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8" r:id="rId2"/>
    <p:sldId id="378" r:id="rId3"/>
    <p:sldId id="365" r:id="rId4"/>
    <p:sldId id="366" r:id="rId5"/>
    <p:sldId id="382" r:id="rId6"/>
    <p:sldId id="367" r:id="rId7"/>
    <p:sldId id="368" r:id="rId8"/>
    <p:sldId id="361" r:id="rId9"/>
    <p:sldId id="36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2060"/>
    <a:srgbClr val="5B9BD5"/>
    <a:srgbClr val="F19A27"/>
    <a:srgbClr val="FFFFFF"/>
    <a:srgbClr val="FFFF00"/>
    <a:srgbClr val="595959"/>
    <a:srgbClr val="262626"/>
    <a:srgbClr val="FFCEB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323" autoAdjust="0"/>
  </p:normalViewPr>
  <p:slideViewPr>
    <p:cSldViewPr snapToGrid="0">
      <p:cViewPr>
        <p:scale>
          <a:sx n="66" d="100"/>
          <a:sy n="66" d="100"/>
        </p:scale>
        <p:origin x="-900" y="-270"/>
      </p:cViewPr>
      <p:guideLst>
        <p:guide orient="horz" pos="4319"/>
        <p:guide pos="76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550B-6255-4C0C-93F3-03646AAB2A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1F04E-D61E-4361-8F2F-D32FA823F6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56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1F04E-D61E-4361-8F2F-D32FA823F69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1F04E-D61E-4361-8F2F-D32FA823F69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1F04E-D61E-4361-8F2F-D32FA823F69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-Чечня</a:t>
            </a:r>
          </a:p>
          <a:p>
            <a:r>
              <a:rPr lang="ru-RU" altLang="ru-RU" dirty="0" smtClean="0"/>
              <a:t>-Дагестан</a:t>
            </a:r>
          </a:p>
          <a:p>
            <a:r>
              <a:rPr lang="ru-RU" altLang="ru-RU" dirty="0" smtClean="0"/>
              <a:t>-КБР</a:t>
            </a:r>
          </a:p>
          <a:p>
            <a:r>
              <a:rPr lang="ru-RU" altLang="ru-RU" dirty="0" smtClean="0"/>
              <a:t>-ХМАО</a:t>
            </a:r>
          </a:p>
          <a:p>
            <a:r>
              <a:rPr lang="ru-RU" altLang="ru-RU" dirty="0" smtClean="0"/>
              <a:t>-Бурятия</a:t>
            </a:r>
          </a:p>
          <a:p>
            <a:r>
              <a:rPr lang="ru-RU" altLang="ru-RU" dirty="0" smtClean="0"/>
              <a:t>-Тульская Область</a:t>
            </a:r>
          </a:p>
          <a:p>
            <a:r>
              <a:rPr lang="ru-RU" altLang="ru-RU" dirty="0" smtClean="0"/>
              <a:t>-Ингушетия</a:t>
            </a:r>
          </a:p>
          <a:p>
            <a:r>
              <a:rPr lang="ru-RU" altLang="ru-RU" dirty="0" smtClean="0"/>
              <a:t>-Северная Осетия</a:t>
            </a:r>
          </a:p>
          <a:p>
            <a:r>
              <a:rPr lang="ru-RU" altLang="ru-RU" dirty="0" smtClean="0"/>
              <a:t>-Пермский край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71E6A4-2512-4E9A-821F-53D35A5BA94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1F04E-D61E-4361-8F2F-D32FA823F69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1F04E-D61E-4361-8F2F-D32FA823F69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-Чечня</a:t>
            </a:r>
          </a:p>
          <a:p>
            <a:r>
              <a:rPr lang="ru-RU" altLang="ru-RU" dirty="0" smtClean="0"/>
              <a:t>-Дагестан</a:t>
            </a:r>
          </a:p>
          <a:p>
            <a:r>
              <a:rPr lang="ru-RU" altLang="ru-RU" dirty="0" smtClean="0"/>
              <a:t>-КБР</a:t>
            </a:r>
          </a:p>
          <a:p>
            <a:r>
              <a:rPr lang="ru-RU" altLang="ru-RU" dirty="0" smtClean="0"/>
              <a:t>-ХМАО</a:t>
            </a:r>
          </a:p>
          <a:p>
            <a:r>
              <a:rPr lang="ru-RU" altLang="ru-RU" dirty="0" smtClean="0"/>
              <a:t>-Бурятия</a:t>
            </a:r>
          </a:p>
          <a:p>
            <a:r>
              <a:rPr lang="ru-RU" altLang="ru-RU" dirty="0" smtClean="0"/>
              <a:t>-Тульская Область</a:t>
            </a:r>
          </a:p>
          <a:p>
            <a:r>
              <a:rPr lang="ru-RU" altLang="ru-RU" dirty="0" smtClean="0"/>
              <a:t>-Ингушетия</a:t>
            </a:r>
          </a:p>
          <a:p>
            <a:r>
              <a:rPr lang="ru-RU" altLang="ru-RU" dirty="0" smtClean="0"/>
              <a:t>-Северная Осетия</a:t>
            </a:r>
          </a:p>
          <a:p>
            <a:r>
              <a:rPr lang="ru-RU" altLang="ru-RU" dirty="0" smtClean="0"/>
              <a:t>-Пермский край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71E6A4-2512-4E9A-821F-53D35A5BA94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4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26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12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968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169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91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642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62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19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6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90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EACA1-C63F-48D8-B670-547D9EEB51D4}" type="datetimeFigureOut">
              <a:rPr lang="ru-RU" smtClean="0"/>
              <a:pPr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4363C-5538-41A0-ACA8-DB6C1CF35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17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24.png"/><Relationship Id="rId5" Type="http://schemas.openxmlformats.org/officeDocument/2006/relationships/image" Target="../media/image19.jpeg"/><Relationship Id="rId10" Type="http://schemas.openxmlformats.org/officeDocument/2006/relationships/image" Target="../media/image23.png"/><Relationship Id="rId4" Type="http://schemas.openxmlformats.org/officeDocument/2006/relationships/image" Target="../media/image18.jpe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Tanya\WORK WORK\Презентация\2015.01.20_BarsPartners 2015 СХ Батыров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42894" y="398457"/>
            <a:ext cx="3249106" cy="5920922"/>
          </a:xfrm>
          <a:prstGeom prst="rect">
            <a:avLst/>
          </a:prstGeom>
          <a:noFill/>
        </p:spPr>
      </p:pic>
      <p:pic>
        <p:nvPicPr>
          <p:cNvPr id="1026" name="Picture 2" descr="E:\Tanya\WORK WORK\!ПОЛИГРАФИЯ\Календарь 2015\08-Август-СХ.jpg"/>
          <p:cNvPicPr>
            <a:picLocks noChangeAspect="1" noChangeArrowheads="1"/>
          </p:cNvPicPr>
          <p:nvPr/>
        </p:nvPicPr>
        <p:blipFill>
          <a:blip r:embed="rId3" cstate="print"/>
          <a:srcRect b="81524"/>
          <a:stretch>
            <a:fillRect/>
          </a:stretch>
        </p:blipFill>
        <p:spPr bwMode="auto">
          <a:xfrm>
            <a:off x="0" y="0"/>
            <a:ext cx="12192000" cy="1266738"/>
          </a:xfrm>
          <a:prstGeom prst="rect">
            <a:avLst/>
          </a:prstGeom>
          <a:noFill/>
        </p:spPr>
      </p:pic>
      <p:pic>
        <p:nvPicPr>
          <p:cNvPr id="26" name="Picture 2" descr="E:\Tanya\WORK WORK\!ПОЛИГРАФИЯ\Календарь 2015\08-Август-СХ.jpg"/>
          <p:cNvPicPr>
            <a:picLocks noChangeAspect="1" noChangeArrowheads="1"/>
          </p:cNvPicPr>
          <p:nvPr/>
        </p:nvPicPr>
        <p:blipFill>
          <a:blip r:embed="rId3" cstate="print"/>
          <a:srcRect t="79532" b="-4"/>
          <a:stretch>
            <a:fillRect/>
          </a:stretch>
        </p:blipFill>
        <p:spPr bwMode="auto">
          <a:xfrm>
            <a:off x="0" y="5461233"/>
            <a:ext cx="12192000" cy="1403569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-1588" y="889000"/>
            <a:ext cx="12192001" cy="730250"/>
          </a:xfrm>
          <a:prstGeom prst="rect">
            <a:avLst/>
          </a:prstGeom>
          <a:solidFill>
            <a:srgbClr val="7F7F7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" name="Рисунок 39" descr="подчеркивание размытое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9271" r="14063"/>
          <a:stretch>
            <a:fillRect/>
          </a:stretch>
        </p:blipFill>
        <p:spPr bwMode="auto">
          <a:xfrm rot="16200000">
            <a:off x="1021722" y="3279183"/>
            <a:ext cx="4071967" cy="26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5067300"/>
            <a:ext cx="12192000" cy="728663"/>
          </a:xfrm>
          <a:prstGeom prst="rect">
            <a:avLst/>
          </a:prstGeom>
          <a:solidFill>
            <a:srgbClr val="7F7F7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289275" y="2200358"/>
            <a:ext cx="7932100" cy="1738962"/>
          </a:xfrm>
          <a:prstGeom prst="rect">
            <a:avLst/>
          </a:prstGeom>
          <a:noFill/>
          <a:ln>
            <a:noFill/>
          </a:ln>
        </p:spPr>
        <p:txBody>
          <a:bodyPr wrap="square" lIns="121944" tIns="60972" rIns="121944" bIns="60972">
            <a:spAutoFit/>
          </a:bodyPr>
          <a:lstStyle>
            <a:defPPr>
              <a:defRPr lang="ru-RU"/>
            </a:defPPr>
            <a:lvl1pPr>
              <a:lnSpc>
                <a:spcPts val="3734"/>
              </a:lnSpc>
              <a:defRPr sz="2400" b="1">
                <a:solidFill>
                  <a:srgbClr val="6A5BAB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>
              <a:lnSpc>
                <a:spcPts val="4200"/>
              </a:lnSpc>
            </a:pPr>
            <a:r>
              <a:rPr lang="tt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itchFamily="34" charset="0"/>
              </a:rPr>
              <a:t>ИНФОРМАТИЗАЦИЯ И </a:t>
            </a:r>
            <a:r>
              <a:rPr lang="tt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itchFamily="34" charset="0"/>
              </a:rPr>
              <a:t>ПРОДОВОЛЬСТВЕННАЯ БЕЗОПАСНОСТИ </a:t>
            </a: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  <a:ea typeface="Tahoma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12809" y="2390924"/>
            <a:ext cx="2484620" cy="2046982"/>
            <a:chOff x="372607" y="1784922"/>
            <a:chExt cx="2484620" cy="2046982"/>
          </a:xfrm>
        </p:grpSpPr>
        <p:pic>
          <p:nvPicPr>
            <p:cNvPr id="18" name="Picture 3" descr="\\192.168.170.75\Documents\Департамент продаж и маркетинга\Отдел дизайна\ФИРМЕННЫЙ СТИЛЬ БАРС Груп\Брендбук 2012\Логотип\Логотип БАРС Груп_базовый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71122" y="1784922"/>
              <a:ext cx="1238033" cy="1512518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372607" y="3346240"/>
              <a:ext cx="2484620" cy="485664"/>
            </a:xfrm>
            <a:prstGeom prst="rect">
              <a:avLst/>
            </a:prstGeom>
            <a:noFill/>
          </p:spPr>
          <p:txBody>
            <a:bodyPr wrap="square" lIns="91458" tIns="45729" rIns="91458" bIns="45729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Облачные технологии</a:t>
              </a:r>
            </a:p>
            <a:p>
              <a:pPr algn="ctr">
                <a:lnSpc>
                  <a:spcPts val="1600"/>
                </a:lnSpc>
              </a:pP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управления</a:t>
              </a:r>
              <a:endPara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289274" y="4022015"/>
            <a:ext cx="5109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ИЛЬНУР БАТЫРОВ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0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араллелограмм 76"/>
          <p:cNvSpPr/>
          <p:nvPr/>
        </p:nvSpPr>
        <p:spPr>
          <a:xfrm>
            <a:off x="3240064" y="0"/>
            <a:ext cx="1429472" cy="6858000"/>
          </a:xfrm>
          <a:prstGeom prst="parallelogram">
            <a:avLst>
              <a:gd name="adj" fmla="val 84198"/>
            </a:avLst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47" name="Группа 215"/>
          <p:cNvGrpSpPr/>
          <p:nvPr/>
        </p:nvGrpSpPr>
        <p:grpSpPr>
          <a:xfrm>
            <a:off x="489833" y="649741"/>
            <a:ext cx="11304962" cy="5352707"/>
            <a:chOff x="4986236" y="2918552"/>
            <a:chExt cx="6719989" cy="360056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53" name="Freeform 4"/>
            <p:cNvSpPr>
              <a:spLocks/>
            </p:cNvSpPr>
            <p:nvPr/>
          </p:nvSpPr>
          <p:spPr bwMode="auto">
            <a:xfrm>
              <a:off x="10585202" y="5235139"/>
              <a:ext cx="41196" cy="4642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3" y="56"/>
                </a:cxn>
                <a:cxn ang="0">
                  <a:pos x="4" y="59"/>
                </a:cxn>
                <a:cxn ang="0">
                  <a:pos x="5" y="66"/>
                </a:cxn>
                <a:cxn ang="0">
                  <a:pos x="3" y="73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66" y="80"/>
                </a:cxn>
                <a:cxn ang="0">
                  <a:pos x="41" y="0"/>
                </a:cxn>
                <a:cxn ang="0">
                  <a:pos x="41" y="0"/>
                </a:cxn>
              </a:cxnLst>
              <a:rect l="0" t="0" r="r" b="b"/>
              <a:pathLst>
                <a:path w="66" h="80">
                  <a:moveTo>
                    <a:pt x="41" y="0"/>
                  </a:move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5" y="66"/>
                  </a:lnTo>
                  <a:lnTo>
                    <a:pt x="3" y="73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66" y="80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4" name="Freeform 5"/>
            <p:cNvSpPr>
              <a:spLocks/>
            </p:cNvSpPr>
            <p:nvPr/>
          </p:nvSpPr>
          <p:spPr bwMode="auto">
            <a:xfrm>
              <a:off x="10548998" y="5266842"/>
              <a:ext cx="14980" cy="2264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5"/>
                </a:cxn>
                <a:cxn ang="0">
                  <a:pos x="8" y="34"/>
                </a:cxn>
                <a:cxn ang="0">
                  <a:pos x="15" y="35"/>
                </a:cxn>
                <a:cxn ang="0">
                  <a:pos x="21" y="38"/>
                </a:cxn>
                <a:cxn ang="0">
                  <a:pos x="25" y="40"/>
                </a:cxn>
                <a:cxn ang="0">
                  <a:pos x="25" y="40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18" y="8"/>
                </a:cxn>
                <a:cxn ang="0">
                  <a:pos x="11" y="16"/>
                </a:cxn>
                <a:cxn ang="0">
                  <a:pos x="5" y="25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w="25" h="40">
                  <a:moveTo>
                    <a:pt x="0" y="35"/>
                  </a:moveTo>
                  <a:lnTo>
                    <a:pt x="0" y="35"/>
                  </a:lnTo>
                  <a:lnTo>
                    <a:pt x="8" y="34"/>
                  </a:lnTo>
                  <a:lnTo>
                    <a:pt x="15" y="35"/>
                  </a:lnTo>
                  <a:lnTo>
                    <a:pt x="21" y="38"/>
                  </a:lnTo>
                  <a:lnTo>
                    <a:pt x="25" y="40"/>
                  </a:lnTo>
                  <a:lnTo>
                    <a:pt x="25" y="4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18" y="8"/>
                  </a:lnTo>
                  <a:lnTo>
                    <a:pt x="11" y="16"/>
                  </a:lnTo>
                  <a:lnTo>
                    <a:pt x="5" y="2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5" name="Freeform 6"/>
            <p:cNvSpPr>
              <a:spLocks/>
            </p:cNvSpPr>
            <p:nvPr/>
          </p:nvSpPr>
          <p:spPr bwMode="auto">
            <a:xfrm>
              <a:off x="8264507" y="3646590"/>
              <a:ext cx="24967" cy="18116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14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3" y="5"/>
                </a:cxn>
                <a:cxn ang="0">
                  <a:pos x="2" y="7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2" y="15"/>
                </a:cxn>
                <a:cxn ang="0">
                  <a:pos x="3" y="20"/>
                </a:cxn>
                <a:cxn ang="0">
                  <a:pos x="4" y="24"/>
                </a:cxn>
                <a:cxn ang="0">
                  <a:pos x="6" y="28"/>
                </a:cxn>
                <a:cxn ang="0">
                  <a:pos x="10" y="30"/>
                </a:cxn>
                <a:cxn ang="0">
                  <a:pos x="13" y="31"/>
                </a:cxn>
                <a:cxn ang="0">
                  <a:pos x="18" y="32"/>
                </a:cxn>
                <a:cxn ang="0">
                  <a:pos x="22" y="32"/>
                </a:cxn>
                <a:cxn ang="0">
                  <a:pos x="22" y="32"/>
                </a:cxn>
                <a:cxn ang="0">
                  <a:pos x="26" y="32"/>
                </a:cxn>
                <a:cxn ang="0">
                  <a:pos x="29" y="31"/>
                </a:cxn>
                <a:cxn ang="0">
                  <a:pos x="33" y="26"/>
                </a:cxn>
                <a:cxn ang="0">
                  <a:pos x="36" y="22"/>
                </a:cxn>
                <a:cxn ang="0">
                  <a:pos x="38" y="20"/>
                </a:cxn>
                <a:cxn ang="0">
                  <a:pos x="41" y="18"/>
                </a:cxn>
                <a:cxn ang="0">
                  <a:pos x="41" y="18"/>
                </a:cxn>
                <a:cxn ang="0">
                  <a:pos x="29" y="6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1" h="32">
                  <a:moveTo>
                    <a:pt x="22" y="0"/>
                  </a:moveTo>
                  <a:lnTo>
                    <a:pt x="22" y="0"/>
                  </a:lnTo>
                  <a:lnTo>
                    <a:pt x="14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3" y="5"/>
                  </a:lnTo>
                  <a:lnTo>
                    <a:pt x="2" y="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5"/>
                  </a:lnTo>
                  <a:lnTo>
                    <a:pt x="3" y="20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10" y="30"/>
                  </a:lnTo>
                  <a:lnTo>
                    <a:pt x="13" y="31"/>
                  </a:lnTo>
                  <a:lnTo>
                    <a:pt x="18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6" y="32"/>
                  </a:lnTo>
                  <a:lnTo>
                    <a:pt x="29" y="31"/>
                  </a:lnTo>
                  <a:lnTo>
                    <a:pt x="33" y="26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29" y="6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6" name="Freeform 7"/>
            <p:cNvSpPr>
              <a:spLocks/>
            </p:cNvSpPr>
            <p:nvPr/>
          </p:nvSpPr>
          <p:spPr bwMode="auto">
            <a:xfrm>
              <a:off x="8286978" y="3763212"/>
              <a:ext cx="46189" cy="3849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15" y="0"/>
                </a:cxn>
                <a:cxn ang="0">
                  <a:pos x="12" y="1"/>
                </a:cxn>
                <a:cxn ang="0">
                  <a:pos x="8" y="3"/>
                </a:cxn>
                <a:cxn ang="0">
                  <a:pos x="5" y="6"/>
                </a:cxn>
                <a:cxn ang="0">
                  <a:pos x="4" y="7"/>
                </a:cxn>
                <a:cxn ang="0">
                  <a:pos x="1" y="7"/>
                </a:cxn>
                <a:cxn ang="0">
                  <a:pos x="1" y="7"/>
                </a:cxn>
                <a:cxn ang="0">
                  <a:pos x="0" y="14"/>
                </a:cxn>
                <a:cxn ang="0">
                  <a:pos x="0" y="19"/>
                </a:cxn>
                <a:cxn ang="0">
                  <a:pos x="1" y="24"/>
                </a:cxn>
                <a:cxn ang="0">
                  <a:pos x="1" y="29"/>
                </a:cxn>
                <a:cxn ang="0">
                  <a:pos x="1" y="29"/>
                </a:cxn>
                <a:cxn ang="0">
                  <a:pos x="1" y="33"/>
                </a:cxn>
                <a:cxn ang="0">
                  <a:pos x="4" y="38"/>
                </a:cxn>
                <a:cxn ang="0">
                  <a:pos x="6" y="41"/>
                </a:cxn>
                <a:cxn ang="0">
                  <a:pos x="9" y="46"/>
                </a:cxn>
                <a:cxn ang="0">
                  <a:pos x="14" y="49"/>
                </a:cxn>
                <a:cxn ang="0">
                  <a:pos x="20" y="52"/>
                </a:cxn>
                <a:cxn ang="0">
                  <a:pos x="27" y="54"/>
                </a:cxn>
                <a:cxn ang="0">
                  <a:pos x="35" y="54"/>
                </a:cxn>
                <a:cxn ang="0">
                  <a:pos x="35" y="54"/>
                </a:cxn>
                <a:cxn ang="0">
                  <a:pos x="35" y="59"/>
                </a:cxn>
                <a:cxn ang="0">
                  <a:pos x="36" y="61"/>
                </a:cxn>
                <a:cxn ang="0">
                  <a:pos x="37" y="63"/>
                </a:cxn>
                <a:cxn ang="0">
                  <a:pos x="39" y="66"/>
                </a:cxn>
                <a:cxn ang="0">
                  <a:pos x="44" y="68"/>
                </a:cxn>
                <a:cxn ang="0">
                  <a:pos x="48" y="69"/>
                </a:cxn>
                <a:cxn ang="0">
                  <a:pos x="48" y="69"/>
                </a:cxn>
                <a:cxn ang="0">
                  <a:pos x="52" y="68"/>
                </a:cxn>
                <a:cxn ang="0">
                  <a:pos x="56" y="63"/>
                </a:cxn>
                <a:cxn ang="0">
                  <a:pos x="65" y="51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4" y="29"/>
                </a:cxn>
                <a:cxn ang="0">
                  <a:pos x="73" y="24"/>
                </a:cxn>
                <a:cxn ang="0">
                  <a:pos x="71" y="21"/>
                </a:cxn>
                <a:cxn ang="0">
                  <a:pos x="68" y="18"/>
                </a:cxn>
                <a:cxn ang="0">
                  <a:pos x="61" y="13"/>
                </a:cxn>
                <a:cxn ang="0">
                  <a:pos x="53" y="8"/>
                </a:cxn>
                <a:cxn ang="0">
                  <a:pos x="44" y="5"/>
                </a:cxn>
                <a:cxn ang="0">
                  <a:pos x="35" y="1"/>
                </a:cxn>
                <a:cxn ang="0">
                  <a:pos x="27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75" h="69">
                  <a:moveTo>
                    <a:pt x="20" y="0"/>
                  </a:moveTo>
                  <a:lnTo>
                    <a:pt x="20" y="0"/>
                  </a:lnTo>
                  <a:lnTo>
                    <a:pt x="15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5" y="6"/>
                  </a:lnTo>
                  <a:lnTo>
                    <a:pt x="4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33"/>
                  </a:lnTo>
                  <a:lnTo>
                    <a:pt x="4" y="38"/>
                  </a:lnTo>
                  <a:lnTo>
                    <a:pt x="6" y="41"/>
                  </a:lnTo>
                  <a:lnTo>
                    <a:pt x="9" y="46"/>
                  </a:lnTo>
                  <a:lnTo>
                    <a:pt x="14" y="49"/>
                  </a:lnTo>
                  <a:lnTo>
                    <a:pt x="20" y="52"/>
                  </a:lnTo>
                  <a:lnTo>
                    <a:pt x="27" y="54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5" y="59"/>
                  </a:lnTo>
                  <a:lnTo>
                    <a:pt x="36" y="61"/>
                  </a:lnTo>
                  <a:lnTo>
                    <a:pt x="37" y="63"/>
                  </a:lnTo>
                  <a:lnTo>
                    <a:pt x="39" y="66"/>
                  </a:lnTo>
                  <a:lnTo>
                    <a:pt x="44" y="68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52" y="68"/>
                  </a:lnTo>
                  <a:lnTo>
                    <a:pt x="56" y="63"/>
                  </a:lnTo>
                  <a:lnTo>
                    <a:pt x="65" y="51"/>
                  </a:lnTo>
                  <a:lnTo>
                    <a:pt x="75" y="32"/>
                  </a:lnTo>
                  <a:lnTo>
                    <a:pt x="75" y="32"/>
                  </a:lnTo>
                  <a:lnTo>
                    <a:pt x="74" y="29"/>
                  </a:lnTo>
                  <a:lnTo>
                    <a:pt x="73" y="24"/>
                  </a:lnTo>
                  <a:lnTo>
                    <a:pt x="71" y="21"/>
                  </a:lnTo>
                  <a:lnTo>
                    <a:pt x="68" y="18"/>
                  </a:lnTo>
                  <a:lnTo>
                    <a:pt x="61" y="13"/>
                  </a:lnTo>
                  <a:lnTo>
                    <a:pt x="53" y="8"/>
                  </a:lnTo>
                  <a:lnTo>
                    <a:pt x="44" y="5"/>
                  </a:lnTo>
                  <a:lnTo>
                    <a:pt x="35" y="1"/>
                  </a:lnTo>
                  <a:lnTo>
                    <a:pt x="2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7" name="Freeform 8"/>
            <p:cNvSpPr>
              <a:spLocks/>
            </p:cNvSpPr>
            <p:nvPr/>
          </p:nvSpPr>
          <p:spPr bwMode="auto">
            <a:xfrm>
              <a:off x="8289475" y="3639796"/>
              <a:ext cx="109855" cy="126812"/>
            </a:xfrm>
            <a:custGeom>
              <a:avLst/>
              <a:gdLst/>
              <a:ahLst/>
              <a:cxnLst>
                <a:cxn ang="0">
                  <a:pos x="147" y="56"/>
                </a:cxn>
                <a:cxn ang="0">
                  <a:pos x="141" y="53"/>
                </a:cxn>
                <a:cxn ang="0">
                  <a:pos x="132" y="38"/>
                </a:cxn>
                <a:cxn ang="0">
                  <a:pos x="124" y="18"/>
                </a:cxn>
                <a:cxn ang="0">
                  <a:pos x="116" y="6"/>
                </a:cxn>
                <a:cxn ang="0">
                  <a:pos x="110" y="2"/>
                </a:cxn>
                <a:cxn ang="0">
                  <a:pos x="107" y="0"/>
                </a:cxn>
                <a:cxn ang="0">
                  <a:pos x="100" y="3"/>
                </a:cxn>
                <a:cxn ang="0">
                  <a:pos x="98" y="6"/>
                </a:cxn>
                <a:cxn ang="0">
                  <a:pos x="95" y="15"/>
                </a:cxn>
                <a:cxn ang="0">
                  <a:pos x="70" y="37"/>
                </a:cxn>
                <a:cxn ang="0">
                  <a:pos x="65" y="37"/>
                </a:cxn>
                <a:cxn ang="0">
                  <a:pos x="51" y="44"/>
                </a:cxn>
                <a:cxn ang="0">
                  <a:pos x="39" y="53"/>
                </a:cxn>
                <a:cxn ang="0">
                  <a:pos x="31" y="65"/>
                </a:cxn>
                <a:cxn ang="0">
                  <a:pos x="30" y="71"/>
                </a:cxn>
                <a:cxn ang="0">
                  <a:pos x="32" y="80"/>
                </a:cxn>
                <a:cxn ang="0">
                  <a:pos x="39" y="86"/>
                </a:cxn>
                <a:cxn ang="0">
                  <a:pos x="47" y="94"/>
                </a:cxn>
                <a:cxn ang="0">
                  <a:pos x="48" y="96"/>
                </a:cxn>
                <a:cxn ang="0">
                  <a:pos x="46" y="111"/>
                </a:cxn>
                <a:cxn ang="0">
                  <a:pos x="39" y="125"/>
                </a:cxn>
                <a:cxn ang="0">
                  <a:pos x="27" y="136"/>
                </a:cxn>
                <a:cxn ang="0">
                  <a:pos x="15" y="140"/>
                </a:cxn>
                <a:cxn ang="0">
                  <a:pos x="15" y="155"/>
                </a:cxn>
                <a:cxn ang="0">
                  <a:pos x="4" y="160"/>
                </a:cxn>
                <a:cxn ang="0">
                  <a:pos x="0" y="166"/>
                </a:cxn>
                <a:cxn ang="0">
                  <a:pos x="1" y="171"/>
                </a:cxn>
                <a:cxn ang="0">
                  <a:pos x="8" y="178"/>
                </a:cxn>
                <a:cxn ang="0">
                  <a:pos x="22" y="182"/>
                </a:cxn>
                <a:cxn ang="0">
                  <a:pos x="30" y="185"/>
                </a:cxn>
                <a:cxn ang="0">
                  <a:pos x="38" y="195"/>
                </a:cxn>
                <a:cxn ang="0">
                  <a:pos x="48" y="214"/>
                </a:cxn>
                <a:cxn ang="0">
                  <a:pos x="58" y="224"/>
                </a:cxn>
                <a:cxn ang="0">
                  <a:pos x="66" y="225"/>
                </a:cxn>
                <a:cxn ang="0">
                  <a:pos x="76" y="224"/>
                </a:cxn>
                <a:cxn ang="0">
                  <a:pos x="91" y="216"/>
                </a:cxn>
                <a:cxn ang="0">
                  <a:pos x="108" y="200"/>
                </a:cxn>
                <a:cxn ang="0">
                  <a:pos x="122" y="191"/>
                </a:cxn>
                <a:cxn ang="0">
                  <a:pos x="137" y="189"/>
                </a:cxn>
                <a:cxn ang="0">
                  <a:pos x="154" y="183"/>
                </a:cxn>
                <a:cxn ang="0">
                  <a:pos x="170" y="175"/>
                </a:cxn>
                <a:cxn ang="0">
                  <a:pos x="175" y="170"/>
                </a:cxn>
                <a:cxn ang="0">
                  <a:pos x="176" y="163"/>
                </a:cxn>
                <a:cxn ang="0">
                  <a:pos x="175" y="157"/>
                </a:cxn>
                <a:cxn ang="0">
                  <a:pos x="163" y="145"/>
                </a:cxn>
                <a:cxn ang="0">
                  <a:pos x="155" y="137"/>
                </a:cxn>
                <a:cxn ang="0">
                  <a:pos x="150" y="125"/>
                </a:cxn>
                <a:cxn ang="0">
                  <a:pos x="152" y="120"/>
                </a:cxn>
                <a:cxn ang="0">
                  <a:pos x="163" y="107"/>
                </a:cxn>
                <a:cxn ang="0">
                  <a:pos x="172" y="98"/>
                </a:cxn>
                <a:cxn ang="0">
                  <a:pos x="176" y="86"/>
                </a:cxn>
                <a:cxn ang="0">
                  <a:pos x="176" y="79"/>
                </a:cxn>
                <a:cxn ang="0">
                  <a:pos x="171" y="67"/>
                </a:cxn>
                <a:cxn ang="0">
                  <a:pos x="162" y="60"/>
                </a:cxn>
                <a:cxn ang="0">
                  <a:pos x="153" y="57"/>
                </a:cxn>
                <a:cxn ang="0">
                  <a:pos x="147" y="56"/>
                </a:cxn>
              </a:cxnLst>
              <a:rect l="0" t="0" r="r" b="b"/>
              <a:pathLst>
                <a:path w="176" h="225">
                  <a:moveTo>
                    <a:pt x="147" y="56"/>
                  </a:moveTo>
                  <a:lnTo>
                    <a:pt x="147" y="56"/>
                  </a:lnTo>
                  <a:lnTo>
                    <a:pt x="144" y="56"/>
                  </a:lnTo>
                  <a:lnTo>
                    <a:pt x="141" y="53"/>
                  </a:lnTo>
                  <a:lnTo>
                    <a:pt x="137" y="48"/>
                  </a:lnTo>
                  <a:lnTo>
                    <a:pt x="132" y="38"/>
                  </a:lnTo>
                  <a:lnTo>
                    <a:pt x="129" y="28"/>
                  </a:lnTo>
                  <a:lnTo>
                    <a:pt x="124" y="18"/>
                  </a:lnTo>
                  <a:lnTo>
                    <a:pt x="118" y="10"/>
                  </a:lnTo>
                  <a:lnTo>
                    <a:pt x="116" y="6"/>
                  </a:lnTo>
                  <a:lnTo>
                    <a:pt x="114" y="3"/>
                  </a:lnTo>
                  <a:lnTo>
                    <a:pt x="110" y="2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3" y="2"/>
                  </a:lnTo>
                  <a:lnTo>
                    <a:pt x="100" y="3"/>
                  </a:lnTo>
                  <a:lnTo>
                    <a:pt x="99" y="4"/>
                  </a:lnTo>
                  <a:lnTo>
                    <a:pt x="98" y="6"/>
                  </a:lnTo>
                  <a:lnTo>
                    <a:pt x="96" y="12"/>
                  </a:lnTo>
                  <a:lnTo>
                    <a:pt x="95" y="15"/>
                  </a:lnTo>
                  <a:lnTo>
                    <a:pt x="95" y="15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5" y="37"/>
                  </a:lnTo>
                  <a:lnTo>
                    <a:pt x="58" y="41"/>
                  </a:lnTo>
                  <a:lnTo>
                    <a:pt x="51" y="44"/>
                  </a:lnTo>
                  <a:lnTo>
                    <a:pt x="46" y="49"/>
                  </a:lnTo>
                  <a:lnTo>
                    <a:pt x="39" y="53"/>
                  </a:lnTo>
                  <a:lnTo>
                    <a:pt x="34" y="59"/>
                  </a:lnTo>
                  <a:lnTo>
                    <a:pt x="31" y="65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5"/>
                  </a:lnTo>
                  <a:lnTo>
                    <a:pt x="32" y="80"/>
                  </a:lnTo>
                  <a:lnTo>
                    <a:pt x="35" y="83"/>
                  </a:lnTo>
                  <a:lnTo>
                    <a:pt x="39" y="86"/>
                  </a:lnTo>
                  <a:lnTo>
                    <a:pt x="45" y="91"/>
                  </a:lnTo>
                  <a:lnTo>
                    <a:pt x="47" y="94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7" y="103"/>
                  </a:lnTo>
                  <a:lnTo>
                    <a:pt x="46" y="111"/>
                  </a:lnTo>
                  <a:lnTo>
                    <a:pt x="42" y="118"/>
                  </a:lnTo>
                  <a:lnTo>
                    <a:pt x="39" y="125"/>
                  </a:lnTo>
                  <a:lnTo>
                    <a:pt x="33" y="130"/>
                  </a:lnTo>
                  <a:lnTo>
                    <a:pt x="27" y="136"/>
                  </a:lnTo>
                  <a:lnTo>
                    <a:pt x="22" y="139"/>
                  </a:lnTo>
                  <a:lnTo>
                    <a:pt x="15" y="140"/>
                  </a:lnTo>
                  <a:lnTo>
                    <a:pt x="15" y="140"/>
                  </a:lnTo>
                  <a:lnTo>
                    <a:pt x="15" y="155"/>
                  </a:lnTo>
                  <a:lnTo>
                    <a:pt x="15" y="155"/>
                  </a:lnTo>
                  <a:lnTo>
                    <a:pt x="4" y="160"/>
                  </a:lnTo>
                  <a:lnTo>
                    <a:pt x="1" y="163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1" y="171"/>
                  </a:lnTo>
                  <a:lnTo>
                    <a:pt x="3" y="174"/>
                  </a:lnTo>
                  <a:lnTo>
                    <a:pt x="8" y="178"/>
                  </a:lnTo>
                  <a:lnTo>
                    <a:pt x="12" y="179"/>
                  </a:lnTo>
                  <a:lnTo>
                    <a:pt x="22" y="182"/>
                  </a:lnTo>
                  <a:lnTo>
                    <a:pt x="30" y="185"/>
                  </a:lnTo>
                  <a:lnTo>
                    <a:pt x="30" y="185"/>
                  </a:lnTo>
                  <a:lnTo>
                    <a:pt x="34" y="189"/>
                  </a:lnTo>
                  <a:lnTo>
                    <a:pt x="38" y="195"/>
                  </a:lnTo>
                  <a:lnTo>
                    <a:pt x="45" y="209"/>
                  </a:lnTo>
                  <a:lnTo>
                    <a:pt x="48" y="214"/>
                  </a:lnTo>
                  <a:lnTo>
                    <a:pt x="53" y="220"/>
                  </a:lnTo>
                  <a:lnTo>
                    <a:pt x="58" y="224"/>
                  </a:lnTo>
                  <a:lnTo>
                    <a:pt x="62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76" y="224"/>
                  </a:lnTo>
                  <a:lnTo>
                    <a:pt x="84" y="220"/>
                  </a:lnTo>
                  <a:lnTo>
                    <a:pt x="91" y="216"/>
                  </a:lnTo>
                  <a:lnTo>
                    <a:pt x="96" y="211"/>
                  </a:lnTo>
                  <a:lnTo>
                    <a:pt x="108" y="200"/>
                  </a:lnTo>
                  <a:lnTo>
                    <a:pt x="114" y="195"/>
                  </a:lnTo>
                  <a:lnTo>
                    <a:pt x="122" y="191"/>
                  </a:lnTo>
                  <a:lnTo>
                    <a:pt x="122" y="191"/>
                  </a:lnTo>
                  <a:lnTo>
                    <a:pt x="137" y="189"/>
                  </a:lnTo>
                  <a:lnTo>
                    <a:pt x="146" y="187"/>
                  </a:lnTo>
                  <a:lnTo>
                    <a:pt x="154" y="183"/>
                  </a:lnTo>
                  <a:lnTo>
                    <a:pt x="163" y="180"/>
                  </a:lnTo>
                  <a:lnTo>
                    <a:pt x="170" y="175"/>
                  </a:lnTo>
                  <a:lnTo>
                    <a:pt x="172" y="173"/>
                  </a:lnTo>
                  <a:lnTo>
                    <a:pt x="175" y="170"/>
                  </a:lnTo>
                  <a:lnTo>
                    <a:pt x="176" y="166"/>
                  </a:lnTo>
                  <a:lnTo>
                    <a:pt x="176" y="163"/>
                  </a:lnTo>
                  <a:lnTo>
                    <a:pt x="176" y="163"/>
                  </a:lnTo>
                  <a:lnTo>
                    <a:pt x="175" y="157"/>
                  </a:lnTo>
                  <a:lnTo>
                    <a:pt x="172" y="153"/>
                  </a:lnTo>
                  <a:lnTo>
                    <a:pt x="163" y="145"/>
                  </a:lnTo>
                  <a:lnTo>
                    <a:pt x="158" y="141"/>
                  </a:lnTo>
                  <a:lnTo>
                    <a:pt x="155" y="137"/>
                  </a:lnTo>
                  <a:lnTo>
                    <a:pt x="152" y="132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2" y="120"/>
                  </a:lnTo>
                  <a:lnTo>
                    <a:pt x="155" y="116"/>
                  </a:lnTo>
                  <a:lnTo>
                    <a:pt x="163" y="107"/>
                  </a:lnTo>
                  <a:lnTo>
                    <a:pt x="168" y="104"/>
                  </a:lnTo>
                  <a:lnTo>
                    <a:pt x="172" y="98"/>
                  </a:lnTo>
                  <a:lnTo>
                    <a:pt x="175" y="92"/>
                  </a:lnTo>
                  <a:lnTo>
                    <a:pt x="176" y="86"/>
                  </a:lnTo>
                  <a:lnTo>
                    <a:pt x="176" y="86"/>
                  </a:lnTo>
                  <a:lnTo>
                    <a:pt x="176" y="79"/>
                  </a:lnTo>
                  <a:lnTo>
                    <a:pt x="173" y="73"/>
                  </a:lnTo>
                  <a:lnTo>
                    <a:pt x="171" y="67"/>
                  </a:lnTo>
                  <a:lnTo>
                    <a:pt x="167" y="64"/>
                  </a:lnTo>
                  <a:lnTo>
                    <a:pt x="162" y="60"/>
                  </a:lnTo>
                  <a:lnTo>
                    <a:pt x="157" y="58"/>
                  </a:lnTo>
                  <a:lnTo>
                    <a:pt x="153" y="57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8" name="Freeform 9"/>
            <p:cNvSpPr>
              <a:spLocks/>
            </p:cNvSpPr>
            <p:nvPr/>
          </p:nvSpPr>
          <p:spPr bwMode="auto">
            <a:xfrm>
              <a:off x="8326925" y="3749624"/>
              <a:ext cx="128580" cy="12907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77" y="14"/>
                </a:cxn>
                <a:cxn ang="0">
                  <a:pos x="52" y="25"/>
                </a:cxn>
                <a:cxn ang="0">
                  <a:pos x="40" y="34"/>
                </a:cxn>
                <a:cxn ang="0">
                  <a:pos x="37" y="37"/>
                </a:cxn>
                <a:cxn ang="0">
                  <a:pos x="35" y="59"/>
                </a:cxn>
                <a:cxn ang="0">
                  <a:pos x="30" y="74"/>
                </a:cxn>
                <a:cxn ang="0">
                  <a:pos x="28" y="78"/>
                </a:cxn>
                <a:cxn ang="0">
                  <a:pos x="14" y="91"/>
                </a:cxn>
                <a:cxn ang="0">
                  <a:pos x="2" y="102"/>
                </a:cxn>
                <a:cxn ang="0">
                  <a:pos x="0" y="107"/>
                </a:cxn>
                <a:cxn ang="0">
                  <a:pos x="3" y="113"/>
                </a:cxn>
                <a:cxn ang="0">
                  <a:pos x="12" y="122"/>
                </a:cxn>
                <a:cxn ang="0">
                  <a:pos x="26" y="129"/>
                </a:cxn>
                <a:cxn ang="0">
                  <a:pos x="36" y="140"/>
                </a:cxn>
                <a:cxn ang="0">
                  <a:pos x="37" y="147"/>
                </a:cxn>
                <a:cxn ang="0">
                  <a:pos x="38" y="155"/>
                </a:cxn>
                <a:cxn ang="0">
                  <a:pos x="42" y="169"/>
                </a:cxn>
                <a:cxn ang="0">
                  <a:pos x="50" y="181"/>
                </a:cxn>
                <a:cxn ang="0">
                  <a:pos x="60" y="187"/>
                </a:cxn>
                <a:cxn ang="0">
                  <a:pos x="67" y="187"/>
                </a:cxn>
                <a:cxn ang="0">
                  <a:pos x="80" y="190"/>
                </a:cxn>
                <a:cxn ang="0">
                  <a:pos x="103" y="200"/>
                </a:cxn>
                <a:cxn ang="0">
                  <a:pos x="124" y="215"/>
                </a:cxn>
                <a:cxn ang="0">
                  <a:pos x="142" y="224"/>
                </a:cxn>
                <a:cxn ang="0">
                  <a:pos x="155" y="228"/>
                </a:cxn>
                <a:cxn ang="0">
                  <a:pos x="163" y="228"/>
                </a:cxn>
                <a:cxn ang="0">
                  <a:pos x="180" y="225"/>
                </a:cxn>
                <a:cxn ang="0">
                  <a:pos x="194" y="220"/>
                </a:cxn>
                <a:cxn ang="0">
                  <a:pos x="203" y="208"/>
                </a:cxn>
                <a:cxn ang="0">
                  <a:pos x="206" y="191"/>
                </a:cxn>
                <a:cxn ang="0">
                  <a:pos x="205" y="184"/>
                </a:cxn>
                <a:cxn ang="0">
                  <a:pos x="201" y="173"/>
                </a:cxn>
                <a:cxn ang="0">
                  <a:pos x="191" y="159"/>
                </a:cxn>
                <a:cxn ang="0">
                  <a:pos x="188" y="147"/>
                </a:cxn>
                <a:cxn ang="0">
                  <a:pos x="189" y="143"/>
                </a:cxn>
                <a:cxn ang="0">
                  <a:pos x="195" y="129"/>
                </a:cxn>
                <a:cxn ang="0">
                  <a:pos x="195" y="55"/>
                </a:cxn>
                <a:cxn ang="0">
                  <a:pos x="195" y="47"/>
                </a:cxn>
                <a:cxn ang="0">
                  <a:pos x="190" y="32"/>
                </a:cxn>
                <a:cxn ang="0">
                  <a:pos x="183" y="19"/>
                </a:cxn>
                <a:cxn ang="0">
                  <a:pos x="173" y="13"/>
                </a:cxn>
                <a:cxn ang="0">
                  <a:pos x="166" y="11"/>
                </a:cxn>
                <a:cxn ang="0">
                  <a:pos x="160" y="14"/>
                </a:cxn>
                <a:cxn ang="0">
                  <a:pos x="158" y="18"/>
                </a:cxn>
                <a:cxn ang="0">
                  <a:pos x="159" y="30"/>
                </a:cxn>
                <a:cxn ang="0">
                  <a:pos x="152" y="44"/>
                </a:cxn>
                <a:cxn ang="0">
                  <a:pos x="137" y="67"/>
                </a:cxn>
                <a:cxn ang="0">
                  <a:pos x="129" y="74"/>
                </a:cxn>
                <a:cxn ang="0">
                  <a:pos x="125" y="64"/>
                </a:cxn>
                <a:cxn ang="0">
                  <a:pos x="121" y="55"/>
                </a:cxn>
                <a:cxn ang="0">
                  <a:pos x="122" y="51"/>
                </a:cxn>
                <a:cxn ang="0">
                  <a:pos x="129" y="36"/>
                </a:cxn>
                <a:cxn ang="0">
                  <a:pos x="136" y="21"/>
                </a:cxn>
                <a:cxn ang="0">
                  <a:pos x="136" y="15"/>
                </a:cxn>
                <a:cxn ang="0">
                  <a:pos x="135" y="5"/>
                </a:cxn>
                <a:cxn ang="0">
                  <a:pos x="132" y="1"/>
                </a:cxn>
                <a:cxn ang="0">
                  <a:pos x="125" y="0"/>
                </a:cxn>
                <a:cxn ang="0">
                  <a:pos x="114" y="0"/>
                </a:cxn>
              </a:cxnLst>
              <a:rect l="0" t="0" r="r" b="b"/>
              <a:pathLst>
                <a:path w="206" h="228">
                  <a:moveTo>
                    <a:pt x="114" y="0"/>
                  </a:moveTo>
                  <a:lnTo>
                    <a:pt x="114" y="0"/>
                  </a:lnTo>
                  <a:lnTo>
                    <a:pt x="102" y="3"/>
                  </a:lnTo>
                  <a:lnTo>
                    <a:pt x="77" y="14"/>
                  </a:lnTo>
                  <a:lnTo>
                    <a:pt x="64" y="19"/>
                  </a:lnTo>
                  <a:lnTo>
                    <a:pt x="52" y="25"/>
                  </a:lnTo>
                  <a:lnTo>
                    <a:pt x="43" y="31"/>
                  </a:lnTo>
                  <a:lnTo>
                    <a:pt x="40" y="34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6" y="49"/>
                  </a:lnTo>
                  <a:lnTo>
                    <a:pt x="35" y="59"/>
                  </a:lnTo>
                  <a:lnTo>
                    <a:pt x="34" y="65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3" y="82"/>
                  </a:lnTo>
                  <a:lnTo>
                    <a:pt x="14" y="91"/>
                  </a:lnTo>
                  <a:lnTo>
                    <a:pt x="5" y="99"/>
                  </a:lnTo>
                  <a:lnTo>
                    <a:pt x="2" y="102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10"/>
                  </a:lnTo>
                  <a:lnTo>
                    <a:pt x="3" y="113"/>
                  </a:lnTo>
                  <a:lnTo>
                    <a:pt x="6" y="117"/>
                  </a:lnTo>
                  <a:lnTo>
                    <a:pt x="12" y="122"/>
                  </a:lnTo>
                  <a:lnTo>
                    <a:pt x="19" y="125"/>
                  </a:lnTo>
                  <a:lnTo>
                    <a:pt x="26" y="129"/>
                  </a:lnTo>
                  <a:lnTo>
                    <a:pt x="31" y="133"/>
                  </a:lnTo>
                  <a:lnTo>
                    <a:pt x="36" y="140"/>
                  </a:lnTo>
                  <a:lnTo>
                    <a:pt x="37" y="144"/>
                  </a:lnTo>
                  <a:lnTo>
                    <a:pt x="37" y="147"/>
                  </a:lnTo>
                  <a:lnTo>
                    <a:pt x="37" y="147"/>
                  </a:lnTo>
                  <a:lnTo>
                    <a:pt x="38" y="155"/>
                  </a:lnTo>
                  <a:lnTo>
                    <a:pt x="40" y="162"/>
                  </a:lnTo>
                  <a:lnTo>
                    <a:pt x="42" y="169"/>
                  </a:lnTo>
                  <a:lnTo>
                    <a:pt x="45" y="176"/>
                  </a:lnTo>
                  <a:lnTo>
                    <a:pt x="50" y="181"/>
                  </a:lnTo>
                  <a:lnTo>
                    <a:pt x="54" y="184"/>
                  </a:lnTo>
                  <a:lnTo>
                    <a:pt x="60" y="187"/>
                  </a:lnTo>
                  <a:lnTo>
                    <a:pt x="67" y="187"/>
                  </a:lnTo>
                  <a:lnTo>
                    <a:pt x="67" y="187"/>
                  </a:lnTo>
                  <a:lnTo>
                    <a:pt x="74" y="189"/>
                  </a:lnTo>
                  <a:lnTo>
                    <a:pt x="80" y="190"/>
                  </a:lnTo>
                  <a:lnTo>
                    <a:pt x="91" y="194"/>
                  </a:lnTo>
                  <a:lnTo>
                    <a:pt x="103" y="200"/>
                  </a:lnTo>
                  <a:lnTo>
                    <a:pt x="113" y="208"/>
                  </a:lnTo>
                  <a:lnTo>
                    <a:pt x="124" y="215"/>
                  </a:lnTo>
                  <a:lnTo>
                    <a:pt x="135" y="222"/>
                  </a:lnTo>
                  <a:lnTo>
                    <a:pt x="142" y="224"/>
                  </a:lnTo>
                  <a:lnTo>
                    <a:pt x="148" y="225"/>
                  </a:lnTo>
                  <a:lnTo>
                    <a:pt x="155" y="228"/>
                  </a:lnTo>
                  <a:lnTo>
                    <a:pt x="163" y="228"/>
                  </a:lnTo>
                  <a:lnTo>
                    <a:pt x="163" y="228"/>
                  </a:lnTo>
                  <a:lnTo>
                    <a:pt x="172" y="228"/>
                  </a:lnTo>
                  <a:lnTo>
                    <a:pt x="180" y="225"/>
                  </a:lnTo>
                  <a:lnTo>
                    <a:pt x="188" y="223"/>
                  </a:lnTo>
                  <a:lnTo>
                    <a:pt x="194" y="220"/>
                  </a:lnTo>
                  <a:lnTo>
                    <a:pt x="199" y="214"/>
                  </a:lnTo>
                  <a:lnTo>
                    <a:pt x="203" y="208"/>
                  </a:lnTo>
                  <a:lnTo>
                    <a:pt x="205" y="200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5" y="184"/>
                  </a:lnTo>
                  <a:lnTo>
                    <a:pt x="204" y="177"/>
                  </a:lnTo>
                  <a:lnTo>
                    <a:pt x="201" y="173"/>
                  </a:lnTo>
                  <a:lnTo>
                    <a:pt x="197" y="168"/>
                  </a:lnTo>
                  <a:lnTo>
                    <a:pt x="191" y="159"/>
                  </a:lnTo>
                  <a:lnTo>
                    <a:pt x="189" y="153"/>
                  </a:lnTo>
                  <a:lnTo>
                    <a:pt x="188" y="147"/>
                  </a:lnTo>
                  <a:lnTo>
                    <a:pt x="188" y="147"/>
                  </a:lnTo>
                  <a:lnTo>
                    <a:pt x="189" y="143"/>
                  </a:lnTo>
                  <a:lnTo>
                    <a:pt x="191" y="137"/>
                  </a:lnTo>
                  <a:lnTo>
                    <a:pt x="195" y="129"/>
                  </a:lnTo>
                  <a:lnTo>
                    <a:pt x="195" y="129"/>
                  </a:lnTo>
                  <a:lnTo>
                    <a:pt x="195" y="55"/>
                  </a:lnTo>
                  <a:lnTo>
                    <a:pt x="195" y="55"/>
                  </a:lnTo>
                  <a:lnTo>
                    <a:pt x="195" y="47"/>
                  </a:lnTo>
                  <a:lnTo>
                    <a:pt x="194" y="39"/>
                  </a:lnTo>
                  <a:lnTo>
                    <a:pt x="190" y="32"/>
                  </a:lnTo>
                  <a:lnTo>
                    <a:pt x="188" y="25"/>
                  </a:lnTo>
                  <a:lnTo>
                    <a:pt x="183" y="19"/>
                  </a:lnTo>
                  <a:lnTo>
                    <a:pt x="179" y="15"/>
                  </a:lnTo>
                  <a:lnTo>
                    <a:pt x="173" y="13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1"/>
                  </a:lnTo>
                  <a:lnTo>
                    <a:pt x="160" y="14"/>
                  </a:lnTo>
                  <a:lnTo>
                    <a:pt x="159" y="15"/>
                  </a:lnTo>
                  <a:lnTo>
                    <a:pt x="158" y="18"/>
                  </a:lnTo>
                  <a:lnTo>
                    <a:pt x="158" y="24"/>
                  </a:lnTo>
                  <a:lnTo>
                    <a:pt x="159" y="30"/>
                  </a:lnTo>
                  <a:lnTo>
                    <a:pt x="159" y="30"/>
                  </a:lnTo>
                  <a:lnTo>
                    <a:pt x="152" y="44"/>
                  </a:lnTo>
                  <a:lnTo>
                    <a:pt x="145" y="56"/>
                  </a:lnTo>
                  <a:lnTo>
                    <a:pt x="137" y="67"/>
                  </a:lnTo>
                  <a:lnTo>
                    <a:pt x="134" y="70"/>
                  </a:lnTo>
                  <a:lnTo>
                    <a:pt x="129" y="74"/>
                  </a:lnTo>
                  <a:lnTo>
                    <a:pt x="129" y="74"/>
                  </a:lnTo>
                  <a:lnTo>
                    <a:pt x="125" y="64"/>
                  </a:lnTo>
                  <a:lnTo>
                    <a:pt x="122" y="60"/>
                  </a:lnTo>
                  <a:lnTo>
                    <a:pt x="121" y="55"/>
                  </a:lnTo>
                  <a:lnTo>
                    <a:pt x="121" y="55"/>
                  </a:lnTo>
                  <a:lnTo>
                    <a:pt x="122" y="51"/>
                  </a:lnTo>
                  <a:lnTo>
                    <a:pt x="124" y="45"/>
                  </a:lnTo>
                  <a:lnTo>
                    <a:pt x="129" y="36"/>
                  </a:lnTo>
                  <a:lnTo>
                    <a:pt x="134" y="25"/>
                  </a:lnTo>
                  <a:lnTo>
                    <a:pt x="136" y="21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36" y="9"/>
                  </a:lnTo>
                  <a:lnTo>
                    <a:pt x="135" y="5"/>
                  </a:lnTo>
                  <a:lnTo>
                    <a:pt x="134" y="2"/>
                  </a:lnTo>
                  <a:lnTo>
                    <a:pt x="132" y="1"/>
                  </a:lnTo>
                  <a:lnTo>
                    <a:pt x="128" y="0"/>
                  </a:lnTo>
                  <a:lnTo>
                    <a:pt x="125" y="0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9" name="Freeform 10"/>
            <p:cNvSpPr>
              <a:spLocks/>
            </p:cNvSpPr>
            <p:nvPr/>
          </p:nvSpPr>
          <p:spPr bwMode="auto">
            <a:xfrm>
              <a:off x="8461747" y="3810766"/>
              <a:ext cx="109855" cy="146061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0" y="14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63" y="1"/>
                </a:cxn>
                <a:cxn ang="0">
                  <a:pos x="50" y="15"/>
                </a:cxn>
                <a:cxn ang="0">
                  <a:pos x="36" y="37"/>
                </a:cxn>
                <a:cxn ang="0">
                  <a:pos x="36" y="74"/>
                </a:cxn>
                <a:cxn ang="0">
                  <a:pos x="36" y="74"/>
                </a:cxn>
                <a:cxn ang="0">
                  <a:pos x="22" y="145"/>
                </a:cxn>
                <a:cxn ang="0">
                  <a:pos x="14" y="164"/>
                </a:cxn>
                <a:cxn ang="0">
                  <a:pos x="14" y="198"/>
                </a:cxn>
                <a:cxn ang="0">
                  <a:pos x="14" y="198"/>
                </a:cxn>
                <a:cxn ang="0">
                  <a:pos x="9" y="207"/>
                </a:cxn>
                <a:cxn ang="0">
                  <a:pos x="1" y="232"/>
                </a:cxn>
                <a:cxn ang="0">
                  <a:pos x="0" y="243"/>
                </a:cxn>
                <a:cxn ang="0">
                  <a:pos x="1" y="250"/>
                </a:cxn>
                <a:cxn ang="0">
                  <a:pos x="9" y="257"/>
                </a:cxn>
                <a:cxn ang="0">
                  <a:pos x="14" y="258"/>
                </a:cxn>
                <a:cxn ang="0">
                  <a:pos x="24" y="254"/>
                </a:cxn>
                <a:cxn ang="0">
                  <a:pos x="32" y="248"/>
                </a:cxn>
                <a:cxn ang="0">
                  <a:pos x="44" y="235"/>
                </a:cxn>
                <a:cxn ang="0">
                  <a:pos x="59" y="222"/>
                </a:cxn>
                <a:cxn ang="0">
                  <a:pos x="76" y="213"/>
                </a:cxn>
                <a:cxn ang="0">
                  <a:pos x="114" y="198"/>
                </a:cxn>
                <a:cxn ang="0">
                  <a:pos x="125" y="193"/>
                </a:cxn>
                <a:cxn ang="0">
                  <a:pos x="146" y="181"/>
                </a:cxn>
                <a:cxn ang="0">
                  <a:pos x="164" y="162"/>
                </a:cxn>
                <a:cxn ang="0">
                  <a:pos x="172" y="146"/>
                </a:cxn>
                <a:cxn ang="0">
                  <a:pos x="176" y="132"/>
                </a:cxn>
                <a:cxn ang="0">
                  <a:pos x="176" y="125"/>
                </a:cxn>
                <a:cxn ang="0">
                  <a:pos x="174" y="114"/>
                </a:cxn>
                <a:cxn ang="0">
                  <a:pos x="161" y="89"/>
                </a:cxn>
                <a:cxn ang="0">
                  <a:pos x="141" y="66"/>
                </a:cxn>
                <a:cxn ang="0">
                  <a:pos x="122" y="49"/>
                </a:cxn>
                <a:cxn ang="0">
                  <a:pos x="114" y="47"/>
                </a:cxn>
                <a:cxn ang="0">
                  <a:pos x="105" y="48"/>
                </a:cxn>
                <a:cxn ang="0">
                  <a:pos x="92" y="55"/>
                </a:cxn>
                <a:cxn ang="0">
                  <a:pos x="84" y="68"/>
                </a:cxn>
                <a:cxn ang="0">
                  <a:pos x="80" y="83"/>
                </a:cxn>
                <a:cxn ang="0">
                  <a:pos x="80" y="91"/>
                </a:cxn>
                <a:cxn ang="0">
                  <a:pos x="70" y="70"/>
                </a:cxn>
                <a:cxn ang="0">
                  <a:pos x="80" y="25"/>
                </a:cxn>
                <a:cxn ang="0">
                  <a:pos x="80" y="25"/>
                </a:cxn>
              </a:cxnLst>
              <a:rect l="0" t="0" r="r" b="b"/>
              <a:pathLst>
                <a:path w="176" h="258">
                  <a:moveTo>
                    <a:pt x="80" y="25"/>
                  </a:moveTo>
                  <a:lnTo>
                    <a:pt x="80" y="25"/>
                  </a:lnTo>
                  <a:lnTo>
                    <a:pt x="80" y="14"/>
                  </a:lnTo>
                  <a:lnTo>
                    <a:pt x="80" y="14"/>
                  </a:lnTo>
                  <a:lnTo>
                    <a:pt x="79" y="9"/>
                  </a:lnTo>
                  <a:lnTo>
                    <a:pt x="76" y="5"/>
                  </a:lnTo>
                  <a:lnTo>
                    <a:pt x="71" y="1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3" y="1"/>
                  </a:lnTo>
                  <a:lnTo>
                    <a:pt x="60" y="5"/>
                  </a:lnTo>
                  <a:lnTo>
                    <a:pt x="50" y="15"/>
                  </a:lnTo>
                  <a:lnTo>
                    <a:pt x="41" y="28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26" y="123"/>
                  </a:lnTo>
                  <a:lnTo>
                    <a:pt x="22" y="145"/>
                  </a:lnTo>
                  <a:lnTo>
                    <a:pt x="18" y="155"/>
                  </a:lnTo>
                  <a:lnTo>
                    <a:pt x="14" y="164"/>
                  </a:lnTo>
                  <a:lnTo>
                    <a:pt x="14" y="164"/>
                  </a:lnTo>
                  <a:lnTo>
                    <a:pt x="14" y="198"/>
                  </a:lnTo>
                  <a:lnTo>
                    <a:pt x="14" y="198"/>
                  </a:lnTo>
                  <a:lnTo>
                    <a:pt x="14" y="198"/>
                  </a:lnTo>
                  <a:lnTo>
                    <a:pt x="11" y="201"/>
                  </a:lnTo>
                  <a:lnTo>
                    <a:pt x="9" y="207"/>
                  </a:lnTo>
                  <a:lnTo>
                    <a:pt x="4" y="219"/>
                  </a:lnTo>
                  <a:lnTo>
                    <a:pt x="1" y="232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0" y="246"/>
                  </a:lnTo>
                  <a:lnTo>
                    <a:pt x="1" y="250"/>
                  </a:lnTo>
                  <a:lnTo>
                    <a:pt x="4" y="254"/>
                  </a:lnTo>
                  <a:lnTo>
                    <a:pt x="9" y="257"/>
                  </a:lnTo>
                  <a:lnTo>
                    <a:pt x="14" y="258"/>
                  </a:lnTo>
                  <a:lnTo>
                    <a:pt x="14" y="258"/>
                  </a:lnTo>
                  <a:lnTo>
                    <a:pt x="19" y="257"/>
                  </a:lnTo>
                  <a:lnTo>
                    <a:pt x="24" y="254"/>
                  </a:lnTo>
                  <a:lnTo>
                    <a:pt x="27" y="252"/>
                  </a:lnTo>
                  <a:lnTo>
                    <a:pt x="32" y="248"/>
                  </a:lnTo>
                  <a:lnTo>
                    <a:pt x="44" y="235"/>
                  </a:lnTo>
                  <a:lnTo>
                    <a:pt x="44" y="235"/>
                  </a:lnTo>
                  <a:lnTo>
                    <a:pt x="50" y="228"/>
                  </a:lnTo>
                  <a:lnTo>
                    <a:pt x="59" y="222"/>
                  </a:lnTo>
                  <a:lnTo>
                    <a:pt x="67" y="217"/>
                  </a:lnTo>
                  <a:lnTo>
                    <a:pt x="76" y="213"/>
                  </a:lnTo>
                  <a:lnTo>
                    <a:pt x="94" y="205"/>
                  </a:lnTo>
                  <a:lnTo>
                    <a:pt x="114" y="198"/>
                  </a:lnTo>
                  <a:lnTo>
                    <a:pt x="114" y="198"/>
                  </a:lnTo>
                  <a:lnTo>
                    <a:pt x="125" y="193"/>
                  </a:lnTo>
                  <a:lnTo>
                    <a:pt x="136" y="187"/>
                  </a:lnTo>
                  <a:lnTo>
                    <a:pt x="146" y="181"/>
                  </a:lnTo>
                  <a:lnTo>
                    <a:pt x="156" y="173"/>
                  </a:lnTo>
                  <a:lnTo>
                    <a:pt x="164" y="162"/>
                  </a:lnTo>
                  <a:lnTo>
                    <a:pt x="170" y="152"/>
                  </a:lnTo>
                  <a:lnTo>
                    <a:pt x="172" y="146"/>
                  </a:lnTo>
                  <a:lnTo>
                    <a:pt x="175" y="139"/>
                  </a:lnTo>
                  <a:lnTo>
                    <a:pt x="176" y="132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6" y="120"/>
                  </a:lnTo>
                  <a:lnTo>
                    <a:pt x="174" y="114"/>
                  </a:lnTo>
                  <a:lnTo>
                    <a:pt x="169" y="102"/>
                  </a:lnTo>
                  <a:lnTo>
                    <a:pt x="161" y="89"/>
                  </a:lnTo>
                  <a:lnTo>
                    <a:pt x="152" y="76"/>
                  </a:lnTo>
                  <a:lnTo>
                    <a:pt x="141" y="66"/>
                  </a:lnTo>
                  <a:lnTo>
                    <a:pt x="131" y="55"/>
                  </a:lnTo>
                  <a:lnTo>
                    <a:pt x="122" y="49"/>
                  </a:lnTo>
                  <a:lnTo>
                    <a:pt x="117" y="48"/>
                  </a:lnTo>
                  <a:lnTo>
                    <a:pt x="114" y="47"/>
                  </a:lnTo>
                  <a:lnTo>
                    <a:pt x="114" y="47"/>
                  </a:lnTo>
                  <a:lnTo>
                    <a:pt x="105" y="48"/>
                  </a:lnTo>
                  <a:lnTo>
                    <a:pt x="98" y="51"/>
                  </a:lnTo>
                  <a:lnTo>
                    <a:pt x="92" y="55"/>
                  </a:lnTo>
                  <a:lnTo>
                    <a:pt x="87" y="61"/>
                  </a:lnTo>
                  <a:lnTo>
                    <a:pt x="84" y="68"/>
                  </a:lnTo>
                  <a:lnTo>
                    <a:pt x="82" y="75"/>
                  </a:lnTo>
                  <a:lnTo>
                    <a:pt x="80" y="83"/>
                  </a:lnTo>
                  <a:lnTo>
                    <a:pt x="80" y="91"/>
                  </a:lnTo>
                  <a:lnTo>
                    <a:pt x="80" y="91"/>
                  </a:lnTo>
                  <a:lnTo>
                    <a:pt x="70" y="91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0" name="Freeform 11"/>
            <p:cNvSpPr>
              <a:spLocks/>
            </p:cNvSpPr>
            <p:nvPr/>
          </p:nvSpPr>
          <p:spPr bwMode="auto">
            <a:xfrm>
              <a:off x="5087441" y="5626898"/>
              <a:ext cx="282128" cy="327221"/>
            </a:xfrm>
            <a:custGeom>
              <a:avLst/>
              <a:gdLst/>
              <a:ahLst/>
              <a:cxnLst>
                <a:cxn ang="0">
                  <a:pos x="434" y="346"/>
                </a:cxn>
                <a:cxn ang="0">
                  <a:pos x="422" y="351"/>
                </a:cxn>
                <a:cxn ang="0">
                  <a:pos x="406" y="342"/>
                </a:cxn>
                <a:cxn ang="0">
                  <a:pos x="393" y="333"/>
                </a:cxn>
                <a:cxn ang="0">
                  <a:pos x="368" y="380"/>
                </a:cxn>
                <a:cxn ang="0">
                  <a:pos x="365" y="396"/>
                </a:cxn>
                <a:cxn ang="0">
                  <a:pos x="376" y="404"/>
                </a:cxn>
                <a:cxn ang="0">
                  <a:pos x="382" y="414"/>
                </a:cxn>
                <a:cxn ang="0">
                  <a:pos x="363" y="490"/>
                </a:cxn>
                <a:cxn ang="0">
                  <a:pos x="344" y="511"/>
                </a:cxn>
                <a:cxn ang="0">
                  <a:pos x="342" y="535"/>
                </a:cxn>
                <a:cxn ang="0">
                  <a:pos x="332" y="551"/>
                </a:cxn>
                <a:cxn ang="0">
                  <a:pos x="310" y="566"/>
                </a:cxn>
                <a:cxn ang="0">
                  <a:pos x="287" y="567"/>
                </a:cxn>
                <a:cxn ang="0">
                  <a:pos x="270" y="556"/>
                </a:cxn>
                <a:cxn ang="0">
                  <a:pos x="259" y="534"/>
                </a:cxn>
                <a:cxn ang="0">
                  <a:pos x="238" y="527"/>
                </a:cxn>
                <a:cxn ang="0">
                  <a:pos x="205" y="536"/>
                </a:cxn>
                <a:cxn ang="0">
                  <a:pos x="172" y="564"/>
                </a:cxn>
                <a:cxn ang="0">
                  <a:pos x="169" y="579"/>
                </a:cxn>
                <a:cxn ang="0">
                  <a:pos x="145" y="557"/>
                </a:cxn>
                <a:cxn ang="0">
                  <a:pos x="114" y="529"/>
                </a:cxn>
                <a:cxn ang="0">
                  <a:pos x="102" y="535"/>
                </a:cxn>
                <a:cxn ang="0">
                  <a:pos x="88" y="488"/>
                </a:cxn>
                <a:cxn ang="0">
                  <a:pos x="80" y="395"/>
                </a:cxn>
                <a:cxn ang="0">
                  <a:pos x="70" y="344"/>
                </a:cxn>
                <a:cxn ang="0">
                  <a:pos x="48" y="317"/>
                </a:cxn>
                <a:cxn ang="0">
                  <a:pos x="43" y="297"/>
                </a:cxn>
                <a:cxn ang="0">
                  <a:pos x="52" y="281"/>
                </a:cxn>
                <a:cxn ang="0">
                  <a:pos x="40" y="243"/>
                </a:cxn>
                <a:cxn ang="0">
                  <a:pos x="18" y="183"/>
                </a:cxn>
                <a:cxn ang="0">
                  <a:pos x="17" y="138"/>
                </a:cxn>
                <a:cxn ang="0">
                  <a:pos x="6" y="94"/>
                </a:cxn>
                <a:cxn ang="0">
                  <a:pos x="32" y="65"/>
                </a:cxn>
                <a:cxn ang="0">
                  <a:pos x="83" y="132"/>
                </a:cxn>
                <a:cxn ang="0">
                  <a:pos x="103" y="139"/>
                </a:cxn>
                <a:cxn ang="0">
                  <a:pos x="121" y="130"/>
                </a:cxn>
                <a:cxn ang="0">
                  <a:pos x="139" y="102"/>
                </a:cxn>
                <a:cxn ang="0">
                  <a:pos x="163" y="89"/>
                </a:cxn>
                <a:cxn ang="0">
                  <a:pos x="214" y="105"/>
                </a:cxn>
                <a:cxn ang="0">
                  <a:pos x="246" y="114"/>
                </a:cxn>
                <a:cxn ang="0">
                  <a:pos x="251" y="92"/>
                </a:cxn>
                <a:cxn ang="0">
                  <a:pos x="234" y="58"/>
                </a:cxn>
                <a:cxn ang="0">
                  <a:pos x="222" y="35"/>
                </a:cxn>
                <a:cxn ang="0">
                  <a:pos x="232" y="5"/>
                </a:cxn>
                <a:cxn ang="0">
                  <a:pos x="244" y="1"/>
                </a:cxn>
                <a:cxn ang="0">
                  <a:pos x="261" y="17"/>
                </a:cxn>
                <a:cxn ang="0">
                  <a:pos x="306" y="40"/>
                </a:cxn>
                <a:cxn ang="0">
                  <a:pos x="342" y="51"/>
                </a:cxn>
                <a:cxn ang="0">
                  <a:pos x="342" y="102"/>
                </a:cxn>
                <a:cxn ang="0">
                  <a:pos x="386" y="107"/>
                </a:cxn>
                <a:cxn ang="0">
                  <a:pos x="427" y="129"/>
                </a:cxn>
                <a:cxn ang="0">
                  <a:pos x="437" y="150"/>
                </a:cxn>
                <a:cxn ang="0">
                  <a:pos x="429" y="170"/>
                </a:cxn>
                <a:cxn ang="0">
                  <a:pos x="413" y="200"/>
                </a:cxn>
                <a:cxn ang="0">
                  <a:pos x="413" y="223"/>
                </a:cxn>
                <a:cxn ang="0">
                  <a:pos x="431" y="247"/>
                </a:cxn>
                <a:cxn ang="0">
                  <a:pos x="451" y="274"/>
                </a:cxn>
                <a:cxn ang="0">
                  <a:pos x="449" y="304"/>
                </a:cxn>
                <a:cxn ang="0">
                  <a:pos x="437" y="336"/>
                </a:cxn>
              </a:cxnLst>
              <a:rect l="0" t="0" r="r" b="b"/>
              <a:pathLst>
                <a:path w="452" h="579">
                  <a:moveTo>
                    <a:pt x="437" y="336"/>
                  </a:moveTo>
                  <a:lnTo>
                    <a:pt x="437" y="336"/>
                  </a:lnTo>
                  <a:lnTo>
                    <a:pt x="436" y="342"/>
                  </a:lnTo>
                  <a:lnTo>
                    <a:pt x="434" y="346"/>
                  </a:lnTo>
                  <a:lnTo>
                    <a:pt x="429" y="350"/>
                  </a:lnTo>
                  <a:lnTo>
                    <a:pt x="427" y="351"/>
                  </a:lnTo>
                  <a:lnTo>
                    <a:pt x="422" y="351"/>
                  </a:lnTo>
                  <a:lnTo>
                    <a:pt x="422" y="351"/>
                  </a:lnTo>
                  <a:lnTo>
                    <a:pt x="417" y="350"/>
                  </a:lnTo>
                  <a:lnTo>
                    <a:pt x="413" y="349"/>
                  </a:lnTo>
                  <a:lnTo>
                    <a:pt x="409" y="345"/>
                  </a:lnTo>
                  <a:lnTo>
                    <a:pt x="406" y="342"/>
                  </a:lnTo>
                  <a:lnTo>
                    <a:pt x="400" y="336"/>
                  </a:lnTo>
                  <a:lnTo>
                    <a:pt x="397" y="334"/>
                  </a:lnTo>
                  <a:lnTo>
                    <a:pt x="393" y="333"/>
                  </a:lnTo>
                  <a:lnTo>
                    <a:pt x="393" y="333"/>
                  </a:lnTo>
                  <a:lnTo>
                    <a:pt x="391" y="335"/>
                  </a:lnTo>
                  <a:lnTo>
                    <a:pt x="386" y="341"/>
                  </a:lnTo>
                  <a:lnTo>
                    <a:pt x="377" y="360"/>
                  </a:lnTo>
                  <a:lnTo>
                    <a:pt x="368" y="380"/>
                  </a:lnTo>
                  <a:lnTo>
                    <a:pt x="365" y="387"/>
                  </a:lnTo>
                  <a:lnTo>
                    <a:pt x="363" y="391"/>
                  </a:lnTo>
                  <a:lnTo>
                    <a:pt x="363" y="391"/>
                  </a:lnTo>
                  <a:lnTo>
                    <a:pt x="365" y="396"/>
                  </a:lnTo>
                  <a:lnTo>
                    <a:pt x="367" y="399"/>
                  </a:lnTo>
                  <a:lnTo>
                    <a:pt x="369" y="402"/>
                  </a:lnTo>
                  <a:lnTo>
                    <a:pt x="373" y="403"/>
                  </a:lnTo>
                  <a:lnTo>
                    <a:pt x="376" y="404"/>
                  </a:lnTo>
                  <a:lnTo>
                    <a:pt x="379" y="406"/>
                  </a:lnTo>
                  <a:lnTo>
                    <a:pt x="381" y="410"/>
                  </a:lnTo>
                  <a:lnTo>
                    <a:pt x="382" y="414"/>
                  </a:lnTo>
                  <a:lnTo>
                    <a:pt x="382" y="414"/>
                  </a:lnTo>
                  <a:lnTo>
                    <a:pt x="382" y="483"/>
                  </a:lnTo>
                  <a:lnTo>
                    <a:pt x="382" y="483"/>
                  </a:lnTo>
                  <a:lnTo>
                    <a:pt x="371" y="487"/>
                  </a:lnTo>
                  <a:lnTo>
                    <a:pt x="363" y="490"/>
                  </a:lnTo>
                  <a:lnTo>
                    <a:pt x="356" y="494"/>
                  </a:lnTo>
                  <a:lnTo>
                    <a:pt x="351" y="499"/>
                  </a:lnTo>
                  <a:lnTo>
                    <a:pt x="346" y="504"/>
                  </a:lnTo>
                  <a:lnTo>
                    <a:pt x="344" y="511"/>
                  </a:lnTo>
                  <a:lnTo>
                    <a:pt x="342" y="519"/>
                  </a:lnTo>
                  <a:lnTo>
                    <a:pt x="342" y="527"/>
                  </a:lnTo>
                  <a:lnTo>
                    <a:pt x="342" y="527"/>
                  </a:lnTo>
                  <a:lnTo>
                    <a:pt x="342" y="535"/>
                  </a:lnTo>
                  <a:lnTo>
                    <a:pt x="342" y="535"/>
                  </a:lnTo>
                  <a:lnTo>
                    <a:pt x="342" y="535"/>
                  </a:lnTo>
                  <a:lnTo>
                    <a:pt x="337" y="544"/>
                  </a:lnTo>
                  <a:lnTo>
                    <a:pt x="332" y="551"/>
                  </a:lnTo>
                  <a:lnTo>
                    <a:pt x="328" y="557"/>
                  </a:lnTo>
                  <a:lnTo>
                    <a:pt x="323" y="562"/>
                  </a:lnTo>
                  <a:lnTo>
                    <a:pt x="317" y="565"/>
                  </a:lnTo>
                  <a:lnTo>
                    <a:pt x="310" y="566"/>
                  </a:lnTo>
                  <a:lnTo>
                    <a:pt x="302" y="567"/>
                  </a:lnTo>
                  <a:lnTo>
                    <a:pt x="293" y="569"/>
                  </a:lnTo>
                  <a:lnTo>
                    <a:pt x="293" y="569"/>
                  </a:lnTo>
                  <a:lnTo>
                    <a:pt x="287" y="567"/>
                  </a:lnTo>
                  <a:lnTo>
                    <a:pt x="283" y="566"/>
                  </a:lnTo>
                  <a:lnTo>
                    <a:pt x="278" y="564"/>
                  </a:lnTo>
                  <a:lnTo>
                    <a:pt x="275" y="562"/>
                  </a:lnTo>
                  <a:lnTo>
                    <a:pt x="270" y="556"/>
                  </a:lnTo>
                  <a:lnTo>
                    <a:pt x="268" y="548"/>
                  </a:lnTo>
                  <a:lnTo>
                    <a:pt x="264" y="541"/>
                  </a:lnTo>
                  <a:lnTo>
                    <a:pt x="262" y="537"/>
                  </a:lnTo>
                  <a:lnTo>
                    <a:pt x="259" y="534"/>
                  </a:lnTo>
                  <a:lnTo>
                    <a:pt x="255" y="532"/>
                  </a:lnTo>
                  <a:lnTo>
                    <a:pt x="251" y="529"/>
                  </a:lnTo>
                  <a:lnTo>
                    <a:pt x="245" y="528"/>
                  </a:lnTo>
                  <a:lnTo>
                    <a:pt x="238" y="527"/>
                  </a:lnTo>
                  <a:lnTo>
                    <a:pt x="238" y="527"/>
                  </a:lnTo>
                  <a:lnTo>
                    <a:pt x="228" y="528"/>
                  </a:lnTo>
                  <a:lnTo>
                    <a:pt x="216" y="532"/>
                  </a:lnTo>
                  <a:lnTo>
                    <a:pt x="205" y="536"/>
                  </a:lnTo>
                  <a:lnTo>
                    <a:pt x="193" y="542"/>
                  </a:lnTo>
                  <a:lnTo>
                    <a:pt x="184" y="550"/>
                  </a:lnTo>
                  <a:lnTo>
                    <a:pt x="176" y="559"/>
                  </a:lnTo>
                  <a:lnTo>
                    <a:pt x="172" y="564"/>
                  </a:lnTo>
                  <a:lnTo>
                    <a:pt x="170" y="569"/>
                  </a:lnTo>
                  <a:lnTo>
                    <a:pt x="169" y="574"/>
                  </a:lnTo>
                  <a:lnTo>
                    <a:pt x="169" y="579"/>
                  </a:lnTo>
                  <a:lnTo>
                    <a:pt x="169" y="579"/>
                  </a:lnTo>
                  <a:lnTo>
                    <a:pt x="162" y="577"/>
                  </a:lnTo>
                  <a:lnTo>
                    <a:pt x="156" y="572"/>
                  </a:lnTo>
                  <a:lnTo>
                    <a:pt x="150" y="565"/>
                  </a:lnTo>
                  <a:lnTo>
                    <a:pt x="145" y="557"/>
                  </a:lnTo>
                  <a:lnTo>
                    <a:pt x="129" y="535"/>
                  </a:lnTo>
                  <a:lnTo>
                    <a:pt x="129" y="535"/>
                  </a:lnTo>
                  <a:lnTo>
                    <a:pt x="121" y="531"/>
                  </a:lnTo>
                  <a:lnTo>
                    <a:pt x="114" y="529"/>
                  </a:lnTo>
                  <a:lnTo>
                    <a:pt x="111" y="529"/>
                  </a:lnTo>
                  <a:lnTo>
                    <a:pt x="108" y="531"/>
                  </a:lnTo>
                  <a:lnTo>
                    <a:pt x="102" y="535"/>
                  </a:lnTo>
                  <a:lnTo>
                    <a:pt x="102" y="535"/>
                  </a:lnTo>
                  <a:lnTo>
                    <a:pt x="98" y="523"/>
                  </a:lnTo>
                  <a:lnTo>
                    <a:pt x="94" y="510"/>
                  </a:lnTo>
                  <a:lnTo>
                    <a:pt x="88" y="488"/>
                  </a:lnTo>
                  <a:lnTo>
                    <a:pt x="88" y="488"/>
                  </a:lnTo>
                  <a:lnTo>
                    <a:pt x="85" y="466"/>
                  </a:lnTo>
                  <a:lnTo>
                    <a:pt x="83" y="448"/>
                  </a:lnTo>
                  <a:lnTo>
                    <a:pt x="81" y="412"/>
                  </a:lnTo>
                  <a:lnTo>
                    <a:pt x="80" y="395"/>
                  </a:lnTo>
                  <a:lnTo>
                    <a:pt x="79" y="379"/>
                  </a:lnTo>
                  <a:lnTo>
                    <a:pt x="76" y="361"/>
                  </a:lnTo>
                  <a:lnTo>
                    <a:pt x="70" y="344"/>
                  </a:lnTo>
                  <a:lnTo>
                    <a:pt x="70" y="344"/>
                  </a:lnTo>
                  <a:lnTo>
                    <a:pt x="64" y="334"/>
                  </a:lnTo>
                  <a:lnTo>
                    <a:pt x="58" y="326"/>
                  </a:lnTo>
                  <a:lnTo>
                    <a:pt x="53" y="320"/>
                  </a:lnTo>
                  <a:lnTo>
                    <a:pt x="48" y="317"/>
                  </a:lnTo>
                  <a:lnTo>
                    <a:pt x="45" y="313"/>
                  </a:lnTo>
                  <a:lnTo>
                    <a:pt x="42" y="308"/>
                  </a:lnTo>
                  <a:lnTo>
                    <a:pt x="42" y="304"/>
                  </a:lnTo>
                  <a:lnTo>
                    <a:pt x="43" y="297"/>
                  </a:lnTo>
                  <a:lnTo>
                    <a:pt x="43" y="297"/>
                  </a:lnTo>
                  <a:lnTo>
                    <a:pt x="48" y="292"/>
                  </a:lnTo>
                  <a:lnTo>
                    <a:pt x="50" y="287"/>
                  </a:lnTo>
                  <a:lnTo>
                    <a:pt x="52" y="281"/>
                  </a:lnTo>
                  <a:lnTo>
                    <a:pt x="50" y="274"/>
                  </a:lnTo>
                  <a:lnTo>
                    <a:pt x="49" y="267"/>
                  </a:lnTo>
                  <a:lnTo>
                    <a:pt x="47" y="259"/>
                  </a:lnTo>
                  <a:lnTo>
                    <a:pt x="40" y="243"/>
                  </a:lnTo>
                  <a:lnTo>
                    <a:pt x="33" y="226"/>
                  </a:lnTo>
                  <a:lnTo>
                    <a:pt x="25" y="208"/>
                  </a:lnTo>
                  <a:lnTo>
                    <a:pt x="20" y="191"/>
                  </a:lnTo>
                  <a:lnTo>
                    <a:pt x="18" y="183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17" y="151"/>
                  </a:lnTo>
                  <a:lnTo>
                    <a:pt x="17" y="138"/>
                  </a:lnTo>
                  <a:lnTo>
                    <a:pt x="16" y="126"/>
                  </a:lnTo>
                  <a:lnTo>
                    <a:pt x="14" y="114"/>
                  </a:lnTo>
                  <a:lnTo>
                    <a:pt x="10" y="104"/>
                  </a:lnTo>
                  <a:lnTo>
                    <a:pt x="6" y="94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32" y="65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83" y="132"/>
                  </a:lnTo>
                  <a:lnTo>
                    <a:pt x="90" y="137"/>
                  </a:lnTo>
                  <a:lnTo>
                    <a:pt x="96" y="139"/>
                  </a:lnTo>
                  <a:lnTo>
                    <a:pt x="100" y="139"/>
                  </a:lnTo>
                  <a:lnTo>
                    <a:pt x="103" y="139"/>
                  </a:lnTo>
                  <a:lnTo>
                    <a:pt x="108" y="138"/>
                  </a:lnTo>
                  <a:lnTo>
                    <a:pt x="113" y="136"/>
                  </a:lnTo>
                  <a:lnTo>
                    <a:pt x="116" y="134"/>
                  </a:lnTo>
                  <a:lnTo>
                    <a:pt x="121" y="130"/>
                  </a:lnTo>
                  <a:lnTo>
                    <a:pt x="125" y="124"/>
                  </a:lnTo>
                  <a:lnTo>
                    <a:pt x="130" y="119"/>
                  </a:lnTo>
                  <a:lnTo>
                    <a:pt x="139" y="102"/>
                  </a:lnTo>
                  <a:lnTo>
                    <a:pt x="139" y="102"/>
                  </a:lnTo>
                  <a:lnTo>
                    <a:pt x="144" y="96"/>
                  </a:lnTo>
                  <a:lnTo>
                    <a:pt x="149" y="92"/>
                  </a:lnTo>
                  <a:lnTo>
                    <a:pt x="155" y="90"/>
                  </a:lnTo>
                  <a:lnTo>
                    <a:pt x="163" y="89"/>
                  </a:lnTo>
                  <a:lnTo>
                    <a:pt x="171" y="90"/>
                  </a:lnTo>
                  <a:lnTo>
                    <a:pt x="179" y="91"/>
                  </a:lnTo>
                  <a:lnTo>
                    <a:pt x="198" y="97"/>
                  </a:lnTo>
                  <a:lnTo>
                    <a:pt x="214" y="105"/>
                  </a:lnTo>
                  <a:lnTo>
                    <a:pt x="229" y="112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46" y="114"/>
                  </a:lnTo>
                  <a:lnTo>
                    <a:pt x="248" y="108"/>
                  </a:lnTo>
                  <a:lnTo>
                    <a:pt x="249" y="102"/>
                  </a:lnTo>
                  <a:lnTo>
                    <a:pt x="251" y="97"/>
                  </a:lnTo>
                  <a:lnTo>
                    <a:pt x="251" y="92"/>
                  </a:lnTo>
                  <a:lnTo>
                    <a:pt x="251" y="86"/>
                  </a:lnTo>
                  <a:lnTo>
                    <a:pt x="247" y="77"/>
                  </a:lnTo>
                  <a:lnTo>
                    <a:pt x="241" y="67"/>
                  </a:lnTo>
                  <a:lnTo>
                    <a:pt x="234" y="58"/>
                  </a:lnTo>
                  <a:lnTo>
                    <a:pt x="216" y="39"/>
                  </a:lnTo>
                  <a:lnTo>
                    <a:pt x="216" y="39"/>
                  </a:lnTo>
                  <a:lnTo>
                    <a:pt x="220" y="38"/>
                  </a:lnTo>
                  <a:lnTo>
                    <a:pt x="222" y="35"/>
                  </a:lnTo>
                  <a:lnTo>
                    <a:pt x="224" y="31"/>
                  </a:lnTo>
                  <a:lnTo>
                    <a:pt x="225" y="28"/>
                  </a:lnTo>
                  <a:lnTo>
                    <a:pt x="230" y="9"/>
                  </a:lnTo>
                  <a:lnTo>
                    <a:pt x="232" y="5"/>
                  </a:lnTo>
                  <a:lnTo>
                    <a:pt x="233" y="2"/>
                  </a:lnTo>
                  <a:lnTo>
                    <a:pt x="236" y="0"/>
                  </a:lnTo>
                  <a:lnTo>
                    <a:pt x="239" y="0"/>
                  </a:lnTo>
                  <a:lnTo>
                    <a:pt x="244" y="1"/>
                  </a:lnTo>
                  <a:lnTo>
                    <a:pt x="248" y="5"/>
                  </a:lnTo>
                  <a:lnTo>
                    <a:pt x="254" y="9"/>
                  </a:lnTo>
                  <a:lnTo>
                    <a:pt x="261" y="17"/>
                  </a:lnTo>
                  <a:lnTo>
                    <a:pt x="261" y="17"/>
                  </a:lnTo>
                  <a:lnTo>
                    <a:pt x="266" y="22"/>
                  </a:lnTo>
                  <a:lnTo>
                    <a:pt x="271" y="25"/>
                  </a:lnTo>
                  <a:lnTo>
                    <a:pt x="286" y="33"/>
                  </a:lnTo>
                  <a:lnTo>
                    <a:pt x="306" y="40"/>
                  </a:lnTo>
                  <a:lnTo>
                    <a:pt x="327" y="46"/>
                  </a:lnTo>
                  <a:lnTo>
                    <a:pt x="327" y="46"/>
                  </a:lnTo>
                  <a:lnTo>
                    <a:pt x="333" y="48"/>
                  </a:lnTo>
                  <a:lnTo>
                    <a:pt x="342" y="51"/>
                  </a:lnTo>
                  <a:lnTo>
                    <a:pt x="342" y="51"/>
                  </a:lnTo>
                  <a:lnTo>
                    <a:pt x="340" y="74"/>
                  </a:lnTo>
                  <a:lnTo>
                    <a:pt x="339" y="88"/>
                  </a:lnTo>
                  <a:lnTo>
                    <a:pt x="342" y="102"/>
                  </a:lnTo>
                  <a:lnTo>
                    <a:pt x="342" y="102"/>
                  </a:lnTo>
                  <a:lnTo>
                    <a:pt x="355" y="101"/>
                  </a:lnTo>
                  <a:lnTo>
                    <a:pt x="370" y="104"/>
                  </a:lnTo>
                  <a:lnTo>
                    <a:pt x="386" y="107"/>
                  </a:lnTo>
                  <a:lnTo>
                    <a:pt x="401" y="113"/>
                  </a:lnTo>
                  <a:lnTo>
                    <a:pt x="415" y="121"/>
                  </a:lnTo>
                  <a:lnTo>
                    <a:pt x="422" y="124"/>
                  </a:lnTo>
                  <a:lnTo>
                    <a:pt x="427" y="129"/>
                  </a:lnTo>
                  <a:lnTo>
                    <a:pt x="431" y="134"/>
                  </a:lnTo>
                  <a:lnTo>
                    <a:pt x="435" y="139"/>
                  </a:lnTo>
                  <a:lnTo>
                    <a:pt x="436" y="144"/>
                  </a:lnTo>
                  <a:lnTo>
                    <a:pt x="437" y="150"/>
                  </a:lnTo>
                  <a:lnTo>
                    <a:pt x="437" y="150"/>
                  </a:lnTo>
                  <a:lnTo>
                    <a:pt x="436" y="157"/>
                  </a:lnTo>
                  <a:lnTo>
                    <a:pt x="434" y="163"/>
                  </a:lnTo>
                  <a:lnTo>
                    <a:pt x="429" y="170"/>
                  </a:lnTo>
                  <a:lnTo>
                    <a:pt x="424" y="176"/>
                  </a:lnTo>
                  <a:lnTo>
                    <a:pt x="420" y="183"/>
                  </a:lnTo>
                  <a:lnTo>
                    <a:pt x="415" y="191"/>
                  </a:lnTo>
                  <a:lnTo>
                    <a:pt x="413" y="200"/>
                  </a:lnTo>
                  <a:lnTo>
                    <a:pt x="412" y="212"/>
                  </a:lnTo>
                  <a:lnTo>
                    <a:pt x="412" y="212"/>
                  </a:lnTo>
                  <a:lnTo>
                    <a:pt x="412" y="218"/>
                  </a:lnTo>
                  <a:lnTo>
                    <a:pt x="413" y="223"/>
                  </a:lnTo>
                  <a:lnTo>
                    <a:pt x="415" y="228"/>
                  </a:lnTo>
                  <a:lnTo>
                    <a:pt x="417" y="233"/>
                  </a:lnTo>
                  <a:lnTo>
                    <a:pt x="424" y="241"/>
                  </a:lnTo>
                  <a:lnTo>
                    <a:pt x="431" y="247"/>
                  </a:lnTo>
                  <a:lnTo>
                    <a:pt x="439" y="254"/>
                  </a:lnTo>
                  <a:lnTo>
                    <a:pt x="445" y="261"/>
                  </a:lnTo>
                  <a:lnTo>
                    <a:pt x="450" y="269"/>
                  </a:lnTo>
                  <a:lnTo>
                    <a:pt x="451" y="274"/>
                  </a:lnTo>
                  <a:lnTo>
                    <a:pt x="452" y="279"/>
                  </a:lnTo>
                  <a:lnTo>
                    <a:pt x="452" y="279"/>
                  </a:lnTo>
                  <a:lnTo>
                    <a:pt x="451" y="291"/>
                  </a:lnTo>
                  <a:lnTo>
                    <a:pt x="449" y="304"/>
                  </a:lnTo>
                  <a:lnTo>
                    <a:pt x="445" y="317"/>
                  </a:lnTo>
                  <a:lnTo>
                    <a:pt x="444" y="329"/>
                  </a:lnTo>
                  <a:lnTo>
                    <a:pt x="444" y="329"/>
                  </a:lnTo>
                  <a:lnTo>
                    <a:pt x="437" y="336"/>
                  </a:lnTo>
                  <a:lnTo>
                    <a:pt x="437" y="33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1" name="Freeform 12"/>
            <p:cNvSpPr>
              <a:spLocks/>
            </p:cNvSpPr>
            <p:nvPr/>
          </p:nvSpPr>
          <p:spPr bwMode="auto">
            <a:xfrm>
              <a:off x="5300910" y="5813720"/>
              <a:ext cx="245926" cy="296649"/>
            </a:xfrm>
            <a:custGeom>
              <a:avLst/>
              <a:gdLst/>
              <a:ahLst/>
              <a:cxnLst>
                <a:cxn ang="0">
                  <a:pos x="170" y="452"/>
                </a:cxn>
                <a:cxn ang="0">
                  <a:pos x="154" y="429"/>
                </a:cxn>
                <a:cxn ang="0">
                  <a:pos x="128" y="416"/>
                </a:cxn>
                <a:cxn ang="0">
                  <a:pos x="103" y="411"/>
                </a:cxn>
                <a:cxn ang="0">
                  <a:pos x="62" y="374"/>
                </a:cxn>
                <a:cxn ang="0">
                  <a:pos x="28" y="360"/>
                </a:cxn>
                <a:cxn ang="0">
                  <a:pos x="27" y="335"/>
                </a:cxn>
                <a:cxn ang="0">
                  <a:pos x="18" y="302"/>
                </a:cxn>
                <a:cxn ang="0">
                  <a:pos x="23" y="290"/>
                </a:cxn>
                <a:cxn ang="0">
                  <a:pos x="42" y="280"/>
                </a:cxn>
                <a:cxn ang="0">
                  <a:pos x="47" y="268"/>
                </a:cxn>
                <a:cxn ang="0">
                  <a:pos x="40" y="249"/>
                </a:cxn>
                <a:cxn ang="0">
                  <a:pos x="6" y="219"/>
                </a:cxn>
                <a:cxn ang="0">
                  <a:pos x="0" y="198"/>
                </a:cxn>
                <a:cxn ang="0">
                  <a:pos x="4" y="175"/>
                </a:cxn>
                <a:cxn ang="0">
                  <a:pos x="29" y="158"/>
                </a:cxn>
                <a:cxn ang="0">
                  <a:pos x="40" y="85"/>
                </a:cxn>
                <a:cxn ang="0">
                  <a:pos x="31" y="74"/>
                </a:cxn>
                <a:cxn ang="0">
                  <a:pos x="21" y="62"/>
                </a:cxn>
                <a:cxn ang="0">
                  <a:pos x="35" y="31"/>
                </a:cxn>
                <a:cxn ang="0">
                  <a:pos x="51" y="4"/>
                </a:cxn>
                <a:cxn ang="0">
                  <a:pos x="67" y="16"/>
                </a:cxn>
                <a:cxn ang="0">
                  <a:pos x="80" y="22"/>
                </a:cxn>
                <a:cxn ang="0">
                  <a:pos x="96" y="12"/>
                </a:cxn>
                <a:cxn ang="0">
                  <a:pos x="113" y="0"/>
                </a:cxn>
                <a:cxn ang="0">
                  <a:pos x="127" y="4"/>
                </a:cxn>
                <a:cxn ang="0">
                  <a:pos x="147" y="22"/>
                </a:cxn>
                <a:cxn ang="0">
                  <a:pos x="156" y="45"/>
                </a:cxn>
                <a:cxn ang="0">
                  <a:pos x="176" y="55"/>
                </a:cxn>
                <a:cxn ang="0">
                  <a:pos x="191" y="52"/>
                </a:cxn>
                <a:cxn ang="0">
                  <a:pos x="207" y="58"/>
                </a:cxn>
                <a:cxn ang="0">
                  <a:pos x="220" y="74"/>
                </a:cxn>
                <a:cxn ang="0">
                  <a:pos x="256" y="81"/>
                </a:cxn>
                <a:cxn ang="0">
                  <a:pos x="264" y="92"/>
                </a:cxn>
                <a:cxn ang="0">
                  <a:pos x="270" y="113"/>
                </a:cxn>
                <a:cxn ang="0">
                  <a:pos x="302" y="144"/>
                </a:cxn>
                <a:cxn ang="0">
                  <a:pos x="324" y="172"/>
                </a:cxn>
                <a:cxn ang="0">
                  <a:pos x="325" y="191"/>
                </a:cxn>
                <a:cxn ang="0">
                  <a:pos x="316" y="220"/>
                </a:cxn>
                <a:cxn ang="0">
                  <a:pos x="318" y="249"/>
                </a:cxn>
                <a:cxn ang="0">
                  <a:pos x="339" y="291"/>
                </a:cxn>
                <a:cxn ang="0">
                  <a:pos x="380" y="347"/>
                </a:cxn>
                <a:cxn ang="0">
                  <a:pos x="393" y="386"/>
                </a:cxn>
                <a:cxn ang="0">
                  <a:pos x="383" y="418"/>
                </a:cxn>
                <a:cxn ang="0">
                  <a:pos x="334" y="429"/>
                </a:cxn>
                <a:cxn ang="0">
                  <a:pos x="308" y="463"/>
                </a:cxn>
                <a:cxn ang="0">
                  <a:pos x="293" y="467"/>
                </a:cxn>
                <a:cxn ang="0">
                  <a:pos x="286" y="478"/>
                </a:cxn>
                <a:cxn ang="0">
                  <a:pos x="281" y="503"/>
                </a:cxn>
                <a:cxn ang="0">
                  <a:pos x="286" y="525"/>
                </a:cxn>
                <a:cxn ang="0">
                  <a:pos x="278" y="518"/>
                </a:cxn>
                <a:cxn ang="0">
                  <a:pos x="255" y="516"/>
                </a:cxn>
                <a:cxn ang="0">
                  <a:pos x="240" y="504"/>
                </a:cxn>
                <a:cxn ang="0">
                  <a:pos x="216" y="504"/>
                </a:cxn>
                <a:cxn ang="0">
                  <a:pos x="195" y="486"/>
                </a:cxn>
                <a:cxn ang="0">
                  <a:pos x="172" y="471"/>
                </a:cxn>
                <a:cxn ang="0">
                  <a:pos x="161" y="463"/>
                </a:cxn>
              </a:cxnLst>
              <a:rect l="0" t="0" r="r" b="b"/>
              <a:pathLst>
                <a:path w="393" h="525">
                  <a:moveTo>
                    <a:pt x="161" y="463"/>
                  </a:moveTo>
                  <a:lnTo>
                    <a:pt x="161" y="463"/>
                  </a:lnTo>
                  <a:lnTo>
                    <a:pt x="165" y="456"/>
                  </a:lnTo>
                  <a:lnTo>
                    <a:pt x="170" y="452"/>
                  </a:lnTo>
                  <a:lnTo>
                    <a:pt x="173" y="449"/>
                  </a:lnTo>
                  <a:lnTo>
                    <a:pt x="176" y="446"/>
                  </a:lnTo>
                  <a:lnTo>
                    <a:pt x="176" y="446"/>
                  </a:lnTo>
                  <a:lnTo>
                    <a:pt x="154" y="429"/>
                  </a:lnTo>
                  <a:lnTo>
                    <a:pt x="144" y="421"/>
                  </a:lnTo>
                  <a:lnTo>
                    <a:pt x="135" y="412"/>
                  </a:lnTo>
                  <a:lnTo>
                    <a:pt x="135" y="412"/>
                  </a:lnTo>
                  <a:lnTo>
                    <a:pt x="128" y="416"/>
                  </a:lnTo>
                  <a:lnTo>
                    <a:pt x="121" y="417"/>
                  </a:lnTo>
                  <a:lnTo>
                    <a:pt x="115" y="416"/>
                  </a:lnTo>
                  <a:lnTo>
                    <a:pt x="109" y="414"/>
                  </a:lnTo>
                  <a:lnTo>
                    <a:pt x="103" y="411"/>
                  </a:lnTo>
                  <a:lnTo>
                    <a:pt x="97" y="408"/>
                  </a:lnTo>
                  <a:lnTo>
                    <a:pt x="86" y="397"/>
                  </a:lnTo>
                  <a:lnTo>
                    <a:pt x="74" y="386"/>
                  </a:lnTo>
                  <a:lnTo>
                    <a:pt x="62" y="374"/>
                  </a:lnTo>
                  <a:lnTo>
                    <a:pt x="55" y="370"/>
                  </a:lnTo>
                  <a:lnTo>
                    <a:pt x="47" y="366"/>
                  </a:lnTo>
                  <a:lnTo>
                    <a:pt x="37" y="363"/>
                  </a:lnTo>
                  <a:lnTo>
                    <a:pt x="28" y="360"/>
                  </a:lnTo>
                  <a:lnTo>
                    <a:pt x="28" y="360"/>
                  </a:lnTo>
                  <a:lnTo>
                    <a:pt x="29" y="351"/>
                  </a:lnTo>
                  <a:lnTo>
                    <a:pt x="28" y="343"/>
                  </a:lnTo>
                  <a:lnTo>
                    <a:pt x="27" y="335"/>
                  </a:lnTo>
                  <a:lnTo>
                    <a:pt x="25" y="328"/>
                  </a:lnTo>
                  <a:lnTo>
                    <a:pt x="20" y="315"/>
                  </a:lnTo>
                  <a:lnTo>
                    <a:pt x="18" y="309"/>
                  </a:lnTo>
                  <a:lnTo>
                    <a:pt x="18" y="302"/>
                  </a:lnTo>
                  <a:lnTo>
                    <a:pt x="18" y="302"/>
                  </a:lnTo>
                  <a:lnTo>
                    <a:pt x="18" y="298"/>
                  </a:lnTo>
                  <a:lnTo>
                    <a:pt x="19" y="295"/>
                  </a:lnTo>
                  <a:lnTo>
                    <a:pt x="23" y="290"/>
                  </a:lnTo>
                  <a:lnTo>
                    <a:pt x="27" y="288"/>
                  </a:lnTo>
                  <a:lnTo>
                    <a:pt x="32" y="286"/>
                  </a:lnTo>
                  <a:lnTo>
                    <a:pt x="37" y="283"/>
                  </a:lnTo>
                  <a:lnTo>
                    <a:pt x="42" y="280"/>
                  </a:lnTo>
                  <a:lnTo>
                    <a:pt x="46" y="275"/>
                  </a:lnTo>
                  <a:lnTo>
                    <a:pt x="47" y="273"/>
                  </a:lnTo>
                  <a:lnTo>
                    <a:pt x="47" y="268"/>
                  </a:lnTo>
                  <a:lnTo>
                    <a:pt x="47" y="268"/>
                  </a:lnTo>
                  <a:lnTo>
                    <a:pt x="47" y="263"/>
                  </a:lnTo>
                  <a:lnTo>
                    <a:pt x="44" y="258"/>
                  </a:lnTo>
                  <a:lnTo>
                    <a:pt x="42" y="253"/>
                  </a:lnTo>
                  <a:lnTo>
                    <a:pt x="40" y="249"/>
                  </a:lnTo>
                  <a:lnTo>
                    <a:pt x="32" y="241"/>
                  </a:lnTo>
                  <a:lnTo>
                    <a:pt x="23" y="234"/>
                  </a:lnTo>
                  <a:lnTo>
                    <a:pt x="14" y="227"/>
                  </a:lnTo>
                  <a:lnTo>
                    <a:pt x="6" y="219"/>
                  </a:lnTo>
                  <a:lnTo>
                    <a:pt x="4" y="214"/>
                  </a:lnTo>
                  <a:lnTo>
                    <a:pt x="2" y="210"/>
                  </a:lnTo>
                  <a:lnTo>
                    <a:pt x="0" y="205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190"/>
                  </a:lnTo>
                  <a:lnTo>
                    <a:pt x="2" y="182"/>
                  </a:lnTo>
                  <a:lnTo>
                    <a:pt x="4" y="175"/>
                  </a:lnTo>
                  <a:lnTo>
                    <a:pt x="9" y="170"/>
                  </a:lnTo>
                  <a:lnTo>
                    <a:pt x="14" y="165"/>
                  </a:lnTo>
                  <a:lnTo>
                    <a:pt x="21" y="161"/>
                  </a:lnTo>
                  <a:lnTo>
                    <a:pt x="29" y="158"/>
                  </a:lnTo>
                  <a:lnTo>
                    <a:pt x="40" y="154"/>
                  </a:lnTo>
                  <a:lnTo>
                    <a:pt x="40" y="154"/>
                  </a:lnTo>
                  <a:lnTo>
                    <a:pt x="40" y="85"/>
                  </a:lnTo>
                  <a:lnTo>
                    <a:pt x="40" y="85"/>
                  </a:lnTo>
                  <a:lnTo>
                    <a:pt x="39" y="81"/>
                  </a:lnTo>
                  <a:lnTo>
                    <a:pt x="37" y="77"/>
                  </a:lnTo>
                  <a:lnTo>
                    <a:pt x="34" y="75"/>
                  </a:lnTo>
                  <a:lnTo>
                    <a:pt x="31" y="74"/>
                  </a:lnTo>
                  <a:lnTo>
                    <a:pt x="27" y="73"/>
                  </a:lnTo>
                  <a:lnTo>
                    <a:pt x="25" y="70"/>
                  </a:lnTo>
                  <a:lnTo>
                    <a:pt x="23" y="67"/>
                  </a:lnTo>
                  <a:lnTo>
                    <a:pt x="21" y="62"/>
                  </a:lnTo>
                  <a:lnTo>
                    <a:pt x="21" y="62"/>
                  </a:lnTo>
                  <a:lnTo>
                    <a:pt x="23" y="58"/>
                  </a:lnTo>
                  <a:lnTo>
                    <a:pt x="26" y="51"/>
                  </a:lnTo>
                  <a:lnTo>
                    <a:pt x="35" y="31"/>
                  </a:lnTo>
                  <a:lnTo>
                    <a:pt x="44" y="12"/>
                  </a:lnTo>
                  <a:lnTo>
                    <a:pt x="49" y="6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5" y="5"/>
                  </a:lnTo>
                  <a:lnTo>
                    <a:pt x="58" y="7"/>
                  </a:lnTo>
                  <a:lnTo>
                    <a:pt x="64" y="13"/>
                  </a:lnTo>
                  <a:lnTo>
                    <a:pt x="67" y="16"/>
                  </a:lnTo>
                  <a:lnTo>
                    <a:pt x="71" y="20"/>
                  </a:lnTo>
                  <a:lnTo>
                    <a:pt x="75" y="21"/>
                  </a:lnTo>
                  <a:lnTo>
                    <a:pt x="80" y="22"/>
                  </a:lnTo>
                  <a:lnTo>
                    <a:pt x="80" y="22"/>
                  </a:lnTo>
                  <a:lnTo>
                    <a:pt x="87" y="21"/>
                  </a:lnTo>
                  <a:lnTo>
                    <a:pt x="92" y="19"/>
                  </a:lnTo>
                  <a:lnTo>
                    <a:pt x="95" y="15"/>
                  </a:lnTo>
                  <a:lnTo>
                    <a:pt x="96" y="12"/>
                  </a:lnTo>
                  <a:lnTo>
                    <a:pt x="98" y="7"/>
                  </a:lnTo>
                  <a:lnTo>
                    <a:pt x="102" y="4"/>
                  </a:lnTo>
                  <a:lnTo>
                    <a:pt x="107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8" y="1"/>
                  </a:lnTo>
                  <a:lnTo>
                    <a:pt x="123" y="1"/>
                  </a:lnTo>
                  <a:lnTo>
                    <a:pt x="127" y="4"/>
                  </a:lnTo>
                  <a:lnTo>
                    <a:pt x="131" y="6"/>
                  </a:lnTo>
                  <a:lnTo>
                    <a:pt x="139" y="13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8"/>
                  </a:lnTo>
                  <a:lnTo>
                    <a:pt x="149" y="34"/>
                  </a:lnTo>
                  <a:lnTo>
                    <a:pt x="151" y="39"/>
                  </a:lnTo>
                  <a:lnTo>
                    <a:pt x="156" y="45"/>
                  </a:lnTo>
                  <a:lnTo>
                    <a:pt x="159" y="49"/>
                  </a:lnTo>
                  <a:lnTo>
                    <a:pt x="165" y="53"/>
                  </a:lnTo>
                  <a:lnTo>
                    <a:pt x="170" y="55"/>
                  </a:lnTo>
                  <a:lnTo>
                    <a:pt x="176" y="55"/>
                  </a:lnTo>
                  <a:lnTo>
                    <a:pt x="176" y="55"/>
                  </a:lnTo>
                  <a:lnTo>
                    <a:pt x="180" y="55"/>
                  </a:lnTo>
                  <a:lnTo>
                    <a:pt x="185" y="54"/>
                  </a:lnTo>
                  <a:lnTo>
                    <a:pt x="191" y="52"/>
                  </a:lnTo>
                  <a:lnTo>
                    <a:pt x="196" y="47"/>
                  </a:lnTo>
                  <a:lnTo>
                    <a:pt x="205" y="45"/>
                  </a:lnTo>
                  <a:lnTo>
                    <a:pt x="205" y="45"/>
                  </a:lnTo>
                  <a:lnTo>
                    <a:pt x="207" y="58"/>
                  </a:lnTo>
                  <a:lnTo>
                    <a:pt x="210" y="66"/>
                  </a:lnTo>
                  <a:lnTo>
                    <a:pt x="212" y="69"/>
                  </a:lnTo>
                  <a:lnTo>
                    <a:pt x="215" y="72"/>
                  </a:lnTo>
                  <a:lnTo>
                    <a:pt x="220" y="74"/>
                  </a:lnTo>
                  <a:lnTo>
                    <a:pt x="228" y="76"/>
                  </a:lnTo>
                  <a:lnTo>
                    <a:pt x="237" y="76"/>
                  </a:lnTo>
                  <a:lnTo>
                    <a:pt x="246" y="78"/>
                  </a:lnTo>
                  <a:lnTo>
                    <a:pt x="256" y="81"/>
                  </a:lnTo>
                  <a:lnTo>
                    <a:pt x="256" y="81"/>
                  </a:lnTo>
                  <a:lnTo>
                    <a:pt x="260" y="84"/>
                  </a:lnTo>
                  <a:lnTo>
                    <a:pt x="262" y="86"/>
                  </a:lnTo>
                  <a:lnTo>
                    <a:pt x="264" y="92"/>
                  </a:lnTo>
                  <a:lnTo>
                    <a:pt x="265" y="99"/>
                  </a:lnTo>
                  <a:lnTo>
                    <a:pt x="268" y="107"/>
                  </a:lnTo>
                  <a:lnTo>
                    <a:pt x="268" y="107"/>
                  </a:lnTo>
                  <a:lnTo>
                    <a:pt x="270" y="113"/>
                  </a:lnTo>
                  <a:lnTo>
                    <a:pt x="275" y="119"/>
                  </a:lnTo>
                  <a:lnTo>
                    <a:pt x="283" y="128"/>
                  </a:lnTo>
                  <a:lnTo>
                    <a:pt x="293" y="136"/>
                  </a:lnTo>
                  <a:lnTo>
                    <a:pt x="302" y="144"/>
                  </a:lnTo>
                  <a:lnTo>
                    <a:pt x="311" y="152"/>
                  </a:lnTo>
                  <a:lnTo>
                    <a:pt x="319" y="161"/>
                  </a:lnTo>
                  <a:lnTo>
                    <a:pt x="322" y="166"/>
                  </a:lnTo>
                  <a:lnTo>
                    <a:pt x="324" y="172"/>
                  </a:lnTo>
                  <a:lnTo>
                    <a:pt x="325" y="177"/>
                  </a:lnTo>
                  <a:lnTo>
                    <a:pt x="326" y="184"/>
                  </a:lnTo>
                  <a:lnTo>
                    <a:pt x="326" y="184"/>
                  </a:lnTo>
                  <a:lnTo>
                    <a:pt x="325" y="191"/>
                  </a:lnTo>
                  <a:lnTo>
                    <a:pt x="324" y="198"/>
                  </a:lnTo>
                  <a:lnTo>
                    <a:pt x="321" y="207"/>
                  </a:lnTo>
                  <a:lnTo>
                    <a:pt x="317" y="215"/>
                  </a:lnTo>
                  <a:lnTo>
                    <a:pt x="316" y="220"/>
                  </a:lnTo>
                  <a:lnTo>
                    <a:pt x="315" y="225"/>
                  </a:lnTo>
                  <a:lnTo>
                    <a:pt x="315" y="225"/>
                  </a:lnTo>
                  <a:lnTo>
                    <a:pt x="316" y="237"/>
                  </a:lnTo>
                  <a:lnTo>
                    <a:pt x="318" y="249"/>
                  </a:lnTo>
                  <a:lnTo>
                    <a:pt x="322" y="260"/>
                  </a:lnTo>
                  <a:lnTo>
                    <a:pt x="327" y="271"/>
                  </a:lnTo>
                  <a:lnTo>
                    <a:pt x="333" y="281"/>
                  </a:lnTo>
                  <a:lnTo>
                    <a:pt x="339" y="291"/>
                  </a:lnTo>
                  <a:lnTo>
                    <a:pt x="354" y="310"/>
                  </a:lnTo>
                  <a:lnTo>
                    <a:pt x="368" y="328"/>
                  </a:lnTo>
                  <a:lnTo>
                    <a:pt x="375" y="336"/>
                  </a:lnTo>
                  <a:lnTo>
                    <a:pt x="380" y="347"/>
                  </a:lnTo>
                  <a:lnTo>
                    <a:pt x="385" y="356"/>
                  </a:lnTo>
                  <a:lnTo>
                    <a:pt x="390" y="365"/>
                  </a:lnTo>
                  <a:lnTo>
                    <a:pt x="392" y="375"/>
                  </a:lnTo>
                  <a:lnTo>
                    <a:pt x="393" y="386"/>
                  </a:lnTo>
                  <a:lnTo>
                    <a:pt x="393" y="386"/>
                  </a:lnTo>
                  <a:lnTo>
                    <a:pt x="393" y="412"/>
                  </a:lnTo>
                  <a:lnTo>
                    <a:pt x="393" y="412"/>
                  </a:lnTo>
                  <a:lnTo>
                    <a:pt x="383" y="418"/>
                  </a:lnTo>
                  <a:lnTo>
                    <a:pt x="372" y="422"/>
                  </a:lnTo>
                  <a:lnTo>
                    <a:pt x="361" y="426"/>
                  </a:lnTo>
                  <a:lnTo>
                    <a:pt x="348" y="428"/>
                  </a:lnTo>
                  <a:lnTo>
                    <a:pt x="334" y="429"/>
                  </a:lnTo>
                  <a:lnTo>
                    <a:pt x="321" y="431"/>
                  </a:lnTo>
                  <a:lnTo>
                    <a:pt x="289" y="431"/>
                  </a:lnTo>
                  <a:lnTo>
                    <a:pt x="289" y="431"/>
                  </a:lnTo>
                  <a:lnTo>
                    <a:pt x="308" y="463"/>
                  </a:lnTo>
                  <a:lnTo>
                    <a:pt x="308" y="463"/>
                  </a:lnTo>
                  <a:lnTo>
                    <a:pt x="308" y="463"/>
                  </a:lnTo>
                  <a:lnTo>
                    <a:pt x="300" y="465"/>
                  </a:lnTo>
                  <a:lnTo>
                    <a:pt x="293" y="467"/>
                  </a:lnTo>
                  <a:lnTo>
                    <a:pt x="289" y="469"/>
                  </a:lnTo>
                  <a:lnTo>
                    <a:pt x="287" y="471"/>
                  </a:lnTo>
                  <a:lnTo>
                    <a:pt x="286" y="473"/>
                  </a:lnTo>
                  <a:lnTo>
                    <a:pt x="286" y="478"/>
                  </a:lnTo>
                  <a:lnTo>
                    <a:pt x="286" y="478"/>
                  </a:lnTo>
                  <a:lnTo>
                    <a:pt x="285" y="487"/>
                  </a:lnTo>
                  <a:lnTo>
                    <a:pt x="284" y="494"/>
                  </a:lnTo>
                  <a:lnTo>
                    <a:pt x="281" y="503"/>
                  </a:lnTo>
                  <a:lnTo>
                    <a:pt x="281" y="506"/>
                  </a:lnTo>
                  <a:lnTo>
                    <a:pt x="281" y="511"/>
                  </a:lnTo>
                  <a:lnTo>
                    <a:pt x="283" y="517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78" y="518"/>
                  </a:lnTo>
                  <a:lnTo>
                    <a:pt x="278" y="518"/>
                  </a:lnTo>
                  <a:lnTo>
                    <a:pt x="278" y="518"/>
                  </a:lnTo>
                  <a:lnTo>
                    <a:pt x="261" y="518"/>
                  </a:lnTo>
                  <a:lnTo>
                    <a:pt x="261" y="518"/>
                  </a:lnTo>
                  <a:lnTo>
                    <a:pt x="257" y="517"/>
                  </a:lnTo>
                  <a:lnTo>
                    <a:pt x="255" y="516"/>
                  </a:lnTo>
                  <a:lnTo>
                    <a:pt x="250" y="510"/>
                  </a:lnTo>
                  <a:lnTo>
                    <a:pt x="247" y="508"/>
                  </a:lnTo>
                  <a:lnTo>
                    <a:pt x="243" y="505"/>
                  </a:lnTo>
                  <a:lnTo>
                    <a:pt x="240" y="504"/>
                  </a:lnTo>
                  <a:lnTo>
                    <a:pt x="234" y="503"/>
                  </a:lnTo>
                  <a:lnTo>
                    <a:pt x="234" y="503"/>
                  </a:lnTo>
                  <a:lnTo>
                    <a:pt x="224" y="503"/>
                  </a:lnTo>
                  <a:lnTo>
                    <a:pt x="216" y="504"/>
                  </a:lnTo>
                  <a:lnTo>
                    <a:pt x="205" y="506"/>
                  </a:lnTo>
                  <a:lnTo>
                    <a:pt x="205" y="506"/>
                  </a:lnTo>
                  <a:lnTo>
                    <a:pt x="199" y="492"/>
                  </a:lnTo>
                  <a:lnTo>
                    <a:pt x="195" y="486"/>
                  </a:lnTo>
                  <a:lnTo>
                    <a:pt x="191" y="480"/>
                  </a:lnTo>
                  <a:lnTo>
                    <a:pt x="185" y="475"/>
                  </a:lnTo>
                  <a:lnTo>
                    <a:pt x="179" y="473"/>
                  </a:lnTo>
                  <a:lnTo>
                    <a:pt x="172" y="471"/>
                  </a:lnTo>
                  <a:lnTo>
                    <a:pt x="164" y="470"/>
                  </a:lnTo>
                  <a:lnTo>
                    <a:pt x="164" y="470"/>
                  </a:lnTo>
                  <a:lnTo>
                    <a:pt x="161" y="463"/>
                  </a:lnTo>
                  <a:lnTo>
                    <a:pt x="161" y="46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2" name="Freeform 13"/>
            <p:cNvSpPr>
              <a:spLocks/>
            </p:cNvSpPr>
            <p:nvPr/>
          </p:nvSpPr>
          <p:spPr bwMode="auto">
            <a:xfrm>
              <a:off x="7604126" y="6054888"/>
              <a:ext cx="506832" cy="334015"/>
            </a:xfrm>
            <a:custGeom>
              <a:avLst/>
              <a:gdLst/>
              <a:ahLst/>
              <a:cxnLst>
                <a:cxn ang="0">
                  <a:pos x="534" y="585"/>
                </a:cxn>
                <a:cxn ang="0">
                  <a:pos x="566" y="563"/>
                </a:cxn>
                <a:cxn ang="0">
                  <a:pos x="568" y="546"/>
                </a:cxn>
                <a:cxn ang="0">
                  <a:pos x="548" y="528"/>
                </a:cxn>
                <a:cxn ang="0">
                  <a:pos x="526" y="510"/>
                </a:cxn>
                <a:cxn ang="0">
                  <a:pos x="536" y="493"/>
                </a:cxn>
                <a:cxn ang="0">
                  <a:pos x="654" y="433"/>
                </a:cxn>
                <a:cxn ang="0">
                  <a:pos x="682" y="418"/>
                </a:cxn>
                <a:cxn ang="0">
                  <a:pos x="733" y="411"/>
                </a:cxn>
                <a:cxn ang="0">
                  <a:pos x="779" y="392"/>
                </a:cxn>
                <a:cxn ang="0">
                  <a:pos x="785" y="368"/>
                </a:cxn>
                <a:cxn ang="0">
                  <a:pos x="770" y="340"/>
                </a:cxn>
                <a:cxn ang="0">
                  <a:pos x="771" y="311"/>
                </a:cxn>
                <a:cxn ang="0">
                  <a:pos x="811" y="294"/>
                </a:cxn>
                <a:cxn ang="0">
                  <a:pos x="801" y="259"/>
                </a:cxn>
                <a:cxn ang="0">
                  <a:pos x="808" y="238"/>
                </a:cxn>
                <a:cxn ang="0">
                  <a:pos x="795" y="218"/>
                </a:cxn>
                <a:cxn ang="0">
                  <a:pos x="782" y="197"/>
                </a:cxn>
                <a:cxn ang="0">
                  <a:pos x="800" y="169"/>
                </a:cxn>
                <a:cxn ang="0">
                  <a:pos x="777" y="158"/>
                </a:cxn>
                <a:cxn ang="0">
                  <a:pos x="741" y="96"/>
                </a:cxn>
                <a:cxn ang="0">
                  <a:pos x="724" y="73"/>
                </a:cxn>
                <a:cxn ang="0">
                  <a:pos x="659" y="23"/>
                </a:cxn>
                <a:cxn ang="0">
                  <a:pos x="642" y="2"/>
                </a:cxn>
                <a:cxn ang="0">
                  <a:pos x="620" y="30"/>
                </a:cxn>
                <a:cxn ang="0">
                  <a:pos x="602" y="43"/>
                </a:cxn>
                <a:cxn ang="0">
                  <a:pos x="547" y="39"/>
                </a:cxn>
                <a:cxn ang="0">
                  <a:pos x="521" y="45"/>
                </a:cxn>
                <a:cxn ang="0">
                  <a:pos x="506" y="58"/>
                </a:cxn>
                <a:cxn ang="0">
                  <a:pos x="453" y="94"/>
                </a:cxn>
                <a:cxn ang="0">
                  <a:pos x="420" y="130"/>
                </a:cxn>
                <a:cxn ang="0">
                  <a:pos x="399" y="124"/>
                </a:cxn>
                <a:cxn ang="0">
                  <a:pos x="358" y="83"/>
                </a:cxn>
                <a:cxn ang="0">
                  <a:pos x="355" y="51"/>
                </a:cxn>
                <a:cxn ang="0">
                  <a:pos x="328" y="22"/>
                </a:cxn>
                <a:cxn ang="0">
                  <a:pos x="303" y="0"/>
                </a:cxn>
                <a:cxn ang="0">
                  <a:pos x="266" y="5"/>
                </a:cxn>
                <a:cxn ang="0">
                  <a:pos x="214" y="38"/>
                </a:cxn>
                <a:cxn ang="0">
                  <a:pos x="169" y="65"/>
                </a:cxn>
                <a:cxn ang="0">
                  <a:pos x="87" y="69"/>
                </a:cxn>
                <a:cxn ang="0">
                  <a:pos x="66" y="83"/>
                </a:cxn>
                <a:cxn ang="0">
                  <a:pos x="37" y="65"/>
                </a:cxn>
                <a:cxn ang="0">
                  <a:pos x="19" y="75"/>
                </a:cxn>
                <a:cxn ang="0">
                  <a:pos x="0" y="91"/>
                </a:cxn>
                <a:cxn ang="0">
                  <a:pos x="137" y="500"/>
                </a:cxn>
                <a:cxn ang="0">
                  <a:pos x="153" y="505"/>
                </a:cxn>
                <a:cxn ang="0">
                  <a:pos x="174" y="486"/>
                </a:cxn>
                <a:cxn ang="0">
                  <a:pos x="198" y="447"/>
                </a:cxn>
                <a:cxn ang="0">
                  <a:pos x="220" y="447"/>
                </a:cxn>
                <a:cxn ang="0">
                  <a:pos x="250" y="468"/>
                </a:cxn>
                <a:cxn ang="0">
                  <a:pos x="260" y="500"/>
                </a:cxn>
                <a:cxn ang="0">
                  <a:pos x="271" y="539"/>
                </a:cxn>
                <a:cxn ang="0">
                  <a:pos x="327" y="539"/>
                </a:cxn>
                <a:cxn ang="0">
                  <a:pos x="414" y="520"/>
                </a:cxn>
                <a:cxn ang="0">
                  <a:pos x="456" y="519"/>
                </a:cxn>
                <a:cxn ang="0">
                  <a:pos x="502" y="551"/>
                </a:cxn>
                <a:cxn ang="0">
                  <a:pos x="532" y="587"/>
                </a:cxn>
              </a:cxnLst>
              <a:rect l="0" t="0" r="r" b="b"/>
              <a:pathLst>
                <a:path w="811" h="590">
                  <a:moveTo>
                    <a:pt x="532" y="587"/>
                  </a:moveTo>
                  <a:lnTo>
                    <a:pt x="528" y="590"/>
                  </a:lnTo>
                  <a:lnTo>
                    <a:pt x="528" y="590"/>
                  </a:lnTo>
                  <a:lnTo>
                    <a:pt x="528" y="590"/>
                  </a:lnTo>
                  <a:lnTo>
                    <a:pt x="534" y="585"/>
                  </a:lnTo>
                  <a:lnTo>
                    <a:pt x="540" y="580"/>
                  </a:lnTo>
                  <a:lnTo>
                    <a:pt x="553" y="574"/>
                  </a:lnTo>
                  <a:lnTo>
                    <a:pt x="559" y="571"/>
                  </a:lnTo>
                  <a:lnTo>
                    <a:pt x="565" y="566"/>
                  </a:lnTo>
                  <a:lnTo>
                    <a:pt x="566" y="563"/>
                  </a:lnTo>
                  <a:lnTo>
                    <a:pt x="568" y="559"/>
                  </a:lnTo>
                  <a:lnTo>
                    <a:pt x="568" y="555"/>
                  </a:lnTo>
                  <a:lnTo>
                    <a:pt x="570" y="550"/>
                  </a:lnTo>
                  <a:lnTo>
                    <a:pt x="570" y="550"/>
                  </a:lnTo>
                  <a:lnTo>
                    <a:pt x="568" y="546"/>
                  </a:lnTo>
                  <a:lnTo>
                    <a:pt x="567" y="542"/>
                  </a:lnTo>
                  <a:lnTo>
                    <a:pt x="565" y="540"/>
                  </a:lnTo>
                  <a:lnTo>
                    <a:pt x="563" y="536"/>
                  </a:lnTo>
                  <a:lnTo>
                    <a:pt x="556" y="532"/>
                  </a:lnTo>
                  <a:lnTo>
                    <a:pt x="548" y="528"/>
                  </a:lnTo>
                  <a:lnTo>
                    <a:pt x="540" y="524"/>
                  </a:lnTo>
                  <a:lnTo>
                    <a:pt x="532" y="519"/>
                  </a:lnTo>
                  <a:lnTo>
                    <a:pt x="529" y="516"/>
                  </a:lnTo>
                  <a:lnTo>
                    <a:pt x="527" y="513"/>
                  </a:lnTo>
                  <a:lnTo>
                    <a:pt x="526" y="510"/>
                  </a:lnTo>
                  <a:lnTo>
                    <a:pt x="525" y="506"/>
                  </a:lnTo>
                  <a:lnTo>
                    <a:pt x="525" y="506"/>
                  </a:lnTo>
                  <a:lnTo>
                    <a:pt x="527" y="502"/>
                  </a:lnTo>
                  <a:lnTo>
                    <a:pt x="530" y="498"/>
                  </a:lnTo>
                  <a:lnTo>
                    <a:pt x="536" y="493"/>
                  </a:lnTo>
                  <a:lnTo>
                    <a:pt x="543" y="488"/>
                  </a:lnTo>
                  <a:lnTo>
                    <a:pt x="561" y="476"/>
                  </a:lnTo>
                  <a:lnTo>
                    <a:pt x="583" y="465"/>
                  </a:lnTo>
                  <a:lnTo>
                    <a:pt x="627" y="444"/>
                  </a:lnTo>
                  <a:lnTo>
                    <a:pt x="654" y="433"/>
                  </a:lnTo>
                  <a:lnTo>
                    <a:pt x="654" y="433"/>
                  </a:lnTo>
                  <a:lnTo>
                    <a:pt x="663" y="427"/>
                  </a:lnTo>
                  <a:lnTo>
                    <a:pt x="670" y="422"/>
                  </a:lnTo>
                  <a:lnTo>
                    <a:pt x="678" y="419"/>
                  </a:lnTo>
                  <a:lnTo>
                    <a:pt x="682" y="418"/>
                  </a:lnTo>
                  <a:lnTo>
                    <a:pt x="687" y="418"/>
                  </a:lnTo>
                  <a:lnTo>
                    <a:pt x="687" y="418"/>
                  </a:lnTo>
                  <a:lnTo>
                    <a:pt x="701" y="415"/>
                  </a:lnTo>
                  <a:lnTo>
                    <a:pt x="716" y="413"/>
                  </a:lnTo>
                  <a:lnTo>
                    <a:pt x="733" y="411"/>
                  </a:lnTo>
                  <a:lnTo>
                    <a:pt x="749" y="407"/>
                  </a:lnTo>
                  <a:lnTo>
                    <a:pt x="763" y="403"/>
                  </a:lnTo>
                  <a:lnTo>
                    <a:pt x="770" y="401"/>
                  </a:lnTo>
                  <a:lnTo>
                    <a:pt x="774" y="397"/>
                  </a:lnTo>
                  <a:lnTo>
                    <a:pt x="779" y="392"/>
                  </a:lnTo>
                  <a:lnTo>
                    <a:pt x="782" y="388"/>
                  </a:lnTo>
                  <a:lnTo>
                    <a:pt x="785" y="383"/>
                  </a:lnTo>
                  <a:lnTo>
                    <a:pt x="786" y="378"/>
                  </a:lnTo>
                  <a:lnTo>
                    <a:pt x="786" y="378"/>
                  </a:lnTo>
                  <a:lnTo>
                    <a:pt x="785" y="368"/>
                  </a:lnTo>
                  <a:lnTo>
                    <a:pt x="782" y="363"/>
                  </a:lnTo>
                  <a:lnTo>
                    <a:pt x="780" y="357"/>
                  </a:lnTo>
                  <a:lnTo>
                    <a:pt x="777" y="351"/>
                  </a:lnTo>
                  <a:lnTo>
                    <a:pt x="773" y="346"/>
                  </a:lnTo>
                  <a:lnTo>
                    <a:pt x="770" y="340"/>
                  </a:lnTo>
                  <a:lnTo>
                    <a:pt x="769" y="333"/>
                  </a:lnTo>
                  <a:lnTo>
                    <a:pt x="767" y="322"/>
                  </a:lnTo>
                  <a:lnTo>
                    <a:pt x="767" y="322"/>
                  </a:lnTo>
                  <a:lnTo>
                    <a:pt x="769" y="317"/>
                  </a:lnTo>
                  <a:lnTo>
                    <a:pt x="771" y="311"/>
                  </a:lnTo>
                  <a:lnTo>
                    <a:pt x="776" y="306"/>
                  </a:lnTo>
                  <a:lnTo>
                    <a:pt x="781" y="302"/>
                  </a:lnTo>
                  <a:lnTo>
                    <a:pt x="788" y="299"/>
                  </a:lnTo>
                  <a:lnTo>
                    <a:pt x="795" y="297"/>
                  </a:lnTo>
                  <a:lnTo>
                    <a:pt x="811" y="294"/>
                  </a:lnTo>
                  <a:lnTo>
                    <a:pt x="811" y="294"/>
                  </a:lnTo>
                  <a:lnTo>
                    <a:pt x="800" y="264"/>
                  </a:lnTo>
                  <a:lnTo>
                    <a:pt x="800" y="264"/>
                  </a:lnTo>
                  <a:lnTo>
                    <a:pt x="800" y="264"/>
                  </a:lnTo>
                  <a:lnTo>
                    <a:pt x="801" y="259"/>
                  </a:lnTo>
                  <a:lnTo>
                    <a:pt x="802" y="256"/>
                  </a:lnTo>
                  <a:lnTo>
                    <a:pt x="804" y="251"/>
                  </a:lnTo>
                  <a:lnTo>
                    <a:pt x="807" y="246"/>
                  </a:lnTo>
                  <a:lnTo>
                    <a:pt x="808" y="243"/>
                  </a:lnTo>
                  <a:lnTo>
                    <a:pt x="808" y="238"/>
                  </a:lnTo>
                  <a:lnTo>
                    <a:pt x="808" y="238"/>
                  </a:lnTo>
                  <a:lnTo>
                    <a:pt x="807" y="231"/>
                  </a:lnTo>
                  <a:lnTo>
                    <a:pt x="804" y="227"/>
                  </a:lnTo>
                  <a:lnTo>
                    <a:pt x="800" y="222"/>
                  </a:lnTo>
                  <a:lnTo>
                    <a:pt x="795" y="218"/>
                  </a:lnTo>
                  <a:lnTo>
                    <a:pt x="790" y="213"/>
                  </a:lnTo>
                  <a:lnTo>
                    <a:pt x="786" y="208"/>
                  </a:lnTo>
                  <a:lnTo>
                    <a:pt x="784" y="204"/>
                  </a:lnTo>
                  <a:lnTo>
                    <a:pt x="782" y="197"/>
                  </a:lnTo>
                  <a:lnTo>
                    <a:pt x="782" y="197"/>
                  </a:lnTo>
                  <a:lnTo>
                    <a:pt x="782" y="193"/>
                  </a:lnTo>
                  <a:lnTo>
                    <a:pt x="785" y="190"/>
                  </a:lnTo>
                  <a:lnTo>
                    <a:pt x="792" y="182"/>
                  </a:lnTo>
                  <a:lnTo>
                    <a:pt x="797" y="174"/>
                  </a:lnTo>
                  <a:lnTo>
                    <a:pt x="800" y="169"/>
                  </a:lnTo>
                  <a:lnTo>
                    <a:pt x="800" y="165"/>
                  </a:lnTo>
                  <a:lnTo>
                    <a:pt x="800" y="165"/>
                  </a:lnTo>
                  <a:lnTo>
                    <a:pt x="792" y="163"/>
                  </a:lnTo>
                  <a:lnTo>
                    <a:pt x="784" y="161"/>
                  </a:lnTo>
                  <a:lnTo>
                    <a:pt x="777" y="158"/>
                  </a:lnTo>
                  <a:lnTo>
                    <a:pt x="771" y="153"/>
                  </a:lnTo>
                  <a:lnTo>
                    <a:pt x="765" y="147"/>
                  </a:lnTo>
                  <a:lnTo>
                    <a:pt x="762" y="140"/>
                  </a:lnTo>
                  <a:lnTo>
                    <a:pt x="754" y="127"/>
                  </a:lnTo>
                  <a:lnTo>
                    <a:pt x="741" y="96"/>
                  </a:lnTo>
                  <a:lnTo>
                    <a:pt x="736" y="89"/>
                  </a:lnTo>
                  <a:lnTo>
                    <a:pt x="733" y="83"/>
                  </a:lnTo>
                  <a:lnTo>
                    <a:pt x="728" y="77"/>
                  </a:lnTo>
                  <a:lnTo>
                    <a:pt x="724" y="73"/>
                  </a:lnTo>
                  <a:lnTo>
                    <a:pt x="724" y="73"/>
                  </a:lnTo>
                  <a:lnTo>
                    <a:pt x="713" y="65"/>
                  </a:lnTo>
                  <a:lnTo>
                    <a:pt x="702" y="56"/>
                  </a:lnTo>
                  <a:lnTo>
                    <a:pt x="679" y="42"/>
                  </a:lnTo>
                  <a:lnTo>
                    <a:pt x="668" y="32"/>
                  </a:lnTo>
                  <a:lnTo>
                    <a:pt x="659" y="23"/>
                  </a:lnTo>
                  <a:lnTo>
                    <a:pt x="651" y="13"/>
                  </a:lnTo>
                  <a:lnTo>
                    <a:pt x="649" y="6"/>
                  </a:lnTo>
                  <a:lnTo>
                    <a:pt x="647" y="0"/>
                  </a:lnTo>
                  <a:lnTo>
                    <a:pt x="647" y="0"/>
                  </a:lnTo>
                  <a:lnTo>
                    <a:pt x="642" y="2"/>
                  </a:lnTo>
                  <a:lnTo>
                    <a:pt x="637" y="5"/>
                  </a:lnTo>
                  <a:lnTo>
                    <a:pt x="632" y="10"/>
                  </a:lnTo>
                  <a:lnTo>
                    <a:pt x="628" y="17"/>
                  </a:lnTo>
                  <a:lnTo>
                    <a:pt x="624" y="24"/>
                  </a:lnTo>
                  <a:lnTo>
                    <a:pt x="620" y="30"/>
                  </a:lnTo>
                  <a:lnTo>
                    <a:pt x="617" y="36"/>
                  </a:lnTo>
                  <a:lnTo>
                    <a:pt x="611" y="40"/>
                  </a:lnTo>
                  <a:lnTo>
                    <a:pt x="606" y="43"/>
                  </a:lnTo>
                  <a:lnTo>
                    <a:pt x="602" y="43"/>
                  </a:lnTo>
                  <a:lnTo>
                    <a:pt x="602" y="43"/>
                  </a:lnTo>
                  <a:lnTo>
                    <a:pt x="594" y="44"/>
                  </a:lnTo>
                  <a:lnTo>
                    <a:pt x="584" y="43"/>
                  </a:lnTo>
                  <a:lnTo>
                    <a:pt x="566" y="40"/>
                  </a:lnTo>
                  <a:lnTo>
                    <a:pt x="557" y="39"/>
                  </a:lnTo>
                  <a:lnTo>
                    <a:pt x="547" y="39"/>
                  </a:lnTo>
                  <a:lnTo>
                    <a:pt x="536" y="40"/>
                  </a:lnTo>
                  <a:lnTo>
                    <a:pt x="525" y="43"/>
                  </a:lnTo>
                  <a:lnTo>
                    <a:pt x="525" y="43"/>
                  </a:lnTo>
                  <a:lnTo>
                    <a:pt x="524" y="44"/>
                  </a:lnTo>
                  <a:lnTo>
                    <a:pt x="521" y="45"/>
                  </a:lnTo>
                  <a:lnTo>
                    <a:pt x="517" y="51"/>
                  </a:lnTo>
                  <a:lnTo>
                    <a:pt x="512" y="55"/>
                  </a:lnTo>
                  <a:lnTo>
                    <a:pt x="509" y="58"/>
                  </a:lnTo>
                  <a:lnTo>
                    <a:pt x="506" y="58"/>
                  </a:lnTo>
                  <a:lnTo>
                    <a:pt x="506" y="58"/>
                  </a:lnTo>
                  <a:lnTo>
                    <a:pt x="469" y="58"/>
                  </a:lnTo>
                  <a:lnTo>
                    <a:pt x="469" y="58"/>
                  </a:lnTo>
                  <a:lnTo>
                    <a:pt x="465" y="69"/>
                  </a:lnTo>
                  <a:lnTo>
                    <a:pt x="460" y="81"/>
                  </a:lnTo>
                  <a:lnTo>
                    <a:pt x="453" y="94"/>
                  </a:lnTo>
                  <a:lnTo>
                    <a:pt x="445" y="108"/>
                  </a:lnTo>
                  <a:lnTo>
                    <a:pt x="436" y="120"/>
                  </a:lnTo>
                  <a:lnTo>
                    <a:pt x="430" y="124"/>
                  </a:lnTo>
                  <a:lnTo>
                    <a:pt x="426" y="128"/>
                  </a:lnTo>
                  <a:lnTo>
                    <a:pt x="420" y="130"/>
                  </a:lnTo>
                  <a:lnTo>
                    <a:pt x="414" y="131"/>
                  </a:lnTo>
                  <a:lnTo>
                    <a:pt x="414" y="131"/>
                  </a:lnTo>
                  <a:lnTo>
                    <a:pt x="412" y="131"/>
                  </a:lnTo>
                  <a:lnTo>
                    <a:pt x="407" y="130"/>
                  </a:lnTo>
                  <a:lnTo>
                    <a:pt x="399" y="124"/>
                  </a:lnTo>
                  <a:lnTo>
                    <a:pt x="390" y="117"/>
                  </a:lnTo>
                  <a:lnTo>
                    <a:pt x="380" y="109"/>
                  </a:lnTo>
                  <a:lnTo>
                    <a:pt x="370" y="100"/>
                  </a:lnTo>
                  <a:lnTo>
                    <a:pt x="362" y="91"/>
                  </a:lnTo>
                  <a:lnTo>
                    <a:pt x="358" y="83"/>
                  </a:lnTo>
                  <a:lnTo>
                    <a:pt x="357" y="79"/>
                  </a:lnTo>
                  <a:lnTo>
                    <a:pt x="355" y="76"/>
                  </a:lnTo>
                  <a:lnTo>
                    <a:pt x="355" y="76"/>
                  </a:lnTo>
                  <a:lnTo>
                    <a:pt x="355" y="51"/>
                  </a:lnTo>
                  <a:lnTo>
                    <a:pt x="355" y="51"/>
                  </a:lnTo>
                  <a:lnTo>
                    <a:pt x="351" y="48"/>
                  </a:lnTo>
                  <a:lnTo>
                    <a:pt x="347" y="46"/>
                  </a:lnTo>
                  <a:lnTo>
                    <a:pt x="341" y="39"/>
                  </a:lnTo>
                  <a:lnTo>
                    <a:pt x="334" y="31"/>
                  </a:lnTo>
                  <a:lnTo>
                    <a:pt x="328" y="22"/>
                  </a:lnTo>
                  <a:lnTo>
                    <a:pt x="322" y="14"/>
                  </a:lnTo>
                  <a:lnTo>
                    <a:pt x="315" y="7"/>
                  </a:lnTo>
                  <a:lnTo>
                    <a:pt x="311" y="4"/>
                  </a:lnTo>
                  <a:lnTo>
                    <a:pt x="307" y="1"/>
                  </a:lnTo>
                  <a:lnTo>
                    <a:pt x="303" y="0"/>
                  </a:lnTo>
                  <a:lnTo>
                    <a:pt x="297" y="0"/>
                  </a:lnTo>
                  <a:lnTo>
                    <a:pt x="297" y="0"/>
                  </a:lnTo>
                  <a:lnTo>
                    <a:pt x="285" y="0"/>
                  </a:lnTo>
                  <a:lnTo>
                    <a:pt x="275" y="2"/>
                  </a:lnTo>
                  <a:lnTo>
                    <a:pt x="266" y="5"/>
                  </a:lnTo>
                  <a:lnTo>
                    <a:pt x="258" y="8"/>
                  </a:lnTo>
                  <a:lnTo>
                    <a:pt x="250" y="12"/>
                  </a:lnTo>
                  <a:lnTo>
                    <a:pt x="242" y="16"/>
                  </a:lnTo>
                  <a:lnTo>
                    <a:pt x="228" y="27"/>
                  </a:lnTo>
                  <a:lnTo>
                    <a:pt x="214" y="38"/>
                  </a:lnTo>
                  <a:lnTo>
                    <a:pt x="200" y="48"/>
                  </a:lnTo>
                  <a:lnTo>
                    <a:pt x="185" y="58"/>
                  </a:lnTo>
                  <a:lnTo>
                    <a:pt x="177" y="62"/>
                  </a:lnTo>
                  <a:lnTo>
                    <a:pt x="169" y="65"/>
                  </a:lnTo>
                  <a:lnTo>
                    <a:pt x="169" y="65"/>
                  </a:lnTo>
                  <a:lnTo>
                    <a:pt x="155" y="67"/>
                  </a:lnTo>
                  <a:lnTo>
                    <a:pt x="140" y="67"/>
                  </a:lnTo>
                  <a:lnTo>
                    <a:pt x="113" y="66"/>
                  </a:lnTo>
                  <a:lnTo>
                    <a:pt x="100" y="67"/>
                  </a:lnTo>
                  <a:lnTo>
                    <a:pt x="87" y="69"/>
                  </a:lnTo>
                  <a:lnTo>
                    <a:pt x="82" y="71"/>
                  </a:lnTo>
                  <a:lnTo>
                    <a:pt x="76" y="74"/>
                  </a:lnTo>
                  <a:lnTo>
                    <a:pt x="71" y="78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0" y="78"/>
                  </a:lnTo>
                  <a:lnTo>
                    <a:pt x="52" y="73"/>
                  </a:lnTo>
                  <a:lnTo>
                    <a:pt x="45" y="67"/>
                  </a:lnTo>
                  <a:lnTo>
                    <a:pt x="40" y="66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0" y="66"/>
                  </a:lnTo>
                  <a:lnTo>
                    <a:pt x="26" y="68"/>
                  </a:lnTo>
                  <a:lnTo>
                    <a:pt x="22" y="71"/>
                  </a:lnTo>
                  <a:lnTo>
                    <a:pt x="19" y="75"/>
                  </a:lnTo>
                  <a:lnTo>
                    <a:pt x="16" y="79"/>
                  </a:lnTo>
                  <a:lnTo>
                    <a:pt x="11" y="83"/>
                  </a:lnTo>
                  <a:lnTo>
                    <a:pt x="7" y="88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132" y="488"/>
                  </a:lnTo>
                  <a:lnTo>
                    <a:pt x="132" y="488"/>
                  </a:lnTo>
                  <a:lnTo>
                    <a:pt x="132" y="488"/>
                  </a:lnTo>
                  <a:lnTo>
                    <a:pt x="133" y="494"/>
                  </a:lnTo>
                  <a:lnTo>
                    <a:pt x="137" y="500"/>
                  </a:lnTo>
                  <a:lnTo>
                    <a:pt x="141" y="504"/>
                  </a:lnTo>
                  <a:lnTo>
                    <a:pt x="144" y="505"/>
                  </a:lnTo>
                  <a:lnTo>
                    <a:pt x="146" y="506"/>
                  </a:lnTo>
                  <a:lnTo>
                    <a:pt x="146" y="506"/>
                  </a:lnTo>
                  <a:lnTo>
                    <a:pt x="153" y="505"/>
                  </a:lnTo>
                  <a:lnTo>
                    <a:pt x="159" y="503"/>
                  </a:lnTo>
                  <a:lnTo>
                    <a:pt x="163" y="501"/>
                  </a:lnTo>
                  <a:lnTo>
                    <a:pt x="167" y="496"/>
                  </a:lnTo>
                  <a:lnTo>
                    <a:pt x="170" y="491"/>
                  </a:lnTo>
                  <a:lnTo>
                    <a:pt x="174" y="486"/>
                  </a:lnTo>
                  <a:lnTo>
                    <a:pt x="179" y="475"/>
                  </a:lnTo>
                  <a:lnTo>
                    <a:pt x="184" y="464"/>
                  </a:lnTo>
                  <a:lnTo>
                    <a:pt x="190" y="453"/>
                  </a:lnTo>
                  <a:lnTo>
                    <a:pt x="194" y="449"/>
                  </a:lnTo>
                  <a:lnTo>
                    <a:pt x="198" y="447"/>
                  </a:lnTo>
                  <a:lnTo>
                    <a:pt x="202" y="444"/>
                  </a:lnTo>
                  <a:lnTo>
                    <a:pt x="208" y="443"/>
                  </a:lnTo>
                  <a:lnTo>
                    <a:pt x="208" y="443"/>
                  </a:lnTo>
                  <a:lnTo>
                    <a:pt x="214" y="444"/>
                  </a:lnTo>
                  <a:lnTo>
                    <a:pt x="220" y="447"/>
                  </a:lnTo>
                  <a:lnTo>
                    <a:pt x="234" y="452"/>
                  </a:lnTo>
                  <a:lnTo>
                    <a:pt x="239" y="456"/>
                  </a:lnTo>
                  <a:lnTo>
                    <a:pt x="245" y="460"/>
                  </a:lnTo>
                  <a:lnTo>
                    <a:pt x="248" y="465"/>
                  </a:lnTo>
                  <a:lnTo>
                    <a:pt x="250" y="468"/>
                  </a:lnTo>
                  <a:lnTo>
                    <a:pt x="250" y="468"/>
                  </a:lnTo>
                  <a:lnTo>
                    <a:pt x="251" y="480"/>
                  </a:lnTo>
                  <a:lnTo>
                    <a:pt x="253" y="488"/>
                  </a:lnTo>
                  <a:lnTo>
                    <a:pt x="257" y="494"/>
                  </a:lnTo>
                  <a:lnTo>
                    <a:pt x="260" y="500"/>
                  </a:lnTo>
                  <a:lnTo>
                    <a:pt x="265" y="506"/>
                  </a:lnTo>
                  <a:lnTo>
                    <a:pt x="268" y="514"/>
                  </a:lnTo>
                  <a:lnTo>
                    <a:pt x="270" y="525"/>
                  </a:lnTo>
                  <a:lnTo>
                    <a:pt x="271" y="539"/>
                  </a:lnTo>
                  <a:lnTo>
                    <a:pt x="271" y="539"/>
                  </a:lnTo>
                  <a:lnTo>
                    <a:pt x="276" y="537"/>
                  </a:lnTo>
                  <a:lnTo>
                    <a:pt x="282" y="537"/>
                  </a:lnTo>
                  <a:lnTo>
                    <a:pt x="296" y="537"/>
                  </a:lnTo>
                  <a:lnTo>
                    <a:pt x="327" y="539"/>
                  </a:lnTo>
                  <a:lnTo>
                    <a:pt x="327" y="539"/>
                  </a:lnTo>
                  <a:lnTo>
                    <a:pt x="344" y="537"/>
                  </a:lnTo>
                  <a:lnTo>
                    <a:pt x="359" y="535"/>
                  </a:lnTo>
                  <a:lnTo>
                    <a:pt x="374" y="532"/>
                  </a:lnTo>
                  <a:lnTo>
                    <a:pt x="388" y="528"/>
                  </a:lnTo>
                  <a:lnTo>
                    <a:pt x="414" y="520"/>
                  </a:lnTo>
                  <a:lnTo>
                    <a:pt x="427" y="518"/>
                  </a:lnTo>
                  <a:lnTo>
                    <a:pt x="441" y="517"/>
                  </a:lnTo>
                  <a:lnTo>
                    <a:pt x="441" y="517"/>
                  </a:lnTo>
                  <a:lnTo>
                    <a:pt x="448" y="518"/>
                  </a:lnTo>
                  <a:lnTo>
                    <a:pt x="456" y="519"/>
                  </a:lnTo>
                  <a:lnTo>
                    <a:pt x="463" y="521"/>
                  </a:lnTo>
                  <a:lnTo>
                    <a:pt x="468" y="524"/>
                  </a:lnTo>
                  <a:lnTo>
                    <a:pt x="481" y="532"/>
                  </a:lnTo>
                  <a:lnTo>
                    <a:pt x="492" y="541"/>
                  </a:lnTo>
                  <a:lnTo>
                    <a:pt x="502" y="551"/>
                  </a:lnTo>
                  <a:lnTo>
                    <a:pt x="510" y="563"/>
                  </a:lnTo>
                  <a:lnTo>
                    <a:pt x="517" y="575"/>
                  </a:lnTo>
                  <a:lnTo>
                    <a:pt x="521" y="587"/>
                  </a:lnTo>
                  <a:lnTo>
                    <a:pt x="521" y="587"/>
                  </a:lnTo>
                  <a:lnTo>
                    <a:pt x="532" y="587"/>
                  </a:lnTo>
                  <a:lnTo>
                    <a:pt x="532" y="58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3" name="Freeform 14"/>
            <p:cNvSpPr>
              <a:spLocks/>
            </p:cNvSpPr>
            <p:nvPr/>
          </p:nvSpPr>
          <p:spPr bwMode="auto">
            <a:xfrm>
              <a:off x="10833624" y="5677850"/>
              <a:ext cx="294612" cy="703128"/>
            </a:xfrm>
            <a:custGeom>
              <a:avLst/>
              <a:gdLst/>
              <a:ahLst/>
              <a:cxnLst>
                <a:cxn ang="0">
                  <a:pos x="105" y="476"/>
                </a:cxn>
                <a:cxn ang="0">
                  <a:pos x="125" y="463"/>
                </a:cxn>
                <a:cxn ang="0">
                  <a:pos x="122" y="443"/>
                </a:cxn>
                <a:cxn ang="0">
                  <a:pos x="111" y="413"/>
                </a:cxn>
                <a:cxn ang="0">
                  <a:pos x="114" y="387"/>
                </a:cxn>
                <a:cxn ang="0">
                  <a:pos x="140" y="351"/>
                </a:cxn>
                <a:cxn ang="0">
                  <a:pos x="154" y="345"/>
                </a:cxn>
                <a:cxn ang="0">
                  <a:pos x="243" y="337"/>
                </a:cxn>
                <a:cxn ang="0">
                  <a:pos x="287" y="320"/>
                </a:cxn>
                <a:cxn ang="0">
                  <a:pos x="311" y="284"/>
                </a:cxn>
                <a:cxn ang="0">
                  <a:pos x="308" y="258"/>
                </a:cxn>
                <a:cxn ang="0">
                  <a:pos x="290" y="234"/>
                </a:cxn>
                <a:cxn ang="0">
                  <a:pos x="287" y="217"/>
                </a:cxn>
                <a:cxn ang="0">
                  <a:pos x="309" y="201"/>
                </a:cxn>
                <a:cxn ang="0">
                  <a:pos x="337" y="176"/>
                </a:cxn>
                <a:cxn ang="0">
                  <a:pos x="337" y="117"/>
                </a:cxn>
                <a:cxn ang="0">
                  <a:pos x="318" y="113"/>
                </a:cxn>
                <a:cxn ang="0">
                  <a:pos x="294" y="117"/>
                </a:cxn>
                <a:cxn ang="0">
                  <a:pos x="228" y="87"/>
                </a:cxn>
                <a:cxn ang="0">
                  <a:pos x="290" y="0"/>
                </a:cxn>
                <a:cxn ang="0">
                  <a:pos x="356" y="31"/>
                </a:cxn>
                <a:cxn ang="0">
                  <a:pos x="367" y="40"/>
                </a:cxn>
                <a:cxn ang="0">
                  <a:pos x="371" y="78"/>
                </a:cxn>
                <a:cxn ang="0">
                  <a:pos x="379" y="91"/>
                </a:cxn>
                <a:cxn ang="0">
                  <a:pos x="390" y="90"/>
                </a:cxn>
                <a:cxn ang="0">
                  <a:pos x="415" y="77"/>
                </a:cxn>
                <a:cxn ang="0">
                  <a:pos x="424" y="129"/>
                </a:cxn>
                <a:cxn ang="0">
                  <a:pos x="453" y="214"/>
                </a:cxn>
                <a:cxn ang="0">
                  <a:pos x="466" y="411"/>
                </a:cxn>
                <a:cxn ang="0">
                  <a:pos x="471" y="756"/>
                </a:cxn>
                <a:cxn ang="0">
                  <a:pos x="463" y="830"/>
                </a:cxn>
                <a:cxn ang="0">
                  <a:pos x="431" y="925"/>
                </a:cxn>
                <a:cxn ang="0">
                  <a:pos x="390" y="1000"/>
                </a:cxn>
                <a:cxn ang="0">
                  <a:pos x="348" y="1040"/>
                </a:cxn>
                <a:cxn ang="0">
                  <a:pos x="313" y="1055"/>
                </a:cxn>
                <a:cxn ang="0">
                  <a:pos x="287" y="1056"/>
                </a:cxn>
                <a:cxn ang="0">
                  <a:pos x="267" y="1043"/>
                </a:cxn>
                <a:cxn ang="0">
                  <a:pos x="250" y="1018"/>
                </a:cxn>
                <a:cxn ang="0">
                  <a:pos x="228" y="1022"/>
                </a:cxn>
                <a:cxn ang="0">
                  <a:pos x="211" y="1036"/>
                </a:cxn>
                <a:cxn ang="0">
                  <a:pos x="202" y="1057"/>
                </a:cxn>
                <a:cxn ang="0">
                  <a:pos x="199" y="1133"/>
                </a:cxn>
                <a:cxn ang="0">
                  <a:pos x="163" y="1179"/>
                </a:cxn>
                <a:cxn ang="0">
                  <a:pos x="149" y="1192"/>
                </a:cxn>
                <a:cxn ang="0">
                  <a:pos x="153" y="1211"/>
                </a:cxn>
                <a:cxn ang="0">
                  <a:pos x="159" y="1228"/>
                </a:cxn>
                <a:cxn ang="0">
                  <a:pos x="129" y="1196"/>
                </a:cxn>
                <a:cxn ang="0">
                  <a:pos x="126" y="1168"/>
                </a:cxn>
                <a:cxn ang="0">
                  <a:pos x="150" y="1140"/>
                </a:cxn>
                <a:cxn ang="0">
                  <a:pos x="158" y="1113"/>
                </a:cxn>
                <a:cxn ang="0">
                  <a:pos x="136" y="1049"/>
                </a:cxn>
                <a:cxn ang="0">
                  <a:pos x="74" y="957"/>
                </a:cxn>
                <a:cxn ang="0">
                  <a:pos x="14" y="903"/>
                </a:cxn>
                <a:cxn ang="0">
                  <a:pos x="1" y="875"/>
                </a:cxn>
                <a:cxn ang="0">
                  <a:pos x="21" y="787"/>
                </a:cxn>
                <a:cxn ang="0">
                  <a:pos x="52" y="761"/>
                </a:cxn>
                <a:cxn ang="0">
                  <a:pos x="154" y="744"/>
                </a:cxn>
                <a:cxn ang="0">
                  <a:pos x="144" y="662"/>
                </a:cxn>
                <a:cxn ang="0">
                  <a:pos x="105" y="530"/>
                </a:cxn>
                <a:cxn ang="0">
                  <a:pos x="84" y="478"/>
                </a:cxn>
              </a:cxnLst>
              <a:rect l="0" t="0" r="r" b="b"/>
              <a:pathLst>
                <a:path w="473" h="1240">
                  <a:moveTo>
                    <a:pt x="84" y="478"/>
                  </a:moveTo>
                  <a:lnTo>
                    <a:pt x="84" y="478"/>
                  </a:lnTo>
                  <a:lnTo>
                    <a:pt x="98" y="476"/>
                  </a:lnTo>
                  <a:lnTo>
                    <a:pt x="105" y="476"/>
                  </a:lnTo>
                  <a:lnTo>
                    <a:pt x="112" y="474"/>
                  </a:lnTo>
                  <a:lnTo>
                    <a:pt x="117" y="472"/>
                  </a:lnTo>
                  <a:lnTo>
                    <a:pt x="121" y="468"/>
                  </a:lnTo>
                  <a:lnTo>
                    <a:pt x="125" y="463"/>
                  </a:lnTo>
                  <a:lnTo>
                    <a:pt x="125" y="456"/>
                  </a:lnTo>
                  <a:lnTo>
                    <a:pt x="125" y="456"/>
                  </a:lnTo>
                  <a:lnTo>
                    <a:pt x="125" y="449"/>
                  </a:lnTo>
                  <a:lnTo>
                    <a:pt x="122" y="443"/>
                  </a:lnTo>
                  <a:lnTo>
                    <a:pt x="118" y="433"/>
                  </a:lnTo>
                  <a:lnTo>
                    <a:pt x="115" y="427"/>
                  </a:lnTo>
                  <a:lnTo>
                    <a:pt x="113" y="420"/>
                  </a:lnTo>
                  <a:lnTo>
                    <a:pt x="111" y="413"/>
                  </a:lnTo>
                  <a:lnTo>
                    <a:pt x="111" y="404"/>
                  </a:lnTo>
                  <a:lnTo>
                    <a:pt x="111" y="404"/>
                  </a:lnTo>
                  <a:lnTo>
                    <a:pt x="112" y="396"/>
                  </a:lnTo>
                  <a:lnTo>
                    <a:pt x="114" y="387"/>
                  </a:lnTo>
                  <a:lnTo>
                    <a:pt x="119" y="377"/>
                  </a:lnTo>
                  <a:lnTo>
                    <a:pt x="126" y="367"/>
                  </a:lnTo>
                  <a:lnTo>
                    <a:pt x="133" y="359"/>
                  </a:lnTo>
                  <a:lnTo>
                    <a:pt x="140" y="351"/>
                  </a:lnTo>
                  <a:lnTo>
                    <a:pt x="148" y="346"/>
                  </a:lnTo>
                  <a:lnTo>
                    <a:pt x="151" y="345"/>
                  </a:lnTo>
                  <a:lnTo>
                    <a:pt x="154" y="345"/>
                  </a:lnTo>
                  <a:lnTo>
                    <a:pt x="154" y="345"/>
                  </a:lnTo>
                  <a:lnTo>
                    <a:pt x="179" y="344"/>
                  </a:lnTo>
                  <a:lnTo>
                    <a:pt x="204" y="343"/>
                  </a:lnTo>
                  <a:lnTo>
                    <a:pt x="230" y="341"/>
                  </a:lnTo>
                  <a:lnTo>
                    <a:pt x="243" y="337"/>
                  </a:lnTo>
                  <a:lnTo>
                    <a:pt x="256" y="335"/>
                  </a:lnTo>
                  <a:lnTo>
                    <a:pt x="267" y="330"/>
                  </a:lnTo>
                  <a:lnTo>
                    <a:pt x="278" y="326"/>
                  </a:lnTo>
                  <a:lnTo>
                    <a:pt x="287" y="320"/>
                  </a:lnTo>
                  <a:lnTo>
                    <a:pt x="296" y="313"/>
                  </a:lnTo>
                  <a:lnTo>
                    <a:pt x="303" y="304"/>
                  </a:lnTo>
                  <a:lnTo>
                    <a:pt x="308" y="295"/>
                  </a:lnTo>
                  <a:lnTo>
                    <a:pt x="311" y="284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1" y="265"/>
                  </a:lnTo>
                  <a:lnTo>
                    <a:pt x="308" y="258"/>
                  </a:lnTo>
                  <a:lnTo>
                    <a:pt x="304" y="252"/>
                  </a:lnTo>
                  <a:lnTo>
                    <a:pt x="299" y="246"/>
                  </a:lnTo>
                  <a:lnTo>
                    <a:pt x="295" y="239"/>
                  </a:lnTo>
                  <a:lnTo>
                    <a:pt x="290" y="234"/>
                  </a:lnTo>
                  <a:lnTo>
                    <a:pt x="288" y="227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17"/>
                  </a:lnTo>
                  <a:lnTo>
                    <a:pt x="289" y="215"/>
                  </a:lnTo>
                  <a:lnTo>
                    <a:pt x="294" y="211"/>
                  </a:lnTo>
                  <a:lnTo>
                    <a:pt x="299" y="206"/>
                  </a:lnTo>
                  <a:lnTo>
                    <a:pt x="309" y="201"/>
                  </a:lnTo>
                  <a:lnTo>
                    <a:pt x="317" y="196"/>
                  </a:lnTo>
                  <a:lnTo>
                    <a:pt x="325" y="190"/>
                  </a:lnTo>
                  <a:lnTo>
                    <a:pt x="333" y="184"/>
                  </a:lnTo>
                  <a:lnTo>
                    <a:pt x="337" y="176"/>
                  </a:lnTo>
                  <a:lnTo>
                    <a:pt x="337" y="176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1" y="114"/>
                  </a:lnTo>
                  <a:lnTo>
                    <a:pt x="326" y="113"/>
                  </a:lnTo>
                  <a:lnTo>
                    <a:pt x="321" y="113"/>
                  </a:lnTo>
                  <a:lnTo>
                    <a:pt x="318" y="113"/>
                  </a:lnTo>
                  <a:lnTo>
                    <a:pt x="309" y="116"/>
                  </a:lnTo>
                  <a:lnTo>
                    <a:pt x="302" y="117"/>
                  </a:lnTo>
                  <a:lnTo>
                    <a:pt x="294" y="117"/>
                  </a:lnTo>
                  <a:lnTo>
                    <a:pt x="294" y="117"/>
                  </a:lnTo>
                  <a:lnTo>
                    <a:pt x="289" y="116"/>
                  </a:lnTo>
                  <a:lnTo>
                    <a:pt x="281" y="113"/>
                  </a:lnTo>
                  <a:lnTo>
                    <a:pt x="258" y="102"/>
                  </a:lnTo>
                  <a:lnTo>
                    <a:pt x="228" y="87"/>
                  </a:lnTo>
                  <a:lnTo>
                    <a:pt x="228" y="87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6" y="1"/>
                  </a:lnTo>
                  <a:lnTo>
                    <a:pt x="305" y="5"/>
                  </a:lnTo>
                  <a:lnTo>
                    <a:pt x="332" y="17"/>
                  </a:lnTo>
                  <a:lnTo>
                    <a:pt x="356" y="31"/>
                  </a:lnTo>
                  <a:lnTo>
                    <a:pt x="364" y="37"/>
                  </a:lnTo>
                  <a:lnTo>
                    <a:pt x="366" y="39"/>
                  </a:lnTo>
                  <a:lnTo>
                    <a:pt x="367" y="40"/>
                  </a:lnTo>
                  <a:lnTo>
                    <a:pt x="367" y="40"/>
                  </a:lnTo>
                  <a:lnTo>
                    <a:pt x="370" y="46"/>
                  </a:lnTo>
                  <a:lnTo>
                    <a:pt x="371" y="53"/>
                  </a:lnTo>
                  <a:lnTo>
                    <a:pt x="371" y="70"/>
                  </a:lnTo>
                  <a:lnTo>
                    <a:pt x="371" y="78"/>
                  </a:lnTo>
                  <a:lnTo>
                    <a:pt x="373" y="85"/>
                  </a:lnTo>
                  <a:lnTo>
                    <a:pt x="374" y="87"/>
                  </a:lnTo>
                  <a:lnTo>
                    <a:pt x="377" y="90"/>
                  </a:lnTo>
                  <a:lnTo>
                    <a:pt x="379" y="91"/>
                  </a:lnTo>
                  <a:lnTo>
                    <a:pt x="382" y="92"/>
                  </a:lnTo>
                  <a:lnTo>
                    <a:pt x="382" y="92"/>
                  </a:lnTo>
                  <a:lnTo>
                    <a:pt x="386" y="91"/>
                  </a:lnTo>
                  <a:lnTo>
                    <a:pt x="390" y="90"/>
                  </a:lnTo>
                  <a:lnTo>
                    <a:pt x="397" y="85"/>
                  </a:lnTo>
                  <a:lnTo>
                    <a:pt x="405" y="81"/>
                  </a:lnTo>
                  <a:lnTo>
                    <a:pt x="410" y="78"/>
                  </a:lnTo>
                  <a:lnTo>
                    <a:pt x="415" y="77"/>
                  </a:lnTo>
                  <a:lnTo>
                    <a:pt x="415" y="77"/>
                  </a:lnTo>
                  <a:lnTo>
                    <a:pt x="417" y="93"/>
                  </a:lnTo>
                  <a:lnTo>
                    <a:pt x="420" y="110"/>
                  </a:lnTo>
                  <a:lnTo>
                    <a:pt x="424" y="129"/>
                  </a:lnTo>
                  <a:lnTo>
                    <a:pt x="430" y="148"/>
                  </a:lnTo>
                  <a:lnTo>
                    <a:pt x="436" y="169"/>
                  </a:lnTo>
                  <a:lnTo>
                    <a:pt x="443" y="191"/>
                  </a:lnTo>
                  <a:lnTo>
                    <a:pt x="453" y="214"/>
                  </a:lnTo>
                  <a:lnTo>
                    <a:pt x="463" y="238"/>
                  </a:lnTo>
                  <a:lnTo>
                    <a:pt x="463" y="238"/>
                  </a:lnTo>
                  <a:lnTo>
                    <a:pt x="464" y="324"/>
                  </a:lnTo>
                  <a:lnTo>
                    <a:pt x="466" y="411"/>
                  </a:lnTo>
                  <a:lnTo>
                    <a:pt x="471" y="579"/>
                  </a:lnTo>
                  <a:lnTo>
                    <a:pt x="473" y="656"/>
                  </a:lnTo>
                  <a:lnTo>
                    <a:pt x="472" y="725"/>
                  </a:lnTo>
                  <a:lnTo>
                    <a:pt x="471" y="756"/>
                  </a:lnTo>
                  <a:lnTo>
                    <a:pt x="470" y="784"/>
                  </a:lnTo>
                  <a:lnTo>
                    <a:pt x="466" y="808"/>
                  </a:lnTo>
                  <a:lnTo>
                    <a:pt x="463" y="830"/>
                  </a:lnTo>
                  <a:lnTo>
                    <a:pt x="463" y="830"/>
                  </a:lnTo>
                  <a:lnTo>
                    <a:pt x="456" y="855"/>
                  </a:lnTo>
                  <a:lnTo>
                    <a:pt x="446" y="888"/>
                  </a:lnTo>
                  <a:lnTo>
                    <a:pt x="439" y="907"/>
                  </a:lnTo>
                  <a:lnTo>
                    <a:pt x="431" y="925"/>
                  </a:lnTo>
                  <a:lnTo>
                    <a:pt x="423" y="945"/>
                  </a:lnTo>
                  <a:lnTo>
                    <a:pt x="413" y="964"/>
                  </a:lnTo>
                  <a:lnTo>
                    <a:pt x="402" y="983"/>
                  </a:lnTo>
                  <a:lnTo>
                    <a:pt x="390" y="1000"/>
                  </a:lnTo>
                  <a:lnTo>
                    <a:pt x="378" y="1015"/>
                  </a:lnTo>
                  <a:lnTo>
                    <a:pt x="363" y="1029"/>
                  </a:lnTo>
                  <a:lnTo>
                    <a:pt x="356" y="1036"/>
                  </a:lnTo>
                  <a:lnTo>
                    <a:pt x="348" y="1040"/>
                  </a:lnTo>
                  <a:lnTo>
                    <a:pt x="340" y="1045"/>
                  </a:lnTo>
                  <a:lnTo>
                    <a:pt x="331" y="1049"/>
                  </a:lnTo>
                  <a:lnTo>
                    <a:pt x="322" y="1053"/>
                  </a:lnTo>
                  <a:lnTo>
                    <a:pt x="313" y="1055"/>
                  </a:lnTo>
                  <a:lnTo>
                    <a:pt x="304" y="1056"/>
                  </a:lnTo>
                  <a:lnTo>
                    <a:pt x="294" y="1056"/>
                  </a:lnTo>
                  <a:lnTo>
                    <a:pt x="294" y="1056"/>
                  </a:lnTo>
                  <a:lnTo>
                    <a:pt x="287" y="1056"/>
                  </a:lnTo>
                  <a:lnTo>
                    <a:pt x="280" y="1054"/>
                  </a:lnTo>
                  <a:lnTo>
                    <a:pt x="274" y="1051"/>
                  </a:lnTo>
                  <a:lnTo>
                    <a:pt x="271" y="1047"/>
                  </a:lnTo>
                  <a:lnTo>
                    <a:pt x="267" y="1043"/>
                  </a:lnTo>
                  <a:lnTo>
                    <a:pt x="264" y="1038"/>
                  </a:lnTo>
                  <a:lnTo>
                    <a:pt x="258" y="1029"/>
                  </a:lnTo>
                  <a:lnTo>
                    <a:pt x="252" y="1021"/>
                  </a:lnTo>
                  <a:lnTo>
                    <a:pt x="250" y="1018"/>
                  </a:lnTo>
                  <a:lnTo>
                    <a:pt x="245" y="1017"/>
                  </a:lnTo>
                  <a:lnTo>
                    <a:pt x="241" y="1016"/>
                  </a:lnTo>
                  <a:lnTo>
                    <a:pt x="235" y="1018"/>
                  </a:lnTo>
                  <a:lnTo>
                    <a:pt x="228" y="1022"/>
                  </a:lnTo>
                  <a:lnTo>
                    <a:pt x="220" y="1028"/>
                  </a:lnTo>
                  <a:lnTo>
                    <a:pt x="220" y="1028"/>
                  </a:lnTo>
                  <a:lnTo>
                    <a:pt x="215" y="1032"/>
                  </a:lnTo>
                  <a:lnTo>
                    <a:pt x="211" y="1036"/>
                  </a:lnTo>
                  <a:lnTo>
                    <a:pt x="207" y="1040"/>
                  </a:lnTo>
                  <a:lnTo>
                    <a:pt x="205" y="1046"/>
                  </a:lnTo>
                  <a:lnTo>
                    <a:pt x="203" y="1052"/>
                  </a:lnTo>
                  <a:lnTo>
                    <a:pt x="202" y="1057"/>
                  </a:lnTo>
                  <a:lnTo>
                    <a:pt x="199" y="1071"/>
                  </a:lnTo>
                  <a:lnTo>
                    <a:pt x="199" y="1087"/>
                  </a:lnTo>
                  <a:lnTo>
                    <a:pt x="199" y="1108"/>
                  </a:lnTo>
                  <a:lnTo>
                    <a:pt x="199" y="1133"/>
                  </a:lnTo>
                  <a:lnTo>
                    <a:pt x="198" y="1163"/>
                  </a:lnTo>
                  <a:lnTo>
                    <a:pt x="198" y="1163"/>
                  </a:lnTo>
                  <a:lnTo>
                    <a:pt x="178" y="1171"/>
                  </a:lnTo>
                  <a:lnTo>
                    <a:pt x="163" y="1179"/>
                  </a:lnTo>
                  <a:lnTo>
                    <a:pt x="157" y="1182"/>
                  </a:lnTo>
                  <a:lnTo>
                    <a:pt x="153" y="1185"/>
                  </a:lnTo>
                  <a:lnTo>
                    <a:pt x="150" y="1189"/>
                  </a:lnTo>
                  <a:lnTo>
                    <a:pt x="149" y="1192"/>
                  </a:lnTo>
                  <a:lnTo>
                    <a:pt x="148" y="1197"/>
                  </a:lnTo>
                  <a:lnTo>
                    <a:pt x="149" y="1200"/>
                  </a:lnTo>
                  <a:lnTo>
                    <a:pt x="151" y="1205"/>
                  </a:lnTo>
                  <a:lnTo>
                    <a:pt x="153" y="1211"/>
                  </a:lnTo>
                  <a:lnTo>
                    <a:pt x="163" y="1224"/>
                  </a:lnTo>
                  <a:lnTo>
                    <a:pt x="176" y="1240"/>
                  </a:lnTo>
                  <a:lnTo>
                    <a:pt x="176" y="1240"/>
                  </a:lnTo>
                  <a:lnTo>
                    <a:pt x="159" y="1228"/>
                  </a:lnTo>
                  <a:lnTo>
                    <a:pt x="144" y="1215"/>
                  </a:lnTo>
                  <a:lnTo>
                    <a:pt x="138" y="1208"/>
                  </a:lnTo>
                  <a:lnTo>
                    <a:pt x="134" y="1202"/>
                  </a:lnTo>
                  <a:lnTo>
                    <a:pt x="129" y="1196"/>
                  </a:lnTo>
                  <a:lnTo>
                    <a:pt x="127" y="1189"/>
                  </a:lnTo>
                  <a:lnTo>
                    <a:pt x="125" y="1182"/>
                  </a:lnTo>
                  <a:lnTo>
                    <a:pt x="125" y="1175"/>
                  </a:lnTo>
                  <a:lnTo>
                    <a:pt x="126" y="1168"/>
                  </a:lnTo>
                  <a:lnTo>
                    <a:pt x="129" y="1161"/>
                  </a:lnTo>
                  <a:lnTo>
                    <a:pt x="134" y="1154"/>
                  </a:lnTo>
                  <a:lnTo>
                    <a:pt x="142" y="1147"/>
                  </a:lnTo>
                  <a:lnTo>
                    <a:pt x="150" y="1140"/>
                  </a:lnTo>
                  <a:lnTo>
                    <a:pt x="161" y="1133"/>
                  </a:lnTo>
                  <a:lnTo>
                    <a:pt x="161" y="1133"/>
                  </a:lnTo>
                  <a:lnTo>
                    <a:pt x="160" y="1124"/>
                  </a:lnTo>
                  <a:lnTo>
                    <a:pt x="158" y="1113"/>
                  </a:lnTo>
                  <a:lnTo>
                    <a:pt x="150" y="1086"/>
                  </a:lnTo>
                  <a:lnTo>
                    <a:pt x="142" y="1063"/>
                  </a:lnTo>
                  <a:lnTo>
                    <a:pt x="136" y="1049"/>
                  </a:lnTo>
                  <a:lnTo>
                    <a:pt x="136" y="1049"/>
                  </a:lnTo>
                  <a:lnTo>
                    <a:pt x="113" y="1010"/>
                  </a:lnTo>
                  <a:lnTo>
                    <a:pt x="102" y="994"/>
                  </a:lnTo>
                  <a:lnTo>
                    <a:pt x="92" y="979"/>
                  </a:lnTo>
                  <a:lnTo>
                    <a:pt x="74" y="957"/>
                  </a:lnTo>
                  <a:lnTo>
                    <a:pt x="58" y="940"/>
                  </a:lnTo>
                  <a:lnTo>
                    <a:pt x="43" y="926"/>
                  </a:lnTo>
                  <a:lnTo>
                    <a:pt x="29" y="915"/>
                  </a:lnTo>
                  <a:lnTo>
                    <a:pt x="14" y="903"/>
                  </a:lnTo>
                  <a:lnTo>
                    <a:pt x="0" y="888"/>
                  </a:lnTo>
                  <a:lnTo>
                    <a:pt x="0" y="888"/>
                  </a:lnTo>
                  <a:lnTo>
                    <a:pt x="0" y="884"/>
                  </a:lnTo>
                  <a:lnTo>
                    <a:pt x="1" y="875"/>
                  </a:lnTo>
                  <a:lnTo>
                    <a:pt x="10" y="846"/>
                  </a:lnTo>
                  <a:lnTo>
                    <a:pt x="14" y="827"/>
                  </a:lnTo>
                  <a:lnTo>
                    <a:pt x="19" y="807"/>
                  </a:lnTo>
                  <a:lnTo>
                    <a:pt x="21" y="787"/>
                  </a:lnTo>
                  <a:lnTo>
                    <a:pt x="22" y="768"/>
                  </a:lnTo>
                  <a:lnTo>
                    <a:pt x="22" y="768"/>
                  </a:lnTo>
                  <a:lnTo>
                    <a:pt x="36" y="763"/>
                  </a:lnTo>
                  <a:lnTo>
                    <a:pt x="52" y="761"/>
                  </a:lnTo>
                  <a:lnTo>
                    <a:pt x="88" y="756"/>
                  </a:lnTo>
                  <a:lnTo>
                    <a:pt x="125" y="751"/>
                  </a:lnTo>
                  <a:lnTo>
                    <a:pt x="141" y="748"/>
                  </a:lnTo>
                  <a:lnTo>
                    <a:pt x="154" y="744"/>
                  </a:lnTo>
                  <a:lnTo>
                    <a:pt x="154" y="744"/>
                  </a:lnTo>
                  <a:lnTo>
                    <a:pt x="152" y="723"/>
                  </a:lnTo>
                  <a:lnTo>
                    <a:pt x="150" y="702"/>
                  </a:lnTo>
                  <a:lnTo>
                    <a:pt x="144" y="662"/>
                  </a:lnTo>
                  <a:lnTo>
                    <a:pt x="136" y="625"/>
                  </a:lnTo>
                  <a:lnTo>
                    <a:pt x="127" y="591"/>
                  </a:lnTo>
                  <a:lnTo>
                    <a:pt x="117" y="560"/>
                  </a:lnTo>
                  <a:lnTo>
                    <a:pt x="105" y="530"/>
                  </a:lnTo>
                  <a:lnTo>
                    <a:pt x="84" y="474"/>
                  </a:lnTo>
                  <a:lnTo>
                    <a:pt x="84" y="474"/>
                  </a:lnTo>
                  <a:lnTo>
                    <a:pt x="84" y="478"/>
                  </a:lnTo>
                  <a:lnTo>
                    <a:pt x="84" y="478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4" name="Freeform 15"/>
            <p:cNvSpPr>
              <a:spLocks/>
            </p:cNvSpPr>
            <p:nvPr/>
          </p:nvSpPr>
          <p:spPr bwMode="auto">
            <a:xfrm>
              <a:off x="7908726" y="3964752"/>
              <a:ext cx="1092311" cy="2331305"/>
            </a:xfrm>
            <a:custGeom>
              <a:avLst/>
              <a:gdLst/>
              <a:ahLst/>
              <a:cxnLst>
                <a:cxn ang="0">
                  <a:pos x="117" y="1687"/>
                </a:cxn>
                <a:cxn ang="0">
                  <a:pos x="232" y="1982"/>
                </a:cxn>
                <a:cxn ang="0">
                  <a:pos x="319" y="2178"/>
                </a:cxn>
                <a:cxn ang="0">
                  <a:pos x="279" y="2383"/>
                </a:cxn>
                <a:cxn ang="0">
                  <a:pos x="202" y="2499"/>
                </a:cxn>
                <a:cxn ang="0">
                  <a:pos x="285" y="2641"/>
                </a:cxn>
                <a:cxn ang="0">
                  <a:pos x="193" y="2781"/>
                </a:cxn>
                <a:cxn ang="0">
                  <a:pos x="342" y="2879"/>
                </a:cxn>
                <a:cxn ang="0">
                  <a:pos x="481" y="3009"/>
                </a:cxn>
                <a:cxn ang="0">
                  <a:pos x="510" y="3176"/>
                </a:cxn>
                <a:cxn ang="0">
                  <a:pos x="480" y="3405"/>
                </a:cxn>
                <a:cxn ang="0">
                  <a:pos x="485" y="3556"/>
                </a:cxn>
                <a:cxn ang="0">
                  <a:pos x="613" y="3620"/>
                </a:cxn>
                <a:cxn ang="0">
                  <a:pos x="756" y="3872"/>
                </a:cxn>
                <a:cxn ang="0">
                  <a:pos x="658" y="4013"/>
                </a:cxn>
                <a:cxn ang="0">
                  <a:pos x="857" y="4092"/>
                </a:cxn>
                <a:cxn ang="0">
                  <a:pos x="993" y="3873"/>
                </a:cxn>
                <a:cxn ang="0">
                  <a:pos x="1123" y="3785"/>
                </a:cxn>
                <a:cxn ang="0">
                  <a:pos x="1147" y="3662"/>
                </a:cxn>
                <a:cxn ang="0">
                  <a:pos x="1139" y="3497"/>
                </a:cxn>
                <a:cxn ang="0">
                  <a:pos x="1178" y="3301"/>
                </a:cxn>
                <a:cxn ang="0">
                  <a:pos x="1308" y="3153"/>
                </a:cxn>
                <a:cxn ang="0">
                  <a:pos x="1436" y="3199"/>
                </a:cxn>
                <a:cxn ang="0">
                  <a:pos x="1475" y="3057"/>
                </a:cxn>
                <a:cxn ang="0">
                  <a:pos x="1521" y="2928"/>
                </a:cxn>
                <a:cxn ang="0">
                  <a:pos x="1675" y="2967"/>
                </a:cxn>
                <a:cxn ang="0">
                  <a:pos x="1705" y="2842"/>
                </a:cxn>
                <a:cxn ang="0">
                  <a:pos x="1705" y="2714"/>
                </a:cxn>
                <a:cxn ang="0">
                  <a:pos x="1625" y="2548"/>
                </a:cxn>
                <a:cxn ang="0">
                  <a:pos x="1709" y="2416"/>
                </a:cxn>
                <a:cxn ang="0">
                  <a:pos x="1665" y="2288"/>
                </a:cxn>
                <a:cxn ang="0">
                  <a:pos x="1672" y="2136"/>
                </a:cxn>
                <a:cxn ang="0">
                  <a:pos x="1656" y="2064"/>
                </a:cxn>
                <a:cxn ang="0">
                  <a:pos x="1603" y="1880"/>
                </a:cxn>
                <a:cxn ang="0">
                  <a:pos x="1506" y="1703"/>
                </a:cxn>
                <a:cxn ang="0">
                  <a:pos x="1504" y="1431"/>
                </a:cxn>
                <a:cxn ang="0">
                  <a:pos x="1576" y="1208"/>
                </a:cxn>
                <a:cxn ang="0">
                  <a:pos x="1674" y="960"/>
                </a:cxn>
                <a:cxn ang="0">
                  <a:pos x="1595" y="802"/>
                </a:cxn>
                <a:cxn ang="0">
                  <a:pos x="1488" y="601"/>
                </a:cxn>
                <a:cxn ang="0">
                  <a:pos x="1457" y="618"/>
                </a:cxn>
                <a:cxn ang="0">
                  <a:pos x="1308" y="705"/>
                </a:cxn>
                <a:cxn ang="0">
                  <a:pos x="1460" y="193"/>
                </a:cxn>
                <a:cxn ang="0">
                  <a:pos x="1228" y="173"/>
                </a:cxn>
                <a:cxn ang="0">
                  <a:pos x="1167" y="86"/>
                </a:cxn>
                <a:cxn ang="0">
                  <a:pos x="1055" y="2"/>
                </a:cxn>
                <a:cxn ang="0">
                  <a:pos x="961" y="231"/>
                </a:cxn>
                <a:cxn ang="0">
                  <a:pos x="877" y="294"/>
                </a:cxn>
                <a:cxn ang="0">
                  <a:pos x="783" y="300"/>
                </a:cxn>
                <a:cxn ang="0">
                  <a:pos x="682" y="375"/>
                </a:cxn>
                <a:cxn ang="0">
                  <a:pos x="439" y="642"/>
                </a:cxn>
                <a:cxn ang="0">
                  <a:pos x="179" y="702"/>
                </a:cxn>
                <a:cxn ang="0">
                  <a:pos x="144" y="901"/>
                </a:cxn>
                <a:cxn ang="0">
                  <a:pos x="256" y="1039"/>
                </a:cxn>
                <a:cxn ang="0">
                  <a:pos x="210" y="1282"/>
                </a:cxn>
                <a:cxn ang="0">
                  <a:pos x="166" y="1233"/>
                </a:cxn>
                <a:cxn ang="0">
                  <a:pos x="162" y="1012"/>
                </a:cxn>
                <a:cxn ang="0">
                  <a:pos x="36" y="934"/>
                </a:cxn>
                <a:cxn ang="0">
                  <a:pos x="57" y="1046"/>
                </a:cxn>
                <a:cxn ang="0">
                  <a:pos x="70" y="1234"/>
                </a:cxn>
                <a:cxn ang="0">
                  <a:pos x="103" y="1416"/>
                </a:cxn>
                <a:cxn ang="0">
                  <a:pos x="162" y="1530"/>
                </a:cxn>
              </a:cxnLst>
              <a:rect l="0" t="0" r="r" b="b"/>
              <a:pathLst>
                <a:path w="1749" h="4117">
                  <a:moveTo>
                    <a:pt x="169" y="1560"/>
                  </a:moveTo>
                  <a:lnTo>
                    <a:pt x="166" y="1548"/>
                  </a:lnTo>
                  <a:lnTo>
                    <a:pt x="166" y="1548"/>
                  </a:lnTo>
                  <a:lnTo>
                    <a:pt x="169" y="1560"/>
                  </a:lnTo>
                  <a:lnTo>
                    <a:pt x="166" y="1560"/>
                  </a:lnTo>
                  <a:lnTo>
                    <a:pt x="166" y="1560"/>
                  </a:lnTo>
                  <a:lnTo>
                    <a:pt x="166" y="1560"/>
                  </a:lnTo>
                  <a:lnTo>
                    <a:pt x="164" y="1566"/>
                  </a:lnTo>
                  <a:lnTo>
                    <a:pt x="163" y="1573"/>
                  </a:lnTo>
                  <a:lnTo>
                    <a:pt x="161" y="1580"/>
                  </a:lnTo>
                  <a:lnTo>
                    <a:pt x="159" y="1588"/>
                  </a:lnTo>
                  <a:lnTo>
                    <a:pt x="154" y="1595"/>
                  </a:lnTo>
                  <a:lnTo>
                    <a:pt x="151" y="1600"/>
                  </a:lnTo>
                  <a:lnTo>
                    <a:pt x="145" y="1606"/>
                  </a:lnTo>
                  <a:lnTo>
                    <a:pt x="140" y="1611"/>
                  </a:lnTo>
                  <a:lnTo>
                    <a:pt x="140" y="1611"/>
                  </a:lnTo>
                  <a:lnTo>
                    <a:pt x="130" y="1613"/>
                  </a:lnTo>
                  <a:lnTo>
                    <a:pt x="120" y="1615"/>
                  </a:lnTo>
                  <a:lnTo>
                    <a:pt x="114" y="1616"/>
                  </a:lnTo>
                  <a:lnTo>
                    <a:pt x="110" y="1620"/>
                  </a:lnTo>
                  <a:lnTo>
                    <a:pt x="107" y="1624"/>
                  </a:lnTo>
                  <a:lnTo>
                    <a:pt x="107" y="1630"/>
                  </a:lnTo>
                  <a:lnTo>
                    <a:pt x="107" y="1630"/>
                  </a:lnTo>
                  <a:lnTo>
                    <a:pt x="117" y="1687"/>
                  </a:lnTo>
                  <a:lnTo>
                    <a:pt x="125" y="1729"/>
                  </a:lnTo>
                  <a:lnTo>
                    <a:pt x="129" y="1745"/>
                  </a:lnTo>
                  <a:lnTo>
                    <a:pt x="132" y="1754"/>
                  </a:lnTo>
                  <a:lnTo>
                    <a:pt x="132" y="1754"/>
                  </a:lnTo>
                  <a:lnTo>
                    <a:pt x="139" y="1761"/>
                  </a:lnTo>
                  <a:lnTo>
                    <a:pt x="145" y="1767"/>
                  </a:lnTo>
                  <a:lnTo>
                    <a:pt x="155" y="1775"/>
                  </a:lnTo>
                  <a:lnTo>
                    <a:pt x="160" y="1780"/>
                  </a:lnTo>
                  <a:lnTo>
                    <a:pt x="162" y="1786"/>
                  </a:lnTo>
                  <a:lnTo>
                    <a:pt x="164" y="1795"/>
                  </a:lnTo>
                  <a:lnTo>
                    <a:pt x="166" y="1806"/>
                  </a:lnTo>
                  <a:lnTo>
                    <a:pt x="166" y="1806"/>
                  </a:lnTo>
                  <a:lnTo>
                    <a:pt x="166" y="1905"/>
                  </a:lnTo>
                  <a:lnTo>
                    <a:pt x="166" y="1905"/>
                  </a:lnTo>
                  <a:lnTo>
                    <a:pt x="166" y="1913"/>
                  </a:lnTo>
                  <a:lnTo>
                    <a:pt x="167" y="1920"/>
                  </a:lnTo>
                  <a:lnTo>
                    <a:pt x="169" y="1927"/>
                  </a:lnTo>
                  <a:lnTo>
                    <a:pt x="171" y="1933"/>
                  </a:lnTo>
                  <a:lnTo>
                    <a:pt x="175" y="1939"/>
                  </a:lnTo>
                  <a:lnTo>
                    <a:pt x="178" y="1944"/>
                  </a:lnTo>
                  <a:lnTo>
                    <a:pt x="187" y="1954"/>
                  </a:lnTo>
                  <a:lnTo>
                    <a:pt x="198" y="1962"/>
                  </a:lnTo>
                  <a:lnTo>
                    <a:pt x="209" y="1968"/>
                  </a:lnTo>
                  <a:lnTo>
                    <a:pt x="232" y="1982"/>
                  </a:lnTo>
                  <a:lnTo>
                    <a:pt x="232" y="1982"/>
                  </a:lnTo>
                  <a:lnTo>
                    <a:pt x="236" y="2052"/>
                  </a:lnTo>
                  <a:lnTo>
                    <a:pt x="236" y="2052"/>
                  </a:lnTo>
                  <a:lnTo>
                    <a:pt x="236" y="2052"/>
                  </a:lnTo>
                  <a:lnTo>
                    <a:pt x="231" y="2057"/>
                  </a:lnTo>
                  <a:lnTo>
                    <a:pt x="227" y="2064"/>
                  </a:lnTo>
                  <a:lnTo>
                    <a:pt x="222" y="2072"/>
                  </a:lnTo>
                  <a:lnTo>
                    <a:pt x="221" y="2077"/>
                  </a:lnTo>
                  <a:lnTo>
                    <a:pt x="221" y="2081"/>
                  </a:lnTo>
                  <a:lnTo>
                    <a:pt x="221" y="2081"/>
                  </a:lnTo>
                  <a:lnTo>
                    <a:pt x="221" y="2086"/>
                  </a:lnTo>
                  <a:lnTo>
                    <a:pt x="223" y="2090"/>
                  </a:lnTo>
                  <a:lnTo>
                    <a:pt x="227" y="2095"/>
                  </a:lnTo>
                  <a:lnTo>
                    <a:pt x="231" y="2100"/>
                  </a:lnTo>
                  <a:lnTo>
                    <a:pt x="243" y="2107"/>
                  </a:lnTo>
                  <a:lnTo>
                    <a:pt x="256" y="2113"/>
                  </a:lnTo>
                  <a:lnTo>
                    <a:pt x="273" y="2118"/>
                  </a:lnTo>
                  <a:lnTo>
                    <a:pt x="288" y="2123"/>
                  </a:lnTo>
                  <a:lnTo>
                    <a:pt x="301" y="2125"/>
                  </a:lnTo>
                  <a:lnTo>
                    <a:pt x="312" y="2125"/>
                  </a:lnTo>
                  <a:lnTo>
                    <a:pt x="312" y="2125"/>
                  </a:lnTo>
                  <a:lnTo>
                    <a:pt x="314" y="2142"/>
                  </a:lnTo>
                  <a:lnTo>
                    <a:pt x="316" y="2160"/>
                  </a:lnTo>
                  <a:lnTo>
                    <a:pt x="319" y="2178"/>
                  </a:lnTo>
                  <a:lnTo>
                    <a:pt x="320" y="2199"/>
                  </a:lnTo>
                  <a:lnTo>
                    <a:pt x="320" y="2199"/>
                  </a:lnTo>
                  <a:lnTo>
                    <a:pt x="320" y="2210"/>
                  </a:lnTo>
                  <a:lnTo>
                    <a:pt x="317" y="2220"/>
                  </a:lnTo>
                  <a:lnTo>
                    <a:pt x="314" y="2229"/>
                  </a:lnTo>
                  <a:lnTo>
                    <a:pt x="309" y="2237"/>
                  </a:lnTo>
                  <a:lnTo>
                    <a:pt x="305" y="2242"/>
                  </a:lnTo>
                  <a:lnTo>
                    <a:pt x="299" y="2248"/>
                  </a:lnTo>
                  <a:lnTo>
                    <a:pt x="286" y="2257"/>
                  </a:lnTo>
                  <a:lnTo>
                    <a:pt x="275" y="2268"/>
                  </a:lnTo>
                  <a:lnTo>
                    <a:pt x="269" y="2272"/>
                  </a:lnTo>
                  <a:lnTo>
                    <a:pt x="263" y="2278"/>
                  </a:lnTo>
                  <a:lnTo>
                    <a:pt x="260" y="2285"/>
                  </a:lnTo>
                  <a:lnTo>
                    <a:pt x="256" y="2293"/>
                  </a:lnTo>
                  <a:lnTo>
                    <a:pt x="254" y="2302"/>
                  </a:lnTo>
                  <a:lnTo>
                    <a:pt x="253" y="2314"/>
                  </a:lnTo>
                  <a:lnTo>
                    <a:pt x="253" y="2314"/>
                  </a:lnTo>
                  <a:lnTo>
                    <a:pt x="254" y="2321"/>
                  </a:lnTo>
                  <a:lnTo>
                    <a:pt x="258" y="2329"/>
                  </a:lnTo>
                  <a:lnTo>
                    <a:pt x="267" y="2344"/>
                  </a:lnTo>
                  <a:lnTo>
                    <a:pt x="271" y="2352"/>
                  </a:lnTo>
                  <a:lnTo>
                    <a:pt x="275" y="2361"/>
                  </a:lnTo>
                  <a:lnTo>
                    <a:pt x="278" y="2371"/>
                  </a:lnTo>
                  <a:lnTo>
                    <a:pt x="279" y="2383"/>
                  </a:lnTo>
                  <a:lnTo>
                    <a:pt x="279" y="2383"/>
                  </a:lnTo>
                  <a:lnTo>
                    <a:pt x="278" y="2388"/>
                  </a:lnTo>
                  <a:lnTo>
                    <a:pt x="277" y="2394"/>
                  </a:lnTo>
                  <a:lnTo>
                    <a:pt x="276" y="2399"/>
                  </a:lnTo>
                  <a:lnTo>
                    <a:pt x="273" y="2403"/>
                  </a:lnTo>
                  <a:lnTo>
                    <a:pt x="266" y="2412"/>
                  </a:lnTo>
                  <a:lnTo>
                    <a:pt x="258" y="2420"/>
                  </a:lnTo>
                  <a:lnTo>
                    <a:pt x="250" y="2426"/>
                  </a:lnTo>
                  <a:lnTo>
                    <a:pt x="243" y="2433"/>
                  </a:lnTo>
                  <a:lnTo>
                    <a:pt x="236" y="2443"/>
                  </a:lnTo>
                  <a:lnTo>
                    <a:pt x="233" y="2447"/>
                  </a:lnTo>
                  <a:lnTo>
                    <a:pt x="232" y="2453"/>
                  </a:lnTo>
                  <a:lnTo>
                    <a:pt x="232" y="2453"/>
                  </a:lnTo>
                  <a:lnTo>
                    <a:pt x="230" y="2466"/>
                  </a:lnTo>
                  <a:lnTo>
                    <a:pt x="229" y="2478"/>
                  </a:lnTo>
                  <a:lnTo>
                    <a:pt x="228" y="2484"/>
                  </a:lnTo>
                  <a:lnTo>
                    <a:pt x="227" y="2490"/>
                  </a:lnTo>
                  <a:lnTo>
                    <a:pt x="224" y="2493"/>
                  </a:lnTo>
                  <a:lnTo>
                    <a:pt x="221" y="2497"/>
                  </a:lnTo>
                  <a:lnTo>
                    <a:pt x="221" y="2497"/>
                  </a:lnTo>
                  <a:lnTo>
                    <a:pt x="216" y="2499"/>
                  </a:lnTo>
                  <a:lnTo>
                    <a:pt x="214" y="2500"/>
                  </a:lnTo>
                  <a:lnTo>
                    <a:pt x="208" y="2500"/>
                  </a:lnTo>
                  <a:lnTo>
                    <a:pt x="202" y="2499"/>
                  </a:lnTo>
                  <a:lnTo>
                    <a:pt x="199" y="2499"/>
                  </a:lnTo>
                  <a:lnTo>
                    <a:pt x="194" y="2500"/>
                  </a:lnTo>
                  <a:lnTo>
                    <a:pt x="194" y="2500"/>
                  </a:lnTo>
                  <a:lnTo>
                    <a:pt x="195" y="2512"/>
                  </a:lnTo>
                  <a:lnTo>
                    <a:pt x="197" y="2523"/>
                  </a:lnTo>
                  <a:lnTo>
                    <a:pt x="198" y="2533"/>
                  </a:lnTo>
                  <a:lnTo>
                    <a:pt x="201" y="2545"/>
                  </a:lnTo>
                  <a:lnTo>
                    <a:pt x="205" y="2554"/>
                  </a:lnTo>
                  <a:lnTo>
                    <a:pt x="208" y="2563"/>
                  </a:lnTo>
                  <a:lnTo>
                    <a:pt x="213" y="2573"/>
                  </a:lnTo>
                  <a:lnTo>
                    <a:pt x="218" y="2581"/>
                  </a:lnTo>
                  <a:lnTo>
                    <a:pt x="225" y="2588"/>
                  </a:lnTo>
                  <a:lnTo>
                    <a:pt x="232" y="2594"/>
                  </a:lnTo>
                  <a:lnTo>
                    <a:pt x="239" y="2600"/>
                  </a:lnTo>
                  <a:lnTo>
                    <a:pt x="247" y="2605"/>
                  </a:lnTo>
                  <a:lnTo>
                    <a:pt x="256" y="2609"/>
                  </a:lnTo>
                  <a:lnTo>
                    <a:pt x="266" y="2612"/>
                  </a:lnTo>
                  <a:lnTo>
                    <a:pt x="276" y="2614"/>
                  </a:lnTo>
                  <a:lnTo>
                    <a:pt x="288" y="2614"/>
                  </a:lnTo>
                  <a:lnTo>
                    <a:pt x="288" y="2614"/>
                  </a:lnTo>
                  <a:lnTo>
                    <a:pt x="288" y="2621"/>
                  </a:lnTo>
                  <a:lnTo>
                    <a:pt x="288" y="2628"/>
                  </a:lnTo>
                  <a:lnTo>
                    <a:pt x="286" y="2635"/>
                  </a:lnTo>
                  <a:lnTo>
                    <a:pt x="285" y="2641"/>
                  </a:lnTo>
                  <a:lnTo>
                    <a:pt x="283" y="2645"/>
                  </a:lnTo>
                  <a:lnTo>
                    <a:pt x="281" y="2650"/>
                  </a:lnTo>
                  <a:lnTo>
                    <a:pt x="273" y="2658"/>
                  </a:lnTo>
                  <a:lnTo>
                    <a:pt x="264" y="2665"/>
                  </a:lnTo>
                  <a:lnTo>
                    <a:pt x="254" y="2670"/>
                  </a:lnTo>
                  <a:lnTo>
                    <a:pt x="244" y="2675"/>
                  </a:lnTo>
                  <a:lnTo>
                    <a:pt x="232" y="2680"/>
                  </a:lnTo>
                  <a:lnTo>
                    <a:pt x="209" y="2688"/>
                  </a:lnTo>
                  <a:lnTo>
                    <a:pt x="199" y="2692"/>
                  </a:lnTo>
                  <a:lnTo>
                    <a:pt x="190" y="2697"/>
                  </a:lnTo>
                  <a:lnTo>
                    <a:pt x="182" y="2703"/>
                  </a:lnTo>
                  <a:lnTo>
                    <a:pt x="175" y="2710"/>
                  </a:lnTo>
                  <a:lnTo>
                    <a:pt x="172" y="2714"/>
                  </a:lnTo>
                  <a:lnTo>
                    <a:pt x="171" y="2719"/>
                  </a:lnTo>
                  <a:lnTo>
                    <a:pt x="170" y="2723"/>
                  </a:lnTo>
                  <a:lnTo>
                    <a:pt x="169" y="2728"/>
                  </a:lnTo>
                  <a:lnTo>
                    <a:pt x="169" y="2728"/>
                  </a:lnTo>
                  <a:lnTo>
                    <a:pt x="170" y="2738"/>
                  </a:lnTo>
                  <a:lnTo>
                    <a:pt x="174" y="2746"/>
                  </a:lnTo>
                  <a:lnTo>
                    <a:pt x="177" y="2753"/>
                  </a:lnTo>
                  <a:lnTo>
                    <a:pt x="182" y="2759"/>
                  </a:lnTo>
                  <a:lnTo>
                    <a:pt x="186" y="2766"/>
                  </a:lnTo>
                  <a:lnTo>
                    <a:pt x="191" y="2773"/>
                  </a:lnTo>
                  <a:lnTo>
                    <a:pt x="193" y="2781"/>
                  </a:lnTo>
                  <a:lnTo>
                    <a:pt x="194" y="2790"/>
                  </a:lnTo>
                  <a:lnTo>
                    <a:pt x="194" y="2790"/>
                  </a:lnTo>
                  <a:lnTo>
                    <a:pt x="194" y="2850"/>
                  </a:lnTo>
                  <a:lnTo>
                    <a:pt x="194" y="2850"/>
                  </a:lnTo>
                  <a:lnTo>
                    <a:pt x="195" y="2857"/>
                  </a:lnTo>
                  <a:lnTo>
                    <a:pt x="197" y="2861"/>
                  </a:lnTo>
                  <a:lnTo>
                    <a:pt x="199" y="2867"/>
                  </a:lnTo>
                  <a:lnTo>
                    <a:pt x="202" y="2872"/>
                  </a:lnTo>
                  <a:lnTo>
                    <a:pt x="206" y="2875"/>
                  </a:lnTo>
                  <a:lnTo>
                    <a:pt x="210" y="2878"/>
                  </a:lnTo>
                  <a:lnTo>
                    <a:pt x="217" y="2879"/>
                  </a:lnTo>
                  <a:lnTo>
                    <a:pt x="217" y="2879"/>
                  </a:lnTo>
                  <a:lnTo>
                    <a:pt x="229" y="2879"/>
                  </a:lnTo>
                  <a:lnTo>
                    <a:pt x="239" y="2878"/>
                  </a:lnTo>
                  <a:lnTo>
                    <a:pt x="259" y="2873"/>
                  </a:lnTo>
                  <a:lnTo>
                    <a:pt x="279" y="2869"/>
                  </a:lnTo>
                  <a:lnTo>
                    <a:pt x="290" y="2868"/>
                  </a:lnTo>
                  <a:lnTo>
                    <a:pt x="301" y="2867"/>
                  </a:lnTo>
                  <a:lnTo>
                    <a:pt x="301" y="2867"/>
                  </a:lnTo>
                  <a:lnTo>
                    <a:pt x="313" y="2868"/>
                  </a:lnTo>
                  <a:lnTo>
                    <a:pt x="322" y="2869"/>
                  </a:lnTo>
                  <a:lnTo>
                    <a:pt x="330" y="2872"/>
                  </a:lnTo>
                  <a:lnTo>
                    <a:pt x="336" y="2875"/>
                  </a:lnTo>
                  <a:lnTo>
                    <a:pt x="342" y="2879"/>
                  </a:lnTo>
                  <a:lnTo>
                    <a:pt x="346" y="2883"/>
                  </a:lnTo>
                  <a:lnTo>
                    <a:pt x="355" y="2891"/>
                  </a:lnTo>
                  <a:lnTo>
                    <a:pt x="362" y="2902"/>
                  </a:lnTo>
                  <a:lnTo>
                    <a:pt x="370" y="2910"/>
                  </a:lnTo>
                  <a:lnTo>
                    <a:pt x="376" y="2913"/>
                  </a:lnTo>
                  <a:lnTo>
                    <a:pt x="382" y="2916"/>
                  </a:lnTo>
                  <a:lnTo>
                    <a:pt x="389" y="2918"/>
                  </a:lnTo>
                  <a:lnTo>
                    <a:pt x="397" y="2919"/>
                  </a:lnTo>
                  <a:lnTo>
                    <a:pt x="397" y="2919"/>
                  </a:lnTo>
                  <a:lnTo>
                    <a:pt x="401" y="2933"/>
                  </a:lnTo>
                  <a:lnTo>
                    <a:pt x="408" y="2948"/>
                  </a:lnTo>
                  <a:lnTo>
                    <a:pt x="418" y="2963"/>
                  </a:lnTo>
                  <a:lnTo>
                    <a:pt x="422" y="2970"/>
                  </a:lnTo>
                  <a:lnTo>
                    <a:pt x="427" y="2974"/>
                  </a:lnTo>
                  <a:lnTo>
                    <a:pt x="427" y="2974"/>
                  </a:lnTo>
                  <a:lnTo>
                    <a:pt x="435" y="2979"/>
                  </a:lnTo>
                  <a:lnTo>
                    <a:pt x="444" y="2982"/>
                  </a:lnTo>
                  <a:lnTo>
                    <a:pt x="462" y="2988"/>
                  </a:lnTo>
                  <a:lnTo>
                    <a:pt x="469" y="2991"/>
                  </a:lnTo>
                  <a:lnTo>
                    <a:pt x="473" y="2994"/>
                  </a:lnTo>
                  <a:lnTo>
                    <a:pt x="476" y="2996"/>
                  </a:lnTo>
                  <a:lnTo>
                    <a:pt x="479" y="3000"/>
                  </a:lnTo>
                  <a:lnTo>
                    <a:pt x="480" y="3004"/>
                  </a:lnTo>
                  <a:lnTo>
                    <a:pt x="481" y="3009"/>
                  </a:lnTo>
                  <a:lnTo>
                    <a:pt x="482" y="3014"/>
                  </a:lnTo>
                  <a:lnTo>
                    <a:pt x="482" y="3014"/>
                  </a:lnTo>
                  <a:lnTo>
                    <a:pt x="481" y="3020"/>
                  </a:lnTo>
                  <a:lnTo>
                    <a:pt x="480" y="3026"/>
                  </a:lnTo>
                  <a:lnTo>
                    <a:pt x="477" y="3032"/>
                  </a:lnTo>
                  <a:lnTo>
                    <a:pt x="474" y="3037"/>
                  </a:lnTo>
                  <a:lnTo>
                    <a:pt x="466" y="3049"/>
                  </a:lnTo>
                  <a:lnTo>
                    <a:pt x="458" y="3061"/>
                  </a:lnTo>
                  <a:lnTo>
                    <a:pt x="449" y="3073"/>
                  </a:lnTo>
                  <a:lnTo>
                    <a:pt x="441" y="3087"/>
                  </a:lnTo>
                  <a:lnTo>
                    <a:pt x="438" y="3095"/>
                  </a:lnTo>
                  <a:lnTo>
                    <a:pt x="436" y="3103"/>
                  </a:lnTo>
                  <a:lnTo>
                    <a:pt x="434" y="3112"/>
                  </a:lnTo>
                  <a:lnTo>
                    <a:pt x="434" y="3121"/>
                  </a:lnTo>
                  <a:lnTo>
                    <a:pt x="434" y="3121"/>
                  </a:lnTo>
                  <a:lnTo>
                    <a:pt x="435" y="3132"/>
                  </a:lnTo>
                  <a:lnTo>
                    <a:pt x="437" y="3140"/>
                  </a:lnTo>
                  <a:lnTo>
                    <a:pt x="443" y="3148"/>
                  </a:lnTo>
                  <a:lnTo>
                    <a:pt x="449" y="3153"/>
                  </a:lnTo>
                  <a:lnTo>
                    <a:pt x="457" y="3157"/>
                  </a:lnTo>
                  <a:lnTo>
                    <a:pt x="465" y="3161"/>
                  </a:lnTo>
                  <a:lnTo>
                    <a:pt x="483" y="3166"/>
                  </a:lnTo>
                  <a:lnTo>
                    <a:pt x="502" y="3172"/>
                  </a:lnTo>
                  <a:lnTo>
                    <a:pt x="510" y="3176"/>
                  </a:lnTo>
                  <a:lnTo>
                    <a:pt x="518" y="3179"/>
                  </a:lnTo>
                  <a:lnTo>
                    <a:pt x="523" y="3185"/>
                  </a:lnTo>
                  <a:lnTo>
                    <a:pt x="528" y="3191"/>
                  </a:lnTo>
                  <a:lnTo>
                    <a:pt x="531" y="3200"/>
                  </a:lnTo>
                  <a:lnTo>
                    <a:pt x="533" y="3209"/>
                  </a:lnTo>
                  <a:lnTo>
                    <a:pt x="533" y="3209"/>
                  </a:lnTo>
                  <a:lnTo>
                    <a:pt x="533" y="3217"/>
                  </a:lnTo>
                  <a:lnTo>
                    <a:pt x="530" y="3225"/>
                  </a:lnTo>
                  <a:lnTo>
                    <a:pt x="528" y="3232"/>
                  </a:lnTo>
                  <a:lnTo>
                    <a:pt x="525" y="3238"/>
                  </a:lnTo>
                  <a:lnTo>
                    <a:pt x="520" y="3242"/>
                  </a:lnTo>
                  <a:lnTo>
                    <a:pt x="515" y="3247"/>
                  </a:lnTo>
                  <a:lnTo>
                    <a:pt x="505" y="3256"/>
                  </a:lnTo>
                  <a:lnTo>
                    <a:pt x="495" y="3264"/>
                  </a:lnTo>
                  <a:lnTo>
                    <a:pt x="487" y="3273"/>
                  </a:lnTo>
                  <a:lnTo>
                    <a:pt x="482" y="3278"/>
                  </a:lnTo>
                  <a:lnTo>
                    <a:pt x="480" y="3284"/>
                  </a:lnTo>
                  <a:lnTo>
                    <a:pt x="479" y="3291"/>
                  </a:lnTo>
                  <a:lnTo>
                    <a:pt x="477" y="3298"/>
                  </a:lnTo>
                  <a:lnTo>
                    <a:pt x="477" y="3298"/>
                  </a:lnTo>
                  <a:lnTo>
                    <a:pt x="477" y="3393"/>
                  </a:lnTo>
                  <a:lnTo>
                    <a:pt x="477" y="3393"/>
                  </a:lnTo>
                  <a:lnTo>
                    <a:pt x="479" y="3399"/>
                  </a:lnTo>
                  <a:lnTo>
                    <a:pt x="480" y="3405"/>
                  </a:lnTo>
                  <a:lnTo>
                    <a:pt x="482" y="3410"/>
                  </a:lnTo>
                  <a:lnTo>
                    <a:pt x="485" y="3416"/>
                  </a:lnTo>
                  <a:lnTo>
                    <a:pt x="493" y="3428"/>
                  </a:lnTo>
                  <a:lnTo>
                    <a:pt x="504" y="3439"/>
                  </a:lnTo>
                  <a:lnTo>
                    <a:pt x="513" y="3452"/>
                  </a:lnTo>
                  <a:lnTo>
                    <a:pt x="518" y="3459"/>
                  </a:lnTo>
                  <a:lnTo>
                    <a:pt x="521" y="3466"/>
                  </a:lnTo>
                  <a:lnTo>
                    <a:pt x="525" y="3474"/>
                  </a:lnTo>
                  <a:lnTo>
                    <a:pt x="527" y="3483"/>
                  </a:lnTo>
                  <a:lnTo>
                    <a:pt x="529" y="3493"/>
                  </a:lnTo>
                  <a:lnTo>
                    <a:pt x="529" y="3504"/>
                  </a:lnTo>
                  <a:lnTo>
                    <a:pt x="529" y="3504"/>
                  </a:lnTo>
                  <a:lnTo>
                    <a:pt x="529" y="3510"/>
                  </a:lnTo>
                  <a:lnTo>
                    <a:pt x="527" y="3516"/>
                  </a:lnTo>
                  <a:lnTo>
                    <a:pt x="526" y="3521"/>
                  </a:lnTo>
                  <a:lnTo>
                    <a:pt x="522" y="3525"/>
                  </a:lnTo>
                  <a:lnTo>
                    <a:pt x="519" y="3528"/>
                  </a:lnTo>
                  <a:lnTo>
                    <a:pt x="515" y="3531"/>
                  </a:lnTo>
                  <a:lnTo>
                    <a:pt x="507" y="3536"/>
                  </a:lnTo>
                  <a:lnTo>
                    <a:pt x="499" y="3539"/>
                  </a:lnTo>
                  <a:lnTo>
                    <a:pt x="492" y="3545"/>
                  </a:lnTo>
                  <a:lnTo>
                    <a:pt x="489" y="3548"/>
                  </a:lnTo>
                  <a:lnTo>
                    <a:pt x="487" y="3552"/>
                  </a:lnTo>
                  <a:lnTo>
                    <a:pt x="485" y="3556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6"/>
                  </a:lnTo>
                  <a:lnTo>
                    <a:pt x="487" y="3569"/>
                  </a:lnTo>
                  <a:lnTo>
                    <a:pt x="492" y="3578"/>
                  </a:lnTo>
                  <a:lnTo>
                    <a:pt x="500" y="3589"/>
                  </a:lnTo>
                  <a:lnTo>
                    <a:pt x="510" y="3599"/>
                  </a:lnTo>
                  <a:lnTo>
                    <a:pt x="520" y="3608"/>
                  </a:lnTo>
                  <a:lnTo>
                    <a:pt x="530" y="3616"/>
                  </a:lnTo>
                  <a:lnTo>
                    <a:pt x="540" y="3622"/>
                  </a:lnTo>
                  <a:lnTo>
                    <a:pt x="544" y="3623"/>
                  </a:lnTo>
                  <a:lnTo>
                    <a:pt x="548" y="3624"/>
                  </a:lnTo>
                  <a:lnTo>
                    <a:pt x="548" y="3624"/>
                  </a:lnTo>
                  <a:lnTo>
                    <a:pt x="563" y="3623"/>
                  </a:lnTo>
                  <a:lnTo>
                    <a:pt x="575" y="3621"/>
                  </a:lnTo>
                  <a:lnTo>
                    <a:pt x="587" y="3619"/>
                  </a:lnTo>
                  <a:lnTo>
                    <a:pt x="599" y="3617"/>
                  </a:lnTo>
                  <a:lnTo>
                    <a:pt x="599" y="3617"/>
                  </a:lnTo>
                  <a:lnTo>
                    <a:pt x="606" y="3617"/>
                  </a:lnTo>
                  <a:lnTo>
                    <a:pt x="613" y="3620"/>
                  </a:lnTo>
                  <a:lnTo>
                    <a:pt x="619" y="3622"/>
                  </a:lnTo>
                  <a:lnTo>
                    <a:pt x="624" y="3626"/>
                  </a:lnTo>
                  <a:lnTo>
                    <a:pt x="634" y="3635"/>
                  </a:lnTo>
                  <a:lnTo>
                    <a:pt x="643" y="3643"/>
                  </a:lnTo>
                  <a:lnTo>
                    <a:pt x="643" y="3643"/>
                  </a:lnTo>
                  <a:lnTo>
                    <a:pt x="656" y="3652"/>
                  </a:lnTo>
                  <a:lnTo>
                    <a:pt x="665" y="3661"/>
                  </a:lnTo>
                  <a:lnTo>
                    <a:pt x="674" y="3672"/>
                  </a:lnTo>
                  <a:lnTo>
                    <a:pt x="681" y="3683"/>
                  </a:lnTo>
                  <a:lnTo>
                    <a:pt x="687" y="3696"/>
                  </a:lnTo>
                  <a:lnTo>
                    <a:pt x="691" y="3710"/>
                  </a:lnTo>
                  <a:lnTo>
                    <a:pt x="699" y="3737"/>
                  </a:lnTo>
                  <a:lnTo>
                    <a:pt x="706" y="3766"/>
                  </a:lnTo>
                  <a:lnTo>
                    <a:pt x="714" y="3794"/>
                  </a:lnTo>
                  <a:lnTo>
                    <a:pt x="720" y="3806"/>
                  </a:lnTo>
                  <a:lnTo>
                    <a:pt x="726" y="3819"/>
                  </a:lnTo>
                  <a:lnTo>
                    <a:pt x="733" y="3830"/>
                  </a:lnTo>
                  <a:lnTo>
                    <a:pt x="742" y="3841"/>
                  </a:lnTo>
                  <a:lnTo>
                    <a:pt x="742" y="3841"/>
                  </a:lnTo>
                  <a:lnTo>
                    <a:pt x="743" y="3845"/>
                  </a:lnTo>
                  <a:lnTo>
                    <a:pt x="744" y="3850"/>
                  </a:lnTo>
                  <a:lnTo>
                    <a:pt x="749" y="3859"/>
                  </a:lnTo>
                  <a:lnTo>
                    <a:pt x="755" y="3867"/>
                  </a:lnTo>
                  <a:lnTo>
                    <a:pt x="756" y="3872"/>
                  </a:lnTo>
                  <a:lnTo>
                    <a:pt x="757" y="3878"/>
                  </a:lnTo>
                  <a:lnTo>
                    <a:pt x="757" y="3878"/>
                  </a:lnTo>
                  <a:lnTo>
                    <a:pt x="756" y="3883"/>
                  </a:lnTo>
                  <a:lnTo>
                    <a:pt x="752" y="3889"/>
                  </a:lnTo>
                  <a:lnTo>
                    <a:pt x="749" y="3894"/>
                  </a:lnTo>
                  <a:lnTo>
                    <a:pt x="743" y="3898"/>
                  </a:lnTo>
                  <a:lnTo>
                    <a:pt x="734" y="3906"/>
                  </a:lnTo>
                  <a:lnTo>
                    <a:pt x="729" y="3910"/>
                  </a:lnTo>
                  <a:lnTo>
                    <a:pt x="727" y="3914"/>
                  </a:lnTo>
                  <a:lnTo>
                    <a:pt x="727" y="3914"/>
                  </a:lnTo>
                  <a:lnTo>
                    <a:pt x="726" y="3921"/>
                  </a:lnTo>
                  <a:lnTo>
                    <a:pt x="725" y="3928"/>
                  </a:lnTo>
                  <a:lnTo>
                    <a:pt x="725" y="3941"/>
                  </a:lnTo>
                  <a:lnTo>
                    <a:pt x="725" y="3945"/>
                  </a:lnTo>
                  <a:lnTo>
                    <a:pt x="724" y="3951"/>
                  </a:lnTo>
                  <a:lnTo>
                    <a:pt x="721" y="3957"/>
                  </a:lnTo>
                  <a:lnTo>
                    <a:pt x="717" y="3962"/>
                  </a:lnTo>
                  <a:lnTo>
                    <a:pt x="717" y="3962"/>
                  </a:lnTo>
                  <a:lnTo>
                    <a:pt x="712" y="3967"/>
                  </a:lnTo>
                  <a:lnTo>
                    <a:pt x="708" y="3973"/>
                  </a:lnTo>
                  <a:lnTo>
                    <a:pt x="695" y="3983"/>
                  </a:lnTo>
                  <a:lnTo>
                    <a:pt x="682" y="3993"/>
                  </a:lnTo>
                  <a:lnTo>
                    <a:pt x="670" y="4002"/>
                  </a:lnTo>
                  <a:lnTo>
                    <a:pt x="658" y="4013"/>
                  </a:lnTo>
                  <a:lnTo>
                    <a:pt x="652" y="4020"/>
                  </a:lnTo>
                  <a:lnTo>
                    <a:pt x="648" y="4027"/>
                  </a:lnTo>
                  <a:lnTo>
                    <a:pt x="644" y="4035"/>
                  </a:lnTo>
                  <a:lnTo>
                    <a:pt x="642" y="4043"/>
                  </a:lnTo>
                  <a:lnTo>
                    <a:pt x="640" y="4054"/>
                  </a:lnTo>
                  <a:lnTo>
                    <a:pt x="640" y="4065"/>
                  </a:lnTo>
                  <a:lnTo>
                    <a:pt x="640" y="4065"/>
                  </a:lnTo>
                  <a:lnTo>
                    <a:pt x="668" y="4097"/>
                  </a:lnTo>
                  <a:lnTo>
                    <a:pt x="668" y="4097"/>
                  </a:lnTo>
                  <a:lnTo>
                    <a:pt x="732" y="4097"/>
                  </a:lnTo>
                  <a:lnTo>
                    <a:pt x="732" y="4097"/>
                  </a:lnTo>
                  <a:lnTo>
                    <a:pt x="732" y="4097"/>
                  </a:lnTo>
                  <a:lnTo>
                    <a:pt x="736" y="4103"/>
                  </a:lnTo>
                  <a:lnTo>
                    <a:pt x="741" y="4106"/>
                  </a:lnTo>
                  <a:lnTo>
                    <a:pt x="747" y="4110"/>
                  </a:lnTo>
                  <a:lnTo>
                    <a:pt x="752" y="4112"/>
                  </a:lnTo>
                  <a:lnTo>
                    <a:pt x="765" y="4116"/>
                  </a:lnTo>
                  <a:lnTo>
                    <a:pt x="779" y="4117"/>
                  </a:lnTo>
                  <a:lnTo>
                    <a:pt x="779" y="4117"/>
                  </a:lnTo>
                  <a:lnTo>
                    <a:pt x="797" y="4116"/>
                  </a:lnTo>
                  <a:lnTo>
                    <a:pt x="813" y="4112"/>
                  </a:lnTo>
                  <a:lnTo>
                    <a:pt x="829" y="4106"/>
                  </a:lnTo>
                  <a:lnTo>
                    <a:pt x="843" y="4101"/>
                  </a:lnTo>
                  <a:lnTo>
                    <a:pt x="857" y="4092"/>
                  </a:lnTo>
                  <a:lnTo>
                    <a:pt x="870" y="4082"/>
                  </a:lnTo>
                  <a:lnTo>
                    <a:pt x="880" y="4071"/>
                  </a:lnTo>
                  <a:lnTo>
                    <a:pt x="892" y="4059"/>
                  </a:lnTo>
                  <a:lnTo>
                    <a:pt x="901" y="4046"/>
                  </a:lnTo>
                  <a:lnTo>
                    <a:pt x="910" y="4032"/>
                  </a:lnTo>
                  <a:lnTo>
                    <a:pt x="918" y="4018"/>
                  </a:lnTo>
                  <a:lnTo>
                    <a:pt x="926" y="4003"/>
                  </a:lnTo>
                  <a:lnTo>
                    <a:pt x="940" y="3973"/>
                  </a:lnTo>
                  <a:lnTo>
                    <a:pt x="951" y="3943"/>
                  </a:lnTo>
                  <a:lnTo>
                    <a:pt x="951" y="3943"/>
                  </a:lnTo>
                  <a:lnTo>
                    <a:pt x="955" y="3938"/>
                  </a:lnTo>
                  <a:lnTo>
                    <a:pt x="958" y="3935"/>
                  </a:lnTo>
                  <a:lnTo>
                    <a:pt x="963" y="3932"/>
                  </a:lnTo>
                  <a:lnTo>
                    <a:pt x="969" y="3929"/>
                  </a:lnTo>
                  <a:lnTo>
                    <a:pt x="978" y="3926"/>
                  </a:lnTo>
                  <a:lnTo>
                    <a:pt x="981" y="3924"/>
                  </a:lnTo>
                  <a:lnTo>
                    <a:pt x="985" y="3921"/>
                  </a:lnTo>
                  <a:lnTo>
                    <a:pt x="985" y="3921"/>
                  </a:lnTo>
                  <a:lnTo>
                    <a:pt x="987" y="3919"/>
                  </a:lnTo>
                  <a:lnTo>
                    <a:pt x="988" y="3915"/>
                  </a:lnTo>
                  <a:lnTo>
                    <a:pt x="989" y="3909"/>
                  </a:lnTo>
                  <a:lnTo>
                    <a:pt x="991" y="3890"/>
                  </a:lnTo>
                  <a:lnTo>
                    <a:pt x="992" y="3881"/>
                  </a:lnTo>
                  <a:lnTo>
                    <a:pt x="993" y="3873"/>
                  </a:lnTo>
                  <a:lnTo>
                    <a:pt x="995" y="3867"/>
                  </a:lnTo>
                  <a:lnTo>
                    <a:pt x="997" y="3864"/>
                  </a:lnTo>
                  <a:lnTo>
                    <a:pt x="1000" y="3863"/>
                  </a:lnTo>
                  <a:lnTo>
                    <a:pt x="1000" y="3863"/>
                  </a:lnTo>
                  <a:lnTo>
                    <a:pt x="1015" y="3854"/>
                  </a:lnTo>
                  <a:lnTo>
                    <a:pt x="1033" y="3848"/>
                  </a:lnTo>
                  <a:lnTo>
                    <a:pt x="1054" y="3842"/>
                  </a:lnTo>
                  <a:lnTo>
                    <a:pt x="1075" y="3837"/>
                  </a:lnTo>
                  <a:lnTo>
                    <a:pt x="1095" y="3834"/>
                  </a:lnTo>
                  <a:lnTo>
                    <a:pt x="1116" y="3831"/>
                  </a:lnTo>
                  <a:lnTo>
                    <a:pt x="1134" y="3830"/>
                  </a:lnTo>
                  <a:lnTo>
                    <a:pt x="1151" y="3829"/>
                  </a:lnTo>
                  <a:lnTo>
                    <a:pt x="1151" y="3829"/>
                  </a:lnTo>
                  <a:lnTo>
                    <a:pt x="1153" y="3823"/>
                  </a:lnTo>
                  <a:lnTo>
                    <a:pt x="1154" y="3817"/>
                  </a:lnTo>
                  <a:lnTo>
                    <a:pt x="1154" y="3810"/>
                  </a:lnTo>
                  <a:lnTo>
                    <a:pt x="1153" y="3806"/>
                  </a:lnTo>
                  <a:lnTo>
                    <a:pt x="1151" y="3804"/>
                  </a:lnTo>
                  <a:lnTo>
                    <a:pt x="1151" y="3804"/>
                  </a:lnTo>
                  <a:lnTo>
                    <a:pt x="1145" y="3803"/>
                  </a:lnTo>
                  <a:lnTo>
                    <a:pt x="1140" y="3802"/>
                  </a:lnTo>
                  <a:lnTo>
                    <a:pt x="1136" y="3798"/>
                  </a:lnTo>
                  <a:lnTo>
                    <a:pt x="1131" y="3795"/>
                  </a:lnTo>
                  <a:lnTo>
                    <a:pt x="1123" y="3785"/>
                  </a:lnTo>
                  <a:lnTo>
                    <a:pt x="1114" y="3774"/>
                  </a:lnTo>
                  <a:lnTo>
                    <a:pt x="1096" y="3751"/>
                  </a:lnTo>
                  <a:lnTo>
                    <a:pt x="1088" y="3742"/>
                  </a:lnTo>
                  <a:lnTo>
                    <a:pt x="1080" y="3734"/>
                  </a:lnTo>
                  <a:lnTo>
                    <a:pt x="1080" y="3734"/>
                  </a:lnTo>
                  <a:lnTo>
                    <a:pt x="1076" y="3731"/>
                  </a:lnTo>
                  <a:lnTo>
                    <a:pt x="1070" y="3728"/>
                  </a:lnTo>
                  <a:lnTo>
                    <a:pt x="1067" y="3726"/>
                  </a:lnTo>
                  <a:lnTo>
                    <a:pt x="1064" y="3722"/>
                  </a:lnTo>
                  <a:lnTo>
                    <a:pt x="1063" y="3719"/>
                  </a:lnTo>
                  <a:lnTo>
                    <a:pt x="1062" y="3715"/>
                  </a:lnTo>
                  <a:lnTo>
                    <a:pt x="1062" y="3715"/>
                  </a:lnTo>
                  <a:lnTo>
                    <a:pt x="1063" y="3712"/>
                  </a:lnTo>
                  <a:lnTo>
                    <a:pt x="1068" y="3706"/>
                  </a:lnTo>
                  <a:lnTo>
                    <a:pt x="1081" y="3693"/>
                  </a:lnTo>
                  <a:lnTo>
                    <a:pt x="1096" y="3682"/>
                  </a:lnTo>
                  <a:lnTo>
                    <a:pt x="1102" y="3677"/>
                  </a:lnTo>
                  <a:lnTo>
                    <a:pt x="1106" y="3676"/>
                  </a:lnTo>
                  <a:lnTo>
                    <a:pt x="1106" y="3676"/>
                  </a:lnTo>
                  <a:lnTo>
                    <a:pt x="1125" y="3676"/>
                  </a:lnTo>
                  <a:lnTo>
                    <a:pt x="1133" y="3674"/>
                  </a:lnTo>
                  <a:lnTo>
                    <a:pt x="1139" y="3672"/>
                  </a:lnTo>
                  <a:lnTo>
                    <a:pt x="1144" y="3668"/>
                  </a:lnTo>
                  <a:lnTo>
                    <a:pt x="1147" y="3662"/>
                  </a:lnTo>
                  <a:lnTo>
                    <a:pt x="1149" y="3654"/>
                  </a:lnTo>
                  <a:lnTo>
                    <a:pt x="1151" y="3643"/>
                  </a:lnTo>
                  <a:lnTo>
                    <a:pt x="1151" y="3643"/>
                  </a:lnTo>
                  <a:lnTo>
                    <a:pt x="1149" y="3638"/>
                  </a:lnTo>
                  <a:lnTo>
                    <a:pt x="1148" y="3632"/>
                  </a:lnTo>
                  <a:lnTo>
                    <a:pt x="1145" y="3623"/>
                  </a:lnTo>
                  <a:lnTo>
                    <a:pt x="1140" y="3613"/>
                  </a:lnTo>
                  <a:lnTo>
                    <a:pt x="1139" y="3608"/>
                  </a:lnTo>
                  <a:lnTo>
                    <a:pt x="1139" y="3602"/>
                  </a:lnTo>
                  <a:lnTo>
                    <a:pt x="1139" y="3602"/>
                  </a:lnTo>
                  <a:lnTo>
                    <a:pt x="1139" y="3596"/>
                  </a:lnTo>
                  <a:lnTo>
                    <a:pt x="1141" y="3590"/>
                  </a:lnTo>
                  <a:lnTo>
                    <a:pt x="1146" y="3578"/>
                  </a:lnTo>
                  <a:lnTo>
                    <a:pt x="1152" y="3565"/>
                  </a:lnTo>
                  <a:lnTo>
                    <a:pt x="1153" y="3556"/>
                  </a:lnTo>
                  <a:lnTo>
                    <a:pt x="1154" y="3547"/>
                  </a:lnTo>
                  <a:lnTo>
                    <a:pt x="1154" y="3547"/>
                  </a:lnTo>
                  <a:lnTo>
                    <a:pt x="1153" y="3539"/>
                  </a:lnTo>
                  <a:lnTo>
                    <a:pt x="1152" y="3532"/>
                  </a:lnTo>
                  <a:lnTo>
                    <a:pt x="1146" y="3521"/>
                  </a:lnTo>
                  <a:lnTo>
                    <a:pt x="1141" y="3509"/>
                  </a:lnTo>
                  <a:lnTo>
                    <a:pt x="1139" y="3502"/>
                  </a:lnTo>
                  <a:lnTo>
                    <a:pt x="1139" y="3497"/>
                  </a:lnTo>
                  <a:lnTo>
                    <a:pt x="1139" y="3497"/>
                  </a:lnTo>
                  <a:lnTo>
                    <a:pt x="1140" y="3491"/>
                  </a:lnTo>
                  <a:lnTo>
                    <a:pt x="1141" y="3485"/>
                  </a:lnTo>
                  <a:lnTo>
                    <a:pt x="1148" y="3471"/>
                  </a:lnTo>
                  <a:lnTo>
                    <a:pt x="1156" y="3454"/>
                  </a:lnTo>
                  <a:lnTo>
                    <a:pt x="1160" y="3446"/>
                  </a:lnTo>
                  <a:lnTo>
                    <a:pt x="1161" y="3438"/>
                  </a:lnTo>
                  <a:lnTo>
                    <a:pt x="1161" y="3438"/>
                  </a:lnTo>
                  <a:lnTo>
                    <a:pt x="1172" y="3433"/>
                  </a:lnTo>
                  <a:lnTo>
                    <a:pt x="1182" y="3426"/>
                  </a:lnTo>
                  <a:lnTo>
                    <a:pt x="1191" y="3418"/>
                  </a:lnTo>
                  <a:lnTo>
                    <a:pt x="1198" y="3409"/>
                  </a:lnTo>
                  <a:lnTo>
                    <a:pt x="1203" y="3398"/>
                  </a:lnTo>
                  <a:lnTo>
                    <a:pt x="1208" y="3386"/>
                  </a:lnTo>
                  <a:lnTo>
                    <a:pt x="1212" y="3375"/>
                  </a:lnTo>
                  <a:lnTo>
                    <a:pt x="1213" y="3364"/>
                  </a:lnTo>
                  <a:lnTo>
                    <a:pt x="1213" y="3364"/>
                  </a:lnTo>
                  <a:lnTo>
                    <a:pt x="1212" y="3357"/>
                  </a:lnTo>
                  <a:lnTo>
                    <a:pt x="1210" y="3350"/>
                  </a:lnTo>
                  <a:lnTo>
                    <a:pt x="1209" y="3345"/>
                  </a:lnTo>
                  <a:lnTo>
                    <a:pt x="1206" y="3340"/>
                  </a:lnTo>
                  <a:lnTo>
                    <a:pt x="1200" y="3330"/>
                  </a:lnTo>
                  <a:lnTo>
                    <a:pt x="1192" y="3319"/>
                  </a:lnTo>
                  <a:lnTo>
                    <a:pt x="1185" y="3310"/>
                  </a:lnTo>
                  <a:lnTo>
                    <a:pt x="1178" y="3301"/>
                  </a:lnTo>
                  <a:lnTo>
                    <a:pt x="1174" y="3291"/>
                  </a:lnTo>
                  <a:lnTo>
                    <a:pt x="1172" y="3285"/>
                  </a:lnTo>
                  <a:lnTo>
                    <a:pt x="1172" y="3279"/>
                  </a:lnTo>
                  <a:lnTo>
                    <a:pt x="1172" y="3279"/>
                  </a:lnTo>
                  <a:lnTo>
                    <a:pt x="1172" y="3260"/>
                  </a:lnTo>
                  <a:lnTo>
                    <a:pt x="1176" y="3241"/>
                  </a:lnTo>
                  <a:lnTo>
                    <a:pt x="1179" y="3223"/>
                  </a:lnTo>
                  <a:lnTo>
                    <a:pt x="1185" y="3207"/>
                  </a:lnTo>
                  <a:lnTo>
                    <a:pt x="1193" y="3193"/>
                  </a:lnTo>
                  <a:lnTo>
                    <a:pt x="1197" y="3187"/>
                  </a:lnTo>
                  <a:lnTo>
                    <a:pt x="1201" y="3182"/>
                  </a:lnTo>
                  <a:lnTo>
                    <a:pt x="1207" y="3178"/>
                  </a:lnTo>
                  <a:lnTo>
                    <a:pt x="1212" y="3176"/>
                  </a:lnTo>
                  <a:lnTo>
                    <a:pt x="1217" y="3173"/>
                  </a:lnTo>
                  <a:lnTo>
                    <a:pt x="1224" y="3173"/>
                  </a:lnTo>
                  <a:lnTo>
                    <a:pt x="1224" y="3173"/>
                  </a:lnTo>
                  <a:lnTo>
                    <a:pt x="1271" y="3173"/>
                  </a:lnTo>
                  <a:lnTo>
                    <a:pt x="1271" y="3173"/>
                  </a:lnTo>
                  <a:lnTo>
                    <a:pt x="1279" y="3172"/>
                  </a:lnTo>
                  <a:lnTo>
                    <a:pt x="1286" y="3170"/>
                  </a:lnTo>
                  <a:lnTo>
                    <a:pt x="1292" y="3168"/>
                  </a:lnTo>
                  <a:lnTo>
                    <a:pt x="1298" y="3163"/>
                  </a:lnTo>
                  <a:lnTo>
                    <a:pt x="1304" y="3158"/>
                  </a:lnTo>
                  <a:lnTo>
                    <a:pt x="1308" y="3153"/>
                  </a:lnTo>
                  <a:lnTo>
                    <a:pt x="1317" y="3142"/>
                  </a:lnTo>
                  <a:lnTo>
                    <a:pt x="1325" y="3131"/>
                  </a:lnTo>
                  <a:lnTo>
                    <a:pt x="1333" y="3120"/>
                  </a:lnTo>
                  <a:lnTo>
                    <a:pt x="1337" y="3116"/>
                  </a:lnTo>
                  <a:lnTo>
                    <a:pt x="1342" y="3113"/>
                  </a:lnTo>
                  <a:lnTo>
                    <a:pt x="1346" y="3111"/>
                  </a:lnTo>
                  <a:lnTo>
                    <a:pt x="1352" y="3110"/>
                  </a:lnTo>
                  <a:lnTo>
                    <a:pt x="1352" y="3110"/>
                  </a:lnTo>
                  <a:lnTo>
                    <a:pt x="1360" y="3111"/>
                  </a:lnTo>
                  <a:lnTo>
                    <a:pt x="1367" y="3115"/>
                  </a:lnTo>
                  <a:lnTo>
                    <a:pt x="1373" y="3119"/>
                  </a:lnTo>
                  <a:lnTo>
                    <a:pt x="1377" y="3124"/>
                  </a:lnTo>
                  <a:lnTo>
                    <a:pt x="1382" y="3131"/>
                  </a:lnTo>
                  <a:lnTo>
                    <a:pt x="1385" y="3139"/>
                  </a:lnTo>
                  <a:lnTo>
                    <a:pt x="1391" y="3155"/>
                  </a:lnTo>
                  <a:lnTo>
                    <a:pt x="1397" y="3171"/>
                  </a:lnTo>
                  <a:lnTo>
                    <a:pt x="1401" y="3178"/>
                  </a:lnTo>
                  <a:lnTo>
                    <a:pt x="1405" y="3185"/>
                  </a:lnTo>
                  <a:lnTo>
                    <a:pt x="1411" y="3191"/>
                  </a:lnTo>
                  <a:lnTo>
                    <a:pt x="1416" y="3195"/>
                  </a:lnTo>
                  <a:lnTo>
                    <a:pt x="1424" y="3197"/>
                  </a:lnTo>
                  <a:lnTo>
                    <a:pt x="1432" y="3199"/>
                  </a:lnTo>
                  <a:lnTo>
                    <a:pt x="1432" y="3199"/>
                  </a:lnTo>
                  <a:lnTo>
                    <a:pt x="1436" y="3199"/>
                  </a:lnTo>
                  <a:lnTo>
                    <a:pt x="1437" y="3197"/>
                  </a:lnTo>
                  <a:lnTo>
                    <a:pt x="1438" y="3195"/>
                  </a:lnTo>
                  <a:lnTo>
                    <a:pt x="1439" y="3193"/>
                  </a:lnTo>
                  <a:lnTo>
                    <a:pt x="1439" y="3187"/>
                  </a:lnTo>
                  <a:lnTo>
                    <a:pt x="1438" y="3179"/>
                  </a:lnTo>
                  <a:lnTo>
                    <a:pt x="1435" y="3161"/>
                  </a:lnTo>
                  <a:lnTo>
                    <a:pt x="1434" y="3153"/>
                  </a:lnTo>
                  <a:lnTo>
                    <a:pt x="1432" y="3143"/>
                  </a:lnTo>
                  <a:lnTo>
                    <a:pt x="1432" y="3143"/>
                  </a:lnTo>
                  <a:lnTo>
                    <a:pt x="1435" y="3128"/>
                  </a:lnTo>
                  <a:lnTo>
                    <a:pt x="1439" y="3105"/>
                  </a:lnTo>
                  <a:lnTo>
                    <a:pt x="1445" y="3085"/>
                  </a:lnTo>
                  <a:lnTo>
                    <a:pt x="1449" y="3077"/>
                  </a:lnTo>
                  <a:lnTo>
                    <a:pt x="1451" y="3073"/>
                  </a:lnTo>
                  <a:lnTo>
                    <a:pt x="1451" y="3073"/>
                  </a:lnTo>
                  <a:lnTo>
                    <a:pt x="1454" y="3072"/>
                  </a:lnTo>
                  <a:lnTo>
                    <a:pt x="1458" y="3072"/>
                  </a:lnTo>
                  <a:lnTo>
                    <a:pt x="1464" y="3072"/>
                  </a:lnTo>
                  <a:lnTo>
                    <a:pt x="1467" y="3072"/>
                  </a:lnTo>
                  <a:lnTo>
                    <a:pt x="1469" y="3071"/>
                  </a:lnTo>
                  <a:lnTo>
                    <a:pt x="1472" y="3070"/>
                  </a:lnTo>
                  <a:lnTo>
                    <a:pt x="1474" y="3066"/>
                  </a:lnTo>
                  <a:lnTo>
                    <a:pt x="1474" y="3066"/>
                  </a:lnTo>
                  <a:lnTo>
                    <a:pt x="1475" y="3057"/>
                  </a:lnTo>
                  <a:lnTo>
                    <a:pt x="1476" y="3048"/>
                  </a:lnTo>
                  <a:lnTo>
                    <a:pt x="1478" y="3041"/>
                  </a:lnTo>
                  <a:lnTo>
                    <a:pt x="1481" y="3036"/>
                  </a:lnTo>
                  <a:lnTo>
                    <a:pt x="1484" y="3033"/>
                  </a:lnTo>
                  <a:lnTo>
                    <a:pt x="1484" y="3033"/>
                  </a:lnTo>
                  <a:lnTo>
                    <a:pt x="1490" y="3026"/>
                  </a:lnTo>
                  <a:lnTo>
                    <a:pt x="1498" y="3018"/>
                  </a:lnTo>
                  <a:lnTo>
                    <a:pt x="1515" y="3003"/>
                  </a:lnTo>
                  <a:lnTo>
                    <a:pt x="1523" y="2995"/>
                  </a:lnTo>
                  <a:lnTo>
                    <a:pt x="1530" y="2986"/>
                  </a:lnTo>
                  <a:lnTo>
                    <a:pt x="1534" y="2977"/>
                  </a:lnTo>
                  <a:lnTo>
                    <a:pt x="1536" y="2972"/>
                  </a:lnTo>
                  <a:lnTo>
                    <a:pt x="1536" y="2967"/>
                  </a:lnTo>
                  <a:lnTo>
                    <a:pt x="1536" y="2967"/>
                  </a:lnTo>
                  <a:lnTo>
                    <a:pt x="1535" y="2963"/>
                  </a:lnTo>
                  <a:lnTo>
                    <a:pt x="1534" y="2960"/>
                  </a:lnTo>
                  <a:lnTo>
                    <a:pt x="1530" y="2956"/>
                  </a:lnTo>
                  <a:lnTo>
                    <a:pt x="1524" y="2953"/>
                  </a:lnTo>
                  <a:lnTo>
                    <a:pt x="1523" y="2951"/>
                  </a:lnTo>
                  <a:lnTo>
                    <a:pt x="1521" y="2949"/>
                  </a:lnTo>
                  <a:lnTo>
                    <a:pt x="1521" y="2949"/>
                  </a:lnTo>
                  <a:lnTo>
                    <a:pt x="1521" y="2934"/>
                  </a:lnTo>
                  <a:lnTo>
                    <a:pt x="1521" y="2934"/>
                  </a:lnTo>
                  <a:lnTo>
                    <a:pt x="1521" y="2928"/>
                  </a:lnTo>
                  <a:lnTo>
                    <a:pt x="1522" y="2924"/>
                  </a:lnTo>
                  <a:lnTo>
                    <a:pt x="1524" y="2919"/>
                  </a:lnTo>
                  <a:lnTo>
                    <a:pt x="1528" y="2916"/>
                  </a:lnTo>
                  <a:lnTo>
                    <a:pt x="1528" y="2916"/>
                  </a:lnTo>
                  <a:lnTo>
                    <a:pt x="1531" y="2910"/>
                  </a:lnTo>
                  <a:lnTo>
                    <a:pt x="1536" y="2905"/>
                  </a:lnTo>
                  <a:lnTo>
                    <a:pt x="1541" y="2902"/>
                  </a:lnTo>
                  <a:lnTo>
                    <a:pt x="1546" y="2898"/>
                  </a:lnTo>
                  <a:lnTo>
                    <a:pt x="1551" y="2896"/>
                  </a:lnTo>
                  <a:lnTo>
                    <a:pt x="1557" y="2895"/>
                  </a:lnTo>
                  <a:lnTo>
                    <a:pt x="1568" y="2894"/>
                  </a:lnTo>
                  <a:lnTo>
                    <a:pt x="1568" y="2894"/>
                  </a:lnTo>
                  <a:lnTo>
                    <a:pt x="1573" y="2895"/>
                  </a:lnTo>
                  <a:lnTo>
                    <a:pt x="1575" y="2896"/>
                  </a:lnTo>
                  <a:lnTo>
                    <a:pt x="1577" y="2899"/>
                  </a:lnTo>
                  <a:lnTo>
                    <a:pt x="1580" y="2904"/>
                  </a:lnTo>
                  <a:lnTo>
                    <a:pt x="1583" y="2913"/>
                  </a:lnTo>
                  <a:lnTo>
                    <a:pt x="1587" y="2922"/>
                  </a:lnTo>
                  <a:lnTo>
                    <a:pt x="1587" y="2922"/>
                  </a:lnTo>
                  <a:lnTo>
                    <a:pt x="1626" y="2945"/>
                  </a:lnTo>
                  <a:lnTo>
                    <a:pt x="1656" y="2960"/>
                  </a:lnTo>
                  <a:lnTo>
                    <a:pt x="1667" y="2965"/>
                  </a:lnTo>
                  <a:lnTo>
                    <a:pt x="1675" y="2967"/>
                  </a:lnTo>
                  <a:lnTo>
                    <a:pt x="1675" y="2967"/>
                  </a:lnTo>
                  <a:lnTo>
                    <a:pt x="1684" y="2966"/>
                  </a:lnTo>
                  <a:lnTo>
                    <a:pt x="1691" y="2965"/>
                  </a:lnTo>
                  <a:lnTo>
                    <a:pt x="1697" y="2962"/>
                  </a:lnTo>
                  <a:lnTo>
                    <a:pt x="1702" y="2958"/>
                  </a:lnTo>
                  <a:lnTo>
                    <a:pt x="1704" y="2955"/>
                  </a:lnTo>
                  <a:lnTo>
                    <a:pt x="1706" y="2950"/>
                  </a:lnTo>
                  <a:lnTo>
                    <a:pt x="1707" y="2945"/>
                  </a:lnTo>
                  <a:lnTo>
                    <a:pt x="1709" y="2941"/>
                  </a:lnTo>
                  <a:lnTo>
                    <a:pt x="1709" y="2941"/>
                  </a:lnTo>
                  <a:lnTo>
                    <a:pt x="1709" y="2916"/>
                  </a:lnTo>
                  <a:lnTo>
                    <a:pt x="1709" y="2916"/>
                  </a:lnTo>
                  <a:lnTo>
                    <a:pt x="1709" y="2910"/>
                  </a:lnTo>
                  <a:lnTo>
                    <a:pt x="1711" y="2905"/>
                  </a:lnTo>
                  <a:lnTo>
                    <a:pt x="1716" y="2897"/>
                  </a:lnTo>
                  <a:lnTo>
                    <a:pt x="1720" y="2890"/>
                  </a:lnTo>
                  <a:lnTo>
                    <a:pt x="1722" y="2887"/>
                  </a:lnTo>
                  <a:lnTo>
                    <a:pt x="1722" y="2882"/>
                  </a:lnTo>
                  <a:lnTo>
                    <a:pt x="1722" y="2882"/>
                  </a:lnTo>
                  <a:lnTo>
                    <a:pt x="1722" y="2864"/>
                  </a:lnTo>
                  <a:lnTo>
                    <a:pt x="1722" y="2864"/>
                  </a:lnTo>
                  <a:lnTo>
                    <a:pt x="1721" y="2860"/>
                  </a:lnTo>
                  <a:lnTo>
                    <a:pt x="1719" y="2856"/>
                  </a:lnTo>
                  <a:lnTo>
                    <a:pt x="1712" y="2849"/>
                  </a:lnTo>
                  <a:lnTo>
                    <a:pt x="1705" y="2842"/>
                  </a:lnTo>
                  <a:lnTo>
                    <a:pt x="1696" y="2835"/>
                  </a:lnTo>
                  <a:lnTo>
                    <a:pt x="1688" y="2829"/>
                  </a:lnTo>
                  <a:lnTo>
                    <a:pt x="1682" y="2823"/>
                  </a:lnTo>
                  <a:lnTo>
                    <a:pt x="1676" y="2818"/>
                  </a:lnTo>
                  <a:lnTo>
                    <a:pt x="1675" y="2815"/>
                  </a:lnTo>
                  <a:lnTo>
                    <a:pt x="1675" y="2812"/>
                  </a:lnTo>
                  <a:lnTo>
                    <a:pt x="1675" y="2812"/>
                  </a:lnTo>
                  <a:lnTo>
                    <a:pt x="1675" y="2806"/>
                  </a:lnTo>
                  <a:lnTo>
                    <a:pt x="1676" y="2802"/>
                  </a:lnTo>
                  <a:lnTo>
                    <a:pt x="1679" y="2797"/>
                  </a:lnTo>
                  <a:lnTo>
                    <a:pt x="1681" y="2792"/>
                  </a:lnTo>
                  <a:lnTo>
                    <a:pt x="1688" y="2784"/>
                  </a:lnTo>
                  <a:lnTo>
                    <a:pt x="1696" y="2779"/>
                  </a:lnTo>
                  <a:lnTo>
                    <a:pt x="1703" y="2772"/>
                  </a:lnTo>
                  <a:lnTo>
                    <a:pt x="1710" y="2765"/>
                  </a:lnTo>
                  <a:lnTo>
                    <a:pt x="1712" y="2760"/>
                  </a:lnTo>
                  <a:lnTo>
                    <a:pt x="1714" y="2757"/>
                  </a:lnTo>
                  <a:lnTo>
                    <a:pt x="1716" y="2752"/>
                  </a:lnTo>
                  <a:lnTo>
                    <a:pt x="1716" y="2746"/>
                  </a:lnTo>
                  <a:lnTo>
                    <a:pt x="1716" y="2746"/>
                  </a:lnTo>
                  <a:lnTo>
                    <a:pt x="1716" y="2739"/>
                  </a:lnTo>
                  <a:lnTo>
                    <a:pt x="1714" y="2734"/>
                  </a:lnTo>
                  <a:lnTo>
                    <a:pt x="1710" y="2723"/>
                  </a:lnTo>
                  <a:lnTo>
                    <a:pt x="1705" y="2714"/>
                  </a:lnTo>
                  <a:lnTo>
                    <a:pt x="1701" y="2706"/>
                  </a:lnTo>
                  <a:lnTo>
                    <a:pt x="1701" y="2706"/>
                  </a:lnTo>
                  <a:lnTo>
                    <a:pt x="1635" y="2706"/>
                  </a:lnTo>
                  <a:lnTo>
                    <a:pt x="1635" y="2706"/>
                  </a:lnTo>
                  <a:lnTo>
                    <a:pt x="1635" y="2706"/>
                  </a:lnTo>
                  <a:lnTo>
                    <a:pt x="1632" y="2700"/>
                  </a:lnTo>
                  <a:lnTo>
                    <a:pt x="1628" y="2693"/>
                  </a:lnTo>
                  <a:lnTo>
                    <a:pt x="1626" y="2684"/>
                  </a:lnTo>
                  <a:lnTo>
                    <a:pt x="1623" y="2675"/>
                  </a:lnTo>
                  <a:lnTo>
                    <a:pt x="1621" y="2652"/>
                  </a:lnTo>
                  <a:lnTo>
                    <a:pt x="1620" y="2629"/>
                  </a:lnTo>
                  <a:lnTo>
                    <a:pt x="1620" y="2629"/>
                  </a:lnTo>
                  <a:lnTo>
                    <a:pt x="1621" y="2616"/>
                  </a:lnTo>
                  <a:lnTo>
                    <a:pt x="1623" y="2607"/>
                  </a:lnTo>
                  <a:lnTo>
                    <a:pt x="1626" y="2600"/>
                  </a:lnTo>
                  <a:lnTo>
                    <a:pt x="1628" y="2593"/>
                  </a:lnTo>
                  <a:lnTo>
                    <a:pt x="1635" y="2581"/>
                  </a:lnTo>
                  <a:lnTo>
                    <a:pt x="1637" y="2573"/>
                  </a:lnTo>
                  <a:lnTo>
                    <a:pt x="1638" y="2563"/>
                  </a:lnTo>
                  <a:lnTo>
                    <a:pt x="1638" y="2563"/>
                  </a:lnTo>
                  <a:lnTo>
                    <a:pt x="1634" y="2562"/>
                  </a:lnTo>
                  <a:lnTo>
                    <a:pt x="1630" y="2560"/>
                  </a:lnTo>
                  <a:lnTo>
                    <a:pt x="1627" y="2555"/>
                  </a:lnTo>
                  <a:lnTo>
                    <a:pt x="1625" y="2548"/>
                  </a:lnTo>
                  <a:lnTo>
                    <a:pt x="1625" y="2548"/>
                  </a:lnTo>
                  <a:lnTo>
                    <a:pt x="1632" y="2544"/>
                  </a:lnTo>
                  <a:lnTo>
                    <a:pt x="1637" y="2539"/>
                  </a:lnTo>
                  <a:lnTo>
                    <a:pt x="1645" y="2529"/>
                  </a:lnTo>
                  <a:lnTo>
                    <a:pt x="1655" y="2519"/>
                  </a:lnTo>
                  <a:lnTo>
                    <a:pt x="1660" y="2513"/>
                  </a:lnTo>
                  <a:lnTo>
                    <a:pt x="1668" y="2508"/>
                  </a:lnTo>
                  <a:lnTo>
                    <a:pt x="1668" y="2508"/>
                  </a:lnTo>
                  <a:lnTo>
                    <a:pt x="1672" y="2502"/>
                  </a:lnTo>
                  <a:lnTo>
                    <a:pt x="1676" y="2498"/>
                  </a:lnTo>
                  <a:lnTo>
                    <a:pt x="1679" y="2494"/>
                  </a:lnTo>
                  <a:lnTo>
                    <a:pt x="1681" y="2491"/>
                  </a:lnTo>
                  <a:lnTo>
                    <a:pt x="1682" y="2487"/>
                  </a:lnTo>
                  <a:lnTo>
                    <a:pt x="1683" y="2482"/>
                  </a:lnTo>
                  <a:lnTo>
                    <a:pt x="1683" y="2482"/>
                  </a:lnTo>
                  <a:lnTo>
                    <a:pt x="1684" y="2472"/>
                  </a:lnTo>
                  <a:lnTo>
                    <a:pt x="1687" y="2464"/>
                  </a:lnTo>
                  <a:lnTo>
                    <a:pt x="1691" y="2458"/>
                  </a:lnTo>
                  <a:lnTo>
                    <a:pt x="1696" y="2451"/>
                  </a:lnTo>
                  <a:lnTo>
                    <a:pt x="1701" y="2443"/>
                  </a:lnTo>
                  <a:lnTo>
                    <a:pt x="1704" y="2436"/>
                  </a:lnTo>
                  <a:lnTo>
                    <a:pt x="1707" y="2426"/>
                  </a:lnTo>
                  <a:lnTo>
                    <a:pt x="1709" y="2416"/>
                  </a:lnTo>
                  <a:lnTo>
                    <a:pt x="1709" y="2416"/>
                  </a:lnTo>
                  <a:lnTo>
                    <a:pt x="1707" y="2413"/>
                  </a:lnTo>
                  <a:lnTo>
                    <a:pt x="1706" y="2409"/>
                  </a:lnTo>
                  <a:lnTo>
                    <a:pt x="1701" y="2402"/>
                  </a:lnTo>
                  <a:lnTo>
                    <a:pt x="1698" y="2399"/>
                  </a:lnTo>
                  <a:lnTo>
                    <a:pt x="1696" y="2394"/>
                  </a:lnTo>
                  <a:lnTo>
                    <a:pt x="1694" y="2388"/>
                  </a:lnTo>
                  <a:lnTo>
                    <a:pt x="1694" y="2383"/>
                  </a:lnTo>
                  <a:lnTo>
                    <a:pt x="1694" y="2383"/>
                  </a:lnTo>
                  <a:lnTo>
                    <a:pt x="1694" y="2378"/>
                  </a:lnTo>
                  <a:lnTo>
                    <a:pt x="1696" y="2375"/>
                  </a:lnTo>
                  <a:lnTo>
                    <a:pt x="1701" y="2365"/>
                  </a:lnTo>
                  <a:lnTo>
                    <a:pt x="1706" y="2356"/>
                  </a:lnTo>
                  <a:lnTo>
                    <a:pt x="1707" y="2352"/>
                  </a:lnTo>
                  <a:lnTo>
                    <a:pt x="1709" y="2346"/>
                  </a:lnTo>
                  <a:lnTo>
                    <a:pt x="1709" y="2346"/>
                  </a:lnTo>
                  <a:lnTo>
                    <a:pt x="1707" y="2340"/>
                  </a:lnTo>
                  <a:lnTo>
                    <a:pt x="1706" y="2334"/>
                  </a:lnTo>
                  <a:lnTo>
                    <a:pt x="1704" y="2329"/>
                  </a:lnTo>
                  <a:lnTo>
                    <a:pt x="1701" y="2324"/>
                  </a:lnTo>
                  <a:lnTo>
                    <a:pt x="1693" y="2316"/>
                  </a:lnTo>
                  <a:lnTo>
                    <a:pt x="1684" y="2309"/>
                  </a:lnTo>
                  <a:lnTo>
                    <a:pt x="1675" y="2302"/>
                  </a:lnTo>
                  <a:lnTo>
                    <a:pt x="1668" y="2293"/>
                  </a:lnTo>
                  <a:lnTo>
                    <a:pt x="1665" y="2288"/>
                  </a:lnTo>
                  <a:lnTo>
                    <a:pt x="1663" y="2283"/>
                  </a:lnTo>
                  <a:lnTo>
                    <a:pt x="1661" y="2276"/>
                  </a:lnTo>
                  <a:lnTo>
                    <a:pt x="1660" y="2269"/>
                  </a:lnTo>
                  <a:lnTo>
                    <a:pt x="1660" y="2269"/>
                  </a:lnTo>
                  <a:lnTo>
                    <a:pt x="1661" y="2260"/>
                  </a:lnTo>
                  <a:lnTo>
                    <a:pt x="1664" y="2253"/>
                  </a:lnTo>
                  <a:lnTo>
                    <a:pt x="1667" y="2247"/>
                  </a:lnTo>
                  <a:lnTo>
                    <a:pt x="1672" y="2241"/>
                  </a:lnTo>
                  <a:lnTo>
                    <a:pt x="1680" y="2232"/>
                  </a:lnTo>
                  <a:lnTo>
                    <a:pt x="1682" y="2226"/>
                  </a:lnTo>
                  <a:lnTo>
                    <a:pt x="1683" y="2222"/>
                  </a:lnTo>
                  <a:lnTo>
                    <a:pt x="1683" y="2222"/>
                  </a:lnTo>
                  <a:lnTo>
                    <a:pt x="1682" y="2215"/>
                  </a:lnTo>
                  <a:lnTo>
                    <a:pt x="1680" y="2209"/>
                  </a:lnTo>
                  <a:lnTo>
                    <a:pt x="1672" y="2199"/>
                  </a:lnTo>
                  <a:lnTo>
                    <a:pt x="1667" y="2193"/>
                  </a:lnTo>
                  <a:lnTo>
                    <a:pt x="1664" y="2186"/>
                  </a:lnTo>
                  <a:lnTo>
                    <a:pt x="1661" y="2177"/>
                  </a:lnTo>
                  <a:lnTo>
                    <a:pt x="1660" y="2166"/>
                  </a:lnTo>
                  <a:lnTo>
                    <a:pt x="1660" y="2166"/>
                  </a:lnTo>
                  <a:lnTo>
                    <a:pt x="1661" y="2157"/>
                  </a:lnTo>
                  <a:lnTo>
                    <a:pt x="1664" y="2149"/>
                  </a:lnTo>
                  <a:lnTo>
                    <a:pt x="1667" y="2142"/>
                  </a:lnTo>
                  <a:lnTo>
                    <a:pt x="1672" y="2136"/>
                  </a:lnTo>
                  <a:lnTo>
                    <a:pt x="1678" y="2133"/>
                  </a:lnTo>
                  <a:lnTo>
                    <a:pt x="1684" y="2130"/>
                  </a:lnTo>
                  <a:lnTo>
                    <a:pt x="1699" y="2124"/>
                  </a:lnTo>
                  <a:lnTo>
                    <a:pt x="1714" y="2119"/>
                  </a:lnTo>
                  <a:lnTo>
                    <a:pt x="1728" y="2113"/>
                  </a:lnTo>
                  <a:lnTo>
                    <a:pt x="1735" y="2110"/>
                  </a:lnTo>
                  <a:lnTo>
                    <a:pt x="1741" y="2105"/>
                  </a:lnTo>
                  <a:lnTo>
                    <a:pt x="1745" y="2100"/>
                  </a:lnTo>
                  <a:lnTo>
                    <a:pt x="1749" y="2093"/>
                  </a:lnTo>
                  <a:lnTo>
                    <a:pt x="1749" y="2093"/>
                  </a:lnTo>
                  <a:lnTo>
                    <a:pt x="1749" y="2078"/>
                  </a:lnTo>
                  <a:lnTo>
                    <a:pt x="1749" y="2078"/>
                  </a:lnTo>
                  <a:lnTo>
                    <a:pt x="1749" y="2078"/>
                  </a:lnTo>
                  <a:lnTo>
                    <a:pt x="1742" y="2078"/>
                  </a:lnTo>
                  <a:lnTo>
                    <a:pt x="1742" y="2078"/>
                  </a:lnTo>
                  <a:lnTo>
                    <a:pt x="1728" y="2079"/>
                  </a:lnTo>
                  <a:lnTo>
                    <a:pt x="1716" y="2080"/>
                  </a:lnTo>
                  <a:lnTo>
                    <a:pt x="1703" y="2081"/>
                  </a:lnTo>
                  <a:lnTo>
                    <a:pt x="1697" y="2080"/>
                  </a:lnTo>
                  <a:lnTo>
                    <a:pt x="1690" y="2078"/>
                  </a:lnTo>
                  <a:lnTo>
                    <a:pt x="1690" y="2078"/>
                  </a:lnTo>
                  <a:lnTo>
                    <a:pt x="1676" y="2072"/>
                  </a:lnTo>
                  <a:lnTo>
                    <a:pt x="1665" y="2067"/>
                  </a:lnTo>
                  <a:lnTo>
                    <a:pt x="1656" y="2064"/>
                  </a:lnTo>
                  <a:lnTo>
                    <a:pt x="1645" y="2063"/>
                  </a:lnTo>
                  <a:lnTo>
                    <a:pt x="1645" y="2063"/>
                  </a:lnTo>
                  <a:lnTo>
                    <a:pt x="1629" y="2064"/>
                  </a:lnTo>
                  <a:lnTo>
                    <a:pt x="1613" y="2066"/>
                  </a:lnTo>
                  <a:lnTo>
                    <a:pt x="1596" y="2066"/>
                  </a:lnTo>
                  <a:lnTo>
                    <a:pt x="1588" y="2065"/>
                  </a:lnTo>
                  <a:lnTo>
                    <a:pt x="1580" y="2063"/>
                  </a:lnTo>
                  <a:lnTo>
                    <a:pt x="1580" y="2063"/>
                  </a:lnTo>
                  <a:lnTo>
                    <a:pt x="1580" y="1979"/>
                  </a:lnTo>
                  <a:lnTo>
                    <a:pt x="1580" y="1979"/>
                  </a:lnTo>
                  <a:lnTo>
                    <a:pt x="1581" y="1973"/>
                  </a:lnTo>
                  <a:lnTo>
                    <a:pt x="1581" y="1967"/>
                  </a:lnTo>
                  <a:lnTo>
                    <a:pt x="1585" y="1957"/>
                  </a:lnTo>
                  <a:lnTo>
                    <a:pt x="1590" y="1948"/>
                  </a:lnTo>
                  <a:lnTo>
                    <a:pt x="1596" y="1940"/>
                  </a:lnTo>
                  <a:lnTo>
                    <a:pt x="1607" y="1926"/>
                  </a:lnTo>
                  <a:lnTo>
                    <a:pt x="1612" y="1919"/>
                  </a:lnTo>
                  <a:lnTo>
                    <a:pt x="1612" y="1916"/>
                  </a:lnTo>
                  <a:lnTo>
                    <a:pt x="1613" y="1913"/>
                  </a:lnTo>
                  <a:lnTo>
                    <a:pt x="1613" y="1913"/>
                  </a:lnTo>
                  <a:lnTo>
                    <a:pt x="1612" y="1904"/>
                  </a:lnTo>
                  <a:lnTo>
                    <a:pt x="1610" y="1896"/>
                  </a:lnTo>
                  <a:lnTo>
                    <a:pt x="1607" y="1888"/>
                  </a:lnTo>
                  <a:lnTo>
                    <a:pt x="1603" y="1880"/>
                  </a:lnTo>
                  <a:lnTo>
                    <a:pt x="1592" y="1866"/>
                  </a:lnTo>
                  <a:lnTo>
                    <a:pt x="1581" y="1852"/>
                  </a:lnTo>
                  <a:lnTo>
                    <a:pt x="1568" y="1838"/>
                  </a:lnTo>
                  <a:lnTo>
                    <a:pt x="1557" y="1824"/>
                  </a:lnTo>
                  <a:lnTo>
                    <a:pt x="1552" y="1817"/>
                  </a:lnTo>
                  <a:lnTo>
                    <a:pt x="1548" y="1809"/>
                  </a:lnTo>
                  <a:lnTo>
                    <a:pt x="1545" y="1800"/>
                  </a:lnTo>
                  <a:lnTo>
                    <a:pt x="1543" y="1791"/>
                  </a:lnTo>
                  <a:lnTo>
                    <a:pt x="1543" y="1791"/>
                  </a:lnTo>
                  <a:lnTo>
                    <a:pt x="1542" y="1782"/>
                  </a:lnTo>
                  <a:lnTo>
                    <a:pt x="1542" y="1774"/>
                  </a:lnTo>
                  <a:lnTo>
                    <a:pt x="1543" y="1765"/>
                  </a:lnTo>
                  <a:lnTo>
                    <a:pt x="1545" y="1757"/>
                  </a:lnTo>
                  <a:lnTo>
                    <a:pt x="1548" y="1749"/>
                  </a:lnTo>
                  <a:lnTo>
                    <a:pt x="1549" y="1742"/>
                  </a:lnTo>
                  <a:lnTo>
                    <a:pt x="1549" y="1734"/>
                  </a:lnTo>
                  <a:lnTo>
                    <a:pt x="1548" y="1726"/>
                  </a:lnTo>
                  <a:lnTo>
                    <a:pt x="1548" y="1726"/>
                  </a:lnTo>
                  <a:lnTo>
                    <a:pt x="1546" y="1722"/>
                  </a:lnTo>
                  <a:lnTo>
                    <a:pt x="1544" y="1719"/>
                  </a:lnTo>
                  <a:lnTo>
                    <a:pt x="1539" y="1714"/>
                  </a:lnTo>
                  <a:lnTo>
                    <a:pt x="1533" y="1710"/>
                  </a:lnTo>
                  <a:lnTo>
                    <a:pt x="1524" y="1707"/>
                  </a:lnTo>
                  <a:lnTo>
                    <a:pt x="1506" y="1703"/>
                  </a:lnTo>
                  <a:lnTo>
                    <a:pt x="1488" y="1699"/>
                  </a:lnTo>
                  <a:lnTo>
                    <a:pt x="1488" y="1699"/>
                  </a:lnTo>
                  <a:lnTo>
                    <a:pt x="1490" y="1692"/>
                  </a:lnTo>
                  <a:lnTo>
                    <a:pt x="1492" y="1688"/>
                  </a:lnTo>
                  <a:lnTo>
                    <a:pt x="1496" y="1682"/>
                  </a:lnTo>
                  <a:lnTo>
                    <a:pt x="1499" y="1679"/>
                  </a:lnTo>
                  <a:lnTo>
                    <a:pt x="1508" y="1670"/>
                  </a:lnTo>
                  <a:lnTo>
                    <a:pt x="1519" y="1665"/>
                  </a:lnTo>
                  <a:lnTo>
                    <a:pt x="1528" y="1658"/>
                  </a:lnTo>
                  <a:lnTo>
                    <a:pt x="1535" y="1651"/>
                  </a:lnTo>
                  <a:lnTo>
                    <a:pt x="1538" y="1646"/>
                  </a:lnTo>
                  <a:lnTo>
                    <a:pt x="1541" y="1642"/>
                  </a:lnTo>
                  <a:lnTo>
                    <a:pt x="1542" y="1636"/>
                  </a:lnTo>
                  <a:lnTo>
                    <a:pt x="1543" y="1630"/>
                  </a:lnTo>
                  <a:lnTo>
                    <a:pt x="1543" y="1630"/>
                  </a:lnTo>
                  <a:lnTo>
                    <a:pt x="1542" y="1606"/>
                  </a:lnTo>
                  <a:lnTo>
                    <a:pt x="1541" y="1583"/>
                  </a:lnTo>
                  <a:lnTo>
                    <a:pt x="1538" y="1561"/>
                  </a:lnTo>
                  <a:lnTo>
                    <a:pt x="1535" y="1538"/>
                  </a:lnTo>
                  <a:lnTo>
                    <a:pt x="1530" y="1516"/>
                  </a:lnTo>
                  <a:lnTo>
                    <a:pt x="1524" y="1494"/>
                  </a:lnTo>
                  <a:lnTo>
                    <a:pt x="1519" y="1473"/>
                  </a:lnTo>
                  <a:lnTo>
                    <a:pt x="1512" y="1452"/>
                  </a:lnTo>
                  <a:lnTo>
                    <a:pt x="1504" y="1431"/>
                  </a:lnTo>
                  <a:lnTo>
                    <a:pt x="1496" y="1410"/>
                  </a:lnTo>
                  <a:lnTo>
                    <a:pt x="1477" y="1370"/>
                  </a:lnTo>
                  <a:lnTo>
                    <a:pt x="1458" y="1332"/>
                  </a:lnTo>
                  <a:lnTo>
                    <a:pt x="1436" y="1295"/>
                  </a:lnTo>
                  <a:lnTo>
                    <a:pt x="1436" y="1295"/>
                  </a:lnTo>
                  <a:lnTo>
                    <a:pt x="1443" y="1292"/>
                  </a:lnTo>
                  <a:lnTo>
                    <a:pt x="1449" y="1288"/>
                  </a:lnTo>
                  <a:lnTo>
                    <a:pt x="1460" y="1278"/>
                  </a:lnTo>
                  <a:lnTo>
                    <a:pt x="1472" y="1267"/>
                  </a:lnTo>
                  <a:lnTo>
                    <a:pt x="1483" y="1254"/>
                  </a:lnTo>
                  <a:lnTo>
                    <a:pt x="1493" y="1242"/>
                  </a:lnTo>
                  <a:lnTo>
                    <a:pt x="1503" y="1231"/>
                  </a:lnTo>
                  <a:lnTo>
                    <a:pt x="1513" y="1223"/>
                  </a:lnTo>
                  <a:lnTo>
                    <a:pt x="1516" y="1221"/>
                  </a:lnTo>
                  <a:lnTo>
                    <a:pt x="1521" y="1218"/>
                  </a:lnTo>
                  <a:lnTo>
                    <a:pt x="1521" y="1218"/>
                  </a:lnTo>
                  <a:lnTo>
                    <a:pt x="1526" y="1217"/>
                  </a:lnTo>
                  <a:lnTo>
                    <a:pt x="1531" y="1216"/>
                  </a:lnTo>
                  <a:lnTo>
                    <a:pt x="1542" y="1215"/>
                  </a:lnTo>
                  <a:lnTo>
                    <a:pt x="1560" y="1215"/>
                  </a:lnTo>
                  <a:lnTo>
                    <a:pt x="1568" y="1214"/>
                  </a:lnTo>
                  <a:lnTo>
                    <a:pt x="1572" y="1212"/>
                  </a:lnTo>
                  <a:lnTo>
                    <a:pt x="1574" y="1210"/>
                  </a:lnTo>
                  <a:lnTo>
                    <a:pt x="1576" y="1208"/>
                  </a:lnTo>
                  <a:lnTo>
                    <a:pt x="1579" y="1203"/>
                  </a:lnTo>
                  <a:lnTo>
                    <a:pt x="1580" y="1199"/>
                  </a:lnTo>
                  <a:lnTo>
                    <a:pt x="1580" y="1193"/>
                  </a:lnTo>
                  <a:lnTo>
                    <a:pt x="1580" y="1193"/>
                  </a:lnTo>
                  <a:lnTo>
                    <a:pt x="1580" y="1186"/>
                  </a:lnTo>
                  <a:lnTo>
                    <a:pt x="1577" y="1180"/>
                  </a:lnTo>
                  <a:lnTo>
                    <a:pt x="1571" y="1169"/>
                  </a:lnTo>
                  <a:lnTo>
                    <a:pt x="1565" y="1157"/>
                  </a:lnTo>
                  <a:lnTo>
                    <a:pt x="1562" y="1151"/>
                  </a:lnTo>
                  <a:lnTo>
                    <a:pt x="1561" y="1145"/>
                  </a:lnTo>
                  <a:lnTo>
                    <a:pt x="1561" y="1145"/>
                  </a:lnTo>
                  <a:lnTo>
                    <a:pt x="1613" y="1012"/>
                  </a:lnTo>
                  <a:lnTo>
                    <a:pt x="1613" y="1012"/>
                  </a:lnTo>
                  <a:lnTo>
                    <a:pt x="1613" y="1012"/>
                  </a:lnTo>
                  <a:lnTo>
                    <a:pt x="1620" y="1008"/>
                  </a:lnTo>
                  <a:lnTo>
                    <a:pt x="1629" y="1002"/>
                  </a:lnTo>
                  <a:lnTo>
                    <a:pt x="1640" y="997"/>
                  </a:lnTo>
                  <a:lnTo>
                    <a:pt x="1650" y="992"/>
                  </a:lnTo>
                  <a:lnTo>
                    <a:pt x="1659" y="985"/>
                  </a:lnTo>
                  <a:lnTo>
                    <a:pt x="1664" y="981"/>
                  </a:lnTo>
                  <a:lnTo>
                    <a:pt x="1667" y="977"/>
                  </a:lnTo>
                  <a:lnTo>
                    <a:pt x="1671" y="972"/>
                  </a:lnTo>
                  <a:lnTo>
                    <a:pt x="1673" y="966"/>
                  </a:lnTo>
                  <a:lnTo>
                    <a:pt x="1674" y="960"/>
                  </a:lnTo>
                  <a:lnTo>
                    <a:pt x="1675" y="954"/>
                  </a:lnTo>
                  <a:lnTo>
                    <a:pt x="1675" y="954"/>
                  </a:lnTo>
                  <a:lnTo>
                    <a:pt x="1675" y="949"/>
                  </a:lnTo>
                  <a:lnTo>
                    <a:pt x="1674" y="944"/>
                  </a:lnTo>
                  <a:lnTo>
                    <a:pt x="1672" y="940"/>
                  </a:lnTo>
                  <a:lnTo>
                    <a:pt x="1669" y="936"/>
                  </a:lnTo>
                  <a:lnTo>
                    <a:pt x="1664" y="929"/>
                  </a:lnTo>
                  <a:lnTo>
                    <a:pt x="1657" y="925"/>
                  </a:lnTo>
                  <a:lnTo>
                    <a:pt x="1643" y="916"/>
                  </a:lnTo>
                  <a:lnTo>
                    <a:pt x="1636" y="911"/>
                  </a:lnTo>
                  <a:lnTo>
                    <a:pt x="1632" y="906"/>
                  </a:lnTo>
                  <a:lnTo>
                    <a:pt x="1632" y="906"/>
                  </a:lnTo>
                  <a:lnTo>
                    <a:pt x="1628" y="901"/>
                  </a:lnTo>
                  <a:lnTo>
                    <a:pt x="1626" y="895"/>
                  </a:lnTo>
                  <a:lnTo>
                    <a:pt x="1622" y="883"/>
                  </a:lnTo>
                  <a:lnTo>
                    <a:pt x="1621" y="871"/>
                  </a:lnTo>
                  <a:lnTo>
                    <a:pt x="1620" y="859"/>
                  </a:lnTo>
                  <a:lnTo>
                    <a:pt x="1619" y="847"/>
                  </a:lnTo>
                  <a:lnTo>
                    <a:pt x="1617" y="835"/>
                  </a:lnTo>
                  <a:lnTo>
                    <a:pt x="1612" y="825"/>
                  </a:lnTo>
                  <a:lnTo>
                    <a:pt x="1610" y="819"/>
                  </a:lnTo>
                  <a:lnTo>
                    <a:pt x="1606" y="814"/>
                  </a:lnTo>
                  <a:lnTo>
                    <a:pt x="1606" y="814"/>
                  </a:lnTo>
                  <a:lnTo>
                    <a:pt x="1595" y="802"/>
                  </a:lnTo>
                  <a:lnTo>
                    <a:pt x="1583" y="791"/>
                  </a:lnTo>
                  <a:lnTo>
                    <a:pt x="1559" y="773"/>
                  </a:lnTo>
                  <a:lnTo>
                    <a:pt x="1548" y="764"/>
                  </a:lnTo>
                  <a:lnTo>
                    <a:pt x="1536" y="753"/>
                  </a:lnTo>
                  <a:lnTo>
                    <a:pt x="1527" y="741"/>
                  </a:lnTo>
                  <a:lnTo>
                    <a:pt x="1522" y="734"/>
                  </a:lnTo>
                  <a:lnTo>
                    <a:pt x="1518" y="726"/>
                  </a:lnTo>
                  <a:lnTo>
                    <a:pt x="1518" y="726"/>
                  </a:lnTo>
                  <a:lnTo>
                    <a:pt x="1511" y="713"/>
                  </a:lnTo>
                  <a:lnTo>
                    <a:pt x="1507" y="702"/>
                  </a:lnTo>
                  <a:lnTo>
                    <a:pt x="1501" y="681"/>
                  </a:lnTo>
                  <a:lnTo>
                    <a:pt x="1498" y="673"/>
                  </a:lnTo>
                  <a:lnTo>
                    <a:pt x="1496" y="669"/>
                  </a:lnTo>
                  <a:lnTo>
                    <a:pt x="1492" y="665"/>
                  </a:lnTo>
                  <a:lnTo>
                    <a:pt x="1489" y="661"/>
                  </a:lnTo>
                  <a:lnTo>
                    <a:pt x="1483" y="659"/>
                  </a:lnTo>
                  <a:lnTo>
                    <a:pt x="1469" y="653"/>
                  </a:lnTo>
                  <a:lnTo>
                    <a:pt x="1469" y="653"/>
                  </a:lnTo>
                  <a:lnTo>
                    <a:pt x="1475" y="636"/>
                  </a:lnTo>
                  <a:lnTo>
                    <a:pt x="1482" y="622"/>
                  </a:lnTo>
                  <a:lnTo>
                    <a:pt x="1487" y="612"/>
                  </a:lnTo>
                  <a:lnTo>
                    <a:pt x="1488" y="606"/>
                  </a:lnTo>
                  <a:lnTo>
                    <a:pt x="1488" y="601"/>
                  </a:lnTo>
                  <a:lnTo>
                    <a:pt x="1488" y="601"/>
                  </a:lnTo>
                  <a:lnTo>
                    <a:pt x="1489" y="593"/>
                  </a:lnTo>
                  <a:lnTo>
                    <a:pt x="1492" y="586"/>
                  </a:lnTo>
                  <a:lnTo>
                    <a:pt x="1495" y="575"/>
                  </a:lnTo>
                  <a:lnTo>
                    <a:pt x="1496" y="557"/>
                  </a:lnTo>
                  <a:lnTo>
                    <a:pt x="1496" y="557"/>
                  </a:lnTo>
                  <a:lnTo>
                    <a:pt x="1484" y="557"/>
                  </a:lnTo>
                  <a:lnTo>
                    <a:pt x="1484" y="557"/>
                  </a:lnTo>
                  <a:lnTo>
                    <a:pt x="1484" y="557"/>
                  </a:lnTo>
                  <a:lnTo>
                    <a:pt x="1473" y="551"/>
                  </a:lnTo>
                  <a:lnTo>
                    <a:pt x="1459" y="542"/>
                  </a:lnTo>
                  <a:lnTo>
                    <a:pt x="1459" y="542"/>
                  </a:lnTo>
                  <a:lnTo>
                    <a:pt x="1440" y="549"/>
                  </a:lnTo>
                  <a:lnTo>
                    <a:pt x="1428" y="554"/>
                  </a:lnTo>
                  <a:lnTo>
                    <a:pt x="1420" y="561"/>
                  </a:lnTo>
                  <a:lnTo>
                    <a:pt x="1417" y="563"/>
                  </a:lnTo>
                  <a:lnTo>
                    <a:pt x="1416" y="567"/>
                  </a:lnTo>
                  <a:lnTo>
                    <a:pt x="1415" y="570"/>
                  </a:lnTo>
                  <a:lnTo>
                    <a:pt x="1415" y="573"/>
                  </a:lnTo>
                  <a:lnTo>
                    <a:pt x="1417" y="580"/>
                  </a:lnTo>
                  <a:lnTo>
                    <a:pt x="1422" y="585"/>
                  </a:lnTo>
                  <a:lnTo>
                    <a:pt x="1428" y="591"/>
                  </a:lnTo>
                  <a:lnTo>
                    <a:pt x="1440" y="601"/>
                  </a:lnTo>
                  <a:lnTo>
                    <a:pt x="1452" y="612"/>
                  </a:lnTo>
                  <a:lnTo>
                    <a:pt x="1457" y="618"/>
                  </a:lnTo>
                  <a:lnTo>
                    <a:pt x="1458" y="622"/>
                  </a:lnTo>
                  <a:lnTo>
                    <a:pt x="1458" y="624"/>
                  </a:lnTo>
                  <a:lnTo>
                    <a:pt x="1457" y="626"/>
                  </a:lnTo>
                  <a:lnTo>
                    <a:pt x="1451" y="630"/>
                  </a:lnTo>
                  <a:lnTo>
                    <a:pt x="1451" y="630"/>
                  </a:lnTo>
                  <a:lnTo>
                    <a:pt x="1444" y="645"/>
                  </a:lnTo>
                  <a:lnTo>
                    <a:pt x="1435" y="658"/>
                  </a:lnTo>
                  <a:lnTo>
                    <a:pt x="1426" y="669"/>
                  </a:lnTo>
                  <a:lnTo>
                    <a:pt x="1415" y="680"/>
                  </a:lnTo>
                  <a:lnTo>
                    <a:pt x="1404" y="689"/>
                  </a:lnTo>
                  <a:lnTo>
                    <a:pt x="1392" y="697"/>
                  </a:lnTo>
                  <a:lnTo>
                    <a:pt x="1369" y="712"/>
                  </a:lnTo>
                  <a:lnTo>
                    <a:pt x="1345" y="726"/>
                  </a:lnTo>
                  <a:lnTo>
                    <a:pt x="1323" y="737"/>
                  </a:lnTo>
                  <a:lnTo>
                    <a:pt x="1314" y="744"/>
                  </a:lnTo>
                  <a:lnTo>
                    <a:pt x="1305" y="751"/>
                  </a:lnTo>
                  <a:lnTo>
                    <a:pt x="1297" y="758"/>
                  </a:lnTo>
                  <a:lnTo>
                    <a:pt x="1290" y="766"/>
                  </a:lnTo>
                  <a:lnTo>
                    <a:pt x="1290" y="766"/>
                  </a:lnTo>
                  <a:lnTo>
                    <a:pt x="1290" y="758"/>
                  </a:lnTo>
                  <a:lnTo>
                    <a:pt x="1291" y="749"/>
                  </a:lnTo>
                  <a:lnTo>
                    <a:pt x="1294" y="738"/>
                  </a:lnTo>
                  <a:lnTo>
                    <a:pt x="1298" y="728"/>
                  </a:lnTo>
                  <a:lnTo>
                    <a:pt x="1308" y="705"/>
                  </a:lnTo>
                  <a:lnTo>
                    <a:pt x="1322" y="681"/>
                  </a:lnTo>
                  <a:lnTo>
                    <a:pt x="1339" y="653"/>
                  </a:lnTo>
                  <a:lnTo>
                    <a:pt x="1358" y="626"/>
                  </a:lnTo>
                  <a:lnTo>
                    <a:pt x="1398" y="565"/>
                  </a:lnTo>
                  <a:lnTo>
                    <a:pt x="1419" y="532"/>
                  </a:lnTo>
                  <a:lnTo>
                    <a:pt x="1439" y="499"/>
                  </a:lnTo>
                  <a:lnTo>
                    <a:pt x="1458" y="466"/>
                  </a:lnTo>
                  <a:lnTo>
                    <a:pt x="1475" y="432"/>
                  </a:lnTo>
                  <a:lnTo>
                    <a:pt x="1483" y="415"/>
                  </a:lnTo>
                  <a:lnTo>
                    <a:pt x="1489" y="398"/>
                  </a:lnTo>
                  <a:lnTo>
                    <a:pt x="1496" y="381"/>
                  </a:lnTo>
                  <a:lnTo>
                    <a:pt x="1500" y="363"/>
                  </a:lnTo>
                  <a:lnTo>
                    <a:pt x="1505" y="347"/>
                  </a:lnTo>
                  <a:lnTo>
                    <a:pt x="1507" y="330"/>
                  </a:lnTo>
                  <a:lnTo>
                    <a:pt x="1510" y="313"/>
                  </a:lnTo>
                  <a:lnTo>
                    <a:pt x="1510" y="297"/>
                  </a:lnTo>
                  <a:lnTo>
                    <a:pt x="1510" y="297"/>
                  </a:lnTo>
                  <a:lnTo>
                    <a:pt x="1508" y="284"/>
                  </a:lnTo>
                  <a:lnTo>
                    <a:pt x="1505" y="269"/>
                  </a:lnTo>
                  <a:lnTo>
                    <a:pt x="1499" y="254"/>
                  </a:lnTo>
                  <a:lnTo>
                    <a:pt x="1492" y="239"/>
                  </a:lnTo>
                  <a:lnTo>
                    <a:pt x="1483" y="223"/>
                  </a:lnTo>
                  <a:lnTo>
                    <a:pt x="1472" y="208"/>
                  </a:lnTo>
                  <a:lnTo>
                    <a:pt x="1460" y="193"/>
                  </a:lnTo>
                  <a:lnTo>
                    <a:pt x="1447" y="178"/>
                  </a:lnTo>
                  <a:lnTo>
                    <a:pt x="1434" y="164"/>
                  </a:lnTo>
                  <a:lnTo>
                    <a:pt x="1420" y="150"/>
                  </a:lnTo>
                  <a:lnTo>
                    <a:pt x="1405" y="139"/>
                  </a:lnTo>
                  <a:lnTo>
                    <a:pt x="1391" y="129"/>
                  </a:lnTo>
                  <a:lnTo>
                    <a:pt x="1376" y="120"/>
                  </a:lnTo>
                  <a:lnTo>
                    <a:pt x="1362" y="115"/>
                  </a:lnTo>
                  <a:lnTo>
                    <a:pt x="1350" y="110"/>
                  </a:lnTo>
                  <a:lnTo>
                    <a:pt x="1337" y="109"/>
                  </a:lnTo>
                  <a:lnTo>
                    <a:pt x="1337" y="109"/>
                  </a:lnTo>
                  <a:lnTo>
                    <a:pt x="1317" y="109"/>
                  </a:lnTo>
                  <a:lnTo>
                    <a:pt x="1293" y="110"/>
                  </a:lnTo>
                  <a:lnTo>
                    <a:pt x="1281" y="112"/>
                  </a:lnTo>
                  <a:lnTo>
                    <a:pt x="1269" y="115"/>
                  </a:lnTo>
                  <a:lnTo>
                    <a:pt x="1259" y="118"/>
                  </a:lnTo>
                  <a:lnTo>
                    <a:pt x="1248" y="124"/>
                  </a:lnTo>
                  <a:lnTo>
                    <a:pt x="1248" y="124"/>
                  </a:lnTo>
                  <a:lnTo>
                    <a:pt x="1247" y="135"/>
                  </a:lnTo>
                  <a:lnTo>
                    <a:pt x="1245" y="145"/>
                  </a:lnTo>
                  <a:lnTo>
                    <a:pt x="1243" y="153"/>
                  </a:lnTo>
                  <a:lnTo>
                    <a:pt x="1239" y="160"/>
                  </a:lnTo>
                  <a:lnTo>
                    <a:pt x="1236" y="165"/>
                  </a:lnTo>
                  <a:lnTo>
                    <a:pt x="1232" y="170"/>
                  </a:lnTo>
                  <a:lnTo>
                    <a:pt x="1228" y="173"/>
                  </a:lnTo>
                  <a:lnTo>
                    <a:pt x="1223" y="176"/>
                  </a:lnTo>
                  <a:lnTo>
                    <a:pt x="1218" y="178"/>
                  </a:lnTo>
                  <a:lnTo>
                    <a:pt x="1214" y="179"/>
                  </a:lnTo>
                  <a:lnTo>
                    <a:pt x="1205" y="179"/>
                  </a:lnTo>
                  <a:lnTo>
                    <a:pt x="1186" y="179"/>
                  </a:lnTo>
                  <a:lnTo>
                    <a:pt x="1186" y="179"/>
                  </a:lnTo>
                  <a:lnTo>
                    <a:pt x="1185" y="178"/>
                  </a:lnTo>
                  <a:lnTo>
                    <a:pt x="1184" y="178"/>
                  </a:lnTo>
                  <a:lnTo>
                    <a:pt x="1185" y="173"/>
                  </a:lnTo>
                  <a:lnTo>
                    <a:pt x="1187" y="168"/>
                  </a:lnTo>
                  <a:lnTo>
                    <a:pt x="1192" y="161"/>
                  </a:lnTo>
                  <a:lnTo>
                    <a:pt x="1201" y="142"/>
                  </a:lnTo>
                  <a:lnTo>
                    <a:pt x="1206" y="132"/>
                  </a:lnTo>
                  <a:lnTo>
                    <a:pt x="1208" y="123"/>
                  </a:lnTo>
                  <a:lnTo>
                    <a:pt x="1209" y="112"/>
                  </a:lnTo>
                  <a:lnTo>
                    <a:pt x="1208" y="108"/>
                  </a:lnTo>
                  <a:lnTo>
                    <a:pt x="1207" y="104"/>
                  </a:lnTo>
                  <a:lnTo>
                    <a:pt x="1205" y="100"/>
                  </a:lnTo>
                  <a:lnTo>
                    <a:pt x="1201" y="96"/>
                  </a:lnTo>
                  <a:lnTo>
                    <a:pt x="1197" y="93"/>
                  </a:lnTo>
                  <a:lnTo>
                    <a:pt x="1192" y="91"/>
                  </a:lnTo>
                  <a:lnTo>
                    <a:pt x="1185" y="88"/>
                  </a:lnTo>
                  <a:lnTo>
                    <a:pt x="1177" y="87"/>
                  </a:lnTo>
                  <a:lnTo>
                    <a:pt x="1167" y="86"/>
                  </a:lnTo>
                  <a:lnTo>
                    <a:pt x="1156" y="85"/>
                  </a:lnTo>
                  <a:lnTo>
                    <a:pt x="1129" y="86"/>
                  </a:lnTo>
                  <a:lnTo>
                    <a:pt x="1095" y="91"/>
                  </a:lnTo>
                  <a:lnTo>
                    <a:pt x="1095" y="91"/>
                  </a:lnTo>
                  <a:lnTo>
                    <a:pt x="1092" y="88"/>
                  </a:lnTo>
                  <a:lnTo>
                    <a:pt x="1092" y="85"/>
                  </a:lnTo>
                  <a:lnTo>
                    <a:pt x="1094" y="82"/>
                  </a:lnTo>
                  <a:lnTo>
                    <a:pt x="1098" y="80"/>
                  </a:lnTo>
                  <a:lnTo>
                    <a:pt x="1109" y="74"/>
                  </a:lnTo>
                  <a:lnTo>
                    <a:pt x="1122" y="68"/>
                  </a:lnTo>
                  <a:lnTo>
                    <a:pt x="1128" y="63"/>
                  </a:lnTo>
                  <a:lnTo>
                    <a:pt x="1132" y="58"/>
                  </a:lnTo>
                  <a:lnTo>
                    <a:pt x="1137" y="53"/>
                  </a:lnTo>
                  <a:lnTo>
                    <a:pt x="1139" y="47"/>
                  </a:lnTo>
                  <a:lnTo>
                    <a:pt x="1138" y="40"/>
                  </a:lnTo>
                  <a:lnTo>
                    <a:pt x="1136" y="32"/>
                  </a:lnTo>
                  <a:lnTo>
                    <a:pt x="1130" y="24"/>
                  </a:lnTo>
                  <a:lnTo>
                    <a:pt x="1121" y="13"/>
                  </a:lnTo>
                  <a:lnTo>
                    <a:pt x="1121" y="13"/>
                  </a:lnTo>
                  <a:lnTo>
                    <a:pt x="1103" y="7"/>
                  </a:lnTo>
                  <a:lnTo>
                    <a:pt x="1088" y="2"/>
                  </a:lnTo>
                  <a:lnTo>
                    <a:pt x="1076" y="0"/>
                  </a:lnTo>
                  <a:lnTo>
                    <a:pt x="1064" y="0"/>
                  </a:lnTo>
                  <a:lnTo>
                    <a:pt x="1055" y="2"/>
                  </a:lnTo>
                  <a:lnTo>
                    <a:pt x="1047" y="5"/>
                  </a:lnTo>
                  <a:lnTo>
                    <a:pt x="1042" y="11"/>
                  </a:lnTo>
                  <a:lnTo>
                    <a:pt x="1040" y="17"/>
                  </a:lnTo>
                  <a:lnTo>
                    <a:pt x="1040" y="17"/>
                  </a:lnTo>
                  <a:lnTo>
                    <a:pt x="1032" y="27"/>
                  </a:lnTo>
                  <a:lnTo>
                    <a:pt x="1024" y="39"/>
                  </a:lnTo>
                  <a:lnTo>
                    <a:pt x="1008" y="69"/>
                  </a:lnTo>
                  <a:lnTo>
                    <a:pt x="992" y="101"/>
                  </a:lnTo>
                  <a:lnTo>
                    <a:pt x="984" y="115"/>
                  </a:lnTo>
                  <a:lnTo>
                    <a:pt x="973" y="127"/>
                  </a:lnTo>
                  <a:lnTo>
                    <a:pt x="973" y="127"/>
                  </a:lnTo>
                  <a:lnTo>
                    <a:pt x="970" y="133"/>
                  </a:lnTo>
                  <a:lnTo>
                    <a:pt x="969" y="140"/>
                  </a:lnTo>
                  <a:lnTo>
                    <a:pt x="969" y="147"/>
                  </a:lnTo>
                  <a:lnTo>
                    <a:pt x="970" y="154"/>
                  </a:lnTo>
                  <a:lnTo>
                    <a:pt x="974" y="168"/>
                  </a:lnTo>
                  <a:lnTo>
                    <a:pt x="980" y="183"/>
                  </a:lnTo>
                  <a:lnTo>
                    <a:pt x="983" y="190"/>
                  </a:lnTo>
                  <a:lnTo>
                    <a:pt x="983" y="196"/>
                  </a:lnTo>
                  <a:lnTo>
                    <a:pt x="983" y="203"/>
                  </a:lnTo>
                  <a:lnTo>
                    <a:pt x="980" y="211"/>
                  </a:lnTo>
                  <a:lnTo>
                    <a:pt x="977" y="218"/>
                  </a:lnTo>
                  <a:lnTo>
                    <a:pt x="970" y="224"/>
                  </a:lnTo>
                  <a:lnTo>
                    <a:pt x="961" y="231"/>
                  </a:lnTo>
                  <a:lnTo>
                    <a:pt x="948" y="238"/>
                  </a:lnTo>
                  <a:lnTo>
                    <a:pt x="948" y="238"/>
                  </a:lnTo>
                  <a:lnTo>
                    <a:pt x="933" y="233"/>
                  </a:lnTo>
                  <a:lnTo>
                    <a:pt x="919" y="232"/>
                  </a:lnTo>
                  <a:lnTo>
                    <a:pt x="912" y="232"/>
                  </a:lnTo>
                  <a:lnTo>
                    <a:pt x="907" y="232"/>
                  </a:lnTo>
                  <a:lnTo>
                    <a:pt x="902" y="234"/>
                  </a:lnTo>
                  <a:lnTo>
                    <a:pt x="900" y="237"/>
                  </a:lnTo>
                  <a:lnTo>
                    <a:pt x="899" y="241"/>
                  </a:lnTo>
                  <a:lnTo>
                    <a:pt x="900" y="248"/>
                  </a:lnTo>
                  <a:lnTo>
                    <a:pt x="904" y="256"/>
                  </a:lnTo>
                  <a:lnTo>
                    <a:pt x="912" y="268"/>
                  </a:lnTo>
                  <a:lnTo>
                    <a:pt x="925" y="280"/>
                  </a:lnTo>
                  <a:lnTo>
                    <a:pt x="941" y="297"/>
                  </a:lnTo>
                  <a:lnTo>
                    <a:pt x="941" y="297"/>
                  </a:lnTo>
                  <a:lnTo>
                    <a:pt x="927" y="291"/>
                  </a:lnTo>
                  <a:lnTo>
                    <a:pt x="917" y="286"/>
                  </a:lnTo>
                  <a:lnTo>
                    <a:pt x="909" y="285"/>
                  </a:lnTo>
                  <a:lnTo>
                    <a:pt x="902" y="284"/>
                  </a:lnTo>
                  <a:lnTo>
                    <a:pt x="893" y="284"/>
                  </a:lnTo>
                  <a:lnTo>
                    <a:pt x="886" y="285"/>
                  </a:lnTo>
                  <a:lnTo>
                    <a:pt x="886" y="285"/>
                  </a:lnTo>
                  <a:lnTo>
                    <a:pt x="882" y="287"/>
                  </a:lnTo>
                  <a:lnTo>
                    <a:pt x="877" y="294"/>
                  </a:lnTo>
                  <a:lnTo>
                    <a:pt x="859" y="314"/>
                  </a:lnTo>
                  <a:lnTo>
                    <a:pt x="849" y="324"/>
                  </a:lnTo>
                  <a:lnTo>
                    <a:pt x="839" y="333"/>
                  </a:lnTo>
                  <a:lnTo>
                    <a:pt x="833" y="337"/>
                  </a:lnTo>
                  <a:lnTo>
                    <a:pt x="828" y="339"/>
                  </a:lnTo>
                  <a:lnTo>
                    <a:pt x="824" y="340"/>
                  </a:lnTo>
                  <a:lnTo>
                    <a:pt x="819" y="340"/>
                  </a:lnTo>
                  <a:lnTo>
                    <a:pt x="819" y="340"/>
                  </a:lnTo>
                  <a:lnTo>
                    <a:pt x="816" y="339"/>
                  </a:lnTo>
                  <a:lnTo>
                    <a:pt x="815" y="337"/>
                  </a:lnTo>
                  <a:lnTo>
                    <a:pt x="815" y="333"/>
                  </a:lnTo>
                  <a:lnTo>
                    <a:pt x="815" y="329"/>
                  </a:lnTo>
                  <a:lnTo>
                    <a:pt x="819" y="318"/>
                  </a:lnTo>
                  <a:lnTo>
                    <a:pt x="825" y="307"/>
                  </a:lnTo>
                  <a:lnTo>
                    <a:pt x="828" y="297"/>
                  </a:lnTo>
                  <a:lnTo>
                    <a:pt x="829" y="291"/>
                  </a:lnTo>
                  <a:lnTo>
                    <a:pt x="831" y="287"/>
                  </a:lnTo>
                  <a:lnTo>
                    <a:pt x="829" y="283"/>
                  </a:lnTo>
                  <a:lnTo>
                    <a:pt x="826" y="280"/>
                  </a:lnTo>
                  <a:lnTo>
                    <a:pt x="823" y="278"/>
                  </a:lnTo>
                  <a:lnTo>
                    <a:pt x="816" y="277"/>
                  </a:lnTo>
                  <a:lnTo>
                    <a:pt x="816" y="277"/>
                  </a:lnTo>
                  <a:lnTo>
                    <a:pt x="798" y="291"/>
                  </a:lnTo>
                  <a:lnTo>
                    <a:pt x="783" y="300"/>
                  </a:lnTo>
                  <a:lnTo>
                    <a:pt x="768" y="307"/>
                  </a:lnTo>
                  <a:lnTo>
                    <a:pt x="756" y="310"/>
                  </a:lnTo>
                  <a:lnTo>
                    <a:pt x="743" y="313"/>
                  </a:lnTo>
                  <a:lnTo>
                    <a:pt x="732" y="315"/>
                  </a:lnTo>
                  <a:lnTo>
                    <a:pt x="720" y="316"/>
                  </a:lnTo>
                  <a:lnTo>
                    <a:pt x="709" y="318"/>
                  </a:lnTo>
                  <a:lnTo>
                    <a:pt x="709" y="318"/>
                  </a:lnTo>
                  <a:lnTo>
                    <a:pt x="697" y="318"/>
                  </a:lnTo>
                  <a:lnTo>
                    <a:pt x="688" y="320"/>
                  </a:lnTo>
                  <a:lnTo>
                    <a:pt x="682" y="322"/>
                  </a:lnTo>
                  <a:lnTo>
                    <a:pt x="679" y="323"/>
                  </a:lnTo>
                  <a:lnTo>
                    <a:pt x="678" y="326"/>
                  </a:lnTo>
                  <a:lnTo>
                    <a:pt x="678" y="330"/>
                  </a:lnTo>
                  <a:lnTo>
                    <a:pt x="680" y="333"/>
                  </a:lnTo>
                  <a:lnTo>
                    <a:pt x="682" y="337"/>
                  </a:lnTo>
                  <a:lnTo>
                    <a:pt x="689" y="345"/>
                  </a:lnTo>
                  <a:lnTo>
                    <a:pt x="695" y="354"/>
                  </a:lnTo>
                  <a:lnTo>
                    <a:pt x="696" y="359"/>
                  </a:lnTo>
                  <a:lnTo>
                    <a:pt x="696" y="362"/>
                  </a:lnTo>
                  <a:lnTo>
                    <a:pt x="695" y="367"/>
                  </a:lnTo>
                  <a:lnTo>
                    <a:pt x="691" y="370"/>
                  </a:lnTo>
                  <a:lnTo>
                    <a:pt x="691" y="370"/>
                  </a:lnTo>
                  <a:lnTo>
                    <a:pt x="687" y="372"/>
                  </a:lnTo>
                  <a:lnTo>
                    <a:pt x="682" y="375"/>
                  </a:lnTo>
                  <a:lnTo>
                    <a:pt x="668" y="379"/>
                  </a:lnTo>
                  <a:lnTo>
                    <a:pt x="635" y="389"/>
                  </a:lnTo>
                  <a:lnTo>
                    <a:pt x="617" y="393"/>
                  </a:lnTo>
                  <a:lnTo>
                    <a:pt x="598" y="400"/>
                  </a:lnTo>
                  <a:lnTo>
                    <a:pt x="581" y="408"/>
                  </a:lnTo>
                  <a:lnTo>
                    <a:pt x="573" y="413"/>
                  </a:lnTo>
                  <a:lnTo>
                    <a:pt x="566" y="417"/>
                  </a:lnTo>
                  <a:lnTo>
                    <a:pt x="566" y="417"/>
                  </a:lnTo>
                  <a:lnTo>
                    <a:pt x="542" y="435"/>
                  </a:lnTo>
                  <a:lnTo>
                    <a:pt x="521" y="451"/>
                  </a:lnTo>
                  <a:lnTo>
                    <a:pt x="503" y="468"/>
                  </a:lnTo>
                  <a:lnTo>
                    <a:pt x="485" y="486"/>
                  </a:lnTo>
                  <a:lnTo>
                    <a:pt x="470" y="504"/>
                  </a:lnTo>
                  <a:lnTo>
                    <a:pt x="456" y="521"/>
                  </a:lnTo>
                  <a:lnTo>
                    <a:pt x="430" y="557"/>
                  </a:lnTo>
                  <a:lnTo>
                    <a:pt x="430" y="557"/>
                  </a:lnTo>
                  <a:lnTo>
                    <a:pt x="427" y="561"/>
                  </a:lnTo>
                  <a:lnTo>
                    <a:pt x="424" y="567"/>
                  </a:lnTo>
                  <a:lnTo>
                    <a:pt x="423" y="573"/>
                  </a:lnTo>
                  <a:lnTo>
                    <a:pt x="423" y="578"/>
                  </a:lnTo>
                  <a:lnTo>
                    <a:pt x="424" y="593"/>
                  </a:lnTo>
                  <a:lnTo>
                    <a:pt x="428" y="610"/>
                  </a:lnTo>
                  <a:lnTo>
                    <a:pt x="434" y="626"/>
                  </a:lnTo>
                  <a:lnTo>
                    <a:pt x="439" y="642"/>
                  </a:lnTo>
                  <a:lnTo>
                    <a:pt x="452" y="674"/>
                  </a:lnTo>
                  <a:lnTo>
                    <a:pt x="457" y="688"/>
                  </a:lnTo>
                  <a:lnTo>
                    <a:pt x="460" y="699"/>
                  </a:lnTo>
                  <a:lnTo>
                    <a:pt x="461" y="708"/>
                  </a:lnTo>
                  <a:lnTo>
                    <a:pt x="461" y="711"/>
                  </a:lnTo>
                  <a:lnTo>
                    <a:pt x="460" y="713"/>
                  </a:lnTo>
                  <a:lnTo>
                    <a:pt x="459" y="714"/>
                  </a:lnTo>
                  <a:lnTo>
                    <a:pt x="456" y="714"/>
                  </a:lnTo>
                  <a:lnTo>
                    <a:pt x="452" y="714"/>
                  </a:lnTo>
                  <a:lnTo>
                    <a:pt x="447" y="712"/>
                  </a:lnTo>
                  <a:lnTo>
                    <a:pt x="434" y="703"/>
                  </a:lnTo>
                  <a:lnTo>
                    <a:pt x="415" y="689"/>
                  </a:lnTo>
                  <a:lnTo>
                    <a:pt x="415" y="689"/>
                  </a:lnTo>
                  <a:lnTo>
                    <a:pt x="380" y="696"/>
                  </a:lnTo>
                  <a:lnTo>
                    <a:pt x="348" y="700"/>
                  </a:lnTo>
                  <a:lnTo>
                    <a:pt x="321" y="703"/>
                  </a:lnTo>
                  <a:lnTo>
                    <a:pt x="297" y="703"/>
                  </a:lnTo>
                  <a:lnTo>
                    <a:pt x="275" y="703"/>
                  </a:lnTo>
                  <a:lnTo>
                    <a:pt x="254" y="702"/>
                  </a:lnTo>
                  <a:lnTo>
                    <a:pt x="232" y="700"/>
                  </a:lnTo>
                  <a:lnTo>
                    <a:pt x="209" y="700"/>
                  </a:lnTo>
                  <a:lnTo>
                    <a:pt x="209" y="700"/>
                  </a:lnTo>
                  <a:lnTo>
                    <a:pt x="193" y="700"/>
                  </a:lnTo>
                  <a:lnTo>
                    <a:pt x="179" y="702"/>
                  </a:lnTo>
                  <a:lnTo>
                    <a:pt x="168" y="704"/>
                  </a:lnTo>
                  <a:lnTo>
                    <a:pt x="156" y="707"/>
                  </a:lnTo>
                  <a:lnTo>
                    <a:pt x="148" y="711"/>
                  </a:lnTo>
                  <a:lnTo>
                    <a:pt x="140" y="717"/>
                  </a:lnTo>
                  <a:lnTo>
                    <a:pt x="134" y="722"/>
                  </a:lnTo>
                  <a:lnTo>
                    <a:pt x="130" y="729"/>
                  </a:lnTo>
                  <a:lnTo>
                    <a:pt x="128" y="736"/>
                  </a:lnTo>
                  <a:lnTo>
                    <a:pt x="126" y="745"/>
                  </a:lnTo>
                  <a:lnTo>
                    <a:pt x="126" y="754"/>
                  </a:lnTo>
                  <a:lnTo>
                    <a:pt x="129" y="765"/>
                  </a:lnTo>
                  <a:lnTo>
                    <a:pt x="132" y="776"/>
                  </a:lnTo>
                  <a:lnTo>
                    <a:pt x="137" y="789"/>
                  </a:lnTo>
                  <a:lnTo>
                    <a:pt x="143" y="803"/>
                  </a:lnTo>
                  <a:lnTo>
                    <a:pt x="151" y="818"/>
                  </a:lnTo>
                  <a:lnTo>
                    <a:pt x="151" y="818"/>
                  </a:lnTo>
                  <a:lnTo>
                    <a:pt x="153" y="824"/>
                  </a:lnTo>
                  <a:lnTo>
                    <a:pt x="153" y="829"/>
                  </a:lnTo>
                  <a:lnTo>
                    <a:pt x="153" y="836"/>
                  </a:lnTo>
                  <a:lnTo>
                    <a:pt x="151" y="843"/>
                  </a:lnTo>
                  <a:lnTo>
                    <a:pt x="147" y="859"/>
                  </a:lnTo>
                  <a:lnTo>
                    <a:pt x="144" y="875"/>
                  </a:lnTo>
                  <a:lnTo>
                    <a:pt x="143" y="883"/>
                  </a:lnTo>
                  <a:lnTo>
                    <a:pt x="143" y="893"/>
                  </a:lnTo>
                  <a:lnTo>
                    <a:pt x="144" y="901"/>
                  </a:lnTo>
                  <a:lnTo>
                    <a:pt x="146" y="909"/>
                  </a:lnTo>
                  <a:lnTo>
                    <a:pt x="152" y="916"/>
                  </a:lnTo>
                  <a:lnTo>
                    <a:pt x="159" y="924"/>
                  </a:lnTo>
                  <a:lnTo>
                    <a:pt x="168" y="929"/>
                  </a:lnTo>
                  <a:lnTo>
                    <a:pt x="180" y="935"/>
                  </a:lnTo>
                  <a:lnTo>
                    <a:pt x="180" y="935"/>
                  </a:lnTo>
                  <a:lnTo>
                    <a:pt x="184" y="933"/>
                  </a:lnTo>
                  <a:lnTo>
                    <a:pt x="189" y="934"/>
                  </a:lnTo>
                  <a:lnTo>
                    <a:pt x="192" y="935"/>
                  </a:lnTo>
                  <a:lnTo>
                    <a:pt x="194" y="940"/>
                  </a:lnTo>
                  <a:lnTo>
                    <a:pt x="199" y="951"/>
                  </a:lnTo>
                  <a:lnTo>
                    <a:pt x="202" y="964"/>
                  </a:lnTo>
                  <a:lnTo>
                    <a:pt x="207" y="978"/>
                  </a:lnTo>
                  <a:lnTo>
                    <a:pt x="209" y="983"/>
                  </a:lnTo>
                  <a:lnTo>
                    <a:pt x="212" y="989"/>
                  </a:lnTo>
                  <a:lnTo>
                    <a:pt x="215" y="993"/>
                  </a:lnTo>
                  <a:lnTo>
                    <a:pt x="218" y="994"/>
                  </a:lnTo>
                  <a:lnTo>
                    <a:pt x="223" y="994"/>
                  </a:lnTo>
                  <a:lnTo>
                    <a:pt x="228" y="990"/>
                  </a:lnTo>
                  <a:lnTo>
                    <a:pt x="228" y="990"/>
                  </a:lnTo>
                  <a:lnTo>
                    <a:pt x="239" y="1007"/>
                  </a:lnTo>
                  <a:lnTo>
                    <a:pt x="248" y="1020"/>
                  </a:lnTo>
                  <a:lnTo>
                    <a:pt x="255" y="1033"/>
                  </a:lnTo>
                  <a:lnTo>
                    <a:pt x="256" y="1039"/>
                  </a:lnTo>
                  <a:lnTo>
                    <a:pt x="258" y="1046"/>
                  </a:lnTo>
                  <a:lnTo>
                    <a:pt x="258" y="1051"/>
                  </a:lnTo>
                  <a:lnTo>
                    <a:pt x="256" y="1058"/>
                  </a:lnTo>
                  <a:lnTo>
                    <a:pt x="254" y="1065"/>
                  </a:lnTo>
                  <a:lnTo>
                    <a:pt x="251" y="1072"/>
                  </a:lnTo>
                  <a:lnTo>
                    <a:pt x="246" y="1080"/>
                  </a:lnTo>
                  <a:lnTo>
                    <a:pt x="240" y="1089"/>
                  </a:lnTo>
                  <a:lnTo>
                    <a:pt x="224" y="1108"/>
                  </a:lnTo>
                  <a:lnTo>
                    <a:pt x="224" y="1108"/>
                  </a:lnTo>
                  <a:lnTo>
                    <a:pt x="230" y="1123"/>
                  </a:lnTo>
                  <a:lnTo>
                    <a:pt x="243" y="1157"/>
                  </a:lnTo>
                  <a:lnTo>
                    <a:pt x="250" y="1177"/>
                  </a:lnTo>
                  <a:lnTo>
                    <a:pt x="253" y="1196"/>
                  </a:lnTo>
                  <a:lnTo>
                    <a:pt x="255" y="1206"/>
                  </a:lnTo>
                  <a:lnTo>
                    <a:pt x="255" y="1212"/>
                  </a:lnTo>
                  <a:lnTo>
                    <a:pt x="255" y="1219"/>
                  </a:lnTo>
                  <a:lnTo>
                    <a:pt x="253" y="1225"/>
                  </a:lnTo>
                  <a:lnTo>
                    <a:pt x="253" y="1225"/>
                  </a:lnTo>
                  <a:lnTo>
                    <a:pt x="238" y="1252"/>
                  </a:lnTo>
                  <a:lnTo>
                    <a:pt x="225" y="1269"/>
                  </a:lnTo>
                  <a:lnTo>
                    <a:pt x="221" y="1275"/>
                  </a:lnTo>
                  <a:lnTo>
                    <a:pt x="217" y="1279"/>
                  </a:lnTo>
                  <a:lnTo>
                    <a:pt x="214" y="1282"/>
                  </a:lnTo>
                  <a:lnTo>
                    <a:pt x="210" y="1282"/>
                  </a:lnTo>
                  <a:lnTo>
                    <a:pt x="208" y="1282"/>
                  </a:lnTo>
                  <a:lnTo>
                    <a:pt x="206" y="1280"/>
                  </a:lnTo>
                  <a:lnTo>
                    <a:pt x="202" y="1275"/>
                  </a:lnTo>
                  <a:lnTo>
                    <a:pt x="194" y="1259"/>
                  </a:lnTo>
                  <a:lnTo>
                    <a:pt x="194" y="1259"/>
                  </a:lnTo>
                  <a:lnTo>
                    <a:pt x="205" y="1235"/>
                  </a:lnTo>
                  <a:lnTo>
                    <a:pt x="212" y="1215"/>
                  </a:lnTo>
                  <a:lnTo>
                    <a:pt x="217" y="1196"/>
                  </a:lnTo>
                  <a:lnTo>
                    <a:pt x="220" y="1181"/>
                  </a:lnTo>
                  <a:lnTo>
                    <a:pt x="221" y="1168"/>
                  </a:lnTo>
                  <a:lnTo>
                    <a:pt x="221" y="1157"/>
                  </a:lnTo>
                  <a:lnTo>
                    <a:pt x="220" y="1149"/>
                  </a:lnTo>
                  <a:lnTo>
                    <a:pt x="217" y="1147"/>
                  </a:lnTo>
                  <a:lnTo>
                    <a:pt x="216" y="1146"/>
                  </a:lnTo>
                  <a:lnTo>
                    <a:pt x="214" y="1145"/>
                  </a:lnTo>
                  <a:lnTo>
                    <a:pt x="212" y="1143"/>
                  </a:lnTo>
                  <a:lnTo>
                    <a:pt x="209" y="1145"/>
                  </a:lnTo>
                  <a:lnTo>
                    <a:pt x="206" y="1146"/>
                  </a:lnTo>
                  <a:lnTo>
                    <a:pt x="200" y="1151"/>
                  </a:lnTo>
                  <a:lnTo>
                    <a:pt x="194" y="1160"/>
                  </a:lnTo>
                  <a:lnTo>
                    <a:pt x="186" y="1172"/>
                  </a:lnTo>
                  <a:lnTo>
                    <a:pt x="179" y="1188"/>
                  </a:lnTo>
                  <a:lnTo>
                    <a:pt x="172" y="1209"/>
                  </a:lnTo>
                  <a:lnTo>
                    <a:pt x="166" y="1233"/>
                  </a:lnTo>
                  <a:lnTo>
                    <a:pt x="166" y="1233"/>
                  </a:lnTo>
                  <a:lnTo>
                    <a:pt x="167" y="1222"/>
                  </a:lnTo>
                  <a:lnTo>
                    <a:pt x="169" y="1203"/>
                  </a:lnTo>
                  <a:lnTo>
                    <a:pt x="178" y="1160"/>
                  </a:lnTo>
                  <a:lnTo>
                    <a:pt x="184" y="1137"/>
                  </a:lnTo>
                  <a:lnTo>
                    <a:pt x="191" y="1115"/>
                  </a:lnTo>
                  <a:lnTo>
                    <a:pt x="197" y="1097"/>
                  </a:lnTo>
                  <a:lnTo>
                    <a:pt x="202" y="1086"/>
                  </a:lnTo>
                  <a:lnTo>
                    <a:pt x="202" y="1086"/>
                  </a:lnTo>
                  <a:lnTo>
                    <a:pt x="215" y="1064"/>
                  </a:lnTo>
                  <a:lnTo>
                    <a:pt x="223" y="1047"/>
                  </a:lnTo>
                  <a:lnTo>
                    <a:pt x="228" y="1033"/>
                  </a:lnTo>
                  <a:lnTo>
                    <a:pt x="230" y="1024"/>
                  </a:lnTo>
                  <a:lnTo>
                    <a:pt x="230" y="1020"/>
                  </a:lnTo>
                  <a:lnTo>
                    <a:pt x="229" y="1018"/>
                  </a:lnTo>
                  <a:lnTo>
                    <a:pt x="228" y="1016"/>
                  </a:lnTo>
                  <a:lnTo>
                    <a:pt x="225" y="1015"/>
                  </a:lnTo>
                  <a:lnTo>
                    <a:pt x="221" y="1013"/>
                  </a:lnTo>
                  <a:lnTo>
                    <a:pt x="214" y="1013"/>
                  </a:lnTo>
                  <a:lnTo>
                    <a:pt x="197" y="1016"/>
                  </a:lnTo>
                  <a:lnTo>
                    <a:pt x="189" y="1016"/>
                  </a:lnTo>
                  <a:lnTo>
                    <a:pt x="179" y="1017"/>
                  </a:lnTo>
                  <a:lnTo>
                    <a:pt x="170" y="1016"/>
                  </a:lnTo>
                  <a:lnTo>
                    <a:pt x="162" y="1012"/>
                  </a:lnTo>
                  <a:lnTo>
                    <a:pt x="159" y="1010"/>
                  </a:lnTo>
                  <a:lnTo>
                    <a:pt x="155" y="1007"/>
                  </a:lnTo>
                  <a:lnTo>
                    <a:pt x="153" y="1003"/>
                  </a:lnTo>
                  <a:lnTo>
                    <a:pt x="151" y="997"/>
                  </a:lnTo>
                  <a:lnTo>
                    <a:pt x="151" y="997"/>
                  </a:lnTo>
                  <a:lnTo>
                    <a:pt x="141" y="979"/>
                  </a:lnTo>
                  <a:lnTo>
                    <a:pt x="132" y="963"/>
                  </a:lnTo>
                  <a:lnTo>
                    <a:pt x="122" y="950"/>
                  </a:lnTo>
                  <a:lnTo>
                    <a:pt x="111" y="940"/>
                  </a:lnTo>
                  <a:lnTo>
                    <a:pt x="87" y="918"/>
                  </a:lnTo>
                  <a:lnTo>
                    <a:pt x="72" y="905"/>
                  </a:lnTo>
                  <a:lnTo>
                    <a:pt x="55" y="888"/>
                  </a:lnTo>
                  <a:lnTo>
                    <a:pt x="55" y="888"/>
                  </a:lnTo>
                  <a:lnTo>
                    <a:pt x="54" y="890"/>
                  </a:lnTo>
                  <a:lnTo>
                    <a:pt x="50" y="893"/>
                  </a:lnTo>
                  <a:lnTo>
                    <a:pt x="45" y="895"/>
                  </a:lnTo>
                  <a:lnTo>
                    <a:pt x="37" y="895"/>
                  </a:lnTo>
                  <a:lnTo>
                    <a:pt x="37" y="895"/>
                  </a:lnTo>
                  <a:lnTo>
                    <a:pt x="33" y="902"/>
                  </a:lnTo>
                  <a:lnTo>
                    <a:pt x="32" y="908"/>
                  </a:lnTo>
                  <a:lnTo>
                    <a:pt x="33" y="921"/>
                  </a:lnTo>
                  <a:lnTo>
                    <a:pt x="33" y="921"/>
                  </a:lnTo>
                  <a:lnTo>
                    <a:pt x="33" y="928"/>
                  </a:lnTo>
                  <a:lnTo>
                    <a:pt x="36" y="934"/>
                  </a:lnTo>
                  <a:lnTo>
                    <a:pt x="39" y="939"/>
                  </a:lnTo>
                  <a:lnTo>
                    <a:pt x="44" y="942"/>
                  </a:lnTo>
                  <a:lnTo>
                    <a:pt x="48" y="946"/>
                  </a:lnTo>
                  <a:lnTo>
                    <a:pt x="54" y="948"/>
                  </a:lnTo>
                  <a:lnTo>
                    <a:pt x="67" y="952"/>
                  </a:lnTo>
                  <a:lnTo>
                    <a:pt x="79" y="957"/>
                  </a:lnTo>
                  <a:lnTo>
                    <a:pt x="85" y="960"/>
                  </a:lnTo>
                  <a:lnTo>
                    <a:pt x="91" y="964"/>
                  </a:lnTo>
                  <a:lnTo>
                    <a:pt x="95" y="967"/>
                  </a:lnTo>
                  <a:lnTo>
                    <a:pt x="99" y="973"/>
                  </a:lnTo>
                  <a:lnTo>
                    <a:pt x="101" y="979"/>
                  </a:lnTo>
                  <a:lnTo>
                    <a:pt x="103" y="987"/>
                  </a:lnTo>
                  <a:lnTo>
                    <a:pt x="103" y="987"/>
                  </a:lnTo>
                  <a:lnTo>
                    <a:pt x="103" y="998"/>
                  </a:lnTo>
                  <a:lnTo>
                    <a:pt x="103" y="1008"/>
                  </a:lnTo>
                  <a:lnTo>
                    <a:pt x="101" y="1015"/>
                  </a:lnTo>
                  <a:lnTo>
                    <a:pt x="98" y="1021"/>
                  </a:lnTo>
                  <a:lnTo>
                    <a:pt x="94" y="1026"/>
                  </a:lnTo>
                  <a:lnTo>
                    <a:pt x="90" y="1030"/>
                  </a:lnTo>
                  <a:lnTo>
                    <a:pt x="85" y="1032"/>
                  </a:lnTo>
                  <a:lnTo>
                    <a:pt x="80" y="1034"/>
                  </a:lnTo>
                  <a:lnTo>
                    <a:pt x="70" y="1039"/>
                  </a:lnTo>
                  <a:lnTo>
                    <a:pt x="61" y="1042"/>
                  </a:lnTo>
                  <a:lnTo>
                    <a:pt x="57" y="1046"/>
                  </a:lnTo>
                  <a:lnTo>
                    <a:pt x="54" y="1049"/>
                  </a:lnTo>
                  <a:lnTo>
                    <a:pt x="53" y="1054"/>
                  </a:lnTo>
                  <a:lnTo>
                    <a:pt x="52" y="1061"/>
                  </a:lnTo>
                  <a:lnTo>
                    <a:pt x="52" y="1061"/>
                  </a:lnTo>
                  <a:lnTo>
                    <a:pt x="53" y="1066"/>
                  </a:lnTo>
                  <a:lnTo>
                    <a:pt x="54" y="1072"/>
                  </a:lnTo>
                  <a:lnTo>
                    <a:pt x="56" y="1078"/>
                  </a:lnTo>
                  <a:lnTo>
                    <a:pt x="60" y="1082"/>
                  </a:lnTo>
                  <a:lnTo>
                    <a:pt x="68" y="1094"/>
                  </a:lnTo>
                  <a:lnTo>
                    <a:pt x="77" y="1105"/>
                  </a:lnTo>
                  <a:lnTo>
                    <a:pt x="87" y="1118"/>
                  </a:lnTo>
                  <a:lnTo>
                    <a:pt x="91" y="1126"/>
                  </a:lnTo>
                  <a:lnTo>
                    <a:pt x="95" y="1133"/>
                  </a:lnTo>
                  <a:lnTo>
                    <a:pt x="98" y="1141"/>
                  </a:lnTo>
                  <a:lnTo>
                    <a:pt x="101" y="1150"/>
                  </a:lnTo>
                  <a:lnTo>
                    <a:pt x="102" y="1161"/>
                  </a:lnTo>
                  <a:lnTo>
                    <a:pt x="103" y="1171"/>
                  </a:lnTo>
                  <a:lnTo>
                    <a:pt x="103" y="1171"/>
                  </a:lnTo>
                  <a:lnTo>
                    <a:pt x="102" y="1187"/>
                  </a:lnTo>
                  <a:lnTo>
                    <a:pt x="99" y="1201"/>
                  </a:lnTo>
                  <a:lnTo>
                    <a:pt x="93" y="1211"/>
                  </a:lnTo>
                  <a:lnTo>
                    <a:pt x="87" y="1221"/>
                  </a:lnTo>
                  <a:lnTo>
                    <a:pt x="79" y="1229"/>
                  </a:lnTo>
                  <a:lnTo>
                    <a:pt x="70" y="1234"/>
                  </a:lnTo>
                  <a:lnTo>
                    <a:pt x="52" y="1246"/>
                  </a:lnTo>
                  <a:lnTo>
                    <a:pt x="32" y="1256"/>
                  </a:lnTo>
                  <a:lnTo>
                    <a:pt x="24" y="1262"/>
                  </a:lnTo>
                  <a:lnTo>
                    <a:pt x="16" y="1269"/>
                  </a:lnTo>
                  <a:lnTo>
                    <a:pt x="9" y="1278"/>
                  </a:lnTo>
                  <a:lnTo>
                    <a:pt x="4" y="1288"/>
                  </a:lnTo>
                  <a:lnTo>
                    <a:pt x="1" y="1302"/>
                  </a:lnTo>
                  <a:lnTo>
                    <a:pt x="0" y="1317"/>
                  </a:lnTo>
                  <a:lnTo>
                    <a:pt x="0" y="1317"/>
                  </a:lnTo>
                  <a:lnTo>
                    <a:pt x="1" y="1325"/>
                  </a:lnTo>
                  <a:lnTo>
                    <a:pt x="3" y="1332"/>
                  </a:lnTo>
                  <a:lnTo>
                    <a:pt x="7" y="1340"/>
                  </a:lnTo>
                  <a:lnTo>
                    <a:pt x="11" y="1348"/>
                  </a:lnTo>
                  <a:lnTo>
                    <a:pt x="17" y="1356"/>
                  </a:lnTo>
                  <a:lnTo>
                    <a:pt x="23" y="1366"/>
                  </a:lnTo>
                  <a:lnTo>
                    <a:pt x="38" y="1380"/>
                  </a:lnTo>
                  <a:lnTo>
                    <a:pt x="54" y="1394"/>
                  </a:lnTo>
                  <a:lnTo>
                    <a:pt x="63" y="1401"/>
                  </a:lnTo>
                  <a:lnTo>
                    <a:pt x="71" y="1406"/>
                  </a:lnTo>
                  <a:lnTo>
                    <a:pt x="80" y="1410"/>
                  </a:lnTo>
                  <a:lnTo>
                    <a:pt x="88" y="1414"/>
                  </a:lnTo>
                  <a:lnTo>
                    <a:pt x="95" y="1416"/>
                  </a:lnTo>
                  <a:lnTo>
                    <a:pt x="103" y="1416"/>
                  </a:lnTo>
                  <a:lnTo>
                    <a:pt x="103" y="1416"/>
                  </a:lnTo>
                  <a:lnTo>
                    <a:pt x="110" y="1416"/>
                  </a:lnTo>
                  <a:lnTo>
                    <a:pt x="115" y="1415"/>
                  </a:lnTo>
                  <a:lnTo>
                    <a:pt x="122" y="1414"/>
                  </a:lnTo>
                  <a:lnTo>
                    <a:pt x="126" y="1412"/>
                  </a:lnTo>
                  <a:lnTo>
                    <a:pt x="132" y="1413"/>
                  </a:lnTo>
                  <a:lnTo>
                    <a:pt x="132" y="1413"/>
                  </a:lnTo>
                  <a:lnTo>
                    <a:pt x="139" y="1421"/>
                  </a:lnTo>
                  <a:lnTo>
                    <a:pt x="146" y="1428"/>
                  </a:lnTo>
                  <a:lnTo>
                    <a:pt x="162" y="1441"/>
                  </a:lnTo>
                  <a:lnTo>
                    <a:pt x="169" y="1450"/>
                  </a:lnTo>
                  <a:lnTo>
                    <a:pt x="175" y="1460"/>
                  </a:lnTo>
                  <a:lnTo>
                    <a:pt x="177" y="1466"/>
                  </a:lnTo>
                  <a:lnTo>
                    <a:pt x="178" y="1471"/>
                  </a:lnTo>
                  <a:lnTo>
                    <a:pt x="179" y="1478"/>
                  </a:lnTo>
                  <a:lnTo>
                    <a:pt x="180" y="1486"/>
                  </a:lnTo>
                  <a:lnTo>
                    <a:pt x="180" y="1486"/>
                  </a:lnTo>
                  <a:lnTo>
                    <a:pt x="179" y="1501"/>
                  </a:lnTo>
                  <a:lnTo>
                    <a:pt x="179" y="1507"/>
                  </a:lnTo>
                  <a:lnTo>
                    <a:pt x="178" y="1513"/>
                  </a:lnTo>
                  <a:lnTo>
                    <a:pt x="176" y="1517"/>
                  </a:lnTo>
                  <a:lnTo>
                    <a:pt x="172" y="1522"/>
                  </a:lnTo>
                  <a:lnTo>
                    <a:pt x="168" y="1527"/>
                  </a:lnTo>
                  <a:lnTo>
                    <a:pt x="162" y="1530"/>
                  </a:lnTo>
                  <a:lnTo>
                    <a:pt x="162" y="1530"/>
                  </a:lnTo>
                  <a:lnTo>
                    <a:pt x="166" y="1548"/>
                  </a:lnTo>
                  <a:lnTo>
                    <a:pt x="169" y="1560"/>
                  </a:lnTo>
                  <a:lnTo>
                    <a:pt x="169" y="1560"/>
                  </a:lnTo>
                  <a:lnTo>
                    <a:pt x="169" y="156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5" name="Freeform 16"/>
            <p:cNvSpPr>
              <a:spLocks/>
            </p:cNvSpPr>
            <p:nvPr/>
          </p:nvSpPr>
          <p:spPr bwMode="auto">
            <a:xfrm>
              <a:off x="10168250" y="4556920"/>
              <a:ext cx="925032" cy="1417578"/>
            </a:xfrm>
            <a:custGeom>
              <a:avLst/>
              <a:gdLst/>
              <a:ahLst/>
              <a:cxnLst>
                <a:cxn ang="0">
                  <a:pos x="660" y="2184"/>
                </a:cxn>
                <a:cxn ang="0">
                  <a:pos x="576" y="2143"/>
                </a:cxn>
                <a:cxn ang="0">
                  <a:pos x="542" y="2047"/>
                </a:cxn>
                <a:cxn ang="0">
                  <a:pos x="539" y="1966"/>
                </a:cxn>
                <a:cxn ang="0">
                  <a:pos x="596" y="1848"/>
                </a:cxn>
                <a:cxn ang="0">
                  <a:pos x="587" y="1784"/>
                </a:cxn>
                <a:cxn ang="0">
                  <a:pos x="663" y="1736"/>
                </a:cxn>
                <a:cxn ang="0">
                  <a:pos x="633" y="1585"/>
                </a:cxn>
                <a:cxn ang="0">
                  <a:pos x="558" y="1624"/>
                </a:cxn>
                <a:cxn ang="0">
                  <a:pos x="483" y="1723"/>
                </a:cxn>
                <a:cxn ang="0">
                  <a:pos x="412" y="1765"/>
                </a:cxn>
                <a:cxn ang="0">
                  <a:pos x="324" y="1731"/>
                </a:cxn>
                <a:cxn ang="0">
                  <a:pos x="266" y="1703"/>
                </a:cxn>
                <a:cxn ang="0">
                  <a:pos x="275" y="1612"/>
                </a:cxn>
                <a:cxn ang="0">
                  <a:pos x="319" y="1459"/>
                </a:cxn>
                <a:cxn ang="0">
                  <a:pos x="213" y="1459"/>
                </a:cxn>
                <a:cxn ang="0">
                  <a:pos x="138" y="1322"/>
                </a:cxn>
                <a:cxn ang="0">
                  <a:pos x="71" y="1253"/>
                </a:cxn>
                <a:cxn ang="0">
                  <a:pos x="22" y="1139"/>
                </a:cxn>
                <a:cxn ang="0">
                  <a:pos x="22" y="973"/>
                </a:cxn>
                <a:cxn ang="0">
                  <a:pos x="134" y="853"/>
                </a:cxn>
                <a:cxn ang="0">
                  <a:pos x="195" y="789"/>
                </a:cxn>
                <a:cxn ang="0">
                  <a:pos x="243" y="683"/>
                </a:cxn>
                <a:cxn ang="0">
                  <a:pos x="206" y="568"/>
                </a:cxn>
                <a:cxn ang="0">
                  <a:pos x="155" y="431"/>
                </a:cxn>
                <a:cxn ang="0">
                  <a:pos x="129" y="227"/>
                </a:cxn>
                <a:cxn ang="0">
                  <a:pos x="249" y="200"/>
                </a:cxn>
                <a:cxn ang="0">
                  <a:pos x="347" y="123"/>
                </a:cxn>
                <a:cxn ang="0">
                  <a:pos x="413" y="101"/>
                </a:cxn>
                <a:cxn ang="0">
                  <a:pos x="480" y="0"/>
                </a:cxn>
                <a:cxn ang="0">
                  <a:pos x="606" y="114"/>
                </a:cxn>
                <a:cxn ang="0">
                  <a:pos x="619" y="198"/>
                </a:cxn>
                <a:cxn ang="0">
                  <a:pos x="709" y="179"/>
                </a:cxn>
                <a:cxn ang="0">
                  <a:pos x="786" y="227"/>
                </a:cxn>
                <a:cxn ang="0">
                  <a:pos x="705" y="318"/>
                </a:cxn>
                <a:cxn ang="0">
                  <a:pos x="581" y="443"/>
                </a:cxn>
                <a:cxn ang="0">
                  <a:pos x="575" y="786"/>
                </a:cxn>
                <a:cxn ang="0">
                  <a:pos x="569" y="1109"/>
                </a:cxn>
                <a:cxn ang="0">
                  <a:pos x="533" y="1387"/>
                </a:cxn>
                <a:cxn ang="0">
                  <a:pos x="669" y="1329"/>
                </a:cxn>
                <a:cxn ang="0">
                  <a:pos x="729" y="1428"/>
                </a:cxn>
                <a:cxn ang="0">
                  <a:pos x="736" y="1338"/>
                </a:cxn>
                <a:cxn ang="0">
                  <a:pos x="824" y="1393"/>
                </a:cxn>
                <a:cxn ang="0">
                  <a:pos x="819" y="1249"/>
                </a:cxn>
                <a:cxn ang="0">
                  <a:pos x="1010" y="1223"/>
                </a:cxn>
                <a:cxn ang="0">
                  <a:pos x="1076" y="1273"/>
                </a:cxn>
                <a:cxn ang="0">
                  <a:pos x="1182" y="1348"/>
                </a:cxn>
                <a:cxn ang="0">
                  <a:pos x="1394" y="1710"/>
                </a:cxn>
                <a:cxn ang="0">
                  <a:pos x="1476" y="1954"/>
                </a:cxn>
                <a:cxn ang="0">
                  <a:pos x="1438" y="2065"/>
                </a:cxn>
                <a:cxn ang="0">
                  <a:pos x="1293" y="2067"/>
                </a:cxn>
                <a:cxn ang="0">
                  <a:pos x="1402" y="2097"/>
                </a:cxn>
                <a:cxn ang="0">
                  <a:pos x="1355" y="2214"/>
                </a:cxn>
                <a:cxn ang="0">
                  <a:pos x="1321" y="2315"/>
                </a:cxn>
                <a:cxn ang="0">
                  <a:pos x="1176" y="2384"/>
                </a:cxn>
                <a:cxn ang="0">
                  <a:pos x="1163" y="2456"/>
                </a:cxn>
                <a:cxn ang="0">
                  <a:pos x="1127" y="2272"/>
                </a:cxn>
                <a:cxn ang="0">
                  <a:pos x="1047" y="2203"/>
                </a:cxn>
                <a:cxn ang="0">
                  <a:pos x="895" y="2453"/>
                </a:cxn>
                <a:cxn ang="0">
                  <a:pos x="767" y="2479"/>
                </a:cxn>
                <a:cxn ang="0">
                  <a:pos x="711" y="2347"/>
                </a:cxn>
                <a:cxn ang="0">
                  <a:pos x="734" y="2270"/>
                </a:cxn>
              </a:cxnLst>
              <a:rect l="0" t="0" r="r" b="b"/>
              <a:pathLst>
                <a:path w="1482" h="2504">
                  <a:moveTo>
                    <a:pt x="734" y="2270"/>
                  </a:moveTo>
                  <a:lnTo>
                    <a:pt x="734" y="2270"/>
                  </a:lnTo>
                  <a:lnTo>
                    <a:pt x="737" y="2270"/>
                  </a:lnTo>
                  <a:lnTo>
                    <a:pt x="737" y="2270"/>
                  </a:lnTo>
                  <a:lnTo>
                    <a:pt x="737" y="2270"/>
                  </a:lnTo>
                  <a:lnTo>
                    <a:pt x="728" y="2269"/>
                  </a:lnTo>
                  <a:lnTo>
                    <a:pt x="719" y="2265"/>
                  </a:lnTo>
                  <a:lnTo>
                    <a:pt x="711" y="2260"/>
                  </a:lnTo>
                  <a:lnTo>
                    <a:pt x="704" y="2254"/>
                  </a:lnTo>
                  <a:lnTo>
                    <a:pt x="697" y="2246"/>
                  </a:lnTo>
                  <a:lnTo>
                    <a:pt x="691" y="2238"/>
                  </a:lnTo>
                  <a:lnTo>
                    <a:pt x="681" y="2218"/>
                  </a:lnTo>
                  <a:lnTo>
                    <a:pt x="672" y="2200"/>
                  </a:lnTo>
                  <a:lnTo>
                    <a:pt x="666" y="2191"/>
                  </a:lnTo>
                  <a:lnTo>
                    <a:pt x="660" y="2184"/>
                  </a:lnTo>
                  <a:lnTo>
                    <a:pt x="653" y="2177"/>
                  </a:lnTo>
                  <a:lnTo>
                    <a:pt x="646" y="2172"/>
                  </a:lnTo>
                  <a:lnTo>
                    <a:pt x="637" y="2169"/>
                  </a:lnTo>
                  <a:lnTo>
                    <a:pt x="628" y="2168"/>
                  </a:lnTo>
                  <a:lnTo>
                    <a:pt x="628" y="2168"/>
                  </a:lnTo>
                  <a:lnTo>
                    <a:pt x="606" y="2168"/>
                  </a:lnTo>
                  <a:lnTo>
                    <a:pt x="606" y="2168"/>
                  </a:lnTo>
                  <a:lnTo>
                    <a:pt x="600" y="2166"/>
                  </a:lnTo>
                  <a:lnTo>
                    <a:pt x="597" y="2165"/>
                  </a:lnTo>
                  <a:lnTo>
                    <a:pt x="594" y="2162"/>
                  </a:lnTo>
                  <a:lnTo>
                    <a:pt x="590" y="2158"/>
                  </a:lnTo>
                  <a:lnTo>
                    <a:pt x="587" y="2150"/>
                  </a:lnTo>
                  <a:lnTo>
                    <a:pt x="584" y="2141"/>
                  </a:lnTo>
                  <a:lnTo>
                    <a:pt x="584" y="2141"/>
                  </a:lnTo>
                  <a:lnTo>
                    <a:pt x="576" y="2143"/>
                  </a:lnTo>
                  <a:lnTo>
                    <a:pt x="571" y="2143"/>
                  </a:lnTo>
                  <a:lnTo>
                    <a:pt x="565" y="2143"/>
                  </a:lnTo>
                  <a:lnTo>
                    <a:pt x="559" y="2141"/>
                  </a:lnTo>
                  <a:lnTo>
                    <a:pt x="554" y="2139"/>
                  </a:lnTo>
                  <a:lnTo>
                    <a:pt x="551" y="2136"/>
                  </a:lnTo>
                  <a:lnTo>
                    <a:pt x="547" y="2132"/>
                  </a:lnTo>
                  <a:lnTo>
                    <a:pt x="545" y="2127"/>
                  </a:lnTo>
                  <a:lnTo>
                    <a:pt x="541" y="2117"/>
                  </a:lnTo>
                  <a:lnTo>
                    <a:pt x="538" y="2104"/>
                  </a:lnTo>
                  <a:lnTo>
                    <a:pt x="537" y="2090"/>
                  </a:lnTo>
                  <a:lnTo>
                    <a:pt x="536" y="2075"/>
                  </a:lnTo>
                  <a:lnTo>
                    <a:pt x="536" y="2075"/>
                  </a:lnTo>
                  <a:lnTo>
                    <a:pt x="537" y="2065"/>
                  </a:lnTo>
                  <a:lnTo>
                    <a:pt x="538" y="2056"/>
                  </a:lnTo>
                  <a:lnTo>
                    <a:pt x="542" y="2047"/>
                  </a:lnTo>
                  <a:lnTo>
                    <a:pt x="544" y="2040"/>
                  </a:lnTo>
                  <a:lnTo>
                    <a:pt x="552" y="2026"/>
                  </a:lnTo>
                  <a:lnTo>
                    <a:pt x="558" y="2012"/>
                  </a:lnTo>
                  <a:lnTo>
                    <a:pt x="558" y="2012"/>
                  </a:lnTo>
                  <a:lnTo>
                    <a:pt x="550" y="2009"/>
                  </a:lnTo>
                  <a:lnTo>
                    <a:pt x="545" y="2006"/>
                  </a:lnTo>
                  <a:lnTo>
                    <a:pt x="541" y="2003"/>
                  </a:lnTo>
                  <a:lnTo>
                    <a:pt x="537" y="2000"/>
                  </a:lnTo>
                  <a:lnTo>
                    <a:pt x="535" y="1995"/>
                  </a:lnTo>
                  <a:lnTo>
                    <a:pt x="533" y="1989"/>
                  </a:lnTo>
                  <a:lnTo>
                    <a:pt x="533" y="1983"/>
                  </a:lnTo>
                  <a:lnTo>
                    <a:pt x="533" y="1983"/>
                  </a:lnTo>
                  <a:lnTo>
                    <a:pt x="533" y="1979"/>
                  </a:lnTo>
                  <a:lnTo>
                    <a:pt x="534" y="1975"/>
                  </a:lnTo>
                  <a:lnTo>
                    <a:pt x="539" y="1966"/>
                  </a:lnTo>
                  <a:lnTo>
                    <a:pt x="547" y="1957"/>
                  </a:lnTo>
                  <a:lnTo>
                    <a:pt x="557" y="1947"/>
                  </a:lnTo>
                  <a:lnTo>
                    <a:pt x="566" y="1936"/>
                  </a:lnTo>
                  <a:lnTo>
                    <a:pt x="574" y="1925"/>
                  </a:lnTo>
                  <a:lnTo>
                    <a:pt x="577" y="1918"/>
                  </a:lnTo>
                  <a:lnTo>
                    <a:pt x="581" y="1912"/>
                  </a:lnTo>
                  <a:lnTo>
                    <a:pt x="583" y="1905"/>
                  </a:lnTo>
                  <a:lnTo>
                    <a:pt x="584" y="1898"/>
                  </a:lnTo>
                  <a:lnTo>
                    <a:pt x="584" y="1898"/>
                  </a:lnTo>
                  <a:lnTo>
                    <a:pt x="584" y="1876"/>
                  </a:lnTo>
                  <a:lnTo>
                    <a:pt x="584" y="1876"/>
                  </a:lnTo>
                  <a:lnTo>
                    <a:pt x="584" y="1871"/>
                  </a:lnTo>
                  <a:lnTo>
                    <a:pt x="585" y="1866"/>
                  </a:lnTo>
                  <a:lnTo>
                    <a:pt x="590" y="1856"/>
                  </a:lnTo>
                  <a:lnTo>
                    <a:pt x="596" y="1848"/>
                  </a:lnTo>
                  <a:lnTo>
                    <a:pt x="602" y="1841"/>
                  </a:lnTo>
                  <a:lnTo>
                    <a:pt x="608" y="1834"/>
                  </a:lnTo>
                  <a:lnTo>
                    <a:pt x="614" y="1827"/>
                  </a:lnTo>
                  <a:lnTo>
                    <a:pt x="619" y="1819"/>
                  </a:lnTo>
                  <a:lnTo>
                    <a:pt x="620" y="1815"/>
                  </a:lnTo>
                  <a:lnTo>
                    <a:pt x="620" y="1811"/>
                  </a:lnTo>
                  <a:lnTo>
                    <a:pt x="620" y="1811"/>
                  </a:lnTo>
                  <a:lnTo>
                    <a:pt x="620" y="1805"/>
                  </a:lnTo>
                  <a:lnTo>
                    <a:pt x="619" y="1802"/>
                  </a:lnTo>
                  <a:lnTo>
                    <a:pt x="617" y="1798"/>
                  </a:lnTo>
                  <a:lnTo>
                    <a:pt x="613" y="1796"/>
                  </a:lnTo>
                  <a:lnTo>
                    <a:pt x="606" y="1792"/>
                  </a:lnTo>
                  <a:lnTo>
                    <a:pt x="598" y="1789"/>
                  </a:lnTo>
                  <a:lnTo>
                    <a:pt x="590" y="1787"/>
                  </a:lnTo>
                  <a:lnTo>
                    <a:pt x="587" y="1784"/>
                  </a:lnTo>
                  <a:lnTo>
                    <a:pt x="583" y="1782"/>
                  </a:lnTo>
                  <a:lnTo>
                    <a:pt x="580" y="1779"/>
                  </a:lnTo>
                  <a:lnTo>
                    <a:pt x="579" y="1774"/>
                  </a:lnTo>
                  <a:lnTo>
                    <a:pt x="576" y="1769"/>
                  </a:lnTo>
                  <a:lnTo>
                    <a:pt x="576" y="1763"/>
                  </a:lnTo>
                  <a:lnTo>
                    <a:pt x="576" y="1763"/>
                  </a:lnTo>
                  <a:lnTo>
                    <a:pt x="577" y="1757"/>
                  </a:lnTo>
                  <a:lnTo>
                    <a:pt x="581" y="1751"/>
                  </a:lnTo>
                  <a:lnTo>
                    <a:pt x="585" y="1745"/>
                  </a:lnTo>
                  <a:lnTo>
                    <a:pt x="591" y="1741"/>
                  </a:lnTo>
                  <a:lnTo>
                    <a:pt x="591" y="1741"/>
                  </a:lnTo>
                  <a:lnTo>
                    <a:pt x="650" y="1741"/>
                  </a:lnTo>
                  <a:lnTo>
                    <a:pt x="650" y="1741"/>
                  </a:lnTo>
                  <a:lnTo>
                    <a:pt x="650" y="1741"/>
                  </a:lnTo>
                  <a:lnTo>
                    <a:pt x="663" y="1736"/>
                  </a:lnTo>
                  <a:lnTo>
                    <a:pt x="678" y="1730"/>
                  </a:lnTo>
                  <a:lnTo>
                    <a:pt x="683" y="1726"/>
                  </a:lnTo>
                  <a:lnTo>
                    <a:pt x="689" y="1721"/>
                  </a:lnTo>
                  <a:lnTo>
                    <a:pt x="692" y="1715"/>
                  </a:lnTo>
                  <a:lnTo>
                    <a:pt x="694" y="1712"/>
                  </a:lnTo>
                  <a:lnTo>
                    <a:pt x="694" y="1708"/>
                  </a:lnTo>
                  <a:lnTo>
                    <a:pt x="694" y="1708"/>
                  </a:lnTo>
                  <a:lnTo>
                    <a:pt x="694" y="1702"/>
                  </a:lnTo>
                  <a:lnTo>
                    <a:pt x="691" y="1695"/>
                  </a:lnTo>
                  <a:lnTo>
                    <a:pt x="684" y="1675"/>
                  </a:lnTo>
                  <a:lnTo>
                    <a:pt x="675" y="1653"/>
                  </a:lnTo>
                  <a:lnTo>
                    <a:pt x="664" y="1631"/>
                  </a:lnTo>
                  <a:lnTo>
                    <a:pt x="651" y="1609"/>
                  </a:lnTo>
                  <a:lnTo>
                    <a:pt x="638" y="1592"/>
                  </a:lnTo>
                  <a:lnTo>
                    <a:pt x="633" y="1585"/>
                  </a:lnTo>
                  <a:lnTo>
                    <a:pt x="627" y="1581"/>
                  </a:lnTo>
                  <a:lnTo>
                    <a:pt x="621" y="1577"/>
                  </a:lnTo>
                  <a:lnTo>
                    <a:pt x="617" y="1576"/>
                  </a:lnTo>
                  <a:lnTo>
                    <a:pt x="617" y="1576"/>
                  </a:lnTo>
                  <a:lnTo>
                    <a:pt x="612" y="1576"/>
                  </a:lnTo>
                  <a:lnTo>
                    <a:pt x="608" y="1577"/>
                  </a:lnTo>
                  <a:lnTo>
                    <a:pt x="600" y="1581"/>
                  </a:lnTo>
                  <a:lnTo>
                    <a:pt x="595" y="1585"/>
                  </a:lnTo>
                  <a:lnTo>
                    <a:pt x="589" y="1592"/>
                  </a:lnTo>
                  <a:lnTo>
                    <a:pt x="580" y="1605"/>
                  </a:lnTo>
                  <a:lnTo>
                    <a:pt x="574" y="1611"/>
                  </a:lnTo>
                  <a:lnTo>
                    <a:pt x="569" y="1615"/>
                  </a:lnTo>
                  <a:lnTo>
                    <a:pt x="569" y="1615"/>
                  </a:lnTo>
                  <a:lnTo>
                    <a:pt x="564" y="1621"/>
                  </a:lnTo>
                  <a:lnTo>
                    <a:pt x="558" y="1624"/>
                  </a:lnTo>
                  <a:lnTo>
                    <a:pt x="546" y="1629"/>
                  </a:lnTo>
                  <a:lnTo>
                    <a:pt x="541" y="1631"/>
                  </a:lnTo>
                  <a:lnTo>
                    <a:pt x="535" y="1635"/>
                  </a:lnTo>
                  <a:lnTo>
                    <a:pt x="529" y="1639"/>
                  </a:lnTo>
                  <a:lnTo>
                    <a:pt x="526" y="1645"/>
                  </a:lnTo>
                  <a:lnTo>
                    <a:pt x="526" y="1645"/>
                  </a:lnTo>
                  <a:lnTo>
                    <a:pt x="520" y="1653"/>
                  </a:lnTo>
                  <a:lnTo>
                    <a:pt x="516" y="1662"/>
                  </a:lnTo>
                  <a:lnTo>
                    <a:pt x="512" y="1682"/>
                  </a:lnTo>
                  <a:lnTo>
                    <a:pt x="508" y="1692"/>
                  </a:lnTo>
                  <a:lnTo>
                    <a:pt x="505" y="1703"/>
                  </a:lnTo>
                  <a:lnTo>
                    <a:pt x="499" y="1711"/>
                  </a:lnTo>
                  <a:lnTo>
                    <a:pt x="492" y="1719"/>
                  </a:lnTo>
                  <a:lnTo>
                    <a:pt x="492" y="1719"/>
                  </a:lnTo>
                  <a:lnTo>
                    <a:pt x="483" y="1723"/>
                  </a:lnTo>
                  <a:lnTo>
                    <a:pt x="474" y="1727"/>
                  </a:lnTo>
                  <a:lnTo>
                    <a:pt x="463" y="1733"/>
                  </a:lnTo>
                  <a:lnTo>
                    <a:pt x="459" y="1736"/>
                  </a:lnTo>
                  <a:lnTo>
                    <a:pt x="455" y="1741"/>
                  </a:lnTo>
                  <a:lnTo>
                    <a:pt x="455" y="1741"/>
                  </a:lnTo>
                  <a:lnTo>
                    <a:pt x="451" y="1744"/>
                  </a:lnTo>
                  <a:lnTo>
                    <a:pt x="449" y="1748"/>
                  </a:lnTo>
                  <a:lnTo>
                    <a:pt x="443" y="1757"/>
                  </a:lnTo>
                  <a:lnTo>
                    <a:pt x="440" y="1760"/>
                  </a:lnTo>
                  <a:lnTo>
                    <a:pt x="436" y="1764"/>
                  </a:lnTo>
                  <a:lnTo>
                    <a:pt x="431" y="1766"/>
                  </a:lnTo>
                  <a:lnTo>
                    <a:pt x="426" y="1766"/>
                  </a:lnTo>
                  <a:lnTo>
                    <a:pt x="426" y="1766"/>
                  </a:lnTo>
                  <a:lnTo>
                    <a:pt x="417" y="1766"/>
                  </a:lnTo>
                  <a:lnTo>
                    <a:pt x="412" y="1765"/>
                  </a:lnTo>
                  <a:lnTo>
                    <a:pt x="406" y="1763"/>
                  </a:lnTo>
                  <a:lnTo>
                    <a:pt x="400" y="1759"/>
                  </a:lnTo>
                  <a:lnTo>
                    <a:pt x="392" y="1752"/>
                  </a:lnTo>
                  <a:lnTo>
                    <a:pt x="385" y="1744"/>
                  </a:lnTo>
                  <a:lnTo>
                    <a:pt x="378" y="1736"/>
                  </a:lnTo>
                  <a:lnTo>
                    <a:pt x="370" y="1729"/>
                  </a:lnTo>
                  <a:lnTo>
                    <a:pt x="366" y="1727"/>
                  </a:lnTo>
                  <a:lnTo>
                    <a:pt x="360" y="1725"/>
                  </a:lnTo>
                  <a:lnTo>
                    <a:pt x="353" y="1723"/>
                  </a:lnTo>
                  <a:lnTo>
                    <a:pt x="345" y="1723"/>
                  </a:lnTo>
                  <a:lnTo>
                    <a:pt x="345" y="1723"/>
                  </a:lnTo>
                  <a:lnTo>
                    <a:pt x="339" y="1723"/>
                  </a:lnTo>
                  <a:lnTo>
                    <a:pt x="333" y="1726"/>
                  </a:lnTo>
                  <a:lnTo>
                    <a:pt x="329" y="1729"/>
                  </a:lnTo>
                  <a:lnTo>
                    <a:pt x="324" y="1731"/>
                  </a:lnTo>
                  <a:lnTo>
                    <a:pt x="320" y="1735"/>
                  </a:lnTo>
                  <a:lnTo>
                    <a:pt x="315" y="1738"/>
                  </a:lnTo>
                  <a:lnTo>
                    <a:pt x="308" y="1741"/>
                  </a:lnTo>
                  <a:lnTo>
                    <a:pt x="301" y="1741"/>
                  </a:lnTo>
                  <a:lnTo>
                    <a:pt x="301" y="1741"/>
                  </a:lnTo>
                  <a:lnTo>
                    <a:pt x="294" y="1741"/>
                  </a:lnTo>
                  <a:lnTo>
                    <a:pt x="287" y="1739"/>
                  </a:lnTo>
                  <a:lnTo>
                    <a:pt x="281" y="1736"/>
                  </a:lnTo>
                  <a:lnTo>
                    <a:pt x="276" y="1734"/>
                  </a:lnTo>
                  <a:lnTo>
                    <a:pt x="271" y="1729"/>
                  </a:lnTo>
                  <a:lnTo>
                    <a:pt x="267" y="1723"/>
                  </a:lnTo>
                  <a:lnTo>
                    <a:pt x="264" y="1718"/>
                  </a:lnTo>
                  <a:lnTo>
                    <a:pt x="264" y="1712"/>
                  </a:lnTo>
                  <a:lnTo>
                    <a:pt x="264" y="1712"/>
                  </a:lnTo>
                  <a:lnTo>
                    <a:pt x="266" y="1703"/>
                  </a:lnTo>
                  <a:lnTo>
                    <a:pt x="268" y="1695"/>
                  </a:lnTo>
                  <a:lnTo>
                    <a:pt x="272" y="1688"/>
                  </a:lnTo>
                  <a:lnTo>
                    <a:pt x="277" y="1681"/>
                  </a:lnTo>
                  <a:lnTo>
                    <a:pt x="282" y="1674"/>
                  </a:lnTo>
                  <a:lnTo>
                    <a:pt x="286" y="1666"/>
                  </a:lnTo>
                  <a:lnTo>
                    <a:pt x="289" y="1658"/>
                  </a:lnTo>
                  <a:lnTo>
                    <a:pt x="290" y="1650"/>
                  </a:lnTo>
                  <a:lnTo>
                    <a:pt x="290" y="1650"/>
                  </a:lnTo>
                  <a:lnTo>
                    <a:pt x="290" y="1644"/>
                  </a:lnTo>
                  <a:lnTo>
                    <a:pt x="287" y="1639"/>
                  </a:lnTo>
                  <a:lnTo>
                    <a:pt x="283" y="1632"/>
                  </a:lnTo>
                  <a:lnTo>
                    <a:pt x="277" y="1623"/>
                  </a:lnTo>
                  <a:lnTo>
                    <a:pt x="276" y="1619"/>
                  </a:lnTo>
                  <a:lnTo>
                    <a:pt x="275" y="1612"/>
                  </a:lnTo>
                  <a:lnTo>
                    <a:pt x="275" y="1612"/>
                  </a:lnTo>
                  <a:lnTo>
                    <a:pt x="276" y="1608"/>
                  </a:lnTo>
                  <a:lnTo>
                    <a:pt x="277" y="1605"/>
                  </a:lnTo>
                  <a:lnTo>
                    <a:pt x="283" y="1599"/>
                  </a:lnTo>
                  <a:lnTo>
                    <a:pt x="289" y="1593"/>
                  </a:lnTo>
                  <a:lnTo>
                    <a:pt x="292" y="1590"/>
                  </a:lnTo>
                  <a:lnTo>
                    <a:pt x="293" y="1586"/>
                  </a:lnTo>
                  <a:lnTo>
                    <a:pt x="293" y="1586"/>
                  </a:lnTo>
                  <a:lnTo>
                    <a:pt x="302" y="1559"/>
                  </a:lnTo>
                  <a:lnTo>
                    <a:pt x="310" y="1529"/>
                  </a:lnTo>
                  <a:lnTo>
                    <a:pt x="314" y="1514"/>
                  </a:lnTo>
                  <a:lnTo>
                    <a:pt x="317" y="1499"/>
                  </a:lnTo>
                  <a:lnTo>
                    <a:pt x="319" y="1484"/>
                  </a:lnTo>
                  <a:lnTo>
                    <a:pt x="320" y="1469"/>
                  </a:lnTo>
                  <a:lnTo>
                    <a:pt x="320" y="1469"/>
                  </a:lnTo>
                  <a:lnTo>
                    <a:pt x="319" y="1459"/>
                  </a:lnTo>
                  <a:lnTo>
                    <a:pt x="317" y="1451"/>
                  </a:lnTo>
                  <a:lnTo>
                    <a:pt x="315" y="1444"/>
                  </a:lnTo>
                  <a:lnTo>
                    <a:pt x="312" y="1438"/>
                  </a:lnTo>
                  <a:lnTo>
                    <a:pt x="306" y="1433"/>
                  </a:lnTo>
                  <a:lnTo>
                    <a:pt x="299" y="1431"/>
                  </a:lnTo>
                  <a:lnTo>
                    <a:pt x="290" y="1430"/>
                  </a:lnTo>
                  <a:lnTo>
                    <a:pt x="278" y="1429"/>
                  </a:lnTo>
                  <a:lnTo>
                    <a:pt x="278" y="1429"/>
                  </a:lnTo>
                  <a:lnTo>
                    <a:pt x="270" y="1429"/>
                  </a:lnTo>
                  <a:lnTo>
                    <a:pt x="262" y="1430"/>
                  </a:lnTo>
                  <a:lnTo>
                    <a:pt x="254" y="1432"/>
                  </a:lnTo>
                  <a:lnTo>
                    <a:pt x="247" y="1435"/>
                  </a:lnTo>
                  <a:lnTo>
                    <a:pt x="235" y="1440"/>
                  </a:lnTo>
                  <a:lnTo>
                    <a:pt x="223" y="1450"/>
                  </a:lnTo>
                  <a:lnTo>
                    <a:pt x="213" y="1459"/>
                  </a:lnTo>
                  <a:lnTo>
                    <a:pt x="202" y="1469"/>
                  </a:lnTo>
                  <a:lnTo>
                    <a:pt x="184" y="1491"/>
                  </a:lnTo>
                  <a:lnTo>
                    <a:pt x="184" y="1491"/>
                  </a:lnTo>
                  <a:lnTo>
                    <a:pt x="157" y="1491"/>
                  </a:lnTo>
                  <a:lnTo>
                    <a:pt x="157" y="1491"/>
                  </a:lnTo>
                  <a:lnTo>
                    <a:pt x="157" y="1491"/>
                  </a:lnTo>
                  <a:lnTo>
                    <a:pt x="154" y="1470"/>
                  </a:lnTo>
                  <a:lnTo>
                    <a:pt x="152" y="1451"/>
                  </a:lnTo>
                  <a:lnTo>
                    <a:pt x="148" y="1413"/>
                  </a:lnTo>
                  <a:lnTo>
                    <a:pt x="147" y="1377"/>
                  </a:lnTo>
                  <a:lnTo>
                    <a:pt x="146" y="1344"/>
                  </a:lnTo>
                  <a:lnTo>
                    <a:pt x="146" y="1344"/>
                  </a:lnTo>
                  <a:lnTo>
                    <a:pt x="146" y="1336"/>
                  </a:lnTo>
                  <a:lnTo>
                    <a:pt x="142" y="1328"/>
                  </a:lnTo>
                  <a:lnTo>
                    <a:pt x="138" y="1322"/>
                  </a:lnTo>
                  <a:lnTo>
                    <a:pt x="132" y="1317"/>
                  </a:lnTo>
                  <a:lnTo>
                    <a:pt x="126" y="1313"/>
                  </a:lnTo>
                  <a:lnTo>
                    <a:pt x="118" y="1309"/>
                  </a:lnTo>
                  <a:lnTo>
                    <a:pt x="102" y="1305"/>
                  </a:lnTo>
                  <a:lnTo>
                    <a:pt x="86" y="1300"/>
                  </a:lnTo>
                  <a:lnTo>
                    <a:pt x="72" y="1295"/>
                  </a:lnTo>
                  <a:lnTo>
                    <a:pt x="67" y="1292"/>
                  </a:lnTo>
                  <a:lnTo>
                    <a:pt x="62" y="1288"/>
                  </a:lnTo>
                  <a:lnTo>
                    <a:pt x="60" y="1284"/>
                  </a:lnTo>
                  <a:lnTo>
                    <a:pt x="58" y="1278"/>
                  </a:lnTo>
                  <a:lnTo>
                    <a:pt x="58" y="1278"/>
                  </a:lnTo>
                  <a:lnTo>
                    <a:pt x="58" y="1273"/>
                  </a:lnTo>
                  <a:lnTo>
                    <a:pt x="60" y="1269"/>
                  </a:lnTo>
                  <a:lnTo>
                    <a:pt x="64" y="1261"/>
                  </a:lnTo>
                  <a:lnTo>
                    <a:pt x="71" y="1253"/>
                  </a:lnTo>
                  <a:lnTo>
                    <a:pt x="77" y="1245"/>
                  </a:lnTo>
                  <a:lnTo>
                    <a:pt x="77" y="1245"/>
                  </a:lnTo>
                  <a:lnTo>
                    <a:pt x="77" y="1191"/>
                  </a:lnTo>
                  <a:lnTo>
                    <a:pt x="77" y="1191"/>
                  </a:lnTo>
                  <a:lnTo>
                    <a:pt x="77" y="1191"/>
                  </a:lnTo>
                  <a:lnTo>
                    <a:pt x="49" y="1186"/>
                  </a:lnTo>
                  <a:lnTo>
                    <a:pt x="39" y="1184"/>
                  </a:lnTo>
                  <a:lnTo>
                    <a:pt x="30" y="1181"/>
                  </a:lnTo>
                  <a:lnTo>
                    <a:pt x="22" y="1178"/>
                  </a:lnTo>
                  <a:lnTo>
                    <a:pt x="15" y="1173"/>
                  </a:lnTo>
                  <a:lnTo>
                    <a:pt x="8" y="1166"/>
                  </a:lnTo>
                  <a:lnTo>
                    <a:pt x="0" y="1156"/>
                  </a:lnTo>
                  <a:lnTo>
                    <a:pt x="0" y="1156"/>
                  </a:lnTo>
                  <a:lnTo>
                    <a:pt x="10" y="1148"/>
                  </a:lnTo>
                  <a:lnTo>
                    <a:pt x="22" y="1139"/>
                  </a:lnTo>
                  <a:lnTo>
                    <a:pt x="27" y="1133"/>
                  </a:lnTo>
                  <a:lnTo>
                    <a:pt x="32" y="1127"/>
                  </a:lnTo>
                  <a:lnTo>
                    <a:pt x="35" y="1120"/>
                  </a:lnTo>
                  <a:lnTo>
                    <a:pt x="37" y="1112"/>
                  </a:lnTo>
                  <a:lnTo>
                    <a:pt x="37" y="1112"/>
                  </a:lnTo>
                  <a:lnTo>
                    <a:pt x="35" y="1099"/>
                  </a:lnTo>
                  <a:lnTo>
                    <a:pt x="33" y="1086"/>
                  </a:lnTo>
                  <a:lnTo>
                    <a:pt x="27" y="1061"/>
                  </a:lnTo>
                  <a:lnTo>
                    <a:pt x="22" y="1035"/>
                  </a:lnTo>
                  <a:lnTo>
                    <a:pt x="19" y="1020"/>
                  </a:lnTo>
                  <a:lnTo>
                    <a:pt x="18" y="1006"/>
                  </a:lnTo>
                  <a:lnTo>
                    <a:pt x="18" y="1006"/>
                  </a:lnTo>
                  <a:lnTo>
                    <a:pt x="18" y="994"/>
                  </a:lnTo>
                  <a:lnTo>
                    <a:pt x="19" y="983"/>
                  </a:lnTo>
                  <a:lnTo>
                    <a:pt x="22" y="973"/>
                  </a:lnTo>
                  <a:lnTo>
                    <a:pt x="24" y="965"/>
                  </a:lnTo>
                  <a:lnTo>
                    <a:pt x="26" y="956"/>
                  </a:lnTo>
                  <a:lnTo>
                    <a:pt x="30" y="949"/>
                  </a:lnTo>
                  <a:lnTo>
                    <a:pt x="33" y="942"/>
                  </a:lnTo>
                  <a:lnTo>
                    <a:pt x="38" y="936"/>
                  </a:lnTo>
                  <a:lnTo>
                    <a:pt x="47" y="926"/>
                  </a:lnTo>
                  <a:lnTo>
                    <a:pt x="56" y="918"/>
                  </a:lnTo>
                  <a:lnTo>
                    <a:pt x="68" y="911"/>
                  </a:lnTo>
                  <a:lnTo>
                    <a:pt x="79" y="904"/>
                  </a:lnTo>
                  <a:lnTo>
                    <a:pt x="101" y="891"/>
                  </a:lnTo>
                  <a:lnTo>
                    <a:pt x="111" y="885"/>
                  </a:lnTo>
                  <a:lnTo>
                    <a:pt x="121" y="876"/>
                  </a:lnTo>
                  <a:lnTo>
                    <a:pt x="129" y="866"/>
                  </a:lnTo>
                  <a:lnTo>
                    <a:pt x="131" y="860"/>
                  </a:lnTo>
                  <a:lnTo>
                    <a:pt x="134" y="853"/>
                  </a:lnTo>
                  <a:lnTo>
                    <a:pt x="137" y="847"/>
                  </a:lnTo>
                  <a:lnTo>
                    <a:pt x="138" y="837"/>
                  </a:lnTo>
                  <a:lnTo>
                    <a:pt x="139" y="829"/>
                  </a:lnTo>
                  <a:lnTo>
                    <a:pt x="139" y="819"/>
                  </a:lnTo>
                  <a:lnTo>
                    <a:pt x="139" y="819"/>
                  </a:lnTo>
                  <a:lnTo>
                    <a:pt x="140" y="812"/>
                  </a:lnTo>
                  <a:lnTo>
                    <a:pt x="141" y="806"/>
                  </a:lnTo>
                  <a:lnTo>
                    <a:pt x="144" y="802"/>
                  </a:lnTo>
                  <a:lnTo>
                    <a:pt x="146" y="798"/>
                  </a:lnTo>
                  <a:lnTo>
                    <a:pt x="149" y="796"/>
                  </a:lnTo>
                  <a:lnTo>
                    <a:pt x="154" y="794"/>
                  </a:lnTo>
                  <a:lnTo>
                    <a:pt x="163" y="791"/>
                  </a:lnTo>
                  <a:lnTo>
                    <a:pt x="174" y="790"/>
                  </a:lnTo>
                  <a:lnTo>
                    <a:pt x="184" y="790"/>
                  </a:lnTo>
                  <a:lnTo>
                    <a:pt x="195" y="789"/>
                  </a:lnTo>
                  <a:lnTo>
                    <a:pt x="206" y="786"/>
                  </a:lnTo>
                  <a:lnTo>
                    <a:pt x="206" y="786"/>
                  </a:lnTo>
                  <a:lnTo>
                    <a:pt x="213" y="782"/>
                  </a:lnTo>
                  <a:lnTo>
                    <a:pt x="218" y="779"/>
                  </a:lnTo>
                  <a:lnTo>
                    <a:pt x="223" y="775"/>
                  </a:lnTo>
                  <a:lnTo>
                    <a:pt x="228" y="771"/>
                  </a:lnTo>
                  <a:lnTo>
                    <a:pt x="231" y="765"/>
                  </a:lnTo>
                  <a:lnTo>
                    <a:pt x="233" y="760"/>
                  </a:lnTo>
                  <a:lnTo>
                    <a:pt x="237" y="748"/>
                  </a:lnTo>
                  <a:lnTo>
                    <a:pt x="239" y="735"/>
                  </a:lnTo>
                  <a:lnTo>
                    <a:pt x="239" y="722"/>
                  </a:lnTo>
                  <a:lnTo>
                    <a:pt x="239" y="694"/>
                  </a:lnTo>
                  <a:lnTo>
                    <a:pt x="239" y="694"/>
                  </a:lnTo>
                  <a:lnTo>
                    <a:pt x="240" y="688"/>
                  </a:lnTo>
                  <a:lnTo>
                    <a:pt x="243" y="683"/>
                  </a:lnTo>
                  <a:lnTo>
                    <a:pt x="247" y="680"/>
                  </a:lnTo>
                  <a:lnTo>
                    <a:pt x="252" y="676"/>
                  </a:lnTo>
                  <a:lnTo>
                    <a:pt x="256" y="673"/>
                  </a:lnTo>
                  <a:lnTo>
                    <a:pt x="260" y="669"/>
                  </a:lnTo>
                  <a:lnTo>
                    <a:pt x="263" y="666"/>
                  </a:lnTo>
                  <a:lnTo>
                    <a:pt x="264" y="661"/>
                  </a:lnTo>
                  <a:lnTo>
                    <a:pt x="264" y="661"/>
                  </a:lnTo>
                  <a:lnTo>
                    <a:pt x="263" y="653"/>
                  </a:lnTo>
                  <a:lnTo>
                    <a:pt x="262" y="645"/>
                  </a:lnTo>
                  <a:lnTo>
                    <a:pt x="259" y="631"/>
                  </a:lnTo>
                  <a:lnTo>
                    <a:pt x="253" y="619"/>
                  </a:lnTo>
                  <a:lnTo>
                    <a:pt x="246" y="607"/>
                  </a:lnTo>
                  <a:lnTo>
                    <a:pt x="237" y="596"/>
                  </a:lnTo>
                  <a:lnTo>
                    <a:pt x="226" y="586"/>
                  </a:lnTo>
                  <a:lnTo>
                    <a:pt x="206" y="568"/>
                  </a:lnTo>
                  <a:lnTo>
                    <a:pt x="184" y="549"/>
                  </a:lnTo>
                  <a:lnTo>
                    <a:pt x="174" y="539"/>
                  </a:lnTo>
                  <a:lnTo>
                    <a:pt x="164" y="529"/>
                  </a:lnTo>
                  <a:lnTo>
                    <a:pt x="157" y="517"/>
                  </a:lnTo>
                  <a:lnTo>
                    <a:pt x="152" y="506"/>
                  </a:lnTo>
                  <a:lnTo>
                    <a:pt x="148" y="492"/>
                  </a:lnTo>
                  <a:lnTo>
                    <a:pt x="147" y="484"/>
                  </a:lnTo>
                  <a:lnTo>
                    <a:pt x="146" y="477"/>
                  </a:lnTo>
                  <a:lnTo>
                    <a:pt x="146" y="477"/>
                  </a:lnTo>
                  <a:lnTo>
                    <a:pt x="147" y="469"/>
                  </a:lnTo>
                  <a:lnTo>
                    <a:pt x="148" y="463"/>
                  </a:lnTo>
                  <a:lnTo>
                    <a:pt x="148" y="458"/>
                  </a:lnTo>
                  <a:lnTo>
                    <a:pt x="146" y="452"/>
                  </a:lnTo>
                  <a:lnTo>
                    <a:pt x="146" y="452"/>
                  </a:lnTo>
                  <a:lnTo>
                    <a:pt x="155" y="431"/>
                  </a:lnTo>
                  <a:lnTo>
                    <a:pt x="163" y="413"/>
                  </a:lnTo>
                  <a:lnTo>
                    <a:pt x="167" y="404"/>
                  </a:lnTo>
                  <a:lnTo>
                    <a:pt x="170" y="393"/>
                  </a:lnTo>
                  <a:lnTo>
                    <a:pt x="171" y="383"/>
                  </a:lnTo>
                  <a:lnTo>
                    <a:pt x="172" y="370"/>
                  </a:lnTo>
                  <a:lnTo>
                    <a:pt x="172" y="370"/>
                  </a:lnTo>
                  <a:lnTo>
                    <a:pt x="172" y="362"/>
                  </a:lnTo>
                  <a:lnTo>
                    <a:pt x="170" y="353"/>
                  </a:lnTo>
                  <a:lnTo>
                    <a:pt x="165" y="333"/>
                  </a:lnTo>
                  <a:lnTo>
                    <a:pt x="159" y="314"/>
                  </a:lnTo>
                  <a:lnTo>
                    <a:pt x="151" y="293"/>
                  </a:lnTo>
                  <a:lnTo>
                    <a:pt x="136" y="256"/>
                  </a:lnTo>
                  <a:lnTo>
                    <a:pt x="130" y="240"/>
                  </a:lnTo>
                  <a:lnTo>
                    <a:pt x="129" y="233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3"/>
                  </a:lnTo>
                  <a:lnTo>
                    <a:pt x="130" y="218"/>
                  </a:lnTo>
                  <a:lnTo>
                    <a:pt x="133" y="211"/>
                  </a:lnTo>
                  <a:lnTo>
                    <a:pt x="139" y="206"/>
                  </a:lnTo>
                  <a:lnTo>
                    <a:pt x="146" y="201"/>
                  </a:lnTo>
                  <a:lnTo>
                    <a:pt x="154" y="198"/>
                  </a:lnTo>
                  <a:lnTo>
                    <a:pt x="162" y="195"/>
                  </a:lnTo>
                  <a:lnTo>
                    <a:pt x="171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231" y="194"/>
                  </a:lnTo>
                  <a:lnTo>
                    <a:pt x="231" y="194"/>
                  </a:lnTo>
                  <a:lnTo>
                    <a:pt x="238" y="196"/>
                  </a:lnTo>
                  <a:lnTo>
                    <a:pt x="249" y="200"/>
                  </a:lnTo>
                  <a:lnTo>
                    <a:pt x="258" y="201"/>
                  </a:lnTo>
                  <a:lnTo>
                    <a:pt x="266" y="202"/>
                  </a:lnTo>
                  <a:lnTo>
                    <a:pt x="274" y="201"/>
                  </a:lnTo>
                  <a:lnTo>
                    <a:pt x="282" y="199"/>
                  </a:lnTo>
                  <a:lnTo>
                    <a:pt x="282" y="199"/>
                  </a:lnTo>
                  <a:lnTo>
                    <a:pt x="287" y="195"/>
                  </a:lnTo>
                  <a:lnTo>
                    <a:pt x="292" y="191"/>
                  </a:lnTo>
                  <a:lnTo>
                    <a:pt x="295" y="186"/>
                  </a:lnTo>
                  <a:lnTo>
                    <a:pt x="300" y="180"/>
                  </a:lnTo>
                  <a:lnTo>
                    <a:pt x="314" y="154"/>
                  </a:lnTo>
                  <a:lnTo>
                    <a:pt x="322" y="141"/>
                  </a:lnTo>
                  <a:lnTo>
                    <a:pt x="327" y="135"/>
                  </a:lnTo>
                  <a:lnTo>
                    <a:pt x="333" y="131"/>
                  </a:lnTo>
                  <a:lnTo>
                    <a:pt x="339" y="126"/>
                  </a:lnTo>
                  <a:lnTo>
                    <a:pt x="347" y="123"/>
                  </a:lnTo>
                  <a:lnTo>
                    <a:pt x="356" y="122"/>
                  </a:lnTo>
                  <a:lnTo>
                    <a:pt x="367" y="120"/>
                  </a:lnTo>
                  <a:lnTo>
                    <a:pt x="367" y="120"/>
                  </a:lnTo>
                  <a:lnTo>
                    <a:pt x="376" y="120"/>
                  </a:lnTo>
                  <a:lnTo>
                    <a:pt x="382" y="122"/>
                  </a:lnTo>
                  <a:lnTo>
                    <a:pt x="388" y="125"/>
                  </a:lnTo>
                  <a:lnTo>
                    <a:pt x="390" y="125"/>
                  </a:lnTo>
                  <a:lnTo>
                    <a:pt x="393" y="125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7" y="119"/>
                  </a:lnTo>
                  <a:lnTo>
                    <a:pt x="409" y="116"/>
                  </a:lnTo>
                  <a:lnTo>
                    <a:pt x="411" y="114"/>
                  </a:lnTo>
                  <a:lnTo>
                    <a:pt x="412" y="109"/>
                  </a:lnTo>
                  <a:lnTo>
                    <a:pt x="413" y="101"/>
                  </a:lnTo>
                  <a:lnTo>
                    <a:pt x="412" y="91"/>
                  </a:lnTo>
                  <a:lnTo>
                    <a:pt x="409" y="69"/>
                  </a:lnTo>
                  <a:lnTo>
                    <a:pt x="409" y="59"/>
                  </a:lnTo>
                  <a:lnTo>
                    <a:pt x="411" y="51"/>
                  </a:lnTo>
                  <a:lnTo>
                    <a:pt x="411" y="51"/>
                  </a:lnTo>
                  <a:lnTo>
                    <a:pt x="417" y="46"/>
                  </a:lnTo>
                  <a:lnTo>
                    <a:pt x="424" y="39"/>
                  </a:lnTo>
                  <a:lnTo>
                    <a:pt x="440" y="21"/>
                  </a:lnTo>
                  <a:lnTo>
                    <a:pt x="449" y="13"/>
                  </a:lnTo>
                  <a:lnTo>
                    <a:pt x="457" y="5"/>
                  </a:lnTo>
                  <a:lnTo>
                    <a:pt x="463" y="1"/>
                  </a:lnTo>
                  <a:lnTo>
                    <a:pt x="467" y="0"/>
                  </a:lnTo>
                  <a:lnTo>
                    <a:pt x="469" y="0"/>
                  </a:lnTo>
                  <a:lnTo>
                    <a:pt x="469" y="0"/>
                  </a:lnTo>
                  <a:lnTo>
                    <a:pt x="480" y="0"/>
                  </a:lnTo>
                  <a:lnTo>
                    <a:pt x="490" y="2"/>
                  </a:lnTo>
                  <a:lnTo>
                    <a:pt x="501" y="5"/>
                  </a:lnTo>
                  <a:lnTo>
                    <a:pt x="513" y="9"/>
                  </a:lnTo>
                  <a:lnTo>
                    <a:pt x="524" y="15"/>
                  </a:lnTo>
                  <a:lnTo>
                    <a:pt x="536" y="20"/>
                  </a:lnTo>
                  <a:lnTo>
                    <a:pt x="546" y="27"/>
                  </a:lnTo>
                  <a:lnTo>
                    <a:pt x="557" y="34"/>
                  </a:lnTo>
                  <a:lnTo>
                    <a:pt x="567" y="42"/>
                  </a:lnTo>
                  <a:lnTo>
                    <a:pt x="576" y="51"/>
                  </a:lnTo>
                  <a:lnTo>
                    <a:pt x="584" y="61"/>
                  </a:lnTo>
                  <a:lnTo>
                    <a:pt x="591" y="71"/>
                  </a:lnTo>
                  <a:lnTo>
                    <a:pt x="597" y="81"/>
                  </a:lnTo>
                  <a:lnTo>
                    <a:pt x="602" y="92"/>
                  </a:lnTo>
                  <a:lnTo>
                    <a:pt x="605" y="102"/>
                  </a:lnTo>
                  <a:lnTo>
                    <a:pt x="606" y="114"/>
                  </a:lnTo>
                  <a:lnTo>
                    <a:pt x="606" y="114"/>
                  </a:lnTo>
                  <a:lnTo>
                    <a:pt x="605" y="118"/>
                  </a:lnTo>
                  <a:lnTo>
                    <a:pt x="604" y="124"/>
                  </a:lnTo>
                  <a:lnTo>
                    <a:pt x="598" y="132"/>
                  </a:lnTo>
                  <a:lnTo>
                    <a:pt x="594" y="142"/>
                  </a:lnTo>
                  <a:lnTo>
                    <a:pt x="591" y="148"/>
                  </a:lnTo>
                  <a:lnTo>
                    <a:pt x="591" y="154"/>
                  </a:lnTo>
                  <a:lnTo>
                    <a:pt x="591" y="154"/>
                  </a:lnTo>
                  <a:lnTo>
                    <a:pt x="591" y="164"/>
                  </a:lnTo>
                  <a:lnTo>
                    <a:pt x="594" y="173"/>
                  </a:lnTo>
                  <a:lnTo>
                    <a:pt x="596" y="181"/>
                  </a:lnTo>
                  <a:lnTo>
                    <a:pt x="599" y="187"/>
                  </a:lnTo>
                  <a:lnTo>
                    <a:pt x="605" y="192"/>
                  </a:lnTo>
                  <a:lnTo>
                    <a:pt x="611" y="195"/>
                  </a:lnTo>
                  <a:lnTo>
                    <a:pt x="619" y="198"/>
                  </a:lnTo>
                  <a:lnTo>
                    <a:pt x="628" y="199"/>
                  </a:lnTo>
                  <a:lnTo>
                    <a:pt x="628" y="199"/>
                  </a:lnTo>
                  <a:lnTo>
                    <a:pt x="637" y="198"/>
                  </a:lnTo>
                  <a:lnTo>
                    <a:pt x="644" y="194"/>
                  </a:lnTo>
                  <a:lnTo>
                    <a:pt x="649" y="189"/>
                  </a:lnTo>
                  <a:lnTo>
                    <a:pt x="652" y="185"/>
                  </a:lnTo>
                  <a:lnTo>
                    <a:pt x="656" y="180"/>
                  </a:lnTo>
                  <a:lnTo>
                    <a:pt x="660" y="177"/>
                  </a:lnTo>
                  <a:lnTo>
                    <a:pt x="665" y="173"/>
                  </a:lnTo>
                  <a:lnTo>
                    <a:pt x="672" y="172"/>
                  </a:lnTo>
                  <a:lnTo>
                    <a:pt x="672" y="172"/>
                  </a:lnTo>
                  <a:lnTo>
                    <a:pt x="683" y="173"/>
                  </a:lnTo>
                  <a:lnTo>
                    <a:pt x="691" y="176"/>
                  </a:lnTo>
                  <a:lnTo>
                    <a:pt x="699" y="178"/>
                  </a:lnTo>
                  <a:lnTo>
                    <a:pt x="709" y="179"/>
                  </a:lnTo>
                  <a:lnTo>
                    <a:pt x="709" y="179"/>
                  </a:lnTo>
                  <a:lnTo>
                    <a:pt x="742" y="179"/>
                  </a:lnTo>
                  <a:lnTo>
                    <a:pt x="742" y="179"/>
                  </a:lnTo>
                  <a:lnTo>
                    <a:pt x="745" y="180"/>
                  </a:lnTo>
                  <a:lnTo>
                    <a:pt x="749" y="181"/>
                  </a:lnTo>
                  <a:lnTo>
                    <a:pt x="751" y="183"/>
                  </a:lnTo>
                  <a:lnTo>
                    <a:pt x="755" y="186"/>
                  </a:lnTo>
                  <a:lnTo>
                    <a:pt x="758" y="193"/>
                  </a:lnTo>
                  <a:lnTo>
                    <a:pt x="763" y="201"/>
                  </a:lnTo>
                  <a:lnTo>
                    <a:pt x="766" y="209"/>
                  </a:lnTo>
                  <a:lnTo>
                    <a:pt x="771" y="217"/>
                  </a:lnTo>
                  <a:lnTo>
                    <a:pt x="778" y="223"/>
                  </a:lnTo>
                  <a:lnTo>
                    <a:pt x="781" y="226"/>
                  </a:lnTo>
                  <a:lnTo>
                    <a:pt x="786" y="227"/>
                  </a:lnTo>
                  <a:lnTo>
                    <a:pt x="786" y="227"/>
                  </a:lnTo>
                  <a:lnTo>
                    <a:pt x="776" y="236"/>
                  </a:lnTo>
                  <a:lnTo>
                    <a:pt x="770" y="244"/>
                  </a:lnTo>
                  <a:lnTo>
                    <a:pt x="764" y="252"/>
                  </a:lnTo>
                  <a:lnTo>
                    <a:pt x="760" y="260"/>
                  </a:lnTo>
                  <a:lnTo>
                    <a:pt x="759" y="269"/>
                  </a:lnTo>
                  <a:lnTo>
                    <a:pt x="760" y="278"/>
                  </a:lnTo>
                  <a:lnTo>
                    <a:pt x="764" y="290"/>
                  </a:lnTo>
                  <a:lnTo>
                    <a:pt x="771" y="301"/>
                  </a:lnTo>
                  <a:lnTo>
                    <a:pt x="771" y="301"/>
                  </a:lnTo>
                  <a:lnTo>
                    <a:pt x="759" y="301"/>
                  </a:lnTo>
                  <a:lnTo>
                    <a:pt x="747" y="302"/>
                  </a:lnTo>
                  <a:lnTo>
                    <a:pt x="735" y="305"/>
                  </a:lnTo>
                  <a:lnTo>
                    <a:pt x="725" y="308"/>
                  </a:lnTo>
                  <a:lnTo>
                    <a:pt x="714" y="313"/>
                  </a:lnTo>
                  <a:lnTo>
                    <a:pt x="705" y="318"/>
                  </a:lnTo>
                  <a:lnTo>
                    <a:pt x="696" y="325"/>
                  </a:lnTo>
                  <a:lnTo>
                    <a:pt x="688" y="331"/>
                  </a:lnTo>
                  <a:lnTo>
                    <a:pt x="674" y="344"/>
                  </a:lnTo>
                  <a:lnTo>
                    <a:pt x="663" y="355"/>
                  </a:lnTo>
                  <a:lnTo>
                    <a:pt x="653" y="367"/>
                  </a:lnTo>
                  <a:lnTo>
                    <a:pt x="653" y="367"/>
                  </a:lnTo>
                  <a:lnTo>
                    <a:pt x="648" y="381"/>
                  </a:lnTo>
                  <a:lnTo>
                    <a:pt x="642" y="392"/>
                  </a:lnTo>
                  <a:lnTo>
                    <a:pt x="634" y="401"/>
                  </a:lnTo>
                  <a:lnTo>
                    <a:pt x="627" y="409"/>
                  </a:lnTo>
                  <a:lnTo>
                    <a:pt x="619" y="416"/>
                  </a:lnTo>
                  <a:lnTo>
                    <a:pt x="611" y="422"/>
                  </a:lnTo>
                  <a:lnTo>
                    <a:pt x="595" y="431"/>
                  </a:lnTo>
                  <a:lnTo>
                    <a:pt x="588" y="437"/>
                  </a:lnTo>
                  <a:lnTo>
                    <a:pt x="581" y="443"/>
                  </a:lnTo>
                  <a:lnTo>
                    <a:pt x="574" y="450"/>
                  </a:lnTo>
                  <a:lnTo>
                    <a:pt x="569" y="458"/>
                  </a:lnTo>
                  <a:lnTo>
                    <a:pt x="565" y="467"/>
                  </a:lnTo>
                  <a:lnTo>
                    <a:pt x="561" y="479"/>
                  </a:lnTo>
                  <a:lnTo>
                    <a:pt x="559" y="493"/>
                  </a:lnTo>
                  <a:lnTo>
                    <a:pt x="558" y="511"/>
                  </a:lnTo>
                  <a:lnTo>
                    <a:pt x="558" y="511"/>
                  </a:lnTo>
                  <a:lnTo>
                    <a:pt x="559" y="536"/>
                  </a:lnTo>
                  <a:lnTo>
                    <a:pt x="560" y="561"/>
                  </a:lnTo>
                  <a:lnTo>
                    <a:pt x="564" y="611"/>
                  </a:lnTo>
                  <a:lnTo>
                    <a:pt x="568" y="658"/>
                  </a:lnTo>
                  <a:lnTo>
                    <a:pt x="573" y="703"/>
                  </a:lnTo>
                  <a:lnTo>
                    <a:pt x="576" y="745"/>
                  </a:lnTo>
                  <a:lnTo>
                    <a:pt x="576" y="766"/>
                  </a:lnTo>
                  <a:lnTo>
                    <a:pt x="575" y="786"/>
                  </a:lnTo>
                  <a:lnTo>
                    <a:pt x="573" y="805"/>
                  </a:lnTo>
                  <a:lnTo>
                    <a:pt x="569" y="824"/>
                  </a:lnTo>
                  <a:lnTo>
                    <a:pt x="565" y="842"/>
                  </a:lnTo>
                  <a:lnTo>
                    <a:pt x="558" y="859"/>
                  </a:lnTo>
                  <a:lnTo>
                    <a:pt x="558" y="859"/>
                  </a:lnTo>
                  <a:lnTo>
                    <a:pt x="557" y="863"/>
                  </a:lnTo>
                  <a:lnTo>
                    <a:pt x="557" y="867"/>
                  </a:lnTo>
                  <a:lnTo>
                    <a:pt x="558" y="882"/>
                  </a:lnTo>
                  <a:lnTo>
                    <a:pt x="565" y="934"/>
                  </a:lnTo>
                  <a:lnTo>
                    <a:pt x="568" y="970"/>
                  </a:lnTo>
                  <a:lnTo>
                    <a:pt x="572" y="1011"/>
                  </a:lnTo>
                  <a:lnTo>
                    <a:pt x="572" y="1057"/>
                  </a:lnTo>
                  <a:lnTo>
                    <a:pt x="571" y="1082"/>
                  </a:lnTo>
                  <a:lnTo>
                    <a:pt x="569" y="1109"/>
                  </a:lnTo>
                  <a:lnTo>
                    <a:pt x="569" y="1109"/>
                  </a:lnTo>
                  <a:lnTo>
                    <a:pt x="567" y="1132"/>
                  </a:lnTo>
                  <a:lnTo>
                    <a:pt x="562" y="1156"/>
                  </a:lnTo>
                  <a:lnTo>
                    <a:pt x="558" y="1181"/>
                  </a:lnTo>
                  <a:lnTo>
                    <a:pt x="552" y="1206"/>
                  </a:lnTo>
                  <a:lnTo>
                    <a:pt x="539" y="1255"/>
                  </a:lnTo>
                  <a:lnTo>
                    <a:pt x="528" y="1300"/>
                  </a:lnTo>
                  <a:lnTo>
                    <a:pt x="523" y="1321"/>
                  </a:lnTo>
                  <a:lnTo>
                    <a:pt x="521" y="1339"/>
                  </a:lnTo>
                  <a:lnTo>
                    <a:pt x="520" y="1355"/>
                  </a:lnTo>
                  <a:lnTo>
                    <a:pt x="520" y="1363"/>
                  </a:lnTo>
                  <a:lnTo>
                    <a:pt x="521" y="1369"/>
                  </a:lnTo>
                  <a:lnTo>
                    <a:pt x="523" y="1375"/>
                  </a:lnTo>
                  <a:lnTo>
                    <a:pt x="526" y="1380"/>
                  </a:lnTo>
                  <a:lnTo>
                    <a:pt x="529" y="1384"/>
                  </a:lnTo>
                  <a:lnTo>
                    <a:pt x="533" y="1387"/>
                  </a:lnTo>
                  <a:lnTo>
                    <a:pt x="538" y="1391"/>
                  </a:lnTo>
                  <a:lnTo>
                    <a:pt x="544" y="1392"/>
                  </a:lnTo>
                  <a:lnTo>
                    <a:pt x="550" y="1392"/>
                  </a:lnTo>
                  <a:lnTo>
                    <a:pt x="558" y="1392"/>
                  </a:lnTo>
                  <a:lnTo>
                    <a:pt x="558" y="1392"/>
                  </a:lnTo>
                  <a:lnTo>
                    <a:pt x="585" y="1367"/>
                  </a:lnTo>
                  <a:lnTo>
                    <a:pt x="610" y="1348"/>
                  </a:lnTo>
                  <a:lnTo>
                    <a:pt x="620" y="1342"/>
                  </a:lnTo>
                  <a:lnTo>
                    <a:pt x="629" y="1337"/>
                  </a:lnTo>
                  <a:lnTo>
                    <a:pt x="638" y="1332"/>
                  </a:lnTo>
                  <a:lnTo>
                    <a:pt x="645" y="1330"/>
                  </a:lnTo>
                  <a:lnTo>
                    <a:pt x="653" y="1328"/>
                  </a:lnTo>
                  <a:lnTo>
                    <a:pt x="659" y="1328"/>
                  </a:lnTo>
                  <a:lnTo>
                    <a:pt x="665" y="1328"/>
                  </a:lnTo>
                  <a:lnTo>
                    <a:pt x="669" y="1329"/>
                  </a:lnTo>
                  <a:lnTo>
                    <a:pt x="674" y="1331"/>
                  </a:lnTo>
                  <a:lnTo>
                    <a:pt x="679" y="1334"/>
                  </a:lnTo>
                  <a:lnTo>
                    <a:pt x="682" y="1338"/>
                  </a:lnTo>
                  <a:lnTo>
                    <a:pt x="684" y="1342"/>
                  </a:lnTo>
                  <a:lnTo>
                    <a:pt x="690" y="1353"/>
                  </a:lnTo>
                  <a:lnTo>
                    <a:pt x="694" y="1364"/>
                  </a:lnTo>
                  <a:lnTo>
                    <a:pt x="702" y="1391"/>
                  </a:lnTo>
                  <a:lnTo>
                    <a:pt x="705" y="1403"/>
                  </a:lnTo>
                  <a:lnTo>
                    <a:pt x="710" y="1416"/>
                  </a:lnTo>
                  <a:lnTo>
                    <a:pt x="715" y="1426"/>
                  </a:lnTo>
                  <a:lnTo>
                    <a:pt x="719" y="1432"/>
                  </a:lnTo>
                  <a:lnTo>
                    <a:pt x="724" y="1436"/>
                  </a:lnTo>
                  <a:lnTo>
                    <a:pt x="724" y="1436"/>
                  </a:lnTo>
                  <a:lnTo>
                    <a:pt x="727" y="1432"/>
                  </a:lnTo>
                  <a:lnTo>
                    <a:pt x="729" y="1428"/>
                  </a:lnTo>
                  <a:lnTo>
                    <a:pt x="730" y="1423"/>
                  </a:lnTo>
                  <a:lnTo>
                    <a:pt x="732" y="1417"/>
                  </a:lnTo>
                  <a:lnTo>
                    <a:pt x="732" y="1406"/>
                  </a:lnTo>
                  <a:lnTo>
                    <a:pt x="730" y="1393"/>
                  </a:lnTo>
                  <a:lnTo>
                    <a:pt x="728" y="1380"/>
                  </a:lnTo>
                  <a:lnTo>
                    <a:pt x="727" y="1368"/>
                  </a:lnTo>
                  <a:lnTo>
                    <a:pt x="727" y="1357"/>
                  </a:lnTo>
                  <a:lnTo>
                    <a:pt x="728" y="1352"/>
                  </a:lnTo>
                  <a:lnTo>
                    <a:pt x="730" y="1347"/>
                  </a:lnTo>
                  <a:lnTo>
                    <a:pt x="730" y="1347"/>
                  </a:lnTo>
                  <a:lnTo>
                    <a:pt x="732" y="1339"/>
                  </a:lnTo>
                  <a:lnTo>
                    <a:pt x="733" y="1338"/>
                  </a:lnTo>
                  <a:lnTo>
                    <a:pt x="734" y="1337"/>
                  </a:lnTo>
                  <a:lnTo>
                    <a:pt x="735" y="1337"/>
                  </a:lnTo>
                  <a:lnTo>
                    <a:pt x="736" y="1338"/>
                  </a:lnTo>
                  <a:lnTo>
                    <a:pt x="739" y="1344"/>
                  </a:lnTo>
                  <a:lnTo>
                    <a:pt x="747" y="1361"/>
                  </a:lnTo>
                  <a:lnTo>
                    <a:pt x="757" y="1383"/>
                  </a:lnTo>
                  <a:lnTo>
                    <a:pt x="764" y="1393"/>
                  </a:lnTo>
                  <a:lnTo>
                    <a:pt x="771" y="1402"/>
                  </a:lnTo>
                  <a:lnTo>
                    <a:pt x="779" y="1410"/>
                  </a:lnTo>
                  <a:lnTo>
                    <a:pt x="782" y="1413"/>
                  </a:lnTo>
                  <a:lnTo>
                    <a:pt x="787" y="1414"/>
                  </a:lnTo>
                  <a:lnTo>
                    <a:pt x="791" y="1415"/>
                  </a:lnTo>
                  <a:lnTo>
                    <a:pt x="796" y="1415"/>
                  </a:lnTo>
                  <a:lnTo>
                    <a:pt x="802" y="1413"/>
                  </a:lnTo>
                  <a:lnTo>
                    <a:pt x="806" y="1410"/>
                  </a:lnTo>
                  <a:lnTo>
                    <a:pt x="812" y="1406"/>
                  </a:lnTo>
                  <a:lnTo>
                    <a:pt x="818" y="1401"/>
                  </a:lnTo>
                  <a:lnTo>
                    <a:pt x="824" y="1393"/>
                  </a:lnTo>
                  <a:lnTo>
                    <a:pt x="829" y="1385"/>
                  </a:lnTo>
                  <a:lnTo>
                    <a:pt x="829" y="1385"/>
                  </a:lnTo>
                  <a:lnTo>
                    <a:pt x="836" y="1380"/>
                  </a:lnTo>
                  <a:lnTo>
                    <a:pt x="841" y="1376"/>
                  </a:lnTo>
                  <a:lnTo>
                    <a:pt x="843" y="1371"/>
                  </a:lnTo>
                  <a:lnTo>
                    <a:pt x="846" y="1366"/>
                  </a:lnTo>
                  <a:lnTo>
                    <a:pt x="846" y="1360"/>
                  </a:lnTo>
                  <a:lnTo>
                    <a:pt x="844" y="1353"/>
                  </a:lnTo>
                  <a:lnTo>
                    <a:pt x="840" y="1339"/>
                  </a:lnTo>
                  <a:lnTo>
                    <a:pt x="833" y="1322"/>
                  </a:lnTo>
                  <a:lnTo>
                    <a:pt x="826" y="1301"/>
                  </a:lnTo>
                  <a:lnTo>
                    <a:pt x="824" y="1290"/>
                  </a:lnTo>
                  <a:lnTo>
                    <a:pt x="821" y="1277"/>
                  </a:lnTo>
                  <a:lnTo>
                    <a:pt x="820" y="1263"/>
                  </a:lnTo>
                  <a:lnTo>
                    <a:pt x="819" y="1249"/>
                  </a:lnTo>
                  <a:lnTo>
                    <a:pt x="819" y="1249"/>
                  </a:lnTo>
                  <a:lnTo>
                    <a:pt x="837" y="1231"/>
                  </a:lnTo>
                  <a:lnTo>
                    <a:pt x="854" y="1216"/>
                  </a:lnTo>
                  <a:lnTo>
                    <a:pt x="870" y="1206"/>
                  </a:lnTo>
                  <a:lnTo>
                    <a:pt x="886" y="1199"/>
                  </a:lnTo>
                  <a:lnTo>
                    <a:pt x="900" y="1194"/>
                  </a:lnTo>
                  <a:lnTo>
                    <a:pt x="913" y="1192"/>
                  </a:lnTo>
                  <a:lnTo>
                    <a:pt x="926" y="1193"/>
                  </a:lnTo>
                  <a:lnTo>
                    <a:pt x="938" y="1194"/>
                  </a:lnTo>
                  <a:lnTo>
                    <a:pt x="949" y="1198"/>
                  </a:lnTo>
                  <a:lnTo>
                    <a:pt x="959" y="1202"/>
                  </a:lnTo>
                  <a:lnTo>
                    <a:pt x="979" y="1211"/>
                  </a:lnTo>
                  <a:lnTo>
                    <a:pt x="995" y="1219"/>
                  </a:lnTo>
                  <a:lnTo>
                    <a:pt x="1003" y="1222"/>
                  </a:lnTo>
                  <a:lnTo>
                    <a:pt x="1010" y="1223"/>
                  </a:lnTo>
                  <a:lnTo>
                    <a:pt x="1010" y="1223"/>
                  </a:lnTo>
                  <a:lnTo>
                    <a:pt x="1042" y="1219"/>
                  </a:lnTo>
                  <a:lnTo>
                    <a:pt x="1066" y="1218"/>
                  </a:lnTo>
                  <a:lnTo>
                    <a:pt x="1084" y="1219"/>
                  </a:lnTo>
                  <a:lnTo>
                    <a:pt x="1091" y="1221"/>
                  </a:lnTo>
                  <a:lnTo>
                    <a:pt x="1095" y="1222"/>
                  </a:lnTo>
                  <a:lnTo>
                    <a:pt x="1099" y="1224"/>
                  </a:lnTo>
                  <a:lnTo>
                    <a:pt x="1101" y="1226"/>
                  </a:lnTo>
                  <a:lnTo>
                    <a:pt x="1102" y="1229"/>
                  </a:lnTo>
                  <a:lnTo>
                    <a:pt x="1103" y="1232"/>
                  </a:lnTo>
                  <a:lnTo>
                    <a:pt x="1101" y="1238"/>
                  </a:lnTo>
                  <a:lnTo>
                    <a:pt x="1098" y="1245"/>
                  </a:lnTo>
                  <a:lnTo>
                    <a:pt x="1086" y="1260"/>
                  </a:lnTo>
                  <a:lnTo>
                    <a:pt x="1080" y="1267"/>
                  </a:lnTo>
                  <a:lnTo>
                    <a:pt x="1076" y="1273"/>
                  </a:lnTo>
                  <a:lnTo>
                    <a:pt x="1075" y="1279"/>
                  </a:lnTo>
                  <a:lnTo>
                    <a:pt x="1075" y="1282"/>
                  </a:lnTo>
                  <a:lnTo>
                    <a:pt x="1076" y="1284"/>
                  </a:lnTo>
                  <a:lnTo>
                    <a:pt x="1077" y="1286"/>
                  </a:lnTo>
                  <a:lnTo>
                    <a:pt x="1080" y="1287"/>
                  </a:lnTo>
                  <a:lnTo>
                    <a:pt x="1091" y="1288"/>
                  </a:lnTo>
                  <a:lnTo>
                    <a:pt x="1091" y="1288"/>
                  </a:lnTo>
                  <a:lnTo>
                    <a:pt x="1101" y="1291"/>
                  </a:lnTo>
                  <a:lnTo>
                    <a:pt x="1110" y="1294"/>
                  </a:lnTo>
                  <a:lnTo>
                    <a:pt x="1119" y="1296"/>
                  </a:lnTo>
                  <a:lnTo>
                    <a:pt x="1127" y="1301"/>
                  </a:lnTo>
                  <a:lnTo>
                    <a:pt x="1144" y="1310"/>
                  </a:lnTo>
                  <a:lnTo>
                    <a:pt x="1157" y="1321"/>
                  </a:lnTo>
                  <a:lnTo>
                    <a:pt x="1170" y="1334"/>
                  </a:lnTo>
                  <a:lnTo>
                    <a:pt x="1182" y="1348"/>
                  </a:lnTo>
                  <a:lnTo>
                    <a:pt x="1192" y="1364"/>
                  </a:lnTo>
                  <a:lnTo>
                    <a:pt x="1201" y="1380"/>
                  </a:lnTo>
                  <a:lnTo>
                    <a:pt x="1210" y="1398"/>
                  </a:lnTo>
                  <a:lnTo>
                    <a:pt x="1217" y="1416"/>
                  </a:lnTo>
                  <a:lnTo>
                    <a:pt x="1232" y="1453"/>
                  </a:lnTo>
                  <a:lnTo>
                    <a:pt x="1245" y="1490"/>
                  </a:lnTo>
                  <a:lnTo>
                    <a:pt x="1260" y="1524"/>
                  </a:lnTo>
                  <a:lnTo>
                    <a:pt x="1260" y="1524"/>
                  </a:lnTo>
                  <a:lnTo>
                    <a:pt x="1270" y="1545"/>
                  </a:lnTo>
                  <a:lnTo>
                    <a:pt x="1282" y="1565"/>
                  </a:lnTo>
                  <a:lnTo>
                    <a:pt x="1295" y="1584"/>
                  </a:lnTo>
                  <a:lnTo>
                    <a:pt x="1308" y="1603"/>
                  </a:lnTo>
                  <a:lnTo>
                    <a:pt x="1337" y="1639"/>
                  </a:lnTo>
                  <a:lnTo>
                    <a:pt x="1366" y="1674"/>
                  </a:lnTo>
                  <a:lnTo>
                    <a:pt x="1394" y="1710"/>
                  </a:lnTo>
                  <a:lnTo>
                    <a:pt x="1409" y="1728"/>
                  </a:lnTo>
                  <a:lnTo>
                    <a:pt x="1422" y="1746"/>
                  </a:lnTo>
                  <a:lnTo>
                    <a:pt x="1436" y="1766"/>
                  </a:lnTo>
                  <a:lnTo>
                    <a:pt x="1447" y="1786"/>
                  </a:lnTo>
                  <a:lnTo>
                    <a:pt x="1459" y="1807"/>
                  </a:lnTo>
                  <a:lnTo>
                    <a:pt x="1469" y="1829"/>
                  </a:lnTo>
                  <a:lnTo>
                    <a:pt x="1469" y="1829"/>
                  </a:lnTo>
                  <a:lnTo>
                    <a:pt x="1475" y="1843"/>
                  </a:lnTo>
                  <a:lnTo>
                    <a:pt x="1478" y="1856"/>
                  </a:lnTo>
                  <a:lnTo>
                    <a:pt x="1481" y="1867"/>
                  </a:lnTo>
                  <a:lnTo>
                    <a:pt x="1482" y="1880"/>
                  </a:lnTo>
                  <a:lnTo>
                    <a:pt x="1482" y="1891"/>
                  </a:lnTo>
                  <a:lnTo>
                    <a:pt x="1482" y="1903"/>
                  </a:lnTo>
                  <a:lnTo>
                    <a:pt x="1478" y="1927"/>
                  </a:lnTo>
                  <a:lnTo>
                    <a:pt x="1476" y="1954"/>
                  </a:lnTo>
                  <a:lnTo>
                    <a:pt x="1474" y="1983"/>
                  </a:lnTo>
                  <a:lnTo>
                    <a:pt x="1474" y="2001"/>
                  </a:lnTo>
                  <a:lnTo>
                    <a:pt x="1475" y="2019"/>
                  </a:lnTo>
                  <a:lnTo>
                    <a:pt x="1476" y="2039"/>
                  </a:lnTo>
                  <a:lnTo>
                    <a:pt x="1480" y="2061"/>
                  </a:lnTo>
                  <a:lnTo>
                    <a:pt x="1480" y="2061"/>
                  </a:lnTo>
                  <a:lnTo>
                    <a:pt x="1470" y="2064"/>
                  </a:lnTo>
                  <a:lnTo>
                    <a:pt x="1462" y="2067"/>
                  </a:lnTo>
                  <a:lnTo>
                    <a:pt x="1455" y="2071"/>
                  </a:lnTo>
                  <a:lnTo>
                    <a:pt x="1447" y="2072"/>
                  </a:lnTo>
                  <a:lnTo>
                    <a:pt x="1447" y="2072"/>
                  </a:lnTo>
                  <a:lnTo>
                    <a:pt x="1444" y="2071"/>
                  </a:lnTo>
                  <a:lnTo>
                    <a:pt x="1442" y="2070"/>
                  </a:lnTo>
                  <a:lnTo>
                    <a:pt x="1439" y="2067"/>
                  </a:lnTo>
                  <a:lnTo>
                    <a:pt x="1438" y="2065"/>
                  </a:lnTo>
                  <a:lnTo>
                    <a:pt x="1436" y="2058"/>
                  </a:lnTo>
                  <a:lnTo>
                    <a:pt x="1436" y="2050"/>
                  </a:lnTo>
                  <a:lnTo>
                    <a:pt x="1436" y="2033"/>
                  </a:lnTo>
                  <a:lnTo>
                    <a:pt x="1435" y="2026"/>
                  </a:lnTo>
                  <a:lnTo>
                    <a:pt x="1432" y="2020"/>
                  </a:lnTo>
                  <a:lnTo>
                    <a:pt x="1432" y="2020"/>
                  </a:lnTo>
                  <a:lnTo>
                    <a:pt x="1431" y="2019"/>
                  </a:lnTo>
                  <a:lnTo>
                    <a:pt x="1429" y="2017"/>
                  </a:lnTo>
                  <a:lnTo>
                    <a:pt x="1421" y="2011"/>
                  </a:lnTo>
                  <a:lnTo>
                    <a:pt x="1397" y="1997"/>
                  </a:lnTo>
                  <a:lnTo>
                    <a:pt x="1370" y="1985"/>
                  </a:lnTo>
                  <a:lnTo>
                    <a:pt x="1361" y="1981"/>
                  </a:lnTo>
                  <a:lnTo>
                    <a:pt x="1355" y="1980"/>
                  </a:lnTo>
                  <a:lnTo>
                    <a:pt x="1355" y="1980"/>
                  </a:lnTo>
                  <a:lnTo>
                    <a:pt x="1293" y="2067"/>
                  </a:lnTo>
                  <a:lnTo>
                    <a:pt x="1293" y="2067"/>
                  </a:lnTo>
                  <a:lnTo>
                    <a:pt x="1293" y="2067"/>
                  </a:lnTo>
                  <a:lnTo>
                    <a:pt x="1323" y="2082"/>
                  </a:lnTo>
                  <a:lnTo>
                    <a:pt x="1346" y="2093"/>
                  </a:lnTo>
                  <a:lnTo>
                    <a:pt x="1354" y="2096"/>
                  </a:lnTo>
                  <a:lnTo>
                    <a:pt x="1359" y="2097"/>
                  </a:lnTo>
                  <a:lnTo>
                    <a:pt x="1359" y="2097"/>
                  </a:lnTo>
                  <a:lnTo>
                    <a:pt x="1367" y="2097"/>
                  </a:lnTo>
                  <a:lnTo>
                    <a:pt x="1374" y="2096"/>
                  </a:lnTo>
                  <a:lnTo>
                    <a:pt x="1383" y="2093"/>
                  </a:lnTo>
                  <a:lnTo>
                    <a:pt x="1386" y="2093"/>
                  </a:lnTo>
                  <a:lnTo>
                    <a:pt x="1391" y="2093"/>
                  </a:lnTo>
                  <a:lnTo>
                    <a:pt x="1396" y="2094"/>
                  </a:lnTo>
                  <a:lnTo>
                    <a:pt x="1402" y="2097"/>
                  </a:lnTo>
                  <a:lnTo>
                    <a:pt x="1402" y="2097"/>
                  </a:lnTo>
                  <a:lnTo>
                    <a:pt x="1402" y="2156"/>
                  </a:lnTo>
                  <a:lnTo>
                    <a:pt x="1402" y="2156"/>
                  </a:lnTo>
                  <a:lnTo>
                    <a:pt x="1402" y="2156"/>
                  </a:lnTo>
                  <a:lnTo>
                    <a:pt x="1398" y="2164"/>
                  </a:lnTo>
                  <a:lnTo>
                    <a:pt x="1390" y="2170"/>
                  </a:lnTo>
                  <a:lnTo>
                    <a:pt x="1382" y="2176"/>
                  </a:lnTo>
                  <a:lnTo>
                    <a:pt x="1374" y="2181"/>
                  </a:lnTo>
                  <a:lnTo>
                    <a:pt x="1364" y="2186"/>
                  </a:lnTo>
                  <a:lnTo>
                    <a:pt x="1359" y="2191"/>
                  </a:lnTo>
                  <a:lnTo>
                    <a:pt x="1354" y="2195"/>
                  </a:lnTo>
                  <a:lnTo>
                    <a:pt x="1352" y="2197"/>
                  </a:lnTo>
                  <a:lnTo>
                    <a:pt x="1352" y="2200"/>
                  </a:lnTo>
                  <a:lnTo>
                    <a:pt x="1352" y="2200"/>
                  </a:lnTo>
                  <a:lnTo>
                    <a:pt x="1353" y="2207"/>
                  </a:lnTo>
                  <a:lnTo>
                    <a:pt x="1355" y="2214"/>
                  </a:lnTo>
                  <a:lnTo>
                    <a:pt x="1360" y="2219"/>
                  </a:lnTo>
                  <a:lnTo>
                    <a:pt x="1364" y="2226"/>
                  </a:lnTo>
                  <a:lnTo>
                    <a:pt x="1369" y="2232"/>
                  </a:lnTo>
                  <a:lnTo>
                    <a:pt x="1373" y="2238"/>
                  </a:lnTo>
                  <a:lnTo>
                    <a:pt x="1376" y="2245"/>
                  </a:lnTo>
                  <a:lnTo>
                    <a:pt x="1377" y="2252"/>
                  </a:lnTo>
                  <a:lnTo>
                    <a:pt x="1377" y="2252"/>
                  </a:lnTo>
                  <a:lnTo>
                    <a:pt x="1376" y="2264"/>
                  </a:lnTo>
                  <a:lnTo>
                    <a:pt x="1373" y="2275"/>
                  </a:lnTo>
                  <a:lnTo>
                    <a:pt x="1368" y="2284"/>
                  </a:lnTo>
                  <a:lnTo>
                    <a:pt x="1361" y="2293"/>
                  </a:lnTo>
                  <a:lnTo>
                    <a:pt x="1352" y="2300"/>
                  </a:lnTo>
                  <a:lnTo>
                    <a:pt x="1343" y="2306"/>
                  </a:lnTo>
                  <a:lnTo>
                    <a:pt x="1332" y="2310"/>
                  </a:lnTo>
                  <a:lnTo>
                    <a:pt x="1321" y="2315"/>
                  </a:lnTo>
                  <a:lnTo>
                    <a:pt x="1308" y="2317"/>
                  </a:lnTo>
                  <a:lnTo>
                    <a:pt x="1295" y="2321"/>
                  </a:lnTo>
                  <a:lnTo>
                    <a:pt x="1269" y="2323"/>
                  </a:lnTo>
                  <a:lnTo>
                    <a:pt x="1244" y="2324"/>
                  </a:lnTo>
                  <a:lnTo>
                    <a:pt x="1219" y="2325"/>
                  </a:lnTo>
                  <a:lnTo>
                    <a:pt x="1219" y="2325"/>
                  </a:lnTo>
                  <a:lnTo>
                    <a:pt x="1216" y="2325"/>
                  </a:lnTo>
                  <a:lnTo>
                    <a:pt x="1213" y="2326"/>
                  </a:lnTo>
                  <a:lnTo>
                    <a:pt x="1205" y="2331"/>
                  </a:lnTo>
                  <a:lnTo>
                    <a:pt x="1198" y="2339"/>
                  </a:lnTo>
                  <a:lnTo>
                    <a:pt x="1191" y="2347"/>
                  </a:lnTo>
                  <a:lnTo>
                    <a:pt x="1184" y="2357"/>
                  </a:lnTo>
                  <a:lnTo>
                    <a:pt x="1179" y="2367"/>
                  </a:lnTo>
                  <a:lnTo>
                    <a:pt x="1177" y="2376"/>
                  </a:lnTo>
                  <a:lnTo>
                    <a:pt x="1176" y="2384"/>
                  </a:lnTo>
                  <a:lnTo>
                    <a:pt x="1176" y="2384"/>
                  </a:lnTo>
                  <a:lnTo>
                    <a:pt x="1176" y="2393"/>
                  </a:lnTo>
                  <a:lnTo>
                    <a:pt x="1178" y="2400"/>
                  </a:lnTo>
                  <a:lnTo>
                    <a:pt x="1180" y="2407"/>
                  </a:lnTo>
                  <a:lnTo>
                    <a:pt x="1183" y="2413"/>
                  </a:lnTo>
                  <a:lnTo>
                    <a:pt x="1187" y="2423"/>
                  </a:lnTo>
                  <a:lnTo>
                    <a:pt x="1190" y="2429"/>
                  </a:lnTo>
                  <a:lnTo>
                    <a:pt x="1190" y="2436"/>
                  </a:lnTo>
                  <a:lnTo>
                    <a:pt x="1190" y="2436"/>
                  </a:lnTo>
                  <a:lnTo>
                    <a:pt x="1190" y="2443"/>
                  </a:lnTo>
                  <a:lnTo>
                    <a:pt x="1186" y="2448"/>
                  </a:lnTo>
                  <a:lnTo>
                    <a:pt x="1182" y="2452"/>
                  </a:lnTo>
                  <a:lnTo>
                    <a:pt x="1177" y="2454"/>
                  </a:lnTo>
                  <a:lnTo>
                    <a:pt x="1170" y="2456"/>
                  </a:lnTo>
                  <a:lnTo>
                    <a:pt x="1163" y="2456"/>
                  </a:lnTo>
                  <a:lnTo>
                    <a:pt x="1149" y="2458"/>
                  </a:lnTo>
                  <a:lnTo>
                    <a:pt x="1149" y="2458"/>
                  </a:lnTo>
                  <a:lnTo>
                    <a:pt x="1149" y="2454"/>
                  </a:lnTo>
                  <a:lnTo>
                    <a:pt x="1149" y="2454"/>
                  </a:lnTo>
                  <a:lnTo>
                    <a:pt x="1149" y="2454"/>
                  </a:lnTo>
                  <a:lnTo>
                    <a:pt x="1144" y="2433"/>
                  </a:lnTo>
                  <a:lnTo>
                    <a:pt x="1138" y="2412"/>
                  </a:lnTo>
                  <a:lnTo>
                    <a:pt x="1133" y="2391"/>
                  </a:lnTo>
                  <a:lnTo>
                    <a:pt x="1130" y="2369"/>
                  </a:lnTo>
                  <a:lnTo>
                    <a:pt x="1129" y="2347"/>
                  </a:lnTo>
                  <a:lnTo>
                    <a:pt x="1129" y="2323"/>
                  </a:lnTo>
                  <a:lnTo>
                    <a:pt x="1131" y="2299"/>
                  </a:lnTo>
                  <a:lnTo>
                    <a:pt x="1134" y="2273"/>
                  </a:lnTo>
                  <a:lnTo>
                    <a:pt x="1134" y="2273"/>
                  </a:lnTo>
                  <a:lnTo>
                    <a:pt x="1127" y="2272"/>
                  </a:lnTo>
                  <a:lnTo>
                    <a:pt x="1121" y="2271"/>
                  </a:lnTo>
                  <a:lnTo>
                    <a:pt x="1115" y="2269"/>
                  </a:lnTo>
                  <a:lnTo>
                    <a:pt x="1110" y="2267"/>
                  </a:lnTo>
                  <a:lnTo>
                    <a:pt x="1101" y="2260"/>
                  </a:lnTo>
                  <a:lnTo>
                    <a:pt x="1094" y="2252"/>
                  </a:lnTo>
                  <a:lnTo>
                    <a:pt x="1087" y="2242"/>
                  </a:lnTo>
                  <a:lnTo>
                    <a:pt x="1081" y="2234"/>
                  </a:lnTo>
                  <a:lnTo>
                    <a:pt x="1076" y="2226"/>
                  </a:lnTo>
                  <a:lnTo>
                    <a:pt x="1069" y="2218"/>
                  </a:lnTo>
                  <a:lnTo>
                    <a:pt x="1069" y="2218"/>
                  </a:lnTo>
                  <a:lnTo>
                    <a:pt x="1065" y="2212"/>
                  </a:lnTo>
                  <a:lnTo>
                    <a:pt x="1061" y="2208"/>
                  </a:lnTo>
                  <a:lnTo>
                    <a:pt x="1054" y="2206"/>
                  </a:lnTo>
                  <a:lnTo>
                    <a:pt x="1047" y="2203"/>
                  </a:lnTo>
                  <a:lnTo>
                    <a:pt x="1047" y="2203"/>
                  </a:lnTo>
                  <a:lnTo>
                    <a:pt x="1039" y="2210"/>
                  </a:lnTo>
                  <a:lnTo>
                    <a:pt x="1032" y="2218"/>
                  </a:lnTo>
                  <a:lnTo>
                    <a:pt x="1026" y="2226"/>
                  </a:lnTo>
                  <a:lnTo>
                    <a:pt x="1019" y="2235"/>
                  </a:lnTo>
                  <a:lnTo>
                    <a:pt x="1009" y="2256"/>
                  </a:lnTo>
                  <a:lnTo>
                    <a:pt x="997" y="2278"/>
                  </a:lnTo>
                  <a:lnTo>
                    <a:pt x="978" y="2326"/>
                  </a:lnTo>
                  <a:lnTo>
                    <a:pt x="966" y="2349"/>
                  </a:lnTo>
                  <a:lnTo>
                    <a:pt x="955" y="2372"/>
                  </a:lnTo>
                  <a:lnTo>
                    <a:pt x="955" y="2372"/>
                  </a:lnTo>
                  <a:lnTo>
                    <a:pt x="944" y="2391"/>
                  </a:lnTo>
                  <a:lnTo>
                    <a:pt x="933" y="2407"/>
                  </a:lnTo>
                  <a:lnTo>
                    <a:pt x="921" y="2424"/>
                  </a:lnTo>
                  <a:lnTo>
                    <a:pt x="909" y="2439"/>
                  </a:lnTo>
                  <a:lnTo>
                    <a:pt x="895" y="2453"/>
                  </a:lnTo>
                  <a:lnTo>
                    <a:pt x="881" y="2466"/>
                  </a:lnTo>
                  <a:lnTo>
                    <a:pt x="867" y="2477"/>
                  </a:lnTo>
                  <a:lnTo>
                    <a:pt x="854" y="2486"/>
                  </a:lnTo>
                  <a:lnTo>
                    <a:pt x="841" y="2494"/>
                  </a:lnTo>
                  <a:lnTo>
                    <a:pt x="827" y="2500"/>
                  </a:lnTo>
                  <a:lnTo>
                    <a:pt x="814" y="2504"/>
                  </a:lnTo>
                  <a:lnTo>
                    <a:pt x="803" y="2504"/>
                  </a:lnTo>
                  <a:lnTo>
                    <a:pt x="797" y="2504"/>
                  </a:lnTo>
                  <a:lnTo>
                    <a:pt x="793" y="2502"/>
                  </a:lnTo>
                  <a:lnTo>
                    <a:pt x="787" y="2500"/>
                  </a:lnTo>
                  <a:lnTo>
                    <a:pt x="782" y="2498"/>
                  </a:lnTo>
                  <a:lnTo>
                    <a:pt x="779" y="2494"/>
                  </a:lnTo>
                  <a:lnTo>
                    <a:pt x="774" y="2490"/>
                  </a:lnTo>
                  <a:lnTo>
                    <a:pt x="771" y="2485"/>
                  </a:lnTo>
                  <a:lnTo>
                    <a:pt x="767" y="2479"/>
                  </a:lnTo>
                  <a:lnTo>
                    <a:pt x="767" y="2479"/>
                  </a:lnTo>
                  <a:lnTo>
                    <a:pt x="755" y="2455"/>
                  </a:lnTo>
                  <a:lnTo>
                    <a:pt x="745" y="2435"/>
                  </a:lnTo>
                  <a:lnTo>
                    <a:pt x="739" y="2420"/>
                  </a:lnTo>
                  <a:lnTo>
                    <a:pt x="733" y="2407"/>
                  </a:lnTo>
                  <a:lnTo>
                    <a:pt x="727" y="2398"/>
                  </a:lnTo>
                  <a:lnTo>
                    <a:pt x="724" y="2394"/>
                  </a:lnTo>
                  <a:lnTo>
                    <a:pt x="720" y="2392"/>
                  </a:lnTo>
                  <a:lnTo>
                    <a:pt x="714" y="2390"/>
                  </a:lnTo>
                  <a:lnTo>
                    <a:pt x="709" y="2387"/>
                  </a:lnTo>
                  <a:lnTo>
                    <a:pt x="694" y="2384"/>
                  </a:lnTo>
                  <a:lnTo>
                    <a:pt x="694" y="2384"/>
                  </a:lnTo>
                  <a:lnTo>
                    <a:pt x="703" y="2371"/>
                  </a:lnTo>
                  <a:lnTo>
                    <a:pt x="709" y="2360"/>
                  </a:lnTo>
                  <a:lnTo>
                    <a:pt x="711" y="2347"/>
                  </a:lnTo>
                  <a:lnTo>
                    <a:pt x="712" y="2332"/>
                  </a:lnTo>
                  <a:lnTo>
                    <a:pt x="712" y="2332"/>
                  </a:lnTo>
                  <a:lnTo>
                    <a:pt x="712" y="2314"/>
                  </a:lnTo>
                  <a:lnTo>
                    <a:pt x="712" y="2314"/>
                  </a:lnTo>
                  <a:lnTo>
                    <a:pt x="713" y="2306"/>
                  </a:lnTo>
                  <a:lnTo>
                    <a:pt x="715" y="2300"/>
                  </a:lnTo>
                  <a:lnTo>
                    <a:pt x="718" y="2295"/>
                  </a:lnTo>
                  <a:lnTo>
                    <a:pt x="722" y="2292"/>
                  </a:lnTo>
                  <a:lnTo>
                    <a:pt x="726" y="2288"/>
                  </a:lnTo>
                  <a:lnTo>
                    <a:pt x="729" y="2284"/>
                  </a:lnTo>
                  <a:lnTo>
                    <a:pt x="733" y="2278"/>
                  </a:lnTo>
                  <a:lnTo>
                    <a:pt x="734" y="2270"/>
                  </a:lnTo>
                  <a:lnTo>
                    <a:pt x="734" y="2270"/>
                  </a:lnTo>
                  <a:lnTo>
                    <a:pt x="734" y="2273"/>
                  </a:lnTo>
                  <a:lnTo>
                    <a:pt x="734" y="2270"/>
                  </a:lnTo>
                  <a:lnTo>
                    <a:pt x="734" y="227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6" name="Freeform 17"/>
            <p:cNvSpPr>
              <a:spLocks/>
            </p:cNvSpPr>
            <p:nvPr/>
          </p:nvSpPr>
          <p:spPr bwMode="auto">
            <a:xfrm>
              <a:off x="11612598" y="5592931"/>
              <a:ext cx="39948" cy="99638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0" y="66"/>
                </a:cxn>
                <a:cxn ang="0">
                  <a:pos x="1" y="75"/>
                </a:cxn>
                <a:cxn ang="0">
                  <a:pos x="2" y="82"/>
                </a:cxn>
                <a:cxn ang="0">
                  <a:pos x="8" y="92"/>
                </a:cxn>
                <a:cxn ang="0">
                  <a:pos x="8" y="92"/>
                </a:cxn>
                <a:cxn ang="0">
                  <a:pos x="11" y="106"/>
                </a:cxn>
                <a:cxn ang="0">
                  <a:pos x="14" y="121"/>
                </a:cxn>
                <a:cxn ang="0">
                  <a:pos x="17" y="135"/>
                </a:cxn>
                <a:cxn ang="0">
                  <a:pos x="22" y="148"/>
                </a:cxn>
                <a:cxn ang="0">
                  <a:pos x="24" y="154"/>
                </a:cxn>
                <a:cxn ang="0">
                  <a:pos x="27" y="159"/>
                </a:cxn>
                <a:cxn ang="0">
                  <a:pos x="31" y="165"/>
                </a:cxn>
                <a:cxn ang="0">
                  <a:pos x="35" y="168"/>
                </a:cxn>
                <a:cxn ang="0">
                  <a:pos x="41" y="172"/>
                </a:cxn>
                <a:cxn ang="0">
                  <a:pos x="47" y="174"/>
                </a:cxn>
                <a:cxn ang="0">
                  <a:pos x="54" y="176"/>
                </a:cxn>
                <a:cxn ang="0">
                  <a:pos x="63" y="176"/>
                </a:cxn>
                <a:cxn ang="0">
                  <a:pos x="63" y="176"/>
                </a:cxn>
                <a:cxn ang="0">
                  <a:pos x="63" y="166"/>
                </a:cxn>
                <a:cxn ang="0">
                  <a:pos x="63" y="166"/>
                </a:cxn>
                <a:cxn ang="0">
                  <a:pos x="63" y="166"/>
                </a:cxn>
                <a:cxn ang="0">
                  <a:pos x="56" y="158"/>
                </a:cxn>
                <a:cxn ang="0">
                  <a:pos x="48" y="146"/>
                </a:cxn>
                <a:cxn ang="0">
                  <a:pos x="42" y="134"/>
                </a:cxn>
                <a:cxn ang="0">
                  <a:pos x="41" y="127"/>
                </a:cxn>
                <a:cxn ang="0">
                  <a:pos x="40" y="121"/>
                </a:cxn>
                <a:cxn ang="0">
                  <a:pos x="40" y="121"/>
                </a:cxn>
                <a:cxn ang="0">
                  <a:pos x="40" y="69"/>
                </a:cxn>
                <a:cxn ang="0">
                  <a:pos x="40" y="69"/>
                </a:cxn>
                <a:cxn ang="0">
                  <a:pos x="42" y="59"/>
                </a:cxn>
                <a:cxn ang="0">
                  <a:pos x="46" y="46"/>
                </a:cxn>
                <a:cxn ang="0">
                  <a:pos x="55" y="26"/>
                </a:cxn>
                <a:cxn ang="0">
                  <a:pos x="55" y="26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45" y="4"/>
                </a:cxn>
                <a:cxn ang="0">
                  <a:pos x="34" y="8"/>
                </a:cxn>
                <a:cxn ang="0">
                  <a:pos x="25" y="14"/>
                </a:cxn>
                <a:cxn ang="0">
                  <a:pos x="17" y="22"/>
                </a:cxn>
                <a:cxn ang="0">
                  <a:pos x="10" y="31"/>
                </a:cxn>
                <a:cxn ang="0">
                  <a:pos x="4" y="42"/>
                </a:cxn>
                <a:cxn ang="0">
                  <a:pos x="1" y="53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0" y="66"/>
                </a:cxn>
              </a:cxnLst>
              <a:rect l="0" t="0" r="r" b="b"/>
              <a:pathLst>
                <a:path w="63" h="176">
                  <a:moveTo>
                    <a:pt x="0" y="66"/>
                  </a:moveTo>
                  <a:lnTo>
                    <a:pt x="0" y="66"/>
                  </a:lnTo>
                  <a:lnTo>
                    <a:pt x="1" y="75"/>
                  </a:lnTo>
                  <a:lnTo>
                    <a:pt x="2" y="82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1" y="106"/>
                  </a:lnTo>
                  <a:lnTo>
                    <a:pt x="14" y="121"/>
                  </a:lnTo>
                  <a:lnTo>
                    <a:pt x="17" y="135"/>
                  </a:lnTo>
                  <a:lnTo>
                    <a:pt x="22" y="148"/>
                  </a:lnTo>
                  <a:lnTo>
                    <a:pt x="24" y="154"/>
                  </a:lnTo>
                  <a:lnTo>
                    <a:pt x="27" y="159"/>
                  </a:lnTo>
                  <a:lnTo>
                    <a:pt x="31" y="165"/>
                  </a:lnTo>
                  <a:lnTo>
                    <a:pt x="35" y="168"/>
                  </a:lnTo>
                  <a:lnTo>
                    <a:pt x="41" y="172"/>
                  </a:lnTo>
                  <a:lnTo>
                    <a:pt x="47" y="174"/>
                  </a:lnTo>
                  <a:lnTo>
                    <a:pt x="54" y="176"/>
                  </a:lnTo>
                  <a:lnTo>
                    <a:pt x="63" y="176"/>
                  </a:lnTo>
                  <a:lnTo>
                    <a:pt x="63" y="176"/>
                  </a:lnTo>
                  <a:lnTo>
                    <a:pt x="63" y="166"/>
                  </a:lnTo>
                  <a:lnTo>
                    <a:pt x="63" y="166"/>
                  </a:lnTo>
                  <a:lnTo>
                    <a:pt x="63" y="166"/>
                  </a:lnTo>
                  <a:lnTo>
                    <a:pt x="56" y="158"/>
                  </a:lnTo>
                  <a:lnTo>
                    <a:pt x="48" y="146"/>
                  </a:lnTo>
                  <a:lnTo>
                    <a:pt x="42" y="134"/>
                  </a:lnTo>
                  <a:lnTo>
                    <a:pt x="41" y="127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0" y="69"/>
                  </a:lnTo>
                  <a:lnTo>
                    <a:pt x="40" y="69"/>
                  </a:lnTo>
                  <a:lnTo>
                    <a:pt x="42" y="59"/>
                  </a:lnTo>
                  <a:lnTo>
                    <a:pt x="46" y="4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45" y="4"/>
                  </a:lnTo>
                  <a:lnTo>
                    <a:pt x="34" y="8"/>
                  </a:lnTo>
                  <a:lnTo>
                    <a:pt x="25" y="14"/>
                  </a:lnTo>
                  <a:lnTo>
                    <a:pt x="17" y="22"/>
                  </a:lnTo>
                  <a:lnTo>
                    <a:pt x="10" y="31"/>
                  </a:lnTo>
                  <a:lnTo>
                    <a:pt x="4" y="42"/>
                  </a:lnTo>
                  <a:lnTo>
                    <a:pt x="1" y="5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7" name="Freeform 18"/>
            <p:cNvSpPr>
              <a:spLocks/>
            </p:cNvSpPr>
            <p:nvPr/>
          </p:nvSpPr>
          <p:spPr bwMode="auto">
            <a:xfrm>
              <a:off x="11635069" y="5434415"/>
              <a:ext cx="42444" cy="150589"/>
            </a:xfrm>
            <a:custGeom>
              <a:avLst/>
              <a:gdLst/>
              <a:ahLst/>
              <a:cxnLst>
                <a:cxn ang="0">
                  <a:pos x="8" y="169"/>
                </a:cxn>
                <a:cxn ang="0">
                  <a:pos x="8" y="110"/>
                </a:cxn>
                <a:cxn ang="0">
                  <a:pos x="3" y="95"/>
                </a:cxn>
                <a:cxn ang="0">
                  <a:pos x="0" y="77"/>
                </a:cxn>
                <a:cxn ang="0">
                  <a:pos x="0" y="65"/>
                </a:cxn>
                <a:cxn ang="0">
                  <a:pos x="8" y="65"/>
                </a:cxn>
                <a:cxn ang="0">
                  <a:pos x="18" y="59"/>
                </a:cxn>
                <a:cxn ang="0">
                  <a:pos x="25" y="50"/>
                </a:cxn>
                <a:cxn ang="0">
                  <a:pos x="31" y="33"/>
                </a:cxn>
                <a:cxn ang="0">
                  <a:pos x="38" y="10"/>
                </a:cxn>
                <a:cxn ang="0">
                  <a:pos x="42" y="3"/>
                </a:cxn>
                <a:cxn ang="0">
                  <a:pos x="51" y="0"/>
                </a:cxn>
                <a:cxn ang="0">
                  <a:pos x="54" y="1"/>
                </a:cxn>
                <a:cxn ang="0">
                  <a:pos x="62" y="8"/>
                </a:cxn>
                <a:cxn ang="0">
                  <a:pos x="66" y="21"/>
                </a:cxn>
                <a:cxn ang="0">
                  <a:pos x="65" y="31"/>
                </a:cxn>
                <a:cxn ang="0">
                  <a:pos x="62" y="43"/>
                </a:cxn>
                <a:cxn ang="0">
                  <a:pos x="54" y="59"/>
                </a:cxn>
                <a:cxn ang="0">
                  <a:pos x="51" y="73"/>
                </a:cxn>
                <a:cxn ang="0">
                  <a:pos x="53" y="89"/>
                </a:cxn>
                <a:cxn ang="0">
                  <a:pos x="57" y="115"/>
                </a:cxn>
                <a:cxn ang="0">
                  <a:pos x="58" y="129"/>
                </a:cxn>
                <a:cxn ang="0">
                  <a:pos x="55" y="140"/>
                </a:cxn>
                <a:cxn ang="0">
                  <a:pos x="48" y="148"/>
                </a:cxn>
                <a:cxn ang="0">
                  <a:pos x="38" y="160"/>
                </a:cxn>
                <a:cxn ang="0">
                  <a:pos x="36" y="165"/>
                </a:cxn>
                <a:cxn ang="0">
                  <a:pos x="39" y="178"/>
                </a:cxn>
                <a:cxn ang="0">
                  <a:pos x="49" y="203"/>
                </a:cxn>
                <a:cxn ang="0">
                  <a:pos x="51" y="216"/>
                </a:cxn>
                <a:cxn ang="0">
                  <a:pos x="51" y="224"/>
                </a:cxn>
                <a:cxn ang="0">
                  <a:pos x="46" y="241"/>
                </a:cxn>
                <a:cxn ang="0">
                  <a:pos x="41" y="259"/>
                </a:cxn>
                <a:cxn ang="0">
                  <a:pos x="40" y="264"/>
                </a:cxn>
                <a:cxn ang="0">
                  <a:pos x="32" y="257"/>
                </a:cxn>
                <a:cxn ang="0">
                  <a:pos x="30" y="248"/>
                </a:cxn>
                <a:cxn ang="0">
                  <a:pos x="30" y="224"/>
                </a:cxn>
                <a:cxn ang="0">
                  <a:pos x="28" y="221"/>
                </a:cxn>
                <a:cxn ang="0">
                  <a:pos x="25" y="216"/>
                </a:cxn>
                <a:cxn ang="0">
                  <a:pos x="18" y="215"/>
                </a:cxn>
                <a:cxn ang="0">
                  <a:pos x="15" y="213"/>
                </a:cxn>
                <a:cxn ang="0">
                  <a:pos x="9" y="202"/>
                </a:cxn>
                <a:cxn ang="0">
                  <a:pos x="8" y="189"/>
                </a:cxn>
                <a:cxn ang="0">
                  <a:pos x="9" y="172"/>
                </a:cxn>
                <a:cxn ang="0">
                  <a:pos x="8" y="169"/>
                </a:cxn>
              </a:cxnLst>
              <a:rect l="0" t="0" r="r" b="b"/>
              <a:pathLst>
                <a:path w="66" h="264">
                  <a:moveTo>
                    <a:pt x="8" y="169"/>
                  </a:moveTo>
                  <a:lnTo>
                    <a:pt x="8" y="169"/>
                  </a:lnTo>
                  <a:lnTo>
                    <a:pt x="8" y="110"/>
                  </a:lnTo>
                  <a:lnTo>
                    <a:pt x="8" y="110"/>
                  </a:lnTo>
                  <a:lnTo>
                    <a:pt x="7" y="102"/>
                  </a:lnTo>
                  <a:lnTo>
                    <a:pt x="3" y="95"/>
                  </a:lnTo>
                  <a:lnTo>
                    <a:pt x="1" y="8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8" y="65"/>
                  </a:lnTo>
                  <a:lnTo>
                    <a:pt x="13" y="63"/>
                  </a:lnTo>
                  <a:lnTo>
                    <a:pt x="18" y="59"/>
                  </a:lnTo>
                  <a:lnTo>
                    <a:pt x="23" y="56"/>
                  </a:lnTo>
                  <a:lnTo>
                    <a:pt x="25" y="50"/>
                  </a:lnTo>
                  <a:lnTo>
                    <a:pt x="27" y="45"/>
                  </a:lnTo>
                  <a:lnTo>
                    <a:pt x="31" y="33"/>
                  </a:lnTo>
                  <a:lnTo>
                    <a:pt x="34" y="20"/>
                  </a:lnTo>
                  <a:lnTo>
                    <a:pt x="38" y="10"/>
                  </a:lnTo>
                  <a:lnTo>
                    <a:pt x="40" y="7"/>
                  </a:lnTo>
                  <a:lnTo>
                    <a:pt x="42" y="3"/>
                  </a:lnTo>
                  <a:lnTo>
                    <a:pt x="47" y="1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4" y="1"/>
                  </a:lnTo>
                  <a:lnTo>
                    <a:pt x="57" y="2"/>
                  </a:lnTo>
                  <a:lnTo>
                    <a:pt x="62" y="8"/>
                  </a:lnTo>
                  <a:lnTo>
                    <a:pt x="65" y="16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5" y="31"/>
                  </a:lnTo>
                  <a:lnTo>
                    <a:pt x="64" y="38"/>
                  </a:lnTo>
                  <a:lnTo>
                    <a:pt x="62" y="43"/>
                  </a:lnTo>
                  <a:lnTo>
                    <a:pt x="59" y="49"/>
                  </a:lnTo>
                  <a:lnTo>
                    <a:pt x="54" y="59"/>
                  </a:lnTo>
                  <a:lnTo>
                    <a:pt x="53" y="66"/>
                  </a:lnTo>
                  <a:lnTo>
                    <a:pt x="51" y="73"/>
                  </a:lnTo>
                  <a:lnTo>
                    <a:pt x="51" y="73"/>
                  </a:lnTo>
                  <a:lnTo>
                    <a:pt x="53" y="89"/>
                  </a:lnTo>
                  <a:lnTo>
                    <a:pt x="55" y="102"/>
                  </a:lnTo>
                  <a:lnTo>
                    <a:pt x="57" y="115"/>
                  </a:lnTo>
                  <a:lnTo>
                    <a:pt x="58" y="129"/>
                  </a:lnTo>
                  <a:lnTo>
                    <a:pt x="58" y="129"/>
                  </a:lnTo>
                  <a:lnTo>
                    <a:pt x="57" y="135"/>
                  </a:lnTo>
                  <a:lnTo>
                    <a:pt x="55" y="140"/>
                  </a:lnTo>
                  <a:lnTo>
                    <a:pt x="51" y="145"/>
                  </a:lnTo>
                  <a:lnTo>
                    <a:pt x="48" y="148"/>
                  </a:lnTo>
                  <a:lnTo>
                    <a:pt x="40" y="156"/>
                  </a:lnTo>
                  <a:lnTo>
                    <a:pt x="38" y="160"/>
                  </a:lnTo>
                  <a:lnTo>
                    <a:pt x="36" y="165"/>
                  </a:lnTo>
                  <a:lnTo>
                    <a:pt x="36" y="165"/>
                  </a:lnTo>
                  <a:lnTo>
                    <a:pt x="38" y="172"/>
                  </a:lnTo>
                  <a:lnTo>
                    <a:pt x="39" y="178"/>
                  </a:lnTo>
                  <a:lnTo>
                    <a:pt x="45" y="191"/>
                  </a:lnTo>
                  <a:lnTo>
                    <a:pt x="49" y="203"/>
                  </a:lnTo>
                  <a:lnTo>
                    <a:pt x="51" y="209"/>
                  </a:lnTo>
                  <a:lnTo>
                    <a:pt x="51" y="216"/>
                  </a:lnTo>
                  <a:lnTo>
                    <a:pt x="51" y="216"/>
                  </a:lnTo>
                  <a:lnTo>
                    <a:pt x="51" y="224"/>
                  </a:lnTo>
                  <a:lnTo>
                    <a:pt x="50" y="231"/>
                  </a:lnTo>
                  <a:lnTo>
                    <a:pt x="46" y="241"/>
                  </a:lnTo>
                  <a:lnTo>
                    <a:pt x="42" y="253"/>
                  </a:lnTo>
                  <a:lnTo>
                    <a:pt x="41" y="259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5" y="261"/>
                  </a:lnTo>
                  <a:lnTo>
                    <a:pt x="32" y="257"/>
                  </a:lnTo>
                  <a:lnTo>
                    <a:pt x="31" y="253"/>
                  </a:lnTo>
                  <a:lnTo>
                    <a:pt x="30" y="248"/>
                  </a:lnTo>
                  <a:lnTo>
                    <a:pt x="28" y="237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8" y="221"/>
                  </a:lnTo>
                  <a:lnTo>
                    <a:pt x="27" y="218"/>
                  </a:lnTo>
                  <a:lnTo>
                    <a:pt x="25" y="216"/>
                  </a:lnTo>
                  <a:lnTo>
                    <a:pt x="23" y="216"/>
                  </a:lnTo>
                  <a:lnTo>
                    <a:pt x="18" y="215"/>
                  </a:lnTo>
                  <a:lnTo>
                    <a:pt x="15" y="213"/>
                  </a:lnTo>
                  <a:lnTo>
                    <a:pt x="15" y="213"/>
                  </a:lnTo>
                  <a:lnTo>
                    <a:pt x="11" y="208"/>
                  </a:lnTo>
                  <a:lnTo>
                    <a:pt x="9" y="202"/>
                  </a:lnTo>
                  <a:lnTo>
                    <a:pt x="8" y="196"/>
                  </a:lnTo>
                  <a:lnTo>
                    <a:pt x="8" y="189"/>
                  </a:lnTo>
                  <a:lnTo>
                    <a:pt x="9" y="177"/>
                  </a:lnTo>
                  <a:lnTo>
                    <a:pt x="9" y="172"/>
                  </a:lnTo>
                  <a:lnTo>
                    <a:pt x="8" y="169"/>
                  </a:lnTo>
                  <a:lnTo>
                    <a:pt x="8" y="169"/>
                  </a:lnTo>
                  <a:lnTo>
                    <a:pt x="8" y="16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8" name="Freeform 19"/>
            <p:cNvSpPr>
              <a:spLocks/>
            </p:cNvSpPr>
            <p:nvPr/>
          </p:nvSpPr>
          <p:spPr bwMode="auto">
            <a:xfrm>
              <a:off x="11683754" y="5614443"/>
              <a:ext cx="16229" cy="23777"/>
            </a:xfrm>
            <a:custGeom>
              <a:avLst/>
              <a:gdLst/>
              <a:ahLst/>
              <a:cxnLst>
                <a:cxn ang="0">
                  <a:pos x="26" y="10"/>
                </a:cxn>
                <a:cxn ang="0">
                  <a:pos x="26" y="10"/>
                </a:cxn>
                <a:cxn ang="0">
                  <a:pos x="23" y="10"/>
                </a:cxn>
                <a:cxn ang="0">
                  <a:pos x="22" y="9"/>
                </a:cxn>
                <a:cxn ang="0">
                  <a:pos x="18" y="6"/>
                </a:cxn>
                <a:cxn ang="0">
                  <a:pos x="17" y="1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1" y="0"/>
                </a:cxn>
                <a:cxn ang="0">
                  <a:pos x="8" y="2"/>
                </a:cxn>
                <a:cxn ang="0">
                  <a:pos x="5" y="6"/>
                </a:cxn>
                <a:cxn ang="0">
                  <a:pos x="3" y="10"/>
                </a:cxn>
                <a:cxn ang="0">
                  <a:pos x="1" y="21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5"/>
                </a:cxn>
                <a:cxn ang="0">
                  <a:pos x="1" y="37"/>
                </a:cxn>
                <a:cxn ang="0">
                  <a:pos x="4" y="39"/>
                </a:cxn>
                <a:cxn ang="0">
                  <a:pos x="8" y="41"/>
                </a:cxn>
                <a:cxn ang="0">
                  <a:pos x="11" y="44"/>
                </a:cxn>
                <a:cxn ang="0">
                  <a:pos x="11" y="44"/>
                </a:cxn>
                <a:cxn ang="0">
                  <a:pos x="20" y="24"/>
                </a:cxn>
                <a:cxn ang="0">
                  <a:pos x="25" y="15"/>
                </a:cxn>
                <a:cxn ang="0">
                  <a:pos x="26" y="12"/>
                </a:cxn>
                <a:cxn ang="0">
                  <a:pos x="26" y="10"/>
                </a:cxn>
                <a:cxn ang="0">
                  <a:pos x="26" y="10"/>
                </a:cxn>
                <a:cxn ang="0">
                  <a:pos x="26" y="10"/>
                </a:cxn>
              </a:cxnLst>
              <a:rect l="0" t="0" r="r" b="b"/>
              <a:pathLst>
                <a:path w="26" h="44">
                  <a:moveTo>
                    <a:pt x="26" y="10"/>
                  </a:moveTo>
                  <a:lnTo>
                    <a:pt x="26" y="10"/>
                  </a:lnTo>
                  <a:lnTo>
                    <a:pt x="23" y="10"/>
                  </a:lnTo>
                  <a:lnTo>
                    <a:pt x="22" y="9"/>
                  </a:lnTo>
                  <a:lnTo>
                    <a:pt x="18" y="6"/>
                  </a:lnTo>
                  <a:lnTo>
                    <a:pt x="17" y="1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8" y="2"/>
                  </a:lnTo>
                  <a:lnTo>
                    <a:pt x="5" y="6"/>
                  </a:lnTo>
                  <a:lnTo>
                    <a:pt x="3" y="10"/>
                  </a:lnTo>
                  <a:lnTo>
                    <a:pt x="1" y="21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1" y="37"/>
                  </a:lnTo>
                  <a:lnTo>
                    <a:pt x="4" y="39"/>
                  </a:lnTo>
                  <a:lnTo>
                    <a:pt x="8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20" y="24"/>
                  </a:lnTo>
                  <a:lnTo>
                    <a:pt x="25" y="15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9" name="Freeform 20"/>
            <p:cNvSpPr>
              <a:spLocks/>
            </p:cNvSpPr>
            <p:nvPr/>
          </p:nvSpPr>
          <p:spPr bwMode="auto">
            <a:xfrm>
              <a:off x="11673768" y="5315528"/>
              <a:ext cx="26216" cy="82654"/>
            </a:xfrm>
            <a:custGeom>
              <a:avLst/>
              <a:gdLst/>
              <a:ahLst/>
              <a:cxnLst>
                <a:cxn ang="0">
                  <a:pos x="41" y="31"/>
                </a:cxn>
                <a:cxn ang="0">
                  <a:pos x="41" y="31"/>
                </a:cxn>
                <a:cxn ang="0">
                  <a:pos x="41" y="97"/>
                </a:cxn>
                <a:cxn ang="0">
                  <a:pos x="41" y="97"/>
                </a:cxn>
                <a:cxn ang="0">
                  <a:pos x="39" y="106"/>
                </a:cxn>
                <a:cxn ang="0">
                  <a:pos x="34" y="122"/>
                </a:cxn>
                <a:cxn ang="0">
                  <a:pos x="30" y="137"/>
                </a:cxn>
                <a:cxn ang="0">
                  <a:pos x="27" y="143"/>
                </a:cxn>
                <a:cxn ang="0">
                  <a:pos x="26" y="145"/>
                </a:cxn>
                <a:cxn ang="0">
                  <a:pos x="26" y="145"/>
                </a:cxn>
                <a:cxn ang="0">
                  <a:pos x="17" y="129"/>
                </a:cxn>
                <a:cxn ang="0">
                  <a:pos x="9" y="112"/>
                </a:cxn>
                <a:cxn ang="0">
                  <a:pos x="6" y="104"/>
                </a:cxn>
                <a:cxn ang="0">
                  <a:pos x="2" y="93"/>
                </a:cxn>
                <a:cxn ang="0">
                  <a:pos x="1" y="83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1" y="55"/>
                </a:cxn>
                <a:cxn ang="0">
                  <a:pos x="2" y="41"/>
                </a:cxn>
                <a:cxn ang="0">
                  <a:pos x="3" y="28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4" y="8"/>
                </a:cxn>
                <a:cxn ang="0">
                  <a:pos x="6" y="5"/>
                </a:cxn>
                <a:cxn ang="0">
                  <a:pos x="8" y="2"/>
                </a:cxn>
                <a:cxn ang="0">
                  <a:pos x="10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23" y="2"/>
                </a:cxn>
                <a:cxn ang="0">
                  <a:pos x="30" y="7"/>
                </a:cxn>
                <a:cxn ang="0">
                  <a:pos x="35" y="14"/>
                </a:cxn>
                <a:cxn ang="0">
                  <a:pos x="39" y="22"/>
                </a:cxn>
                <a:cxn ang="0">
                  <a:pos x="40" y="27"/>
                </a:cxn>
                <a:cxn ang="0">
                  <a:pos x="41" y="31"/>
                </a:cxn>
                <a:cxn ang="0">
                  <a:pos x="41" y="31"/>
                </a:cxn>
                <a:cxn ang="0">
                  <a:pos x="41" y="31"/>
                </a:cxn>
              </a:cxnLst>
              <a:rect l="0" t="0" r="r" b="b"/>
              <a:pathLst>
                <a:path w="41" h="145">
                  <a:moveTo>
                    <a:pt x="41" y="31"/>
                  </a:moveTo>
                  <a:lnTo>
                    <a:pt x="41" y="31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39" y="106"/>
                  </a:lnTo>
                  <a:lnTo>
                    <a:pt x="34" y="122"/>
                  </a:lnTo>
                  <a:lnTo>
                    <a:pt x="30" y="137"/>
                  </a:lnTo>
                  <a:lnTo>
                    <a:pt x="27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17" y="129"/>
                  </a:lnTo>
                  <a:lnTo>
                    <a:pt x="9" y="112"/>
                  </a:lnTo>
                  <a:lnTo>
                    <a:pt x="6" y="104"/>
                  </a:lnTo>
                  <a:lnTo>
                    <a:pt x="2" y="93"/>
                  </a:lnTo>
                  <a:lnTo>
                    <a:pt x="1" y="83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55"/>
                  </a:lnTo>
                  <a:lnTo>
                    <a:pt x="2" y="41"/>
                  </a:lnTo>
                  <a:lnTo>
                    <a:pt x="3" y="2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8"/>
                  </a:lnTo>
                  <a:lnTo>
                    <a:pt x="6" y="5"/>
                  </a:lnTo>
                  <a:lnTo>
                    <a:pt x="8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30" y="7"/>
                  </a:lnTo>
                  <a:lnTo>
                    <a:pt x="35" y="14"/>
                  </a:lnTo>
                  <a:lnTo>
                    <a:pt x="39" y="22"/>
                  </a:lnTo>
                  <a:lnTo>
                    <a:pt x="40" y="27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1" y="3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0" name="Freeform 21"/>
            <p:cNvSpPr>
              <a:spLocks/>
            </p:cNvSpPr>
            <p:nvPr/>
          </p:nvSpPr>
          <p:spPr bwMode="auto">
            <a:xfrm>
              <a:off x="11683754" y="5183056"/>
              <a:ext cx="22471" cy="46423"/>
            </a:xfrm>
            <a:custGeom>
              <a:avLst/>
              <a:gdLst/>
              <a:ahLst/>
              <a:cxnLst>
                <a:cxn ang="0">
                  <a:pos x="18" y="74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17" y="48"/>
                </a:cxn>
                <a:cxn ang="0">
                  <a:pos x="15" y="44"/>
                </a:cxn>
                <a:cxn ang="0">
                  <a:pos x="9" y="36"/>
                </a:cxn>
                <a:cxn ang="0">
                  <a:pos x="5" y="32"/>
                </a:cxn>
                <a:cxn ang="0">
                  <a:pos x="2" y="27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8" y="2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9" y="13"/>
                </a:cxn>
                <a:cxn ang="0">
                  <a:pos x="28" y="26"/>
                </a:cxn>
                <a:cxn ang="0">
                  <a:pos x="32" y="34"/>
                </a:cxn>
                <a:cxn ang="0">
                  <a:pos x="34" y="42"/>
                </a:cxn>
                <a:cxn ang="0">
                  <a:pos x="37" y="51"/>
                </a:cxn>
                <a:cxn ang="0">
                  <a:pos x="37" y="63"/>
                </a:cxn>
                <a:cxn ang="0">
                  <a:pos x="37" y="63"/>
                </a:cxn>
                <a:cxn ang="0">
                  <a:pos x="37" y="71"/>
                </a:cxn>
                <a:cxn ang="0">
                  <a:pos x="35" y="76"/>
                </a:cxn>
                <a:cxn ang="0">
                  <a:pos x="35" y="79"/>
                </a:cxn>
                <a:cxn ang="0">
                  <a:pos x="33" y="80"/>
                </a:cxn>
                <a:cxn ang="0">
                  <a:pos x="32" y="81"/>
                </a:cxn>
                <a:cxn ang="0">
                  <a:pos x="30" y="81"/>
                </a:cxn>
                <a:cxn ang="0">
                  <a:pos x="30" y="81"/>
                </a:cxn>
                <a:cxn ang="0">
                  <a:pos x="26" y="80"/>
                </a:cxn>
                <a:cxn ang="0">
                  <a:pos x="23" y="78"/>
                </a:cxn>
                <a:cxn ang="0">
                  <a:pos x="18" y="74"/>
                </a:cxn>
                <a:cxn ang="0">
                  <a:pos x="18" y="74"/>
                </a:cxn>
                <a:cxn ang="0">
                  <a:pos x="18" y="74"/>
                </a:cxn>
              </a:cxnLst>
              <a:rect l="0" t="0" r="r" b="b"/>
              <a:pathLst>
                <a:path w="37" h="81">
                  <a:moveTo>
                    <a:pt x="18" y="74"/>
                  </a:moveTo>
                  <a:lnTo>
                    <a:pt x="18" y="51"/>
                  </a:lnTo>
                  <a:lnTo>
                    <a:pt x="18" y="51"/>
                  </a:lnTo>
                  <a:lnTo>
                    <a:pt x="18" y="51"/>
                  </a:lnTo>
                  <a:lnTo>
                    <a:pt x="17" y="48"/>
                  </a:lnTo>
                  <a:lnTo>
                    <a:pt x="15" y="44"/>
                  </a:lnTo>
                  <a:lnTo>
                    <a:pt x="9" y="36"/>
                  </a:lnTo>
                  <a:lnTo>
                    <a:pt x="5" y="32"/>
                  </a:lnTo>
                  <a:lnTo>
                    <a:pt x="2" y="27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5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9" y="13"/>
                  </a:lnTo>
                  <a:lnTo>
                    <a:pt x="28" y="26"/>
                  </a:lnTo>
                  <a:lnTo>
                    <a:pt x="32" y="34"/>
                  </a:lnTo>
                  <a:lnTo>
                    <a:pt x="34" y="42"/>
                  </a:lnTo>
                  <a:lnTo>
                    <a:pt x="37" y="51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7" y="71"/>
                  </a:lnTo>
                  <a:lnTo>
                    <a:pt x="35" y="76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2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26" y="80"/>
                  </a:lnTo>
                  <a:lnTo>
                    <a:pt x="23" y="78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1" name="Freeform 22"/>
            <p:cNvSpPr>
              <a:spLocks/>
            </p:cNvSpPr>
            <p:nvPr/>
          </p:nvSpPr>
          <p:spPr bwMode="auto">
            <a:xfrm>
              <a:off x="11681258" y="5153616"/>
              <a:ext cx="9987" cy="16984"/>
            </a:xfrm>
            <a:custGeom>
              <a:avLst/>
              <a:gdLst/>
              <a:ahLst/>
              <a:cxnLst>
                <a:cxn ang="0">
                  <a:pos x="12" y="30"/>
                </a:cxn>
                <a:cxn ang="0">
                  <a:pos x="12" y="30"/>
                </a:cxn>
                <a:cxn ang="0">
                  <a:pos x="6" y="28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25"/>
                </a:cxn>
                <a:cxn ang="0">
                  <a:pos x="15" y="25"/>
                </a:cxn>
                <a:cxn ang="0">
                  <a:pos x="15" y="25"/>
                </a:cxn>
                <a:cxn ang="0">
                  <a:pos x="12" y="30"/>
                </a:cxn>
                <a:cxn ang="0">
                  <a:pos x="12" y="30"/>
                </a:cxn>
              </a:cxnLst>
              <a:rect l="0" t="0" r="r" b="b"/>
              <a:pathLst>
                <a:path w="15" h="30">
                  <a:moveTo>
                    <a:pt x="12" y="30"/>
                  </a:moveTo>
                  <a:lnTo>
                    <a:pt x="12" y="30"/>
                  </a:lnTo>
                  <a:lnTo>
                    <a:pt x="6" y="28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8"/>
                  </a:lnTo>
                  <a:lnTo>
                    <a:pt x="4" y="0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2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2" name="Freeform 23"/>
            <p:cNvSpPr>
              <a:spLocks/>
            </p:cNvSpPr>
            <p:nvPr/>
          </p:nvSpPr>
          <p:spPr bwMode="auto">
            <a:xfrm>
              <a:off x="11677512" y="5108326"/>
              <a:ext cx="13732" cy="14720"/>
            </a:xfrm>
            <a:custGeom>
              <a:avLst/>
              <a:gdLst/>
              <a:ahLst/>
              <a:cxnLst>
                <a:cxn ang="0">
                  <a:pos x="19" y="12"/>
                </a:cxn>
                <a:cxn ang="0">
                  <a:pos x="19" y="12"/>
                </a:cxn>
                <a:cxn ang="0">
                  <a:pos x="15" y="10"/>
                </a:cxn>
                <a:cxn ang="0">
                  <a:pos x="13" y="9"/>
                </a:cxn>
                <a:cxn ang="0">
                  <a:pos x="10" y="6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5" y="24"/>
                </a:cxn>
                <a:cxn ang="0">
                  <a:pos x="7" y="27"/>
                </a:cxn>
                <a:cxn ang="0">
                  <a:pos x="7" y="27"/>
                </a:cxn>
                <a:cxn ang="0">
                  <a:pos x="11" y="24"/>
                </a:cxn>
                <a:cxn ang="0">
                  <a:pos x="14" y="22"/>
                </a:cxn>
                <a:cxn ang="0">
                  <a:pos x="22" y="15"/>
                </a:cxn>
                <a:cxn ang="0">
                  <a:pos x="19" y="12"/>
                </a:cxn>
                <a:cxn ang="0">
                  <a:pos x="19" y="12"/>
                </a:cxn>
                <a:cxn ang="0">
                  <a:pos x="19" y="12"/>
                </a:cxn>
              </a:cxnLst>
              <a:rect l="0" t="0" r="r" b="b"/>
              <a:pathLst>
                <a:path w="22" h="27">
                  <a:moveTo>
                    <a:pt x="19" y="12"/>
                  </a:moveTo>
                  <a:lnTo>
                    <a:pt x="19" y="12"/>
                  </a:lnTo>
                  <a:lnTo>
                    <a:pt x="15" y="10"/>
                  </a:lnTo>
                  <a:lnTo>
                    <a:pt x="13" y="9"/>
                  </a:lnTo>
                  <a:lnTo>
                    <a:pt x="10" y="6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3" y="22"/>
                  </a:lnTo>
                  <a:lnTo>
                    <a:pt x="5" y="24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11" y="24"/>
                  </a:lnTo>
                  <a:lnTo>
                    <a:pt x="14" y="22"/>
                  </a:lnTo>
                  <a:lnTo>
                    <a:pt x="22" y="15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3" name="Freeform 24"/>
            <p:cNvSpPr>
              <a:spLocks/>
            </p:cNvSpPr>
            <p:nvPr/>
          </p:nvSpPr>
          <p:spPr bwMode="auto">
            <a:xfrm>
              <a:off x="11660035" y="5081152"/>
              <a:ext cx="13732" cy="12455"/>
            </a:xfrm>
            <a:custGeom>
              <a:avLst/>
              <a:gdLst/>
              <a:ahLst/>
              <a:cxnLst>
                <a:cxn ang="0">
                  <a:pos x="11" y="22"/>
                </a:cxn>
                <a:cxn ang="0">
                  <a:pos x="11" y="22"/>
                </a:cxn>
                <a:cxn ang="0">
                  <a:pos x="8" y="21"/>
                </a:cxn>
                <a:cxn ang="0">
                  <a:pos x="6" y="17"/>
                </a:cxn>
                <a:cxn ang="0">
                  <a:pos x="3" y="15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8" y="1"/>
                </a:cxn>
                <a:cxn ang="0">
                  <a:pos x="14" y="5"/>
                </a:cxn>
                <a:cxn ang="0">
                  <a:pos x="18" y="9"/>
                </a:cxn>
                <a:cxn ang="0">
                  <a:pos x="22" y="14"/>
                </a:cxn>
                <a:cxn ang="0">
                  <a:pos x="22" y="14"/>
                </a:cxn>
                <a:cxn ang="0">
                  <a:pos x="19" y="15"/>
                </a:cxn>
                <a:cxn ang="0">
                  <a:pos x="17" y="17"/>
                </a:cxn>
                <a:cxn ang="0">
                  <a:pos x="14" y="21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11" y="22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lnTo>
                    <a:pt x="11" y="22"/>
                  </a:lnTo>
                  <a:lnTo>
                    <a:pt x="8" y="21"/>
                  </a:lnTo>
                  <a:lnTo>
                    <a:pt x="6" y="17"/>
                  </a:lnTo>
                  <a:lnTo>
                    <a:pt x="3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1"/>
                  </a:lnTo>
                  <a:lnTo>
                    <a:pt x="14" y="5"/>
                  </a:lnTo>
                  <a:lnTo>
                    <a:pt x="18" y="9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4" y="21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4" name="Freeform 25"/>
            <p:cNvSpPr>
              <a:spLocks/>
            </p:cNvSpPr>
            <p:nvPr/>
          </p:nvSpPr>
          <p:spPr bwMode="auto">
            <a:xfrm>
              <a:off x="11635069" y="5001895"/>
              <a:ext cx="17477" cy="22645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0" y="1"/>
                </a:cxn>
                <a:cxn ang="0">
                  <a:pos x="5" y="2"/>
                </a:cxn>
                <a:cxn ang="0">
                  <a:pos x="3" y="4"/>
                </a:cxn>
                <a:cxn ang="0">
                  <a:pos x="2" y="8"/>
                </a:cxn>
                <a:cxn ang="0">
                  <a:pos x="0" y="16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7"/>
                </a:cxn>
                <a:cxn ang="0">
                  <a:pos x="1" y="31"/>
                </a:cxn>
                <a:cxn ang="0">
                  <a:pos x="3" y="34"/>
                </a:cxn>
                <a:cxn ang="0">
                  <a:pos x="4" y="36"/>
                </a:cxn>
                <a:cxn ang="0">
                  <a:pos x="9" y="40"/>
                </a:cxn>
                <a:cxn ang="0">
                  <a:pos x="15" y="40"/>
                </a:cxn>
                <a:cxn ang="0">
                  <a:pos x="15" y="40"/>
                </a:cxn>
                <a:cxn ang="0">
                  <a:pos x="17" y="40"/>
                </a:cxn>
                <a:cxn ang="0">
                  <a:pos x="19" y="38"/>
                </a:cxn>
                <a:cxn ang="0">
                  <a:pos x="23" y="33"/>
                </a:cxn>
                <a:cxn ang="0">
                  <a:pos x="25" y="26"/>
                </a:cxn>
                <a:cxn ang="0">
                  <a:pos x="26" y="21"/>
                </a:cxn>
                <a:cxn ang="0">
                  <a:pos x="26" y="21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6" h="40">
                  <a:moveTo>
                    <a:pt x="15" y="0"/>
                  </a:moveTo>
                  <a:lnTo>
                    <a:pt x="15" y="0"/>
                  </a:lnTo>
                  <a:lnTo>
                    <a:pt x="10" y="1"/>
                  </a:lnTo>
                  <a:lnTo>
                    <a:pt x="5" y="2"/>
                  </a:lnTo>
                  <a:lnTo>
                    <a:pt x="3" y="4"/>
                  </a:lnTo>
                  <a:lnTo>
                    <a:pt x="2" y="8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4"/>
                  </a:lnTo>
                  <a:lnTo>
                    <a:pt x="4" y="36"/>
                  </a:lnTo>
                  <a:lnTo>
                    <a:pt x="9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7" y="40"/>
                  </a:lnTo>
                  <a:lnTo>
                    <a:pt x="19" y="38"/>
                  </a:lnTo>
                  <a:lnTo>
                    <a:pt x="23" y="33"/>
                  </a:lnTo>
                  <a:lnTo>
                    <a:pt x="25" y="26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5" name="Freeform 26"/>
            <p:cNvSpPr>
              <a:spLocks/>
            </p:cNvSpPr>
            <p:nvPr/>
          </p:nvSpPr>
          <p:spPr bwMode="auto">
            <a:xfrm>
              <a:off x="11628826" y="4971323"/>
              <a:ext cx="13732" cy="10190"/>
            </a:xfrm>
            <a:custGeom>
              <a:avLst/>
              <a:gdLst/>
              <a:ahLst/>
              <a:cxnLst>
                <a:cxn ang="0">
                  <a:pos x="23" y="11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5" y="3"/>
                </a:cxn>
                <a:cxn ang="0">
                  <a:pos x="1" y="6"/>
                </a:cxn>
                <a:cxn ang="0">
                  <a:pos x="1" y="9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2" y="15"/>
                </a:cxn>
                <a:cxn ang="0">
                  <a:pos x="8" y="18"/>
                </a:cxn>
                <a:cxn ang="0">
                  <a:pos x="15" y="18"/>
                </a:cxn>
                <a:cxn ang="0">
                  <a:pos x="20" y="18"/>
                </a:cxn>
                <a:cxn ang="0">
                  <a:pos x="20" y="18"/>
                </a:cxn>
                <a:cxn ang="0">
                  <a:pos x="22" y="18"/>
                </a:cxn>
                <a:cxn ang="0">
                  <a:pos x="22" y="15"/>
                </a:cxn>
                <a:cxn ang="0">
                  <a:pos x="23" y="11"/>
                </a:cxn>
                <a:cxn ang="0">
                  <a:pos x="23" y="11"/>
                </a:cxn>
                <a:cxn ang="0">
                  <a:pos x="23" y="11"/>
                </a:cxn>
                <a:cxn ang="0">
                  <a:pos x="23" y="11"/>
                </a:cxn>
              </a:cxnLst>
              <a:rect l="0" t="0" r="r" b="b"/>
              <a:pathLst>
                <a:path w="23" h="18">
                  <a:moveTo>
                    <a:pt x="23" y="11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1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2" y="15"/>
                  </a:lnTo>
                  <a:lnTo>
                    <a:pt x="8" y="18"/>
                  </a:lnTo>
                  <a:lnTo>
                    <a:pt x="15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6" name="Freeform 27"/>
            <p:cNvSpPr>
              <a:spLocks/>
            </p:cNvSpPr>
            <p:nvPr/>
          </p:nvSpPr>
          <p:spPr bwMode="auto">
            <a:xfrm>
              <a:off x="11607605" y="4931695"/>
              <a:ext cx="29960" cy="28307"/>
            </a:xfrm>
            <a:custGeom>
              <a:avLst/>
              <a:gdLst/>
              <a:ahLst/>
              <a:cxnLst>
                <a:cxn ang="0">
                  <a:pos x="47" y="33"/>
                </a:cxn>
                <a:cxn ang="0">
                  <a:pos x="47" y="33"/>
                </a:cxn>
                <a:cxn ang="0">
                  <a:pos x="40" y="23"/>
                </a:cxn>
                <a:cxn ang="0">
                  <a:pos x="30" y="12"/>
                </a:cxn>
                <a:cxn ang="0">
                  <a:pos x="24" y="7"/>
                </a:cxn>
                <a:cxn ang="0">
                  <a:pos x="18" y="4"/>
                </a:cxn>
                <a:cxn ang="0">
                  <a:pos x="13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8"/>
                </a:cxn>
                <a:cxn ang="0">
                  <a:pos x="3" y="13"/>
                </a:cxn>
                <a:cxn ang="0">
                  <a:pos x="5" y="22"/>
                </a:cxn>
                <a:cxn ang="0">
                  <a:pos x="6" y="27"/>
                </a:cxn>
                <a:cxn ang="0">
                  <a:pos x="7" y="30"/>
                </a:cxn>
                <a:cxn ang="0">
                  <a:pos x="10" y="33"/>
                </a:cxn>
                <a:cxn ang="0">
                  <a:pos x="15" y="33"/>
                </a:cxn>
                <a:cxn ang="0">
                  <a:pos x="15" y="33"/>
                </a:cxn>
                <a:cxn ang="0">
                  <a:pos x="15" y="39"/>
                </a:cxn>
                <a:cxn ang="0">
                  <a:pos x="16" y="43"/>
                </a:cxn>
                <a:cxn ang="0">
                  <a:pos x="17" y="46"/>
                </a:cxn>
                <a:cxn ang="0">
                  <a:pos x="19" y="49"/>
                </a:cxn>
                <a:cxn ang="0">
                  <a:pos x="22" y="50"/>
                </a:cxn>
                <a:cxn ang="0">
                  <a:pos x="25" y="51"/>
                </a:cxn>
                <a:cxn ang="0">
                  <a:pos x="32" y="51"/>
                </a:cxn>
                <a:cxn ang="0">
                  <a:pos x="32" y="51"/>
                </a:cxn>
                <a:cxn ang="0">
                  <a:pos x="37" y="51"/>
                </a:cxn>
                <a:cxn ang="0">
                  <a:pos x="39" y="50"/>
                </a:cxn>
                <a:cxn ang="0">
                  <a:pos x="42" y="49"/>
                </a:cxn>
                <a:cxn ang="0">
                  <a:pos x="44" y="46"/>
                </a:cxn>
                <a:cxn ang="0">
                  <a:pos x="47" y="41"/>
                </a:cxn>
                <a:cxn ang="0">
                  <a:pos x="47" y="33"/>
                </a:cxn>
                <a:cxn ang="0">
                  <a:pos x="47" y="33"/>
                </a:cxn>
                <a:cxn ang="0">
                  <a:pos x="47" y="33"/>
                </a:cxn>
              </a:cxnLst>
              <a:rect l="0" t="0" r="r" b="b"/>
              <a:pathLst>
                <a:path w="47" h="51">
                  <a:moveTo>
                    <a:pt x="47" y="33"/>
                  </a:moveTo>
                  <a:lnTo>
                    <a:pt x="47" y="33"/>
                  </a:lnTo>
                  <a:lnTo>
                    <a:pt x="40" y="23"/>
                  </a:lnTo>
                  <a:lnTo>
                    <a:pt x="30" y="12"/>
                  </a:lnTo>
                  <a:lnTo>
                    <a:pt x="24" y="7"/>
                  </a:lnTo>
                  <a:lnTo>
                    <a:pt x="18" y="4"/>
                  </a:lnTo>
                  <a:lnTo>
                    <a:pt x="1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3" y="13"/>
                  </a:lnTo>
                  <a:lnTo>
                    <a:pt x="5" y="22"/>
                  </a:lnTo>
                  <a:lnTo>
                    <a:pt x="6" y="27"/>
                  </a:lnTo>
                  <a:lnTo>
                    <a:pt x="7" y="30"/>
                  </a:lnTo>
                  <a:lnTo>
                    <a:pt x="10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9"/>
                  </a:lnTo>
                  <a:lnTo>
                    <a:pt x="16" y="43"/>
                  </a:lnTo>
                  <a:lnTo>
                    <a:pt x="17" y="46"/>
                  </a:lnTo>
                  <a:lnTo>
                    <a:pt x="19" y="49"/>
                  </a:lnTo>
                  <a:lnTo>
                    <a:pt x="22" y="50"/>
                  </a:lnTo>
                  <a:lnTo>
                    <a:pt x="25" y="51"/>
                  </a:lnTo>
                  <a:lnTo>
                    <a:pt x="32" y="51"/>
                  </a:lnTo>
                  <a:lnTo>
                    <a:pt x="32" y="51"/>
                  </a:lnTo>
                  <a:lnTo>
                    <a:pt x="37" y="51"/>
                  </a:lnTo>
                  <a:lnTo>
                    <a:pt x="39" y="50"/>
                  </a:lnTo>
                  <a:lnTo>
                    <a:pt x="42" y="49"/>
                  </a:lnTo>
                  <a:lnTo>
                    <a:pt x="44" y="46"/>
                  </a:lnTo>
                  <a:lnTo>
                    <a:pt x="47" y="41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7" name="Freeform 28"/>
            <p:cNvSpPr>
              <a:spLocks/>
            </p:cNvSpPr>
            <p:nvPr/>
          </p:nvSpPr>
          <p:spPr bwMode="auto">
            <a:xfrm>
              <a:off x="11573899" y="4821866"/>
              <a:ext cx="27464" cy="747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12" y="3"/>
                </a:cxn>
                <a:cxn ang="0">
                  <a:pos x="22" y="7"/>
                </a:cxn>
                <a:cxn ang="0">
                  <a:pos x="22" y="7"/>
                </a:cxn>
                <a:cxn ang="0">
                  <a:pos x="25" y="7"/>
                </a:cxn>
                <a:cxn ang="0">
                  <a:pos x="28" y="8"/>
                </a:cxn>
                <a:cxn ang="0">
                  <a:pos x="31" y="9"/>
                </a:cxn>
                <a:cxn ang="0">
                  <a:pos x="32" y="11"/>
                </a:cxn>
                <a:cxn ang="0">
                  <a:pos x="34" y="17"/>
                </a:cxn>
                <a:cxn ang="0">
                  <a:pos x="35" y="24"/>
                </a:cxn>
                <a:cxn ang="0">
                  <a:pos x="36" y="40"/>
                </a:cxn>
                <a:cxn ang="0">
                  <a:pos x="39" y="49"/>
                </a:cxn>
                <a:cxn ang="0">
                  <a:pos x="43" y="58"/>
                </a:cxn>
                <a:cxn ang="0">
                  <a:pos x="43" y="58"/>
                </a:cxn>
                <a:cxn ang="0">
                  <a:pos x="43" y="117"/>
                </a:cxn>
                <a:cxn ang="0">
                  <a:pos x="43" y="117"/>
                </a:cxn>
                <a:cxn ang="0">
                  <a:pos x="42" y="121"/>
                </a:cxn>
                <a:cxn ang="0">
                  <a:pos x="40" y="125"/>
                </a:cxn>
                <a:cxn ang="0">
                  <a:pos x="39" y="128"/>
                </a:cxn>
                <a:cxn ang="0">
                  <a:pos x="35" y="130"/>
                </a:cxn>
                <a:cxn ang="0">
                  <a:pos x="33" y="131"/>
                </a:cxn>
                <a:cxn ang="0">
                  <a:pos x="28" y="132"/>
                </a:cxn>
                <a:cxn ang="0">
                  <a:pos x="28" y="132"/>
                </a:cxn>
                <a:cxn ang="0">
                  <a:pos x="25" y="131"/>
                </a:cxn>
                <a:cxn ang="0">
                  <a:pos x="22" y="128"/>
                </a:cxn>
                <a:cxn ang="0">
                  <a:pos x="11" y="119"/>
                </a:cxn>
                <a:cxn ang="0">
                  <a:pos x="7" y="114"/>
                </a:cxn>
                <a:cxn ang="0">
                  <a:pos x="3" y="108"/>
                </a:cxn>
                <a:cxn ang="0">
                  <a:pos x="1" y="102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92"/>
                </a:cxn>
                <a:cxn ang="0">
                  <a:pos x="1" y="87"/>
                </a:cxn>
                <a:cxn ang="0">
                  <a:pos x="5" y="78"/>
                </a:cxn>
                <a:cxn ang="0">
                  <a:pos x="9" y="71"/>
                </a:cxn>
                <a:cxn ang="0">
                  <a:pos x="10" y="67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54"/>
                </a:cxn>
                <a:cxn ang="0">
                  <a:pos x="9" y="49"/>
                </a:cxn>
                <a:cxn ang="0">
                  <a:pos x="7" y="45"/>
                </a:cxn>
                <a:cxn ang="0">
                  <a:pos x="5" y="41"/>
                </a:cxn>
                <a:cxn ang="0">
                  <a:pos x="1" y="35"/>
                </a:cxn>
                <a:cxn ang="0">
                  <a:pos x="0" y="31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3" h="132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12" y="3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8" y="8"/>
                  </a:lnTo>
                  <a:lnTo>
                    <a:pt x="31" y="9"/>
                  </a:lnTo>
                  <a:lnTo>
                    <a:pt x="32" y="11"/>
                  </a:lnTo>
                  <a:lnTo>
                    <a:pt x="34" y="17"/>
                  </a:lnTo>
                  <a:lnTo>
                    <a:pt x="35" y="24"/>
                  </a:lnTo>
                  <a:lnTo>
                    <a:pt x="36" y="40"/>
                  </a:lnTo>
                  <a:lnTo>
                    <a:pt x="39" y="49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117"/>
                  </a:lnTo>
                  <a:lnTo>
                    <a:pt x="43" y="117"/>
                  </a:lnTo>
                  <a:lnTo>
                    <a:pt x="42" y="121"/>
                  </a:lnTo>
                  <a:lnTo>
                    <a:pt x="40" y="125"/>
                  </a:lnTo>
                  <a:lnTo>
                    <a:pt x="39" y="128"/>
                  </a:lnTo>
                  <a:lnTo>
                    <a:pt x="35" y="130"/>
                  </a:lnTo>
                  <a:lnTo>
                    <a:pt x="33" y="131"/>
                  </a:lnTo>
                  <a:lnTo>
                    <a:pt x="28" y="132"/>
                  </a:lnTo>
                  <a:lnTo>
                    <a:pt x="28" y="132"/>
                  </a:lnTo>
                  <a:lnTo>
                    <a:pt x="25" y="131"/>
                  </a:lnTo>
                  <a:lnTo>
                    <a:pt x="22" y="128"/>
                  </a:lnTo>
                  <a:lnTo>
                    <a:pt x="11" y="119"/>
                  </a:lnTo>
                  <a:lnTo>
                    <a:pt x="7" y="114"/>
                  </a:lnTo>
                  <a:lnTo>
                    <a:pt x="3" y="108"/>
                  </a:lnTo>
                  <a:lnTo>
                    <a:pt x="1" y="102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92"/>
                  </a:lnTo>
                  <a:lnTo>
                    <a:pt x="1" y="87"/>
                  </a:lnTo>
                  <a:lnTo>
                    <a:pt x="5" y="78"/>
                  </a:lnTo>
                  <a:lnTo>
                    <a:pt x="9" y="71"/>
                  </a:lnTo>
                  <a:lnTo>
                    <a:pt x="10" y="6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54"/>
                  </a:lnTo>
                  <a:lnTo>
                    <a:pt x="9" y="49"/>
                  </a:lnTo>
                  <a:lnTo>
                    <a:pt x="7" y="45"/>
                  </a:lnTo>
                  <a:lnTo>
                    <a:pt x="5" y="41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8" name="Freeform 29"/>
            <p:cNvSpPr>
              <a:spLocks/>
            </p:cNvSpPr>
            <p:nvPr/>
          </p:nvSpPr>
          <p:spPr bwMode="auto">
            <a:xfrm>
              <a:off x="11571402" y="4794693"/>
              <a:ext cx="24967" cy="20381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17" y="7"/>
                </a:cxn>
                <a:cxn ang="0">
                  <a:pos x="12" y="7"/>
                </a:cxn>
                <a:cxn ang="0">
                  <a:pos x="8" y="5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" y="28"/>
                </a:cxn>
                <a:cxn ang="0">
                  <a:pos x="5" y="33"/>
                </a:cxn>
                <a:cxn ang="0">
                  <a:pos x="11" y="36"/>
                </a:cxn>
                <a:cxn ang="0">
                  <a:pos x="14" y="37"/>
                </a:cxn>
                <a:cxn ang="0">
                  <a:pos x="17" y="37"/>
                </a:cxn>
                <a:cxn ang="0">
                  <a:pos x="17" y="37"/>
                </a:cxn>
                <a:cxn ang="0">
                  <a:pos x="27" y="36"/>
                </a:cxn>
                <a:cxn ang="0">
                  <a:pos x="34" y="34"/>
                </a:cxn>
                <a:cxn ang="0">
                  <a:pos x="36" y="32"/>
                </a:cxn>
                <a:cxn ang="0">
                  <a:pos x="37" y="29"/>
                </a:cxn>
                <a:cxn ang="0">
                  <a:pos x="40" y="22"/>
                </a:cxn>
                <a:cxn ang="0">
                  <a:pos x="40" y="22"/>
                </a:cxn>
                <a:cxn ang="0">
                  <a:pos x="17" y="7"/>
                </a:cxn>
                <a:cxn ang="0">
                  <a:pos x="17" y="7"/>
                </a:cxn>
              </a:cxnLst>
              <a:rect l="0" t="0" r="r" b="b"/>
              <a:pathLst>
                <a:path w="40" h="37">
                  <a:moveTo>
                    <a:pt x="17" y="7"/>
                  </a:moveTo>
                  <a:lnTo>
                    <a:pt x="17" y="7"/>
                  </a:lnTo>
                  <a:lnTo>
                    <a:pt x="12" y="7"/>
                  </a:lnTo>
                  <a:lnTo>
                    <a:pt x="8" y="5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11" y="36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27" y="36"/>
                  </a:lnTo>
                  <a:lnTo>
                    <a:pt x="34" y="34"/>
                  </a:lnTo>
                  <a:lnTo>
                    <a:pt x="36" y="32"/>
                  </a:lnTo>
                  <a:lnTo>
                    <a:pt x="37" y="29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17" y="7"/>
                  </a:lnTo>
                  <a:lnTo>
                    <a:pt x="17" y="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9" name="Freeform 30"/>
            <p:cNvSpPr>
              <a:spLocks/>
            </p:cNvSpPr>
            <p:nvPr/>
          </p:nvSpPr>
          <p:spPr bwMode="auto">
            <a:xfrm>
              <a:off x="11535200" y="4829793"/>
              <a:ext cx="19974" cy="16984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32" y="3"/>
                </a:cxn>
                <a:cxn ang="0">
                  <a:pos x="27" y="3"/>
                </a:cxn>
                <a:cxn ang="0">
                  <a:pos x="21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0" y="2"/>
                </a:cxn>
                <a:cxn ang="0">
                  <a:pos x="5" y="7"/>
                </a:cxn>
                <a:cxn ang="0">
                  <a:pos x="1" y="12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19"/>
                </a:cxn>
                <a:cxn ang="0">
                  <a:pos x="2" y="21"/>
                </a:cxn>
                <a:cxn ang="0">
                  <a:pos x="9" y="25"/>
                </a:cxn>
                <a:cxn ang="0">
                  <a:pos x="16" y="28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32" y="30"/>
                </a:cxn>
                <a:cxn ang="0">
                  <a:pos x="32" y="30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32" y="3"/>
                </a:cxn>
              </a:cxnLst>
              <a:rect l="0" t="0" r="r" b="b"/>
              <a:pathLst>
                <a:path w="32" h="30">
                  <a:moveTo>
                    <a:pt x="32" y="3"/>
                  </a:moveTo>
                  <a:lnTo>
                    <a:pt x="32" y="3"/>
                  </a:lnTo>
                  <a:lnTo>
                    <a:pt x="27" y="3"/>
                  </a:lnTo>
                  <a:lnTo>
                    <a:pt x="21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0" y="2"/>
                  </a:lnTo>
                  <a:lnTo>
                    <a:pt x="5" y="7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9" y="25"/>
                  </a:lnTo>
                  <a:lnTo>
                    <a:pt x="16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0" name="Freeform 31"/>
            <p:cNvSpPr>
              <a:spLocks/>
            </p:cNvSpPr>
            <p:nvPr/>
          </p:nvSpPr>
          <p:spPr bwMode="auto">
            <a:xfrm>
              <a:off x="11505239" y="4159500"/>
              <a:ext cx="54928" cy="21512"/>
            </a:xfrm>
            <a:custGeom>
              <a:avLst/>
              <a:gdLst/>
              <a:ahLst/>
              <a:cxnLst>
                <a:cxn ang="0">
                  <a:pos x="66" y="11"/>
                </a:cxn>
                <a:cxn ang="0">
                  <a:pos x="66" y="11"/>
                </a:cxn>
                <a:cxn ang="0">
                  <a:pos x="52" y="11"/>
                </a:cxn>
                <a:cxn ang="0">
                  <a:pos x="38" y="10"/>
                </a:cxn>
                <a:cxn ang="0">
                  <a:pos x="31" y="9"/>
                </a:cxn>
                <a:cxn ang="0">
                  <a:pos x="26" y="7"/>
                </a:cxn>
                <a:cxn ang="0">
                  <a:pos x="20" y="3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9" y="3"/>
                </a:cxn>
                <a:cxn ang="0">
                  <a:pos x="6" y="5"/>
                </a:cxn>
                <a:cxn ang="0">
                  <a:pos x="4" y="1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13" y="38"/>
                </a:cxn>
                <a:cxn ang="0">
                  <a:pos x="26" y="38"/>
                </a:cxn>
                <a:cxn ang="0">
                  <a:pos x="42" y="37"/>
                </a:cxn>
                <a:cxn ang="0">
                  <a:pos x="62" y="37"/>
                </a:cxn>
                <a:cxn ang="0">
                  <a:pos x="62" y="37"/>
                </a:cxn>
                <a:cxn ang="0">
                  <a:pos x="70" y="35"/>
                </a:cxn>
                <a:cxn ang="0">
                  <a:pos x="76" y="34"/>
                </a:cxn>
                <a:cxn ang="0">
                  <a:pos x="80" y="32"/>
                </a:cxn>
                <a:cxn ang="0">
                  <a:pos x="83" y="30"/>
                </a:cxn>
                <a:cxn ang="0">
                  <a:pos x="85" y="26"/>
                </a:cxn>
                <a:cxn ang="0">
                  <a:pos x="87" y="22"/>
                </a:cxn>
                <a:cxn ang="0">
                  <a:pos x="89" y="11"/>
                </a:cxn>
                <a:cxn ang="0">
                  <a:pos x="89" y="11"/>
                </a:cxn>
                <a:cxn ang="0">
                  <a:pos x="66" y="11"/>
                </a:cxn>
                <a:cxn ang="0">
                  <a:pos x="66" y="11"/>
                </a:cxn>
                <a:cxn ang="0">
                  <a:pos x="66" y="11"/>
                </a:cxn>
              </a:cxnLst>
              <a:rect l="0" t="0" r="r" b="b"/>
              <a:pathLst>
                <a:path w="89" h="38">
                  <a:moveTo>
                    <a:pt x="66" y="11"/>
                  </a:moveTo>
                  <a:lnTo>
                    <a:pt x="66" y="11"/>
                  </a:lnTo>
                  <a:lnTo>
                    <a:pt x="52" y="11"/>
                  </a:lnTo>
                  <a:lnTo>
                    <a:pt x="38" y="10"/>
                  </a:lnTo>
                  <a:lnTo>
                    <a:pt x="31" y="9"/>
                  </a:lnTo>
                  <a:lnTo>
                    <a:pt x="26" y="7"/>
                  </a:lnTo>
                  <a:lnTo>
                    <a:pt x="20" y="3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3"/>
                  </a:lnTo>
                  <a:lnTo>
                    <a:pt x="6" y="5"/>
                  </a:lnTo>
                  <a:lnTo>
                    <a:pt x="4" y="1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3" y="38"/>
                  </a:lnTo>
                  <a:lnTo>
                    <a:pt x="26" y="38"/>
                  </a:lnTo>
                  <a:lnTo>
                    <a:pt x="42" y="37"/>
                  </a:lnTo>
                  <a:lnTo>
                    <a:pt x="62" y="37"/>
                  </a:lnTo>
                  <a:lnTo>
                    <a:pt x="62" y="37"/>
                  </a:lnTo>
                  <a:lnTo>
                    <a:pt x="70" y="35"/>
                  </a:lnTo>
                  <a:lnTo>
                    <a:pt x="76" y="34"/>
                  </a:lnTo>
                  <a:lnTo>
                    <a:pt x="80" y="32"/>
                  </a:lnTo>
                  <a:lnTo>
                    <a:pt x="83" y="30"/>
                  </a:lnTo>
                  <a:lnTo>
                    <a:pt x="85" y="26"/>
                  </a:lnTo>
                  <a:lnTo>
                    <a:pt x="87" y="22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6" y="1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1" name="Freeform 32"/>
            <p:cNvSpPr>
              <a:spLocks/>
            </p:cNvSpPr>
            <p:nvPr/>
          </p:nvSpPr>
          <p:spPr bwMode="auto">
            <a:xfrm>
              <a:off x="11580141" y="4114209"/>
              <a:ext cx="41196" cy="20381"/>
            </a:xfrm>
            <a:custGeom>
              <a:avLst/>
              <a:gdLst/>
              <a:ahLst/>
              <a:cxnLst>
                <a:cxn ang="0">
                  <a:pos x="26" y="34"/>
                </a:cxn>
                <a:cxn ang="0">
                  <a:pos x="8" y="37"/>
                </a:cxn>
                <a:cxn ang="0">
                  <a:pos x="8" y="37"/>
                </a:cxn>
                <a:cxn ang="0">
                  <a:pos x="8" y="37"/>
                </a:cxn>
                <a:cxn ang="0">
                  <a:pos x="7" y="34"/>
                </a:cxn>
                <a:cxn ang="0">
                  <a:pos x="5" y="3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21"/>
                </a:cxn>
                <a:cxn ang="0">
                  <a:pos x="3" y="15"/>
                </a:cxn>
                <a:cxn ang="0">
                  <a:pos x="7" y="11"/>
                </a:cxn>
                <a:cxn ang="0">
                  <a:pos x="13" y="7"/>
                </a:cxn>
                <a:cxn ang="0">
                  <a:pos x="18" y="4"/>
                </a:cxn>
                <a:cxn ang="0">
                  <a:pos x="25" y="1"/>
                </a:cxn>
                <a:cxn ang="0">
                  <a:pos x="33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50" y="0"/>
                </a:cxn>
                <a:cxn ang="0">
                  <a:pos x="56" y="1"/>
                </a:cxn>
                <a:cxn ang="0">
                  <a:pos x="60" y="2"/>
                </a:cxn>
                <a:cxn ang="0">
                  <a:pos x="63" y="5"/>
                </a:cxn>
                <a:cxn ang="0">
                  <a:pos x="66" y="7"/>
                </a:cxn>
                <a:cxn ang="0">
                  <a:pos x="67" y="11"/>
                </a:cxn>
                <a:cxn ang="0">
                  <a:pos x="67" y="11"/>
                </a:cxn>
                <a:cxn ang="0">
                  <a:pos x="60" y="15"/>
                </a:cxn>
                <a:cxn ang="0">
                  <a:pos x="53" y="17"/>
                </a:cxn>
                <a:cxn ang="0">
                  <a:pos x="51" y="19"/>
                </a:cxn>
                <a:cxn ang="0">
                  <a:pos x="50" y="20"/>
                </a:cxn>
                <a:cxn ang="0">
                  <a:pos x="48" y="22"/>
                </a:cxn>
                <a:cxn ang="0">
                  <a:pos x="48" y="25"/>
                </a:cxn>
                <a:cxn ang="0">
                  <a:pos x="48" y="25"/>
                </a:cxn>
                <a:cxn ang="0">
                  <a:pos x="26" y="34"/>
                </a:cxn>
                <a:cxn ang="0">
                  <a:pos x="26" y="34"/>
                </a:cxn>
              </a:cxnLst>
              <a:rect l="0" t="0" r="r" b="b"/>
              <a:pathLst>
                <a:path w="67" h="37">
                  <a:moveTo>
                    <a:pt x="26" y="34"/>
                  </a:move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7" y="34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1"/>
                  </a:lnTo>
                  <a:lnTo>
                    <a:pt x="3" y="15"/>
                  </a:lnTo>
                  <a:lnTo>
                    <a:pt x="7" y="11"/>
                  </a:lnTo>
                  <a:lnTo>
                    <a:pt x="13" y="7"/>
                  </a:lnTo>
                  <a:lnTo>
                    <a:pt x="18" y="4"/>
                  </a:lnTo>
                  <a:lnTo>
                    <a:pt x="25" y="1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0" y="0"/>
                  </a:lnTo>
                  <a:lnTo>
                    <a:pt x="56" y="1"/>
                  </a:lnTo>
                  <a:lnTo>
                    <a:pt x="60" y="2"/>
                  </a:lnTo>
                  <a:lnTo>
                    <a:pt x="63" y="5"/>
                  </a:lnTo>
                  <a:lnTo>
                    <a:pt x="66" y="7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0" y="15"/>
                  </a:lnTo>
                  <a:lnTo>
                    <a:pt x="53" y="17"/>
                  </a:lnTo>
                  <a:lnTo>
                    <a:pt x="51" y="19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26" y="34"/>
                  </a:lnTo>
                  <a:lnTo>
                    <a:pt x="26" y="3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2" name="Freeform 33"/>
            <p:cNvSpPr>
              <a:spLocks/>
            </p:cNvSpPr>
            <p:nvPr/>
          </p:nvSpPr>
          <p:spPr bwMode="auto">
            <a:xfrm>
              <a:off x="10321797" y="3057819"/>
              <a:ext cx="54928" cy="122283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7" y="0"/>
                </a:cxn>
                <a:cxn ang="0">
                  <a:pos x="78" y="5"/>
                </a:cxn>
                <a:cxn ang="0">
                  <a:pos x="68" y="11"/>
                </a:cxn>
                <a:cxn ang="0">
                  <a:pos x="60" y="17"/>
                </a:cxn>
                <a:cxn ang="0">
                  <a:pos x="51" y="24"/>
                </a:cxn>
                <a:cxn ang="0">
                  <a:pos x="43" y="31"/>
                </a:cxn>
                <a:cxn ang="0">
                  <a:pos x="36" y="38"/>
                </a:cxn>
                <a:cxn ang="0">
                  <a:pos x="29" y="47"/>
                </a:cxn>
                <a:cxn ang="0">
                  <a:pos x="23" y="55"/>
                </a:cxn>
                <a:cxn ang="0">
                  <a:pos x="17" y="64"/>
                </a:cxn>
                <a:cxn ang="0">
                  <a:pos x="13" y="74"/>
                </a:cxn>
                <a:cxn ang="0">
                  <a:pos x="9" y="85"/>
                </a:cxn>
                <a:cxn ang="0">
                  <a:pos x="6" y="96"/>
                </a:cxn>
                <a:cxn ang="0">
                  <a:pos x="3" y="108"/>
                </a:cxn>
                <a:cxn ang="0">
                  <a:pos x="1" y="121"/>
                </a:cxn>
                <a:cxn ang="0">
                  <a:pos x="0" y="133"/>
                </a:cxn>
                <a:cxn ang="0">
                  <a:pos x="0" y="147"/>
                </a:cxn>
                <a:cxn ang="0">
                  <a:pos x="0" y="147"/>
                </a:cxn>
                <a:cxn ang="0">
                  <a:pos x="0" y="159"/>
                </a:cxn>
                <a:cxn ang="0">
                  <a:pos x="1" y="169"/>
                </a:cxn>
                <a:cxn ang="0">
                  <a:pos x="3" y="177"/>
                </a:cxn>
                <a:cxn ang="0">
                  <a:pos x="7" y="185"/>
                </a:cxn>
                <a:cxn ang="0">
                  <a:pos x="10" y="192"/>
                </a:cxn>
                <a:cxn ang="0">
                  <a:pos x="15" y="196"/>
                </a:cxn>
                <a:cxn ang="0">
                  <a:pos x="21" y="201"/>
                </a:cxn>
                <a:cxn ang="0">
                  <a:pos x="26" y="206"/>
                </a:cxn>
                <a:cxn ang="0">
                  <a:pos x="32" y="208"/>
                </a:cxn>
                <a:cxn ang="0">
                  <a:pos x="39" y="210"/>
                </a:cxn>
                <a:cxn ang="0">
                  <a:pos x="54" y="214"/>
                </a:cxn>
                <a:cxn ang="0">
                  <a:pos x="70" y="215"/>
                </a:cxn>
                <a:cxn ang="0">
                  <a:pos x="87" y="216"/>
                </a:cxn>
                <a:cxn ang="0">
                  <a:pos x="87" y="216"/>
                </a:cxn>
                <a:cxn ang="0">
                  <a:pos x="87" y="0"/>
                </a:cxn>
                <a:cxn ang="0">
                  <a:pos x="87" y="0"/>
                </a:cxn>
              </a:cxnLst>
              <a:rect l="0" t="0" r="r" b="b"/>
              <a:pathLst>
                <a:path w="87" h="216">
                  <a:moveTo>
                    <a:pt x="87" y="0"/>
                  </a:moveTo>
                  <a:lnTo>
                    <a:pt x="87" y="0"/>
                  </a:lnTo>
                  <a:lnTo>
                    <a:pt x="78" y="5"/>
                  </a:lnTo>
                  <a:lnTo>
                    <a:pt x="68" y="11"/>
                  </a:lnTo>
                  <a:lnTo>
                    <a:pt x="60" y="17"/>
                  </a:lnTo>
                  <a:lnTo>
                    <a:pt x="51" y="24"/>
                  </a:lnTo>
                  <a:lnTo>
                    <a:pt x="43" y="31"/>
                  </a:lnTo>
                  <a:lnTo>
                    <a:pt x="36" y="38"/>
                  </a:lnTo>
                  <a:lnTo>
                    <a:pt x="29" y="47"/>
                  </a:lnTo>
                  <a:lnTo>
                    <a:pt x="23" y="55"/>
                  </a:lnTo>
                  <a:lnTo>
                    <a:pt x="17" y="64"/>
                  </a:lnTo>
                  <a:lnTo>
                    <a:pt x="13" y="74"/>
                  </a:lnTo>
                  <a:lnTo>
                    <a:pt x="9" y="85"/>
                  </a:lnTo>
                  <a:lnTo>
                    <a:pt x="6" y="96"/>
                  </a:lnTo>
                  <a:lnTo>
                    <a:pt x="3" y="108"/>
                  </a:lnTo>
                  <a:lnTo>
                    <a:pt x="1" y="121"/>
                  </a:lnTo>
                  <a:lnTo>
                    <a:pt x="0" y="133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0" y="159"/>
                  </a:lnTo>
                  <a:lnTo>
                    <a:pt x="1" y="169"/>
                  </a:lnTo>
                  <a:lnTo>
                    <a:pt x="3" y="177"/>
                  </a:lnTo>
                  <a:lnTo>
                    <a:pt x="7" y="185"/>
                  </a:lnTo>
                  <a:lnTo>
                    <a:pt x="10" y="192"/>
                  </a:lnTo>
                  <a:lnTo>
                    <a:pt x="15" y="196"/>
                  </a:lnTo>
                  <a:lnTo>
                    <a:pt x="21" y="201"/>
                  </a:lnTo>
                  <a:lnTo>
                    <a:pt x="26" y="206"/>
                  </a:lnTo>
                  <a:lnTo>
                    <a:pt x="32" y="208"/>
                  </a:lnTo>
                  <a:lnTo>
                    <a:pt x="39" y="210"/>
                  </a:lnTo>
                  <a:lnTo>
                    <a:pt x="54" y="214"/>
                  </a:lnTo>
                  <a:lnTo>
                    <a:pt x="70" y="215"/>
                  </a:lnTo>
                  <a:lnTo>
                    <a:pt x="87" y="216"/>
                  </a:lnTo>
                  <a:lnTo>
                    <a:pt x="87" y="216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3" name="Freeform 34"/>
            <p:cNvSpPr>
              <a:spLocks/>
            </p:cNvSpPr>
            <p:nvPr/>
          </p:nvSpPr>
          <p:spPr bwMode="auto">
            <a:xfrm>
              <a:off x="7526729" y="3477884"/>
              <a:ext cx="56176" cy="29438"/>
            </a:xfrm>
            <a:custGeom>
              <a:avLst/>
              <a:gdLst/>
              <a:ahLst/>
              <a:cxnLst>
                <a:cxn ang="0">
                  <a:pos x="88" y="52"/>
                </a:cxn>
                <a:cxn ang="0">
                  <a:pos x="88" y="52"/>
                </a:cxn>
                <a:cxn ang="0">
                  <a:pos x="89" y="51"/>
                </a:cxn>
                <a:cxn ang="0">
                  <a:pos x="90" y="49"/>
                </a:cxn>
                <a:cxn ang="0">
                  <a:pos x="90" y="46"/>
                </a:cxn>
                <a:cxn ang="0">
                  <a:pos x="90" y="34"/>
                </a:cxn>
                <a:cxn ang="0">
                  <a:pos x="88" y="18"/>
                </a:cxn>
                <a:cxn ang="0">
                  <a:pos x="88" y="18"/>
                </a:cxn>
                <a:cxn ang="0">
                  <a:pos x="78" y="11"/>
                </a:cxn>
                <a:cxn ang="0">
                  <a:pos x="70" y="7"/>
                </a:cxn>
                <a:cxn ang="0">
                  <a:pos x="70" y="7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17" y="6"/>
                </a:cxn>
                <a:cxn ang="0">
                  <a:pos x="11" y="3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1" y="21"/>
                </a:cxn>
                <a:cxn ang="0">
                  <a:pos x="1" y="25"/>
                </a:cxn>
                <a:cxn ang="0">
                  <a:pos x="3" y="29"/>
                </a:cxn>
                <a:cxn ang="0">
                  <a:pos x="5" y="32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18" y="38"/>
                </a:cxn>
                <a:cxn ang="0">
                  <a:pos x="26" y="39"/>
                </a:cxn>
                <a:cxn ang="0">
                  <a:pos x="35" y="38"/>
                </a:cxn>
                <a:cxn ang="0">
                  <a:pos x="55" y="37"/>
                </a:cxn>
                <a:cxn ang="0">
                  <a:pos x="55" y="37"/>
                </a:cxn>
                <a:cxn ang="0">
                  <a:pos x="70" y="37"/>
                </a:cxn>
                <a:cxn ang="0">
                  <a:pos x="70" y="37"/>
                </a:cxn>
                <a:cxn ang="0">
                  <a:pos x="71" y="42"/>
                </a:cxn>
                <a:cxn ang="0">
                  <a:pos x="74" y="47"/>
                </a:cxn>
                <a:cxn ang="0">
                  <a:pos x="80" y="51"/>
                </a:cxn>
                <a:cxn ang="0">
                  <a:pos x="88" y="52"/>
                </a:cxn>
                <a:cxn ang="0">
                  <a:pos x="88" y="52"/>
                </a:cxn>
                <a:cxn ang="0">
                  <a:pos x="88" y="52"/>
                </a:cxn>
              </a:cxnLst>
              <a:rect l="0" t="0" r="r" b="b"/>
              <a:pathLst>
                <a:path w="90" h="52">
                  <a:moveTo>
                    <a:pt x="88" y="52"/>
                  </a:moveTo>
                  <a:lnTo>
                    <a:pt x="88" y="52"/>
                  </a:lnTo>
                  <a:lnTo>
                    <a:pt x="89" y="51"/>
                  </a:lnTo>
                  <a:lnTo>
                    <a:pt x="90" y="49"/>
                  </a:lnTo>
                  <a:lnTo>
                    <a:pt x="90" y="46"/>
                  </a:lnTo>
                  <a:lnTo>
                    <a:pt x="90" y="34"/>
                  </a:lnTo>
                  <a:lnTo>
                    <a:pt x="88" y="18"/>
                  </a:lnTo>
                  <a:lnTo>
                    <a:pt x="88" y="18"/>
                  </a:lnTo>
                  <a:lnTo>
                    <a:pt x="78" y="11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7" y="6"/>
                  </a:lnTo>
                  <a:lnTo>
                    <a:pt x="11" y="3"/>
                  </a:lnTo>
                  <a:lnTo>
                    <a:pt x="6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1" y="25"/>
                  </a:lnTo>
                  <a:lnTo>
                    <a:pt x="3" y="29"/>
                  </a:lnTo>
                  <a:lnTo>
                    <a:pt x="5" y="32"/>
                  </a:lnTo>
                  <a:lnTo>
                    <a:pt x="8" y="34"/>
                  </a:lnTo>
                  <a:lnTo>
                    <a:pt x="11" y="37"/>
                  </a:lnTo>
                  <a:lnTo>
                    <a:pt x="18" y="38"/>
                  </a:lnTo>
                  <a:lnTo>
                    <a:pt x="26" y="39"/>
                  </a:lnTo>
                  <a:lnTo>
                    <a:pt x="35" y="38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1" y="42"/>
                  </a:lnTo>
                  <a:lnTo>
                    <a:pt x="74" y="47"/>
                  </a:lnTo>
                  <a:lnTo>
                    <a:pt x="80" y="51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4" name="Freeform 35"/>
            <p:cNvSpPr>
              <a:spLocks/>
            </p:cNvSpPr>
            <p:nvPr/>
          </p:nvSpPr>
          <p:spPr bwMode="auto">
            <a:xfrm>
              <a:off x="7530474" y="3497133"/>
              <a:ext cx="94875" cy="52084"/>
            </a:xfrm>
            <a:custGeom>
              <a:avLst/>
              <a:gdLst/>
              <a:ahLst/>
              <a:cxnLst>
                <a:cxn ang="0">
                  <a:pos x="74" y="47"/>
                </a:cxn>
                <a:cxn ang="0">
                  <a:pos x="67" y="45"/>
                </a:cxn>
                <a:cxn ang="0">
                  <a:pos x="56" y="35"/>
                </a:cxn>
                <a:cxn ang="0">
                  <a:pos x="49" y="34"/>
                </a:cxn>
                <a:cxn ang="0">
                  <a:pos x="46" y="34"/>
                </a:cxn>
                <a:cxn ang="0">
                  <a:pos x="40" y="38"/>
                </a:cxn>
                <a:cxn ang="0">
                  <a:pos x="30" y="44"/>
                </a:cxn>
                <a:cxn ang="0">
                  <a:pos x="27" y="44"/>
                </a:cxn>
                <a:cxn ang="0">
                  <a:pos x="14" y="43"/>
                </a:cxn>
                <a:cxn ang="0">
                  <a:pos x="8" y="37"/>
                </a:cxn>
                <a:cxn ang="0">
                  <a:pos x="6" y="39"/>
                </a:cxn>
                <a:cxn ang="0">
                  <a:pos x="2" y="50"/>
                </a:cxn>
                <a:cxn ang="0">
                  <a:pos x="0" y="62"/>
                </a:cxn>
                <a:cxn ang="0">
                  <a:pos x="2" y="76"/>
                </a:cxn>
                <a:cxn ang="0">
                  <a:pos x="3" y="85"/>
                </a:cxn>
                <a:cxn ang="0">
                  <a:pos x="7" y="90"/>
                </a:cxn>
                <a:cxn ang="0">
                  <a:pos x="15" y="92"/>
                </a:cxn>
                <a:cxn ang="0">
                  <a:pos x="23" y="91"/>
                </a:cxn>
                <a:cxn ang="0">
                  <a:pos x="35" y="85"/>
                </a:cxn>
                <a:cxn ang="0">
                  <a:pos x="46" y="74"/>
                </a:cxn>
                <a:cxn ang="0">
                  <a:pos x="52" y="70"/>
                </a:cxn>
                <a:cxn ang="0">
                  <a:pos x="56" y="72"/>
                </a:cxn>
                <a:cxn ang="0">
                  <a:pos x="64" y="76"/>
                </a:cxn>
                <a:cxn ang="0">
                  <a:pos x="67" y="77"/>
                </a:cxn>
                <a:cxn ang="0">
                  <a:pos x="72" y="75"/>
                </a:cxn>
                <a:cxn ang="0">
                  <a:pos x="82" y="65"/>
                </a:cxn>
                <a:cxn ang="0">
                  <a:pos x="89" y="62"/>
                </a:cxn>
                <a:cxn ang="0">
                  <a:pos x="119" y="62"/>
                </a:cxn>
                <a:cxn ang="0">
                  <a:pos x="133" y="62"/>
                </a:cxn>
                <a:cxn ang="0">
                  <a:pos x="141" y="61"/>
                </a:cxn>
                <a:cxn ang="0">
                  <a:pos x="145" y="57"/>
                </a:cxn>
                <a:cxn ang="0">
                  <a:pos x="151" y="44"/>
                </a:cxn>
                <a:cxn ang="0">
                  <a:pos x="151" y="37"/>
                </a:cxn>
                <a:cxn ang="0">
                  <a:pos x="145" y="36"/>
                </a:cxn>
                <a:cxn ang="0">
                  <a:pos x="135" y="34"/>
                </a:cxn>
                <a:cxn ang="0">
                  <a:pos x="133" y="29"/>
                </a:cxn>
                <a:cxn ang="0">
                  <a:pos x="134" y="18"/>
                </a:cxn>
                <a:cxn ang="0">
                  <a:pos x="135" y="9"/>
                </a:cxn>
                <a:cxn ang="0">
                  <a:pos x="133" y="0"/>
                </a:cxn>
                <a:cxn ang="0">
                  <a:pos x="122" y="0"/>
                </a:cxn>
                <a:cxn ang="0">
                  <a:pos x="114" y="3"/>
                </a:cxn>
                <a:cxn ang="0">
                  <a:pos x="109" y="7"/>
                </a:cxn>
                <a:cxn ang="0">
                  <a:pos x="98" y="24"/>
                </a:cxn>
                <a:cxn ang="0">
                  <a:pos x="88" y="41"/>
                </a:cxn>
                <a:cxn ang="0">
                  <a:pos x="82" y="45"/>
                </a:cxn>
                <a:cxn ang="0">
                  <a:pos x="74" y="47"/>
                </a:cxn>
                <a:cxn ang="0">
                  <a:pos x="74" y="47"/>
                </a:cxn>
              </a:cxnLst>
              <a:rect l="0" t="0" r="r" b="b"/>
              <a:pathLst>
                <a:path w="151" h="92">
                  <a:moveTo>
                    <a:pt x="74" y="47"/>
                  </a:moveTo>
                  <a:lnTo>
                    <a:pt x="74" y="47"/>
                  </a:lnTo>
                  <a:lnTo>
                    <a:pt x="71" y="47"/>
                  </a:lnTo>
                  <a:lnTo>
                    <a:pt x="67" y="45"/>
                  </a:lnTo>
                  <a:lnTo>
                    <a:pt x="61" y="41"/>
                  </a:lnTo>
                  <a:lnTo>
                    <a:pt x="56" y="35"/>
                  </a:lnTo>
                  <a:lnTo>
                    <a:pt x="53" y="34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46" y="34"/>
                  </a:lnTo>
                  <a:lnTo>
                    <a:pt x="44" y="35"/>
                  </a:lnTo>
                  <a:lnTo>
                    <a:pt x="40" y="38"/>
                  </a:lnTo>
                  <a:lnTo>
                    <a:pt x="34" y="43"/>
                  </a:lnTo>
                  <a:lnTo>
                    <a:pt x="30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0" y="44"/>
                  </a:lnTo>
                  <a:lnTo>
                    <a:pt x="14" y="43"/>
                  </a:lnTo>
                  <a:lnTo>
                    <a:pt x="11" y="41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6" y="39"/>
                  </a:lnTo>
                  <a:lnTo>
                    <a:pt x="4" y="43"/>
                  </a:lnTo>
                  <a:lnTo>
                    <a:pt x="2" y="50"/>
                  </a:lnTo>
                  <a:lnTo>
                    <a:pt x="0" y="57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76"/>
                  </a:lnTo>
                  <a:lnTo>
                    <a:pt x="2" y="82"/>
                  </a:lnTo>
                  <a:lnTo>
                    <a:pt x="3" y="85"/>
                  </a:lnTo>
                  <a:lnTo>
                    <a:pt x="4" y="89"/>
                  </a:lnTo>
                  <a:lnTo>
                    <a:pt x="7" y="90"/>
                  </a:lnTo>
                  <a:lnTo>
                    <a:pt x="11" y="91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23" y="91"/>
                  </a:lnTo>
                  <a:lnTo>
                    <a:pt x="29" y="89"/>
                  </a:lnTo>
                  <a:lnTo>
                    <a:pt x="35" y="85"/>
                  </a:lnTo>
                  <a:lnTo>
                    <a:pt x="40" y="81"/>
                  </a:lnTo>
                  <a:lnTo>
                    <a:pt x="46" y="74"/>
                  </a:lnTo>
                  <a:lnTo>
                    <a:pt x="50" y="72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6" y="72"/>
                  </a:lnTo>
                  <a:lnTo>
                    <a:pt x="60" y="74"/>
                  </a:lnTo>
                  <a:lnTo>
                    <a:pt x="64" y="76"/>
                  </a:lnTo>
                  <a:lnTo>
                    <a:pt x="67" y="77"/>
                  </a:lnTo>
                  <a:lnTo>
                    <a:pt x="67" y="77"/>
                  </a:lnTo>
                  <a:lnTo>
                    <a:pt x="69" y="76"/>
                  </a:lnTo>
                  <a:lnTo>
                    <a:pt x="72" y="75"/>
                  </a:lnTo>
                  <a:lnTo>
                    <a:pt x="76" y="69"/>
                  </a:lnTo>
                  <a:lnTo>
                    <a:pt x="82" y="65"/>
                  </a:lnTo>
                  <a:lnTo>
                    <a:pt x="86" y="64"/>
                  </a:lnTo>
                  <a:lnTo>
                    <a:pt x="89" y="62"/>
                  </a:lnTo>
                  <a:lnTo>
                    <a:pt x="89" y="62"/>
                  </a:lnTo>
                  <a:lnTo>
                    <a:pt x="119" y="62"/>
                  </a:lnTo>
                  <a:lnTo>
                    <a:pt x="119" y="62"/>
                  </a:lnTo>
                  <a:lnTo>
                    <a:pt x="133" y="62"/>
                  </a:lnTo>
                  <a:lnTo>
                    <a:pt x="137" y="62"/>
                  </a:lnTo>
                  <a:lnTo>
                    <a:pt x="141" y="61"/>
                  </a:lnTo>
                  <a:lnTo>
                    <a:pt x="143" y="60"/>
                  </a:lnTo>
                  <a:lnTo>
                    <a:pt x="145" y="57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37"/>
                  </a:lnTo>
                  <a:lnTo>
                    <a:pt x="151" y="37"/>
                  </a:lnTo>
                  <a:lnTo>
                    <a:pt x="151" y="37"/>
                  </a:lnTo>
                  <a:lnTo>
                    <a:pt x="145" y="36"/>
                  </a:lnTo>
                  <a:lnTo>
                    <a:pt x="140" y="36"/>
                  </a:lnTo>
                  <a:lnTo>
                    <a:pt x="135" y="34"/>
                  </a:lnTo>
                  <a:lnTo>
                    <a:pt x="134" y="31"/>
                  </a:lnTo>
                  <a:lnTo>
                    <a:pt x="133" y="29"/>
                  </a:lnTo>
                  <a:lnTo>
                    <a:pt x="133" y="29"/>
                  </a:lnTo>
                  <a:lnTo>
                    <a:pt x="134" y="18"/>
                  </a:lnTo>
                  <a:lnTo>
                    <a:pt x="134" y="13"/>
                  </a:lnTo>
                  <a:lnTo>
                    <a:pt x="135" y="9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4" y="3"/>
                  </a:lnTo>
                  <a:lnTo>
                    <a:pt x="111" y="5"/>
                  </a:lnTo>
                  <a:lnTo>
                    <a:pt x="109" y="7"/>
                  </a:lnTo>
                  <a:lnTo>
                    <a:pt x="103" y="15"/>
                  </a:lnTo>
                  <a:lnTo>
                    <a:pt x="98" y="24"/>
                  </a:lnTo>
                  <a:lnTo>
                    <a:pt x="94" y="32"/>
                  </a:lnTo>
                  <a:lnTo>
                    <a:pt x="88" y="41"/>
                  </a:lnTo>
                  <a:lnTo>
                    <a:pt x="86" y="43"/>
                  </a:lnTo>
                  <a:lnTo>
                    <a:pt x="82" y="45"/>
                  </a:lnTo>
                  <a:lnTo>
                    <a:pt x="79" y="47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4" y="4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5" name="Freeform 36"/>
            <p:cNvSpPr>
              <a:spLocks/>
            </p:cNvSpPr>
            <p:nvPr/>
          </p:nvSpPr>
          <p:spPr bwMode="auto">
            <a:xfrm>
              <a:off x="7612865" y="3562803"/>
              <a:ext cx="26216" cy="29438"/>
            </a:xfrm>
            <a:custGeom>
              <a:avLst/>
              <a:gdLst/>
              <a:ahLst/>
              <a:cxnLst>
                <a:cxn ang="0">
                  <a:pos x="18" y="7"/>
                </a:cxn>
                <a:cxn ang="0">
                  <a:pos x="18" y="7"/>
                </a:cxn>
                <a:cxn ang="0">
                  <a:pos x="11" y="10"/>
                </a:cxn>
                <a:cxn ang="0">
                  <a:pos x="5" y="16"/>
                </a:cxn>
                <a:cxn ang="0">
                  <a:pos x="3" y="19"/>
                </a:cxn>
                <a:cxn ang="0">
                  <a:pos x="2" y="23"/>
                </a:cxn>
                <a:cxn ang="0">
                  <a:pos x="1" y="27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1" y="38"/>
                </a:cxn>
                <a:cxn ang="0">
                  <a:pos x="2" y="41"/>
                </a:cxn>
                <a:cxn ang="0">
                  <a:pos x="4" y="45"/>
                </a:cxn>
                <a:cxn ang="0">
                  <a:pos x="7" y="46"/>
                </a:cxn>
                <a:cxn ang="0">
                  <a:pos x="12" y="49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26" y="51"/>
                </a:cxn>
                <a:cxn ang="0">
                  <a:pos x="26" y="51"/>
                </a:cxn>
                <a:cxn ang="0">
                  <a:pos x="26" y="51"/>
                </a:cxn>
                <a:cxn ang="0">
                  <a:pos x="26" y="45"/>
                </a:cxn>
                <a:cxn ang="0">
                  <a:pos x="29" y="38"/>
                </a:cxn>
                <a:cxn ang="0">
                  <a:pos x="33" y="25"/>
                </a:cxn>
                <a:cxn ang="0">
                  <a:pos x="39" y="12"/>
                </a:cxn>
                <a:cxn ang="0">
                  <a:pos x="40" y="8"/>
                </a:cxn>
                <a:cxn ang="0">
                  <a:pos x="41" y="3"/>
                </a:cxn>
                <a:cxn ang="0">
                  <a:pos x="41" y="3"/>
                </a:cxn>
                <a:cxn ang="0">
                  <a:pos x="38" y="3"/>
                </a:cxn>
                <a:cxn ang="0">
                  <a:pos x="35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5" y="2"/>
                </a:cxn>
                <a:cxn ang="0">
                  <a:pos x="18" y="7"/>
                </a:cxn>
                <a:cxn ang="0">
                  <a:pos x="18" y="7"/>
                </a:cxn>
                <a:cxn ang="0">
                  <a:pos x="18" y="7"/>
                </a:cxn>
              </a:cxnLst>
              <a:rect l="0" t="0" r="r" b="b"/>
              <a:pathLst>
                <a:path w="41" h="51">
                  <a:moveTo>
                    <a:pt x="18" y="7"/>
                  </a:moveTo>
                  <a:lnTo>
                    <a:pt x="18" y="7"/>
                  </a:lnTo>
                  <a:lnTo>
                    <a:pt x="11" y="10"/>
                  </a:lnTo>
                  <a:lnTo>
                    <a:pt x="5" y="16"/>
                  </a:lnTo>
                  <a:lnTo>
                    <a:pt x="3" y="19"/>
                  </a:lnTo>
                  <a:lnTo>
                    <a:pt x="2" y="23"/>
                  </a:lnTo>
                  <a:lnTo>
                    <a:pt x="1" y="2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38"/>
                  </a:lnTo>
                  <a:lnTo>
                    <a:pt x="2" y="41"/>
                  </a:lnTo>
                  <a:lnTo>
                    <a:pt x="4" y="45"/>
                  </a:lnTo>
                  <a:lnTo>
                    <a:pt x="7" y="46"/>
                  </a:lnTo>
                  <a:lnTo>
                    <a:pt x="12" y="49"/>
                  </a:lnTo>
                  <a:lnTo>
                    <a:pt x="18" y="51"/>
                  </a:lnTo>
                  <a:lnTo>
                    <a:pt x="18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45"/>
                  </a:lnTo>
                  <a:lnTo>
                    <a:pt x="29" y="38"/>
                  </a:lnTo>
                  <a:lnTo>
                    <a:pt x="33" y="25"/>
                  </a:lnTo>
                  <a:lnTo>
                    <a:pt x="39" y="12"/>
                  </a:lnTo>
                  <a:lnTo>
                    <a:pt x="40" y="8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38" y="3"/>
                  </a:lnTo>
                  <a:lnTo>
                    <a:pt x="35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5" y="2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6" name="Freeform 37"/>
            <p:cNvSpPr>
              <a:spLocks/>
            </p:cNvSpPr>
            <p:nvPr/>
          </p:nvSpPr>
          <p:spPr bwMode="auto">
            <a:xfrm>
              <a:off x="7802615" y="3577523"/>
              <a:ext cx="48686" cy="37364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18"/>
                </a:cxn>
                <a:cxn ang="0">
                  <a:pos x="54" y="18"/>
                </a:cxn>
                <a:cxn ang="0">
                  <a:pos x="54" y="18"/>
                </a:cxn>
                <a:cxn ang="0">
                  <a:pos x="53" y="22"/>
                </a:cxn>
                <a:cxn ang="0">
                  <a:pos x="51" y="24"/>
                </a:cxn>
                <a:cxn ang="0">
                  <a:pos x="48" y="25"/>
                </a:cxn>
                <a:cxn ang="0">
                  <a:pos x="44" y="26"/>
                </a:cxn>
                <a:cxn ang="0">
                  <a:pos x="36" y="28"/>
                </a:cxn>
                <a:cxn ang="0">
                  <a:pos x="26" y="29"/>
                </a:cxn>
                <a:cxn ang="0">
                  <a:pos x="16" y="29"/>
                </a:cxn>
                <a:cxn ang="0">
                  <a:pos x="7" y="31"/>
                </a:cxn>
                <a:cxn ang="0">
                  <a:pos x="5" y="32"/>
                </a:cxn>
                <a:cxn ang="0">
                  <a:pos x="2" y="34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8"/>
                </a:cxn>
                <a:cxn ang="0">
                  <a:pos x="3" y="54"/>
                </a:cxn>
                <a:cxn ang="0">
                  <a:pos x="5" y="59"/>
                </a:cxn>
                <a:cxn ang="0">
                  <a:pos x="8" y="62"/>
                </a:cxn>
                <a:cxn ang="0">
                  <a:pos x="13" y="64"/>
                </a:cxn>
                <a:cxn ang="0">
                  <a:pos x="19" y="66"/>
                </a:cxn>
                <a:cxn ang="0">
                  <a:pos x="29" y="67"/>
                </a:cxn>
                <a:cxn ang="0">
                  <a:pos x="29" y="67"/>
                </a:cxn>
                <a:cxn ang="0">
                  <a:pos x="43" y="66"/>
                </a:cxn>
                <a:cxn ang="0">
                  <a:pos x="54" y="63"/>
                </a:cxn>
                <a:cxn ang="0">
                  <a:pos x="63" y="59"/>
                </a:cxn>
                <a:cxn ang="0">
                  <a:pos x="69" y="53"/>
                </a:cxn>
                <a:cxn ang="0">
                  <a:pos x="75" y="46"/>
                </a:cxn>
                <a:cxn ang="0">
                  <a:pos x="77" y="37"/>
                </a:cxn>
                <a:cxn ang="0">
                  <a:pos x="80" y="26"/>
                </a:cxn>
                <a:cxn ang="0">
                  <a:pos x="80" y="15"/>
                </a:cxn>
                <a:cxn ang="0">
                  <a:pos x="80" y="15"/>
                </a:cxn>
                <a:cxn ang="0">
                  <a:pos x="80" y="10"/>
                </a:cxn>
                <a:cxn ang="0">
                  <a:pos x="77" y="6"/>
                </a:cxn>
                <a:cxn ang="0">
                  <a:pos x="75" y="3"/>
                </a:cxn>
                <a:cxn ang="0">
                  <a:pos x="72" y="2"/>
                </a:cxn>
                <a:cxn ang="0">
                  <a:pos x="64" y="0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80" h="67">
                  <a:moveTo>
                    <a:pt x="54" y="0"/>
                  </a:move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3" y="22"/>
                  </a:lnTo>
                  <a:lnTo>
                    <a:pt x="51" y="24"/>
                  </a:lnTo>
                  <a:lnTo>
                    <a:pt x="48" y="25"/>
                  </a:lnTo>
                  <a:lnTo>
                    <a:pt x="44" y="26"/>
                  </a:lnTo>
                  <a:lnTo>
                    <a:pt x="36" y="28"/>
                  </a:lnTo>
                  <a:lnTo>
                    <a:pt x="26" y="29"/>
                  </a:lnTo>
                  <a:lnTo>
                    <a:pt x="16" y="29"/>
                  </a:lnTo>
                  <a:lnTo>
                    <a:pt x="7" y="31"/>
                  </a:lnTo>
                  <a:lnTo>
                    <a:pt x="5" y="32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3" y="54"/>
                  </a:lnTo>
                  <a:lnTo>
                    <a:pt x="5" y="59"/>
                  </a:lnTo>
                  <a:lnTo>
                    <a:pt x="8" y="62"/>
                  </a:lnTo>
                  <a:lnTo>
                    <a:pt x="13" y="64"/>
                  </a:lnTo>
                  <a:lnTo>
                    <a:pt x="19" y="66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43" y="66"/>
                  </a:lnTo>
                  <a:lnTo>
                    <a:pt x="54" y="63"/>
                  </a:lnTo>
                  <a:lnTo>
                    <a:pt x="63" y="59"/>
                  </a:lnTo>
                  <a:lnTo>
                    <a:pt x="69" y="53"/>
                  </a:lnTo>
                  <a:lnTo>
                    <a:pt x="75" y="46"/>
                  </a:lnTo>
                  <a:lnTo>
                    <a:pt x="77" y="37"/>
                  </a:lnTo>
                  <a:lnTo>
                    <a:pt x="80" y="26"/>
                  </a:lnTo>
                  <a:lnTo>
                    <a:pt x="80" y="15"/>
                  </a:lnTo>
                  <a:lnTo>
                    <a:pt x="80" y="15"/>
                  </a:lnTo>
                  <a:lnTo>
                    <a:pt x="80" y="10"/>
                  </a:lnTo>
                  <a:lnTo>
                    <a:pt x="77" y="6"/>
                  </a:lnTo>
                  <a:lnTo>
                    <a:pt x="75" y="3"/>
                  </a:lnTo>
                  <a:lnTo>
                    <a:pt x="72" y="2"/>
                  </a:lnTo>
                  <a:lnTo>
                    <a:pt x="6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7" name="Freeform 38"/>
            <p:cNvSpPr>
              <a:spLocks/>
            </p:cNvSpPr>
            <p:nvPr/>
          </p:nvSpPr>
          <p:spPr bwMode="auto">
            <a:xfrm>
              <a:off x="7735204" y="3582051"/>
              <a:ext cx="54928" cy="45290"/>
            </a:xfrm>
            <a:custGeom>
              <a:avLst/>
              <a:gdLst/>
              <a:ahLst/>
              <a:cxnLst>
                <a:cxn ang="0">
                  <a:pos x="42" y="81"/>
                </a:cxn>
                <a:cxn ang="0">
                  <a:pos x="42" y="81"/>
                </a:cxn>
                <a:cxn ang="0">
                  <a:pos x="34" y="79"/>
                </a:cxn>
                <a:cxn ang="0">
                  <a:pos x="26" y="78"/>
                </a:cxn>
                <a:cxn ang="0">
                  <a:pos x="19" y="76"/>
                </a:cxn>
                <a:cxn ang="0">
                  <a:pos x="13" y="73"/>
                </a:cxn>
                <a:cxn ang="0">
                  <a:pos x="8" y="68"/>
                </a:cxn>
                <a:cxn ang="0">
                  <a:pos x="4" y="63"/>
                </a:cxn>
                <a:cxn ang="0">
                  <a:pos x="1" y="58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" y="46"/>
                </a:cxn>
                <a:cxn ang="0">
                  <a:pos x="4" y="38"/>
                </a:cxn>
                <a:cxn ang="0">
                  <a:pos x="9" y="21"/>
                </a:cxn>
                <a:cxn ang="0">
                  <a:pos x="14" y="13"/>
                </a:cxn>
                <a:cxn ang="0">
                  <a:pos x="17" y="6"/>
                </a:cxn>
                <a:cxn ang="0">
                  <a:pos x="22" y="1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31" y="1"/>
                </a:cxn>
                <a:cxn ang="0">
                  <a:pos x="36" y="3"/>
                </a:cxn>
                <a:cxn ang="0">
                  <a:pos x="40" y="6"/>
                </a:cxn>
                <a:cxn ang="0">
                  <a:pos x="45" y="7"/>
                </a:cxn>
                <a:cxn ang="0">
                  <a:pos x="45" y="7"/>
                </a:cxn>
                <a:cxn ang="0">
                  <a:pos x="47" y="13"/>
                </a:cxn>
                <a:cxn ang="0">
                  <a:pos x="51" y="16"/>
                </a:cxn>
                <a:cxn ang="0">
                  <a:pos x="55" y="17"/>
                </a:cxn>
                <a:cxn ang="0">
                  <a:pos x="61" y="17"/>
                </a:cxn>
                <a:cxn ang="0">
                  <a:pos x="74" y="16"/>
                </a:cxn>
                <a:cxn ang="0">
                  <a:pos x="85" y="14"/>
                </a:cxn>
                <a:cxn ang="0">
                  <a:pos x="85" y="14"/>
                </a:cxn>
                <a:cxn ang="0">
                  <a:pos x="89" y="30"/>
                </a:cxn>
                <a:cxn ang="0">
                  <a:pos x="89" y="44"/>
                </a:cxn>
                <a:cxn ang="0">
                  <a:pos x="88" y="50"/>
                </a:cxn>
                <a:cxn ang="0">
                  <a:pos x="87" y="54"/>
                </a:cxn>
                <a:cxn ang="0">
                  <a:pos x="84" y="60"/>
                </a:cxn>
                <a:cxn ang="0">
                  <a:pos x="82" y="63"/>
                </a:cxn>
                <a:cxn ang="0">
                  <a:pos x="78" y="68"/>
                </a:cxn>
                <a:cxn ang="0">
                  <a:pos x="75" y="71"/>
                </a:cxn>
                <a:cxn ang="0">
                  <a:pos x="70" y="74"/>
                </a:cxn>
                <a:cxn ang="0">
                  <a:pos x="66" y="76"/>
                </a:cxn>
                <a:cxn ang="0">
                  <a:pos x="54" y="79"/>
                </a:cxn>
                <a:cxn ang="0">
                  <a:pos x="42" y="81"/>
                </a:cxn>
                <a:cxn ang="0">
                  <a:pos x="42" y="81"/>
                </a:cxn>
                <a:cxn ang="0">
                  <a:pos x="42" y="81"/>
                </a:cxn>
              </a:cxnLst>
              <a:rect l="0" t="0" r="r" b="b"/>
              <a:pathLst>
                <a:path w="89" h="81">
                  <a:moveTo>
                    <a:pt x="42" y="81"/>
                  </a:moveTo>
                  <a:lnTo>
                    <a:pt x="42" y="81"/>
                  </a:lnTo>
                  <a:lnTo>
                    <a:pt x="34" y="79"/>
                  </a:lnTo>
                  <a:lnTo>
                    <a:pt x="26" y="78"/>
                  </a:lnTo>
                  <a:lnTo>
                    <a:pt x="19" y="76"/>
                  </a:lnTo>
                  <a:lnTo>
                    <a:pt x="13" y="73"/>
                  </a:lnTo>
                  <a:lnTo>
                    <a:pt x="8" y="68"/>
                  </a:lnTo>
                  <a:lnTo>
                    <a:pt x="4" y="63"/>
                  </a:lnTo>
                  <a:lnTo>
                    <a:pt x="1" y="58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46"/>
                  </a:lnTo>
                  <a:lnTo>
                    <a:pt x="4" y="38"/>
                  </a:lnTo>
                  <a:lnTo>
                    <a:pt x="9" y="21"/>
                  </a:lnTo>
                  <a:lnTo>
                    <a:pt x="14" y="13"/>
                  </a:lnTo>
                  <a:lnTo>
                    <a:pt x="17" y="6"/>
                  </a:lnTo>
                  <a:lnTo>
                    <a:pt x="22" y="1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6" y="3"/>
                  </a:lnTo>
                  <a:lnTo>
                    <a:pt x="40" y="6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7" y="13"/>
                  </a:lnTo>
                  <a:lnTo>
                    <a:pt x="51" y="16"/>
                  </a:lnTo>
                  <a:lnTo>
                    <a:pt x="55" y="17"/>
                  </a:lnTo>
                  <a:lnTo>
                    <a:pt x="61" y="17"/>
                  </a:lnTo>
                  <a:lnTo>
                    <a:pt x="74" y="16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9" y="30"/>
                  </a:lnTo>
                  <a:lnTo>
                    <a:pt x="89" y="44"/>
                  </a:lnTo>
                  <a:lnTo>
                    <a:pt x="88" y="50"/>
                  </a:lnTo>
                  <a:lnTo>
                    <a:pt x="87" y="54"/>
                  </a:lnTo>
                  <a:lnTo>
                    <a:pt x="84" y="60"/>
                  </a:lnTo>
                  <a:lnTo>
                    <a:pt x="82" y="63"/>
                  </a:lnTo>
                  <a:lnTo>
                    <a:pt x="78" y="68"/>
                  </a:lnTo>
                  <a:lnTo>
                    <a:pt x="75" y="71"/>
                  </a:lnTo>
                  <a:lnTo>
                    <a:pt x="70" y="74"/>
                  </a:lnTo>
                  <a:lnTo>
                    <a:pt x="66" y="76"/>
                  </a:lnTo>
                  <a:lnTo>
                    <a:pt x="54" y="79"/>
                  </a:lnTo>
                  <a:lnTo>
                    <a:pt x="42" y="81"/>
                  </a:lnTo>
                  <a:lnTo>
                    <a:pt x="42" y="81"/>
                  </a:lnTo>
                  <a:lnTo>
                    <a:pt x="42" y="8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8" name="Freeform 39"/>
            <p:cNvSpPr>
              <a:spLocks/>
            </p:cNvSpPr>
            <p:nvPr/>
          </p:nvSpPr>
          <p:spPr bwMode="auto">
            <a:xfrm>
              <a:off x="7684022" y="3597903"/>
              <a:ext cx="39948" cy="35099"/>
            </a:xfrm>
            <a:custGeom>
              <a:avLst/>
              <a:gdLst/>
              <a:ahLst/>
              <a:cxnLst>
                <a:cxn ang="0">
                  <a:pos x="56" y="11"/>
                </a:cxn>
                <a:cxn ang="0">
                  <a:pos x="56" y="11"/>
                </a:cxn>
                <a:cxn ang="0">
                  <a:pos x="53" y="11"/>
                </a:cxn>
                <a:cxn ang="0">
                  <a:pos x="51" y="9"/>
                </a:cxn>
                <a:cxn ang="0">
                  <a:pos x="48" y="6"/>
                </a:cxn>
                <a:cxn ang="0">
                  <a:pos x="45" y="2"/>
                </a:cxn>
                <a:cxn ang="0">
                  <a:pos x="43" y="1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38" y="1"/>
                </a:cxn>
                <a:cxn ang="0">
                  <a:pos x="34" y="2"/>
                </a:cxn>
                <a:cxn ang="0">
                  <a:pos x="26" y="6"/>
                </a:cxn>
                <a:cxn ang="0">
                  <a:pos x="19" y="11"/>
                </a:cxn>
                <a:cxn ang="0">
                  <a:pos x="13" y="18"/>
                </a:cxn>
                <a:cxn ang="0">
                  <a:pos x="8" y="25"/>
                </a:cxn>
                <a:cxn ang="0">
                  <a:pos x="4" y="32"/>
                </a:cxn>
                <a:cxn ang="0">
                  <a:pos x="1" y="39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50"/>
                </a:cxn>
                <a:cxn ang="0">
                  <a:pos x="3" y="56"/>
                </a:cxn>
                <a:cxn ang="0">
                  <a:pos x="7" y="61"/>
                </a:cxn>
                <a:cxn ang="0">
                  <a:pos x="9" y="62"/>
                </a:cxn>
                <a:cxn ang="0">
                  <a:pos x="11" y="62"/>
                </a:cxn>
                <a:cxn ang="0">
                  <a:pos x="11" y="62"/>
                </a:cxn>
                <a:cxn ang="0">
                  <a:pos x="18" y="62"/>
                </a:cxn>
                <a:cxn ang="0">
                  <a:pos x="24" y="58"/>
                </a:cxn>
                <a:cxn ang="0">
                  <a:pos x="28" y="55"/>
                </a:cxn>
                <a:cxn ang="0">
                  <a:pos x="33" y="52"/>
                </a:cxn>
                <a:cxn ang="0">
                  <a:pos x="38" y="48"/>
                </a:cxn>
                <a:cxn ang="0">
                  <a:pos x="43" y="44"/>
                </a:cxn>
                <a:cxn ang="0">
                  <a:pos x="49" y="41"/>
                </a:cxn>
                <a:cxn ang="0">
                  <a:pos x="56" y="41"/>
                </a:cxn>
                <a:cxn ang="0">
                  <a:pos x="56" y="41"/>
                </a:cxn>
                <a:cxn ang="0">
                  <a:pos x="58" y="39"/>
                </a:cxn>
                <a:cxn ang="0">
                  <a:pos x="61" y="37"/>
                </a:cxn>
                <a:cxn ang="0">
                  <a:pos x="62" y="33"/>
                </a:cxn>
                <a:cxn ang="0">
                  <a:pos x="63" y="30"/>
                </a:cxn>
                <a:cxn ang="0">
                  <a:pos x="63" y="30"/>
                </a:cxn>
                <a:cxn ang="0">
                  <a:pos x="63" y="11"/>
                </a:cxn>
                <a:cxn ang="0">
                  <a:pos x="63" y="11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11"/>
                </a:cxn>
              </a:cxnLst>
              <a:rect l="0" t="0" r="r" b="b"/>
              <a:pathLst>
                <a:path w="63" h="62">
                  <a:moveTo>
                    <a:pt x="56" y="11"/>
                  </a:moveTo>
                  <a:lnTo>
                    <a:pt x="56" y="11"/>
                  </a:lnTo>
                  <a:lnTo>
                    <a:pt x="53" y="11"/>
                  </a:lnTo>
                  <a:lnTo>
                    <a:pt x="51" y="9"/>
                  </a:lnTo>
                  <a:lnTo>
                    <a:pt x="48" y="6"/>
                  </a:lnTo>
                  <a:lnTo>
                    <a:pt x="45" y="2"/>
                  </a:lnTo>
                  <a:lnTo>
                    <a:pt x="43" y="1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8" y="1"/>
                  </a:lnTo>
                  <a:lnTo>
                    <a:pt x="34" y="2"/>
                  </a:lnTo>
                  <a:lnTo>
                    <a:pt x="26" y="6"/>
                  </a:lnTo>
                  <a:lnTo>
                    <a:pt x="19" y="11"/>
                  </a:lnTo>
                  <a:lnTo>
                    <a:pt x="13" y="18"/>
                  </a:lnTo>
                  <a:lnTo>
                    <a:pt x="8" y="25"/>
                  </a:lnTo>
                  <a:lnTo>
                    <a:pt x="4" y="32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50"/>
                  </a:lnTo>
                  <a:lnTo>
                    <a:pt x="3" y="56"/>
                  </a:lnTo>
                  <a:lnTo>
                    <a:pt x="7" y="61"/>
                  </a:lnTo>
                  <a:lnTo>
                    <a:pt x="9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8" y="62"/>
                  </a:lnTo>
                  <a:lnTo>
                    <a:pt x="24" y="58"/>
                  </a:lnTo>
                  <a:lnTo>
                    <a:pt x="28" y="55"/>
                  </a:lnTo>
                  <a:lnTo>
                    <a:pt x="33" y="52"/>
                  </a:lnTo>
                  <a:lnTo>
                    <a:pt x="38" y="48"/>
                  </a:lnTo>
                  <a:lnTo>
                    <a:pt x="43" y="44"/>
                  </a:lnTo>
                  <a:lnTo>
                    <a:pt x="49" y="41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8" y="39"/>
                  </a:lnTo>
                  <a:lnTo>
                    <a:pt x="61" y="37"/>
                  </a:lnTo>
                  <a:lnTo>
                    <a:pt x="62" y="33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9" name="Freeform 40"/>
            <p:cNvSpPr>
              <a:spLocks/>
            </p:cNvSpPr>
            <p:nvPr/>
          </p:nvSpPr>
          <p:spPr bwMode="auto">
            <a:xfrm>
              <a:off x="7659055" y="3597903"/>
              <a:ext cx="32457" cy="28307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33"/>
                </a:cxn>
                <a:cxn ang="0">
                  <a:pos x="2" y="39"/>
                </a:cxn>
                <a:cxn ang="0">
                  <a:pos x="5" y="44"/>
                </a:cxn>
                <a:cxn ang="0">
                  <a:pos x="8" y="47"/>
                </a:cxn>
                <a:cxn ang="0">
                  <a:pos x="12" y="48"/>
                </a:cxn>
                <a:cxn ang="0">
                  <a:pos x="12" y="48"/>
                </a:cxn>
                <a:cxn ang="0">
                  <a:pos x="15" y="46"/>
                </a:cxn>
                <a:cxn ang="0">
                  <a:pos x="22" y="40"/>
                </a:cxn>
                <a:cxn ang="0">
                  <a:pos x="30" y="33"/>
                </a:cxn>
                <a:cxn ang="0">
                  <a:pos x="40" y="24"/>
                </a:cxn>
                <a:cxn ang="0">
                  <a:pos x="46" y="15"/>
                </a:cxn>
                <a:cxn ang="0">
                  <a:pos x="51" y="8"/>
                </a:cxn>
                <a:cxn ang="0">
                  <a:pos x="52" y="4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5" y="0"/>
                </a:cxn>
                <a:cxn ang="0">
                  <a:pos x="45" y="0"/>
                </a:cxn>
                <a:cxn ang="0">
                  <a:pos x="38" y="0"/>
                </a:cxn>
                <a:cxn ang="0">
                  <a:pos x="31" y="2"/>
                </a:cxn>
                <a:cxn ang="0">
                  <a:pos x="25" y="6"/>
                </a:cxn>
                <a:cxn ang="0">
                  <a:pos x="18" y="10"/>
                </a:cxn>
                <a:cxn ang="0">
                  <a:pos x="11" y="15"/>
                </a:cxn>
                <a:cxn ang="0">
                  <a:pos x="5" y="22"/>
                </a:cxn>
                <a:cxn ang="0">
                  <a:pos x="2" y="27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3"/>
                </a:cxn>
              </a:cxnLst>
              <a:rect l="0" t="0" r="r" b="b"/>
              <a:pathLst>
                <a:path w="52" h="48">
                  <a:moveTo>
                    <a:pt x="0" y="33"/>
                  </a:moveTo>
                  <a:lnTo>
                    <a:pt x="0" y="33"/>
                  </a:lnTo>
                  <a:lnTo>
                    <a:pt x="2" y="39"/>
                  </a:lnTo>
                  <a:lnTo>
                    <a:pt x="5" y="44"/>
                  </a:lnTo>
                  <a:lnTo>
                    <a:pt x="8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5" y="46"/>
                  </a:lnTo>
                  <a:lnTo>
                    <a:pt x="22" y="40"/>
                  </a:lnTo>
                  <a:lnTo>
                    <a:pt x="30" y="33"/>
                  </a:lnTo>
                  <a:lnTo>
                    <a:pt x="40" y="24"/>
                  </a:lnTo>
                  <a:lnTo>
                    <a:pt x="46" y="15"/>
                  </a:lnTo>
                  <a:lnTo>
                    <a:pt x="51" y="8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38" y="0"/>
                  </a:lnTo>
                  <a:lnTo>
                    <a:pt x="31" y="2"/>
                  </a:lnTo>
                  <a:lnTo>
                    <a:pt x="25" y="6"/>
                  </a:lnTo>
                  <a:lnTo>
                    <a:pt x="18" y="10"/>
                  </a:lnTo>
                  <a:lnTo>
                    <a:pt x="11" y="15"/>
                  </a:lnTo>
                  <a:lnTo>
                    <a:pt x="5" y="22"/>
                  </a:lnTo>
                  <a:lnTo>
                    <a:pt x="2" y="2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0" name="Freeform 41"/>
            <p:cNvSpPr>
              <a:spLocks/>
            </p:cNvSpPr>
            <p:nvPr/>
          </p:nvSpPr>
          <p:spPr bwMode="auto">
            <a:xfrm>
              <a:off x="7707740" y="3646590"/>
              <a:ext cx="16229" cy="1472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7"/>
                </a:cxn>
                <a:cxn ang="0">
                  <a:pos x="5" y="22"/>
                </a:cxn>
                <a:cxn ang="0">
                  <a:pos x="9" y="24"/>
                </a:cxn>
                <a:cxn ang="0">
                  <a:pos x="12" y="25"/>
                </a:cxn>
                <a:cxn ang="0">
                  <a:pos x="12" y="25"/>
                </a:cxn>
                <a:cxn ang="0">
                  <a:pos x="15" y="24"/>
                </a:cxn>
                <a:cxn ang="0">
                  <a:pos x="19" y="24"/>
                </a:cxn>
                <a:cxn ang="0">
                  <a:pos x="21" y="22"/>
                </a:cxn>
                <a:cxn ang="0">
                  <a:pos x="23" y="21"/>
                </a:cxn>
                <a:cxn ang="0">
                  <a:pos x="26" y="16"/>
                </a:cxn>
                <a:cxn ang="0">
                  <a:pos x="27" y="10"/>
                </a:cxn>
                <a:cxn ang="0">
                  <a:pos x="27" y="10"/>
                </a:cxn>
                <a:cxn ang="0">
                  <a:pos x="26" y="8"/>
                </a:cxn>
                <a:cxn ang="0">
                  <a:pos x="23" y="5"/>
                </a:cxn>
                <a:cxn ang="0">
                  <a:pos x="20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7" h="25">
                  <a:moveTo>
                    <a:pt x="20" y="0"/>
                  </a:moveTo>
                  <a:lnTo>
                    <a:pt x="20" y="0"/>
                  </a:lnTo>
                  <a:lnTo>
                    <a:pt x="12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2" y="5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7"/>
                  </a:lnTo>
                  <a:lnTo>
                    <a:pt x="5" y="22"/>
                  </a:lnTo>
                  <a:lnTo>
                    <a:pt x="9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5" y="24"/>
                  </a:lnTo>
                  <a:lnTo>
                    <a:pt x="19" y="24"/>
                  </a:lnTo>
                  <a:lnTo>
                    <a:pt x="21" y="22"/>
                  </a:lnTo>
                  <a:lnTo>
                    <a:pt x="23" y="21"/>
                  </a:lnTo>
                  <a:lnTo>
                    <a:pt x="26" y="16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6" y="8"/>
                  </a:lnTo>
                  <a:lnTo>
                    <a:pt x="23" y="5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1" name="Freeform 42"/>
            <p:cNvSpPr>
              <a:spLocks/>
            </p:cNvSpPr>
            <p:nvPr/>
          </p:nvSpPr>
          <p:spPr bwMode="auto">
            <a:xfrm>
              <a:off x="7684022" y="3522043"/>
              <a:ext cx="39948" cy="52084"/>
            </a:xfrm>
            <a:custGeom>
              <a:avLst/>
              <a:gdLst/>
              <a:ahLst/>
              <a:cxnLst>
                <a:cxn ang="0">
                  <a:pos x="45" y="26"/>
                </a:cxn>
                <a:cxn ang="0">
                  <a:pos x="45" y="26"/>
                </a:cxn>
                <a:cxn ang="0">
                  <a:pos x="35" y="25"/>
                </a:cxn>
                <a:cxn ang="0">
                  <a:pos x="28" y="22"/>
                </a:cxn>
                <a:cxn ang="0">
                  <a:pos x="24" y="18"/>
                </a:cxn>
                <a:cxn ang="0">
                  <a:pos x="20" y="13"/>
                </a:cxn>
                <a:cxn ang="0">
                  <a:pos x="17" y="8"/>
                </a:cxn>
                <a:cxn ang="0">
                  <a:pos x="13" y="5"/>
                </a:cxn>
                <a:cxn ang="0">
                  <a:pos x="10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0" y="5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" y="22"/>
                </a:cxn>
                <a:cxn ang="0">
                  <a:pos x="3" y="35"/>
                </a:cxn>
                <a:cxn ang="0">
                  <a:pos x="8" y="48"/>
                </a:cxn>
                <a:cxn ang="0">
                  <a:pos x="12" y="61"/>
                </a:cxn>
                <a:cxn ang="0">
                  <a:pos x="19" y="74"/>
                </a:cxn>
                <a:cxn ang="0">
                  <a:pos x="26" y="83"/>
                </a:cxn>
                <a:cxn ang="0">
                  <a:pos x="31" y="86"/>
                </a:cxn>
                <a:cxn ang="0">
                  <a:pos x="35" y="90"/>
                </a:cxn>
                <a:cxn ang="0">
                  <a:pos x="40" y="91"/>
                </a:cxn>
                <a:cxn ang="0">
                  <a:pos x="45" y="92"/>
                </a:cxn>
                <a:cxn ang="0">
                  <a:pos x="45" y="92"/>
                </a:cxn>
                <a:cxn ang="0">
                  <a:pos x="56" y="92"/>
                </a:cxn>
                <a:cxn ang="0">
                  <a:pos x="56" y="92"/>
                </a:cxn>
                <a:cxn ang="0">
                  <a:pos x="56" y="85"/>
                </a:cxn>
                <a:cxn ang="0">
                  <a:pos x="59" y="81"/>
                </a:cxn>
                <a:cxn ang="0">
                  <a:pos x="62" y="76"/>
                </a:cxn>
                <a:cxn ang="0">
                  <a:pos x="63" y="69"/>
                </a:cxn>
                <a:cxn ang="0">
                  <a:pos x="63" y="69"/>
                </a:cxn>
                <a:cxn ang="0">
                  <a:pos x="62" y="66"/>
                </a:cxn>
                <a:cxn ang="0">
                  <a:pos x="59" y="61"/>
                </a:cxn>
                <a:cxn ang="0">
                  <a:pos x="56" y="55"/>
                </a:cxn>
                <a:cxn ang="0">
                  <a:pos x="56" y="52"/>
                </a:cxn>
                <a:cxn ang="0">
                  <a:pos x="56" y="52"/>
                </a:cxn>
                <a:cxn ang="0">
                  <a:pos x="57" y="44"/>
                </a:cxn>
                <a:cxn ang="0">
                  <a:pos x="58" y="40"/>
                </a:cxn>
                <a:cxn ang="0">
                  <a:pos x="59" y="37"/>
                </a:cxn>
                <a:cxn ang="0">
                  <a:pos x="59" y="37"/>
                </a:cxn>
                <a:cxn ang="0">
                  <a:pos x="58" y="33"/>
                </a:cxn>
                <a:cxn ang="0">
                  <a:pos x="57" y="31"/>
                </a:cxn>
                <a:cxn ang="0">
                  <a:pos x="55" y="29"/>
                </a:cxn>
                <a:cxn ang="0">
                  <a:pos x="51" y="28"/>
                </a:cxn>
                <a:cxn ang="0">
                  <a:pos x="47" y="26"/>
                </a:cxn>
                <a:cxn ang="0">
                  <a:pos x="45" y="26"/>
                </a:cxn>
                <a:cxn ang="0">
                  <a:pos x="45" y="26"/>
                </a:cxn>
                <a:cxn ang="0">
                  <a:pos x="45" y="26"/>
                </a:cxn>
              </a:cxnLst>
              <a:rect l="0" t="0" r="r" b="b"/>
              <a:pathLst>
                <a:path w="63" h="92">
                  <a:moveTo>
                    <a:pt x="45" y="26"/>
                  </a:moveTo>
                  <a:lnTo>
                    <a:pt x="45" y="26"/>
                  </a:lnTo>
                  <a:lnTo>
                    <a:pt x="35" y="25"/>
                  </a:lnTo>
                  <a:lnTo>
                    <a:pt x="28" y="22"/>
                  </a:lnTo>
                  <a:lnTo>
                    <a:pt x="24" y="18"/>
                  </a:lnTo>
                  <a:lnTo>
                    <a:pt x="20" y="13"/>
                  </a:lnTo>
                  <a:lnTo>
                    <a:pt x="17" y="8"/>
                  </a:lnTo>
                  <a:lnTo>
                    <a:pt x="13" y="5"/>
                  </a:lnTo>
                  <a:lnTo>
                    <a:pt x="10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22"/>
                  </a:lnTo>
                  <a:lnTo>
                    <a:pt x="3" y="35"/>
                  </a:lnTo>
                  <a:lnTo>
                    <a:pt x="8" y="48"/>
                  </a:lnTo>
                  <a:lnTo>
                    <a:pt x="12" y="61"/>
                  </a:lnTo>
                  <a:lnTo>
                    <a:pt x="19" y="74"/>
                  </a:lnTo>
                  <a:lnTo>
                    <a:pt x="26" y="83"/>
                  </a:lnTo>
                  <a:lnTo>
                    <a:pt x="31" y="86"/>
                  </a:lnTo>
                  <a:lnTo>
                    <a:pt x="35" y="90"/>
                  </a:lnTo>
                  <a:lnTo>
                    <a:pt x="40" y="91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56" y="92"/>
                  </a:lnTo>
                  <a:lnTo>
                    <a:pt x="56" y="92"/>
                  </a:lnTo>
                  <a:lnTo>
                    <a:pt x="56" y="85"/>
                  </a:lnTo>
                  <a:lnTo>
                    <a:pt x="59" y="81"/>
                  </a:lnTo>
                  <a:lnTo>
                    <a:pt x="62" y="76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2" y="66"/>
                  </a:lnTo>
                  <a:lnTo>
                    <a:pt x="59" y="61"/>
                  </a:lnTo>
                  <a:lnTo>
                    <a:pt x="56" y="55"/>
                  </a:lnTo>
                  <a:lnTo>
                    <a:pt x="56" y="52"/>
                  </a:lnTo>
                  <a:lnTo>
                    <a:pt x="56" y="52"/>
                  </a:lnTo>
                  <a:lnTo>
                    <a:pt x="57" y="44"/>
                  </a:lnTo>
                  <a:lnTo>
                    <a:pt x="58" y="40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8" y="33"/>
                  </a:lnTo>
                  <a:lnTo>
                    <a:pt x="57" y="31"/>
                  </a:lnTo>
                  <a:lnTo>
                    <a:pt x="55" y="29"/>
                  </a:lnTo>
                  <a:lnTo>
                    <a:pt x="51" y="28"/>
                  </a:lnTo>
                  <a:lnTo>
                    <a:pt x="47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2" name="Freeform 43"/>
            <p:cNvSpPr>
              <a:spLocks/>
            </p:cNvSpPr>
            <p:nvPr/>
          </p:nvSpPr>
          <p:spPr bwMode="auto">
            <a:xfrm>
              <a:off x="7712733" y="3498265"/>
              <a:ext cx="47437" cy="29438"/>
            </a:xfrm>
            <a:custGeom>
              <a:avLst/>
              <a:gdLst/>
              <a:ahLst/>
              <a:cxnLst>
                <a:cxn ang="0">
                  <a:pos x="35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27"/>
                </a:cxn>
                <a:cxn ang="0">
                  <a:pos x="2" y="33"/>
                </a:cxn>
                <a:cxn ang="0">
                  <a:pos x="4" y="38"/>
                </a:cxn>
                <a:cxn ang="0">
                  <a:pos x="6" y="42"/>
                </a:cxn>
                <a:cxn ang="0">
                  <a:pos x="11" y="46"/>
                </a:cxn>
                <a:cxn ang="0">
                  <a:pos x="14" y="49"/>
                </a:cxn>
                <a:cxn ang="0">
                  <a:pos x="20" y="50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29" y="50"/>
                </a:cxn>
                <a:cxn ang="0">
                  <a:pos x="33" y="48"/>
                </a:cxn>
                <a:cxn ang="0">
                  <a:pos x="35" y="46"/>
                </a:cxn>
                <a:cxn ang="0">
                  <a:pos x="38" y="42"/>
                </a:cxn>
                <a:cxn ang="0">
                  <a:pos x="40" y="35"/>
                </a:cxn>
                <a:cxn ang="0">
                  <a:pos x="41" y="33"/>
                </a:cxn>
                <a:cxn ang="0">
                  <a:pos x="43" y="33"/>
                </a:cxn>
                <a:cxn ang="0">
                  <a:pos x="43" y="33"/>
                </a:cxn>
                <a:cxn ang="0">
                  <a:pos x="65" y="33"/>
                </a:cxn>
                <a:cxn ang="0">
                  <a:pos x="65" y="33"/>
                </a:cxn>
                <a:cxn ang="0">
                  <a:pos x="69" y="32"/>
                </a:cxn>
                <a:cxn ang="0">
                  <a:pos x="72" y="31"/>
                </a:cxn>
                <a:cxn ang="0">
                  <a:pos x="74" y="28"/>
                </a:cxn>
                <a:cxn ang="0">
                  <a:pos x="75" y="26"/>
                </a:cxn>
                <a:cxn ang="0">
                  <a:pos x="75" y="23"/>
                </a:cxn>
                <a:cxn ang="0">
                  <a:pos x="77" y="18"/>
                </a:cxn>
                <a:cxn ang="0">
                  <a:pos x="77" y="18"/>
                </a:cxn>
                <a:cxn ang="0">
                  <a:pos x="75" y="10"/>
                </a:cxn>
                <a:cxn ang="0">
                  <a:pos x="72" y="4"/>
                </a:cxn>
                <a:cxn ang="0">
                  <a:pos x="67" y="1"/>
                </a:cxn>
                <a:cxn ang="0">
                  <a:pos x="64" y="0"/>
                </a:cxn>
                <a:cxn ang="0">
                  <a:pos x="62" y="0"/>
                </a:cxn>
                <a:cxn ang="0">
                  <a:pos x="62" y="0"/>
                </a:cxn>
                <a:cxn ang="0">
                  <a:pos x="59" y="0"/>
                </a:cxn>
                <a:cxn ang="0">
                  <a:pos x="57" y="2"/>
                </a:cxn>
                <a:cxn ang="0">
                  <a:pos x="54" y="7"/>
                </a:cxn>
                <a:cxn ang="0">
                  <a:pos x="51" y="14"/>
                </a:cxn>
                <a:cxn ang="0">
                  <a:pos x="50" y="22"/>
                </a:cxn>
                <a:cxn ang="0">
                  <a:pos x="50" y="22"/>
                </a:cxn>
                <a:cxn ang="0">
                  <a:pos x="47" y="22"/>
                </a:cxn>
                <a:cxn ang="0">
                  <a:pos x="43" y="19"/>
                </a:cxn>
                <a:cxn ang="0">
                  <a:pos x="35" y="15"/>
                </a:cxn>
                <a:cxn ang="0">
                  <a:pos x="35" y="15"/>
                </a:cxn>
                <a:cxn ang="0">
                  <a:pos x="35" y="15"/>
                </a:cxn>
              </a:cxnLst>
              <a:rect l="0" t="0" r="r" b="b"/>
              <a:pathLst>
                <a:path w="77" h="52">
                  <a:moveTo>
                    <a:pt x="35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11" y="46"/>
                  </a:lnTo>
                  <a:lnTo>
                    <a:pt x="14" y="49"/>
                  </a:lnTo>
                  <a:lnTo>
                    <a:pt x="20" y="50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9" y="50"/>
                  </a:lnTo>
                  <a:lnTo>
                    <a:pt x="33" y="48"/>
                  </a:lnTo>
                  <a:lnTo>
                    <a:pt x="35" y="46"/>
                  </a:lnTo>
                  <a:lnTo>
                    <a:pt x="38" y="42"/>
                  </a:lnTo>
                  <a:lnTo>
                    <a:pt x="40" y="35"/>
                  </a:lnTo>
                  <a:lnTo>
                    <a:pt x="41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65" y="33"/>
                  </a:lnTo>
                  <a:lnTo>
                    <a:pt x="65" y="33"/>
                  </a:lnTo>
                  <a:lnTo>
                    <a:pt x="69" y="32"/>
                  </a:lnTo>
                  <a:lnTo>
                    <a:pt x="72" y="31"/>
                  </a:lnTo>
                  <a:lnTo>
                    <a:pt x="74" y="28"/>
                  </a:lnTo>
                  <a:lnTo>
                    <a:pt x="75" y="26"/>
                  </a:lnTo>
                  <a:lnTo>
                    <a:pt x="75" y="23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5" y="10"/>
                  </a:lnTo>
                  <a:lnTo>
                    <a:pt x="72" y="4"/>
                  </a:lnTo>
                  <a:lnTo>
                    <a:pt x="67" y="1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9" y="0"/>
                  </a:lnTo>
                  <a:lnTo>
                    <a:pt x="57" y="2"/>
                  </a:lnTo>
                  <a:lnTo>
                    <a:pt x="54" y="7"/>
                  </a:lnTo>
                  <a:lnTo>
                    <a:pt x="51" y="14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47" y="22"/>
                  </a:lnTo>
                  <a:lnTo>
                    <a:pt x="43" y="19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3" name="Freeform 44"/>
            <p:cNvSpPr>
              <a:spLocks/>
            </p:cNvSpPr>
            <p:nvPr/>
          </p:nvSpPr>
          <p:spPr bwMode="auto">
            <a:xfrm>
              <a:off x="7770158" y="3562803"/>
              <a:ext cx="27464" cy="1472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12"/>
                </a:cxn>
                <a:cxn ang="0">
                  <a:pos x="4" y="16"/>
                </a:cxn>
                <a:cxn ang="0">
                  <a:pos x="5" y="19"/>
                </a:cxn>
                <a:cxn ang="0">
                  <a:pos x="9" y="22"/>
                </a:cxn>
                <a:cxn ang="0">
                  <a:pos x="12" y="23"/>
                </a:cxn>
                <a:cxn ang="0">
                  <a:pos x="18" y="25"/>
                </a:cxn>
                <a:cxn ang="0">
                  <a:pos x="24" y="25"/>
                </a:cxn>
                <a:cxn ang="0">
                  <a:pos x="24" y="25"/>
                </a:cxn>
                <a:cxn ang="0">
                  <a:pos x="32" y="24"/>
                </a:cxn>
                <a:cxn ang="0">
                  <a:pos x="38" y="20"/>
                </a:cxn>
                <a:cxn ang="0">
                  <a:pos x="41" y="16"/>
                </a:cxn>
                <a:cxn ang="0">
                  <a:pos x="42" y="10"/>
                </a:cxn>
                <a:cxn ang="0">
                  <a:pos x="42" y="10"/>
                </a:cxn>
                <a:cxn ang="0">
                  <a:pos x="41" y="5"/>
                </a:cxn>
                <a:cxn ang="0">
                  <a:pos x="41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2" h="25">
                  <a:moveTo>
                    <a:pt x="2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5" y="19"/>
                  </a:lnTo>
                  <a:lnTo>
                    <a:pt x="9" y="22"/>
                  </a:lnTo>
                  <a:lnTo>
                    <a:pt x="12" y="23"/>
                  </a:lnTo>
                  <a:lnTo>
                    <a:pt x="18" y="25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2" y="24"/>
                  </a:lnTo>
                  <a:lnTo>
                    <a:pt x="38" y="20"/>
                  </a:lnTo>
                  <a:lnTo>
                    <a:pt x="41" y="16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1" y="5"/>
                  </a:lnTo>
                  <a:lnTo>
                    <a:pt x="41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4" name="Freeform 45"/>
            <p:cNvSpPr>
              <a:spLocks/>
            </p:cNvSpPr>
            <p:nvPr/>
          </p:nvSpPr>
          <p:spPr bwMode="auto">
            <a:xfrm>
              <a:off x="7836321" y="3512983"/>
              <a:ext cx="14980" cy="23777"/>
            </a:xfrm>
            <a:custGeom>
              <a:avLst/>
              <a:gdLst/>
              <a:ahLst/>
              <a:cxnLst>
                <a:cxn ang="0">
                  <a:pos x="26" y="12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2" y="24"/>
                </a:cxn>
                <a:cxn ang="0">
                  <a:pos x="4" y="32"/>
                </a:cxn>
                <a:cxn ang="0">
                  <a:pos x="7" y="39"/>
                </a:cxn>
                <a:cxn ang="0">
                  <a:pos x="10" y="40"/>
                </a:cxn>
                <a:cxn ang="0">
                  <a:pos x="12" y="41"/>
                </a:cxn>
                <a:cxn ang="0">
                  <a:pos x="12" y="41"/>
                </a:cxn>
                <a:cxn ang="0">
                  <a:pos x="17" y="40"/>
                </a:cxn>
                <a:cxn ang="0">
                  <a:pos x="20" y="37"/>
                </a:cxn>
                <a:cxn ang="0">
                  <a:pos x="22" y="32"/>
                </a:cxn>
                <a:cxn ang="0">
                  <a:pos x="25" y="28"/>
                </a:cxn>
                <a:cxn ang="0">
                  <a:pos x="26" y="17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12"/>
                </a:cxn>
              </a:cxnLst>
              <a:rect l="0" t="0" r="r" b="b"/>
              <a:pathLst>
                <a:path w="26" h="41">
                  <a:moveTo>
                    <a:pt x="26" y="12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24"/>
                  </a:lnTo>
                  <a:lnTo>
                    <a:pt x="4" y="32"/>
                  </a:lnTo>
                  <a:lnTo>
                    <a:pt x="7" y="39"/>
                  </a:lnTo>
                  <a:lnTo>
                    <a:pt x="10" y="40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7" y="40"/>
                  </a:lnTo>
                  <a:lnTo>
                    <a:pt x="20" y="37"/>
                  </a:lnTo>
                  <a:lnTo>
                    <a:pt x="22" y="32"/>
                  </a:lnTo>
                  <a:lnTo>
                    <a:pt x="25" y="28"/>
                  </a:lnTo>
                  <a:lnTo>
                    <a:pt x="26" y="17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5" name="Freeform 46"/>
            <p:cNvSpPr>
              <a:spLocks/>
            </p:cNvSpPr>
            <p:nvPr/>
          </p:nvSpPr>
          <p:spPr bwMode="auto">
            <a:xfrm>
              <a:off x="7776400" y="3480149"/>
              <a:ext cx="21222" cy="14720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26" y="4"/>
                </a:cxn>
                <a:cxn ang="0">
                  <a:pos x="23" y="4"/>
                </a:cxn>
                <a:cxn ang="0">
                  <a:pos x="21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8" y="2"/>
                </a:cxn>
                <a:cxn ang="0">
                  <a:pos x="6" y="3"/>
                </a:cxn>
                <a:cxn ang="0">
                  <a:pos x="3" y="4"/>
                </a:cxn>
                <a:cxn ang="0">
                  <a:pos x="2" y="6"/>
                </a:cxn>
                <a:cxn ang="0">
                  <a:pos x="1" y="8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1" y="16"/>
                </a:cxn>
                <a:cxn ang="0">
                  <a:pos x="2" y="19"/>
                </a:cxn>
                <a:cxn ang="0">
                  <a:pos x="8" y="22"/>
                </a:cxn>
                <a:cxn ang="0">
                  <a:pos x="14" y="26"/>
                </a:cxn>
                <a:cxn ang="0">
                  <a:pos x="18" y="27"/>
                </a:cxn>
                <a:cxn ang="0">
                  <a:pos x="18" y="27"/>
                </a:cxn>
                <a:cxn ang="0">
                  <a:pos x="24" y="26"/>
                </a:cxn>
                <a:cxn ang="0">
                  <a:pos x="29" y="23"/>
                </a:cxn>
                <a:cxn ang="0">
                  <a:pos x="32" y="20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2" y="12"/>
                </a:cxn>
                <a:cxn ang="0">
                  <a:pos x="31" y="8"/>
                </a:cxn>
                <a:cxn ang="0">
                  <a:pos x="29" y="5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</a:cxnLst>
              <a:rect l="0" t="0" r="r" b="b"/>
              <a:pathLst>
                <a:path w="33" h="27">
                  <a:moveTo>
                    <a:pt x="26" y="4"/>
                  </a:moveTo>
                  <a:lnTo>
                    <a:pt x="26" y="4"/>
                  </a:lnTo>
                  <a:lnTo>
                    <a:pt x="23" y="4"/>
                  </a:lnTo>
                  <a:lnTo>
                    <a:pt x="21" y="3"/>
                  </a:lnTo>
                  <a:lnTo>
                    <a:pt x="17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6"/>
                  </a:lnTo>
                  <a:lnTo>
                    <a:pt x="2" y="19"/>
                  </a:lnTo>
                  <a:lnTo>
                    <a:pt x="8" y="22"/>
                  </a:lnTo>
                  <a:lnTo>
                    <a:pt x="14" y="26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4" y="26"/>
                  </a:lnTo>
                  <a:lnTo>
                    <a:pt x="29" y="23"/>
                  </a:lnTo>
                  <a:lnTo>
                    <a:pt x="32" y="20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2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6" name="Freeform 47"/>
            <p:cNvSpPr>
              <a:spLocks/>
            </p:cNvSpPr>
            <p:nvPr/>
          </p:nvSpPr>
          <p:spPr bwMode="auto">
            <a:xfrm>
              <a:off x="10819892" y="5130972"/>
              <a:ext cx="47437" cy="30571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0"/>
                </a:cxn>
                <a:cxn ang="0">
                  <a:pos x="15" y="7"/>
                </a:cxn>
                <a:cxn ang="0">
                  <a:pos x="10" y="11"/>
                </a:cxn>
                <a:cxn ang="0">
                  <a:pos x="5" y="14"/>
                </a:cxn>
                <a:cxn ang="0">
                  <a:pos x="3" y="19"/>
                </a:cxn>
                <a:cxn ang="0">
                  <a:pos x="2" y="26"/>
                </a:cxn>
                <a:cxn ang="0">
                  <a:pos x="0" y="34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27" y="50"/>
                </a:cxn>
                <a:cxn ang="0">
                  <a:pos x="37" y="52"/>
                </a:cxn>
                <a:cxn ang="0">
                  <a:pos x="45" y="53"/>
                </a:cxn>
                <a:cxn ang="0">
                  <a:pos x="53" y="53"/>
                </a:cxn>
                <a:cxn ang="0">
                  <a:pos x="60" y="50"/>
                </a:cxn>
                <a:cxn ang="0">
                  <a:pos x="68" y="45"/>
                </a:cxn>
                <a:cxn ang="0">
                  <a:pos x="78" y="37"/>
                </a:cxn>
                <a:cxn ang="0">
                  <a:pos x="78" y="37"/>
                </a:cxn>
                <a:cxn ang="0">
                  <a:pos x="72" y="33"/>
                </a:cxn>
                <a:cxn ang="0">
                  <a:pos x="66" y="28"/>
                </a:cxn>
                <a:cxn ang="0">
                  <a:pos x="53" y="20"/>
                </a:cxn>
                <a:cxn ang="0">
                  <a:pos x="43" y="12"/>
                </a:cxn>
                <a:cxn ang="0">
                  <a:pos x="37" y="7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3" y="0"/>
                </a:cxn>
              </a:cxnLst>
              <a:rect l="0" t="0" r="r" b="b"/>
              <a:pathLst>
                <a:path w="78" h="53">
                  <a:moveTo>
                    <a:pt x="33" y="0"/>
                  </a:moveTo>
                  <a:lnTo>
                    <a:pt x="33" y="0"/>
                  </a:lnTo>
                  <a:lnTo>
                    <a:pt x="15" y="7"/>
                  </a:lnTo>
                  <a:lnTo>
                    <a:pt x="10" y="11"/>
                  </a:lnTo>
                  <a:lnTo>
                    <a:pt x="5" y="14"/>
                  </a:lnTo>
                  <a:lnTo>
                    <a:pt x="3" y="19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7" y="50"/>
                  </a:lnTo>
                  <a:lnTo>
                    <a:pt x="37" y="52"/>
                  </a:lnTo>
                  <a:lnTo>
                    <a:pt x="45" y="53"/>
                  </a:lnTo>
                  <a:lnTo>
                    <a:pt x="53" y="53"/>
                  </a:lnTo>
                  <a:lnTo>
                    <a:pt x="60" y="50"/>
                  </a:lnTo>
                  <a:lnTo>
                    <a:pt x="68" y="4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2" y="33"/>
                  </a:lnTo>
                  <a:lnTo>
                    <a:pt x="66" y="28"/>
                  </a:lnTo>
                  <a:lnTo>
                    <a:pt x="53" y="20"/>
                  </a:lnTo>
                  <a:lnTo>
                    <a:pt x="43" y="12"/>
                  </a:lnTo>
                  <a:lnTo>
                    <a:pt x="37" y="7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7" name="Freeform 48"/>
            <p:cNvSpPr>
              <a:spLocks/>
            </p:cNvSpPr>
            <p:nvPr/>
          </p:nvSpPr>
          <p:spPr bwMode="auto">
            <a:xfrm>
              <a:off x="11154451" y="4072316"/>
              <a:ext cx="32457" cy="73597"/>
            </a:xfrm>
            <a:custGeom>
              <a:avLst/>
              <a:gdLst/>
              <a:ahLst/>
              <a:cxnLst>
                <a:cxn ang="0">
                  <a:pos x="10" y="73"/>
                </a:cxn>
                <a:cxn ang="0">
                  <a:pos x="3" y="28"/>
                </a:cxn>
                <a:cxn ang="0">
                  <a:pos x="3" y="28"/>
                </a:cxn>
                <a:cxn ang="0">
                  <a:pos x="3" y="28"/>
                </a:cxn>
                <a:cxn ang="0">
                  <a:pos x="1" y="27"/>
                </a:cxn>
                <a:cxn ang="0">
                  <a:pos x="0" y="25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3" y="4"/>
                </a:cxn>
                <a:cxn ang="0">
                  <a:pos x="7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40" y="14"/>
                </a:cxn>
                <a:cxn ang="0">
                  <a:pos x="40" y="14"/>
                </a:cxn>
                <a:cxn ang="0">
                  <a:pos x="40" y="14"/>
                </a:cxn>
                <a:cxn ang="0">
                  <a:pos x="40" y="51"/>
                </a:cxn>
                <a:cxn ang="0">
                  <a:pos x="40" y="51"/>
                </a:cxn>
                <a:cxn ang="0">
                  <a:pos x="41" y="60"/>
                </a:cxn>
                <a:cxn ang="0">
                  <a:pos x="42" y="70"/>
                </a:cxn>
                <a:cxn ang="0">
                  <a:pos x="47" y="93"/>
                </a:cxn>
                <a:cxn ang="0">
                  <a:pos x="50" y="113"/>
                </a:cxn>
                <a:cxn ang="0">
                  <a:pos x="51" y="121"/>
                </a:cxn>
                <a:cxn ang="0">
                  <a:pos x="50" y="128"/>
                </a:cxn>
                <a:cxn ang="0">
                  <a:pos x="50" y="128"/>
                </a:cxn>
                <a:cxn ang="0">
                  <a:pos x="48" y="127"/>
                </a:cxn>
                <a:cxn ang="0">
                  <a:pos x="46" y="124"/>
                </a:cxn>
                <a:cxn ang="0">
                  <a:pos x="40" y="113"/>
                </a:cxn>
                <a:cxn ang="0">
                  <a:pos x="40" y="113"/>
                </a:cxn>
                <a:cxn ang="0">
                  <a:pos x="38" y="107"/>
                </a:cxn>
                <a:cxn ang="0">
                  <a:pos x="33" y="102"/>
                </a:cxn>
                <a:cxn ang="0">
                  <a:pos x="24" y="92"/>
                </a:cxn>
                <a:cxn ang="0">
                  <a:pos x="19" y="87"/>
                </a:cxn>
                <a:cxn ang="0">
                  <a:pos x="15" y="82"/>
                </a:cxn>
                <a:cxn ang="0">
                  <a:pos x="11" y="78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0" y="73"/>
                </a:cxn>
              </a:cxnLst>
              <a:rect l="0" t="0" r="r" b="b"/>
              <a:pathLst>
                <a:path w="51" h="128">
                  <a:moveTo>
                    <a:pt x="10" y="73"/>
                  </a:move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9"/>
                  </a:lnTo>
                  <a:lnTo>
                    <a:pt x="3" y="4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1" y="60"/>
                  </a:lnTo>
                  <a:lnTo>
                    <a:pt x="42" y="70"/>
                  </a:lnTo>
                  <a:lnTo>
                    <a:pt x="47" y="93"/>
                  </a:lnTo>
                  <a:lnTo>
                    <a:pt x="50" y="113"/>
                  </a:lnTo>
                  <a:lnTo>
                    <a:pt x="51" y="121"/>
                  </a:lnTo>
                  <a:lnTo>
                    <a:pt x="50" y="128"/>
                  </a:lnTo>
                  <a:lnTo>
                    <a:pt x="50" y="128"/>
                  </a:lnTo>
                  <a:lnTo>
                    <a:pt x="48" y="127"/>
                  </a:lnTo>
                  <a:lnTo>
                    <a:pt x="46" y="124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38" y="107"/>
                  </a:lnTo>
                  <a:lnTo>
                    <a:pt x="33" y="102"/>
                  </a:lnTo>
                  <a:lnTo>
                    <a:pt x="24" y="92"/>
                  </a:lnTo>
                  <a:lnTo>
                    <a:pt x="19" y="87"/>
                  </a:lnTo>
                  <a:lnTo>
                    <a:pt x="15" y="82"/>
                  </a:lnTo>
                  <a:lnTo>
                    <a:pt x="11" y="78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8" name="Freeform 49"/>
            <p:cNvSpPr>
              <a:spLocks/>
            </p:cNvSpPr>
            <p:nvPr/>
          </p:nvSpPr>
          <p:spPr bwMode="auto">
            <a:xfrm>
              <a:off x="6665363" y="5145691"/>
              <a:ext cx="471879" cy="521968"/>
            </a:xfrm>
            <a:custGeom>
              <a:avLst/>
              <a:gdLst/>
              <a:ahLst/>
              <a:cxnLst>
                <a:cxn ang="0">
                  <a:pos x="442" y="145"/>
                </a:cxn>
                <a:cxn ang="0">
                  <a:pos x="392" y="238"/>
                </a:cxn>
                <a:cxn ang="0">
                  <a:pos x="359" y="276"/>
                </a:cxn>
                <a:cxn ang="0">
                  <a:pos x="296" y="299"/>
                </a:cxn>
                <a:cxn ang="0">
                  <a:pos x="282" y="323"/>
                </a:cxn>
                <a:cxn ang="0">
                  <a:pos x="293" y="361"/>
                </a:cxn>
                <a:cxn ang="0">
                  <a:pos x="304" y="390"/>
                </a:cxn>
                <a:cxn ang="0">
                  <a:pos x="289" y="416"/>
                </a:cxn>
                <a:cxn ang="0">
                  <a:pos x="283" y="438"/>
                </a:cxn>
                <a:cxn ang="0">
                  <a:pos x="297" y="467"/>
                </a:cxn>
                <a:cxn ang="0">
                  <a:pos x="290" y="489"/>
                </a:cxn>
                <a:cxn ang="0">
                  <a:pos x="251" y="514"/>
                </a:cxn>
                <a:cxn ang="0">
                  <a:pos x="214" y="521"/>
                </a:cxn>
                <a:cxn ang="0">
                  <a:pos x="199" y="547"/>
                </a:cxn>
                <a:cxn ang="0">
                  <a:pos x="185" y="576"/>
                </a:cxn>
                <a:cxn ang="0">
                  <a:pos x="156" y="570"/>
                </a:cxn>
                <a:cxn ang="0">
                  <a:pos x="130" y="574"/>
                </a:cxn>
                <a:cxn ang="0">
                  <a:pos x="101" y="612"/>
                </a:cxn>
                <a:cxn ang="0">
                  <a:pos x="82" y="634"/>
                </a:cxn>
                <a:cxn ang="0">
                  <a:pos x="50" y="633"/>
                </a:cxn>
                <a:cxn ang="0">
                  <a:pos x="23" y="656"/>
                </a:cxn>
                <a:cxn ang="0">
                  <a:pos x="0" y="720"/>
                </a:cxn>
                <a:cxn ang="0">
                  <a:pos x="11" y="744"/>
                </a:cxn>
                <a:cxn ang="0">
                  <a:pos x="92" y="795"/>
                </a:cxn>
                <a:cxn ang="0">
                  <a:pos x="111" y="796"/>
                </a:cxn>
                <a:cxn ang="0">
                  <a:pos x="136" y="786"/>
                </a:cxn>
                <a:cxn ang="0">
                  <a:pos x="186" y="806"/>
                </a:cxn>
                <a:cxn ang="0">
                  <a:pos x="232" y="847"/>
                </a:cxn>
                <a:cxn ang="0">
                  <a:pos x="290" y="854"/>
                </a:cxn>
                <a:cxn ang="0">
                  <a:pos x="320" y="874"/>
                </a:cxn>
                <a:cxn ang="0">
                  <a:pos x="345" y="889"/>
                </a:cxn>
                <a:cxn ang="0">
                  <a:pos x="377" y="872"/>
                </a:cxn>
                <a:cxn ang="0">
                  <a:pos x="404" y="864"/>
                </a:cxn>
                <a:cxn ang="0">
                  <a:pos x="464" y="893"/>
                </a:cxn>
                <a:cxn ang="0">
                  <a:pos x="521" y="923"/>
                </a:cxn>
                <a:cxn ang="0">
                  <a:pos x="543" y="910"/>
                </a:cxn>
                <a:cxn ang="0">
                  <a:pos x="565" y="896"/>
                </a:cxn>
                <a:cxn ang="0">
                  <a:pos x="599" y="908"/>
                </a:cxn>
                <a:cxn ang="0">
                  <a:pos x="613" y="895"/>
                </a:cxn>
                <a:cxn ang="0">
                  <a:pos x="609" y="847"/>
                </a:cxn>
                <a:cxn ang="0">
                  <a:pos x="630" y="794"/>
                </a:cxn>
                <a:cxn ang="0">
                  <a:pos x="734" y="775"/>
                </a:cxn>
                <a:cxn ang="0">
                  <a:pos x="750" y="738"/>
                </a:cxn>
                <a:cxn ang="0">
                  <a:pos x="749" y="627"/>
                </a:cxn>
                <a:cxn ang="0">
                  <a:pos x="732" y="556"/>
                </a:cxn>
                <a:cxn ang="0">
                  <a:pos x="695" y="531"/>
                </a:cxn>
                <a:cxn ang="0">
                  <a:pos x="659" y="506"/>
                </a:cxn>
                <a:cxn ang="0">
                  <a:pos x="659" y="478"/>
                </a:cxn>
                <a:cxn ang="0">
                  <a:pos x="664" y="397"/>
                </a:cxn>
                <a:cxn ang="0">
                  <a:pos x="653" y="298"/>
                </a:cxn>
                <a:cxn ang="0">
                  <a:pos x="658" y="254"/>
                </a:cxn>
                <a:cxn ang="0">
                  <a:pos x="663" y="215"/>
                </a:cxn>
                <a:cxn ang="0">
                  <a:pos x="635" y="172"/>
                </a:cxn>
                <a:cxn ang="0">
                  <a:pos x="615" y="134"/>
                </a:cxn>
                <a:cxn ang="0">
                  <a:pos x="557" y="75"/>
                </a:cxn>
                <a:cxn ang="0">
                  <a:pos x="528" y="23"/>
                </a:cxn>
                <a:cxn ang="0">
                  <a:pos x="513" y="7"/>
                </a:cxn>
                <a:cxn ang="0">
                  <a:pos x="506" y="8"/>
                </a:cxn>
              </a:cxnLst>
              <a:rect l="0" t="0" r="r" b="b"/>
              <a:pathLst>
                <a:path w="756" h="923">
                  <a:moveTo>
                    <a:pt x="506" y="8"/>
                  </a:moveTo>
                  <a:lnTo>
                    <a:pt x="506" y="8"/>
                  </a:lnTo>
                  <a:lnTo>
                    <a:pt x="487" y="53"/>
                  </a:lnTo>
                  <a:lnTo>
                    <a:pt x="465" y="99"/>
                  </a:lnTo>
                  <a:lnTo>
                    <a:pt x="442" y="145"/>
                  </a:lnTo>
                  <a:lnTo>
                    <a:pt x="430" y="167"/>
                  </a:lnTo>
                  <a:lnTo>
                    <a:pt x="418" y="187"/>
                  </a:lnTo>
                  <a:lnTo>
                    <a:pt x="418" y="187"/>
                  </a:lnTo>
                  <a:lnTo>
                    <a:pt x="405" y="214"/>
                  </a:lnTo>
                  <a:lnTo>
                    <a:pt x="392" y="238"/>
                  </a:lnTo>
                  <a:lnTo>
                    <a:pt x="386" y="248"/>
                  </a:lnTo>
                  <a:lnTo>
                    <a:pt x="378" y="259"/>
                  </a:lnTo>
                  <a:lnTo>
                    <a:pt x="369" y="268"/>
                  </a:lnTo>
                  <a:lnTo>
                    <a:pt x="359" y="276"/>
                  </a:lnTo>
                  <a:lnTo>
                    <a:pt x="359" y="276"/>
                  </a:lnTo>
                  <a:lnTo>
                    <a:pt x="350" y="280"/>
                  </a:lnTo>
                  <a:lnTo>
                    <a:pt x="338" y="284"/>
                  </a:lnTo>
                  <a:lnTo>
                    <a:pt x="313" y="292"/>
                  </a:lnTo>
                  <a:lnTo>
                    <a:pt x="300" y="297"/>
                  </a:lnTo>
                  <a:lnTo>
                    <a:pt x="296" y="299"/>
                  </a:lnTo>
                  <a:lnTo>
                    <a:pt x="291" y="302"/>
                  </a:lnTo>
                  <a:lnTo>
                    <a:pt x="288" y="307"/>
                  </a:lnTo>
                  <a:lnTo>
                    <a:pt x="284" y="312"/>
                  </a:lnTo>
                  <a:lnTo>
                    <a:pt x="283" y="317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3" y="336"/>
                  </a:lnTo>
                  <a:lnTo>
                    <a:pt x="285" y="346"/>
                  </a:lnTo>
                  <a:lnTo>
                    <a:pt x="289" y="354"/>
                  </a:lnTo>
                  <a:lnTo>
                    <a:pt x="293" y="361"/>
                  </a:lnTo>
                  <a:lnTo>
                    <a:pt x="297" y="367"/>
                  </a:lnTo>
                  <a:lnTo>
                    <a:pt x="300" y="374"/>
                  </a:lnTo>
                  <a:lnTo>
                    <a:pt x="302" y="381"/>
                  </a:lnTo>
                  <a:lnTo>
                    <a:pt x="304" y="390"/>
                  </a:lnTo>
                  <a:lnTo>
                    <a:pt x="304" y="390"/>
                  </a:lnTo>
                  <a:lnTo>
                    <a:pt x="302" y="397"/>
                  </a:lnTo>
                  <a:lnTo>
                    <a:pt x="300" y="401"/>
                  </a:lnTo>
                  <a:lnTo>
                    <a:pt x="297" y="407"/>
                  </a:lnTo>
                  <a:lnTo>
                    <a:pt x="293" y="412"/>
                  </a:lnTo>
                  <a:lnTo>
                    <a:pt x="289" y="416"/>
                  </a:lnTo>
                  <a:lnTo>
                    <a:pt x="285" y="422"/>
                  </a:lnTo>
                  <a:lnTo>
                    <a:pt x="283" y="428"/>
                  </a:lnTo>
                  <a:lnTo>
                    <a:pt x="282" y="434"/>
                  </a:lnTo>
                  <a:lnTo>
                    <a:pt x="282" y="434"/>
                  </a:lnTo>
                  <a:lnTo>
                    <a:pt x="283" y="438"/>
                  </a:lnTo>
                  <a:lnTo>
                    <a:pt x="284" y="442"/>
                  </a:lnTo>
                  <a:lnTo>
                    <a:pt x="290" y="448"/>
                  </a:lnTo>
                  <a:lnTo>
                    <a:pt x="294" y="457"/>
                  </a:lnTo>
                  <a:lnTo>
                    <a:pt x="297" y="461"/>
                  </a:lnTo>
                  <a:lnTo>
                    <a:pt x="297" y="467"/>
                  </a:lnTo>
                  <a:lnTo>
                    <a:pt x="297" y="467"/>
                  </a:lnTo>
                  <a:lnTo>
                    <a:pt x="297" y="473"/>
                  </a:lnTo>
                  <a:lnTo>
                    <a:pt x="296" y="478"/>
                  </a:lnTo>
                  <a:lnTo>
                    <a:pt x="293" y="484"/>
                  </a:lnTo>
                  <a:lnTo>
                    <a:pt x="290" y="489"/>
                  </a:lnTo>
                  <a:lnTo>
                    <a:pt x="286" y="493"/>
                  </a:lnTo>
                  <a:lnTo>
                    <a:pt x="283" y="498"/>
                  </a:lnTo>
                  <a:lnTo>
                    <a:pt x="273" y="505"/>
                  </a:lnTo>
                  <a:lnTo>
                    <a:pt x="262" y="511"/>
                  </a:lnTo>
                  <a:lnTo>
                    <a:pt x="251" y="514"/>
                  </a:lnTo>
                  <a:lnTo>
                    <a:pt x="238" y="518"/>
                  </a:lnTo>
                  <a:lnTo>
                    <a:pt x="227" y="518"/>
                  </a:lnTo>
                  <a:lnTo>
                    <a:pt x="227" y="518"/>
                  </a:lnTo>
                  <a:lnTo>
                    <a:pt x="220" y="519"/>
                  </a:lnTo>
                  <a:lnTo>
                    <a:pt x="214" y="521"/>
                  </a:lnTo>
                  <a:lnTo>
                    <a:pt x="209" y="523"/>
                  </a:lnTo>
                  <a:lnTo>
                    <a:pt x="206" y="527"/>
                  </a:lnTo>
                  <a:lnTo>
                    <a:pt x="204" y="531"/>
                  </a:lnTo>
                  <a:lnTo>
                    <a:pt x="201" y="537"/>
                  </a:lnTo>
                  <a:lnTo>
                    <a:pt x="199" y="547"/>
                  </a:lnTo>
                  <a:lnTo>
                    <a:pt x="198" y="558"/>
                  </a:lnTo>
                  <a:lnTo>
                    <a:pt x="194" y="568"/>
                  </a:lnTo>
                  <a:lnTo>
                    <a:pt x="192" y="572"/>
                  </a:lnTo>
                  <a:lnTo>
                    <a:pt x="189" y="574"/>
                  </a:lnTo>
                  <a:lnTo>
                    <a:pt x="185" y="576"/>
                  </a:lnTo>
                  <a:lnTo>
                    <a:pt x="179" y="576"/>
                  </a:lnTo>
                  <a:lnTo>
                    <a:pt x="179" y="576"/>
                  </a:lnTo>
                  <a:lnTo>
                    <a:pt x="172" y="576"/>
                  </a:lnTo>
                  <a:lnTo>
                    <a:pt x="166" y="573"/>
                  </a:lnTo>
                  <a:lnTo>
                    <a:pt x="156" y="570"/>
                  </a:lnTo>
                  <a:lnTo>
                    <a:pt x="146" y="569"/>
                  </a:lnTo>
                  <a:lnTo>
                    <a:pt x="146" y="569"/>
                  </a:lnTo>
                  <a:lnTo>
                    <a:pt x="140" y="570"/>
                  </a:lnTo>
                  <a:lnTo>
                    <a:pt x="134" y="572"/>
                  </a:lnTo>
                  <a:lnTo>
                    <a:pt x="130" y="574"/>
                  </a:lnTo>
                  <a:lnTo>
                    <a:pt x="125" y="576"/>
                  </a:lnTo>
                  <a:lnTo>
                    <a:pt x="118" y="583"/>
                  </a:lnTo>
                  <a:lnTo>
                    <a:pt x="111" y="592"/>
                  </a:lnTo>
                  <a:lnTo>
                    <a:pt x="106" y="602"/>
                  </a:lnTo>
                  <a:lnTo>
                    <a:pt x="101" y="612"/>
                  </a:lnTo>
                  <a:lnTo>
                    <a:pt x="96" y="621"/>
                  </a:lnTo>
                  <a:lnTo>
                    <a:pt x="91" y="629"/>
                  </a:lnTo>
                  <a:lnTo>
                    <a:pt x="91" y="629"/>
                  </a:lnTo>
                  <a:lnTo>
                    <a:pt x="87" y="631"/>
                  </a:lnTo>
                  <a:lnTo>
                    <a:pt x="82" y="634"/>
                  </a:lnTo>
                  <a:lnTo>
                    <a:pt x="77" y="634"/>
                  </a:lnTo>
                  <a:lnTo>
                    <a:pt x="72" y="634"/>
                  </a:lnTo>
                  <a:lnTo>
                    <a:pt x="62" y="631"/>
                  </a:lnTo>
                  <a:lnTo>
                    <a:pt x="56" y="631"/>
                  </a:lnTo>
                  <a:lnTo>
                    <a:pt x="50" y="633"/>
                  </a:lnTo>
                  <a:lnTo>
                    <a:pt x="50" y="633"/>
                  </a:lnTo>
                  <a:lnTo>
                    <a:pt x="46" y="634"/>
                  </a:lnTo>
                  <a:lnTo>
                    <a:pt x="41" y="637"/>
                  </a:lnTo>
                  <a:lnTo>
                    <a:pt x="32" y="645"/>
                  </a:lnTo>
                  <a:lnTo>
                    <a:pt x="23" y="656"/>
                  </a:lnTo>
                  <a:lnTo>
                    <a:pt x="15" y="668"/>
                  </a:lnTo>
                  <a:lnTo>
                    <a:pt x="9" y="681"/>
                  </a:lnTo>
                  <a:lnTo>
                    <a:pt x="3" y="695"/>
                  </a:lnTo>
                  <a:lnTo>
                    <a:pt x="1" y="709"/>
                  </a:lnTo>
                  <a:lnTo>
                    <a:pt x="0" y="720"/>
                  </a:lnTo>
                  <a:lnTo>
                    <a:pt x="0" y="720"/>
                  </a:lnTo>
                  <a:lnTo>
                    <a:pt x="0" y="726"/>
                  </a:lnTo>
                  <a:lnTo>
                    <a:pt x="2" y="732"/>
                  </a:lnTo>
                  <a:lnTo>
                    <a:pt x="7" y="738"/>
                  </a:lnTo>
                  <a:lnTo>
                    <a:pt x="11" y="744"/>
                  </a:lnTo>
                  <a:lnTo>
                    <a:pt x="24" y="758"/>
                  </a:lnTo>
                  <a:lnTo>
                    <a:pt x="40" y="770"/>
                  </a:lnTo>
                  <a:lnTo>
                    <a:pt x="57" y="781"/>
                  </a:lnTo>
                  <a:lnTo>
                    <a:pt x="76" y="789"/>
                  </a:lnTo>
                  <a:lnTo>
                    <a:pt x="92" y="795"/>
                  </a:lnTo>
                  <a:lnTo>
                    <a:pt x="99" y="797"/>
                  </a:lnTo>
                  <a:lnTo>
                    <a:pt x="106" y="797"/>
                  </a:lnTo>
                  <a:lnTo>
                    <a:pt x="106" y="797"/>
                  </a:lnTo>
                  <a:lnTo>
                    <a:pt x="108" y="797"/>
                  </a:lnTo>
                  <a:lnTo>
                    <a:pt x="111" y="796"/>
                  </a:lnTo>
                  <a:lnTo>
                    <a:pt x="117" y="791"/>
                  </a:lnTo>
                  <a:lnTo>
                    <a:pt x="125" y="788"/>
                  </a:lnTo>
                  <a:lnTo>
                    <a:pt x="130" y="787"/>
                  </a:lnTo>
                  <a:lnTo>
                    <a:pt x="136" y="786"/>
                  </a:lnTo>
                  <a:lnTo>
                    <a:pt x="136" y="786"/>
                  </a:lnTo>
                  <a:lnTo>
                    <a:pt x="143" y="787"/>
                  </a:lnTo>
                  <a:lnTo>
                    <a:pt x="148" y="788"/>
                  </a:lnTo>
                  <a:lnTo>
                    <a:pt x="162" y="793"/>
                  </a:lnTo>
                  <a:lnTo>
                    <a:pt x="174" y="798"/>
                  </a:lnTo>
                  <a:lnTo>
                    <a:pt x="186" y="806"/>
                  </a:lnTo>
                  <a:lnTo>
                    <a:pt x="197" y="816"/>
                  </a:lnTo>
                  <a:lnTo>
                    <a:pt x="207" y="825"/>
                  </a:lnTo>
                  <a:lnTo>
                    <a:pt x="223" y="841"/>
                  </a:lnTo>
                  <a:lnTo>
                    <a:pt x="223" y="841"/>
                  </a:lnTo>
                  <a:lnTo>
                    <a:pt x="232" y="847"/>
                  </a:lnTo>
                  <a:lnTo>
                    <a:pt x="240" y="850"/>
                  </a:lnTo>
                  <a:lnTo>
                    <a:pt x="250" y="851"/>
                  </a:lnTo>
                  <a:lnTo>
                    <a:pt x="259" y="851"/>
                  </a:lnTo>
                  <a:lnTo>
                    <a:pt x="279" y="851"/>
                  </a:lnTo>
                  <a:lnTo>
                    <a:pt x="290" y="854"/>
                  </a:lnTo>
                  <a:lnTo>
                    <a:pt x="300" y="856"/>
                  </a:lnTo>
                  <a:lnTo>
                    <a:pt x="300" y="856"/>
                  </a:lnTo>
                  <a:lnTo>
                    <a:pt x="306" y="858"/>
                  </a:lnTo>
                  <a:lnTo>
                    <a:pt x="311" y="863"/>
                  </a:lnTo>
                  <a:lnTo>
                    <a:pt x="320" y="874"/>
                  </a:lnTo>
                  <a:lnTo>
                    <a:pt x="324" y="880"/>
                  </a:lnTo>
                  <a:lnTo>
                    <a:pt x="330" y="885"/>
                  </a:lnTo>
                  <a:lnTo>
                    <a:pt x="337" y="888"/>
                  </a:lnTo>
                  <a:lnTo>
                    <a:pt x="345" y="889"/>
                  </a:lnTo>
                  <a:lnTo>
                    <a:pt x="345" y="889"/>
                  </a:lnTo>
                  <a:lnTo>
                    <a:pt x="354" y="888"/>
                  </a:lnTo>
                  <a:lnTo>
                    <a:pt x="362" y="885"/>
                  </a:lnTo>
                  <a:lnTo>
                    <a:pt x="368" y="881"/>
                  </a:lnTo>
                  <a:lnTo>
                    <a:pt x="373" y="877"/>
                  </a:lnTo>
                  <a:lnTo>
                    <a:pt x="377" y="872"/>
                  </a:lnTo>
                  <a:lnTo>
                    <a:pt x="383" y="867"/>
                  </a:lnTo>
                  <a:lnTo>
                    <a:pt x="389" y="865"/>
                  </a:lnTo>
                  <a:lnTo>
                    <a:pt x="396" y="864"/>
                  </a:lnTo>
                  <a:lnTo>
                    <a:pt x="396" y="864"/>
                  </a:lnTo>
                  <a:lnTo>
                    <a:pt x="404" y="864"/>
                  </a:lnTo>
                  <a:lnTo>
                    <a:pt x="412" y="866"/>
                  </a:lnTo>
                  <a:lnTo>
                    <a:pt x="420" y="870"/>
                  </a:lnTo>
                  <a:lnTo>
                    <a:pt x="429" y="873"/>
                  </a:lnTo>
                  <a:lnTo>
                    <a:pt x="446" y="882"/>
                  </a:lnTo>
                  <a:lnTo>
                    <a:pt x="464" y="893"/>
                  </a:lnTo>
                  <a:lnTo>
                    <a:pt x="481" y="904"/>
                  </a:lnTo>
                  <a:lnTo>
                    <a:pt x="496" y="913"/>
                  </a:lnTo>
                  <a:lnTo>
                    <a:pt x="510" y="920"/>
                  </a:lnTo>
                  <a:lnTo>
                    <a:pt x="515" y="921"/>
                  </a:lnTo>
                  <a:lnTo>
                    <a:pt x="521" y="923"/>
                  </a:lnTo>
                  <a:lnTo>
                    <a:pt x="521" y="923"/>
                  </a:lnTo>
                  <a:lnTo>
                    <a:pt x="527" y="921"/>
                  </a:lnTo>
                  <a:lnTo>
                    <a:pt x="533" y="918"/>
                  </a:lnTo>
                  <a:lnTo>
                    <a:pt x="538" y="915"/>
                  </a:lnTo>
                  <a:lnTo>
                    <a:pt x="543" y="910"/>
                  </a:lnTo>
                  <a:lnTo>
                    <a:pt x="548" y="905"/>
                  </a:lnTo>
                  <a:lnTo>
                    <a:pt x="553" y="901"/>
                  </a:lnTo>
                  <a:lnTo>
                    <a:pt x="559" y="897"/>
                  </a:lnTo>
                  <a:lnTo>
                    <a:pt x="565" y="896"/>
                  </a:lnTo>
                  <a:lnTo>
                    <a:pt x="565" y="896"/>
                  </a:lnTo>
                  <a:lnTo>
                    <a:pt x="571" y="897"/>
                  </a:lnTo>
                  <a:lnTo>
                    <a:pt x="575" y="898"/>
                  </a:lnTo>
                  <a:lnTo>
                    <a:pt x="584" y="902"/>
                  </a:lnTo>
                  <a:lnTo>
                    <a:pt x="595" y="906"/>
                  </a:lnTo>
                  <a:lnTo>
                    <a:pt x="599" y="908"/>
                  </a:lnTo>
                  <a:lnTo>
                    <a:pt x="605" y="908"/>
                  </a:lnTo>
                  <a:lnTo>
                    <a:pt x="605" y="908"/>
                  </a:lnTo>
                  <a:lnTo>
                    <a:pt x="609" y="904"/>
                  </a:lnTo>
                  <a:lnTo>
                    <a:pt x="611" y="900"/>
                  </a:lnTo>
                  <a:lnTo>
                    <a:pt x="613" y="895"/>
                  </a:lnTo>
                  <a:lnTo>
                    <a:pt x="614" y="889"/>
                  </a:lnTo>
                  <a:lnTo>
                    <a:pt x="614" y="878"/>
                  </a:lnTo>
                  <a:lnTo>
                    <a:pt x="613" y="866"/>
                  </a:lnTo>
                  <a:lnTo>
                    <a:pt x="611" y="855"/>
                  </a:lnTo>
                  <a:lnTo>
                    <a:pt x="609" y="847"/>
                  </a:lnTo>
                  <a:lnTo>
                    <a:pt x="605" y="837"/>
                  </a:lnTo>
                  <a:lnTo>
                    <a:pt x="605" y="837"/>
                  </a:lnTo>
                  <a:lnTo>
                    <a:pt x="617" y="818"/>
                  </a:lnTo>
                  <a:lnTo>
                    <a:pt x="626" y="802"/>
                  </a:lnTo>
                  <a:lnTo>
                    <a:pt x="630" y="794"/>
                  </a:lnTo>
                  <a:lnTo>
                    <a:pt x="636" y="788"/>
                  </a:lnTo>
                  <a:lnTo>
                    <a:pt x="642" y="781"/>
                  </a:lnTo>
                  <a:lnTo>
                    <a:pt x="649" y="775"/>
                  </a:lnTo>
                  <a:lnTo>
                    <a:pt x="649" y="775"/>
                  </a:lnTo>
                  <a:lnTo>
                    <a:pt x="734" y="775"/>
                  </a:lnTo>
                  <a:lnTo>
                    <a:pt x="734" y="775"/>
                  </a:lnTo>
                  <a:lnTo>
                    <a:pt x="734" y="775"/>
                  </a:lnTo>
                  <a:lnTo>
                    <a:pt x="741" y="763"/>
                  </a:lnTo>
                  <a:lnTo>
                    <a:pt x="747" y="751"/>
                  </a:lnTo>
                  <a:lnTo>
                    <a:pt x="750" y="738"/>
                  </a:lnTo>
                  <a:lnTo>
                    <a:pt x="751" y="726"/>
                  </a:lnTo>
                  <a:lnTo>
                    <a:pt x="754" y="699"/>
                  </a:lnTo>
                  <a:lnTo>
                    <a:pt x="756" y="669"/>
                  </a:lnTo>
                  <a:lnTo>
                    <a:pt x="756" y="669"/>
                  </a:lnTo>
                  <a:lnTo>
                    <a:pt x="749" y="627"/>
                  </a:lnTo>
                  <a:lnTo>
                    <a:pt x="742" y="591"/>
                  </a:lnTo>
                  <a:lnTo>
                    <a:pt x="737" y="575"/>
                  </a:lnTo>
                  <a:lnTo>
                    <a:pt x="734" y="562"/>
                  </a:lnTo>
                  <a:lnTo>
                    <a:pt x="734" y="562"/>
                  </a:lnTo>
                  <a:lnTo>
                    <a:pt x="732" y="556"/>
                  </a:lnTo>
                  <a:lnTo>
                    <a:pt x="727" y="551"/>
                  </a:lnTo>
                  <a:lnTo>
                    <a:pt x="724" y="546"/>
                  </a:lnTo>
                  <a:lnTo>
                    <a:pt x="719" y="542"/>
                  </a:lnTo>
                  <a:lnTo>
                    <a:pt x="708" y="536"/>
                  </a:lnTo>
                  <a:lnTo>
                    <a:pt x="695" y="531"/>
                  </a:lnTo>
                  <a:lnTo>
                    <a:pt x="683" y="527"/>
                  </a:lnTo>
                  <a:lnTo>
                    <a:pt x="672" y="520"/>
                  </a:lnTo>
                  <a:lnTo>
                    <a:pt x="667" y="516"/>
                  </a:lnTo>
                  <a:lnTo>
                    <a:pt x="663" y="512"/>
                  </a:lnTo>
                  <a:lnTo>
                    <a:pt x="659" y="506"/>
                  </a:lnTo>
                  <a:lnTo>
                    <a:pt x="657" y="500"/>
                  </a:lnTo>
                  <a:lnTo>
                    <a:pt x="657" y="500"/>
                  </a:lnTo>
                  <a:lnTo>
                    <a:pt x="656" y="495"/>
                  </a:lnTo>
                  <a:lnTo>
                    <a:pt x="657" y="489"/>
                  </a:lnTo>
                  <a:lnTo>
                    <a:pt x="659" y="478"/>
                  </a:lnTo>
                  <a:lnTo>
                    <a:pt x="663" y="470"/>
                  </a:lnTo>
                  <a:lnTo>
                    <a:pt x="664" y="463"/>
                  </a:lnTo>
                  <a:lnTo>
                    <a:pt x="664" y="463"/>
                  </a:lnTo>
                  <a:lnTo>
                    <a:pt x="664" y="397"/>
                  </a:lnTo>
                  <a:lnTo>
                    <a:pt x="664" y="397"/>
                  </a:lnTo>
                  <a:lnTo>
                    <a:pt x="664" y="382"/>
                  </a:lnTo>
                  <a:lnTo>
                    <a:pt x="663" y="368"/>
                  </a:lnTo>
                  <a:lnTo>
                    <a:pt x="658" y="340"/>
                  </a:lnTo>
                  <a:lnTo>
                    <a:pt x="655" y="312"/>
                  </a:lnTo>
                  <a:lnTo>
                    <a:pt x="653" y="298"/>
                  </a:lnTo>
                  <a:lnTo>
                    <a:pt x="653" y="283"/>
                  </a:lnTo>
                  <a:lnTo>
                    <a:pt x="653" y="283"/>
                  </a:lnTo>
                  <a:lnTo>
                    <a:pt x="653" y="275"/>
                  </a:lnTo>
                  <a:lnTo>
                    <a:pt x="655" y="268"/>
                  </a:lnTo>
                  <a:lnTo>
                    <a:pt x="658" y="254"/>
                  </a:lnTo>
                  <a:lnTo>
                    <a:pt x="663" y="240"/>
                  </a:lnTo>
                  <a:lnTo>
                    <a:pt x="664" y="232"/>
                  </a:lnTo>
                  <a:lnTo>
                    <a:pt x="664" y="224"/>
                  </a:lnTo>
                  <a:lnTo>
                    <a:pt x="664" y="224"/>
                  </a:lnTo>
                  <a:lnTo>
                    <a:pt x="663" y="215"/>
                  </a:lnTo>
                  <a:lnTo>
                    <a:pt x="660" y="207"/>
                  </a:lnTo>
                  <a:lnTo>
                    <a:pt x="656" y="200"/>
                  </a:lnTo>
                  <a:lnTo>
                    <a:pt x="651" y="192"/>
                  </a:lnTo>
                  <a:lnTo>
                    <a:pt x="641" y="179"/>
                  </a:lnTo>
                  <a:lnTo>
                    <a:pt x="635" y="172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26" y="154"/>
                  </a:lnTo>
                  <a:lnTo>
                    <a:pt x="621" y="144"/>
                  </a:lnTo>
                  <a:lnTo>
                    <a:pt x="615" y="134"/>
                  </a:lnTo>
                  <a:lnTo>
                    <a:pt x="609" y="126"/>
                  </a:lnTo>
                  <a:lnTo>
                    <a:pt x="595" y="110"/>
                  </a:lnTo>
                  <a:lnTo>
                    <a:pt x="580" y="96"/>
                  </a:lnTo>
                  <a:lnTo>
                    <a:pt x="565" y="83"/>
                  </a:lnTo>
                  <a:lnTo>
                    <a:pt x="557" y="75"/>
                  </a:lnTo>
                  <a:lnTo>
                    <a:pt x="550" y="66"/>
                  </a:lnTo>
                  <a:lnTo>
                    <a:pt x="544" y="57"/>
                  </a:lnTo>
                  <a:lnTo>
                    <a:pt x="538" y="47"/>
                  </a:lnTo>
                  <a:lnTo>
                    <a:pt x="533" y="35"/>
                  </a:lnTo>
                  <a:lnTo>
                    <a:pt x="528" y="23"/>
                  </a:lnTo>
                  <a:lnTo>
                    <a:pt x="528" y="23"/>
                  </a:lnTo>
                  <a:lnTo>
                    <a:pt x="527" y="20"/>
                  </a:lnTo>
                  <a:lnTo>
                    <a:pt x="525" y="18"/>
                  </a:lnTo>
                  <a:lnTo>
                    <a:pt x="519" y="12"/>
                  </a:lnTo>
                  <a:lnTo>
                    <a:pt x="513" y="7"/>
                  </a:lnTo>
                  <a:lnTo>
                    <a:pt x="511" y="3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6" y="8"/>
                  </a:lnTo>
                  <a:lnTo>
                    <a:pt x="506" y="8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9" name="Freeform 50"/>
            <p:cNvSpPr>
              <a:spLocks/>
            </p:cNvSpPr>
            <p:nvPr/>
          </p:nvSpPr>
          <p:spPr bwMode="auto">
            <a:xfrm>
              <a:off x="6263392" y="3982869"/>
              <a:ext cx="383246" cy="454033"/>
            </a:xfrm>
            <a:custGeom>
              <a:avLst/>
              <a:gdLst/>
              <a:ahLst/>
              <a:cxnLst>
                <a:cxn ang="0">
                  <a:pos x="95" y="429"/>
                </a:cxn>
                <a:cxn ang="0">
                  <a:pos x="101" y="443"/>
                </a:cxn>
                <a:cxn ang="0">
                  <a:pos x="137" y="454"/>
                </a:cxn>
                <a:cxn ang="0">
                  <a:pos x="161" y="426"/>
                </a:cxn>
                <a:cxn ang="0">
                  <a:pos x="174" y="365"/>
                </a:cxn>
                <a:cxn ang="0">
                  <a:pos x="181" y="370"/>
                </a:cxn>
                <a:cxn ang="0">
                  <a:pos x="202" y="470"/>
                </a:cxn>
                <a:cxn ang="0">
                  <a:pos x="227" y="540"/>
                </a:cxn>
                <a:cxn ang="0">
                  <a:pos x="249" y="617"/>
                </a:cxn>
                <a:cxn ang="0">
                  <a:pos x="293" y="705"/>
                </a:cxn>
                <a:cxn ang="0">
                  <a:pos x="354" y="769"/>
                </a:cxn>
                <a:cxn ang="0">
                  <a:pos x="432" y="800"/>
                </a:cxn>
                <a:cxn ang="0">
                  <a:pos x="477" y="800"/>
                </a:cxn>
                <a:cxn ang="0">
                  <a:pos x="548" y="774"/>
                </a:cxn>
                <a:cxn ang="0">
                  <a:pos x="593" y="722"/>
                </a:cxn>
                <a:cxn ang="0">
                  <a:pos x="612" y="649"/>
                </a:cxn>
                <a:cxn ang="0">
                  <a:pos x="608" y="583"/>
                </a:cxn>
                <a:cxn ang="0">
                  <a:pos x="588" y="513"/>
                </a:cxn>
                <a:cxn ang="0">
                  <a:pos x="566" y="437"/>
                </a:cxn>
                <a:cxn ang="0">
                  <a:pos x="560" y="347"/>
                </a:cxn>
                <a:cxn ang="0">
                  <a:pos x="537" y="288"/>
                </a:cxn>
                <a:cxn ang="0">
                  <a:pos x="519" y="239"/>
                </a:cxn>
                <a:cxn ang="0">
                  <a:pos x="443" y="199"/>
                </a:cxn>
                <a:cxn ang="0">
                  <a:pos x="415" y="191"/>
                </a:cxn>
                <a:cxn ang="0">
                  <a:pos x="431" y="184"/>
                </a:cxn>
                <a:cxn ang="0">
                  <a:pos x="470" y="169"/>
                </a:cxn>
                <a:cxn ang="0">
                  <a:pos x="469" y="158"/>
                </a:cxn>
                <a:cxn ang="0">
                  <a:pos x="455" y="147"/>
                </a:cxn>
                <a:cxn ang="0">
                  <a:pos x="456" y="84"/>
                </a:cxn>
                <a:cxn ang="0">
                  <a:pos x="462" y="84"/>
                </a:cxn>
                <a:cxn ang="0">
                  <a:pos x="492" y="130"/>
                </a:cxn>
                <a:cxn ang="0">
                  <a:pos x="506" y="139"/>
                </a:cxn>
                <a:cxn ang="0">
                  <a:pos x="506" y="128"/>
                </a:cxn>
                <a:cxn ang="0">
                  <a:pos x="489" y="75"/>
                </a:cxn>
                <a:cxn ang="0">
                  <a:pos x="474" y="54"/>
                </a:cxn>
                <a:cxn ang="0">
                  <a:pos x="444" y="47"/>
                </a:cxn>
                <a:cxn ang="0">
                  <a:pos x="424" y="50"/>
                </a:cxn>
                <a:cxn ang="0">
                  <a:pos x="386" y="36"/>
                </a:cxn>
                <a:cxn ang="0">
                  <a:pos x="330" y="3"/>
                </a:cxn>
                <a:cxn ang="0">
                  <a:pos x="268" y="0"/>
                </a:cxn>
                <a:cxn ang="0">
                  <a:pos x="209" y="17"/>
                </a:cxn>
                <a:cxn ang="0">
                  <a:pos x="176" y="56"/>
                </a:cxn>
                <a:cxn ang="0">
                  <a:pos x="164" y="120"/>
                </a:cxn>
                <a:cxn ang="0">
                  <a:pos x="163" y="170"/>
                </a:cxn>
                <a:cxn ang="0">
                  <a:pos x="140" y="202"/>
                </a:cxn>
                <a:cxn ang="0">
                  <a:pos x="99" y="213"/>
                </a:cxn>
                <a:cxn ang="0">
                  <a:pos x="42" y="223"/>
                </a:cxn>
                <a:cxn ang="0">
                  <a:pos x="21" y="239"/>
                </a:cxn>
                <a:cxn ang="0">
                  <a:pos x="0" y="286"/>
                </a:cxn>
                <a:cxn ang="0">
                  <a:pos x="65" y="338"/>
                </a:cxn>
                <a:cxn ang="0">
                  <a:pos x="90" y="374"/>
                </a:cxn>
                <a:cxn ang="0">
                  <a:pos x="95" y="392"/>
                </a:cxn>
              </a:cxnLst>
              <a:rect l="0" t="0" r="r" b="b"/>
              <a:pathLst>
                <a:path w="613" h="801">
                  <a:moveTo>
                    <a:pt x="95" y="392"/>
                  </a:moveTo>
                  <a:lnTo>
                    <a:pt x="95" y="392"/>
                  </a:lnTo>
                  <a:lnTo>
                    <a:pt x="95" y="429"/>
                  </a:lnTo>
                  <a:lnTo>
                    <a:pt x="95" y="429"/>
                  </a:lnTo>
                  <a:lnTo>
                    <a:pt x="95" y="434"/>
                  </a:lnTo>
                  <a:lnTo>
                    <a:pt x="96" y="437"/>
                  </a:lnTo>
                  <a:lnTo>
                    <a:pt x="99" y="441"/>
                  </a:lnTo>
                  <a:lnTo>
                    <a:pt x="101" y="443"/>
                  </a:lnTo>
                  <a:lnTo>
                    <a:pt x="107" y="447"/>
                  </a:lnTo>
                  <a:lnTo>
                    <a:pt x="116" y="451"/>
                  </a:lnTo>
                  <a:lnTo>
                    <a:pt x="125" y="453"/>
                  </a:lnTo>
                  <a:lnTo>
                    <a:pt x="137" y="454"/>
                  </a:lnTo>
                  <a:lnTo>
                    <a:pt x="161" y="456"/>
                  </a:lnTo>
                  <a:lnTo>
                    <a:pt x="161" y="456"/>
                  </a:lnTo>
                  <a:lnTo>
                    <a:pt x="161" y="426"/>
                  </a:lnTo>
                  <a:lnTo>
                    <a:pt x="161" y="426"/>
                  </a:lnTo>
                  <a:lnTo>
                    <a:pt x="165" y="399"/>
                  </a:lnTo>
                  <a:lnTo>
                    <a:pt x="169" y="380"/>
                  </a:lnTo>
                  <a:lnTo>
                    <a:pt x="172" y="368"/>
                  </a:lnTo>
                  <a:lnTo>
                    <a:pt x="174" y="365"/>
                  </a:lnTo>
                  <a:lnTo>
                    <a:pt x="176" y="363"/>
                  </a:lnTo>
                  <a:lnTo>
                    <a:pt x="177" y="363"/>
                  </a:lnTo>
                  <a:lnTo>
                    <a:pt x="179" y="365"/>
                  </a:lnTo>
                  <a:lnTo>
                    <a:pt x="181" y="370"/>
                  </a:lnTo>
                  <a:lnTo>
                    <a:pt x="185" y="381"/>
                  </a:lnTo>
                  <a:lnTo>
                    <a:pt x="187" y="395"/>
                  </a:lnTo>
                  <a:lnTo>
                    <a:pt x="194" y="430"/>
                  </a:lnTo>
                  <a:lnTo>
                    <a:pt x="202" y="470"/>
                  </a:lnTo>
                  <a:lnTo>
                    <a:pt x="207" y="490"/>
                  </a:lnTo>
                  <a:lnTo>
                    <a:pt x="212" y="508"/>
                  </a:lnTo>
                  <a:lnTo>
                    <a:pt x="219" y="526"/>
                  </a:lnTo>
                  <a:lnTo>
                    <a:pt x="227" y="540"/>
                  </a:lnTo>
                  <a:lnTo>
                    <a:pt x="227" y="540"/>
                  </a:lnTo>
                  <a:lnTo>
                    <a:pt x="233" y="566"/>
                  </a:lnTo>
                  <a:lnTo>
                    <a:pt x="240" y="592"/>
                  </a:lnTo>
                  <a:lnTo>
                    <a:pt x="249" y="617"/>
                  </a:lnTo>
                  <a:lnTo>
                    <a:pt x="258" y="641"/>
                  </a:lnTo>
                  <a:lnTo>
                    <a:pt x="269" y="664"/>
                  </a:lnTo>
                  <a:lnTo>
                    <a:pt x="280" y="686"/>
                  </a:lnTo>
                  <a:lnTo>
                    <a:pt x="293" y="705"/>
                  </a:lnTo>
                  <a:lnTo>
                    <a:pt x="307" y="724"/>
                  </a:lnTo>
                  <a:lnTo>
                    <a:pt x="322" y="741"/>
                  </a:lnTo>
                  <a:lnTo>
                    <a:pt x="338" y="756"/>
                  </a:lnTo>
                  <a:lnTo>
                    <a:pt x="354" y="769"/>
                  </a:lnTo>
                  <a:lnTo>
                    <a:pt x="372" y="780"/>
                  </a:lnTo>
                  <a:lnTo>
                    <a:pt x="391" y="789"/>
                  </a:lnTo>
                  <a:lnTo>
                    <a:pt x="412" y="795"/>
                  </a:lnTo>
                  <a:lnTo>
                    <a:pt x="432" y="800"/>
                  </a:lnTo>
                  <a:lnTo>
                    <a:pt x="444" y="801"/>
                  </a:lnTo>
                  <a:lnTo>
                    <a:pt x="455" y="801"/>
                  </a:lnTo>
                  <a:lnTo>
                    <a:pt x="455" y="801"/>
                  </a:lnTo>
                  <a:lnTo>
                    <a:pt x="477" y="800"/>
                  </a:lnTo>
                  <a:lnTo>
                    <a:pt x="497" y="796"/>
                  </a:lnTo>
                  <a:lnTo>
                    <a:pt x="515" y="792"/>
                  </a:lnTo>
                  <a:lnTo>
                    <a:pt x="532" y="783"/>
                  </a:lnTo>
                  <a:lnTo>
                    <a:pt x="548" y="774"/>
                  </a:lnTo>
                  <a:lnTo>
                    <a:pt x="562" y="764"/>
                  </a:lnTo>
                  <a:lnTo>
                    <a:pt x="574" y="751"/>
                  </a:lnTo>
                  <a:lnTo>
                    <a:pt x="584" y="737"/>
                  </a:lnTo>
                  <a:lnTo>
                    <a:pt x="593" y="722"/>
                  </a:lnTo>
                  <a:lnTo>
                    <a:pt x="600" y="705"/>
                  </a:lnTo>
                  <a:lnTo>
                    <a:pt x="606" y="688"/>
                  </a:lnTo>
                  <a:lnTo>
                    <a:pt x="609" y="668"/>
                  </a:lnTo>
                  <a:lnTo>
                    <a:pt x="612" y="649"/>
                  </a:lnTo>
                  <a:lnTo>
                    <a:pt x="613" y="628"/>
                  </a:lnTo>
                  <a:lnTo>
                    <a:pt x="612" y="606"/>
                  </a:lnTo>
                  <a:lnTo>
                    <a:pt x="608" y="583"/>
                  </a:lnTo>
                  <a:lnTo>
                    <a:pt x="608" y="583"/>
                  </a:lnTo>
                  <a:lnTo>
                    <a:pt x="607" y="572"/>
                  </a:lnTo>
                  <a:lnTo>
                    <a:pt x="604" y="560"/>
                  </a:lnTo>
                  <a:lnTo>
                    <a:pt x="597" y="537"/>
                  </a:lnTo>
                  <a:lnTo>
                    <a:pt x="588" y="513"/>
                  </a:lnTo>
                  <a:lnTo>
                    <a:pt x="578" y="485"/>
                  </a:lnTo>
                  <a:lnTo>
                    <a:pt x="574" y="472"/>
                  </a:lnTo>
                  <a:lnTo>
                    <a:pt x="569" y="454"/>
                  </a:lnTo>
                  <a:lnTo>
                    <a:pt x="566" y="437"/>
                  </a:lnTo>
                  <a:lnTo>
                    <a:pt x="563" y="418"/>
                  </a:lnTo>
                  <a:lnTo>
                    <a:pt x="561" y="397"/>
                  </a:lnTo>
                  <a:lnTo>
                    <a:pt x="560" y="373"/>
                  </a:lnTo>
                  <a:lnTo>
                    <a:pt x="560" y="347"/>
                  </a:lnTo>
                  <a:lnTo>
                    <a:pt x="561" y="319"/>
                  </a:lnTo>
                  <a:lnTo>
                    <a:pt x="561" y="319"/>
                  </a:lnTo>
                  <a:lnTo>
                    <a:pt x="546" y="301"/>
                  </a:lnTo>
                  <a:lnTo>
                    <a:pt x="537" y="288"/>
                  </a:lnTo>
                  <a:lnTo>
                    <a:pt x="531" y="275"/>
                  </a:lnTo>
                  <a:lnTo>
                    <a:pt x="528" y="263"/>
                  </a:lnTo>
                  <a:lnTo>
                    <a:pt x="524" y="252"/>
                  </a:lnTo>
                  <a:lnTo>
                    <a:pt x="519" y="239"/>
                  </a:lnTo>
                  <a:lnTo>
                    <a:pt x="512" y="224"/>
                  </a:lnTo>
                  <a:lnTo>
                    <a:pt x="499" y="206"/>
                  </a:lnTo>
                  <a:lnTo>
                    <a:pt x="499" y="206"/>
                  </a:lnTo>
                  <a:lnTo>
                    <a:pt x="443" y="199"/>
                  </a:lnTo>
                  <a:lnTo>
                    <a:pt x="426" y="195"/>
                  </a:lnTo>
                  <a:lnTo>
                    <a:pt x="418" y="193"/>
                  </a:lnTo>
                  <a:lnTo>
                    <a:pt x="416" y="192"/>
                  </a:lnTo>
                  <a:lnTo>
                    <a:pt x="415" y="191"/>
                  </a:lnTo>
                  <a:lnTo>
                    <a:pt x="416" y="190"/>
                  </a:lnTo>
                  <a:lnTo>
                    <a:pt x="417" y="189"/>
                  </a:lnTo>
                  <a:lnTo>
                    <a:pt x="423" y="186"/>
                  </a:lnTo>
                  <a:lnTo>
                    <a:pt x="431" y="184"/>
                  </a:lnTo>
                  <a:lnTo>
                    <a:pt x="451" y="179"/>
                  </a:lnTo>
                  <a:lnTo>
                    <a:pt x="460" y="176"/>
                  </a:lnTo>
                  <a:lnTo>
                    <a:pt x="467" y="171"/>
                  </a:lnTo>
                  <a:lnTo>
                    <a:pt x="470" y="169"/>
                  </a:lnTo>
                  <a:lnTo>
                    <a:pt x="471" y="167"/>
                  </a:lnTo>
                  <a:lnTo>
                    <a:pt x="473" y="164"/>
                  </a:lnTo>
                  <a:lnTo>
                    <a:pt x="471" y="161"/>
                  </a:lnTo>
                  <a:lnTo>
                    <a:pt x="469" y="158"/>
                  </a:lnTo>
                  <a:lnTo>
                    <a:pt x="467" y="154"/>
                  </a:lnTo>
                  <a:lnTo>
                    <a:pt x="461" y="151"/>
                  </a:lnTo>
                  <a:lnTo>
                    <a:pt x="455" y="147"/>
                  </a:lnTo>
                  <a:lnTo>
                    <a:pt x="455" y="147"/>
                  </a:lnTo>
                  <a:lnTo>
                    <a:pt x="453" y="122"/>
                  </a:lnTo>
                  <a:lnTo>
                    <a:pt x="453" y="103"/>
                  </a:lnTo>
                  <a:lnTo>
                    <a:pt x="454" y="91"/>
                  </a:lnTo>
                  <a:lnTo>
                    <a:pt x="456" y="84"/>
                  </a:lnTo>
                  <a:lnTo>
                    <a:pt x="458" y="83"/>
                  </a:lnTo>
                  <a:lnTo>
                    <a:pt x="459" y="83"/>
                  </a:lnTo>
                  <a:lnTo>
                    <a:pt x="461" y="83"/>
                  </a:lnTo>
                  <a:lnTo>
                    <a:pt x="462" y="84"/>
                  </a:lnTo>
                  <a:lnTo>
                    <a:pt x="467" y="88"/>
                  </a:lnTo>
                  <a:lnTo>
                    <a:pt x="471" y="95"/>
                  </a:lnTo>
                  <a:lnTo>
                    <a:pt x="482" y="113"/>
                  </a:lnTo>
                  <a:lnTo>
                    <a:pt x="492" y="130"/>
                  </a:lnTo>
                  <a:lnTo>
                    <a:pt x="497" y="136"/>
                  </a:lnTo>
                  <a:lnTo>
                    <a:pt x="501" y="139"/>
                  </a:lnTo>
                  <a:lnTo>
                    <a:pt x="504" y="140"/>
                  </a:lnTo>
                  <a:lnTo>
                    <a:pt x="506" y="139"/>
                  </a:lnTo>
                  <a:lnTo>
                    <a:pt x="508" y="138"/>
                  </a:lnTo>
                  <a:lnTo>
                    <a:pt x="510" y="136"/>
                  </a:lnTo>
                  <a:lnTo>
                    <a:pt x="510" y="136"/>
                  </a:lnTo>
                  <a:lnTo>
                    <a:pt x="506" y="128"/>
                  </a:lnTo>
                  <a:lnTo>
                    <a:pt x="504" y="120"/>
                  </a:lnTo>
                  <a:lnTo>
                    <a:pt x="498" y="105"/>
                  </a:lnTo>
                  <a:lnTo>
                    <a:pt x="493" y="88"/>
                  </a:lnTo>
                  <a:lnTo>
                    <a:pt x="489" y="75"/>
                  </a:lnTo>
                  <a:lnTo>
                    <a:pt x="486" y="69"/>
                  </a:lnTo>
                  <a:lnTo>
                    <a:pt x="483" y="63"/>
                  </a:lnTo>
                  <a:lnTo>
                    <a:pt x="479" y="59"/>
                  </a:lnTo>
                  <a:lnTo>
                    <a:pt x="474" y="54"/>
                  </a:lnTo>
                  <a:lnTo>
                    <a:pt x="468" y="50"/>
                  </a:lnTo>
                  <a:lnTo>
                    <a:pt x="461" y="48"/>
                  </a:lnTo>
                  <a:lnTo>
                    <a:pt x="453" y="47"/>
                  </a:lnTo>
                  <a:lnTo>
                    <a:pt x="444" y="47"/>
                  </a:lnTo>
                  <a:lnTo>
                    <a:pt x="444" y="47"/>
                  </a:lnTo>
                  <a:lnTo>
                    <a:pt x="438" y="50"/>
                  </a:lnTo>
                  <a:lnTo>
                    <a:pt x="431" y="50"/>
                  </a:lnTo>
                  <a:lnTo>
                    <a:pt x="424" y="50"/>
                  </a:lnTo>
                  <a:lnTo>
                    <a:pt x="417" y="49"/>
                  </a:lnTo>
                  <a:lnTo>
                    <a:pt x="410" y="47"/>
                  </a:lnTo>
                  <a:lnTo>
                    <a:pt x="402" y="44"/>
                  </a:lnTo>
                  <a:lnTo>
                    <a:pt x="386" y="36"/>
                  </a:lnTo>
                  <a:lnTo>
                    <a:pt x="356" y="16"/>
                  </a:lnTo>
                  <a:lnTo>
                    <a:pt x="342" y="8"/>
                  </a:lnTo>
                  <a:lnTo>
                    <a:pt x="336" y="6"/>
                  </a:lnTo>
                  <a:lnTo>
                    <a:pt x="330" y="3"/>
                  </a:lnTo>
                  <a:lnTo>
                    <a:pt x="330" y="3"/>
                  </a:lnTo>
                  <a:lnTo>
                    <a:pt x="308" y="1"/>
                  </a:lnTo>
                  <a:lnTo>
                    <a:pt x="287" y="0"/>
                  </a:lnTo>
                  <a:lnTo>
                    <a:pt x="268" y="0"/>
                  </a:lnTo>
                  <a:lnTo>
                    <a:pt x="250" y="2"/>
                  </a:lnTo>
                  <a:lnTo>
                    <a:pt x="235" y="6"/>
                  </a:lnTo>
                  <a:lnTo>
                    <a:pt x="222" y="10"/>
                  </a:lnTo>
                  <a:lnTo>
                    <a:pt x="209" y="17"/>
                  </a:lnTo>
                  <a:lnTo>
                    <a:pt x="199" y="24"/>
                  </a:lnTo>
                  <a:lnTo>
                    <a:pt x="189" y="33"/>
                  </a:lnTo>
                  <a:lnTo>
                    <a:pt x="183" y="45"/>
                  </a:lnTo>
                  <a:lnTo>
                    <a:pt x="176" y="56"/>
                  </a:lnTo>
                  <a:lnTo>
                    <a:pt x="171" y="70"/>
                  </a:lnTo>
                  <a:lnTo>
                    <a:pt x="168" y="85"/>
                  </a:lnTo>
                  <a:lnTo>
                    <a:pt x="165" y="102"/>
                  </a:lnTo>
                  <a:lnTo>
                    <a:pt x="164" y="120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4" y="156"/>
                  </a:lnTo>
                  <a:lnTo>
                    <a:pt x="163" y="170"/>
                  </a:lnTo>
                  <a:lnTo>
                    <a:pt x="160" y="182"/>
                  </a:lnTo>
                  <a:lnTo>
                    <a:pt x="154" y="191"/>
                  </a:lnTo>
                  <a:lnTo>
                    <a:pt x="147" y="198"/>
                  </a:lnTo>
                  <a:lnTo>
                    <a:pt x="140" y="202"/>
                  </a:lnTo>
                  <a:lnTo>
                    <a:pt x="131" y="207"/>
                  </a:lnTo>
                  <a:lnTo>
                    <a:pt x="120" y="209"/>
                  </a:lnTo>
                  <a:lnTo>
                    <a:pt x="110" y="212"/>
                  </a:lnTo>
                  <a:lnTo>
                    <a:pt x="99" y="213"/>
                  </a:lnTo>
                  <a:lnTo>
                    <a:pt x="76" y="215"/>
                  </a:lnTo>
                  <a:lnTo>
                    <a:pt x="64" y="217"/>
                  </a:lnTo>
                  <a:lnTo>
                    <a:pt x="53" y="220"/>
                  </a:lnTo>
                  <a:lnTo>
                    <a:pt x="42" y="223"/>
                  </a:lnTo>
                  <a:lnTo>
                    <a:pt x="32" y="228"/>
                  </a:lnTo>
                  <a:lnTo>
                    <a:pt x="32" y="228"/>
                  </a:lnTo>
                  <a:lnTo>
                    <a:pt x="27" y="233"/>
                  </a:lnTo>
                  <a:lnTo>
                    <a:pt x="21" y="239"/>
                  </a:lnTo>
                  <a:lnTo>
                    <a:pt x="13" y="254"/>
                  </a:lnTo>
                  <a:lnTo>
                    <a:pt x="5" y="270"/>
                  </a:lnTo>
                  <a:lnTo>
                    <a:pt x="0" y="286"/>
                  </a:lnTo>
                  <a:lnTo>
                    <a:pt x="0" y="286"/>
                  </a:lnTo>
                  <a:lnTo>
                    <a:pt x="15" y="296"/>
                  </a:lnTo>
                  <a:lnTo>
                    <a:pt x="30" y="307"/>
                  </a:lnTo>
                  <a:lnTo>
                    <a:pt x="47" y="321"/>
                  </a:lnTo>
                  <a:lnTo>
                    <a:pt x="65" y="338"/>
                  </a:lnTo>
                  <a:lnTo>
                    <a:pt x="73" y="346"/>
                  </a:lnTo>
                  <a:lnTo>
                    <a:pt x="80" y="355"/>
                  </a:lnTo>
                  <a:lnTo>
                    <a:pt x="86" y="365"/>
                  </a:lnTo>
                  <a:lnTo>
                    <a:pt x="90" y="374"/>
                  </a:lnTo>
                  <a:lnTo>
                    <a:pt x="94" y="383"/>
                  </a:lnTo>
                  <a:lnTo>
                    <a:pt x="95" y="392"/>
                  </a:lnTo>
                  <a:lnTo>
                    <a:pt x="95" y="392"/>
                  </a:lnTo>
                  <a:lnTo>
                    <a:pt x="95" y="39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0" name="Freeform 51"/>
            <p:cNvSpPr>
              <a:spLocks/>
            </p:cNvSpPr>
            <p:nvPr/>
          </p:nvSpPr>
          <p:spPr bwMode="auto">
            <a:xfrm>
              <a:off x="7143484" y="4164029"/>
              <a:ext cx="197240" cy="258153"/>
            </a:xfrm>
            <a:custGeom>
              <a:avLst/>
              <a:gdLst/>
              <a:ahLst/>
              <a:cxnLst>
                <a:cxn ang="0">
                  <a:pos x="218" y="8"/>
                </a:cxn>
                <a:cxn ang="0">
                  <a:pos x="199" y="0"/>
                </a:cxn>
                <a:cxn ang="0">
                  <a:pos x="185" y="40"/>
                </a:cxn>
                <a:cxn ang="0">
                  <a:pos x="176" y="50"/>
                </a:cxn>
                <a:cxn ang="0">
                  <a:pos x="154" y="39"/>
                </a:cxn>
                <a:cxn ang="0">
                  <a:pos x="144" y="38"/>
                </a:cxn>
                <a:cxn ang="0">
                  <a:pos x="119" y="55"/>
                </a:cxn>
                <a:cxn ang="0">
                  <a:pos x="130" y="73"/>
                </a:cxn>
                <a:cxn ang="0">
                  <a:pos x="144" y="88"/>
                </a:cxn>
                <a:cxn ang="0">
                  <a:pos x="114" y="94"/>
                </a:cxn>
                <a:cxn ang="0">
                  <a:pos x="100" y="103"/>
                </a:cxn>
                <a:cxn ang="0">
                  <a:pos x="95" y="115"/>
                </a:cxn>
                <a:cxn ang="0">
                  <a:pos x="86" y="137"/>
                </a:cxn>
                <a:cxn ang="0">
                  <a:pos x="74" y="140"/>
                </a:cxn>
                <a:cxn ang="0">
                  <a:pos x="61" y="133"/>
                </a:cxn>
                <a:cxn ang="0">
                  <a:pos x="49" y="118"/>
                </a:cxn>
                <a:cxn ang="0">
                  <a:pos x="39" y="118"/>
                </a:cxn>
                <a:cxn ang="0">
                  <a:pos x="26" y="124"/>
                </a:cxn>
                <a:cxn ang="0">
                  <a:pos x="7" y="150"/>
                </a:cxn>
                <a:cxn ang="0">
                  <a:pos x="0" y="184"/>
                </a:cxn>
                <a:cxn ang="0">
                  <a:pos x="2" y="199"/>
                </a:cxn>
                <a:cxn ang="0">
                  <a:pos x="13" y="217"/>
                </a:cxn>
                <a:cxn ang="0">
                  <a:pos x="40" y="238"/>
                </a:cxn>
                <a:cxn ang="0">
                  <a:pos x="70" y="250"/>
                </a:cxn>
                <a:cxn ang="0">
                  <a:pos x="68" y="270"/>
                </a:cxn>
                <a:cxn ang="0">
                  <a:pos x="70" y="285"/>
                </a:cxn>
                <a:cxn ang="0">
                  <a:pos x="70" y="298"/>
                </a:cxn>
                <a:cxn ang="0">
                  <a:pos x="61" y="313"/>
                </a:cxn>
                <a:cxn ang="0">
                  <a:pos x="46" y="325"/>
                </a:cxn>
                <a:cxn ang="0">
                  <a:pos x="42" y="338"/>
                </a:cxn>
                <a:cxn ang="0">
                  <a:pos x="45" y="360"/>
                </a:cxn>
                <a:cxn ang="0">
                  <a:pos x="62" y="387"/>
                </a:cxn>
                <a:cxn ang="0">
                  <a:pos x="90" y="410"/>
                </a:cxn>
                <a:cxn ang="0">
                  <a:pos x="153" y="446"/>
                </a:cxn>
                <a:cxn ang="0">
                  <a:pos x="191" y="455"/>
                </a:cxn>
                <a:cxn ang="0">
                  <a:pos x="185" y="423"/>
                </a:cxn>
                <a:cxn ang="0">
                  <a:pos x="175" y="362"/>
                </a:cxn>
                <a:cxn ang="0">
                  <a:pos x="174" y="323"/>
                </a:cxn>
                <a:cxn ang="0">
                  <a:pos x="179" y="261"/>
                </a:cxn>
                <a:cxn ang="0">
                  <a:pos x="194" y="216"/>
                </a:cxn>
                <a:cxn ang="0">
                  <a:pos x="217" y="183"/>
                </a:cxn>
                <a:cxn ang="0">
                  <a:pos x="265" y="138"/>
                </a:cxn>
                <a:cxn ang="0">
                  <a:pos x="282" y="115"/>
                </a:cxn>
                <a:cxn ang="0">
                  <a:pos x="276" y="107"/>
                </a:cxn>
                <a:cxn ang="0">
                  <a:pos x="310" y="95"/>
                </a:cxn>
                <a:cxn ang="0">
                  <a:pos x="310" y="84"/>
                </a:cxn>
                <a:cxn ang="0">
                  <a:pos x="284" y="55"/>
                </a:cxn>
                <a:cxn ang="0">
                  <a:pos x="273" y="26"/>
                </a:cxn>
                <a:cxn ang="0">
                  <a:pos x="258" y="24"/>
                </a:cxn>
                <a:cxn ang="0">
                  <a:pos x="227" y="13"/>
                </a:cxn>
                <a:cxn ang="0">
                  <a:pos x="226" y="11"/>
                </a:cxn>
              </a:cxnLst>
              <a:rect l="0" t="0" r="r" b="b"/>
              <a:pathLst>
                <a:path w="317" h="455">
                  <a:moveTo>
                    <a:pt x="226" y="11"/>
                  </a:moveTo>
                  <a:lnTo>
                    <a:pt x="226" y="11"/>
                  </a:lnTo>
                  <a:lnTo>
                    <a:pt x="218" y="8"/>
                  </a:lnTo>
                  <a:lnTo>
                    <a:pt x="212" y="4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5" y="15"/>
                  </a:lnTo>
                  <a:lnTo>
                    <a:pt x="190" y="27"/>
                  </a:lnTo>
                  <a:lnTo>
                    <a:pt x="185" y="40"/>
                  </a:lnTo>
                  <a:lnTo>
                    <a:pt x="181" y="51"/>
                  </a:lnTo>
                  <a:lnTo>
                    <a:pt x="181" y="51"/>
                  </a:lnTo>
                  <a:lnTo>
                    <a:pt x="176" y="50"/>
                  </a:lnTo>
                  <a:lnTo>
                    <a:pt x="172" y="48"/>
                  </a:lnTo>
                  <a:lnTo>
                    <a:pt x="162" y="43"/>
                  </a:lnTo>
                  <a:lnTo>
                    <a:pt x="154" y="39"/>
                  </a:lnTo>
                  <a:lnTo>
                    <a:pt x="150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19" y="38"/>
                  </a:lnTo>
                  <a:lnTo>
                    <a:pt x="119" y="55"/>
                  </a:lnTo>
                  <a:lnTo>
                    <a:pt x="119" y="55"/>
                  </a:lnTo>
                  <a:lnTo>
                    <a:pt x="119" y="55"/>
                  </a:lnTo>
                  <a:lnTo>
                    <a:pt x="124" y="65"/>
                  </a:lnTo>
                  <a:lnTo>
                    <a:pt x="130" y="73"/>
                  </a:lnTo>
                  <a:lnTo>
                    <a:pt x="136" y="80"/>
                  </a:lnTo>
                  <a:lnTo>
                    <a:pt x="144" y="88"/>
                  </a:lnTo>
                  <a:lnTo>
                    <a:pt x="144" y="88"/>
                  </a:lnTo>
                  <a:lnTo>
                    <a:pt x="135" y="89"/>
                  </a:lnTo>
                  <a:lnTo>
                    <a:pt x="121" y="92"/>
                  </a:lnTo>
                  <a:lnTo>
                    <a:pt x="114" y="94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97" y="109"/>
                  </a:lnTo>
                  <a:lnTo>
                    <a:pt x="95" y="115"/>
                  </a:lnTo>
                  <a:lnTo>
                    <a:pt x="91" y="127"/>
                  </a:lnTo>
                  <a:lnTo>
                    <a:pt x="89" y="132"/>
                  </a:lnTo>
                  <a:lnTo>
                    <a:pt x="86" y="137"/>
                  </a:lnTo>
                  <a:lnTo>
                    <a:pt x="81" y="139"/>
                  </a:lnTo>
                  <a:lnTo>
                    <a:pt x="74" y="140"/>
                  </a:lnTo>
                  <a:lnTo>
                    <a:pt x="74" y="140"/>
                  </a:lnTo>
                  <a:lnTo>
                    <a:pt x="69" y="139"/>
                  </a:lnTo>
                  <a:lnTo>
                    <a:pt x="65" y="137"/>
                  </a:lnTo>
                  <a:lnTo>
                    <a:pt x="61" y="133"/>
                  </a:lnTo>
                  <a:lnTo>
                    <a:pt x="58" y="128"/>
                  </a:lnTo>
                  <a:lnTo>
                    <a:pt x="52" y="122"/>
                  </a:lnTo>
                  <a:lnTo>
                    <a:pt x="49" y="118"/>
                  </a:lnTo>
                  <a:lnTo>
                    <a:pt x="45" y="118"/>
                  </a:lnTo>
                  <a:lnTo>
                    <a:pt x="45" y="118"/>
                  </a:lnTo>
                  <a:lnTo>
                    <a:pt x="39" y="118"/>
                  </a:lnTo>
                  <a:lnTo>
                    <a:pt x="35" y="119"/>
                  </a:lnTo>
                  <a:lnTo>
                    <a:pt x="30" y="122"/>
                  </a:lnTo>
                  <a:lnTo>
                    <a:pt x="26" y="124"/>
                  </a:lnTo>
                  <a:lnTo>
                    <a:pt x="17" y="131"/>
                  </a:lnTo>
                  <a:lnTo>
                    <a:pt x="12" y="140"/>
                  </a:lnTo>
                  <a:lnTo>
                    <a:pt x="7" y="150"/>
                  </a:lnTo>
                  <a:lnTo>
                    <a:pt x="4" y="162"/>
                  </a:lnTo>
                  <a:lnTo>
                    <a:pt x="1" y="173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1" y="192"/>
                  </a:lnTo>
                  <a:lnTo>
                    <a:pt x="2" y="199"/>
                  </a:lnTo>
                  <a:lnTo>
                    <a:pt x="6" y="204"/>
                  </a:lnTo>
                  <a:lnTo>
                    <a:pt x="9" y="211"/>
                  </a:lnTo>
                  <a:lnTo>
                    <a:pt x="13" y="217"/>
                  </a:lnTo>
                  <a:lnTo>
                    <a:pt x="17" y="222"/>
                  </a:lnTo>
                  <a:lnTo>
                    <a:pt x="29" y="231"/>
                  </a:lnTo>
                  <a:lnTo>
                    <a:pt x="40" y="238"/>
                  </a:lnTo>
                  <a:lnTo>
                    <a:pt x="52" y="244"/>
                  </a:lnTo>
                  <a:lnTo>
                    <a:pt x="62" y="248"/>
                  </a:lnTo>
                  <a:lnTo>
                    <a:pt x="70" y="250"/>
                  </a:lnTo>
                  <a:lnTo>
                    <a:pt x="70" y="250"/>
                  </a:lnTo>
                  <a:lnTo>
                    <a:pt x="68" y="267"/>
                  </a:lnTo>
                  <a:lnTo>
                    <a:pt x="68" y="270"/>
                  </a:lnTo>
                  <a:lnTo>
                    <a:pt x="68" y="273"/>
                  </a:lnTo>
                  <a:lnTo>
                    <a:pt x="69" y="279"/>
                  </a:lnTo>
                  <a:lnTo>
                    <a:pt x="70" y="285"/>
                  </a:lnTo>
                  <a:lnTo>
                    <a:pt x="70" y="294"/>
                  </a:lnTo>
                  <a:lnTo>
                    <a:pt x="70" y="294"/>
                  </a:lnTo>
                  <a:lnTo>
                    <a:pt x="70" y="298"/>
                  </a:lnTo>
                  <a:lnTo>
                    <a:pt x="69" y="301"/>
                  </a:lnTo>
                  <a:lnTo>
                    <a:pt x="66" y="307"/>
                  </a:lnTo>
                  <a:lnTo>
                    <a:pt x="61" y="313"/>
                  </a:lnTo>
                  <a:lnTo>
                    <a:pt x="55" y="316"/>
                  </a:lnTo>
                  <a:lnTo>
                    <a:pt x="51" y="321"/>
                  </a:lnTo>
                  <a:lnTo>
                    <a:pt x="46" y="325"/>
                  </a:lnTo>
                  <a:lnTo>
                    <a:pt x="43" y="331"/>
                  </a:lnTo>
                  <a:lnTo>
                    <a:pt x="42" y="334"/>
                  </a:lnTo>
                  <a:lnTo>
                    <a:pt x="42" y="338"/>
                  </a:lnTo>
                  <a:lnTo>
                    <a:pt x="42" y="338"/>
                  </a:lnTo>
                  <a:lnTo>
                    <a:pt x="43" y="349"/>
                  </a:lnTo>
                  <a:lnTo>
                    <a:pt x="45" y="360"/>
                  </a:lnTo>
                  <a:lnTo>
                    <a:pt x="50" y="370"/>
                  </a:lnTo>
                  <a:lnTo>
                    <a:pt x="55" y="379"/>
                  </a:lnTo>
                  <a:lnTo>
                    <a:pt x="62" y="387"/>
                  </a:lnTo>
                  <a:lnTo>
                    <a:pt x="72" y="395"/>
                  </a:lnTo>
                  <a:lnTo>
                    <a:pt x="81" y="403"/>
                  </a:lnTo>
                  <a:lnTo>
                    <a:pt x="90" y="410"/>
                  </a:lnTo>
                  <a:lnTo>
                    <a:pt x="112" y="423"/>
                  </a:lnTo>
                  <a:lnTo>
                    <a:pt x="133" y="436"/>
                  </a:lnTo>
                  <a:lnTo>
                    <a:pt x="153" y="446"/>
                  </a:lnTo>
                  <a:lnTo>
                    <a:pt x="170" y="455"/>
                  </a:lnTo>
                  <a:lnTo>
                    <a:pt x="170" y="455"/>
                  </a:lnTo>
                  <a:lnTo>
                    <a:pt x="191" y="455"/>
                  </a:lnTo>
                  <a:lnTo>
                    <a:pt x="191" y="455"/>
                  </a:lnTo>
                  <a:lnTo>
                    <a:pt x="191" y="455"/>
                  </a:lnTo>
                  <a:lnTo>
                    <a:pt x="185" y="423"/>
                  </a:lnTo>
                  <a:lnTo>
                    <a:pt x="180" y="394"/>
                  </a:lnTo>
                  <a:lnTo>
                    <a:pt x="177" y="378"/>
                  </a:lnTo>
                  <a:lnTo>
                    <a:pt x="175" y="362"/>
                  </a:lnTo>
                  <a:lnTo>
                    <a:pt x="174" y="344"/>
                  </a:lnTo>
                  <a:lnTo>
                    <a:pt x="174" y="323"/>
                  </a:lnTo>
                  <a:lnTo>
                    <a:pt x="174" y="323"/>
                  </a:lnTo>
                  <a:lnTo>
                    <a:pt x="174" y="300"/>
                  </a:lnTo>
                  <a:lnTo>
                    <a:pt x="176" y="279"/>
                  </a:lnTo>
                  <a:lnTo>
                    <a:pt x="179" y="261"/>
                  </a:lnTo>
                  <a:lnTo>
                    <a:pt x="183" y="244"/>
                  </a:lnTo>
                  <a:lnTo>
                    <a:pt x="188" y="229"/>
                  </a:lnTo>
                  <a:lnTo>
                    <a:pt x="194" y="216"/>
                  </a:lnTo>
                  <a:lnTo>
                    <a:pt x="200" y="203"/>
                  </a:lnTo>
                  <a:lnTo>
                    <a:pt x="208" y="193"/>
                  </a:lnTo>
                  <a:lnTo>
                    <a:pt x="217" y="183"/>
                  </a:lnTo>
                  <a:lnTo>
                    <a:pt x="226" y="173"/>
                  </a:lnTo>
                  <a:lnTo>
                    <a:pt x="244" y="156"/>
                  </a:lnTo>
                  <a:lnTo>
                    <a:pt x="265" y="138"/>
                  </a:lnTo>
                  <a:lnTo>
                    <a:pt x="287" y="118"/>
                  </a:lnTo>
                  <a:lnTo>
                    <a:pt x="287" y="118"/>
                  </a:lnTo>
                  <a:lnTo>
                    <a:pt x="282" y="115"/>
                  </a:lnTo>
                  <a:lnTo>
                    <a:pt x="279" y="112"/>
                  </a:lnTo>
                  <a:lnTo>
                    <a:pt x="278" y="110"/>
                  </a:lnTo>
                  <a:lnTo>
                    <a:pt x="276" y="107"/>
                  </a:lnTo>
                  <a:lnTo>
                    <a:pt x="276" y="107"/>
                  </a:lnTo>
                  <a:lnTo>
                    <a:pt x="301" y="100"/>
                  </a:lnTo>
                  <a:lnTo>
                    <a:pt x="310" y="95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0" y="84"/>
                  </a:lnTo>
                  <a:lnTo>
                    <a:pt x="303" y="76"/>
                  </a:lnTo>
                  <a:lnTo>
                    <a:pt x="290" y="62"/>
                  </a:lnTo>
                  <a:lnTo>
                    <a:pt x="284" y="55"/>
                  </a:lnTo>
                  <a:lnTo>
                    <a:pt x="280" y="47"/>
                  </a:lnTo>
                  <a:lnTo>
                    <a:pt x="276" y="38"/>
                  </a:lnTo>
                  <a:lnTo>
                    <a:pt x="273" y="26"/>
                  </a:lnTo>
                  <a:lnTo>
                    <a:pt x="273" y="26"/>
                  </a:lnTo>
                  <a:lnTo>
                    <a:pt x="266" y="25"/>
                  </a:lnTo>
                  <a:lnTo>
                    <a:pt x="258" y="24"/>
                  </a:lnTo>
                  <a:lnTo>
                    <a:pt x="242" y="20"/>
                  </a:lnTo>
                  <a:lnTo>
                    <a:pt x="230" y="15"/>
                  </a:lnTo>
                  <a:lnTo>
                    <a:pt x="227" y="13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26" y="1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1" name="Freeform 52"/>
            <p:cNvSpPr>
              <a:spLocks/>
            </p:cNvSpPr>
            <p:nvPr/>
          </p:nvSpPr>
          <p:spPr bwMode="auto">
            <a:xfrm>
              <a:off x="7304521" y="3984000"/>
              <a:ext cx="474375" cy="224186"/>
            </a:xfrm>
            <a:custGeom>
              <a:avLst/>
              <a:gdLst/>
              <a:ahLst/>
              <a:cxnLst>
                <a:cxn ang="0">
                  <a:pos x="665" y="22"/>
                </a:cxn>
                <a:cxn ang="0">
                  <a:pos x="642" y="49"/>
                </a:cxn>
                <a:cxn ang="0">
                  <a:pos x="605" y="46"/>
                </a:cxn>
                <a:cxn ang="0">
                  <a:pos x="550" y="62"/>
                </a:cxn>
                <a:cxn ang="0">
                  <a:pos x="518" y="63"/>
                </a:cxn>
                <a:cxn ang="0">
                  <a:pos x="460" y="33"/>
                </a:cxn>
                <a:cxn ang="0">
                  <a:pos x="433" y="46"/>
                </a:cxn>
                <a:cxn ang="0">
                  <a:pos x="316" y="64"/>
                </a:cxn>
                <a:cxn ang="0">
                  <a:pos x="283" y="82"/>
                </a:cxn>
                <a:cxn ang="0">
                  <a:pos x="272" y="105"/>
                </a:cxn>
                <a:cxn ang="0">
                  <a:pos x="245" y="91"/>
                </a:cxn>
                <a:cxn ang="0">
                  <a:pos x="213" y="113"/>
                </a:cxn>
                <a:cxn ang="0">
                  <a:pos x="204" y="101"/>
                </a:cxn>
                <a:cxn ang="0">
                  <a:pos x="186" y="128"/>
                </a:cxn>
                <a:cxn ang="0">
                  <a:pos x="201" y="142"/>
                </a:cxn>
                <a:cxn ang="0">
                  <a:pos x="176" y="162"/>
                </a:cxn>
                <a:cxn ang="0">
                  <a:pos x="169" y="177"/>
                </a:cxn>
                <a:cxn ang="0">
                  <a:pos x="143" y="168"/>
                </a:cxn>
                <a:cxn ang="0">
                  <a:pos x="143" y="200"/>
                </a:cxn>
                <a:cxn ang="0">
                  <a:pos x="124" y="200"/>
                </a:cxn>
                <a:cxn ang="0">
                  <a:pos x="113" y="205"/>
                </a:cxn>
                <a:cxn ang="0">
                  <a:pos x="102" y="249"/>
                </a:cxn>
                <a:cxn ang="0">
                  <a:pos x="72" y="227"/>
                </a:cxn>
                <a:cxn ang="0">
                  <a:pos x="36" y="234"/>
                </a:cxn>
                <a:cxn ang="0">
                  <a:pos x="1" y="260"/>
                </a:cxn>
                <a:cxn ang="0">
                  <a:pos x="23" y="283"/>
                </a:cxn>
                <a:cxn ang="0">
                  <a:pos x="25" y="304"/>
                </a:cxn>
                <a:cxn ang="0">
                  <a:pos x="1" y="312"/>
                </a:cxn>
                <a:cxn ang="0">
                  <a:pos x="7" y="330"/>
                </a:cxn>
                <a:cxn ang="0">
                  <a:pos x="29" y="337"/>
                </a:cxn>
                <a:cxn ang="0">
                  <a:pos x="41" y="362"/>
                </a:cxn>
                <a:cxn ang="0">
                  <a:pos x="52" y="383"/>
                </a:cxn>
                <a:cxn ang="0">
                  <a:pos x="102" y="396"/>
                </a:cxn>
                <a:cxn ang="0">
                  <a:pos x="113" y="390"/>
                </a:cxn>
                <a:cxn ang="0">
                  <a:pos x="113" y="344"/>
                </a:cxn>
                <a:cxn ang="0">
                  <a:pos x="146" y="356"/>
                </a:cxn>
                <a:cxn ang="0">
                  <a:pos x="138" y="315"/>
                </a:cxn>
                <a:cxn ang="0">
                  <a:pos x="154" y="331"/>
                </a:cxn>
                <a:cxn ang="0">
                  <a:pos x="169" y="336"/>
                </a:cxn>
                <a:cxn ang="0">
                  <a:pos x="179" y="314"/>
                </a:cxn>
                <a:cxn ang="0">
                  <a:pos x="175" y="295"/>
                </a:cxn>
                <a:cxn ang="0">
                  <a:pos x="183" y="291"/>
                </a:cxn>
                <a:cxn ang="0">
                  <a:pos x="201" y="303"/>
                </a:cxn>
                <a:cxn ang="0">
                  <a:pos x="236" y="257"/>
                </a:cxn>
                <a:cxn ang="0">
                  <a:pos x="260" y="258"/>
                </a:cxn>
                <a:cxn ang="0">
                  <a:pos x="274" y="257"/>
                </a:cxn>
                <a:cxn ang="0">
                  <a:pos x="285" y="241"/>
                </a:cxn>
                <a:cxn ang="0">
                  <a:pos x="341" y="234"/>
                </a:cxn>
                <a:cxn ang="0">
                  <a:pos x="350" y="213"/>
                </a:cxn>
                <a:cxn ang="0">
                  <a:pos x="379" y="196"/>
                </a:cxn>
                <a:cxn ang="0">
                  <a:pos x="518" y="165"/>
                </a:cxn>
                <a:cxn ang="0">
                  <a:pos x="679" y="147"/>
                </a:cxn>
                <a:cxn ang="0">
                  <a:pos x="735" y="114"/>
                </a:cxn>
                <a:cxn ang="0">
                  <a:pos x="759" y="63"/>
                </a:cxn>
                <a:cxn ang="0">
                  <a:pos x="752" y="26"/>
                </a:cxn>
                <a:cxn ang="0">
                  <a:pos x="723" y="5"/>
                </a:cxn>
                <a:cxn ang="0">
                  <a:pos x="686" y="2"/>
                </a:cxn>
              </a:cxnLst>
              <a:rect l="0" t="0" r="r" b="b"/>
              <a:pathLst>
                <a:path w="759" h="396">
                  <a:moveTo>
                    <a:pt x="686" y="2"/>
                  </a:moveTo>
                  <a:lnTo>
                    <a:pt x="686" y="2"/>
                  </a:lnTo>
                  <a:lnTo>
                    <a:pt x="678" y="7"/>
                  </a:lnTo>
                  <a:lnTo>
                    <a:pt x="671" y="14"/>
                  </a:lnTo>
                  <a:lnTo>
                    <a:pt x="665" y="22"/>
                  </a:lnTo>
                  <a:lnTo>
                    <a:pt x="660" y="29"/>
                  </a:lnTo>
                  <a:lnTo>
                    <a:pt x="651" y="43"/>
                  </a:lnTo>
                  <a:lnTo>
                    <a:pt x="647" y="47"/>
                  </a:lnTo>
                  <a:lnTo>
                    <a:pt x="642" y="49"/>
                  </a:lnTo>
                  <a:lnTo>
                    <a:pt x="642" y="49"/>
                  </a:lnTo>
                  <a:lnTo>
                    <a:pt x="637" y="51"/>
                  </a:lnTo>
                  <a:lnTo>
                    <a:pt x="633" y="51"/>
                  </a:lnTo>
                  <a:lnTo>
                    <a:pt x="622" y="49"/>
                  </a:lnTo>
                  <a:lnTo>
                    <a:pt x="613" y="47"/>
                  </a:lnTo>
                  <a:lnTo>
                    <a:pt x="605" y="46"/>
                  </a:lnTo>
                  <a:lnTo>
                    <a:pt x="605" y="46"/>
                  </a:lnTo>
                  <a:lnTo>
                    <a:pt x="595" y="47"/>
                  </a:lnTo>
                  <a:lnTo>
                    <a:pt x="586" y="49"/>
                  </a:lnTo>
                  <a:lnTo>
                    <a:pt x="567" y="55"/>
                  </a:lnTo>
                  <a:lnTo>
                    <a:pt x="550" y="62"/>
                  </a:lnTo>
                  <a:lnTo>
                    <a:pt x="542" y="63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25" y="64"/>
                  </a:lnTo>
                  <a:lnTo>
                    <a:pt x="518" y="63"/>
                  </a:lnTo>
                  <a:lnTo>
                    <a:pt x="505" y="59"/>
                  </a:lnTo>
                  <a:lnTo>
                    <a:pt x="494" y="53"/>
                  </a:lnTo>
                  <a:lnTo>
                    <a:pt x="482" y="46"/>
                  </a:lnTo>
                  <a:lnTo>
                    <a:pt x="472" y="40"/>
                  </a:lnTo>
                  <a:lnTo>
                    <a:pt x="460" y="33"/>
                  </a:lnTo>
                  <a:lnTo>
                    <a:pt x="448" y="30"/>
                  </a:lnTo>
                  <a:lnTo>
                    <a:pt x="441" y="29"/>
                  </a:lnTo>
                  <a:lnTo>
                    <a:pt x="433" y="29"/>
                  </a:lnTo>
                  <a:lnTo>
                    <a:pt x="433" y="29"/>
                  </a:lnTo>
                  <a:lnTo>
                    <a:pt x="433" y="46"/>
                  </a:lnTo>
                  <a:lnTo>
                    <a:pt x="349" y="46"/>
                  </a:lnTo>
                  <a:lnTo>
                    <a:pt x="349" y="46"/>
                  </a:lnTo>
                  <a:lnTo>
                    <a:pt x="349" y="46"/>
                  </a:lnTo>
                  <a:lnTo>
                    <a:pt x="331" y="55"/>
                  </a:lnTo>
                  <a:lnTo>
                    <a:pt x="316" y="64"/>
                  </a:lnTo>
                  <a:lnTo>
                    <a:pt x="301" y="72"/>
                  </a:lnTo>
                  <a:lnTo>
                    <a:pt x="293" y="76"/>
                  </a:lnTo>
                  <a:lnTo>
                    <a:pt x="285" y="79"/>
                  </a:lnTo>
                  <a:lnTo>
                    <a:pt x="285" y="79"/>
                  </a:lnTo>
                  <a:lnTo>
                    <a:pt x="283" y="82"/>
                  </a:lnTo>
                  <a:lnTo>
                    <a:pt x="282" y="85"/>
                  </a:lnTo>
                  <a:lnTo>
                    <a:pt x="278" y="94"/>
                  </a:lnTo>
                  <a:lnTo>
                    <a:pt x="276" y="98"/>
                  </a:lnTo>
                  <a:lnTo>
                    <a:pt x="274" y="101"/>
                  </a:lnTo>
                  <a:lnTo>
                    <a:pt x="272" y="105"/>
                  </a:lnTo>
                  <a:lnTo>
                    <a:pt x="268" y="105"/>
                  </a:lnTo>
                  <a:lnTo>
                    <a:pt x="268" y="105"/>
                  </a:lnTo>
                  <a:lnTo>
                    <a:pt x="262" y="102"/>
                  </a:lnTo>
                  <a:lnTo>
                    <a:pt x="255" y="98"/>
                  </a:lnTo>
                  <a:lnTo>
                    <a:pt x="245" y="91"/>
                  </a:lnTo>
                  <a:lnTo>
                    <a:pt x="245" y="91"/>
                  </a:lnTo>
                  <a:lnTo>
                    <a:pt x="236" y="100"/>
                  </a:lnTo>
                  <a:lnTo>
                    <a:pt x="229" y="106"/>
                  </a:lnTo>
                  <a:lnTo>
                    <a:pt x="222" y="109"/>
                  </a:lnTo>
                  <a:lnTo>
                    <a:pt x="213" y="113"/>
                  </a:lnTo>
                  <a:lnTo>
                    <a:pt x="213" y="113"/>
                  </a:lnTo>
                  <a:lnTo>
                    <a:pt x="211" y="108"/>
                  </a:lnTo>
                  <a:lnTo>
                    <a:pt x="209" y="105"/>
                  </a:lnTo>
                  <a:lnTo>
                    <a:pt x="206" y="102"/>
                  </a:lnTo>
                  <a:lnTo>
                    <a:pt x="204" y="101"/>
                  </a:lnTo>
                  <a:lnTo>
                    <a:pt x="197" y="101"/>
                  </a:lnTo>
                  <a:lnTo>
                    <a:pt x="186" y="101"/>
                  </a:lnTo>
                  <a:lnTo>
                    <a:pt x="186" y="101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91" y="130"/>
                  </a:lnTo>
                  <a:lnTo>
                    <a:pt x="196" y="133"/>
                  </a:lnTo>
                  <a:lnTo>
                    <a:pt x="198" y="137"/>
                  </a:lnTo>
                  <a:lnTo>
                    <a:pt x="201" y="142"/>
                  </a:lnTo>
                  <a:lnTo>
                    <a:pt x="201" y="142"/>
                  </a:lnTo>
                  <a:lnTo>
                    <a:pt x="168" y="142"/>
                  </a:lnTo>
                  <a:lnTo>
                    <a:pt x="168" y="142"/>
                  </a:lnTo>
                  <a:lnTo>
                    <a:pt x="171" y="153"/>
                  </a:lnTo>
                  <a:lnTo>
                    <a:pt x="176" y="162"/>
                  </a:lnTo>
                  <a:lnTo>
                    <a:pt x="181" y="170"/>
                  </a:lnTo>
                  <a:lnTo>
                    <a:pt x="186" y="182"/>
                  </a:lnTo>
                  <a:lnTo>
                    <a:pt x="186" y="182"/>
                  </a:lnTo>
                  <a:lnTo>
                    <a:pt x="177" y="181"/>
                  </a:lnTo>
                  <a:lnTo>
                    <a:pt x="169" y="177"/>
                  </a:lnTo>
                  <a:lnTo>
                    <a:pt x="164" y="173"/>
                  </a:lnTo>
                  <a:lnTo>
                    <a:pt x="161" y="168"/>
                  </a:lnTo>
                  <a:lnTo>
                    <a:pt x="161" y="168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8"/>
                  </a:lnTo>
                  <a:lnTo>
                    <a:pt x="144" y="186"/>
                  </a:lnTo>
                  <a:lnTo>
                    <a:pt x="144" y="193"/>
                  </a:lnTo>
                  <a:lnTo>
                    <a:pt x="143" y="200"/>
                  </a:lnTo>
                  <a:lnTo>
                    <a:pt x="143" y="200"/>
                  </a:lnTo>
                  <a:lnTo>
                    <a:pt x="139" y="201"/>
                  </a:lnTo>
                  <a:lnTo>
                    <a:pt x="137" y="203"/>
                  </a:lnTo>
                  <a:lnTo>
                    <a:pt x="131" y="203"/>
                  </a:lnTo>
                  <a:lnTo>
                    <a:pt x="124" y="200"/>
                  </a:lnTo>
                  <a:lnTo>
                    <a:pt x="124" y="200"/>
                  </a:lnTo>
                  <a:lnTo>
                    <a:pt x="121" y="200"/>
                  </a:lnTo>
                  <a:lnTo>
                    <a:pt x="117" y="201"/>
                  </a:lnTo>
                  <a:lnTo>
                    <a:pt x="115" y="204"/>
                  </a:lnTo>
                  <a:lnTo>
                    <a:pt x="113" y="205"/>
                  </a:lnTo>
                  <a:lnTo>
                    <a:pt x="110" y="211"/>
                  </a:lnTo>
                  <a:lnTo>
                    <a:pt x="109" y="217"/>
                  </a:lnTo>
                  <a:lnTo>
                    <a:pt x="107" y="234"/>
                  </a:lnTo>
                  <a:lnTo>
                    <a:pt x="106" y="242"/>
                  </a:lnTo>
                  <a:lnTo>
                    <a:pt x="102" y="249"/>
                  </a:lnTo>
                  <a:lnTo>
                    <a:pt x="102" y="249"/>
                  </a:lnTo>
                  <a:lnTo>
                    <a:pt x="94" y="241"/>
                  </a:lnTo>
                  <a:lnTo>
                    <a:pt x="85" y="234"/>
                  </a:lnTo>
                  <a:lnTo>
                    <a:pt x="77" y="228"/>
                  </a:lnTo>
                  <a:lnTo>
                    <a:pt x="72" y="227"/>
                  </a:lnTo>
                  <a:lnTo>
                    <a:pt x="69" y="227"/>
                  </a:lnTo>
                  <a:lnTo>
                    <a:pt x="69" y="227"/>
                  </a:lnTo>
                  <a:lnTo>
                    <a:pt x="59" y="227"/>
                  </a:lnTo>
                  <a:lnTo>
                    <a:pt x="47" y="229"/>
                  </a:lnTo>
                  <a:lnTo>
                    <a:pt x="36" y="234"/>
                  </a:lnTo>
                  <a:lnTo>
                    <a:pt x="25" y="238"/>
                  </a:lnTo>
                  <a:lnTo>
                    <a:pt x="15" y="243"/>
                  </a:lnTo>
                  <a:lnTo>
                    <a:pt x="7" y="250"/>
                  </a:lnTo>
                  <a:lnTo>
                    <a:pt x="2" y="257"/>
                  </a:lnTo>
                  <a:lnTo>
                    <a:pt x="1" y="260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2" y="267"/>
                  </a:lnTo>
                  <a:lnTo>
                    <a:pt x="7" y="272"/>
                  </a:lnTo>
                  <a:lnTo>
                    <a:pt x="23" y="283"/>
                  </a:lnTo>
                  <a:lnTo>
                    <a:pt x="40" y="295"/>
                  </a:lnTo>
                  <a:lnTo>
                    <a:pt x="51" y="304"/>
                  </a:lnTo>
                  <a:lnTo>
                    <a:pt x="51" y="304"/>
                  </a:lnTo>
                  <a:lnTo>
                    <a:pt x="25" y="304"/>
                  </a:lnTo>
                  <a:lnTo>
                    <a:pt x="25" y="304"/>
                  </a:lnTo>
                  <a:lnTo>
                    <a:pt x="18" y="303"/>
                  </a:lnTo>
                  <a:lnTo>
                    <a:pt x="10" y="304"/>
                  </a:lnTo>
                  <a:lnTo>
                    <a:pt x="7" y="305"/>
                  </a:lnTo>
                  <a:lnTo>
                    <a:pt x="3" y="308"/>
                  </a:lnTo>
                  <a:lnTo>
                    <a:pt x="1" y="312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1" y="325"/>
                  </a:lnTo>
                  <a:lnTo>
                    <a:pt x="3" y="328"/>
                  </a:lnTo>
                  <a:lnTo>
                    <a:pt x="7" y="330"/>
                  </a:lnTo>
                  <a:lnTo>
                    <a:pt x="10" y="331"/>
                  </a:lnTo>
                  <a:lnTo>
                    <a:pt x="20" y="334"/>
                  </a:lnTo>
                  <a:lnTo>
                    <a:pt x="24" y="335"/>
                  </a:lnTo>
                  <a:lnTo>
                    <a:pt x="29" y="337"/>
                  </a:lnTo>
                  <a:lnTo>
                    <a:pt x="29" y="337"/>
                  </a:lnTo>
                  <a:lnTo>
                    <a:pt x="33" y="339"/>
                  </a:lnTo>
                  <a:lnTo>
                    <a:pt x="37" y="343"/>
                  </a:lnTo>
                  <a:lnTo>
                    <a:pt x="39" y="348"/>
                  </a:lnTo>
                  <a:lnTo>
                    <a:pt x="40" y="352"/>
                  </a:lnTo>
                  <a:lnTo>
                    <a:pt x="41" y="362"/>
                  </a:lnTo>
                  <a:lnTo>
                    <a:pt x="44" y="373"/>
                  </a:lnTo>
                  <a:lnTo>
                    <a:pt x="44" y="373"/>
                  </a:lnTo>
                  <a:lnTo>
                    <a:pt x="45" y="376"/>
                  </a:lnTo>
                  <a:lnTo>
                    <a:pt x="46" y="379"/>
                  </a:lnTo>
                  <a:lnTo>
                    <a:pt x="52" y="383"/>
                  </a:lnTo>
                  <a:lnTo>
                    <a:pt x="59" y="387"/>
                  </a:lnTo>
                  <a:lnTo>
                    <a:pt x="67" y="390"/>
                  </a:lnTo>
                  <a:lnTo>
                    <a:pt x="76" y="392"/>
                  </a:lnTo>
                  <a:lnTo>
                    <a:pt x="86" y="395"/>
                  </a:lnTo>
                  <a:lnTo>
                    <a:pt x="102" y="396"/>
                  </a:lnTo>
                  <a:lnTo>
                    <a:pt x="102" y="396"/>
                  </a:lnTo>
                  <a:lnTo>
                    <a:pt x="106" y="396"/>
                  </a:lnTo>
                  <a:lnTo>
                    <a:pt x="109" y="395"/>
                  </a:lnTo>
                  <a:lnTo>
                    <a:pt x="112" y="392"/>
                  </a:lnTo>
                  <a:lnTo>
                    <a:pt x="113" y="390"/>
                  </a:lnTo>
                  <a:lnTo>
                    <a:pt x="115" y="384"/>
                  </a:lnTo>
                  <a:lnTo>
                    <a:pt x="116" y="376"/>
                  </a:lnTo>
                  <a:lnTo>
                    <a:pt x="114" y="360"/>
                  </a:lnTo>
                  <a:lnTo>
                    <a:pt x="113" y="344"/>
                  </a:lnTo>
                  <a:lnTo>
                    <a:pt x="113" y="344"/>
                  </a:lnTo>
                  <a:lnTo>
                    <a:pt x="123" y="348"/>
                  </a:lnTo>
                  <a:lnTo>
                    <a:pt x="131" y="351"/>
                  </a:lnTo>
                  <a:lnTo>
                    <a:pt x="138" y="354"/>
                  </a:lnTo>
                  <a:lnTo>
                    <a:pt x="146" y="356"/>
                  </a:lnTo>
                  <a:lnTo>
                    <a:pt x="146" y="356"/>
                  </a:lnTo>
                  <a:lnTo>
                    <a:pt x="147" y="349"/>
                  </a:lnTo>
                  <a:lnTo>
                    <a:pt x="146" y="342"/>
                  </a:lnTo>
                  <a:lnTo>
                    <a:pt x="143" y="330"/>
                  </a:lnTo>
                  <a:lnTo>
                    <a:pt x="139" y="320"/>
                  </a:lnTo>
                  <a:lnTo>
                    <a:pt x="138" y="315"/>
                  </a:lnTo>
                  <a:lnTo>
                    <a:pt x="139" y="311"/>
                  </a:lnTo>
                  <a:lnTo>
                    <a:pt x="139" y="311"/>
                  </a:lnTo>
                  <a:lnTo>
                    <a:pt x="145" y="320"/>
                  </a:lnTo>
                  <a:lnTo>
                    <a:pt x="151" y="328"/>
                  </a:lnTo>
                  <a:lnTo>
                    <a:pt x="154" y="331"/>
                  </a:lnTo>
                  <a:lnTo>
                    <a:pt x="156" y="335"/>
                  </a:lnTo>
                  <a:lnTo>
                    <a:pt x="161" y="336"/>
                  </a:lnTo>
                  <a:lnTo>
                    <a:pt x="164" y="337"/>
                  </a:lnTo>
                  <a:lnTo>
                    <a:pt x="164" y="337"/>
                  </a:lnTo>
                  <a:lnTo>
                    <a:pt x="169" y="336"/>
                  </a:lnTo>
                  <a:lnTo>
                    <a:pt x="174" y="335"/>
                  </a:lnTo>
                  <a:lnTo>
                    <a:pt x="176" y="331"/>
                  </a:lnTo>
                  <a:lnTo>
                    <a:pt x="177" y="329"/>
                  </a:lnTo>
                  <a:lnTo>
                    <a:pt x="179" y="321"/>
                  </a:lnTo>
                  <a:lnTo>
                    <a:pt x="179" y="314"/>
                  </a:lnTo>
                  <a:lnTo>
                    <a:pt x="179" y="314"/>
                  </a:lnTo>
                  <a:lnTo>
                    <a:pt x="179" y="308"/>
                  </a:lnTo>
                  <a:lnTo>
                    <a:pt x="178" y="304"/>
                  </a:lnTo>
                  <a:lnTo>
                    <a:pt x="175" y="297"/>
                  </a:lnTo>
                  <a:lnTo>
                    <a:pt x="175" y="295"/>
                  </a:lnTo>
                  <a:lnTo>
                    <a:pt x="175" y="292"/>
                  </a:lnTo>
                  <a:lnTo>
                    <a:pt x="176" y="289"/>
                  </a:lnTo>
                  <a:lnTo>
                    <a:pt x="179" y="285"/>
                  </a:lnTo>
                  <a:lnTo>
                    <a:pt x="179" y="285"/>
                  </a:lnTo>
                  <a:lnTo>
                    <a:pt x="183" y="291"/>
                  </a:lnTo>
                  <a:lnTo>
                    <a:pt x="189" y="297"/>
                  </a:lnTo>
                  <a:lnTo>
                    <a:pt x="193" y="301"/>
                  </a:lnTo>
                  <a:lnTo>
                    <a:pt x="198" y="304"/>
                  </a:lnTo>
                  <a:lnTo>
                    <a:pt x="198" y="304"/>
                  </a:lnTo>
                  <a:lnTo>
                    <a:pt x="201" y="303"/>
                  </a:lnTo>
                  <a:lnTo>
                    <a:pt x="205" y="301"/>
                  </a:lnTo>
                  <a:lnTo>
                    <a:pt x="212" y="296"/>
                  </a:lnTo>
                  <a:lnTo>
                    <a:pt x="217" y="287"/>
                  </a:lnTo>
                  <a:lnTo>
                    <a:pt x="224" y="277"/>
                  </a:lnTo>
                  <a:lnTo>
                    <a:pt x="236" y="257"/>
                  </a:lnTo>
                  <a:lnTo>
                    <a:pt x="240" y="250"/>
                  </a:lnTo>
                  <a:lnTo>
                    <a:pt x="245" y="244"/>
                  </a:lnTo>
                  <a:lnTo>
                    <a:pt x="245" y="244"/>
                  </a:lnTo>
                  <a:lnTo>
                    <a:pt x="255" y="254"/>
                  </a:lnTo>
                  <a:lnTo>
                    <a:pt x="260" y="258"/>
                  </a:lnTo>
                  <a:lnTo>
                    <a:pt x="263" y="259"/>
                  </a:lnTo>
                  <a:lnTo>
                    <a:pt x="268" y="259"/>
                  </a:lnTo>
                  <a:lnTo>
                    <a:pt x="268" y="259"/>
                  </a:lnTo>
                  <a:lnTo>
                    <a:pt x="272" y="259"/>
                  </a:lnTo>
                  <a:lnTo>
                    <a:pt x="274" y="257"/>
                  </a:lnTo>
                  <a:lnTo>
                    <a:pt x="277" y="250"/>
                  </a:lnTo>
                  <a:lnTo>
                    <a:pt x="280" y="244"/>
                  </a:lnTo>
                  <a:lnTo>
                    <a:pt x="282" y="242"/>
                  </a:lnTo>
                  <a:lnTo>
                    <a:pt x="285" y="241"/>
                  </a:lnTo>
                  <a:lnTo>
                    <a:pt x="285" y="241"/>
                  </a:lnTo>
                  <a:lnTo>
                    <a:pt x="296" y="241"/>
                  </a:lnTo>
                  <a:lnTo>
                    <a:pt x="311" y="241"/>
                  </a:lnTo>
                  <a:lnTo>
                    <a:pt x="328" y="238"/>
                  </a:lnTo>
                  <a:lnTo>
                    <a:pt x="335" y="236"/>
                  </a:lnTo>
                  <a:lnTo>
                    <a:pt x="341" y="234"/>
                  </a:lnTo>
                  <a:lnTo>
                    <a:pt x="341" y="234"/>
                  </a:lnTo>
                  <a:lnTo>
                    <a:pt x="344" y="230"/>
                  </a:lnTo>
                  <a:lnTo>
                    <a:pt x="346" y="227"/>
                  </a:lnTo>
                  <a:lnTo>
                    <a:pt x="349" y="217"/>
                  </a:lnTo>
                  <a:lnTo>
                    <a:pt x="350" y="213"/>
                  </a:lnTo>
                  <a:lnTo>
                    <a:pt x="352" y="209"/>
                  </a:lnTo>
                  <a:lnTo>
                    <a:pt x="354" y="206"/>
                  </a:lnTo>
                  <a:lnTo>
                    <a:pt x="359" y="205"/>
                  </a:lnTo>
                  <a:lnTo>
                    <a:pt x="359" y="205"/>
                  </a:lnTo>
                  <a:lnTo>
                    <a:pt x="379" y="196"/>
                  </a:lnTo>
                  <a:lnTo>
                    <a:pt x="397" y="190"/>
                  </a:lnTo>
                  <a:lnTo>
                    <a:pt x="414" y="184"/>
                  </a:lnTo>
                  <a:lnTo>
                    <a:pt x="431" y="181"/>
                  </a:lnTo>
                  <a:lnTo>
                    <a:pt x="469" y="173"/>
                  </a:lnTo>
                  <a:lnTo>
                    <a:pt x="518" y="165"/>
                  </a:lnTo>
                  <a:lnTo>
                    <a:pt x="518" y="165"/>
                  </a:lnTo>
                  <a:lnTo>
                    <a:pt x="639" y="165"/>
                  </a:lnTo>
                  <a:lnTo>
                    <a:pt x="639" y="165"/>
                  </a:lnTo>
                  <a:lnTo>
                    <a:pt x="639" y="165"/>
                  </a:lnTo>
                  <a:lnTo>
                    <a:pt x="679" y="147"/>
                  </a:lnTo>
                  <a:lnTo>
                    <a:pt x="700" y="138"/>
                  </a:lnTo>
                  <a:lnTo>
                    <a:pt x="709" y="133"/>
                  </a:lnTo>
                  <a:lnTo>
                    <a:pt x="718" y="128"/>
                  </a:lnTo>
                  <a:lnTo>
                    <a:pt x="727" y="121"/>
                  </a:lnTo>
                  <a:lnTo>
                    <a:pt x="735" y="114"/>
                  </a:lnTo>
                  <a:lnTo>
                    <a:pt x="742" y="106"/>
                  </a:lnTo>
                  <a:lnTo>
                    <a:pt x="748" y="98"/>
                  </a:lnTo>
                  <a:lnTo>
                    <a:pt x="752" y="87"/>
                  </a:lnTo>
                  <a:lnTo>
                    <a:pt x="757" y="76"/>
                  </a:lnTo>
                  <a:lnTo>
                    <a:pt x="759" y="63"/>
                  </a:lnTo>
                  <a:lnTo>
                    <a:pt x="759" y="49"/>
                  </a:lnTo>
                  <a:lnTo>
                    <a:pt x="759" y="49"/>
                  </a:lnTo>
                  <a:lnTo>
                    <a:pt x="759" y="41"/>
                  </a:lnTo>
                  <a:lnTo>
                    <a:pt x="757" y="33"/>
                  </a:lnTo>
                  <a:lnTo>
                    <a:pt x="752" y="26"/>
                  </a:lnTo>
                  <a:lnTo>
                    <a:pt x="748" y="20"/>
                  </a:lnTo>
                  <a:lnTo>
                    <a:pt x="742" y="15"/>
                  </a:lnTo>
                  <a:lnTo>
                    <a:pt x="736" y="10"/>
                  </a:lnTo>
                  <a:lnTo>
                    <a:pt x="729" y="7"/>
                  </a:lnTo>
                  <a:lnTo>
                    <a:pt x="723" y="5"/>
                  </a:lnTo>
                  <a:lnTo>
                    <a:pt x="710" y="1"/>
                  </a:lnTo>
                  <a:lnTo>
                    <a:pt x="697" y="0"/>
                  </a:lnTo>
                  <a:lnTo>
                    <a:pt x="689" y="0"/>
                  </a:lnTo>
                  <a:lnTo>
                    <a:pt x="687" y="1"/>
                  </a:lnTo>
                  <a:lnTo>
                    <a:pt x="686" y="2"/>
                  </a:lnTo>
                  <a:lnTo>
                    <a:pt x="686" y="2"/>
                  </a:lnTo>
                  <a:lnTo>
                    <a:pt x="686" y="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2" name="Freeform 53"/>
            <p:cNvSpPr>
              <a:spLocks/>
            </p:cNvSpPr>
            <p:nvPr/>
          </p:nvSpPr>
          <p:spPr bwMode="auto">
            <a:xfrm>
              <a:off x="5493157" y="4524085"/>
              <a:ext cx="213469" cy="307972"/>
            </a:xfrm>
            <a:custGeom>
              <a:avLst/>
              <a:gdLst/>
              <a:ahLst/>
              <a:cxnLst>
                <a:cxn ang="0">
                  <a:pos x="253" y="0"/>
                </a:cxn>
                <a:cxn ang="0">
                  <a:pos x="222" y="37"/>
                </a:cxn>
                <a:cxn ang="0">
                  <a:pos x="191" y="67"/>
                </a:cxn>
                <a:cxn ang="0">
                  <a:pos x="174" y="102"/>
                </a:cxn>
                <a:cxn ang="0">
                  <a:pos x="160" y="116"/>
                </a:cxn>
                <a:cxn ang="0">
                  <a:pos x="123" y="116"/>
                </a:cxn>
                <a:cxn ang="0">
                  <a:pos x="107" y="123"/>
                </a:cxn>
                <a:cxn ang="0">
                  <a:pos x="103" y="140"/>
                </a:cxn>
                <a:cxn ang="0">
                  <a:pos x="110" y="179"/>
                </a:cxn>
                <a:cxn ang="0">
                  <a:pos x="86" y="191"/>
                </a:cxn>
                <a:cxn ang="0">
                  <a:pos x="57" y="208"/>
                </a:cxn>
                <a:cxn ang="0">
                  <a:pos x="34" y="270"/>
                </a:cxn>
                <a:cxn ang="0">
                  <a:pos x="23" y="298"/>
                </a:cxn>
                <a:cxn ang="0">
                  <a:pos x="3" y="318"/>
                </a:cxn>
                <a:cxn ang="0">
                  <a:pos x="0" y="337"/>
                </a:cxn>
                <a:cxn ang="0">
                  <a:pos x="16" y="367"/>
                </a:cxn>
                <a:cxn ang="0">
                  <a:pos x="32" y="392"/>
                </a:cxn>
                <a:cxn ang="0">
                  <a:pos x="29" y="408"/>
                </a:cxn>
                <a:cxn ang="0">
                  <a:pos x="11" y="426"/>
                </a:cxn>
                <a:cxn ang="0">
                  <a:pos x="8" y="438"/>
                </a:cxn>
                <a:cxn ang="0">
                  <a:pos x="46" y="460"/>
                </a:cxn>
                <a:cxn ang="0">
                  <a:pos x="65" y="477"/>
                </a:cxn>
                <a:cxn ang="0">
                  <a:pos x="71" y="515"/>
                </a:cxn>
                <a:cxn ang="0">
                  <a:pos x="82" y="534"/>
                </a:cxn>
                <a:cxn ang="0">
                  <a:pos x="91" y="535"/>
                </a:cxn>
                <a:cxn ang="0">
                  <a:pos x="103" y="526"/>
                </a:cxn>
                <a:cxn ang="0">
                  <a:pos x="112" y="528"/>
                </a:cxn>
                <a:cxn ang="0">
                  <a:pos x="129" y="543"/>
                </a:cxn>
                <a:cxn ang="0">
                  <a:pos x="147" y="537"/>
                </a:cxn>
                <a:cxn ang="0">
                  <a:pos x="190" y="502"/>
                </a:cxn>
                <a:cxn ang="0">
                  <a:pos x="198" y="484"/>
                </a:cxn>
                <a:cxn ang="0">
                  <a:pos x="202" y="434"/>
                </a:cxn>
                <a:cxn ang="0">
                  <a:pos x="215" y="404"/>
                </a:cxn>
                <a:cxn ang="0">
                  <a:pos x="231" y="404"/>
                </a:cxn>
                <a:cxn ang="0">
                  <a:pos x="235" y="366"/>
                </a:cxn>
                <a:cxn ang="0">
                  <a:pos x="271" y="327"/>
                </a:cxn>
                <a:cxn ang="0">
                  <a:pos x="308" y="285"/>
                </a:cxn>
                <a:cxn ang="0">
                  <a:pos x="312" y="267"/>
                </a:cxn>
                <a:cxn ang="0">
                  <a:pos x="298" y="238"/>
                </a:cxn>
                <a:cxn ang="0">
                  <a:pos x="299" y="211"/>
                </a:cxn>
                <a:cxn ang="0">
                  <a:pos x="317" y="190"/>
                </a:cxn>
                <a:cxn ang="0">
                  <a:pos x="331" y="181"/>
                </a:cxn>
                <a:cxn ang="0">
                  <a:pos x="331" y="146"/>
                </a:cxn>
                <a:cxn ang="0">
                  <a:pos x="341" y="107"/>
                </a:cxn>
                <a:cxn ang="0">
                  <a:pos x="337" y="77"/>
                </a:cxn>
                <a:cxn ang="0">
                  <a:pos x="320" y="49"/>
                </a:cxn>
                <a:cxn ang="0">
                  <a:pos x="316" y="9"/>
                </a:cxn>
                <a:cxn ang="0">
                  <a:pos x="315" y="0"/>
                </a:cxn>
              </a:cxnLst>
              <a:rect l="0" t="0" r="r" b="b"/>
              <a:pathLst>
                <a:path w="342" h="543">
                  <a:moveTo>
                    <a:pt x="315" y="0"/>
                  </a:move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46" y="13"/>
                  </a:lnTo>
                  <a:lnTo>
                    <a:pt x="238" y="22"/>
                  </a:lnTo>
                  <a:lnTo>
                    <a:pt x="230" y="30"/>
                  </a:lnTo>
                  <a:lnTo>
                    <a:pt x="222" y="37"/>
                  </a:lnTo>
                  <a:lnTo>
                    <a:pt x="206" y="51"/>
                  </a:lnTo>
                  <a:lnTo>
                    <a:pt x="198" y="57"/>
                  </a:lnTo>
                  <a:lnTo>
                    <a:pt x="191" y="67"/>
                  </a:lnTo>
                  <a:lnTo>
                    <a:pt x="191" y="67"/>
                  </a:lnTo>
                  <a:lnTo>
                    <a:pt x="187" y="71"/>
                  </a:lnTo>
                  <a:lnTo>
                    <a:pt x="184" y="78"/>
                  </a:lnTo>
                  <a:lnTo>
                    <a:pt x="179" y="90"/>
                  </a:lnTo>
                  <a:lnTo>
                    <a:pt x="174" y="102"/>
                  </a:lnTo>
                  <a:lnTo>
                    <a:pt x="170" y="108"/>
                  </a:lnTo>
                  <a:lnTo>
                    <a:pt x="166" y="114"/>
                  </a:lnTo>
                  <a:lnTo>
                    <a:pt x="166" y="114"/>
                  </a:lnTo>
                  <a:lnTo>
                    <a:pt x="160" y="116"/>
                  </a:lnTo>
                  <a:lnTo>
                    <a:pt x="154" y="116"/>
                  </a:lnTo>
                  <a:lnTo>
                    <a:pt x="139" y="116"/>
                  </a:lnTo>
                  <a:lnTo>
                    <a:pt x="131" y="116"/>
                  </a:lnTo>
                  <a:lnTo>
                    <a:pt x="123" y="116"/>
                  </a:lnTo>
                  <a:lnTo>
                    <a:pt x="116" y="117"/>
                  </a:lnTo>
                  <a:lnTo>
                    <a:pt x="110" y="121"/>
                  </a:lnTo>
                  <a:lnTo>
                    <a:pt x="110" y="121"/>
                  </a:lnTo>
                  <a:lnTo>
                    <a:pt x="107" y="123"/>
                  </a:lnTo>
                  <a:lnTo>
                    <a:pt x="105" y="127"/>
                  </a:lnTo>
                  <a:lnTo>
                    <a:pt x="103" y="130"/>
                  </a:lnTo>
                  <a:lnTo>
                    <a:pt x="102" y="133"/>
                  </a:lnTo>
                  <a:lnTo>
                    <a:pt x="103" y="140"/>
                  </a:lnTo>
                  <a:lnTo>
                    <a:pt x="105" y="147"/>
                  </a:lnTo>
                  <a:lnTo>
                    <a:pt x="109" y="163"/>
                  </a:lnTo>
                  <a:lnTo>
                    <a:pt x="110" y="171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7" y="182"/>
                  </a:lnTo>
                  <a:lnTo>
                    <a:pt x="101" y="184"/>
                  </a:lnTo>
                  <a:lnTo>
                    <a:pt x="86" y="191"/>
                  </a:lnTo>
                  <a:lnTo>
                    <a:pt x="65" y="198"/>
                  </a:lnTo>
                  <a:lnTo>
                    <a:pt x="65" y="198"/>
                  </a:lnTo>
                  <a:lnTo>
                    <a:pt x="61" y="202"/>
                  </a:lnTo>
                  <a:lnTo>
                    <a:pt x="57" y="208"/>
                  </a:lnTo>
                  <a:lnTo>
                    <a:pt x="51" y="219"/>
                  </a:lnTo>
                  <a:lnTo>
                    <a:pt x="46" y="231"/>
                  </a:lnTo>
                  <a:lnTo>
                    <a:pt x="41" y="244"/>
                  </a:lnTo>
                  <a:lnTo>
                    <a:pt x="34" y="270"/>
                  </a:lnTo>
                  <a:lnTo>
                    <a:pt x="31" y="283"/>
                  </a:lnTo>
                  <a:lnTo>
                    <a:pt x="26" y="293"/>
                  </a:lnTo>
                  <a:lnTo>
                    <a:pt x="26" y="293"/>
                  </a:lnTo>
                  <a:lnTo>
                    <a:pt x="23" y="298"/>
                  </a:lnTo>
                  <a:lnTo>
                    <a:pt x="18" y="303"/>
                  </a:lnTo>
                  <a:lnTo>
                    <a:pt x="10" y="309"/>
                  </a:lnTo>
                  <a:lnTo>
                    <a:pt x="6" y="313"/>
                  </a:lnTo>
                  <a:lnTo>
                    <a:pt x="3" y="318"/>
                  </a:lnTo>
                  <a:lnTo>
                    <a:pt x="1" y="323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7"/>
                  </a:lnTo>
                  <a:lnTo>
                    <a:pt x="1" y="343"/>
                  </a:lnTo>
                  <a:lnTo>
                    <a:pt x="6" y="353"/>
                  </a:lnTo>
                  <a:lnTo>
                    <a:pt x="10" y="361"/>
                  </a:lnTo>
                  <a:lnTo>
                    <a:pt x="16" y="367"/>
                  </a:lnTo>
                  <a:lnTo>
                    <a:pt x="23" y="374"/>
                  </a:lnTo>
                  <a:lnTo>
                    <a:pt x="28" y="381"/>
                  </a:lnTo>
                  <a:lnTo>
                    <a:pt x="31" y="388"/>
                  </a:lnTo>
                  <a:lnTo>
                    <a:pt x="32" y="392"/>
                  </a:lnTo>
                  <a:lnTo>
                    <a:pt x="33" y="397"/>
                  </a:lnTo>
                  <a:lnTo>
                    <a:pt x="33" y="397"/>
                  </a:lnTo>
                  <a:lnTo>
                    <a:pt x="32" y="403"/>
                  </a:lnTo>
                  <a:lnTo>
                    <a:pt x="29" y="408"/>
                  </a:lnTo>
                  <a:lnTo>
                    <a:pt x="25" y="413"/>
                  </a:lnTo>
                  <a:lnTo>
                    <a:pt x="19" y="416"/>
                  </a:lnTo>
                  <a:lnTo>
                    <a:pt x="15" y="421"/>
                  </a:lnTo>
                  <a:lnTo>
                    <a:pt x="11" y="426"/>
                  </a:lnTo>
                  <a:lnTo>
                    <a:pt x="8" y="431"/>
                  </a:lnTo>
                  <a:lnTo>
                    <a:pt x="7" y="437"/>
                  </a:lnTo>
                  <a:lnTo>
                    <a:pt x="7" y="437"/>
                  </a:lnTo>
                  <a:lnTo>
                    <a:pt x="8" y="438"/>
                  </a:lnTo>
                  <a:lnTo>
                    <a:pt x="9" y="441"/>
                  </a:lnTo>
                  <a:lnTo>
                    <a:pt x="16" y="444"/>
                  </a:lnTo>
                  <a:lnTo>
                    <a:pt x="36" y="454"/>
                  </a:lnTo>
                  <a:lnTo>
                    <a:pt x="46" y="460"/>
                  </a:lnTo>
                  <a:lnTo>
                    <a:pt x="55" y="466"/>
                  </a:lnTo>
                  <a:lnTo>
                    <a:pt x="62" y="472"/>
                  </a:lnTo>
                  <a:lnTo>
                    <a:pt x="64" y="475"/>
                  </a:lnTo>
                  <a:lnTo>
                    <a:pt x="65" y="477"/>
                  </a:lnTo>
                  <a:lnTo>
                    <a:pt x="65" y="477"/>
                  </a:lnTo>
                  <a:lnTo>
                    <a:pt x="68" y="487"/>
                  </a:lnTo>
                  <a:lnTo>
                    <a:pt x="69" y="496"/>
                  </a:lnTo>
                  <a:lnTo>
                    <a:pt x="71" y="515"/>
                  </a:lnTo>
                  <a:lnTo>
                    <a:pt x="74" y="524"/>
                  </a:lnTo>
                  <a:lnTo>
                    <a:pt x="76" y="529"/>
                  </a:lnTo>
                  <a:lnTo>
                    <a:pt x="78" y="533"/>
                  </a:lnTo>
                  <a:lnTo>
                    <a:pt x="82" y="534"/>
                  </a:lnTo>
                  <a:lnTo>
                    <a:pt x="84" y="535"/>
                  </a:lnTo>
                  <a:lnTo>
                    <a:pt x="88" y="536"/>
                  </a:lnTo>
                  <a:lnTo>
                    <a:pt x="88" y="536"/>
                  </a:lnTo>
                  <a:lnTo>
                    <a:pt x="91" y="535"/>
                  </a:lnTo>
                  <a:lnTo>
                    <a:pt x="93" y="534"/>
                  </a:lnTo>
                  <a:lnTo>
                    <a:pt x="98" y="530"/>
                  </a:lnTo>
                  <a:lnTo>
                    <a:pt x="101" y="527"/>
                  </a:lnTo>
                  <a:lnTo>
                    <a:pt x="103" y="526"/>
                  </a:lnTo>
                  <a:lnTo>
                    <a:pt x="107" y="526"/>
                  </a:lnTo>
                  <a:lnTo>
                    <a:pt x="107" y="526"/>
                  </a:lnTo>
                  <a:lnTo>
                    <a:pt x="109" y="526"/>
                  </a:lnTo>
                  <a:lnTo>
                    <a:pt x="112" y="528"/>
                  </a:lnTo>
                  <a:lnTo>
                    <a:pt x="116" y="534"/>
                  </a:lnTo>
                  <a:lnTo>
                    <a:pt x="122" y="541"/>
                  </a:lnTo>
                  <a:lnTo>
                    <a:pt x="125" y="543"/>
                  </a:lnTo>
                  <a:lnTo>
                    <a:pt x="129" y="543"/>
                  </a:lnTo>
                  <a:lnTo>
                    <a:pt x="129" y="543"/>
                  </a:lnTo>
                  <a:lnTo>
                    <a:pt x="132" y="543"/>
                  </a:lnTo>
                  <a:lnTo>
                    <a:pt x="137" y="542"/>
                  </a:lnTo>
                  <a:lnTo>
                    <a:pt x="147" y="537"/>
                  </a:lnTo>
                  <a:lnTo>
                    <a:pt x="159" y="529"/>
                  </a:lnTo>
                  <a:lnTo>
                    <a:pt x="170" y="521"/>
                  </a:lnTo>
                  <a:lnTo>
                    <a:pt x="181" y="511"/>
                  </a:lnTo>
                  <a:lnTo>
                    <a:pt x="190" y="502"/>
                  </a:lnTo>
                  <a:lnTo>
                    <a:pt x="196" y="492"/>
                  </a:lnTo>
                  <a:lnTo>
                    <a:pt x="198" y="488"/>
                  </a:lnTo>
                  <a:lnTo>
                    <a:pt x="198" y="484"/>
                  </a:lnTo>
                  <a:lnTo>
                    <a:pt x="198" y="484"/>
                  </a:lnTo>
                  <a:lnTo>
                    <a:pt x="198" y="459"/>
                  </a:lnTo>
                  <a:lnTo>
                    <a:pt x="198" y="459"/>
                  </a:lnTo>
                  <a:lnTo>
                    <a:pt x="199" y="448"/>
                  </a:lnTo>
                  <a:lnTo>
                    <a:pt x="202" y="434"/>
                  </a:lnTo>
                  <a:lnTo>
                    <a:pt x="206" y="420"/>
                  </a:lnTo>
                  <a:lnTo>
                    <a:pt x="209" y="404"/>
                  </a:lnTo>
                  <a:lnTo>
                    <a:pt x="209" y="404"/>
                  </a:lnTo>
                  <a:lnTo>
                    <a:pt x="215" y="404"/>
                  </a:lnTo>
                  <a:lnTo>
                    <a:pt x="221" y="403"/>
                  </a:lnTo>
                  <a:lnTo>
                    <a:pt x="225" y="403"/>
                  </a:lnTo>
                  <a:lnTo>
                    <a:pt x="231" y="404"/>
                  </a:lnTo>
                  <a:lnTo>
                    <a:pt x="231" y="404"/>
                  </a:lnTo>
                  <a:lnTo>
                    <a:pt x="231" y="379"/>
                  </a:lnTo>
                  <a:lnTo>
                    <a:pt x="231" y="379"/>
                  </a:lnTo>
                  <a:lnTo>
                    <a:pt x="232" y="372"/>
                  </a:lnTo>
                  <a:lnTo>
                    <a:pt x="235" y="366"/>
                  </a:lnTo>
                  <a:lnTo>
                    <a:pt x="239" y="359"/>
                  </a:lnTo>
                  <a:lnTo>
                    <a:pt x="244" y="353"/>
                  </a:lnTo>
                  <a:lnTo>
                    <a:pt x="258" y="339"/>
                  </a:lnTo>
                  <a:lnTo>
                    <a:pt x="271" y="327"/>
                  </a:lnTo>
                  <a:lnTo>
                    <a:pt x="286" y="313"/>
                  </a:lnTo>
                  <a:lnTo>
                    <a:pt x="299" y="299"/>
                  </a:lnTo>
                  <a:lnTo>
                    <a:pt x="305" y="292"/>
                  </a:lnTo>
                  <a:lnTo>
                    <a:pt x="308" y="285"/>
                  </a:lnTo>
                  <a:lnTo>
                    <a:pt x="312" y="278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2" y="267"/>
                  </a:lnTo>
                  <a:lnTo>
                    <a:pt x="309" y="262"/>
                  </a:lnTo>
                  <a:lnTo>
                    <a:pt x="305" y="253"/>
                  </a:lnTo>
                  <a:lnTo>
                    <a:pt x="300" y="243"/>
                  </a:lnTo>
                  <a:lnTo>
                    <a:pt x="298" y="238"/>
                  </a:lnTo>
                  <a:lnTo>
                    <a:pt x="298" y="231"/>
                  </a:lnTo>
                  <a:lnTo>
                    <a:pt x="298" y="231"/>
                  </a:lnTo>
                  <a:lnTo>
                    <a:pt x="298" y="220"/>
                  </a:lnTo>
                  <a:lnTo>
                    <a:pt x="299" y="211"/>
                  </a:lnTo>
                  <a:lnTo>
                    <a:pt x="303" y="202"/>
                  </a:lnTo>
                  <a:lnTo>
                    <a:pt x="306" y="197"/>
                  </a:lnTo>
                  <a:lnTo>
                    <a:pt x="312" y="192"/>
                  </a:lnTo>
                  <a:lnTo>
                    <a:pt x="317" y="190"/>
                  </a:lnTo>
                  <a:lnTo>
                    <a:pt x="326" y="188"/>
                  </a:lnTo>
                  <a:lnTo>
                    <a:pt x="334" y="188"/>
                  </a:lnTo>
                  <a:lnTo>
                    <a:pt x="334" y="188"/>
                  </a:lnTo>
                  <a:lnTo>
                    <a:pt x="331" y="181"/>
                  </a:lnTo>
                  <a:lnTo>
                    <a:pt x="331" y="171"/>
                  </a:lnTo>
                  <a:lnTo>
                    <a:pt x="330" y="154"/>
                  </a:lnTo>
                  <a:lnTo>
                    <a:pt x="330" y="154"/>
                  </a:lnTo>
                  <a:lnTo>
                    <a:pt x="331" y="146"/>
                  </a:lnTo>
                  <a:lnTo>
                    <a:pt x="332" y="139"/>
                  </a:lnTo>
                  <a:lnTo>
                    <a:pt x="336" y="127"/>
                  </a:lnTo>
                  <a:lnTo>
                    <a:pt x="339" y="114"/>
                  </a:lnTo>
                  <a:lnTo>
                    <a:pt x="341" y="107"/>
                  </a:lnTo>
                  <a:lnTo>
                    <a:pt x="342" y="99"/>
                  </a:lnTo>
                  <a:lnTo>
                    <a:pt x="342" y="99"/>
                  </a:lnTo>
                  <a:lnTo>
                    <a:pt x="341" y="87"/>
                  </a:lnTo>
                  <a:lnTo>
                    <a:pt x="337" y="77"/>
                  </a:lnTo>
                  <a:lnTo>
                    <a:pt x="334" y="70"/>
                  </a:lnTo>
                  <a:lnTo>
                    <a:pt x="329" y="63"/>
                  </a:lnTo>
                  <a:lnTo>
                    <a:pt x="324" y="56"/>
                  </a:lnTo>
                  <a:lnTo>
                    <a:pt x="320" y="49"/>
                  </a:lnTo>
                  <a:lnTo>
                    <a:pt x="316" y="39"/>
                  </a:lnTo>
                  <a:lnTo>
                    <a:pt x="315" y="25"/>
                  </a:lnTo>
                  <a:lnTo>
                    <a:pt x="315" y="25"/>
                  </a:lnTo>
                  <a:lnTo>
                    <a:pt x="316" y="9"/>
                  </a:lnTo>
                  <a:lnTo>
                    <a:pt x="317" y="3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5" y="0"/>
                  </a:lnTo>
                  <a:lnTo>
                    <a:pt x="315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3" name="Freeform 54"/>
            <p:cNvSpPr>
              <a:spLocks/>
            </p:cNvSpPr>
            <p:nvPr/>
          </p:nvSpPr>
          <p:spPr bwMode="auto">
            <a:xfrm>
              <a:off x="5637966" y="4621459"/>
              <a:ext cx="294612" cy="210599"/>
            </a:xfrm>
            <a:custGeom>
              <a:avLst/>
              <a:gdLst/>
              <a:ahLst/>
              <a:cxnLst>
                <a:cxn ang="0">
                  <a:pos x="469" y="354"/>
                </a:cxn>
                <a:cxn ang="0">
                  <a:pos x="471" y="306"/>
                </a:cxn>
                <a:cxn ang="0">
                  <a:pos x="465" y="295"/>
                </a:cxn>
                <a:cxn ang="0">
                  <a:pos x="436" y="286"/>
                </a:cxn>
                <a:cxn ang="0">
                  <a:pos x="431" y="279"/>
                </a:cxn>
                <a:cxn ang="0">
                  <a:pos x="441" y="247"/>
                </a:cxn>
                <a:cxn ang="0">
                  <a:pos x="446" y="220"/>
                </a:cxn>
                <a:cxn ang="0">
                  <a:pos x="419" y="199"/>
                </a:cxn>
                <a:cxn ang="0">
                  <a:pos x="404" y="169"/>
                </a:cxn>
                <a:cxn ang="0">
                  <a:pos x="391" y="113"/>
                </a:cxn>
                <a:cxn ang="0">
                  <a:pos x="379" y="100"/>
                </a:cxn>
                <a:cxn ang="0">
                  <a:pos x="368" y="95"/>
                </a:cxn>
                <a:cxn ang="0">
                  <a:pos x="357" y="99"/>
                </a:cxn>
                <a:cxn ang="0">
                  <a:pos x="341" y="93"/>
                </a:cxn>
                <a:cxn ang="0">
                  <a:pos x="332" y="64"/>
                </a:cxn>
                <a:cxn ang="0">
                  <a:pos x="319" y="35"/>
                </a:cxn>
                <a:cxn ang="0">
                  <a:pos x="298" y="29"/>
                </a:cxn>
                <a:cxn ang="0">
                  <a:pos x="280" y="39"/>
                </a:cxn>
                <a:cxn ang="0">
                  <a:pos x="266" y="40"/>
                </a:cxn>
                <a:cxn ang="0">
                  <a:pos x="243" y="26"/>
                </a:cxn>
                <a:cxn ang="0">
                  <a:pos x="227" y="19"/>
                </a:cxn>
                <a:cxn ang="0">
                  <a:pos x="177" y="20"/>
                </a:cxn>
                <a:cxn ang="0">
                  <a:pos x="165" y="13"/>
                </a:cxn>
                <a:cxn ang="0">
                  <a:pos x="153" y="1"/>
                </a:cxn>
                <a:cxn ang="0">
                  <a:pos x="141" y="3"/>
                </a:cxn>
                <a:cxn ang="0">
                  <a:pos x="122" y="20"/>
                </a:cxn>
                <a:cxn ang="0">
                  <a:pos x="111" y="19"/>
                </a:cxn>
                <a:cxn ang="0">
                  <a:pos x="86" y="17"/>
                </a:cxn>
                <a:cxn ang="0">
                  <a:pos x="68" y="38"/>
                </a:cxn>
                <a:cxn ang="0">
                  <a:pos x="67" y="65"/>
                </a:cxn>
                <a:cxn ang="0">
                  <a:pos x="81" y="94"/>
                </a:cxn>
                <a:cxn ang="0">
                  <a:pos x="77" y="112"/>
                </a:cxn>
                <a:cxn ang="0">
                  <a:pos x="40" y="154"/>
                </a:cxn>
                <a:cxn ang="0">
                  <a:pos x="4" y="193"/>
                </a:cxn>
                <a:cxn ang="0">
                  <a:pos x="0" y="227"/>
                </a:cxn>
                <a:cxn ang="0">
                  <a:pos x="13" y="234"/>
                </a:cxn>
                <a:cxn ang="0">
                  <a:pos x="29" y="262"/>
                </a:cxn>
                <a:cxn ang="0">
                  <a:pos x="70" y="272"/>
                </a:cxn>
                <a:cxn ang="0">
                  <a:pos x="124" y="277"/>
                </a:cxn>
                <a:cxn ang="0">
                  <a:pos x="160" y="290"/>
                </a:cxn>
                <a:cxn ang="0">
                  <a:pos x="179" y="309"/>
                </a:cxn>
                <a:cxn ang="0">
                  <a:pos x="195" y="311"/>
                </a:cxn>
                <a:cxn ang="0">
                  <a:pos x="241" y="293"/>
                </a:cxn>
                <a:cxn ang="0">
                  <a:pos x="279" y="276"/>
                </a:cxn>
                <a:cxn ang="0">
                  <a:pos x="297" y="278"/>
                </a:cxn>
                <a:cxn ang="0">
                  <a:pos x="313" y="293"/>
                </a:cxn>
                <a:cxn ang="0">
                  <a:pos x="326" y="325"/>
                </a:cxn>
                <a:cxn ang="0">
                  <a:pos x="335" y="330"/>
                </a:cxn>
                <a:cxn ang="0">
                  <a:pos x="355" y="321"/>
                </a:cxn>
                <a:cxn ang="0">
                  <a:pos x="364" y="329"/>
                </a:cxn>
                <a:cxn ang="0">
                  <a:pos x="379" y="344"/>
                </a:cxn>
                <a:cxn ang="0">
                  <a:pos x="387" y="342"/>
                </a:cxn>
                <a:cxn ang="0">
                  <a:pos x="401" y="333"/>
                </a:cxn>
                <a:cxn ang="0">
                  <a:pos x="428" y="348"/>
                </a:cxn>
                <a:cxn ang="0">
                  <a:pos x="464" y="363"/>
                </a:cxn>
              </a:cxnLst>
              <a:rect l="0" t="0" r="r" b="b"/>
              <a:pathLst>
                <a:path w="473" h="370">
                  <a:moveTo>
                    <a:pt x="467" y="370"/>
                  </a:moveTo>
                  <a:lnTo>
                    <a:pt x="467" y="370"/>
                  </a:lnTo>
                  <a:lnTo>
                    <a:pt x="467" y="363"/>
                  </a:lnTo>
                  <a:lnTo>
                    <a:pt x="469" y="354"/>
                  </a:lnTo>
                  <a:lnTo>
                    <a:pt x="472" y="336"/>
                  </a:lnTo>
                  <a:lnTo>
                    <a:pt x="473" y="325"/>
                  </a:lnTo>
                  <a:lnTo>
                    <a:pt x="473" y="315"/>
                  </a:lnTo>
                  <a:lnTo>
                    <a:pt x="471" y="306"/>
                  </a:lnTo>
                  <a:lnTo>
                    <a:pt x="470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65" y="295"/>
                  </a:lnTo>
                  <a:lnTo>
                    <a:pt x="462" y="294"/>
                  </a:lnTo>
                  <a:lnTo>
                    <a:pt x="449" y="291"/>
                  </a:lnTo>
                  <a:lnTo>
                    <a:pt x="442" y="288"/>
                  </a:lnTo>
                  <a:lnTo>
                    <a:pt x="436" y="286"/>
                  </a:lnTo>
                  <a:lnTo>
                    <a:pt x="432" y="283"/>
                  </a:lnTo>
                  <a:lnTo>
                    <a:pt x="431" y="280"/>
                  </a:lnTo>
                  <a:lnTo>
                    <a:pt x="431" y="279"/>
                  </a:lnTo>
                  <a:lnTo>
                    <a:pt x="431" y="279"/>
                  </a:lnTo>
                  <a:lnTo>
                    <a:pt x="431" y="272"/>
                  </a:lnTo>
                  <a:lnTo>
                    <a:pt x="433" y="267"/>
                  </a:lnTo>
                  <a:lnTo>
                    <a:pt x="437" y="254"/>
                  </a:lnTo>
                  <a:lnTo>
                    <a:pt x="441" y="247"/>
                  </a:lnTo>
                  <a:lnTo>
                    <a:pt x="443" y="239"/>
                  </a:lnTo>
                  <a:lnTo>
                    <a:pt x="444" y="230"/>
                  </a:lnTo>
                  <a:lnTo>
                    <a:pt x="446" y="220"/>
                  </a:lnTo>
                  <a:lnTo>
                    <a:pt x="446" y="220"/>
                  </a:lnTo>
                  <a:lnTo>
                    <a:pt x="437" y="216"/>
                  </a:lnTo>
                  <a:lnTo>
                    <a:pt x="431" y="210"/>
                  </a:lnTo>
                  <a:lnTo>
                    <a:pt x="425" y="204"/>
                  </a:lnTo>
                  <a:lnTo>
                    <a:pt x="419" y="199"/>
                  </a:lnTo>
                  <a:lnTo>
                    <a:pt x="414" y="192"/>
                  </a:lnTo>
                  <a:lnTo>
                    <a:pt x="411" y="184"/>
                  </a:lnTo>
                  <a:lnTo>
                    <a:pt x="404" y="169"/>
                  </a:lnTo>
                  <a:lnTo>
                    <a:pt x="404" y="169"/>
                  </a:lnTo>
                  <a:lnTo>
                    <a:pt x="401" y="157"/>
                  </a:lnTo>
                  <a:lnTo>
                    <a:pt x="398" y="145"/>
                  </a:lnTo>
                  <a:lnTo>
                    <a:pt x="394" y="123"/>
                  </a:lnTo>
                  <a:lnTo>
                    <a:pt x="391" y="113"/>
                  </a:lnTo>
                  <a:lnTo>
                    <a:pt x="387" y="105"/>
                  </a:lnTo>
                  <a:lnTo>
                    <a:pt x="385" y="103"/>
                  </a:lnTo>
                  <a:lnTo>
                    <a:pt x="382" y="101"/>
                  </a:lnTo>
                  <a:lnTo>
                    <a:pt x="379" y="100"/>
                  </a:lnTo>
                  <a:lnTo>
                    <a:pt x="375" y="99"/>
                  </a:lnTo>
                  <a:lnTo>
                    <a:pt x="375" y="99"/>
                  </a:lnTo>
                  <a:lnTo>
                    <a:pt x="370" y="96"/>
                  </a:lnTo>
                  <a:lnTo>
                    <a:pt x="368" y="95"/>
                  </a:lnTo>
                  <a:lnTo>
                    <a:pt x="367" y="96"/>
                  </a:lnTo>
                  <a:lnTo>
                    <a:pt x="365" y="97"/>
                  </a:lnTo>
                  <a:lnTo>
                    <a:pt x="362" y="99"/>
                  </a:lnTo>
                  <a:lnTo>
                    <a:pt x="357" y="99"/>
                  </a:lnTo>
                  <a:lnTo>
                    <a:pt x="357" y="99"/>
                  </a:lnTo>
                  <a:lnTo>
                    <a:pt x="350" y="99"/>
                  </a:lnTo>
                  <a:lnTo>
                    <a:pt x="345" y="96"/>
                  </a:lnTo>
                  <a:lnTo>
                    <a:pt x="341" y="93"/>
                  </a:lnTo>
                  <a:lnTo>
                    <a:pt x="337" y="88"/>
                  </a:lnTo>
                  <a:lnTo>
                    <a:pt x="336" y="82"/>
                  </a:lnTo>
                  <a:lnTo>
                    <a:pt x="334" y="77"/>
                  </a:lnTo>
                  <a:lnTo>
                    <a:pt x="332" y="64"/>
                  </a:lnTo>
                  <a:lnTo>
                    <a:pt x="328" y="51"/>
                  </a:lnTo>
                  <a:lnTo>
                    <a:pt x="326" y="46"/>
                  </a:lnTo>
                  <a:lnTo>
                    <a:pt x="324" y="40"/>
                  </a:lnTo>
                  <a:lnTo>
                    <a:pt x="319" y="35"/>
                  </a:lnTo>
                  <a:lnTo>
                    <a:pt x="313" y="32"/>
                  </a:lnTo>
                  <a:lnTo>
                    <a:pt x="306" y="29"/>
                  </a:lnTo>
                  <a:lnTo>
                    <a:pt x="298" y="29"/>
                  </a:lnTo>
                  <a:lnTo>
                    <a:pt x="298" y="29"/>
                  </a:lnTo>
                  <a:lnTo>
                    <a:pt x="295" y="29"/>
                  </a:lnTo>
                  <a:lnTo>
                    <a:pt x="292" y="31"/>
                  </a:lnTo>
                  <a:lnTo>
                    <a:pt x="287" y="34"/>
                  </a:lnTo>
                  <a:lnTo>
                    <a:pt x="280" y="39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72" y="40"/>
                  </a:lnTo>
                  <a:lnTo>
                    <a:pt x="266" y="40"/>
                  </a:lnTo>
                  <a:lnTo>
                    <a:pt x="260" y="38"/>
                  </a:lnTo>
                  <a:lnTo>
                    <a:pt x="256" y="35"/>
                  </a:lnTo>
                  <a:lnTo>
                    <a:pt x="251" y="32"/>
                  </a:lnTo>
                  <a:lnTo>
                    <a:pt x="243" y="26"/>
                  </a:lnTo>
                  <a:lnTo>
                    <a:pt x="240" y="24"/>
                  </a:lnTo>
                  <a:lnTo>
                    <a:pt x="235" y="21"/>
                  </a:lnTo>
                  <a:lnTo>
                    <a:pt x="235" y="21"/>
                  </a:lnTo>
                  <a:lnTo>
                    <a:pt x="227" y="19"/>
                  </a:lnTo>
                  <a:lnTo>
                    <a:pt x="219" y="19"/>
                  </a:lnTo>
                  <a:lnTo>
                    <a:pt x="203" y="20"/>
                  </a:lnTo>
                  <a:lnTo>
                    <a:pt x="185" y="20"/>
                  </a:lnTo>
                  <a:lnTo>
                    <a:pt x="177" y="20"/>
                  </a:lnTo>
                  <a:lnTo>
                    <a:pt x="169" y="18"/>
                  </a:lnTo>
                  <a:lnTo>
                    <a:pt x="169" y="18"/>
                  </a:lnTo>
                  <a:lnTo>
                    <a:pt x="167" y="16"/>
                  </a:lnTo>
                  <a:lnTo>
                    <a:pt x="165" y="13"/>
                  </a:lnTo>
                  <a:lnTo>
                    <a:pt x="162" y="8"/>
                  </a:lnTo>
                  <a:lnTo>
                    <a:pt x="160" y="4"/>
                  </a:lnTo>
                  <a:lnTo>
                    <a:pt x="158" y="2"/>
                  </a:lnTo>
                  <a:lnTo>
                    <a:pt x="153" y="1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3" y="1"/>
                  </a:lnTo>
                  <a:lnTo>
                    <a:pt x="141" y="3"/>
                  </a:lnTo>
                  <a:lnTo>
                    <a:pt x="134" y="10"/>
                  </a:lnTo>
                  <a:lnTo>
                    <a:pt x="130" y="15"/>
                  </a:lnTo>
                  <a:lnTo>
                    <a:pt x="127" y="18"/>
                  </a:lnTo>
                  <a:lnTo>
                    <a:pt x="122" y="20"/>
                  </a:lnTo>
                  <a:lnTo>
                    <a:pt x="118" y="21"/>
                  </a:lnTo>
                  <a:lnTo>
                    <a:pt x="118" y="21"/>
                  </a:lnTo>
                  <a:lnTo>
                    <a:pt x="114" y="20"/>
                  </a:lnTo>
                  <a:lnTo>
                    <a:pt x="111" y="19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95" y="15"/>
                  </a:lnTo>
                  <a:lnTo>
                    <a:pt x="86" y="17"/>
                  </a:lnTo>
                  <a:lnTo>
                    <a:pt x="81" y="19"/>
                  </a:lnTo>
                  <a:lnTo>
                    <a:pt x="75" y="24"/>
                  </a:lnTo>
                  <a:lnTo>
                    <a:pt x="72" y="29"/>
                  </a:lnTo>
                  <a:lnTo>
                    <a:pt x="68" y="38"/>
                  </a:lnTo>
                  <a:lnTo>
                    <a:pt x="67" y="47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65"/>
                  </a:lnTo>
                  <a:lnTo>
                    <a:pt x="69" y="70"/>
                  </a:lnTo>
                  <a:lnTo>
                    <a:pt x="74" y="80"/>
                  </a:lnTo>
                  <a:lnTo>
                    <a:pt x="78" y="89"/>
                  </a:lnTo>
                  <a:lnTo>
                    <a:pt x="81" y="94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105"/>
                  </a:lnTo>
                  <a:lnTo>
                    <a:pt x="77" y="112"/>
                  </a:lnTo>
                  <a:lnTo>
                    <a:pt x="74" y="119"/>
                  </a:lnTo>
                  <a:lnTo>
                    <a:pt x="68" y="126"/>
                  </a:lnTo>
                  <a:lnTo>
                    <a:pt x="55" y="140"/>
                  </a:lnTo>
                  <a:lnTo>
                    <a:pt x="40" y="154"/>
                  </a:lnTo>
                  <a:lnTo>
                    <a:pt x="27" y="166"/>
                  </a:lnTo>
                  <a:lnTo>
                    <a:pt x="13" y="180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1" y="199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5" y="229"/>
                  </a:lnTo>
                  <a:lnTo>
                    <a:pt x="8" y="230"/>
                  </a:lnTo>
                  <a:lnTo>
                    <a:pt x="13" y="234"/>
                  </a:lnTo>
                  <a:lnTo>
                    <a:pt x="16" y="240"/>
                  </a:lnTo>
                  <a:lnTo>
                    <a:pt x="20" y="246"/>
                  </a:lnTo>
                  <a:lnTo>
                    <a:pt x="26" y="257"/>
                  </a:lnTo>
                  <a:lnTo>
                    <a:pt x="29" y="262"/>
                  </a:lnTo>
                  <a:lnTo>
                    <a:pt x="34" y="264"/>
                  </a:lnTo>
                  <a:lnTo>
                    <a:pt x="34" y="264"/>
                  </a:lnTo>
                  <a:lnTo>
                    <a:pt x="53" y="270"/>
                  </a:lnTo>
                  <a:lnTo>
                    <a:pt x="70" y="272"/>
                  </a:lnTo>
                  <a:lnTo>
                    <a:pt x="85" y="275"/>
                  </a:lnTo>
                  <a:lnTo>
                    <a:pt x="98" y="275"/>
                  </a:lnTo>
                  <a:lnTo>
                    <a:pt x="111" y="276"/>
                  </a:lnTo>
                  <a:lnTo>
                    <a:pt x="124" y="277"/>
                  </a:lnTo>
                  <a:lnTo>
                    <a:pt x="138" y="280"/>
                  </a:lnTo>
                  <a:lnTo>
                    <a:pt x="154" y="286"/>
                  </a:lnTo>
                  <a:lnTo>
                    <a:pt x="154" y="286"/>
                  </a:lnTo>
                  <a:lnTo>
                    <a:pt x="160" y="290"/>
                  </a:lnTo>
                  <a:lnTo>
                    <a:pt x="164" y="293"/>
                  </a:lnTo>
                  <a:lnTo>
                    <a:pt x="172" y="302"/>
                  </a:lnTo>
                  <a:lnTo>
                    <a:pt x="175" y="306"/>
                  </a:lnTo>
                  <a:lnTo>
                    <a:pt x="179" y="309"/>
                  </a:lnTo>
                  <a:lnTo>
                    <a:pt x="182" y="311"/>
                  </a:lnTo>
                  <a:lnTo>
                    <a:pt x="188" y="311"/>
                  </a:lnTo>
                  <a:lnTo>
                    <a:pt x="188" y="311"/>
                  </a:lnTo>
                  <a:lnTo>
                    <a:pt x="195" y="311"/>
                  </a:lnTo>
                  <a:lnTo>
                    <a:pt x="203" y="310"/>
                  </a:lnTo>
                  <a:lnTo>
                    <a:pt x="217" y="306"/>
                  </a:lnTo>
                  <a:lnTo>
                    <a:pt x="229" y="300"/>
                  </a:lnTo>
                  <a:lnTo>
                    <a:pt x="241" y="293"/>
                  </a:lnTo>
                  <a:lnTo>
                    <a:pt x="252" y="287"/>
                  </a:lnTo>
                  <a:lnTo>
                    <a:pt x="264" y="281"/>
                  </a:lnTo>
                  <a:lnTo>
                    <a:pt x="274" y="277"/>
                  </a:lnTo>
                  <a:lnTo>
                    <a:pt x="279" y="276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91" y="276"/>
                  </a:lnTo>
                  <a:lnTo>
                    <a:pt x="297" y="278"/>
                  </a:lnTo>
                  <a:lnTo>
                    <a:pt x="303" y="280"/>
                  </a:lnTo>
                  <a:lnTo>
                    <a:pt x="307" y="284"/>
                  </a:lnTo>
                  <a:lnTo>
                    <a:pt x="311" y="288"/>
                  </a:lnTo>
                  <a:lnTo>
                    <a:pt x="313" y="293"/>
                  </a:lnTo>
                  <a:lnTo>
                    <a:pt x="318" y="302"/>
                  </a:lnTo>
                  <a:lnTo>
                    <a:pt x="320" y="313"/>
                  </a:lnTo>
                  <a:lnTo>
                    <a:pt x="324" y="322"/>
                  </a:lnTo>
                  <a:lnTo>
                    <a:pt x="326" y="325"/>
                  </a:lnTo>
                  <a:lnTo>
                    <a:pt x="328" y="327"/>
                  </a:lnTo>
                  <a:lnTo>
                    <a:pt x="330" y="330"/>
                  </a:lnTo>
                  <a:lnTo>
                    <a:pt x="335" y="330"/>
                  </a:lnTo>
                  <a:lnTo>
                    <a:pt x="335" y="330"/>
                  </a:lnTo>
                  <a:lnTo>
                    <a:pt x="337" y="330"/>
                  </a:lnTo>
                  <a:lnTo>
                    <a:pt x="341" y="329"/>
                  </a:lnTo>
                  <a:lnTo>
                    <a:pt x="348" y="324"/>
                  </a:lnTo>
                  <a:lnTo>
                    <a:pt x="355" y="321"/>
                  </a:lnTo>
                  <a:lnTo>
                    <a:pt x="357" y="319"/>
                  </a:lnTo>
                  <a:lnTo>
                    <a:pt x="360" y="318"/>
                  </a:lnTo>
                  <a:lnTo>
                    <a:pt x="360" y="318"/>
                  </a:lnTo>
                  <a:lnTo>
                    <a:pt x="364" y="329"/>
                  </a:lnTo>
                  <a:lnTo>
                    <a:pt x="368" y="337"/>
                  </a:lnTo>
                  <a:lnTo>
                    <a:pt x="372" y="340"/>
                  </a:lnTo>
                  <a:lnTo>
                    <a:pt x="375" y="342"/>
                  </a:lnTo>
                  <a:lnTo>
                    <a:pt x="379" y="344"/>
                  </a:lnTo>
                  <a:lnTo>
                    <a:pt x="382" y="345"/>
                  </a:lnTo>
                  <a:lnTo>
                    <a:pt x="382" y="345"/>
                  </a:lnTo>
                  <a:lnTo>
                    <a:pt x="385" y="344"/>
                  </a:lnTo>
                  <a:lnTo>
                    <a:pt x="387" y="342"/>
                  </a:lnTo>
                  <a:lnTo>
                    <a:pt x="391" y="339"/>
                  </a:lnTo>
                  <a:lnTo>
                    <a:pt x="396" y="336"/>
                  </a:lnTo>
                  <a:lnTo>
                    <a:pt x="398" y="334"/>
                  </a:lnTo>
                  <a:lnTo>
                    <a:pt x="401" y="333"/>
                  </a:lnTo>
                  <a:lnTo>
                    <a:pt x="401" y="333"/>
                  </a:lnTo>
                  <a:lnTo>
                    <a:pt x="408" y="334"/>
                  </a:lnTo>
                  <a:lnTo>
                    <a:pt x="414" y="338"/>
                  </a:lnTo>
                  <a:lnTo>
                    <a:pt x="428" y="348"/>
                  </a:lnTo>
                  <a:lnTo>
                    <a:pt x="435" y="354"/>
                  </a:lnTo>
                  <a:lnTo>
                    <a:pt x="444" y="359"/>
                  </a:lnTo>
                  <a:lnTo>
                    <a:pt x="454" y="362"/>
                  </a:lnTo>
                  <a:lnTo>
                    <a:pt x="464" y="363"/>
                  </a:lnTo>
                  <a:lnTo>
                    <a:pt x="464" y="363"/>
                  </a:lnTo>
                  <a:lnTo>
                    <a:pt x="467" y="370"/>
                  </a:lnTo>
                  <a:lnTo>
                    <a:pt x="467" y="37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4" name="Freeform 55"/>
            <p:cNvSpPr>
              <a:spLocks/>
            </p:cNvSpPr>
            <p:nvPr/>
          </p:nvSpPr>
          <p:spPr bwMode="auto">
            <a:xfrm>
              <a:off x="9310630" y="5466117"/>
              <a:ext cx="647897" cy="904669"/>
            </a:xfrm>
            <a:custGeom>
              <a:avLst/>
              <a:gdLst/>
              <a:ahLst/>
              <a:cxnLst>
                <a:cxn ang="0">
                  <a:pos x="568" y="72"/>
                </a:cxn>
                <a:cxn ang="0">
                  <a:pos x="672" y="166"/>
                </a:cxn>
                <a:cxn ang="0">
                  <a:pos x="675" y="213"/>
                </a:cxn>
                <a:cxn ang="0">
                  <a:pos x="719" y="231"/>
                </a:cxn>
                <a:cxn ang="0">
                  <a:pos x="734" y="266"/>
                </a:cxn>
                <a:cxn ang="0">
                  <a:pos x="748" y="298"/>
                </a:cxn>
                <a:cxn ang="0">
                  <a:pos x="802" y="265"/>
                </a:cxn>
                <a:cxn ang="0">
                  <a:pos x="848" y="296"/>
                </a:cxn>
                <a:cxn ang="0">
                  <a:pos x="888" y="291"/>
                </a:cxn>
                <a:cxn ang="0">
                  <a:pos x="934" y="352"/>
                </a:cxn>
                <a:cxn ang="0">
                  <a:pos x="936" y="396"/>
                </a:cxn>
                <a:cxn ang="0">
                  <a:pos x="980" y="442"/>
                </a:cxn>
                <a:cxn ang="0">
                  <a:pos x="957" y="473"/>
                </a:cxn>
                <a:cxn ang="0">
                  <a:pos x="1007" y="526"/>
                </a:cxn>
                <a:cxn ang="0">
                  <a:pos x="996" y="597"/>
                </a:cxn>
                <a:cxn ang="0">
                  <a:pos x="926" y="720"/>
                </a:cxn>
                <a:cxn ang="0">
                  <a:pos x="939" y="763"/>
                </a:cxn>
                <a:cxn ang="0">
                  <a:pos x="1015" y="759"/>
                </a:cxn>
                <a:cxn ang="0">
                  <a:pos x="1017" y="846"/>
                </a:cxn>
                <a:cxn ang="0">
                  <a:pos x="999" y="1057"/>
                </a:cxn>
                <a:cxn ang="0">
                  <a:pos x="1039" y="1138"/>
                </a:cxn>
                <a:cxn ang="0">
                  <a:pos x="984" y="1213"/>
                </a:cxn>
                <a:cxn ang="0">
                  <a:pos x="878" y="1278"/>
                </a:cxn>
                <a:cxn ang="0">
                  <a:pos x="772" y="1252"/>
                </a:cxn>
                <a:cxn ang="0">
                  <a:pos x="703" y="1291"/>
                </a:cxn>
                <a:cxn ang="0">
                  <a:pos x="595" y="1277"/>
                </a:cxn>
                <a:cxn ang="0">
                  <a:pos x="538" y="1329"/>
                </a:cxn>
                <a:cxn ang="0">
                  <a:pos x="354" y="1529"/>
                </a:cxn>
                <a:cxn ang="0">
                  <a:pos x="190" y="1594"/>
                </a:cxn>
                <a:cxn ang="0">
                  <a:pos x="44" y="1575"/>
                </a:cxn>
                <a:cxn ang="0">
                  <a:pos x="2" y="1516"/>
                </a:cxn>
                <a:cxn ang="0">
                  <a:pos x="59" y="1439"/>
                </a:cxn>
                <a:cxn ang="0">
                  <a:pos x="11" y="1407"/>
                </a:cxn>
                <a:cxn ang="0">
                  <a:pos x="27" y="1350"/>
                </a:cxn>
                <a:cxn ang="0">
                  <a:pos x="15" y="1304"/>
                </a:cxn>
                <a:cxn ang="0">
                  <a:pos x="84" y="1278"/>
                </a:cxn>
                <a:cxn ang="0">
                  <a:pos x="129" y="1240"/>
                </a:cxn>
                <a:cxn ang="0">
                  <a:pos x="200" y="1230"/>
                </a:cxn>
                <a:cxn ang="0">
                  <a:pos x="220" y="1193"/>
                </a:cxn>
                <a:cxn ang="0">
                  <a:pos x="292" y="1093"/>
                </a:cxn>
                <a:cxn ang="0">
                  <a:pos x="366" y="1039"/>
                </a:cxn>
                <a:cxn ang="0">
                  <a:pos x="444" y="947"/>
                </a:cxn>
                <a:cxn ang="0">
                  <a:pos x="412" y="882"/>
                </a:cxn>
                <a:cxn ang="0">
                  <a:pos x="378" y="833"/>
                </a:cxn>
                <a:cxn ang="0">
                  <a:pos x="422" y="794"/>
                </a:cxn>
                <a:cxn ang="0">
                  <a:pos x="503" y="644"/>
                </a:cxn>
                <a:cxn ang="0">
                  <a:pos x="559" y="598"/>
                </a:cxn>
                <a:cxn ang="0">
                  <a:pos x="542" y="541"/>
                </a:cxn>
                <a:cxn ang="0">
                  <a:pos x="456" y="511"/>
                </a:cxn>
                <a:cxn ang="0">
                  <a:pos x="372" y="363"/>
                </a:cxn>
                <a:cxn ang="0">
                  <a:pos x="352" y="322"/>
                </a:cxn>
                <a:cxn ang="0">
                  <a:pos x="388" y="305"/>
                </a:cxn>
                <a:cxn ang="0">
                  <a:pos x="436" y="305"/>
                </a:cxn>
                <a:cxn ang="0">
                  <a:pos x="482" y="233"/>
                </a:cxn>
                <a:cxn ang="0">
                  <a:pos x="489" y="191"/>
                </a:cxn>
                <a:cxn ang="0">
                  <a:pos x="415" y="156"/>
                </a:cxn>
                <a:cxn ang="0">
                  <a:pos x="435" y="37"/>
                </a:cxn>
                <a:cxn ang="0">
                  <a:pos x="525" y="18"/>
                </a:cxn>
              </a:cxnLst>
              <a:rect l="0" t="0" r="r" b="b"/>
              <a:pathLst>
                <a:path w="1039" h="1597">
                  <a:moveTo>
                    <a:pt x="521" y="0"/>
                  </a:moveTo>
                  <a:lnTo>
                    <a:pt x="521" y="0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1" y="10"/>
                  </a:lnTo>
                  <a:lnTo>
                    <a:pt x="540" y="22"/>
                  </a:lnTo>
                  <a:lnTo>
                    <a:pt x="548" y="33"/>
                  </a:lnTo>
                  <a:lnTo>
                    <a:pt x="554" y="46"/>
                  </a:lnTo>
                  <a:lnTo>
                    <a:pt x="568" y="72"/>
                  </a:lnTo>
                  <a:lnTo>
                    <a:pt x="582" y="98"/>
                  </a:lnTo>
                  <a:lnTo>
                    <a:pt x="589" y="110"/>
                  </a:lnTo>
                  <a:lnTo>
                    <a:pt x="597" y="122"/>
                  </a:lnTo>
                  <a:lnTo>
                    <a:pt x="606" y="132"/>
                  </a:lnTo>
                  <a:lnTo>
                    <a:pt x="617" y="143"/>
                  </a:lnTo>
                  <a:lnTo>
                    <a:pt x="627" y="151"/>
                  </a:lnTo>
                  <a:lnTo>
                    <a:pt x="641" y="158"/>
                  </a:lnTo>
                  <a:lnTo>
                    <a:pt x="656" y="162"/>
                  </a:lnTo>
                  <a:lnTo>
                    <a:pt x="672" y="166"/>
                  </a:lnTo>
                  <a:lnTo>
                    <a:pt x="672" y="166"/>
                  </a:lnTo>
                  <a:lnTo>
                    <a:pt x="670" y="171"/>
                  </a:lnTo>
                  <a:lnTo>
                    <a:pt x="667" y="177"/>
                  </a:lnTo>
                  <a:lnTo>
                    <a:pt x="665" y="184"/>
                  </a:lnTo>
                  <a:lnTo>
                    <a:pt x="664" y="192"/>
                  </a:lnTo>
                  <a:lnTo>
                    <a:pt x="666" y="201"/>
                  </a:lnTo>
                  <a:lnTo>
                    <a:pt x="668" y="205"/>
                  </a:lnTo>
                  <a:lnTo>
                    <a:pt x="671" y="209"/>
                  </a:lnTo>
                  <a:lnTo>
                    <a:pt x="675" y="213"/>
                  </a:lnTo>
                  <a:lnTo>
                    <a:pt x="680" y="216"/>
                  </a:lnTo>
                  <a:lnTo>
                    <a:pt x="680" y="216"/>
                  </a:lnTo>
                  <a:lnTo>
                    <a:pt x="690" y="221"/>
                  </a:lnTo>
                  <a:lnTo>
                    <a:pt x="697" y="223"/>
                  </a:lnTo>
                  <a:lnTo>
                    <a:pt x="704" y="224"/>
                  </a:lnTo>
                  <a:lnTo>
                    <a:pt x="706" y="224"/>
                  </a:lnTo>
                  <a:lnTo>
                    <a:pt x="709" y="225"/>
                  </a:lnTo>
                  <a:lnTo>
                    <a:pt x="719" y="231"/>
                  </a:lnTo>
                  <a:lnTo>
                    <a:pt x="719" y="231"/>
                  </a:lnTo>
                  <a:lnTo>
                    <a:pt x="728" y="236"/>
                  </a:lnTo>
                  <a:lnTo>
                    <a:pt x="735" y="238"/>
                  </a:lnTo>
                  <a:lnTo>
                    <a:pt x="745" y="242"/>
                  </a:lnTo>
                  <a:lnTo>
                    <a:pt x="748" y="244"/>
                  </a:lnTo>
                  <a:lnTo>
                    <a:pt x="748" y="247"/>
                  </a:lnTo>
                  <a:lnTo>
                    <a:pt x="744" y="253"/>
                  </a:lnTo>
                  <a:lnTo>
                    <a:pt x="737" y="261"/>
                  </a:lnTo>
                  <a:lnTo>
                    <a:pt x="737" y="261"/>
                  </a:lnTo>
                  <a:lnTo>
                    <a:pt x="734" y="266"/>
                  </a:lnTo>
                  <a:lnTo>
                    <a:pt x="732" y="271"/>
                  </a:lnTo>
                  <a:lnTo>
                    <a:pt x="731" y="276"/>
                  </a:lnTo>
                  <a:lnTo>
                    <a:pt x="731" y="282"/>
                  </a:lnTo>
                  <a:lnTo>
                    <a:pt x="732" y="285"/>
                  </a:lnTo>
                  <a:lnTo>
                    <a:pt x="734" y="290"/>
                  </a:lnTo>
                  <a:lnTo>
                    <a:pt x="736" y="292"/>
                  </a:lnTo>
                  <a:lnTo>
                    <a:pt x="740" y="296"/>
                  </a:lnTo>
                  <a:lnTo>
                    <a:pt x="743" y="297"/>
                  </a:lnTo>
                  <a:lnTo>
                    <a:pt x="748" y="298"/>
                  </a:lnTo>
                  <a:lnTo>
                    <a:pt x="752" y="298"/>
                  </a:lnTo>
                  <a:lnTo>
                    <a:pt x="758" y="298"/>
                  </a:lnTo>
                  <a:lnTo>
                    <a:pt x="764" y="296"/>
                  </a:lnTo>
                  <a:lnTo>
                    <a:pt x="770" y="293"/>
                  </a:lnTo>
                  <a:lnTo>
                    <a:pt x="775" y="289"/>
                  </a:lnTo>
                  <a:lnTo>
                    <a:pt x="782" y="283"/>
                  </a:lnTo>
                  <a:lnTo>
                    <a:pt x="782" y="283"/>
                  </a:lnTo>
                  <a:lnTo>
                    <a:pt x="793" y="273"/>
                  </a:lnTo>
                  <a:lnTo>
                    <a:pt x="802" y="265"/>
                  </a:lnTo>
                  <a:lnTo>
                    <a:pt x="809" y="260"/>
                  </a:lnTo>
                  <a:lnTo>
                    <a:pt x="817" y="259"/>
                  </a:lnTo>
                  <a:lnTo>
                    <a:pt x="819" y="259"/>
                  </a:lnTo>
                  <a:lnTo>
                    <a:pt x="823" y="260"/>
                  </a:lnTo>
                  <a:lnTo>
                    <a:pt x="828" y="265"/>
                  </a:lnTo>
                  <a:lnTo>
                    <a:pt x="833" y="270"/>
                  </a:lnTo>
                  <a:lnTo>
                    <a:pt x="838" y="278"/>
                  </a:lnTo>
                  <a:lnTo>
                    <a:pt x="838" y="278"/>
                  </a:lnTo>
                  <a:lnTo>
                    <a:pt x="848" y="296"/>
                  </a:lnTo>
                  <a:lnTo>
                    <a:pt x="852" y="301"/>
                  </a:lnTo>
                  <a:lnTo>
                    <a:pt x="857" y="305"/>
                  </a:lnTo>
                  <a:lnTo>
                    <a:pt x="863" y="307"/>
                  </a:lnTo>
                  <a:lnTo>
                    <a:pt x="867" y="306"/>
                  </a:lnTo>
                  <a:lnTo>
                    <a:pt x="872" y="304"/>
                  </a:lnTo>
                  <a:lnTo>
                    <a:pt x="878" y="298"/>
                  </a:lnTo>
                  <a:lnTo>
                    <a:pt x="878" y="298"/>
                  </a:lnTo>
                  <a:lnTo>
                    <a:pt x="884" y="293"/>
                  </a:lnTo>
                  <a:lnTo>
                    <a:pt x="888" y="291"/>
                  </a:lnTo>
                  <a:lnTo>
                    <a:pt x="893" y="291"/>
                  </a:lnTo>
                  <a:lnTo>
                    <a:pt x="899" y="292"/>
                  </a:lnTo>
                  <a:lnTo>
                    <a:pt x="903" y="297"/>
                  </a:lnTo>
                  <a:lnTo>
                    <a:pt x="908" y="304"/>
                  </a:lnTo>
                  <a:lnTo>
                    <a:pt x="913" y="312"/>
                  </a:lnTo>
                  <a:lnTo>
                    <a:pt x="918" y="323"/>
                  </a:lnTo>
                  <a:lnTo>
                    <a:pt x="918" y="323"/>
                  </a:lnTo>
                  <a:lnTo>
                    <a:pt x="930" y="343"/>
                  </a:lnTo>
                  <a:lnTo>
                    <a:pt x="934" y="352"/>
                  </a:lnTo>
                  <a:lnTo>
                    <a:pt x="936" y="360"/>
                  </a:lnTo>
                  <a:lnTo>
                    <a:pt x="939" y="367"/>
                  </a:lnTo>
                  <a:lnTo>
                    <a:pt x="939" y="374"/>
                  </a:lnTo>
                  <a:lnTo>
                    <a:pt x="939" y="381"/>
                  </a:lnTo>
                  <a:lnTo>
                    <a:pt x="936" y="386"/>
                  </a:lnTo>
                  <a:lnTo>
                    <a:pt x="936" y="386"/>
                  </a:lnTo>
                  <a:lnTo>
                    <a:pt x="934" y="390"/>
                  </a:lnTo>
                  <a:lnTo>
                    <a:pt x="934" y="393"/>
                  </a:lnTo>
                  <a:lnTo>
                    <a:pt x="936" y="396"/>
                  </a:lnTo>
                  <a:lnTo>
                    <a:pt x="940" y="399"/>
                  </a:lnTo>
                  <a:lnTo>
                    <a:pt x="949" y="406"/>
                  </a:lnTo>
                  <a:lnTo>
                    <a:pt x="963" y="415"/>
                  </a:lnTo>
                  <a:lnTo>
                    <a:pt x="963" y="415"/>
                  </a:lnTo>
                  <a:lnTo>
                    <a:pt x="974" y="426"/>
                  </a:lnTo>
                  <a:lnTo>
                    <a:pt x="979" y="430"/>
                  </a:lnTo>
                  <a:lnTo>
                    <a:pt x="981" y="435"/>
                  </a:lnTo>
                  <a:lnTo>
                    <a:pt x="981" y="438"/>
                  </a:lnTo>
                  <a:lnTo>
                    <a:pt x="980" y="442"/>
                  </a:lnTo>
                  <a:lnTo>
                    <a:pt x="977" y="445"/>
                  </a:lnTo>
                  <a:lnTo>
                    <a:pt x="970" y="449"/>
                  </a:lnTo>
                  <a:lnTo>
                    <a:pt x="970" y="449"/>
                  </a:lnTo>
                  <a:lnTo>
                    <a:pt x="962" y="451"/>
                  </a:lnTo>
                  <a:lnTo>
                    <a:pt x="957" y="454"/>
                  </a:lnTo>
                  <a:lnTo>
                    <a:pt x="954" y="458"/>
                  </a:lnTo>
                  <a:lnTo>
                    <a:pt x="954" y="462"/>
                  </a:lnTo>
                  <a:lnTo>
                    <a:pt x="954" y="467"/>
                  </a:lnTo>
                  <a:lnTo>
                    <a:pt x="957" y="473"/>
                  </a:lnTo>
                  <a:lnTo>
                    <a:pt x="962" y="479"/>
                  </a:lnTo>
                  <a:lnTo>
                    <a:pt x="970" y="484"/>
                  </a:lnTo>
                  <a:lnTo>
                    <a:pt x="970" y="484"/>
                  </a:lnTo>
                  <a:lnTo>
                    <a:pt x="980" y="497"/>
                  </a:lnTo>
                  <a:lnTo>
                    <a:pt x="988" y="507"/>
                  </a:lnTo>
                  <a:lnTo>
                    <a:pt x="995" y="517"/>
                  </a:lnTo>
                  <a:lnTo>
                    <a:pt x="1000" y="521"/>
                  </a:lnTo>
                  <a:lnTo>
                    <a:pt x="1007" y="526"/>
                  </a:lnTo>
                  <a:lnTo>
                    <a:pt x="1007" y="526"/>
                  </a:lnTo>
                  <a:lnTo>
                    <a:pt x="1014" y="530"/>
                  </a:lnTo>
                  <a:lnTo>
                    <a:pt x="1019" y="536"/>
                  </a:lnTo>
                  <a:lnTo>
                    <a:pt x="1024" y="542"/>
                  </a:lnTo>
                  <a:lnTo>
                    <a:pt x="1029" y="548"/>
                  </a:lnTo>
                  <a:lnTo>
                    <a:pt x="1034" y="558"/>
                  </a:lnTo>
                  <a:lnTo>
                    <a:pt x="1035" y="563"/>
                  </a:lnTo>
                  <a:lnTo>
                    <a:pt x="1035" y="563"/>
                  </a:lnTo>
                  <a:lnTo>
                    <a:pt x="1016" y="579"/>
                  </a:lnTo>
                  <a:lnTo>
                    <a:pt x="996" y="597"/>
                  </a:lnTo>
                  <a:lnTo>
                    <a:pt x="978" y="618"/>
                  </a:lnTo>
                  <a:lnTo>
                    <a:pt x="969" y="629"/>
                  </a:lnTo>
                  <a:lnTo>
                    <a:pt x="961" y="641"/>
                  </a:lnTo>
                  <a:lnTo>
                    <a:pt x="954" y="652"/>
                  </a:lnTo>
                  <a:lnTo>
                    <a:pt x="947" y="665"/>
                  </a:lnTo>
                  <a:lnTo>
                    <a:pt x="940" y="679"/>
                  </a:lnTo>
                  <a:lnTo>
                    <a:pt x="935" y="691"/>
                  </a:lnTo>
                  <a:lnTo>
                    <a:pt x="931" y="705"/>
                  </a:lnTo>
                  <a:lnTo>
                    <a:pt x="926" y="720"/>
                  </a:lnTo>
                  <a:lnTo>
                    <a:pt x="924" y="734"/>
                  </a:lnTo>
                  <a:lnTo>
                    <a:pt x="922" y="749"/>
                  </a:lnTo>
                  <a:lnTo>
                    <a:pt x="922" y="749"/>
                  </a:lnTo>
                  <a:lnTo>
                    <a:pt x="923" y="754"/>
                  </a:lnTo>
                  <a:lnTo>
                    <a:pt x="925" y="757"/>
                  </a:lnTo>
                  <a:lnTo>
                    <a:pt x="927" y="759"/>
                  </a:lnTo>
                  <a:lnTo>
                    <a:pt x="931" y="762"/>
                  </a:lnTo>
                  <a:lnTo>
                    <a:pt x="934" y="763"/>
                  </a:lnTo>
                  <a:lnTo>
                    <a:pt x="939" y="763"/>
                  </a:lnTo>
                  <a:lnTo>
                    <a:pt x="947" y="763"/>
                  </a:lnTo>
                  <a:lnTo>
                    <a:pt x="957" y="762"/>
                  </a:lnTo>
                  <a:lnTo>
                    <a:pt x="968" y="758"/>
                  </a:lnTo>
                  <a:lnTo>
                    <a:pt x="978" y="756"/>
                  </a:lnTo>
                  <a:lnTo>
                    <a:pt x="989" y="755"/>
                  </a:lnTo>
                  <a:lnTo>
                    <a:pt x="999" y="754"/>
                  </a:lnTo>
                  <a:lnTo>
                    <a:pt x="1008" y="756"/>
                  </a:lnTo>
                  <a:lnTo>
                    <a:pt x="1011" y="757"/>
                  </a:lnTo>
                  <a:lnTo>
                    <a:pt x="1015" y="759"/>
                  </a:lnTo>
                  <a:lnTo>
                    <a:pt x="1018" y="763"/>
                  </a:lnTo>
                  <a:lnTo>
                    <a:pt x="1020" y="767"/>
                  </a:lnTo>
                  <a:lnTo>
                    <a:pt x="1023" y="773"/>
                  </a:lnTo>
                  <a:lnTo>
                    <a:pt x="1024" y="779"/>
                  </a:lnTo>
                  <a:lnTo>
                    <a:pt x="1025" y="787"/>
                  </a:lnTo>
                  <a:lnTo>
                    <a:pt x="1025" y="795"/>
                  </a:lnTo>
                  <a:lnTo>
                    <a:pt x="1023" y="817"/>
                  </a:lnTo>
                  <a:lnTo>
                    <a:pt x="1017" y="846"/>
                  </a:lnTo>
                  <a:lnTo>
                    <a:pt x="1017" y="846"/>
                  </a:lnTo>
                  <a:lnTo>
                    <a:pt x="1004" y="900"/>
                  </a:lnTo>
                  <a:lnTo>
                    <a:pt x="1001" y="920"/>
                  </a:lnTo>
                  <a:lnTo>
                    <a:pt x="999" y="940"/>
                  </a:lnTo>
                  <a:lnTo>
                    <a:pt x="996" y="960"/>
                  </a:lnTo>
                  <a:lnTo>
                    <a:pt x="995" y="980"/>
                  </a:lnTo>
                  <a:lnTo>
                    <a:pt x="995" y="1032"/>
                  </a:lnTo>
                  <a:lnTo>
                    <a:pt x="995" y="1032"/>
                  </a:lnTo>
                  <a:lnTo>
                    <a:pt x="996" y="1045"/>
                  </a:lnTo>
                  <a:lnTo>
                    <a:pt x="999" y="1057"/>
                  </a:lnTo>
                  <a:lnTo>
                    <a:pt x="1001" y="1069"/>
                  </a:lnTo>
                  <a:lnTo>
                    <a:pt x="1006" y="1078"/>
                  </a:lnTo>
                  <a:lnTo>
                    <a:pt x="1010" y="1087"/>
                  </a:lnTo>
                  <a:lnTo>
                    <a:pt x="1015" y="1096"/>
                  </a:lnTo>
                  <a:lnTo>
                    <a:pt x="1025" y="1111"/>
                  </a:lnTo>
                  <a:lnTo>
                    <a:pt x="1033" y="1123"/>
                  </a:lnTo>
                  <a:lnTo>
                    <a:pt x="1037" y="1129"/>
                  </a:lnTo>
                  <a:lnTo>
                    <a:pt x="1039" y="1133"/>
                  </a:lnTo>
                  <a:lnTo>
                    <a:pt x="1039" y="1138"/>
                  </a:lnTo>
                  <a:lnTo>
                    <a:pt x="1039" y="1141"/>
                  </a:lnTo>
                  <a:lnTo>
                    <a:pt x="1037" y="1146"/>
                  </a:lnTo>
                  <a:lnTo>
                    <a:pt x="1032" y="1149"/>
                  </a:lnTo>
                  <a:lnTo>
                    <a:pt x="1032" y="1149"/>
                  </a:lnTo>
                  <a:lnTo>
                    <a:pt x="1022" y="1157"/>
                  </a:lnTo>
                  <a:lnTo>
                    <a:pt x="1012" y="1167"/>
                  </a:lnTo>
                  <a:lnTo>
                    <a:pt x="1004" y="1177"/>
                  </a:lnTo>
                  <a:lnTo>
                    <a:pt x="996" y="1189"/>
                  </a:lnTo>
                  <a:lnTo>
                    <a:pt x="984" y="1213"/>
                  </a:lnTo>
                  <a:lnTo>
                    <a:pt x="970" y="1236"/>
                  </a:lnTo>
                  <a:lnTo>
                    <a:pt x="963" y="1246"/>
                  </a:lnTo>
                  <a:lnTo>
                    <a:pt x="955" y="1255"/>
                  </a:lnTo>
                  <a:lnTo>
                    <a:pt x="946" y="1264"/>
                  </a:lnTo>
                  <a:lnTo>
                    <a:pt x="935" y="1271"/>
                  </a:lnTo>
                  <a:lnTo>
                    <a:pt x="924" y="1276"/>
                  </a:lnTo>
                  <a:lnTo>
                    <a:pt x="910" y="1279"/>
                  </a:lnTo>
                  <a:lnTo>
                    <a:pt x="895" y="1279"/>
                  </a:lnTo>
                  <a:lnTo>
                    <a:pt x="878" y="1278"/>
                  </a:lnTo>
                  <a:lnTo>
                    <a:pt x="878" y="1278"/>
                  </a:lnTo>
                  <a:lnTo>
                    <a:pt x="859" y="1275"/>
                  </a:lnTo>
                  <a:lnTo>
                    <a:pt x="844" y="1270"/>
                  </a:lnTo>
                  <a:lnTo>
                    <a:pt x="820" y="1262"/>
                  </a:lnTo>
                  <a:lnTo>
                    <a:pt x="809" y="1258"/>
                  </a:lnTo>
                  <a:lnTo>
                    <a:pt x="797" y="1255"/>
                  </a:lnTo>
                  <a:lnTo>
                    <a:pt x="786" y="1253"/>
                  </a:lnTo>
                  <a:lnTo>
                    <a:pt x="772" y="1252"/>
                  </a:lnTo>
                  <a:lnTo>
                    <a:pt x="772" y="1252"/>
                  </a:lnTo>
                  <a:lnTo>
                    <a:pt x="767" y="1252"/>
                  </a:lnTo>
                  <a:lnTo>
                    <a:pt x="763" y="1253"/>
                  </a:lnTo>
                  <a:lnTo>
                    <a:pt x="754" y="1258"/>
                  </a:lnTo>
                  <a:lnTo>
                    <a:pt x="745" y="1263"/>
                  </a:lnTo>
                  <a:lnTo>
                    <a:pt x="736" y="1271"/>
                  </a:lnTo>
                  <a:lnTo>
                    <a:pt x="727" y="1278"/>
                  </a:lnTo>
                  <a:lnTo>
                    <a:pt x="717" y="1285"/>
                  </a:lnTo>
                  <a:lnTo>
                    <a:pt x="708" y="1290"/>
                  </a:lnTo>
                  <a:lnTo>
                    <a:pt x="703" y="1291"/>
                  </a:lnTo>
                  <a:lnTo>
                    <a:pt x="698" y="1292"/>
                  </a:lnTo>
                  <a:lnTo>
                    <a:pt x="698" y="1292"/>
                  </a:lnTo>
                  <a:lnTo>
                    <a:pt x="689" y="1294"/>
                  </a:lnTo>
                  <a:lnTo>
                    <a:pt x="679" y="1294"/>
                  </a:lnTo>
                  <a:lnTo>
                    <a:pt x="668" y="1293"/>
                  </a:lnTo>
                  <a:lnTo>
                    <a:pt x="658" y="1292"/>
                  </a:lnTo>
                  <a:lnTo>
                    <a:pt x="636" y="1286"/>
                  </a:lnTo>
                  <a:lnTo>
                    <a:pt x="615" y="1282"/>
                  </a:lnTo>
                  <a:lnTo>
                    <a:pt x="595" y="1277"/>
                  </a:lnTo>
                  <a:lnTo>
                    <a:pt x="587" y="1277"/>
                  </a:lnTo>
                  <a:lnTo>
                    <a:pt x="577" y="1277"/>
                  </a:lnTo>
                  <a:lnTo>
                    <a:pt x="571" y="1278"/>
                  </a:lnTo>
                  <a:lnTo>
                    <a:pt x="564" y="1282"/>
                  </a:lnTo>
                  <a:lnTo>
                    <a:pt x="558" y="1286"/>
                  </a:lnTo>
                  <a:lnTo>
                    <a:pt x="554" y="1292"/>
                  </a:lnTo>
                  <a:lnTo>
                    <a:pt x="554" y="1292"/>
                  </a:lnTo>
                  <a:lnTo>
                    <a:pt x="548" y="1309"/>
                  </a:lnTo>
                  <a:lnTo>
                    <a:pt x="538" y="1329"/>
                  </a:lnTo>
                  <a:lnTo>
                    <a:pt x="526" y="1350"/>
                  </a:lnTo>
                  <a:lnTo>
                    <a:pt x="511" y="1373"/>
                  </a:lnTo>
                  <a:lnTo>
                    <a:pt x="493" y="1398"/>
                  </a:lnTo>
                  <a:lnTo>
                    <a:pt x="474" y="1422"/>
                  </a:lnTo>
                  <a:lnTo>
                    <a:pt x="451" y="1447"/>
                  </a:lnTo>
                  <a:lnTo>
                    <a:pt x="427" y="1473"/>
                  </a:lnTo>
                  <a:lnTo>
                    <a:pt x="399" y="1496"/>
                  </a:lnTo>
                  <a:lnTo>
                    <a:pt x="369" y="1519"/>
                  </a:lnTo>
                  <a:lnTo>
                    <a:pt x="354" y="1529"/>
                  </a:lnTo>
                  <a:lnTo>
                    <a:pt x="338" y="1540"/>
                  </a:lnTo>
                  <a:lnTo>
                    <a:pt x="321" y="1549"/>
                  </a:lnTo>
                  <a:lnTo>
                    <a:pt x="304" y="1558"/>
                  </a:lnTo>
                  <a:lnTo>
                    <a:pt x="286" y="1566"/>
                  </a:lnTo>
                  <a:lnTo>
                    <a:pt x="268" y="1573"/>
                  </a:lnTo>
                  <a:lnTo>
                    <a:pt x="250" y="1580"/>
                  </a:lnTo>
                  <a:lnTo>
                    <a:pt x="230" y="1586"/>
                  </a:lnTo>
                  <a:lnTo>
                    <a:pt x="209" y="1590"/>
                  </a:lnTo>
                  <a:lnTo>
                    <a:pt x="190" y="1594"/>
                  </a:lnTo>
                  <a:lnTo>
                    <a:pt x="168" y="1596"/>
                  </a:lnTo>
                  <a:lnTo>
                    <a:pt x="147" y="1597"/>
                  </a:lnTo>
                  <a:lnTo>
                    <a:pt x="147" y="1597"/>
                  </a:lnTo>
                  <a:lnTo>
                    <a:pt x="124" y="1597"/>
                  </a:lnTo>
                  <a:lnTo>
                    <a:pt x="103" y="1595"/>
                  </a:lnTo>
                  <a:lnTo>
                    <a:pt x="86" y="1591"/>
                  </a:lnTo>
                  <a:lnTo>
                    <a:pt x="70" y="1588"/>
                  </a:lnTo>
                  <a:lnTo>
                    <a:pt x="56" y="1582"/>
                  </a:lnTo>
                  <a:lnTo>
                    <a:pt x="44" y="1575"/>
                  </a:lnTo>
                  <a:lnTo>
                    <a:pt x="33" y="1569"/>
                  </a:lnTo>
                  <a:lnTo>
                    <a:pt x="25" y="1561"/>
                  </a:lnTo>
                  <a:lnTo>
                    <a:pt x="18" y="1554"/>
                  </a:lnTo>
                  <a:lnTo>
                    <a:pt x="12" y="1548"/>
                  </a:lnTo>
                  <a:lnTo>
                    <a:pt x="4" y="1536"/>
                  </a:lnTo>
                  <a:lnTo>
                    <a:pt x="1" y="1527"/>
                  </a:lnTo>
                  <a:lnTo>
                    <a:pt x="0" y="1523"/>
                  </a:lnTo>
                  <a:lnTo>
                    <a:pt x="0" y="1523"/>
                  </a:lnTo>
                  <a:lnTo>
                    <a:pt x="2" y="1516"/>
                  </a:lnTo>
                  <a:lnTo>
                    <a:pt x="4" y="1510"/>
                  </a:lnTo>
                  <a:lnTo>
                    <a:pt x="8" y="1503"/>
                  </a:lnTo>
                  <a:lnTo>
                    <a:pt x="12" y="1497"/>
                  </a:lnTo>
                  <a:lnTo>
                    <a:pt x="22" y="1485"/>
                  </a:lnTo>
                  <a:lnTo>
                    <a:pt x="32" y="1474"/>
                  </a:lnTo>
                  <a:lnTo>
                    <a:pt x="42" y="1464"/>
                  </a:lnTo>
                  <a:lnTo>
                    <a:pt x="52" y="1452"/>
                  </a:lnTo>
                  <a:lnTo>
                    <a:pt x="56" y="1445"/>
                  </a:lnTo>
                  <a:lnTo>
                    <a:pt x="59" y="1439"/>
                  </a:lnTo>
                  <a:lnTo>
                    <a:pt x="61" y="1432"/>
                  </a:lnTo>
                  <a:lnTo>
                    <a:pt x="62" y="1424"/>
                  </a:lnTo>
                  <a:lnTo>
                    <a:pt x="62" y="1424"/>
                  </a:lnTo>
                  <a:lnTo>
                    <a:pt x="49" y="1422"/>
                  </a:lnTo>
                  <a:lnTo>
                    <a:pt x="40" y="1421"/>
                  </a:lnTo>
                  <a:lnTo>
                    <a:pt x="31" y="1419"/>
                  </a:lnTo>
                  <a:lnTo>
                    <a:pt x="22" y="1415"/>
                  </a:lnTo>
                  <a:lnTo>
                    <a:pt x="14" y="1411"/>
                  </a:lnTo>
                  <a:lnTo>
                    <a:pt x="11" y="1407"/>
                  </a:lnTo>
                  <a:lnTo>
                    <a:pt x="9" y="1404"/>
                  </a:lnTo>
                  <a:lnTo>
                    <a:pt x="8" y="1400"/>
                  </a:lnTo>
                  <a:lnTo>
                    <a:pt x="7" y="1396"/>
                  </a:lnTo>
                  <a:lnTo>
                    <a:pt x="7" y="1396"/>
                  </a:lnTo>
                  <a:lnTo>
                    <a:pt x="8" y="1386"/>
                  </a:lnTo>
                  <a:lnTo>
                    <a:pt x="10" y="1378"/>
                  </a:lnTo>
                  <a:lnTo>
                    <a:pt x="14" y="1370"/>
                  </a:lnTo>
                  <a:lnTo>
                    <a:pt x="17" y="1363"/>
                  </a:lnTo>
                  <a:lnTo>
                    <a:pt x="27" y="1350"/>
                  </a:lnTo>
                  <a:lnTo>
                    <a:pt x="37" y="1337"/>
                  </a:lnTo>
                  <a:lnTo>
                    <a:pt x="37" y="1337"/>
                  </a:lnTo>
                  <a:lnTo>
                    <a:pt x="30" y="1331"/>
                  </a:lnTo>
                  <a:lnTo>
                    <a:pt x="23" y="1324"/>
                  </a:lnTo>
                  <a:lnTo>
                    <a:pt x="19" y="1320"/>
                  </a:lnTo>
                  <a:lnTo>
                    <a:pt x="17" y="1315"/>
                  </a:lnTo>
                  <a:lnTo>
                    <a:pt x="15" y="1311"/>
                  </a:lnTo>
                  <a:lnTo>
                    <a:pt x="15" y="1304"/>
                  </a:lnTo>
                  <a:lnTo>
                    <a:pt x="15" y="1304"/>
                  </a:lnTo>
                  <a:lnTo>
                    <a:pt x="15" y="1300"/>
                  </a:lnTo>
                  <a:lnTo>
                    <a:pt x="16" y="1297"/>
                  </a:lnTo>
                  <a:lnTo>
                    <a:pt x="18" y="1293"/>
                  </a:lnTo>
                  <a:lnTo>
                    <a:pt x="22" y="1290"/>
                  </a:lnTo>
                  <a:lnTo>
                    <a:pt x="29" y="1285"/>
                  </a:lnTo>
                  <a:lnTo>
                    <a:pt x="38" y="1283"/>
                  </a:lnTo>
                  <a:lnTo>
                    <a:pt x="49" y="1281"/>
                  </a:lnTo>
                  <a:lnTo>
                    <a:pt x="61" y="1278"/>
                  </a:lnTo>
                  <a:lnTo>
                    <a:pt x="84" y="1278"/>
                  </a:lnTo>
                  <a:lnTo>
                    <a:pt x="84" y="1278"/>
                  </a:lnTo>
                  <a:lnTo>
                    <a:pt x="90" y="1277"/>
                  </a:lnTo>
                  <a:lnTo>
                    <a:pt x="95" y="1276"/>
                  </a:lnTo>
                  <a:lnTo>
                    <a:pt x="100" y="1274"/>
                  </a:lnTo>
                  <a:lnTo>
                    <a:pt x="103" y="1271"/>
                  </a:lnTo>
                  <a:lnTo>
                    <a:pt x="110" y="1263"/>
                  </a:lnTo>
                  <a:lnTo>
                    <a:pt x="116" y="1255"/>
                  </a:lnTo>
                  <a:lnTo>
                    <a:pt x="122" y="1247"/>
                  </a:lnTo>
                  <a:lnTo>
                    <a:pt x="129" y="1240"/>
                  </a:lnTo>
                  <a:lnTo>
                    <a:pt x="133" y="1238"/>
                  </a:lnTo>
                  <a:lnTo>
                    <a:pt x="138" y="1236"/>
                  </a:lnTo>
                  <a:lnTo>
                    <a:pt x="144" y="1235"/>
                  </a:lnTo>
                  <a:lnTo>
                    <a:pt x="151" y="1233"/>
                  </a:lnTo>
                  <a:lnTo>
                    <a:pt x="151" y="1233"/>
                  </a:lnTo>
                  <a:lnTo>
                    <a:pt x="168" y="1235"/>
                  </a:lnTo>
                  <a:lnTo>
                    <a:pt x="184" y="1233"/>
                  </a:lnTo>
                  <a:lnTo>
                    <a:pt x="192" y="1232"/>
                  </a:lnTo>
                  <a:lnTo>
                    <a:pt x="200" y="1230"/>
                  </a:lnTo>
                  <a:lnTo>
                    <a:pt x="207" y="1228"/>
                  </a:lnTo>
                  <a:lnTo>
                    <a:pt x="213" y="1223"/>
                  </a:lnTo>
                  <a:lnTo>
                    <a:pt x="213" y="1223"/>
                  </a:lnTo>
                  <a:lnTo>
                    <a:pt x="216" y="1218"/>
                  </a:lnTo>
                  <a:lnTo>
                    <a:pt x="217" y="1214"/>
                  </a:lnTo>
                  <a:lnTo>
                    <a:pt x="218" y="1208"/>
                  </a:lnTo>
                  <a:lnTo>
                    <a:pt x="218" y="1203"/>
                  </a:lnTo>
                  <a:lnTo>
                    <a:pt x="218" y="1198"/>
                  </a:lnTo>
                  <a:lnTo>
                    <a:pt x="220" y="1193"/>
                  </a:lnTo>
                  <a:lnTo>
                    <a:pt x="221" y="1187"/>
                  </a:lnTo>
                  <a:lnTo>
                    <a:pt x="224" y="1182"/>
                  </a:lnTo>
                  <a:lnTo>
                    <a:pt x="224" y="1182"/>
                  </a:lnTo>
                  <a:lnTo>
                    <a:pt x="248" y="1159"/>
                  </a:lnTo>
                  <a:lnTo>
                    <a:pt x="260" y="1147"/>
                  </a:lnTo>
                  <a:lnTo>
                    <a:pt x="269" y="1137"/>
                  </a:lnTo>
                  <a:lnTo>
                    <a:pt x="277" y="1124"/>
                  </a:lnTo>
                  <a:lnTo>
                    <a:pt x="285" y="1110"/>
                  </a:lnTo>
                  <a:lnTo>
                    <a:pt x="292" y="1093"/>
                  </a:lnTo>
                  <a:lnTo>
                    <a:pt x="298" y="1072"/>
                  </a:lnTo>
                  <a:lnTo>
                    <a:pt x="298" y="1072"/>
                  </a:lnTo>
                  <a:lnTo>
                    <a:pt x="305" y="1071"/>
                  </a:lnTo>
                  <a:lnTo>
                    <a:pt x="313" y="1070"/>
                  </a:lnTo>
                  <a:lnTo>
                    <a:pt x="320" y="1068"/>
                  </a:lnTo>
                  <a:lnTo>
                    <a:pt x="327" y="1065"/>
                  </a:lnTo>
                  <a:lnTo>
                    <a:pt x="340" y="1059"/>
                  </a:lnTo>
                  <a:lnTo>
                    <a:pt x="353" y="1049"/>
                  </a:lnTo>
                  <a:lnTo>
                    <a:pt x="366" y="1039"/>
                  </a:lnTo>
                  <a:lnTo>
                    <a:pt x="377" y="1027"/>
                  </a:lnTo>
                  <a:lnTo>
                    <a:pt x="396" y="1007"/>
                  </a:lnTo>
                  <a:lnTo>
                    <a:pt x="396" y="1007"/>
                  </a:lnTo>
                  <a:lnTo>
                    <a:pt x="414" y="992"/>
                  </a:lnTo>
                  <a:lnTo>
                    <a:pt x="423" y="985"/>
                  </a:lnTo>
                  <a:lnTo>
                    <a:pt x="430" y="977"/>
                  </a:lnTo>
                  <a:lnTo>
                    <a:pt x="436" y="969"/>
                  </a:lnTo>
                  <a:lnTo>
                    <a:pt x="441" y="958"/>
                  </a:lnTo>
                  <a:lnTo>
                    <a:pt x="444" y="947"/>
                  </a:lnTo>
                  <a:lnTo>
                    <a:pt x="444" y="933"/>
                  </a:lnTo>
                  <a:lnTo>
                    <a:pt x="444" y="933"/>
                  </a:lnTo>
                  <a:lnTo>
                    <a:pt x="444" y="924"/>
                  </a:lnTo>
                  <a:lnTo>
                    <a:pt x="442" y="916"/>
                  </a:lnTo>
                  <a:lnTo>
                    <a:pt x="438" y="909"/>
                  </a:lnTo>
                  <a:lnTo>
                    <a:pt x="434" y="903"/>
                  </a:lnTo>
                  <a:lnTo>
                    <a:pt x="429" y="897"/>
                  </a:lnTo>
                  <a:lnTo>
                    <a:pt x="423" y="892"/>
                  </a:lnTo>
                  <a:lnTo>
                    <a:pt x="412" y="882"/>
                  </a:lnTo>
                  <a:lnTo>
                    <a:pt x="399" y="873"/>
                  </a:lnTo>
                  <a:lnTo>
                    <a:pt x="393" y="869"/>
                  </a:lnTo>
                  <a:lnTo>
                    <a:pt x="389" y="864"/>
                  </a:lnTo>
                  <a:lnTo>
                    <a:pt x="384" y="858"/>
                  </a:lnTo>
                  <a:lnTo>
                    <a:pt x="381" y="853"/>
                  </a:lnTo>
                  <a:lnTo>
                    <a:pt x="378" y="846"/>
                  </a:lnTo>
                  <a:lnTo>
                    <a:pt x="378" y="838"/>
                  </a:lnTo>
                  <a:lnTo>
                    <a:pt x="378" y="838"/>
                  </a:lnTo>
                  <a:lnTo>
                    <a:pt x="378" y="833"/>
                  </a:lnTo>
                  <a:lnTo>
                    <a:pt x="380" y="828"/>
                  </a:lnTo>
                  <a:lnTo>
                    <a:pt x="381" y="825"/>
                  </a:lnTo>
                  <a:lnTo>
                    <a:pt x="383" y="823"/>
                  </a:lnTo>
                  <a:lnTo>
                    <a:pt x="389" y="817"/>
                  </a:lnTo>
                  <a:lnTo>
                    <a:pt x="396" y="812"/>
                  </a:lnTo>
                  <a:lnTo>
                    <a:pt x="411" y="804"/>
                  </a:lnTo>
                  <a:lnTo>
                    <a:pt x="418" y="800"/>
                  </a:lnTo>
                  <a:lnTo>
                    <a:pt x="422" y="794"/>
                  </a:lnTo>
                  <a:lnTo>
                    <a:pt x="422" y="794"/>
                  </a:lnTo>
                  <a:lnTo>
                    <a:pt x="430" y="774"/>
                  </a:lnTo>
                  <a:lnTo>
                    <a:pt x="439" y="752"/>
                  </a:lnTo>
                  <a:lnTo>
                    <a:pt x="449" y="731"/>
                  </a:lnTo>
                  <a:lnTo>
                    <a:pt x="458" y="708"/>
                  </a:lnTo>
                  <a:lnTo>
                    <a:pt x="469" y="687"/>
                  </a:lnTo>
                  <a:lnTo>
                    <a:pt x="481" y="667"/>
                  </a:lnTo>
                  <a:lnTo>
                    <a:pt x="488" y="659"/>
                  </a:lnTo>
                  <a:lnTo>
                    <a:pt x="495" y="651"/>
                  </a:lnTo>
                  <a:lnTo>
                    <a:pt x="503" y="644"/>
                  </a:lnTo>
                  <a:lnTo>
                    <a:pt x="511" y="640"/>
                  </a:lnTo>
                  <a:lnTo>
                    <a:pt x="511" y="640"/>
                  </a:lnTo>
                  <a:lnTo>
                    <a:pt x="519" y="634"/>
                  </a:lnTo>
                  <a:lnTo>
                    <a:pt x="528" y="629"/>
                  </a:lnTo>
                  <a:lnTo>
                    <a:pt x="536" y="625"/>
                  </a:lnTo>
                  <a:lnTo>
                    <a:pt x="544" y="619"/>
                  </a:lnTo>
                  <a:lnTo>
                    <a:pt x="552" y="612"/>
                  </a:lnTo>
                  <a:lnTo>
                    <a:pt x="557" y="603"/>
                  </a:lnTo>
                  <a:lnTo>
                    <a:pt x="559" y="598"/>
                  </a:lnTo>
                  <a:lnTo>
                    <a:pt x="560" y="591"/>
                  </a:lnTo>
                  <a:lnTo>
                    <a:pt x="561" y="584"/>
                  </a:lnTo>
                  <a:lnTo>
                    <a:pt x="563" y="578"/>
                  </a:lnTo>
                  <a:lnTo>
                    <a:pt x="563" y="578"/>
                  </a:lnTo>
                  <a:lnTo>
                    <a:pt x="561" y="567"/>
                  </a:lnTo>
                  <a:lnTo>
                    <a:pt x="558" y="559"/>
                  </a:lnTo>
                  <a:lnTo>
                    <a:pt x="553" y="552"/>
                  </a:lnTo>
                  <a:lnTo>
                    <a:pt x="549" y="545"/>
                  </a:lnTo>
                  <a:lnTo>
                    <a:pt x="542" y="541"/>
                  </a:lnTo>
                  <a:lnTo>
                    <a:pt x="534" y="535"/>
                  </a:lnTo>
                  <a:lnTo>
                    <a:pt x="518" y="526"/>
                  </a:lnTo>
                  <a:lnTo>
                    <a:pt x="518" y="526"/>
                  </a:lnTo>
                  <a:lnTo>
                    <a:pt x="508" y="519"/>
                  </a:lnTo>
                  <a:lnTo>
                    <a:pt x="500" y="515"/>
                  </a:lnTo>
                  <a:lnTo>
                    <a:pt x="492" y="513"/>
                  </a:lnTo>
                  <a:lnTo>
                    <a:pt x="484" y="512"/>
                  </a:lnTo>
                  <a:lnTo>
                    <a:pt x="466" y="512"/>
                  </a:lnTo>
                  <a:lnTo>
                    <a:pt x="456" y="511"/>
                  </a:lnTo>
                  <a:lnTo>
                    <a:pt x="444" y="507"/>
                  </a:lnTo>
                  <a:lnTo>
                    <a:pt x="444" y="507"/>
                  </a:lnTo>
                  <a:lnTo>
                    <a:pt x="431" y="479"/>
                  </a:lnTo>
                  <a:lnTo>
                    <a:pt x="421" y="456"/>
                  </a:lnTo>
                  <a:lnTo>
                    <a:pt x="415" y="441"/>
                  </a:lnTo>
                  <a:lnTo>
                    <a:pt x="415" y="441"/>
                  </a:lnTo>
                  <a:lnTo>
                    <a:pt x="406" y="420"/>
                  </a:lnTo>
                  <a:lnTo>
                    <a:pt x="396" y="403"/>
                  </a:lnTo>
                  <a:lnTo>
                    <a:pt x="372" y="363"/>
                  </a:lnTo>
                  <a:lnTo>
                    <a:pt x="372" y="363"/>
                  </a:lnTo>
                  <a:lnTo>
                    <a:pt x="366" y="359"/>
                  </a:lnTo>
                  <a:lnTo>
                    <a:pt x="360" y="353"/>
                  </a:lnTo>
                  <a:lnTo>
                    <a:pt x="357" y="350"/>
                  </a:lnTo>
                  <a:lnTo>
                    <a:pt x="354" y="345"/>
                  </a:lnTo>
                  <a:lnTo>
                    <a:pt x="353" y="340"/>
                  </a:lnTo>
                  <a:lnTo>
                    <a:pt x="352" y="335"/>
                  </a:lnTo>
                  <a:lnTo>
                    <a:pt x="352" y="335"/>
                  </a:lnTo>
                  <a:lnTo>
                    <a:pt x="352" y="322"/>
                  </a:lnTo>
                  <a:lnTo>
                    <a:pt x="353" y="311"/>
                  </a:lnTo>
                  <a:lnTo>
                    <a:pt x="354" y="306"/>
                  </a:lnTo>
                  <a:lnTo>
                    <a:pt x="357" y="301"/>
                  </a:lnTo>
                  <a:lnTo>
                    <a:pt x="361" y="299"/>
                  </a:lnTo>
                  <a:lnTo>
                    <a:pt x="367" y="298"/>
                  </a:lnTo>
                  <a:lnTo>
                    <a:pt x="367" y="298"/>
                  </a:lnTo>
                  <a:lnTo>
                    <a:pt x="373" y="298"/>
                  </a:lnTo>
                  <a:lnTo>
                    <a:pt x="378" y="300"/>
                  </a:lnTo>
                  <a:lnTo>
                    <a:pt x="388" y="305"/>
                  </a:lnTo>
                  <a:lnTo>
                    <a:pt x="392" y="308"/>
                  </a:lnTo>
                  <a:lnTo>
                    <a:pt x="398" y="311"/>
                  </a:lnTo>
                  <a:lnTo>
                    <a:pt x="404" y="312"/>
                  </a:lnTo>
                  <a:lnTo>
                    <a:pt x="411" y="313"/>
                  </a:lnTo>
                  <a:lnTo>
                    <a:pt x="411" y="313"/>
                  </a:lnTo>
                  <a:lnTo>
                    <a:pt x="419" y="312"/>
                  </a:lnTo>
                  <a:lnTo>
                    <a:pt x="424" y="311"/>
                  </a:lnTo>
                  <a:lnTo>
                    <a:pt x="431" y="307"/>
                  </a:lnTo>
                  <a:lnTo>
                    <a:pt x="436" y="305"/>
                  </a:lnTo>
                  <a:lnTo>
                    <a:pt x="446" y="296"/>
                  </a:lnTo>
                  <a:lnTo>
                    <a:pt x="456" y="285"/>
                  </a:lnTo>
                  <a:lnTo>
                    <a:pt x="464" y="275"/>
                  </a:lnTo>
                  <a:lnTo>
                    <a:pt x="472" y="266"/>
                  </a:lnTo>
                  <a:lnTo>
                    <a:pt x="480" y="259"/>
                  </a:lnTo>
                  <a:lnTo>
                    <a:pt x="484" y="255"/>
                  </a:lnTo>
                  <a:lnTo>
                    <a:pt x="489" y="254"/>
                  </a:lnTo>
                  <a:lnTo>
                    <a:pt x="489" y="254"/>
                  </a:lnTo>
                  <a:lnTo>
                    <a:pt x="482" y="233"/>
                  </a:lnTo>
                  <a:lnTo>
                    <a:pt x="479" y="224"/>
                  </a:lnTo>
                  <a:lnTo>
                    <a:pt x="477" y="216"/>
                  </a:lnTo>
                  <a:lnTo>
                    <a:pt x="477" y="216"/>
                  </a:lnTo>
                  <a:lnTo>
                    <a:pt x="477" y="212"/>
                  </a:lnTo>
                  <a:lnTo>
                    <a:pt x="479" y="208"/>
                  </a:lnTo>
                  <a:lnTo>
                    <a:pt x="482" y="202"/>
                  </a:lnTo>
                  <a:lnTo>
                    <a:pt x="485" y="198"/>
                  </a:lnTo>
                  <a:lnTo>
                    <a:pt x="489" y="191"/>
                  </a:lnTo>
                  <a:lnTo>
                    <a:pt x="489" y="191"/>
                  </a:lnTo>
                  <a:lnTo>
                    <a:pt x="462" y="185"/>
                  </a:lnTo>
                  <a:lnTo>
                    <a:pt x="451" y="183"/>
                  </a:lnTo>
                  <a:lnTo>
                    <a:pt x="439" y="179"/>
                  </a:lnTo>
                  <a:lnTo>
                    <a:pt x="429" y="175"/>
                  </a:lnTo>
                  <a:lnTo>
                    <a:pt x="426" y="171"/>
                  </a:lnTo>
                  <a:lnTo>
                    <a:pt x="422" y="168"/>
                  </a:lnTo>
                  <a:lnTo>
                    <a:pt x="419" y="164"/>
                  </a:lnTo>
                  <a:lnTo>
                    <a:pt x="416" y="161"/>
                  </a:lnTo>
                  <a:lnTo>
                    <a:pt x="415" y="156"/>
                  </a:lnTo>
                  <a:lnTo>
                    <a:pt x="415" y="151"/>
                  </a:lnTo>
                  <a:lnTo>
                    <a:pt x="415" y="151"/>
                  </a:lnTo>
                  <a:lnTo>
                    <a:pt x="415" y="52"/>
                  </a:lnTo>
                  <a:lnTo>
                    <a:pt x="415" y="52"/>
                  </a:lnTo>
                  <a:lnTo>
                    <a:pt x="416" y="47"/>
                  </a:lnTo>
                  <a:lnTo>
                    <a:pt x="419" y="42"/>
                  </a:lnTo>
                  <a:lnTo>
                    <a:pt x="422" y="40"/>
                  </a:lnTo>
                  <a:lnTo>
                    <a:pt x="427" y="39"/>
                  </a:lnTo>
                  <a:lnTo>
                    <a:pt x="435" y="37"/>
                  </a:lnTo>
                  <a:lnTo>
                    <a:pt x="441" y="37"/>
                  </a:lnTo>
                  <a:lnTo>
                    <a:pt x="441" y="37"/>
                  </a:lnTo>
                  <a:lnTo>
                    <a:pt x="484" y="37"/>
                  </a:lnTo>
                  <a:lnTo>
                    <a:pt x="484" y="37"/>
                  </a:lnTo>
                  <a:lnTo>
                    <a:pt x="493" y="36"/>
                  </a:lnTo>
                  <a:lnTo>
                    <a:pt x="500" y="34"/>
                  </a:lnTo>
                  <a:lnTo>
                    <a:pt x="507" y="31"/>
                  </a:lnTo>
                  <a:lnTo>
                    <a:pt x="513" y="27"/>
                  </a:lnTo>
                  <a:lnTo>
                    <a:pt x="525" y="18"/>
                  </a:lnTo>
                  <a:lnTo>
                    <a:pt x="536" y="7"/>
                  </a:lnTo>
                  <a:lnTo>
                    <a:pt x="536" y="7"/>
                  </a:lnTo>
                  <a:lnTo>
                    <a:pt x="521" y="0"/>
                  </a:lnTo>
                  <a:lnTo>
                    <a:pt x="521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5" name="Freeform 56"/>
            <p:cNvSpPr>
              <a:spLocks/>
            </p:cNvSpPr>
            <p:nvPr/>
          </p:nvSpPr>
          <p:spPr bwMode="auto">
            <a:xfrm>
              <a:off x="7268320" y="5603120"/>
              <a:ext cx="318330" cy="447239"/>
            </a:xfrm>
            <a:custGeom>
              <a:avLst/>
              <a:gdLst/>
              <a:ahLst/>
              <a:cxnLst>
                <a:cxn ang="0">
                  <a:pos x="484" y="65"/>
                </a:cxn>
                <a:cxn ang="0">
                  <a:pos x="472" y="106"/>
                </a:cxn>
                <a:cxn ang="0">
                  <a:pos x="459" y="140"/>
                </a:cxn>
                <a:cxn ang="0">
                  <a:pos x="488" y="194"/>
                </a:cxn>
                <a:cxn ang="0">
                  <a:pos x="505" y="286"/>
                </a:cxn>
                <a:cxn ang="0">
                  <a:pos x="509" y="322"/>
                </a:cxn>
                <a:cxn ang="0">
                  <a:pos x="479" y="386"/>
                </a:cxn>
                <a:cxn ang="0">
                  <a:pos x="482" y="406"/>
                </a:cxn>
                <a:cxn ang="0">
                  <a:pos x="486" y="430"/>
                </a:cxn>
                <a:cxn ang="0">
                  <a:pos x="442" y="443"/>
                </a:cxn>
                <a:cxn ang="0">
                  <a:pos x="415" y="454"/>
                </a:cxn>
                <a:cxn ang="0">
                  <a:pos x="396" y="514"/>
                </a:cxn>
                <a:cxn ang="0">
                  <a:pos x="374" y="560"/>
                </a:cxn>
                <a:cxn ang="0">
                  <a:pos x="383" y="611"/>
                </a:cxn>
                <a:cxn ang="0">
                  <a:pos x="404" y="665"/>
                </a:cxn>
                <a:cxn ang="0">
                  <a:pos x="390" y="681"/>
                </a:cxn>
                <a:cxn ang="0">
                  <a:pos x="357" y="740"/>
                </a:cxn>
                <a:cxn ang="0">
                  <a:pos x="283" y="769"/>
                </a:cxn>
                <a:cxn ang="0">
                  <a:pos x="238" y="789"/>
                </a:cxn>
                <a:cxn ang="0">
                  <a:pos x="204" y="772"/>
                </a:cxn>
                <a:cxn ang="0">
                  <a:pos x="173" y="769"/>
                </a:cxn>
                <a:cxn ang="0">
                  <a:pos x="165" y="751"/>
                </a:cxn>
                <a:cxn ang="0">
                  <a:pos x="190" y="732"/>
                </a:cxn>
                <a:cxn ang="0">
                  <a:pos x="202" y="715"/>
                </a:cxn>
                <a:cxn ang="0">
                  <a:pos x="168" y="708"/>
                </a:cxn>
                <a:cxn ang="0">
                  <a:pos x="139" y="676"/>
                </a:cxn>
                <a:cxn ang="0">
                  <a:pos x="113" y="690"/>
                </a:cxn>
                <a:cxn ang="0">
                  <a:pos x="97" y="652"/>
                </a:cxn>
                <a:cxn ang="0">
                  <a:pos x="77" y="635"/>
                </a:cxn>
                <a:cxn ang="0">
                  <a:pos x="41" y="650"/>
                </a:cxn>
                <a:cxn ang="0">
                  <a:pos x="7" y="639"/>
                </a:cxn>
                <a:cxn ang="0">
                  <a:pos x="8" y="612"/>
                </a:cxn>
                <a:cxn ang="0">
                  <a:pos x="32" y="566"/>
                </a:cxn>
                <a:cxn ang="0">
                  <a:pos x="3" y="462"/>
                </a:cxn>
                <a:cxn ang="0">
                  <a:pos x="15" y="423"/>
                </a:cxn>
                <a:cxn ang="0">
                  <a:pos x="27" y="362"/>
                </a:cxn>
                <a:cxn ang="0">
                  <a:pos x="54" y="351"/>
                </a:cxn>
                <a:cxn ang="0">
                  <a:pos x="62" y="297"/>
                </a:cxn>
                <a:cxn ang="0">
                  <a:pos x="104" y="274"/>
                </a:cxn>
                <a:cxn ang="0">
                  <a:pos x="150" y="248"/>
                </a:cxn>
                <a:cxn ang="0">
                  <a:pos x="130" y="191"/>
                </a:cxn>
                <a:cxn ang="0">
                  <a:pos x="106" y="168"/>
                </a:cxn>
                <a:cxn ang="0">
                  <a:pos x="91" y="180"/>
                </a:cxn>
                <a:cxn ang="0">
                  <a:pos x="76" y="177"/>
                </a:cxn>
                <a:cxn ang="0">
                  <a:pos x="72" y="149"/>
                </a:cxn>
                <a:cxn ang="0">
                  <a:pos x="95" y="107"/>
                </a:cxn>
                <a:cxn ang="0">
                  <a:pos x="99" y="59"/>
                </a:cxn>
                <a:cxn ang="0">
                  <a:pos x="150" y="2"/>
                </a:cxn>
                <a:cxn ang="0">
                  <a:pos x="171" y="4"/>
                </a:cxn>
                <a:cxn ang="0">
                  <a:pos x="174" y="34"/>
                </a:cxn>
                <a:cxn ang="0">
                  <a:pos x="161" y="50"/>
                </a:cxn>
                <a:cxn ang="0">
                  <a:pos x="237" y="92"/>
                </a:cxn>
                <a:cxn ang="0">
                  <a:pos x="296" y="104"/>
                </a:cxn>
                <a:cxn ang="0">
                  <a:pos x="339" y="96"/>
                </a:cxn>
                <a:cxn ang="0">
                  <a:pos x="396" y="115"/>
                </a:cxn>
                <a:cxn ang="0">
                  <a:pos x="447" y="95"/>
                </a:cxn>
                <a:cxn ang="0">
                  <a:pos x="473" y="55"/>
                </a:cxn>
              </a:cxnLst>
              <a:rect l="0" t="0" r="r" b="b"/>
              <a:pathLst>
                <a:path w="510" h="789">
                  <a:moveTo>
                    <a:pt x="473" y="55"/>
                  </a:moveTo>
                  <a:lnTo>
                    <a:pt x="473" y="55"/>
                  </a:lnTo>
                  <a:lnTo>
                    <a:pt x="478" y="56"/>
                  </a:lnTo>
                  <a:lnTo>
                    <a:pt x="480" y="58"/>
                  </a:lnTo>
                  <a:lnTo>
                    <a:pt x="482" y="62"/>
                  </a:lnTo>
                  <a:lnTo>
                    <a:pt x="484" y="65"/>
                  </a:lnTo>
                  <a:lnTo>
                    <a:pt x="485" y="77"/>
                  </a:lnTo>
                  <a:lnTo>
                    <a:pt x="485" y="87"/>
                  </a:lnTo>
                  <a:lnTo>
                    <a:pt x="485" y="87"/>
                  </a:lnTo>
                  <a:lnTo>
                    <a:pt x="484" y="93"/>
                  </a:lnTo>
                  <a:lnTo>
                    <a:pt x="481" y="97"/>
                  </a:lnTo>
                  <a:lnTo>
                    <a:pt x="472" y="106"/>
                  </a:lnTo>
                  <a:lnTo>
                    <a:pt x="467" y="110"/>
                  </a:lnTo>
                  <a:lnTo>
                    <a:pt x="463" y="116"/>
                  </a:lnTo>
                  <a:lnTo>
                    <a:pt x="461" y="123"/>
                  </a:lnTo>
                  <a:lnTo>
                    <a:pt x="459" y="132"/>
                  </a:lnTo>
                  <a:lnTo>
                    <a:pt x="459" y="132"/>
                  </a:lnTo>
                  <a:lnTo>
                    <a:pt x="459" y="140"/>
                  </a:lnTo>
                  <a:lnTo>
                    <a:pt x="463" y="148"/>
                  </a:lnTo>
                  <a:lnTo>
                    <a:pt x="466" y="157"/>
                  </a:lnTo>
                  <a:lnTo>
                    <a:pt x="471" y="165"/>
                  </a:lnTo>
                  <a:lnTo>
                    <a:pt x="480" y="181"/>
                  </a:lnTo>
                  <a:lnTo>
                    <a:pt x="488" y="194"/>
                  </a:lnTo>
                  <a:lnTo>
                    <a:pt x="488" y="194"/>
                  </a:lnTo>
                  <a:lnTo>
                    <a:pt x="488" y="256"/>
                  </a:lnTo>
                  <a:lnTo>
                    <a:pt x="488" y="256"/>
                  </a:lnTo>
                  <a:lnTo>
                    <a:pt x="488" y="256"/>
                  </a:lnTo>
                  <a:lnTo>
                    <a:pt x="496" y="268"/>
                  </a:lnTo>
                  <a:lnTo>
                    <a:pt x="503" y="279"/>
                  </a:lnTo>
                  <a:lnTo>
                    <a:pt x="505" y="286"/>
                  </a:lnTo>
                  <a:lnTo>
                    <a:pt x="508" y="293"/>
                  </a:lnTo>
                  <a:lnTo>
                    <a:pt x="510" y="300"/>
                  </a:lnTo>
                  <a:lnTo>
                    <a:pt x="510" y="308"/>
                  </a:lnTo>
                  <a:lnTo>
                    <a:pt x="510" y="308"/>
                  </a:lnTo>
                  <a:lnTo>
                    <a:pt x="510" y="315"/>
                  </a:lnTo>
                  <a:lnTo>
                    <a:pt x="509" y="322"/>
                  </a:lnTo>
                  <a:lnTo>
                    <a:pt x="505" y="335"/>
                  </a:lnTo>
                  <a:lnTo>
                    <a:pt x="500" y="346"/>
                  </a:lnTo>
                  <a:lnTo>
                    <a:pt x="494" y="356"/>
                  </a:lnTo>
                  <a:lnTo>
                    <a:pt x="487" y="366"/>
                  </a:lnTo>
                  <a:lnTo>
                    <a:pt x="482" y="376"/>
                  </a:lnTo>
                  <a:lnTo>
                    <a:pt x="479" y="386"/>
                  </a:lnTo>
                  <a:lnTo>
                    <a:pt x="478" y="391"/>
                  </a:lnTo>
                  <a:lnTo>
                    <a:pt x="477" y="397"/>
                  </a:lnTo>
                  <a:lnTo>
                    <a:pt x="477" y="397"/>
                  </a:lnTo>
                  <a:lnTo>
                    <a:pt x="478" y="399"/>
                  </a:lnTo>
                  <a:lnTo>
                    <a:pt x="479" y="401"/>
                  </a:lnTo>
                  <a:lnTo>
                    <a:pt x="482" y="406"/>
                  </a:lnTo>
                  <a:lnTo>
                    <a:pt x="487" y="410"/>
                  </a:lnTo>
                  <a:lnTo>
                    <a:pt x="488" y="414"/>
                  </a:lnTo>
                  <a:lnTo>
                    <a:pt x="488" y="419"/>
                  </a:lnTo>
                  <a:lnTo>
                    <a:pt x="488" y="419"/>
                  </a:lnTo>
                  <a:lnTo>
                    <a:pt x="488" y="425"/>
                  </a:lnTo>
                  <a:lnTo>
                    <a:pt x="486" y="430"/>
                  </a:lnTo>
                  <a:lnTo>
                    <a:pt x="484" y="435"/>
                  </a:lnTo>
                  <a:lnTo>
                    <a:pt x="481" y="438"/>
                  </a:lnTo>
                  <a:lnTo>
                    <a:pt x="478" y="440"/>
                  </a:lnTo>
                  <a:lnTo>
                    <a:pt x="473" y="442"/>
                  </a:lnTo>
                  <a:lnTo>
                    <a:pt x="464" y="443"/>
                  </a:lnTo>
                  <a:lnTo>
                    <a:pt x="442" y="443"/>
                  </a:lnTo>
                  <a:lnTo>
                    <a:pt x="431" y="444"/>
                  </a:lnTo>
                  <a:lnTo>
                    <a:pt x="426" y="445"/>
                  </a:lnTo>
                  <a:lnTo>
                    <a:pt x="421" y="447"/>
                  </a:lnTo>
                  <a:lnTo>
                    <a:pt x="421" y="447"/>
                  </a:lnTo>
                  <a:lnTo>
                    <a:pt x="418" y="451"/>
                  </a:lnTo>
                  <a:lnTo>
                    <a:pt x="415" y="454"/>
                  </a:lnTo>
                  <a:lnTo>
                    <a:pt x="409" y="462"/>
                  </a:lnTo>
                  <a:lnTo>
                    <a:pt x="406" y="470"/>
                  </a:lnTo>
                  <a:lnTo>
                    <a:pt x="405" y="480"/>
                  </a:lnTo>
                  <a:lnTo>
                    <a:pt x="403" y="497"/>
                  </a:lnTo>
                  <a:lnTo>
                    <a:pt x="401" y="506"/>
                  </a:lnTo>
                  <a:lnTo>
                    <a:pt x="396" y="514"/>
                  </a:lnTo>
                  <a:lnTo>
                    <a:pt x="396" y="514"/>
                  </a:lnTo>
                  <a:lnTo>
                    <a:pt x="388" y="526"/>
                  </a:lnTo>
                  <a:lnTo>
                    <a:pt x="381" y="538"/>
                  </a:lnTo>
                  <a:lnTo>
                    <a:pt x="379" y="545"/>
                  </a:lnTo>
                  <a:lnTo>
                    <a:pt x="377" y="553"/>
                  </a:lnTo>
                  <a:lnTo>
                    <a:pt x="374" y="560"/>
                  </a:lnTo>
                  <a:lnTo>
                    <a:pt x="374" y="568"/>
                  </a:lnTo>
                  <a:lnTo>
                    <a:pt x="374" y="568"/>
                  </a:lnTo>
                  <a:lnTo>
                    <a:pt x="374" y="577"/>
                  </a:lnTo>
                  <a:lnTo>
                    <a:pt x="375" y="585"/>
                  </a:lnTo>
                  <a:lnTo>
                    <a:pt x="379" y="599"/>
                  </a:lnTo>
                  <a:lnTo>
                    <a:pt x="383" y="611"/>
                  </a:lnTo>
                  <a:lnTo>
                    <a:pt x="389" y="621"/>
                  </a:lnTo>
                  <a:lnTo>
                    <a:pt x="394" y="630"/>
                  </a:lnTo>
                  <a:lnTo>
                    <a:pt x="400" y="641"/>
                  </a:lnTo>
                  <a:lnTo>
                    <a:pt x="402" y="652"/>
                  </a:lnTo>
                  <a:lnTo>
                    <a:pt x="404" y="665"/>
                  </a:lnTo>
                  <a:lnTo>
                    <a:pt x="404" y="665"/>
                  </a:lnTo>
                  <a:lnTo>
                    <a:pt x="403" y="669"/>
                  </a:lnTo>
                  <a:lnTo>
                    <a:pt x="402" y="673"/>
                  </a:lnTo>
                  <a:lnTo>
                    <a:pt x="400" y="675"/>
                  </a:lnTo>
                  <a:lnTo>
                    <a:pt x="397" y="676"/>
                  </a:lnTo>
                  <a:lnTo>
                    <a:pt x="393" y="679"/>
                  </a:lnTo>
                  <a:lnTo>
                    <a:pt x="390" y="681"/>
                  </a:lnTo>
                  <a:lnTo>
                    <a:pt x="389" y="683"/>
                  </a:lnTo>
                  <a:lnTo>
                    <a:pt x="389" y="683"/>
                  </a:lnTo>
                  <a:lnTo>
                    <a:pt x="380" y="704"/>
                  </a:lnTo>
                  <a:lnTo>
                    <a:pt x="372" y="720"/>
                  </a:lnTo>
                  <a:lnTo>
                    <a:pt x="365" y="732"/>
                  </a:lnTo>
                  <a:lnTo>
                    <a:pt x="357" y="740"/>
                  </a:lnTo>
                  <a:lnTo>
                    <a:pt x="348" y="746"/>
                  </a:lnTo>
                  <a:lnTo>
                    <a:pt x="335" y="751"/>
                  </a:lnTo>
                  <a:lnTo>
                    <a:pt x="301" y="764"/>
                  </a:lnTo>
                  <a:lnTo>
                    <a:pt x="301" y="764"/>
                  </a:lnTo>
                  <a:lnTo>
                    <a:pt x="291" y="766"/>
                  </a:lnTo>
                  <a:lnTo>
                    <a:pt x="283" y="769"/>
                  </a:lnTo>
                  <a:lnTo>
                    <a:pt x="270" y="778"/>
                  </a:lnTo>
                  <a:lnTo>
                    <a:pt x="263" y="782"/>
                  </a:lnTo>
                  <a:lnTo>
                    <a:pt x="256" y="786"/>
                  </a:lnTo>
                  <a:lnTo>
                    <a:pt x="248" y="788"/>
                  </a:lnTo>
                  <a:lnTo>
                    <a:pt x="238" y="789"/>
                  </a:lnTo>
                  <a:lnTo>
                    <a:pt x="238" y="789"/>
                  </a:lnTo>
                  <a:lnTo>
                    <a:pt x="233" y="788"/>
                  </a:lnTo>
                  <a:lnTo>
                    <a:pt x="228" y="787"/>
                  </a:lnTo>
                  <a:lnTo>
                    <a:pt x="219" y="780"/>
                  </a:lnTo>
                  <a:lnTo>
                    <a:pt x="214" y="776"/>
                  </a:lnTo>
                  <a:lnTo>
                    <a:pt x="210" y="774"/>
                  </a:lnTo>
                  <a:lnTo>
                    <a:pt x="204" y="772"/>
                  </a:lnTo>
                  <a:lnTo>
                    <a:pt x="198" y="771"/>
                  </a:lnTo>
                  <a:lnTo>
                    <a:pt x="198" y="771"/>
                  </a:lnTo>
                  <a:lnTo>
                    <a:pt x="183" y="771"/>
                  </a:lnTo>
                  <a:lnTo>
                    <a:pt x="183" y="771"/>
                  </a:lnTo>
                  <a:lnTo>
                    <a:pt x="179" y="771"/>
                  </a:lnTo>
                  <a:lnTo>
                    <a:pt x="173" y="769"/>
                  </a:lnTo>
                  <a:lnTo>
                    <a:pt x="169" y="767"/>
                  </a:lnTo>
                  <a:lnTo>
                    <a:pt x="167" y="765"/>
                  </a:lnTo>
                  <a:lnTo>
                    <a:pt x="166" y="761"/>
                  </a:lnTo>
                  <a:lnTo>
                    <a:pt x="165" y="756"/>
                  </a:lnTo>
                  <a:lnTo>
                    <a:pt x="165" y="756"/>
                  </a:lnTo>
                  <a:lnTo>
                    <a:pt x="165" y="751"/>
                  </a:lnTo>
                  <a:lnTo>
                    <a:pt x="166" y="748"/>
                  </a:lnTo>
                  <a:lnTo>
                    <a:pt x="168" y="744"/>
                  </a:lnTo>
                  <a:lnTo>
                    <a:pt x="171" y="741"/>
                  </a:lnTo>
                  <a:lnTo>
                    <a:pt x="176" y="737"/>
                  </a:lnTo>
                  <a:lnTo>
                    <a:pt x="183" y="735"/>
                  </a:lnTo>
                  <a:lnTo>
                    <a:pt x="190" y="732"/>
                  </a:lnTo>
                  <a:lnTo>
                    <a:pt x="196" y="729"/>
                  </a:lnTo>
                  <a:lnTo>
                    <a:pt x="198" y="727"/>
                  </a:lnTo>
                  <a:lnTo>
                    <a:pt x="199" y="723"/>
                  </a:lnTo>
                  <a:lnTo>
                    <a:pt x="200" y="720"/>
                  </a:lnTo>
                  <a:lnTo>
                    <a:pt x="202" y="715"/>
                  </a:lnTo>
                  <a:lnTo>
                    <a:pt x="202" y="715"/>
                  </a:lnTo>
                  <a:lnTo>
                    <a:pt x="200" y="712"/>
                  </a:lnTo>
                  <a:lnTo>
                    <a:pt x="197" y="710"/>
                  </a:lnTo>
                  <a:lnTo>
                    <a:pt x="192" y="708"/>
                  </a:lnTo>
                  <a:lnTo>
                    <a:pt x="188" y="708"/>
                  </a:lnTo>
                  <a:lnTo>
                    <a:pt x="176" y="708"/>
                  </a:lnTo>
                  <a:lnTo>
                    <a:pt x="168" y="708"/>
                  </a:lnTo>
                  <a:lnTo>
                    <a:pt x="168" y="708"/>
                  </a:lnTo>
                  <a:lnTo>
                    <a:pt x="166" y="707"/>
                  </a:lnTo>
                  <a:lnTo>
                    <a:pt x="163" y="704"/>
                  </a:lnTo>
                  <a:lnTo>
                    <a:pt x="152" y="692"/>
                  </a:lnTo>
                  <a:lnTo>
                    <a:pt x="139" y="676"/>
                  </a:lnTo>
                  <a:lnTo>
                    <a:pt x="139" y="676"/>
                  </a:lnTo>
                  <a:lnTo>
                    <a:pt x="134" y="682"/>
                  </a:lnTo>
                  <a:lnTo>
                    <a:pt x="129" y="687"/>
                  </a:lnTo>
                  <a:lnTo>
                    <a:pt x="125" y="690"/>
                  </a:lnTo>
                  <a:lnTo>
                    <a:pt x="118" y="690"/>
                  </a:lnTo>
                  <a:lnTo>
                    <a:pt x="118" y="690"/>
                  </a:lnTo>
                  <a:lnTo>
                    <a:pt x="113" y="690"/>
                  </a:lnTo>
                  <a:lnTo>
                    <a:pt x="111" y="688"/>
                  </a:lnTo>
                  <a:lnTo>
                    <a:pt x="107" y="685"/>
                  </a:lnTo>
                  <a:lnTo>
                    <a:pt x="106" y="682"/>
                  </a:lnTo>
                  <a:lnTo>
                    <a:pt x="103" y="673"/>
                  </a:lnTo>
                  <a:lnTo>
                    <a:pt x="99" y="662"/>
                  </a:lnTo>
                  <a:lnTo>
                    <a:pt x="97" y="652"/>
                  </a:lnTo>
                  <a:lnTo>
                    <a:pt x="92" y="644"/>
                  </a:lnTo>
                  <a:lnTo>
                    <a:pt x="90" y="641"/>
                  </a:lnTo>
                  <a:lnTo>
                    <a:pt x="87" y="637"/>
                  </a:lnTo>
                  <a:lnTo>
                    <a:pt x="82" y="636"/>
                  </a:lnTo>
                  <a:lnTo>
                    <a:pt x="77" y="635"/>
                  </a:lnTo>
                  <a:lnTo>
                    <a:pt x="77" y="635"/>
                  </a:lnTo>
                  <a:lnTo>
                    <a:pt x="73" y="636"/>
                  </a:lnTo>
                  <a:lnTo>
                    <a:pt x="67" y="637"/>
                  </a:lnTo>
                  <a:lnTo>
                    <a:pt x="59" y="643"/>
                  </a:lnTo>
                  <a:lnTo>
                    <a:pt x="51" y="648"/>
                  </a:lnTo>
                  <a:lnTo>
                    <a:pt x="46" y="649"/>
                  </a:lnTo>
                  <a:lnTo>
                    <a:pt x="41" y="650"/>
                  </a:lnTo>
                  <a:lnTo>
                    <a:pt x="41" y="650"/>
                  </a:lnTo>
                  <a:lnTo>
                    <a:pt x="37" y="650"/>
                  </a:lnTo>
                  <a:lnTo>
                    <a:pt x="32" y="648"/>
                  </a:lnTo>
                  <a:lnTo>
                    <a:pt x="23" y="644"/>
                  </a:lnTo>
                  <a:lnTo>
                    <a:pt x="13" y="641"/>
                  </a:lnTo>
                  <a:lnTo>
                    <a:pt x="7" y="639"/>
                  </a:lnTo>
                  <a:lnTo>
                    <a:pt x="0" y="638"/>
                  </a:lnTo>
                  <a:lnTo>
                    <a:pt x="0" y="638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8" y="612"/>
                  </a:lnTo>
                  <a:lnTo>
                    <a:pt x="15" y="606"/>
                  </a:lnTo>
                  <a:lnTo>
                    <a:pt x="20" y="599"/>
                  </a:lnTo>
                  <a:lnTo>
                    <a:pt x="24" y="592"/>
                  </a:lnTo>
                  <a:lnTo>
                    <a:pt x="29" y="584"/>
                  </a:lnTo>
                  <a:lnTo>
                    <a:pt x="31" y="576"/>
                  </a:lnTo>
                  <a:lnTo>
                    <a:pt x="32" y="566"/>
                  </a:lnTo>
                  <a:lnTo>
                    <a:pt x="34" y="554"/>
                  </a:lnTo>
                  <a:lnTo>
                    <a:pt x="34" y="554"/>
                  </a:lnTo>
                  <a:lnTo>
                    <a:pt x="29" y="536"/>
                  </a:lnTo>
                  <a:lnTo>
                    <a:pt x="19" y="504"/>
                  </a:lnTo>
                  <a:lnTo>
                    <a:pt x="7" y="473"/>
                  </a:lnTo>
                  <a:lnTo>
                    <a:pt x="3" y="462"/>
                  </a:lnTo>
                  <a:lnTo>
                    <a:pt x="0" y="459"/>
                  </a:lnTo>
                  <a:lnTo>
                    <a:pt x="0" y="459"/>
                  </a:lnTo>
                  <a:lnTo>
                    <a:pt x="5" y="451"/>
                  </a:lnTo>
                  <a:lnTo>
                    <a:pt x="9" y="443"/>
                  </a:lnTo>
                  <a:lnTo>
                    <a:pt x="13" y="433"/>
                  </a:lnTo>
                  <a:lnTo>
                    <a:pt x="15" y="423"/>
                  </a:lnTo>
                  <a:lnTo>
                    <a:pt x="18" y="401"/>
                  </a:lnTo>
                  <a:lnTo>
                    <a:pt x="19" y="382"/>
                  </a:lnTo>
                  <a:lnTo>
                    <a:pt x="19" y="382"/>
                  </a:lnTo>
                  <a:lnTo>
                    <a:pt x="20" y="372"/>
                  </a:lnTo>
                  <a:lnTo>
                    <a:pt x="22" y="367"/>
                  </a:lnTo>
                  <a:lnTo>
                    <a:pt x="27" y="362"/>
                  </a:lnTo>
                  <a:lnTo>
                    <a:pt x="31" y="360"/>
                  </a:lnTo>
                  <a:lnTo>
                    <a:pt x="42" y="359"/>
                  </a:lnTo>
                  <a:lnTo>
                    <a:pt x="47" y="358"/>
                  </a:lnTo>
                  <a:lnTo>
                    <a:pt x="52" y="355"/>
                  </a:lnTo>
                  <a:lnTo>
                    <a:pt x="52" y="355"/>
                  </a:lnTo>
                  <a:lnTo>
                    <a:pt x="54" y="351"/>
                  </a:lnTo>
                  <a:lnTo>
                    <a:pt x="57" y="344"/>
                  </a:lnTo>
                  <a:lnTo>
                    <a:pt x="58" y="336"/>
                  </a:lnTo>
                  <a:lnTo>
                    <a:pt x="59" y="326"/>
                  </a:lnTo>
                  <a:lnTo>
                    <a:pt x="59" y="309"/>
                  </a:lnTo>
                  <a:lnTo>
                    <a:pt x="60" y="302"/>
                  </a:lnTo>
                  <a:lnTo>
                    <a:pt x="62" y="297"/>
                  </a:lnTo>
                  <a:lnTo>
                    <a:pt x="62" y="297"/>
                  </a:lnTo>
                  <a:lnTo>
                    <a:pt x="67" y="291"/>
                  </a:lnTo>
                  <a:lnTo>
                    <a:pt x="73" y="286"/>
                  </a:lnTo>
                  <a:lnTo>
                    <a:pt x="80" y="283"/>
                  </a:lnTo>
                  <a:lnTo>
                    <a:pt x="88" y="279"/>
                  </a:lnTo>
                  <a:lnTo>
                    <a:pt x="104" y="274"/>
                  </a:lnTo>
                  <a:lnTo>
                    <a:pt x="121" y="269"/>
                  </a:lnTo>
                  <a:lnTo>
                    <a:pt x="135" y="263"/>
                  </a:lnTo>
                  <a:lnTo>
                    <a:pt x="141" y="261"/>
                  </a:lnTo>
                  <a:lnTo>
                    <a:pt x="145" y="257"/>
                  </a:lnTo>
                  <a:lnTo>
                    <a:pt x="149" y="253"/>
                  </a:lnTo>
                  <a:lnTo>
                    <a:pt x="150" y="248"/>
                  </a:lnTo>
                  <a:lnTo>
                    <a:pt x="150" y="241"/>
                  </a:lnTo>
                  <a:lnTo>
                    <a:pt x="146" y="234"/>
                  </a:lnTo>
                  <a:lnTo>
                    <a:pt x="146" y="234"/>
                  </a:lnTo>
                  <a:lnTo>
                    <a:pt x="142" y="223"/>
                  </a:lnTo>
                  <a:lnTo>
                    <a:pt x="138" y="211"/>
                  </a:lnTo>
                  <a:lnTo>
                    <a:pt x="130" y="191"/>
                  </a:lnTo>
                  <a:lnTo>
                    <a:pt x="127" y="181"/>
                  </a:lnTo>
                  <a:lnTo>
                    <a:pt x="121" y="175"/>
                  </a:lnTo>
                  <a:lnTo>
                    <a:pt x="119" y="172"/>
                  </a:lnTo>
                  <a:lnTo>
                    <a:pt x="114" y="170"/>
                  </a:lnTo>
                  <a:lnTo>
                    <a:pt x="111" y="169"/>
                  </a:lnTo>
                  <a:lnTo>
                    <a:pt x="106" y="168"/>
                  </a:lnTo>
                  <a:lnTo>
                    <a:pt x="106" y="168"/>
                  </a:lnTo>
                  <a:lnTo>
                    <a:pt x="102" y="169"/>
                  </a:lnTo>
                  <a:lnTo>
                    <a:pt x="98" y="170"/>
                  </a:lnTo>
                  <a:lnTo>
                    <a:pt x="96" y="172"/>
                  </a:lnTo>
                  <a:lnTo>
                    <a:pt x="95" y="176"/>
                  </a:lnTo>
                  <a:lnTo>
                    <a:pt x="91" y="180"/>
                  </a:lnTo>
                  <a:lnTo>
                    <a:pt x="90" y="183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83" y="183"/>
                  </a:lnTo>
                  <a:lnTo>
                    <a:pt x="80" y="180"/>
                  </a:lnTo>
                  <a:lnTo>
                    <a:pt x="76" y="177"/>
                  </a:lnTo>
                  <a:lnTo>
                    <a:pt x="74" y="173"/>
                  </a:lnTo>
                  <a:lnTo>
                    <a:pt x="70" y="164"/>
                  </a:lnTo>
                  <a:lnTo>
                    <a:pt x="69" y="157"/>
                  </a:lnTo>
                  <a:lnTo>
                    <a:pt x="69" y="157"/>
                  </a:lnTo>
                  <a:lnTo>
                    <a:pt x="70" y="153"/>
                  </a:lnTo>
                  <a:lnTo>
                    <a:pt x="72" y="149"/>
                  </a:lnTo>
                  <a:lnTo>
                    <a:pt x="75" y="142"/>
                  </a:lnTo>
                  <a:lnTo>
                    <a:pt x="87" y="129"/>
                  </a:lnTo>
                  <a:lnTo>
                    <a:pt x="91" y="122"/>
                  </a:lnTo>
                  <a:lnTo>
                    <a:pt x="93" y="117"/>
                  </a:lnTo>
                  <a:lnTo>
                    <a:pt x="95" y="112"/>
                  </a:lnTo>
                  <a:lnTo>
                    <a:pt x="95" y="107"/>
                  </a:lnTo>
                  <a:lnTo>
                    <a:pt x="93" y="100"/>
                  </a:lnTo>
                  <a:lnTo>
                    <a:pt x="91" y="93"/>
                  </a:lnTo>
                  <a:lnTo>
                    <a:pt x="88" y="84"/>
                  </a:lnTo>
                  <a:lnTo>
                    <a:pt x="88" y="84"/>
                  </a:lnTo>
                  <a:lnTo>
                    <a:pt x="92" y="73"/>
                  </a:lnTo>
                  <a:lnTo>
                    <a:pt x="99" y="59"/>
                  </a:lnTo>
                  <a:lnTo>
                    <a:pt x="108" y="46"/>
                  </a:lnTo>
                  <a:lnTo>
                    <a:pt x="118" y="32"/>
                  </a:lnTo>
                  <a:lnTo>
                    <a:pt x="128" y="19"/>
                  </a:lnTo>
                  <a:lnTo>
                    <a:pt x="139" y="9"/>
                  </a:lnTo>
                  <a:lnTo>
                    <a:pt x="144" y="5"/>
                  </a:lnTo>
                  <a:lnTo>
                    <a:pt x="150" y="2"/>
                  </a:lnTo>
                  <a:lnTo>
                    <a:pt x="156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5" y="0"/>
                  </a:lnTo>
                  <a:lnTo>
                    <a:pt x="168" y="2"/>
                  </a:lnTo>
                  <a:lnTo>
                    <a:pt x="171" y="4"/>
                  </a:lnTo>
                  <a:lnTo>
                    <a:pt x="173" y="8"/>
                  </a:lnTo>
                  <a:lnTo>
                    <a:pt x="175" y="17"/>
                  </a:lnTo>
                  <a:lnTo>
                    <a:pt x="176" y="25"/>
                  </a:lnTo>
                  <a:lnTo>
                    <a:pt x="176" y="25"/>
                  </a:lnTo>
                  <a:lnTo>
                    <a:pt x="175" y="31"/>
                  </a:lnTo>
                  <a:lnTo>
                    <a:pt x="174" y="34"/>
                  </a:lnTo>
                  <a:lnTo>
                    <a:pt x="172" y="38"/>
                  </a:lnTo>
                  <a:lnTo>
                    <a:pt x="168" y="41"/>
                  </a:lnTo>
                  <a:lnTo>
                    <a:pt x="164" y="46"/>
                  </a:lnTo>
                  <a:lnTo>
                    <a:pt x="163" y="48"/>
                  </a:lnTo>
                  <a:lnTo>
                    <a:pt x="161" y="50"/>
                  </a:lnTo>
                  <a:lnTo>
                    <a:pt x="161" y="50"/>
                  </a:lnTo>
                  <a:lnTo>
                    <a:pt x="163" y="54"/>
                  </a:lnTo>
                  <a:lnTo>
                    <a:pt x="166" y="57"/>
                  </a:lnTo>
                  <a:lnTo>
                    <a:pt x="177" y="65"/>
                  </a:lnTo>
                  <a:lnTo>
                    <a:pt x="195" y="74"/>
                  </a:lnTo>
                  <a:lnTo>
                    <a:pt x="215" y="84"/>
                  </a:lnTo>
                  <a:lnTo>
                    <a:pt x="237" y="92"/>
                  </a:lnTo>
                  <a:lnTo>
                    <a:pt x="257" y="100"/>
                  </a:lnTo>
                  <a:lnTo>
                    <a:pt x="274" y="104"/>
                  </a:lnTo>
                  <a:lnTo>
                    <a:pt x="286" y="106"/>
                  </a:lnTo>
                  <a:lnTo>
                    <a:pt x="286" y="106"/>
                  </a:lnTo>
                  <a:lnTo>
                    <a:pt x="291" y="106"/>
                  </a:lnTo>
                  <a:lnTo>
                    <a:pt x="296" y="104"/>
                  </a:lnTo>
                  <a:lnTo>
                    <a:pt x="306" y="100"/>
                  </a:lnTo>
                  <a:lnTo>
                    <a:pt x="317" y="96"/>
                  </a:lnTo>
                  <a:lnTo>
                    <a:pt x="321" y="95"/>
                  </a:lnTo>
                  <a:lnTo>
                    <a:pt x="327" y="95"/>
                  </a:lnTo>
                  <a:lnTo>
                    <a:pt x="327" y="95"/>
                  </a:lnTo>
                  <a:lnTo>
                    <a:pt x="339" y="96"/>
                  </a:lnTo>
                  <a:lnTo>
                    <a:pt x="349" y="99"/>
                  </a:lnTo>
                  <a:lnTo>
                    <a:pt x="359" y="102"/>
                  </a:lnTo>
                  <a:lnTo>
                    <a:pt x="368" y="107"/>
                  </a:lnTo>
                  <a:lnTo>
                    <a:pt x="378" y="110"/>
                  </a:lnTo>
                  <a:lnTo>
                    <a:pt x="387" y="114"/>
                  </a:lnTo>
                  <a:lnTo>
                    <a:pt x="396" y="115"/>
                  </a:lnTo>
                  <a:lnTo>
                    <a:pt x="408" y="114"/>
                  </a:lnTo>
                  <a:lnTo>
                    <a:pt x="408" y="114"/>
                  </a:lnTo>
                  <a:lnTo>
                    <a:pt x="428" y="107"/>
                  </a:lnTo>
                  <a:lnTo>
                    <a:pt x="435" y="103"/>
                  </a:lnTo>
                  <a:lnTo>
                    <a:pt x="441" y="100"/>
                  </a:lnTo>
                  <a:lnTo>
                    <a:pt x="447" y="95"/>
                  </a:lnTo>
                  <a:lnTo>
                    <a:pt x="451" y="91"/>
                  </a:lnTo>
                  <a:lnTo>
                    <a:pt x="455" y="84"/>
                  </a:lnTo>
                  <a:lnTo>
                    <a:pt x="459" y="77"/>
                  </a:lnTo>
                  <a:lnTo>
                    <a:pt x="459" y="77"/>
                  </a:lnTo>
                  <a:lnTo>
                    <a:pt x="473" y="55"/>
                  </a:lnTo>
                  <a:lnTo>
                    <a:pt x="473" y="5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6" name="Freeform 57"/>
            <p:cNvSpPr>
              <a:spLocks/>
            </p:cNvSpPr>
            <p:nvPr/>
          </p:nvSpPr>
          <p:spPr bwMode="auto">
            <a:xfrm>
              <a:off x="6825152" y="5634824"/>
              <a:ext cx="347043" cy="224186"/>
            </a:xfrm>
            <a:custGeom>
              <a:avLst/>
              <a:gdLst/>
              <a:ahLst/>
              <a:cxnLst>
                <a:cxn ang="0">
                  <a:pos x="542" y="361"/>
                </a:cxn>
                <a:cxn ang="0">
                  <a:pos x="518" y="366"/>
                </a:cxn>
                <a:cxn ang="0">
                  <a:pos x="503" y="364"/>
                </a:cxn>
                <a:cxn ang="0">
                  <a:pos x="495" y="380"/>
                </a:cxn>
                <a:cxn ang="0">
                  <a:pos x="483" y="385"/>
                </a:cxn>
                <a:cxn ang="0">
                  <a:pos x="339" y="385"/>
                </a:cxn>
                <a:cxn ang="0">
                  <a:pos x="321" y="390"/>
                </a:cxn>
                <a:cxn ang="0">
                  <a:pos x="312" y="396"/>
                </a:cxn>
                <a:cxn ang="0">
                  <a:pos x="295" y="374"/>
                </a:cxn>
                <a:cxn ang="0">
                  <a:pos x="277" y="367"/>
                </a:cxn>
                <a:cxn ang="0">
                  <a:pos x="263" y="370"/>
                </a:cxn>
                <a:cxn ang="0">
                  <a:pos x="247" y="382"/>
                </a:cxn>
                <a:cxn ang="0">
                  <a:pos x="228" y="389"/>
                </a:cxn>
                <a:cxn ang="0">
                  <a:pos x="223" y="387"/>
                </a:cxn>
                <a:cxn ang="0">
                  <a:pos x="220" y="381"/>
                </a:cxn>
                <a:cxn ang="0">
                  <a:pos x="191" y="381"/>
                </a:cxn>
                <a:cxn ang="0">
                  <a:pos x="167" y="384"/>
                </a:cxn>
                <a:cxn ang="0">
                  <a:pos x="130" y="376"/>
                </a:cxn>
                <a:cxn ang="0">
                  <a:pos x="87" y="361"/>
                </a:cxn>
                <a:cxn ang="0">
                  <a:pos x="71" y="360"/>
                </a:cxn>
                <a:cxn ang="0">
                  <a:pos x="66" y="334"/>
                </a:cxn>
                <a:cxn ang="0">
                  <a:pos x="81" y="290"/>
                </a:cxn>
                <a:cxn ang="0">
                  <a:pos x="81" y="271"/>
                </a:cxn>
                <a:cxn ang="0">
                  <a:pos x="48" y="269"/>
                </a:cxn>
                <a:cxn ang="0">
                  <a:pos x="34" y="255"/>
                </a:cxn>
                <a:cxn ang="0">
                  <a:pos x="26" y="247"/>
                </a:cxn>
                <a:cxn ang="0">
                  <a:pos x="0" y="245"/>
                </a:cxn>
                <a:cxn ang="0">
                  <a:pos x="7" y="225"/>
                </a:cxn>
                <a:cxn ang="0">
                  <a:pos x="33" y="191"/>
                </a:cxn>
                <a:cxn ang="0">
                  <a:pos x="71" y="151"/>
                </a:cxn>
                <a:cxn ang="0">
                  <a:pos x="86" y="122"/>
                </a:cxn>
                <a:cxn ang="0">
                  <a:pos x="89" y="99"/>
                </a:cxn>
                <a:cxn ang="0">
                  <a:pos x="83" y="40"/>
                </a:cxn>
                <a:cxn ang="0">
                  <a:pos x="89" y="25"/>
                </a:cxn>
                <a:cxn ang="0">
                  <a:pos x="112" y="17"/>
                </a:cxn>
                <a:cxn ang="0">
                  <a:pos x="127" y="3"/>
                </a:cxn>
                <a:cxn ang="0">
                  <a:pos x="140" y="0"/>
                </a:cxn>
                <a:cxn ang="0">
                  <a:pos x="164" y="6"/>
                </a:cxn>
                <a:cxn ang="0">
                  <a:pos x="208" y="29"/>
                </a:cxn>
                <a:cxn ang="0">
                  <a:pos x="254" y="56"/>
                </a:cxn>
                <a:cxn ang="0">
                  <a:pos x="265" y="59"/>
                </a:cxn>
                <a:cxn ang="0">
                  <a:pos x="282" y="51"/>
                </a:cxn>
                <a:cxn ang="0">
                  <a:pos x="297" y="37"/>
                </a:cxn>
                <a:cxn ang="0">
                  <a:pos x="309" y="32"/>
                </a:cxn>
                <a:cxn ang="0">
                  <a:pos x="339" y="40"/>
                </a:cxn>
                <a:cxn ang="0">
                  <a:pos x="339" y="88"/>
                </a:cxn>
                <a:cxn ang="0">
                  <a:pos x="343" y="109"/>
                </a:cxn>
                <a:cxn ang="0">
                  <a:pos x="362" y="130"/>
                </a:cxn>
                <a:cxn ang="0">
                  <a:pos x="370" y="145"/>
                </a:cxn>
                <a:cxn ang="0">
                  <a:pos x="368" y="168"/>
                </a:cxn>
                <a:cxn ang="0">
                  <a:pos x="374" y="179"/>
                </a:cxn>
                <a:cxn ang="0">
                  <a:pos x="393" y="189"/>
                </a:cxn>
                <a:cxn ang="0">
                  <a:pos x="428" y="190"/>
                </a:cxn>
                <a:cxn ang="0">
                  <a:pos x="448" y="194"/>
                </a:cxn>
                <a:cxn ang="0">
                  <a:pos x="471" y="214"/>
                </a:cxn>
                <a:cxn ang="0">
                  <a:pos x="491" y="252"/>
                </a:cxn>
                <a:cxn ang="0">
                  <a:pos x="501" y="265"/>
                </a:cxn>
                <a:cxn ang="0">
                  <a:pos x="529" y="280"/>
                </a:cxn>
                <a:cxn ang="0">
                  <a:pos x="537" y="286"/>
                </a:cxn>
                <a:cxn ang="0">
                  <a:pos x="541" y="320"/>
                </a:cxn>
                <a:cxn ang="0">
                  <a:pos x="549" y="343"/>
                </a:cxn>
                <a:cxn ang="0">
                  <a:pos x="555" y="349"/>
                </a:cxn>
              </a:cxnLst>
              <a:rect l="0" t="0" r="r" b="b"/>
              <a:pathLst>
                <a:path w="555" h="396">
                  <a:moveTo>
                    <a:pt x="555" y="357"/>
                  </a:moveTo>
                  <a:lnTo>
                    <a:pt x="555" y="357"/>
                  </a:lnTo>
                  <a:lnTo>
                    <a:pt x="542" y="361"/>
                  </a:lnTo>
                  <a:lnTo>
                    <a:pt x="531" y="365"/>
                  </a:lnTo>
                  <a:lnTo>
                    <a:pt x="524" y="366"/>
                  </a:lnTo>
                  <a:lnTo>
                    <a:pt x="518" y="366"/>
                  </a:lnTo>
                  <a:lnTo>
                    <a:pt x="511" y="366"/>
                  </a:lnTo>
                  <a:lnTo>
                    <a:pt x="503" y="364"/>
                  </a:lnTo>
                  <a:lnTo>
                    <a:pt x="503" y="364"/>
                  </a:lnTo>
                  <a:lnTo>
                    <a:pt x="500" y="373"/>
                  </a:lnTo>
                  <a:lnTo>
                    <a:pt x="498" y="376"/>
                  </a:lnTo>
                  <a:lnTo>
                    <a:pt x="495" y="380"/>
                  </a:lnTo>
                  <a:lnTo>
                    <a:pt x="492" y="382"/>
                  </a:lnTo>
                  <a:lnTo>
                    <a:pt x="487" y="384"/>
                  </a:lnTo>
                  <a:lnTo>
                    <a:pt x="483" y="385"/>
                  </a:lnTo>
                  <a:lnTo>
                    <a:pt x="478" y="385"/>
                  </a:lnTo>
                  <a:lnTo>
                    <a:pt x="478" y="385"/>
                  </a:lnTo>
                  <a:lnTo>
                    <a:pt x="339" y="385"/>
                  </a:lnTo>
                  <a:lnTo>
                    <a:pt x="339" y="385"/>
                  </a:lnTo>
                  <a:lnTo>
                    <a:pt x="328" y="387"/>
                  </a:lnTo>
                  <a:lnTo>
                    <a:pt x="321" y="390"/>
                  </a:lnTo>
                  <a:lnTo>
                    <a:pt x="316" y="393"/>
                  </a:lnTo>
                  <a:lnTo>
                    <a:pt x="312" y="396"/>
                  </a:lnTo>
                  <a:lnTo>
                    <a:pt x="312" y="396"/>
                  </a:lnTo>
                  <a:lnTo>
                    <a:pt x="307" y="389"/>
                  </a:lnTo>
                  <a:lnTo>
                    <a:pt x="300" y="378"/>
                  </a:lnTo>
                  <a:lnTo>
                    <a:pt x="295" y="374"/>
                  </a:lnTo>
                  <a:lnTo>
                    <a:pt x="290" y="370"/>
                  </a:lnTo>
                  <a:lnTo>
                    <a:pt x="284" y="368"/>
                  </a:lnTo>
                  <a:lnTo>
                    <a:pt x="277" y="367"/>
                  </a:lnTo>
                  <a:lnTo>
                    <a:pt x="277" y="367"/>
                  </a:lnTo>
                  <a:lnTo>
                    <a:pt x="270" y="368"/>
                  </a:lnTo>
                  <a:lnTo>
                    <a:pt x="263" y="370"/>
                  </a:lnTo>
                  <a:lnTo>
                    <a:pt x="257" y="374"/>
                  </a:lnTo>
                  <a:lnTo>
                    <a:pt x="252" y="377"/>
                  </a:lnTo>
                  <a:lnTo>
                    <a:pt x="247" y="382"/>
                  </a:lnTo>
                  <a:lnTo>
                    <a:pt x="241" y="385"/>
                  </a:lnTo>
                  <a:lnTo>
                    <a:pt x="234" y="388"/>
                  </a:lnTo>
                  <a:lnTo>
                    <a:pt x="228" y="389"/>
                  </a:lnTo>
                  <a:lnTo>
                    <a:pt x="228" y="389"/>
                  </a:lnTo>
                  <a:lnTo>
                    <a:pt x="225" y="389"/>
                  </a:lnTo>
                  <a:lnTo>
                    <a:pt x="223" y="387"/>
                  </a:lnTo>
                  <a:lnTo>
                    <a:pt x="221" y="384"/>
                  </a:lnTo>
                  <a:lnTo>
                    <a:pt x="220" y="381"/>
                  </a:lnTo>
                  <a:lnTo>
                    <a:pt x="220" y="381"/>
                  </a:lnTo>
                  <a:lnTo>
                    <a:pt x="191" y="381"/>
                  </a:lnTo>
                  <a:lnTo>
                    <a:pt x="191" y="381"/>
                  </a:lnTo>
                  <a:lnTo>
                    <a:pt x="191" y="381"/>
                  </a:lnTo>
                  <a:lnTo>
                    <a:pt x="183" y="383"/>
                  </a:lnTo>
                  <a:lnTo>
                    <a:pt x="175" y="384"/>
                  </a:lnTo>
                  <a:lnTo>
                    <a:pt x="167" y="384"/>
                  </a:lnTo>
                  <a:lnTo>
                    <a:pt x="160" y="384"/>
                  </a:lnTo>
                  <a:lnTo>
                    <a:pt x="145" y="381"/>
                  </a:lnTo>
                  <a:lnTo>
                    <a:pt x="130" y="376"/>
                  </a:lnTo>
                  <a:lnTo>
                    <a:pt x="117" y="370"/>
                  </a:lnTo>
                  <a:lnTo>
                    <a:pt x="102" y="365"/>
                  </a:lnTo>
                  <a:lnTo>
                    <a:pt x="87" y="361"/>
                  </a:lnTo>
                  <a:lnTo>
                    <a:pt x="79" y="360"/>
                  </a:lnTo>
                  <a:lnTo>
                    <a:pt x="71" y="360"/>
                  </a:lnTo>
                  <a:lnTo>
                    <a:pt x="71" y="360"/>
                  </a:lnTo>
                  <a:lnTo>
                    <a:pt x="66" y="334"/>
                  </a:lnTo>
                  <a:lnTo>
                    <a:pt x="66" y="334"/>
                  </a:lnTo>
                  <a:lnTo>
                    <a:pt x="66" y="334"/>
                  </a:lnTo>
                  <a:lnTo>
                    <a:pt x="76" y="312"/>
                  </a:lnTo>
                  <a:lnTo>
                    <a:pt x="80" y="301"/>
                  </a:lnTo>
                  <a:lnTo>
                    <a:pt x="81" y="290"/>
                  </a:lnTo>
                  <a:lnTo>
                    <a:pt x="81" y="290"/>
                  </a:lnTo>
                  <a:lnTo>
                    <a:pt x="81" y="271"/>
                  </a:lnTo>
                  <a:lnTo>
                    <a:pt x="81" y="271"/>
                  </a:lnTo>
                  <a:lnTo>
                    <a:pt x="63" y="271"/>
                  </a:lnTo>
                  <a:lnTo>
                    <a:pt x="55" y="271"/>
                  </a:lnTo>
                  <a:lnTo>
                    <a:pt x="48" y="269"/>
                  </a:lnTo>
                  <a:lnTo>
                    <a:pt x="42" y="267"/>
                  </a:lnTo>
                  <a:lnTo>
                    <a:pt x="37" y="262"/>
                  </a:lnTo>
                  <a:lnTo>
                    <a:pt x="34" y="255"/>
                  </a:lnTo>
                  <a:lnTo>
                    <a:pt x="33" y="245"/>
                  </a:lnTo>
                  <a:lnTo>
                    <a:pt x="33" y="245"/>
                  </a:lnTo>
                  <a:lnTo>
                    <a:pt x="26" y="247"/>
                  </a:lnTo>
                  <a:lnTo>
                    <a:pt x="18" y="248"/>
                  </a:lnTo>
                  <a:lnTo>
                    <a:pt x="10" y="247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3" y="235"/>
                  </a:lnTo>
                  <a:lnTo>
                    <a:pt x="7" y="225"/>
                  </a:lnTo>
                  <a:lnTo>
                    <a:pt x="13" y="216"/>
                  </a:lnTo>
                  <a:lnTo>
                    <a:pt x="19" y="207"/>
                  </a:lnTo>
                  <a:lnTo>
                    <a:pt x="33" y="191"/>
                  </a:lnTo>
                  <a:lnTo>
                    <a:pt x="49" y="175"/>
                  </a:lnTo>
                  <a:lnTo>
                    <a:pt x="64" y="159"/>
                  </a:lnTo>
                  <a:lnTo>
                    <a:pt x="71" y="151"/>
                  </a:lnTo>
                  <a:lnTo>
                    <a:pt x="76" y="141"/>
                  </a:lnTo>
                  <a:lnTo>
                    <a:pt x="81" y="132"/>
                  </a:lnTo>
                  <a:lnTo>
                    <a:pt x="86" y="122"/>
                  </a:lnTo>
                  <a:lnTo>
                    <a:pt x="88" y="110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8" y="80"/>
                  </a:lnTo>
                  <a:lnTo>
                    <a:pt x="87" y="60"/>
                  </a:lnTo>
                  <a:lnTo>
                    <a:pt x="83" y="40"/>
                  </a:lnTo>
                  <a:lnTo>
                    <a:pt x="81" y="22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98" y="24"/>
                  </a:lnTo>
                  <a:lnTo>
                    <a:pt x="106" y="21"/>
                  </a:lnTo>
                  <a:lnTo>
                    <a:pt x="112" y="17"/>
                  </a:lnTo>
                  <a:lnTo>
                    <a:pt x="117" y="13"/>
                  </a:lnTo>
                  <a:lnTo>
                    <a:pt x="121" y="8"/>
                  </a:lnTo>
                  <a:lnTo>
                    <a:pt x="127" y="3"/>
                  </a:lnTo>
                  <a:lnTo>
                    <a:pt x="133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8" y="0"/>
                  </a:lnTo>
                  <a:lnTo>
                    <a:pt x="156" y="2"/>
                  </a:lnTo>
                  <a:lnTo>
                    <a:pt x="164" y="6"/>
                  </a:lnTo>
                  <a:lnTo>
                    <a:pt x="173" y="9"/>
                  </a:lnTo>
                  <a:lnTo>
                    <a:pt x="190" y="18"/>
                  </a:lnTo>
                  <a:lnTo>
                    <a:pt x="208" y="29"/>
                  </a:lnTo>
                  <a:lnTo>
                    <a:pt x="225" y="40"/>
                  </a:lnTo>
                  <a:lnTo>
                    <a:pt x="240" y="49"/>
                  </a:lnTo>
                  <a:lnTo>
                    <a:pt x="254" y="56"/>
                  </a:lnTo>
                  <a:lnTo>
                    <a:pt x="259" y="57"/>
                  </a:lnTo>
                  <a:lnTo>
                    <a:pt x="265" y="59"/>
                  </a:lnTo>
                  <a:lnTo>
                    <a:pt x="265" y="59"/>
                  </a:lnTo>
                  <a:lnTo>
                    <a:pt x="271" y="57"/>
                  </a:lnTo>
                  <a:lnTo>
                    <a:pt x="277" y="54"/>
                  </a:lnTo>
                  <a:lnTo>
                    <a:pt x="282" y="51"/>
                  </a:lnTo>
                  <a:lnTo>
                    <a:pt x="287" y="46"/>
                  </a:lnTo>
                  <a:lnTo>
                    <a:pt x="292" y="41"/>
                  </a:lnTo>
                  <a:lnTo>
                    <a:pt x="297" y="37"/>
                  </a:lnTo>
                  <a:lnTo>
                    <a:pt x="303" y="33"/>
                  </a:lnTo>
                  <a:lnTo>
                    <a:pt x="309" y="32"/>
                  </a:lnTo>
                  <a:lnTo>
                    <a:pt x="309" y="32"/>
                  </a:lnTo>
                  <a:lnTo>
                    <a:pt x="317" y="33"/>
                  </a:lnTo>
                  <a:lnTo>
                    <a:pt x="324" y="34"/>
                  </a:lnTo>
                  <a:lnTo>
                    <a:pt x="339" y="40"/>
                  </a:lnTo>
                  <a:lnTo>
                    <a:pt x="339" y="40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98"/>
                  </a:lnTo>
                  <a:lnTo>
                    <a:pt x="341" y="105"/>
                  </a:lnTo>
                  <a:lnTo>
                    <a:pt x="343" y="109"/>
                  </a:lnTo>
                  <a:lnTo>
                    <a:pt x="348" y="114"/>
                  </a:lnTo>
                  <a:lnTo>
                    <a:pt x="357" y="123"/>
                  </a:lnTo>
                  <a:lnTo>
                    <a:pt x="362" y="130"/>
                  </a:lnTo>
                  <a:lnTo>
                    <a:pt x="368" y="139"/>
                  </a:lnTo>
                  <a:lnTo>
                    <a:pt x="368" y="139"/>
                  </a:lnTo>
                  <a:lnTo>
                    <a:pt x="370" y="145"/>
                  </a:lnTo>
                  <a:lnTo>
                    <a:pt x="370" y="151"/>
                  </a:lnTo>
                  <a:lnTo>
                    <a:pt x="369" y="162"/>
                  </a:lnTo>
                  <a:lnTo>
                    <a:pt x="368" y="168"/>
                  </a:lnTo>
                  <a:lnTo>
                    <a:pt x="369" y="172"/>
                  </a:lnTo>
                  <a:lnTo>
                    <a:pt x="371" y="176"/>
                  </a:lnTo>
                  <a:lnTo>
                    <a:pt x="374" y="179"/>
                  </a:lnTo>
                  <a:lnTo>
                    <a:pt x="374" y="179"/>
                  </a:lnTo>
                  <a:lnTo>
                    <a:pt x="384" y="185"/>
                  </a:lnTo>
                  <a:lnTo>
                    <a:pt x="393" y="189"/>
                  </a:lnTo>
                  <a:lnTo>
                    <a:pt x="402" y="190"/>
                  </a:lnTo>
                  <a:lnTo>
                    <a:pt x="410" y="190"/>
                  </a:lnTo>
                  <a:lnTo>
                    <a:pt x="428" y="190"/>
                  </a:lnTo>
                  <a:lnTo>
                    <a:pt x="438" y="191"/>
                  </a:lnTo>
                  <a:lnTo>
                    <a:pt x="448" y="194"/>
                  </a:lnTo>
                  <a:lnTo>
                    <a:pt x="448" y="194"/>
                  </a:lnTo>
                  <a:lnTo>
                    <a:pt x="457" y="200"/>
                  </a:lnTo>
                  <a:lnTo>
                    <a:pt x="464" y="206"/>
                  </a:lnTo>
                  <a:lnTo>
                    <a:pt x="471" y="214"/>
                  </a:lnTo>
                  <a:lnTo>
                    <a:pt x="477" y="223"/>
                  </a:lnTo>
                  <a:lnTo>
                    <a:pt x="486" y="243"/>
                  </a:lnTo>
                  <a:lnTo>
                    <a:pt x="491" y="252"/>
                  </a:lnTo>
                  <a:lnTo>
                    <a:pt x="496" y="260"/>
                  </a:lnTo>
                  <a:lnTo>
                    <a:pt x="496" y="260"/>
                  </a:lnTo>
                  <a:lnTo>
                    <a:pt x="501" y="265"/>
                  </a:lnTo>
                  <a:lnTo>
                    <a:pt x="506" y="269"/>
                  </a:lnTo>
                  <a:lnTo>
                    <a:pt x="518" y="275"/>
                  </a:lnTo>
                  <a:lnTo>
                    <a:pt x="529" y="280"/>
                  </a:lnTo>
                  <a:lnTo>
                    <a:pt x="533" y="282"/>
                  </a:lnTo>
                  <a:lnTo>
                    <a:pt x="537" y="286"/>
                  </a:lnTo>
                  <a:lnTo>
                    <a:pt x="537" y="286"/>
                  </a:lnTo>
                  <a:lnTo>
                    <a:pt x="539" y="293"/>
                  </a:lnTo>
                  <a:lnTo>
                    <a:pt x="540" y="301"/>
                  </a:lnTo>
                  <a:lnTo>
                    <a:pt x="541" y="320"/>
                  </a:lnTo>
                  <a:lnTo>
                    <a:pt x="542" y="329"/>
                  </a:lnTo>
                  <a:lnTo>
                    <a:pt x="545" y="337"/>
                  </a:lnTo>
                  <a:lnTo>
                    <a:pt x="549" y="343"/>
                  </a:lnTo>
                  <a:lnTo>
                    <a:pt x="552" y="346"/>
                  </a:lnTo>
                  <a:lnTo>
                    <a:pt x="555" y="349"/>
                  </a:lnTo>
                  <a:lnTo>
                    <a:pt x="555" y="349"/>
                  </a:lnTo>
                  <a:lnTo>
                    <a:pt x="555" y="357"/>
                  </a:lnTo>
                  <a:lnTo>
                    <a:pt x="555" y="35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7" name="Freeform 58"/>
            <p:cNvSpPr>
              <a:spLocks/>
            </p:cNvSpPr>
            <p:nvPr/>
          </p:nvSpPr>
          <p:spPr bwMode="auto">
            <a:xfrm>
              <a:off x="5906363" y="4655426"/>
              <a:ext cx="545532" cy="406479"/>
            </a:xfrm>
            <a:custGeom>
              <a:avLst/>
              <a:gdLst/>
              <a:ahLst/>
              <a:cxnLst>
                <a:cxn ang="0">
                  <a:pos x="828" y="480"/>
                </a:cxn>
                <a:cxn ang="0">
                  <a:pos x="823" y="463"/>
                </a:cxn>
                <a:cxn ang="0">
                  <a:pos x="794" y="458"/>
                </a:cxn>
                <a:cxn ang="0">
                  <a:pos x="764" y="477"/>
                </a:cxn>
                <a:cxn ang="0">
                  <a:pos x="747" y="461"/>
                </a:cxn>
                <a:cxn ang="0">
                  <a:pos x="638" y="411"/>
                </a:cxn>
                <a:cxn ang="0">
                  <a:pos x="628" y="371"/>
                </a:cxn>
                <a:cxn ang="0">
                  <a:pos x="576" y="340"/>
                </a:cxn>
                <a:cxn ang="0">
                  <a:pos x="521" y="326"/>
                </a:cxn>
                <a:cxn ang="0">
                  <a:pos x="507" y="313"/>
                </a:cxn>
                <a:cxn ang="0">
                  <a:pos x="492" y="279"/>
                </a:cxn>
                <a:cxn ang="0">
                  <a:pos x="452" y="273"/>
                </a:cxn>
                <a:cxn ang="0">
                  <a:pos x="447" y="251"/>
                </a:cxn>
                <a:cxn ang="0">
                  <a:pos x="416" y="218"/>
                </a:cxn>
                <a:cxn ang="0">
                  <a:pos x="386" y="179"/>
                </a:cxn>
                <a:cxn ang="0">
                  <a:pos x="397" y="109"/>
                </a:cxn>
                <a:cxn ang="0">
                  <a:pos x="413" y="54"/>
                </a:cxn>
                <a:cxn ang="0">
                  <a:pos x="380" y="6"/>
                </a:cxn>
                <a:cxn ang="0">
                  <a:pos x="317" y="13"/>
                </a:cxn>
                <a:cxn ang="0">
                  <a:pos x="286" y="33"/>
                </a:cxn>
                <a:cxn ang="0">
                  <a:pos x="232" y="19"/>
                </a:cxn>
                <a:cxn ang="0">
                  <a:pos x="202" y="27"/>
                </a:cxn>
                <a:cxn ang="0">
                  <a:pos x="123" y="87"/>
                </a:cxn>
                <a:cxn ang="0">
                  <a:pos x="124" y="138"/>
                </a:cxn>
                <a:cxn ang="0">
                  <a:pos x="70" y="171"/>
                </a:cxn>
                <a:cxn ang="0">
                  <a:pos x="26" y="167"/>
                </a:cxn>
                <a:cxn ang="0">
                  <a:pos x="10" y="188"/>
                </a:cxn>
                <a:cxn ang="0">
                  <a:pos x="0" y="221"/>
                </a:cxn>
                <a:cxn ang="0">
                  <a:pos x="34" y="236"/>
                </a:cxn>
                <a:cxn ang="0">
                  <a:pos x="42" y="266"/>
                </a:cxn>
                <a:cxn ang="0">
                  <a:pos x="36" y="319"/>
                </a:cxn>
                <a:cxn ang="0">
                  <a:pos x="54" y="329"/>
                </a:cxn>
                <a:cxn ang="0">
                  <a:pos x="87" y="311"/>
                </a:cxn>
                <a:cxn ang="0">
                  <a:pos x="103" y="325"/>
                </a:cxn>
                <a:cxn ang="0">
                  <a:pos x="107" y="377"/>
                </a:cxn>
                <a:cxn ang="0">
                  <a:pos x="139" y="385"/>
                </a:cxn>
                <a:cxn ang="0">
                  <a:pos x="164" y="397"/>
                </a:cxn>
                <a:cxn ang="0">
                  <a:pos x="196" y="425"/>
                </a:cxn>
                <a:cxn ang="0">
                  <a:pos x="211" y="413"/>
                </a:cxn>
                <a:cxn ang="0">
                  <a:pos x="231" y="415"/>
                </a:cxn>
                <a:cxn ang="0">
                  <a:pos x="262" y="480"/>
                </a:cxn>
                <a:cxn ang="0">
                  <a:pos x="291" y="545"/>
                </a:cxn>
                <a:cxn ang="0">
                  <a:pos x="322" y="549"/>
                </a:cxn>
                <a:cxn ang="0">
                  <a:pos x="362" y="530"/>
                </a:cxn>
                <a:cxn ang="0">
                  <a:pos x="408" y="544"/>
                </a:cxn>
                <a:cxn ang="0">
                  <a:pos x="433" y="539"/>
                </a:cxn>
                <a:cxn ang="0">
                  <a:pos x="452" y="523"/>
                </a:cxn>
                <a:cxn ang="0">
                  <a:pos x="466" y="562"/>
                </a:cxn>
                <a:cxn ang="0">
                  <a:pos x="553" y="634"/>
                </a:cxn>
                <a:cxn ang="0">
                  <a:pos x="596" y="679"/>
                </a:cxn>
                <a:cxn ang="0">
                  <a:pos x="666" y="716"/>
                </a:cxn>
                <a:cxn ang="0">
                  <a:pos x="714" y="712"/>
                </a:cxn>
                <a:cxn ang="0">
                  <a:pos x="795" y="642"/>
                </a:cxn>
                <a:cxn ang="0">
                  <a:pos x="872" y="547"/>
                </a:cxn>
                <a:cxn ang="0">
                  <a:pos x="830" y="518"/>
                </a:cxn>
              </a:cxnLst>
              <a:rect l="0" t="0" r="r" b="b"/>
              <a:pathLst>
                <a:path w="874" h="717">
                  <a:moveTo>
                    <a:pt x="822" y="502"/>
                  </a:moveTo>
                  <a:lnTo>
                    <a:pt x="822" y="502"/>
                  </a:lnTo>
                  <a:lnTo>
                    <a:pt x="822" y="497"/>
                  </a:lnTo>
                  <a:lnTo>
                    <a:pt x="823" y="493"/>
                  </a:lnTo>
                  <a:lnTo>
                    <a:pt x="827" y="484"/>
                  </a:lnTo>
                  <a:lnTo>
                    <a:pt x="828" y="480"/>
                  </a:lnTo>
                  <a:lnTo>
                    <a:pt x="828" y="476"/>
                  </a:lnTo>
                  <a:lnTo>
                    <a:pt x="828" y="471"/>
                  </a:lnTo>
                  <a:lnTo>
                    <a:pt x="826" y="465"/>
                  </a:lnTo>
                  <a:lnTo>
                    <a:pt x="826" y="465"/>
                  </a:lnTo>
                  <a:lnTo>
                    <a:pt x="825" y="464"/>
                  </a:lnTo>
                  <a:lnTo>
                    <a:pt x="823" y="463"/>
                  </a:lnTo>
                  <a:lnTo>
                    <a:pt x="818" y="460"/>
                  </a:lnTo>
                  <a:lnTo>
                    <a:pt x="810" y="456"/>
                  </a:lnTo>
                  <a:lnTo>
                    <a:pt x="804" y="455"/>
                  </a:lnTo>
                  <a:lnTo>
                    <a:pt x="804" y="455"/>
                  </a:lnTo>
                  <a:lnTo>
                    <a:pt x="798" y="456"/>
                  </a:lnTo>
                  <a:lnTo>
                    <a:pt x="794" y="458"/>
                  </a:lnTo>
                  <a:lnTo>
                    <a:pt x="790" y="462"/>
                  </a:lnTo>
                  <a:lnTo>
                    <a:pt x="787" y="466"/>
                  </a:lnTo>
                  <a:lnTo>
                    <a:pt x="783" y="470"/>
                  </a:lnTo>
                  <a:lnTo>
                    <a:pt x="777" y="473"/>
                  </a:lnTo>
                  <a:lnTo>
                    <a:pt x="772" y="476"/>
                  </a:lnTo>
                  <a:lnTo>
                    <a:pt x="764" y="477"/>
                  </a:lnTo>
                  <a:lnTo>
                    <a:pt x="764" y="477"/>
                  </a:lnTo>
                  <a:lnTo>
                    <a:pt x="758" y="477"/>
                  </a:lnTo>
                  <a:lnTo>
                    <a:pt x="754" y="474"/>
                  </a:lnTo>
                  <a:lnTo>
                    <a:pt x="752" y="472"/>
                  </a:lnTo>
                  <a:lnTo>
                    <a:pt x="750" y="470"/>
                  </a:lnTo>
                  <a:lnTo>
                    <a:pt x="747" y="461"/>
                  </a:lnTo>
                  <a:lnTo>
                    <a:pt x="745" y="450"/>
                  </a:lnTo>
                  <a:lnTo>
                    <a:pt x="745" y="450"/>
                  </a:lnTo>
                  <a:lnTo>
                    <a:pt x="726" y="431"/>
                  </a:lnTo>
                  <a:lnTo>
                    <a:pt x="715" y="422"/>
                  </a:lnTo>
                  <a:lnTo>
                    <a:pt x="700" y="411"/>
                  </a:lnTo>
                  <a:lnTo>
                    <a:pt x="638" y="411"/>
                  </a:lnTo>
                  <a:lnTo>
                    <a:pt x="638" y="411"/>
                  </a:lnTo>
                  <a:lnTo>
                    <a:pt x="634" y="403"/>
                  </a:lnTo>
                  <a:lnTo>
                    <a:pt x="630" y="395"/>
                  </a:lnTo>
                  <a:lnTo>
                    <a:pt x="628" y="385"/>
                  </a:lnTo>
                  <a:lnTo>
                    <a:pt x="628" y="371"/>
                  </a:lnTo>
                  <a:lnTo>
                    <a:pt x="628" y="371"/>
                  </a:lnTo>
                  <a:lnTo>
                    <a:pt x="621" y="370"/>
                  </a:lnTo>
                  <a:lnTo>
                    <a:pt x="614" y="367"/>
                  </a:lnTo>
                  <a:lnTo>
                    <a:pt x="604" y="362"/>
                  </a:lnTo>
                  <a:lnTo>
                    <a:pt x="593" y="355"/>
                  </a:lnTo>
                  <a:lnTo>
                    <a:pt x="584" y="347"/>
                  </a:lnTo>
                  <a:lnTo>
                    <a:pt x="576" y="340"/>
                  </a:lnTo>
                  <a:lnTo>
                    <a:pt x="568" y="333"/>
                  </a:lnTo>
                  <a:lnTo>
                    <a:pt x="560" y="328"/>
                  </a:lnTo>
                  <a:lnTo>
                    <a:pt x="555" y="327"/>
                  </a:lnTo>
                  <a:lnTo>
                    <a:pt x="551" y="326"/>
                  </a:lnTo>
                  <a:lnTo>
                    <a:pt x="551" y="326"/>
                  </a:lnTo>
                  <a:lnTo>
                    <a:pt x="521" y="326"/>
                  </a:lnTo>
                  <a:lnTo>
                    <a:pt x="521" y="326"/>
                  </a:lnTo>
                  <a:lnTo>
                    <a:pt x="517" y="326"/>
                  </a:lnTo>
                  <a:lnTo>
                    <a:pt x="514" y="325"/>
                  </a:lnTo>
                  <a:lnTo>
                    <a:pt x="512" y="323"/>
                  </a:lnTo>
                  <a:lnTo>
                    <a:pt x="509" y="320"/>
                  </a:lnTo>
                  <a:lnTo>
                    <a:pt x="507" y="313"/>
                  </a:lnTo>
                  <a:lnTo>
                    <a:pt x="505" y="305"/>
                  </a:lnTo>
                  <a:lnTo>
                    <a:pt x="502" y="297"/>
                  </a:lnTo>
                  <a:lnTo>
                    <a:pt x="501" y="289"/>
                  </a:lnTo>
                  <a:lnTo>
                    <a:pt x="497" y="282"/>
                  </a:lnTo>
                  <a:lnTo>
                    <a:pt x="494" y="280"/>
                  </a:lnTo>
                  <a:lnTo>
                    <a:pt x="492" y="279"/>
                  </a:lnTo>
                  <a:lnTo>
                    <a:pt x="492" y="279"/>
                  </a:lnTo>
                  <a:lnTo>
                    <a:pt x="485" y="277"/>
                  </a:lnTo>
                  <a:lnTo>
                    <a:pt x="478" y="277"/>
                  </a:lnTo>
                  <a:lnTo>
                    <a:pt x="464" y="277"/>
                  </a:lnTo>
                  <a:lnTo>
                    <a:pt x="458" y="275"/>
                  </a:lnTo>
                  <a:lnTo>
                    <a:pt x="452" y="273"/>
                  </a:lnTo>
                  <a:lnTo>
                    <a:pt x="451" y="271"/>
                  </a:lnTo>
                  <a:lnTo>
                    <a:pt x="448" y="267"/>
                  </a:lnTo>
                  <a:lnTo>
                    <a:pt x="448" y="264"/>
                  </a:lnTo>
                  <a:lnTo>
                    <a:pt x="447" y="259"/>
                  </a:lnTo>
                  <a:lnTo>
                    <a:pt x="447" y="259"/>
                  </a:lnTo>
                  <a:lnTo>
                    <a:pt x="447" y="251"/>
                  </a:lnTo>
                  <a:lnTo>
                    <a:pt x="445" y="243"/>
                  </a:lnTo>
                  <a:lnTo>
                    <a:pt x="441" y="237"/>
                  </a:lnTo>
                  <a:lnTo>
                    <a:pt x="438" y="233"/>
                  </a:lnTo>
                  <a:lnTo>
                    <a:pt x="433" y="228"/>
                  </a:lnTo>
                  <a:lnTo>
                    <a:pt x="428" y="225"/>
                  </a:lnTo>
                  <a:lnTo>
                    <a:pt x="416" y="218"/>
                  </a:lnTo>
                  <a:lnTo>
                    <a:pt x="405" y="211"/>
                  </a:lnTo>
                  <a:lnTo>
                    <a:pt x="400" y="206"/>
                  </a:lnTo>
                  <a:lnTo>
                    <a:pt x="395" y="202"/>
                  </a:lnTo>
                  <a:lnTo>
                    <a:pt x="391" y="196"/>
                  </a:lnTo>
                  <a:lnTo>
                    <a:pt x="387" y="188"/>
                  </a:lnTo>
                  <a:lnTo>
                    <a:pt x="386" y="179"/>
                  </a:lnTo>
                  <a:lnTo>
                    <a:pt x="385" y="168"/>
                  </a:lnTo>
                  <a:lnTo>
                    <a:pt x="385" y="168"/>
                  </a:lnTo>
                  <a:lnTo>
                    <a:pt x="386" y="151"/>
                  </a:lnTo>
                  <a:lnTo>
                    <a:pt x="388" y="135"/>
                  </a:lnTo>
                  <a:lnTo>
                    <a:pt x="392" y="121"/>
                  </a:lnTo>
                  <a:lnTo>
                    <a:pt x="397" y="109"/>
                  </a:lnTo>
                  <a:lnTo>
                    <a:pt x="402" y="96"/>
                  </a:lnTo>
                  <a:lnTo>
                    <a:pt x="408" y="84"/>
                  </a:lnTo>
                  <a:lnTo>
                    <a:pt x="422" y="61"/>
                  </a:lnTo>
                  <a:lnTo>
                    <a:pt x="418" y="58"/>
                  </a:lnTo>
                  <a:lnTo>
                    <a:pt x="418" y="58"/>
                  </a:lnTo>
                  <a:lnTo>
                    <a:pt x="413" y="54"/>
                  </a:lnTo>
                  <a:lnTo>
                    <a:pt x="408" y="48"/>
                  </a:lnTo>
                  <a:lnTo>
                    <a:pt x="398" y="33"/>
                  </a:lnTo>
                  <a:lnTo>
                    <a:pt x="390" y="16"/>
                  </a:lnTo>
                  <a:lnTo>
                    <a:pt x="385" y="11"/>
                  </a:lnTo>
                  <a:lnTo>
                    <a:pt x="380" y="6"/>
                  </a:lnTo>
                  <a:lnTo>
                    <a:pt x="380" y="6"/>
                  </a:lnTo>
                  <a:lnTo>
                    <a:pt x="374" y="4"/>
                  </a:lnTo>
                  <a:lnTo>
                    <a:pt x="365" y="2"/>
                  </a:lnTo>
                  <a:lnTo>
                    <a:pt x="35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7" y="13"/>
                  </a:lnTo>
                  <a:lnTo>
                    <a:pt x="314" y="18"/>
                  </a:lnTo>
                  <a:lnTo>
                    <a:pt x="310" y="22"/>
                  </a:lnTo>
                  <a:lnTo>
                    <a:pt x="306" y="27"/>
                  </a:lnTo>
                  <a:lnTo>
                    <a:pt x="300" y="29"/>
                  </a:lnTo>
                  <a:lnTo>
                    <a:pt x="293" y="31"/>
                  </a:lnTo>
                  <a:lnTo>
                    <a:pt x="286" y="33"/>
                  </a:lnTo>
                  <a:lnTo>
                    <a:pt x="286" y="33"/>
                  </a:lnTo>
                  <a:lnTo>
                    <a:pt x="272" y="31"/>
                  </a:lnTo>
                  <a:lnTo>
                    <a:pt x="254" y="29"/>
                  </a:lnTo>
                  <a:lnTo>
                    <a:pt x="245" y="26"/>
                  </a:lnTo>
                  <a:lnTo>
                    <a:pt x="238" y="23"/>
                  </a:lnTo>
                  <a:lnTo>
                    <a:pt x="232" y="19"/>
                  </a:lnTo>
                  <a:lnTo>
                    <a:pt x="231" y="16"/>
                  </a:lnTo>
                  <a:lnTo>
                    <a:pt x="231" y="14"/>
                  </a:lnTo>
                  <a:lnTo>
                    <a:pt x="231" y="14"/>
                  </a:lnTo>
                  <a:lnTo>
                    <a:pt x="231" y="11"/>
                  </a:lnTo>
                  <a:lnTo>
                    <a:pt x="231" y="11"/>
                  </a:lnTo>
                  <a:lnTo>
                    <a:pt x="202" y="27"/>
                  </a:lnTo>
                  <a:lnTo>
                    <a:pt x="173" y="44"/>
                  </a:lnTo>
                  <a:lnTo>
                    <a:pt x="148" y="63"/>
                  </a:lnTo>
                  <a:lnTo>
                    <a:pt x="136" y="72"/>
                  </a:lnTo>
                  <a:lnTo>
                    <a:pt x="127" y="80"/>
                  </a:lnTo>
                  <a:lnTo>
                    <a:pt x="127" y="80"/>
                  </a:lnTo>
                  <a:lnTo>
                    <a:pt x="123" y="87"/>
                  </a:lnTo>
                  <a:lnTo>
                    <a:pt x="120" y="94"/>
                  </a:lnTo>
                  <a:lnTo>
                    <a:pt x="120" y="100"/>
                  </a:lnTo>
                  <a:lnTo>
                    <a:pt x="122" y="107"/>
                  </a:lnTo>
                  <a:lnTo>
                    <a:pt x="125" y="121"/>
                  </a:lnTo>
                  <a:lnTo>
                    <a:pt x="125" y="129"/>
                  </a:lnTo>
                  <a:lnTo>
                    <a:pt x="124" y="138"/>
                  </a:lnTo>
                  <a:lnTo>
                    <a:pt x="124" y="138"/>
                  </a:lnTo>
                  <a:lnTo>
                    <a:pt x="120" y="142"/>
                  </a:lnTo>
                  <a:lnTo>
                    <a:pt x="115" y="148"/>
                  </a:lnTo>
                  <a:lnTo>
                    <a:pt x="96" y="158"/>
                  </a:lnTo>
                  <a:lnTo>
                    <a:pt x="77" y="168"/>
                  </a:lnTo>
                  <a:lnTo>
                    <a:pt x="70" y="171"/>
                  </a:lnTo>
                  <a:lnTo>
                    <a:pt x="65" y="172"/>
                  </a:lnTo>
                  <a:lnTo>
                    <a:pt x="65" y="172"/>
                  </a:lnTo>
                  <a:lnTo>
                    <a:pt x="51" y="172"/>
                  </a:lnTo>
                  <a:lnTo>
                    <a:pt x="39" y="171"/>
                  </a:lnTo>
                  <a:lnTo>
                    <a:pt x="32" y="170"/>
                  </a:lnTo>
                  <a:lnTo>
                    <a:pt x="26" y="167"/>
                  </a:lnTo>
                  <a:lnTo>
                    <a:pt x="20" y="165"/>
                  </a:lnTo>
                  <a:lnTo>
                    <a:pt x="15" y="161"/>
                  </a:lnTo>
                  <a:lnTo>
                    <a:pt x="15" y="161"/>
                  </a:lnTo>
                  <a:lnTo>
                    <a:pt x="13" y="171"/>
                  </a:lnTo>
                  <a:lnTo>
                    <a:pt x="12" y="180"/>
                  </a:lnTo>
                  <a:lnTo>
                    <a:pt x="10" y="188"/>
                  </a:lnTo>
                  <a:lnTo>
                    <a:pt x="6" y="195"/>
                  </a:lnTo>
                  <a:lnTo>
                    <a:pt x="2" y="208"/>
                  </a:lnTo>
                  <a:lnTo>
                    <a:pt x="0" y="213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1"/>
                  </a:lnTo>
                  <a:lnTo>
                    <a:pt x="1" y="224"/>
                  </a:lnTo>
                  <a:lnTo>
                    <a:pt x="5" y="227"/>
                  </a:lnTo>
                  <a:lnTo>
                    <a:pt x="11" y="229"/>
                  </a:lnTo>
                  <a:lnTo>
                    <a:pt x="18" y="232"/>
                  </a:lnTo>
                  <a:lnTo>
                    <a:pt x="31" y="235"/>
                  </a:lnTo>
                  <a:lnTo>
                    <a:pt x="34" y="236"/>
                  </a:lnTo>
                  <a:lnTo>
                    <a:pt x="36" y="239"/>
                  </a:lnTo>
                  <a:lnTo>
                    <a:pt x="36" y="239"/>
                  </a:lnTo>
                  <a:lnTo>
                    <a:pt x="39" y="242"/>
                  </a:lnTo>
                  <a:lnTo>
                    <a:pt x="40" y="247"/>
                  </a:lnTo>
                  <a:lnTo>
                    <a:pt x="42" y="256"/>
                  </a:lnTo>
                  <a:lnTo>
                    <a:pt x="42" y="266"/>
                  </a:lnTo>
                  <a:lnTo>
                    <a:pt x="41" y="277"/>
                  </a:lnTo>
                  <a:lnTo>
                    <a:pt x="38" y="295"/>
                  </a:lnTo>
                  <a:lnTo>
                    <a:pt x="36" y="304"/>
                  </a:lnTo>
                  <a:lnTo>
                    <a:pt x="36" y="311"/>
                  </a:lnTo>
                  <a:lnTo>
                    <a:pt x="36" y="311"/>
                  </a:lnTo>
                  <a:lnTo>
                    <a:pt x="36" y="319"/>
                  </a:lnTo>
                  <a:lnTo>
                    <a:pt x="39" y="325"/>
                  </a:lnTo>
                  <a:lnTo>
                    <a:pt x="42" y="328"/>
                  </a:lnTo>
                  <a:lnTo>
                    <a:pt x="44" y="329"/>
                  </a:lnTo>
                  <a:lnTo>
                    <a:pt x="47" y="329"/>
                  </a:lnTo>
                  <a:lnTo>
                    <a:pt x="47" y="329"/>
                  </a:lnTo>
                  <a:lnTo>
                    <a:pt x="54" y="329"/>
                  </a:lnTo>
                  <a:lnTo>
                    <a:pt x="59" y="327"/>
                  </a:lnTo>
                  <a:lnTo>
                    <a:pt x="64" y="324"/>
                  </a:lnTo>
                  <a:lnTo>
                    <a:pt x="69" y="320"/>
                  </a:lnTo>
                  <a:lnTo>
                    <a:pt x="77" y="315"/>
                  </a:lnTo>
                  <a:lnTo>
                    <a:pt x="81" y="312"/>
                  </a:lnTo>
                  <a:lnTo>
                    <a:pt x="87" y="311"/>
                  </a:lnTo>
                  <a:lnTo>
                    <a:pt x="87" y="311"/>
                  </a:lnTo>
                  <a:lnTo>
                    <a:pt x="92" y="312"/>
                  </a:lnTo>
                  <a:lnTo>
                    <a:pt x="95" y="313"/>
                  </a:lnTo>
                  <a:lnTo>
                    <a:pt x="99" y="316"/>
                  </a:lnTo>
                  <a:lnTo>
                    <a:pt x="101" y="318"/>
                  </a:lnTo>
                  <a:lnTo>
                    <a:pt x="103" y="325"/>
                  </a:lnTo>
                  <a:lnTo>
                    <a:pt x="104" y="334"/>
                  </a:lnTo>
                  <a:lnTo>
                    <a:pt x="104" y="354"/>
                  </a:lnTo>
                  <a:lnTo>
                    <a:pt x="105" y="363"/>
                  </a:lnTo>
                  <a:lnTo>
                    <a:pt x="105" y="371"/>
                  </a:lnTo>
                  <a:lnTo>
                    <a:pt x="105" y="371"/>
                  </a:lnTo>
                  <a:lnTo>
                    <a:pt x="107" y="377"/>
                  </a:lnTo>
                  <a:lnTo>
                    <a:pt x="109" y="381"/>
                  </a:lnTo>
                  <a:lnTo>
                    <a:pt x="111" y="385"/>
                  </a:lnTo>
                  <a:lnTo>
                    <a:pt x="116" y="386"/>
                  </a:lnTo>
                  <a:lnTo>
                    <a:pt x="120" y="386"/>
                  </a:lnTo>
                  <a:lnTo>
                    <a:pt x="126" y="386"/>
                  </a:lnTo>
                  <a:lnTo>
                    <a:pt x="139" y="385"/>
                  </a:lnTo>
                  <a:lnTo>
                    <a:pt x="139" y="385"/>
                  </a:lnTo>
                  <a:lnTo>
                    <a:pt x="145" y="386"/>
                  </a:lnTo>
                  <a:lnTo>
                    <a:pt x="149" y="387"/>
                  </a:lnTo>
                  <a:lnTo>
                    <a:pt x="153" y="389"/>
                  </a:lnTo>
                  <a:lnTo>
                    <a:pt x="157" y="392"/>
                  </a:lnTo>
                  <a:lnTo>
                    <a:pt x="164" y="397"/>
                  </a:lnTo>
                  <a:lnTo>
                    <a:pt x="170" y="405"/>
                  </a:lnTo>
                  <a:lnTo>
                    <a:pt x="177" y="412"/>
                  </a:lnTo>
                  <a:lnTo>
                    <a:pt x="183" y="419"/>
                  </a:lnTo>
                  <a:lnTo>
                    <a:pt x="187" y="422"/>
                  </a:lnTo>
                  <a:lnTo>
                    <a:pt x="192" y="424"/>
                  </a:lnTo>
                  <a:lnTo>
                    <a:pt x="196" y="425"/>
                  </a:lnTo>
                  <a:lnTo>
                    <a:pt x="201" y="426"/>
                  </a:lnTo>
                  <a:lnTo>
                    <a:pt x="201" y="426"/>
                  </a:lnTo>
                  <a:lnTo>
                    <a:pt x="202" y="425"/>
                  </a:lnTo>
                  <a:lnTo>
                    <a:pt x="204" y="424"/>
                  </a:lnTo>
                  <a:lnTo>
                    <a:pt x="207" y="418"/>
                  </a:lnTo>
                  <a:lnTo>
                    <a:pt x="211" y="413"/>
                  </a:lnTo>
                  <a:lnTo>
                    <a:pt x="214" y="411"/>
                  </a:lnTo>
                  <a:lnTo>
                    <a:pt x="216" y="411"/>
                  </a:lnTo>
                  <a:lnTo>
                    <a:pt x="216" y="411"/>
                  </a:lnTo>
                  <a:lnTo>
                    <a:pt x="222" y="411"/>
                  </a:lnTo>
                  <a:lnTo>
                    <a:pt x="226" y="412"/>
                  </a:lnTo>
                  <a:lnTo>
                    <a:pt x="231" y="415"/>
                  </a:lnTo>
                  <a:lnTo>
                    <a:pt x="235" y="417"/>
                  </a:lnTo>
                  <a:lnTo>
                    <a:pt x="242" y="424"/>
                  </a:lnTo>
                  <a:lnTo>
                    <a:pt x="248" y="433"/>
                  </a:lnTo>
                  <a:lnTo>
                    <a:pt x="253" y="443"/>
                  </a:lnTo>
                  <a:lnTo>
                    <a:pt x="256" y="455"/>
                  </a:lnTo>
                  <a:lnTo>
                    <a:pt x="262" y="480"/>
                  </a:lnTo>
                  <a:lnTo>
                    <a:pt x="269" y="507"/>
                  </a:lnTo>
                  <a:lnTo>
                    <a:pt x="272" y="518"/>
                  </a:lnTo>
                  <a:lnTo>
                    <a:pt x="277" y="529"/>
                  </a:lnTo>
                  <a:lnTo>
                    <a:pt x="284" y="538"/>
                  </a:lnTo>
                  <a:lnTo>
                    <a:pt x="287" y="541"/>
                  </a:lnTo>
                  <a:lnTo>
                    <a:pt x="291" y="545"/>
                  </a:lnTo>
                  <a:lnTo>
                    <a:pt x="295" y="547"/>
                  </a:lnTo>
                  <a:lnTo>
                    <a:pt x="300" y="548"/>
                  </a:lnTo>
                  <a:lnTo>
                    <a:pt x="306" y="550"/>
                  </a:lnTo>
                  <a:lnTo>
                    <a:pt x="311" y="550"/>
                  </a:lnTo>
                  <a:lnTo>
                    <a:pt x="311" y="550"/>
                  </a:lnTo>
                  <a:lnTo>
                    <a:pt x="322" y="549"/>
                  </a:lnTo>
                  <a:lnTo>
                    <a:pt x="330" y="547"/>
                  </a:lnTo>
                  <a:lnTo>
                    <a:pt x="337" y="544"/>
                  </a:lnTo>
                  <a:lnTo>
                    <a:pt x="342" y="539"/>
                  </a:lnTo>
                  <a:lnTo>
                    <a:pt x="348" y="535"/>
                  </a:lnTo>
                  <a:lnTo>
                    <a:pt x="354" y="532"/>
                  </a:lnTo>
                  <a:lnTo>
                    <a:pt x="362" y="530"/>
                  </a:lnTo>
                  <a:lnTo>
                    <a:pt x="370" y="529"/>
                  </a:lnTo>
                  <a:lnTo>
                    <a:pt x="370" y="529"/>
                  </a:lnTo>
                  <a:lnTo>
                    <a:pt x="377" y="530"/>
                  </a:lnTo>
                  <a:lnTo>
                    <a:pt x="384" y="531"/>
                  </a:lnTo>
                  <a:lnTo>
                    <a:pt x="397" y="538"/>
                  </a:lnTo>
                  <a:lnTo>
                    <a:pt x="408" y="544"/>
                  </a:lnTo>
                  <a:lnTo>
                    <a:pt x="415" y="546"/>
                  </a:lnTo>
                  <a:lnTo>
                    <a:pt x="422" y="547"/>
                  </a:lnTo>
                  <a:lnTo>
                    <a:pt x="422" y="547"/>
                  </a:lnTo>
                  <a:lnTo>
                    <a:pt x="426" y="546"/>
                  </a:lnTo>
                  <a:lnTo>
                    <a:pt x="430" y="544"/>
                  </a:lnTo>
                  <a:lnTo>
                    <a:pt x="433" y="539"/>
                  </a:lnTo>
                  <a:lnTo>
                    <a:pt x="436" y="534"/>
                  </a:lnTo>
                  <a:lnTo>
                    <a:pt x="440" y="525"/>
                  </a:lnTo>
                  <a:lnTo>
                    <a:pt x="444" y="521"/>
                  </a:lnTo>
                  <a:lnTo>
                    <a:pt x="447" y="517"/>
                  </a:lnTo>
                  <a:lnTo>
                    <a:pt x="447" y="517"/>
                  </a:lnTo>
                  <a:lnTo>
                    <a:pt x="452" y="523"/>
                  </a:lnTo>
                  <a:lnTo>
                    <a:pt x="455" y="529"/>
                  </a:lnTo>
                  <a:lnTo>
                    <a:pt x="456" y="534"/>
                  </a:lnTo>
                  <a:lnTo>
                    <a:pt x="458" y="539"/>
                  </a:lnTo>
                  <a:lnTo>
                    <a:pt x="460" y="550"/>
                  </a:lnTo>
                  <a:lnTo>
                    <a:pt x="462" y="556"/>
                  </a:lnTo>
                  <a:lnTo>
                    <a:pt x="466" y="562"/>
                  </a:lnTo>
                  <a:lnTo>
                    <a:pt x="466" y="562"/>
                  </a:lnTo>
                  <a:lnTo>
                    <a:pt x="479" y="578"/>
                  </a:lnTo>
                  <a:lnTo>
                    <a:pt x="493" y="592"/>
                  </a:lnTo>
                  <a:lnTo>
                    <a:pt x="508" y="603"/>
                  </a:lnTo>
                  <a:lnTo>
                    <a:pt x="523" y="614"/>
                  </a:lnTo>
                  <a:lnTo>
                    <a:pt x="553" y="634"/>
                  </a:lnTo>
                  <a:lnTo>
                    <a:pt x="568" y="647"/>
                  </a:lnTo>
                  <a:lnTo>
                    <a:pt x="583" y="661"/>
                  </a:lnTo>
                  <a:lnTo>
                    <a:pt x="583" y="661"/>
                  </a:lnTo>
                  <a:lnTo>
                    <a:pt x="586" y="667"/>
                  </a:lnTo>
                  <a:lnTo>
                    <a:pt x="591" y="674"/>
                  </a:lnTo>
                  <a:lnTo>
                    <a:pt x="596" y="679"/>
                  </a:lnTo>
                  <a:lnTo>
                    <a:pt x="601" y="685"/>
                  </a:lnTo>
                  <a:lnTo>
                    <a:pt x="615" y="695"/>
                  </a:lnTo>
                  <a:lnTo>
                    <a:pt x="631" y="705"/>
                  </a:lnTo>
                  <a:lnTo>
                    <a:pt x="649" y="712"/>
                  </a:lnTo>
                  <a:lnTo>
                    <a:pt x="657" y="714"/>
                  </a:lnTo>
                  <a:lnTo>
                    <a:pt x="666" y="716"/>
                  </a:lnTo>
                  <a:lnTo>
                    <a:pt x="675" y="717"/>
                  </a:lnTo>
                  <a:lnTo>
                    <a:pt x="684" y="717"/>
                  </a:lnTo>
                  <a:lnTo>
                    <a:pt x="692" y="717"/>
                  </a:lnTo>
                  <a:lnTo>
                    <a:pt x="700" y="715"/>
                  </a:lnTo>
                  <a:lnTo>
                    <a:pt x="700" y="715"/>
                  </a:lnTo>
                  <a:lnTo>
                    <a:pt x="714" y="712"/>
                  </a:lnTo>
                  <a:lnTo>
                    <a:pt x="727" y="705"/>
                  </a:lnTo>
                  <a:lnTo>
                    <a:pt x="739" y="698"/>
                  </a:lnTo>
                  <a:lnTo>
                    <a:pt x="751" y="689"/>
                  </a:lnTo>
                  <a:lnTo>
                    <a:pt x="762" y="678"/>
                  </a:lnTo>
                  <a:lnTo>
                    <a:pt x="773" y="667"/>
                  </a:lnTo>
                  <a:lnTo>
                    <a:pt x="795" y="642"/>
                  </a:lnTo>
                  <a:lnTo>
                    <a:pt x="834" y="592"/>
                  </a:lnTo>
                  <a:lnTo>
                    <a:pt x="853" y="569"/>
                  </a:lnTo>
                  <a:lnTo>
                    <a:pt x="864" y="560"/>
                  </a:lnTo>
                  <a:lnTo>
                    <a:pt x="874" y="550"/>
                  </a:lnTo>
                  <a:lnTo>
                    <a:pt x="874" y="550"/>
                  </a:lnTo>
                  <a:lnTo>
                    <a:pt x="872" y="547"/>
                  </a:lnTo>
                  <a:lnTo>
                    <a:pt x="868" y="544"/>
                  </a:lnTo>
                  <a:lnTo>
                    <a:pt x="861" y="538"/>
                  </a:lnTo>
                  <a:lnTo>
                    <a:pt x="853" y="532"/>
                  </a:lnTo>
                  <a:lnTo>
                    <a:pt x="845" y="529"/>
                  </a:lnTo>
                  <a:lnTo>
                    <a:pt x="837" y="523"/>
                  </a:lnTo>
                  <a:lnTo>
                    <a:pt x="830" y="518"/>
                  </a:lnTo>
                  <a:lnTo>
                    <a:pt x="827" y="515"/>
                  </a:lnTo>
                  <a:lnTo>
                    <a:pt x="825" y="511"/>
                  </a:lnTo>
                  <a:lnTo>
                    <a:pt x="823" y="507"/>
                  </a:lnTo>
                  <a:lnTo>
                    <a:pt x="822" y="502"/>
                  </a:lnTo>
                  <a:lnTo>
                    <a:pt x="822" y="50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8" name="Freeform 59"/>
            <p:cNvSpPr>
              <a:spLocks/>
            </p:cNvSpPr>
            <p:nvPr/>
          </p:nvSpPr>
          <p:spPr bwMode="auto">
            <a:xfrm>
              <a:off x="7484285" y="5763900"/>
              <a:ext cx="526806" cy="365717"/>
            </a:xfrm>
            <a:custGeom>
              <a:avLst/>
              <a:gdLst/>
              <a:ahLst/>
              <a:cxnLst>
                <a:cxn ang="0">
                  <a:pos x="162" y="25"/>
                </a:cxn>
                <a:cxn ang="0">
                  <a:pos x="139" y="83"/>
                </a:cxn>
                <a:cxn ang="0">
                  <a:pos x="130" y="116"/>
                </a:cxn>
                <a:cxn ang="0">
                  <a:pos x="140" y="136"/>
                </a:cxn>
                <a:cxn ang="0">
                  <a:pos x="125" y="159"/>
                </a:cxn>
                <a:cxn ang="0">
                  <a:pos x="73" y="164"/>
                </a:cxn>
                <a:cxn ang="0">
                  <a:pos x="55" y="214"/>
                </a:cxn>
                <a:cxn ang="0">
                  <a:pos x="31" y="262"/>
                </a:cxn>
                <a:cxn ang="0">
                  <a:pos x="27" y="302"/>
                </a:cxn>
                <a:cxn ang="0">
                  <a:pos x="54" y="369"/>
                </a:cxn>
                <a:cxn ang="0">
                  <a:pos x="49" y="393"/>
                </a:cxn>
                <a:cxn ang="0">
                  <a:pos x="32" y="422"/>
                </a:cxn>
                <a:cxn ang="0">
                  <a:pos x="0" y="459"/>
                </a:cxn>
                <a:cxn ang="0">
                  <a:pos x="71" y="439"/>
                </a:cxn>
                <a:cxn ang="0">
                  <a:pos x="140" y="432"/>
                </a:cxn>
                <a:cxn ang="0">
                  <a:pos x="118" y="465"/>
                </a:cxn>
                <a:cxn ang="0">
                  <a:pos x="103" y="491"/>
                </a:cxn>
                <a:cxn ang="0">
                  <a:pos x="183" y="588"/>
                </a:cxn>
                <a:cxn ang="0">
                  <a:pos x="199" y="602"/>
                </a:cxn>
                <a:cxn ang="0">
                  <a:pos x="222" y="580"/>
                </a:cxn>
                <a:cxn ang="0">
                  <a:pos x="252" y="592"/>
                </a:cxn>
                <a:cxn ang="0">
                  <a:pos x="279" y="583"/>
                </a:cxn>
                <a:cxn ang="0">
                  <a:pos x="361" y="579"/>
                </a:cxn>
                <a:cxn ang="0">
                  <a:pos x="434" y="530"/>
                </a:cxn>
                <a:cxn ang="0">
                  <a:pos x="489" y="514"/>
                </a:cxn>
                <a:cxn ang="0">
                  <a:pos x="514" y="528"/>
                </a:cxn>
                <a:cxn ang="0">
                  <a:pos x="547" y="565"/>
                </a:cxn>
                <a:cxn ang="0">
                  <a:pos x="554" y="605"/>
                </a:cxn>
                <a:cxn ang="0">
                  <a:pos x="604" y="645"/>
                </a:cxn>
                <a:cxn ang="0">
                  <a:pos x="628" y="634"/>
                </a:cxn>
                <a:cxn ang="0">
                  <a:pos x="661" y="572"/>
                </a:cxn>
                <a:cxn ang="0">
                  <a:pos x="713" y="559"/>
                </a:cxn>
                <a:cxn ang="0">
                  <a:pos x="749" y="553"/>
                </a:cxn>
                <a:cxn ang="0">
                  <a:pos x="798" y="557"/>
                </a:cxn>
                <a:cxn ang="0">
                  <a:pos x="824" y="524"/>
                </a:cxn>
                <a:cxn ang="0">
                  <a:pos x="832" y="489"/>
                </a:cxn>
                <a:cxn ang="0">
                  <a:pos x="840" y="463"/>
                </a:cxn>
                <a:cxn ang="0">
                  <a:pos x="831" y="412"/>
                </a:cxn>
                <a:cxn ang="0">
                  <a:pos x="820" y="355"/>
                </a:cxn>
                <a:cxn ang="0">
                  <a:pos x="809" y="268"/>
                </a:cxn>
                <a:cxn ang="0">
                  <a:pos x="767" y="282"/>
                </a:cxn>
                <a:cxn ang="0">
                  <a:pos x="734" y="314"/>
                </a:cxn>
                <a:cxn ang="0">
                  <a:pos x="710" y="327"/>
                </a:cxn>
                <a:cxn ang="0">
                  <a:pos x="717" y="279"/>
                </a:cxn>
                <a:cxn ang="0">
                  <a:pos x="698" y="249"/>
                </a:cxn>
                <a:cxn ang="0">
                  <a:pos x="709" y="221"/>
                </a:cxn>
                <a:cxn ang="0">
                  <a:pos x="704" y="198"/>
                </a:cxn>
                <a:cxn ang="0">
                  <a:pos x="674" y="197"/>
                </a:cxn>
                <a:cxn ang="0">
                  <a:pos x="617" y="211"/>
                </a:cxn>
                <a:cxn ang="0">
                  <a:pos x="541" y="175"/>
                </a:cxn>
                <a:cxn ang="0">
                  <a:pos x="469" y="170"/>
                </a:cxn>
                <a:cxn ang="0">
                  <a:pos x="449" y="139"/>
                </a:cxn>
                <a:cxn ang="0">
                  <a:pos x="428" y="94"/>
                </a:cxn>
                <a:cxn ang="0">
                  <a:pos x="337" y="48"/>
                </a:cxn>
                <a:cxn ang="0">
                  <a:pos x="226" y="25"/>
                </a:cxn>
                <a:cxn ang="0">
                  <a:pos x="159" y="0"/>
                </a:cxn>
              </a:cxnLst>
              <a:rect l="0" t="0" r="r" b="b"/>
              <a:pathLst>
                <a:path w="842" h="645">
                  <a:moveTo>
                    <a:pt x="159" y="0"/>
                  </a:moveTo>
                  <a:lnTo>
                    <a:pt x="159" y="0"/>
                  </a:lnTo>
                  <a:lnTo>
                    <a:pt x="161" y="5"/>
                  </a:lnTo>
                  <a:lnTo>
                    <a:pt x="162" y="11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32"/>
                  </a:lnTo>
                  <a:lnTo>
                    <a:pt x="161" y="39"/>
                  </a:lnTo>
                  <a:lnTo>
                    <a:pt x="157" y="52"/>
                  </a:lnTo>
                  <a:lnTo>
                    <a:pt x="152" y="63"/>
                  </a:lnTo>
                  <a:lnTo>
                    <a:pt x="146" y="73"/>
                  </a:lnTo>
                  <a:lnTo>
                    <a:pt x="139" y="83"/>
                  </a:lnTo>
                  <a:lnTo>
                    <a:pt x="134" y="93"/>
                  </a:lnTo>
                  <a:lnTo>
                    <a:pt x="131" y="103"/>
                  </a:lnTo>
                  <a:lnTo>
                    <a:pt x="130" y="108"/>
                  </a:lnTo>
                  <a:lnTo>
                    <a:pt x="129" y="114"/>
                  </a:lnTo>
                  <a:lnTo>
                    <a:pt x="129" y="114"/>
                  </a:lnTo>
                  <a:lnTo>
                    <a:pt x="130" y="116"/>
                  </a:lnTo>
                  <a:lnTo>
                    <a:pt x="131" y="118"/>
                  </a:lnTo>
                  <a:lnTo>
                    <a:pt x="134" y="123"/>
                  </a:lnTo>
                  <a:lnTo>
                    <a:pt x="139" y="127"/>
                  </a:lnTo>
                  <a:lnTo>
                    <a:pt x="140" y="131"/>
                  </a:lnTo>
                  <a:lnTo>
                    <a:pt x="140" y="136"/>
                  </a:lnTo>
                  <a:lnTo>
                    <a:pt x="140" y="136"/>
                  </a:lnTo>
                  <a:lnTo>
                    <a:pt x="140" y="142"/>
                  </a:lnTo>
                  <a:lnTo>
                    <a:pt x="138" y="147"/>
                  </a:lnTo>
                  <a:lnTo>
                    <a:pt x="136" y="152"/>
                  </a:lnTo>
                  <a:lnTo>
                    <a:pt x="133" y="155"/>
                  </a:lnTo>
                  <a:lnTo>
                    <a:pt x="130" y="157"/>
                  </a:lnTo>
                  <a:lnTo>
                    <a:pt x="125" y="159"/>
                  </a:lnTo>
                  <a:lnTo>
                    <a:pt x="116" y="160"/>
                  </a:lnTo>
                  <a:lnTo>
                    <a:pt x="94" y="160"/>
                  </a:lnTo>
                  <a:lnTo>
                    <a:pt x="83" y="161"/>
                  </a:lnTo>
                  <a:lnTo>
                    <a:pt x="78" y="162"/>
                  </a:lnTo>
                  <a:lnTo>
                    <a:pt x="73" y="164"/>
                  </a:lnTo>
                  <a:lnTo>
                    <a:pt x="73" y="164"/>
                  </a:lnTo>
                  <a:lnTo>
                    <a:pt x="70" y="168"/>
                  </a:lnTo>
                  <a:lnTo>
                    <a:pt x="67" y="171"/>
                  </a:lnTo>
                  <a:lnTo>
                    <a:pt x="61" y="179"/>
                  </a:lnTo>
                  <a:lnTo>
                    <a:pt x="58" y="187"/>
                  </a:lnTo>
                  <a:lnTo>
                    <a:pt x="57" y="197"/>
                  </a:lnTo>
                  <a:lnTo>
                    <a:pt x="55" y="214"/>
                  </a:lnTo>
                  <a:lnTo>
                    <a:pt x="53" y="223"/>
                  </a:lnTo>
                  <a:lnTo>
                    <a:pt x="48" y="231"/>
                  </a:lnTo>
                  <a:lnTo>
                    <a:pt x="48" y="231"/>
                  </a:lnTo>
                  <a:lnTo>
                    <a:pt x="40" y="243"/>
                  </a:lnTo>
                  <a:lnTo>
                    <a:pt x="33" y="255"/>
                  </a:lnTo>
                  <a:lnTo>
                    <a:pt x="31" y="262"/>
                  </a:lnTo>
                  <a:lnTo>
                    <a:pt x="29" y="270"/>
                  </a:lnTo>
                  <a:lnTo>
                    <a:pt x="26" y="277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7" y="302"/>
                  </a:lnTo>
                  <a:lnTo>
                    <a:pt x="31" y="316"/>
                  </a:lnTo>
                  <a:lnTo>
                    <a:pt x="35" y="328"/>
                  </a:lnTo>
                  <a:lnTo>
                    <a:pt x="41" y="338"/>
                  </a:lnTo>
                  <a:lnTo>
                    <a:pt x="46" y="347"/>
                  </a:lnTo>
                  <a:lnTo>
                    <a:pt x="52" y="358"/>
                  </a:lnTo>
                  <a:lnTo>
                    <a:pt x="54" y="369"/>
                  </a:lnTo>
                  <a:lnTo>
                    <a:pt x="56" y="382"/>
                  </a:lnTo>
                  <a:lnTo>
                    <a:pt x="56" y="382"/>
                  </a:lnTo>
                  <a:lnTo>
                    <a:pt x="55" y="386"/>
                  </a:lnTo>
                  <a:lnTo>
                    <a:pt x="54" y="390"/>
                  </a:lnTo>
                  <a:lnTo>
                    <a:pt x="52" y="392"/>
                  </a:lnTo>
                  <a:lnTo>
                    <a:pt x="49" y="393"/>
                  </a:lnTo>
                  <a:lnTo>
                    <a:pt x="45" y="396"/>
                  </a:lnTo>
                  <a:lnTo>
                    <a:pt x="42" y="398"/>
                  </a:lnTo>
                  <a:lnTo>
                    <a:pt x="41" y="400"/>
                  </a:lnTo>
                  <a:lnTo>
                    <a:pt x="41" y="400"/>
                  </a:lnTo>
                  <a:lnTo>
                    <a:pt x="37" y="412"/>
                  </a:lnTo>
                  <a:lnTo>
                    <a:pt x="32" y="422"/>
                  </a:lnTo>
                  <a:lnTo>
                    <a:pt x="27" y="431"/>
                  </a:lnTo>
                  <a:lnTo>
                    <a:pt x="22" y="439"/>
                  </a:lnTo>
                  <a:lnTo>
                    <a:pt x="17" y="445"/>
                  </a:lnTo>
                  <a:lnTo>
                    <a:pt x="11" y="451"/>
                  </a:lnTo>
                  <a:lnTo>
                    <a:pt x="6" y="455"/>
                  </a:lnTo>
                  <a:lnTo>
                    <a:pt x="0" y="459"/>
                  </a:lnTo>
                  <a:lnTo>
                    <a:pt x="0" y="459"/>
                  </a:lnTo>
                  <a:lnTo>
                    <a:pt x="17" y="457"/>
                  </a:lnTo>
                  <a:lnTo>
                    <a:pt x="32" y="453"/>
                  </a:lnTo>
                  <a:lnTo>
                    <a:pt x="46" y="449"/>
                  </a:lnTo>
                  <a:lnTo>
                    <a:pt x="58" y="444"/>
                  </a:lnTo>
                  <a:lnTo>
                    <a:pt x="71" y="439"/>
                  </a:lnTo>
                  <a:lnTo>
                    <a:pt x="85" y="436"/>
                  </a:lnTo>
                  <a:lnTo>
                    <a:pt x="99" y="434"/>
                  </a:lnTo>
                  <a:lnTo>
                    <a:pt x="115" y="432"/>
                  </a:lnTo>
                  <a:lnTo>
                    <a:pt x="115" y="432"/>
                  </a:lnTo>
                  <a:lnTo>
                    <a:pt x="140" y="432"/>
                  </a:lnTo>
                  <a:lnTo>
                    <a:pt x="140" y="432"/>
                  </a:lnTo>
                  <a:lnTo>
                    <a:pt x="140" y="442"/>
                  </a:lnTo>
                  <a:lnTo>
                    <a:pt x="138" y="449"/>
                  </a:lnTo>
                  <a:lnTo>
                    <a:pt x="134" y="454"/>
                  </a:lnTo>
                  <a:lnTo>
                    <a:pt x="130" y="459"/>
                  </a:lnTo>
                  <a:lnTo>
                    <a:pt x="125" y="462"/>
                  </a:lnTo>
                  <a:lnTo>
                    <a:pt x="118" y="465"/>
                  </a:lnTo>
                  <a:lnTo>
                    <a:pt x="111" y="466"/>
                  </a:lnTo>
                  <a:lnTo>
                    <a:pt x="103" y="466"/>
                  </a:lnTo>
                  <a:lnTo>
                    <a:pt x="103" y="466"/>
                  </a:lnTo>
                  <a:lnTo>
                    <a:pt x="103" y="491"/>
                  </a:lnTo>
                  <a:lnTo>
                    <a:pt x="103" y="491"/>
                  </a:lnTo>
                  <a:lnTo>
                    <a:pt x="103" y="491"/>
                  </a:lnTo>
                  <a:lnTo>
                    <a:pt x="115" y="506"/>
                  </a:lnTo>
                  <a:lnTo>
                    <a:pt x="126" y="520"/>
                  </a:lnTo>
                  <a:lnTo>
                    <a:pt x="151" y="545"/>
                  </a:lnTo>
                  <a:lnTo>
                    <a:pt x="162" y="559"/>
                  </a:lnTo>
                  <a:lnTo>
                    <a:pt x="172" y="573"/>
                  </a:lnTo>
                  <a:lnTo>
                    <a:pt x="183" y="588"/>
                  </a:lnTo>
                  <a:lnTo>
                    <a:pt x="192" y="605"/>
                  </a:lnTo>
                  <a:lnTo>
                    <a:pt x="192" y="605"/>
                  </a:lnTo>
                  <a:lnTo>
                    <a:pt x="192" y="605"/>
                  </a:lnTo>
                  <a:lnTo>
                    <a:pt x="192" y="605"/>
                  </a:lnTo>
                  <a:lnTo>
                    <a:pt x="192" y="605"/>
                  </a:lnTo>
                  <a:lnTo>
                    <a:pt x="199" y="602"/>
                  </a:lnTo>
                  <a:lnTo>
                    <a:pt x="203" y="597"/>
                  </a:lnTo>
                  <a:lnTo>
                    <a:pt x="208" y="593"/>
                  </a:lnTo>
                  <a:lnTo>
                    <a:pt x="211" y="589"/>
                  </a:lnTo>
                  <a:lnTo>
                    <a:pt x="214" y="585"/>
                  </a:lnTo>
                  <a:lnTo>
                    <a:pt x="218" y="582"/>
                  </a:lnTo>
                  <a:lnTo>
                    <a:pt x="222" y="580"/>
                  </a:lnTo>
                  <a:lnTo>
                    <a:pt x="229" y="579"/>
                  </a:lnTo>
                  <a:lnTo>
                    <a:pt x="229" y="579"/>
                  </a:lnTo>
                  <a:lnTo>
                    <a:pt x="232" y="580"/>
                  </a:lnTo>
                  <a:lnTo>
                    <a:pt x="237" y="581"/>
                  </a:lnTo>
                  <a:lnTo>
                    <a:pt x="244" y="587"/>
                  </a:lnTo>
                  <a:lnTo>
                    <a:pt x="252" y="592"/>
                  </a:lnTo>
                  <a:lnTo>
                    <a:pt x="258" y="597"/>
                  </a:lnTo>
                  <a:lnTo>
                    <a:pt x="258" y="597"/>
                  </a:lnTo>
                  <a:lnTo>
                    <a:pt x="263" y="592"/>
                  </a:lnTo>
                  <a:lnTo>
                    <a:pt x="268" y="588"/>
                  </a:lnTo>
                  <a:lnTo>
                    <a:pt x="274" y="585"/>
                  </a:lnTo>
                  <a:lnTo>
                    <a:pt x="279" y="583"/>
                  </a:lnTo>
                  <a:lnTo>
                    <a:pt x="292" y="581"/>
                  </a:lnTo>
                  <a:lnTo>
                    <a:pt x="305" y="580"/>
                  </a:lnTo>
                  <a:lnTo>
                    <a:pt x="332" y="581"/>
                  </a:lnTo>
                  <a:lnTo>
                    <a:pt x="347" y="581"/>
                  </a:lnTo>
                  <a:lnTo>
                    <a:pt x="361" y="579"/>
                  </a:lnTo>
                  <a:lnTo>
                    <a:pt x="361" y="579"/>
                  </a:lnTo>
                  <a:lnTo>
                    <a:pt x="369" y="576"/>
                  </a:lnTo>
                  <a:lnTo>
                    <a:pt x="377" y="572"/>
                  </a:lnTo>
                  <a:lnTo>
                    <a:pt x="392" y="562"/>
                  </a:lnTo>
                  <a:lnTo>
                    <a:pt x="406" y="552"/>
                  </a:lnTo>
                  <a:lnTo>
                    <a:pt x="420" y="541"/>
                  </a:lnTo>
                  <a:lnTo>
                    <a:pt x="434" y="530"/>
                  </a:lnTo>
                  <a:lnTo>
                    <a:pt x="442" y="526"/>
                  </a:lnTo>
                  <a:lnTo>
                    <a:pt x="450" y="522"/>
                  </a:lnTo>
                  <a:lnTo>
                    <a:pt x="458" y="519"/>
                  </a:lnTo>
                  <a:lnTo>
                    <a:pt x="467" y="516"/>
                  </a:lnTo>
                  <a:lnTo>
                    <a:pt x="477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95" y="514"/>
                  </a:lnTo>
                  <a:lnTo>
                    <a:pt x="499" y="515"/>
                  </a:lnTo>
                  <a:lnTo>
                    <a:pt x="503" y="518"/>
                  </a:lnTo>
                  <a:lnTo>
                    <a:pt x="507" y="521"/>
                  </a:lnTo>
                  <a:lnTo>
                    <a:pt x="514" y="528"/>
                  </a:lnTo>
                  <a:lnTo>
                    <a:pt x="520" y="536"/>
                  </a:lnTo>
                  <a:lnTo>
                    <a:pt x="526" y="545"/>
                  </a:lnTo>
                  <a:lnTo>
                    <a:pt x="533" y="553"/>
                  </a:lnTo>
                  <a:lnTo>
                    <a:pt x="539" y="560"/>
                  </a:lnTo>
                  <a:lnTo>
                    <a:pt x="543" y="562"/>
                  </a:lnTo>
                  <a:lnTo>
                    <a:pt x="547" y="565"/>
                  </a:lnTo>
                  <a:lnTo>
                    <a:pt x="547" y="565"/>
                  </a:lnTo>
                  <a:lnTo>
                    <a:pt x="547" y="590"/>
                  </a:lnTo>
                  <a:lnTo>
                    <a:pt x="547" y="590"/>
                  </a:lnTo>
                  <a:lnTo>
                    <a:pt x="549" y="593"/>
                  </a:lnTo>
                  <a:lnTo>
                    <a:pt x="550" y="597"/>
                  </a:lnTo>
                  <a:lnTo>
                    <a:pt x="554" y="605"/>
                  </a:lnTo>
                  <a:lnTo>
                    <a:pt x="562" y="614"/>
                  </a:lnTo>
                  <a:lnTo>
                    <a:pt x="572" y="623"/>
                  </a:lnTo>
                  <a:lnTo>
                    <a:pt x="582" y="631"/>
                  </a:lnTo>
                  <a:lnTo>
                    <a:pt x="591" y="638"/>
                  </a:lnTo>
                  <a:lnTo>
                    <a:pt x="599" y="644"/>
                  </a:lnTo>
                  <a:lnTo>
                    <a:pt x="604" y="645"/>
                  </a:lnTo>
                  <a:lnTo>
                    <a:pt x="606" y="645"/>
                  </a:lnTo>
                  <a:lnTo>
                    <a:pt x="606" y="645"/>
                  </a:lnTo>
                  <a:lnTo>
                    <a:pt x="612" y="644"/>
                  </a:lnTo>
                  <a:lnTo>
                    <a:pt x="618" y="642"/>
                  </a:lnTo>
                  <a:lnTo>
                    <a:pt x="622" y="638"/>
                  </a:lnTo>
                  <a:lnTo>
                    <a:pt x="628" y="634"/>
                  </a:lnTo>
                  <a:lnTo>
                    <a:pt x="637" y="622"/>
                  </a:lnTo>
                  <a:lnTo>
                    <a:pt x="645" y="608"/>
                  </a:lnTo>
                  <a:lnTo>
                    <a:pt x="652" y="595"/>
                  </a:lnTo>
                  <a:lnTo>
                    <a:pt x="657" y="583"/>
                  </a:lnTo>
                  <a:lnTo>
                    <a:pt x="661" y="572"/>
                  </a:lnTo>
                  <a:lnTo>
                    <a:pt x="661" y="572"/>
                  </a:lnTo>
                  <a:lnTo>
                    <a:pt x="698" y="572"/>
                  </a:lnTo>
                  <a:lnTo>
                    <a:pt x="698" y="572"/>
                  </a:lnTo>
                  <a:lnTo>
                    <a:pt x="701" y="572"/>
                  </a:lnTo>
                  <a:lnTo>
                    <a:pt x="704" y="569"/>
                  </a:lnTo>
                  <a:lnTo>
                    <a:pt x="709" y="565"/>
                  </a:lnTo>
                  <a:lnTo>
                    <a:pt x="713" y="559"/>
                  </a:lnTo>
                  <a:lnTo>
                    <a:pt x="716" y="558"/>
                  </a:lnTo>
                  <a:lnTo>
                    <a:pt x="717" y="557"/>
                  </a:lnTo>
                  <a:lnTo>
                    <a:pt x="717" y="557"/>
                  </a:lnTo>
                  <a:lnTo>
                    <a:pt x="728" y="554"/>
                  </a:lnTo>
                  <a:lnTo>
                    <a:pt x="739" y="553"/>
                  </a:lnTo>
                  <a:lnTo>
                    <a:pt x="749" y="553"/>
                  </a:lnTo>
                  <a:lnTo>
                    <a:pt x="758" y="554"/>
                  </a:lnTo>
                  <a:lnTo>
                    <a:pt x="776" y="557"/>
                  </a:lnTo>
                  <a:lnTo>
                    <a:pt x="786" y="558"/>
                  </a:lnTo>
                  <a:lnTo>
                    <a:pt x="794" y="557"/>
                  </a:lnTo>
                  <a:lnTo>
                    <a:pt x="794" y="557"/>
                  </a:lnTo>
                  <a:lnTo>
                    <a:pt x="798" y="557"/>
                  </a:lnTo>
                  <a:lnTo>
                    <a:pt x="803" y="554"/>
                  </a:lnTo>
                  <a:lnTo>
                    <a:pt x="809" y="550"/>
                  </a:lnTo>
                  <a:lnTo>
                    <a:pt x="812" y="544"/>
                  </a:lnTo>
                  <a:lnTo>
                    <a:pt x="816" y="538"/>
                  </a:lnTo>
                  <a:lnTo>
                    <a:pt x="820" y="531"/>
                  </a:lnTo>
                  <a:lnTo>
                    <a:pt x="824" y="524"/>
                  </a:lnTo>
                  <a:lnTo>
                    <a:pt x="829" y="519"/>
                  </a:lnTo>
                  <a:lnTo>
                    <a:pt x="834" y="516"/>
                  </a:lnTo>
                  <a:lnTo>
                    <a:pt x="839" y="514"/>
                  </a:lnTo>
                  <a:lnTo>
                    <a:pt x="839" y="514"/>
                  </a:lnTo>
                  <a:lnTo>
                    <a:pt x="833" y="497"/>
                  </a:lnTo>
                  <a:lnTo>
                    <a:pt x="832" y="489"/>
                  </a:lnTo>
                  <a:lnTo>
                    <a:pt x="831" y="481"/>
                  </a:lnTo>
                  <a:lnTo>
                    <a:pt x="831" y="481"/>
                  </a:lnTo>
                  <a:lnTo>
                    <a:pt x="831" y="477"/>
                  </a:lnTo>
                  <a:lnTo>
                    <a:pt x="832" y="474"/>
                  </a:lnTo>
                  <a:lnTo>
                    <a:pt x="836" y="469"/>
                  </a:lnTo>
                  <a:lnTo>
                    <a:pt x="840" y="463"/>
                  </a:lnTo>
                  <a:lnTo>
                    <a:pt x="841" y="460"/>
                  </a:lnTo>
                  <a:lnTo>
                    <a:pt x="842" y="455"/>
                  </a:lnTo>
                  <a:lnTo>
                    <a:pt x="842" y="455"/>
                  </a:lnTo>
                  <a:lnTo>
                    <a:pt x="841" y="445"/>
                  </a:lnTo>
                  <a:lnTo>
                    <a:pt x="839" y="434"/>
                  </a:lnTo>
                  <a:lnTo>
                    <a:pt x="831" y="412"/>
                  </a:lnTo>
                  <a:lnTo>
                    <a:pt x="824" y="391"/>
                  </a:lnTo>
                  <a:lnTo>
                    <a:pt x="821" y="382"/>
                  </a:lnTo>
                  <a:lnTo>
                    <a:pt x="820" y="374"/>
                  </a:lnTo>
                  <a:lnTo>
                    <a:pt x="820" y="374"/>
                  </a:lnTo>
                  <a:lnTo>
                    <a:pt x="820" y="355"/>
                  </a:lnTo>
                  <a:lnTo>
                    <a:pt x="820" y="355"/>
                  </a:lnTo>
                  <a:lnTo>
                    <a:pt x="819" y="341"/>
                  </a:lnTo>
                  <a:lnTo>
                    <a:pt x="817" y="329"/>
                  </a:lnTo>
                  <a:lnTo>
                    <a:pt x="813" y="318"/>
                  </a:lnTo>
                  <a:lnTo>
                    <a:pt x="809" y="308"/>
                  </a:lnTo>
                  <a:lnTo>
                    <a:pt x="809" y="308"/>
                  </a:lnTo>
                  <a:lnTo>
                    <a:pt x="809" y="268"/>
                  </a:lnTo>
                  <a:lnTo>
                    <a:pt x="809" y="275"/>
                  </a:lnTo>
                  <a:lnTo>
                    <a:pt x="809" y="275"/>
                  </a:lnTo>
                  <a:lnTo>
                    <a:pt x="809" y="275"/>
                  </a:lnTo>
                  <a:lnTo>
                    <a:pt x="794" y="276"/>
                  </a:lnTo>
                  <a:lnTo>
                    <a:pt x="780" y="278"/>
                  </a:lnTo>
                  <a:lnTo>
                    <a:pt x="767" y="282"/>
                  </a:lnTo>
                  <a:lnTo>
                    <a:pt x="757" y="287"/>
                  </a:lnTo>
                  <a:lnTo>
                    <a:pt x="747" y="294"/>
                  </a:lnTo>
                  <a:lnTo>
                    <a:pt x="743" y="298"/>
                  </a:lnTo>
                  <a:lnTo>
                    <a:pt x="740" y="302"/>
                  </a:lnTo>
                  <a:lnTo>
                    <a:pt x="736" y="308"/>
                  </a:lnTo>
                  <a:lnTo>
                    <a:pt x="734" y="314"/>
                  </a:lnTo>
                  <a:lnTo>
                    <a:pt x="733" y="320"/>
                  </a:lnTo>
                  <a:lnTo>
                    <a:pt x="732" y="327"/>
                  </a:lnTo>
                  <a:lnTo>
                    <a:pt x="732" y="327"/>
                  </a:lnTo>
                  <a:lnTo>
                    <a:pt x="710" y="327"/>
                  </a:lnTo>
                  <a:lnTo>
                    <a:pt x="710" y="327"/>
                  </a:lnTo>
                  <a:lnTo>
                    <a:pt x="710" y="327"/>
                  </a:lnTo>
                  <a:lnTo>
                    <a:pt x="711" y="316"/>
                  </a:lnTo>
                  <a:lnTo>
                    <a:pt x="713" y="306"/>
                  </a:lnTo>
                  <a:lnTo>
                    <a:pt x="716" y="297"/>
                  </a:lnTo>
                  <a:lnTo>
                    <a:pt x="717" y="285"/>
                  </a:lnTo>
                  <a:lnTo>
                    <a:pt x="717" y="285"/>
                  </a:lnTo>
                  <a:lnTo>
                    <a:pt x="717" y="279"/>
                  </a:lnTo>
                  <a:lnTo>
                    <a:pt x="714" y="275"/>
                  </a:lnTo>
                  <a:lnTo>
                    <a:pt x="711" y="270"/>
                  </a:lnTo>
                  <a:lnTo>
                    <a:pt x="707" y="266"/>
                  </a:lnTo>
                  <a:lnTo>
                    <a:pt x="702" y="259"/>
                  </a:lnTo>
                  <a:lnTo>
                    <a:pt x="699" y="254"/>
                  </a:lnTo>
                  <a:lnTo>
                    <a:pt x="698" y="249"/>
                  </a:lnTo>
                  <a:lnTo>
                    <a:pt x="698" y="249"/>
                  </a:lnTo>
                  <a:lnTo>
                    <a:pt x="698" y="244"/>
                  </a:lnTo>
                  <a:lnTo>
                    <a:pt x="701" y="239"/>
                  </a:lnTo>
                  <a:lnTo>
                    <a:pt x="704" y="231"/>
                  </a:lnTo>
                  <a:lnTo>
                    <a:pt x="707" y="224"/>
                  </a:lnTo>
                  <a:lnTo>
                    <a:pt x="709" y="221"/>
                  </a:lnTo>
                  <a:lnTo>
                    <a:pt x="710" y="216"/>
                  </a:lnTo>
                  <a:lnTo>
                    <a:pt x="710" y="216"/>
                  </a:lnTo>
                  <a:lnTo>
                    <a:pt x="709" y="208"/>
                  </a:lnTo>
                  <a:lnTo>
                    <a:pt x="707" y="205"/>
                  </a:lnTo>
                  <a:lnTo>
                    <a:pt x="706" y="201"/>
                  </a:lnTo>
                  <a:lnTo>
                    <a:pt x="704" y="198"/>
                  </a:lnTo>
                  <a:lnTo>
                    <a:pt x="701" y="195"/>
                  </a:lnTo>
                  <a:lnTo>
                    <a:pt x="696" y="194"/>
                  </a:lnTo>
                  <a:lnTo>
                    <a:pt x="691" y="194"/>
                  </a:lnTo>
                  <a:lnTo>
                    <a:pt x="691" y="194"/>
                  </a:lnTo>
                  <a:lnTo>
                    <a:pt x="682" y="194"/>
                  </a:lnTo>
                  <a:lnTo>
                    <a:pt x="674" y="197"/>
                  </a:lnTo>
                  <a:lnTo>
                    <a:pt x="658" y="203"/>
                  </a:lnTo>
                  <a:lnTo>
                    <a:pt x="642" y="209"/>
                  </a:lnTo>
                  <a:lnTo>
                    <a:pt x="634" y="211"/>
                  </a:lnTo>
                  <a:lnTo>
                    <a:pt x="625" y="213"/>
                  </a:lnTo>
                  <a:lnTo>
                    <a:pt x="625" y="213"/>
                  </a:lnTo>
                  <a:lnTo>
                    <a:pt x="617" y="211"/>
                  </a:lnTo>
                  <a:lnTo>
                    <a:pt x="610" y="210"/>
                  </a:lnTo>
                  <a:lnTo>
                    <a:pt x="596" y="207"/>
                  </a:lnTo>
                  <a:lnTo>
                    <a:pt x="583" y="200"/>
                  </a:lnTo>
                  <a:lnTo>
                    <a:pt x="572" y="193"/>
                  </a:lnTo>
                  <a:lnTo>
                    <a:pt x="551" y="180"/>
                  </a:lnTo>
                  <a:lnTo>
                    <a:pt x="541" y="175"/>
                  </a:lnTo>
                  <a:lnTo>
                    <a:pt x="535" y="173"/>
                  </a:lnTo>
                  <a:lnTo>
                    <a:pt x="529" y="172"/>
                  </a:lnTo>
                  <a:lnTo>
                    <a:pt x="529" y="172"/>
                  </a:lnTo>
                  <a:lnTo>
                    <a:pt x="493" y="173"/>
                  </a:lnTo>
                  <a:lnTo>
                    <a:pt x="476" y="172"/>
                  </a:lnTo>
                  <a:lnTo>
                    <a:pt x="469" y="170"/>
                  </a:lnTo>
                  <a:lnTo>
                    <a:pt x="463" y="168"/>
                  </a:lnTo>
                  <a:lnTo>
                    <a:pt x="463" y="168"/>
                  </a:lnTo>
                  <a:lnTo>
                    <a:pt x="460" y="164"/>
                  </a:lnTo>
                  <a:lnTo>
                    <a:pt x="457" y="160"/>
                  </a:lnTo>
                  <a:lnTo>
                    <a:pt x="452" y="149"/>
                  </a:lnTo>
                  <a:lnTo>
                    <a:pt x="449" y="139"/>
                  </a:lnTo>
                  <a:lnTo>
                    <a:pt x="446" y="129"/>
                  </a:lnTo>
                  <a:lnTo>
                    <a:pt x="443" y="117"/>
                  </a:lnTo>
                  <a:lnTo>
                    <a:pt x="438" y="108"/>
                  </a:lnTo>
                  <a:lnTo>
                    <a:pt x="436" y="103"/>
                  </a:lnTo>
                  <a:lnTo>
                    <a:pt x="432" y="99"/>
                  </a:lnTo>
                  <a:lnTo>
                    <a:pt x="428" y="94"/>
                  </a:lnTo>
                  <a:lnTo>
                    <a:pt x="423" y="91"/>
                  </a:lnTo>
                  <a:lnTo>
                    <a:pt x="423" y="91"/>
                  </a:lnTo>
                  <a:lnTo>
                    <a:pt x="397" y="77"/>
                  </a:lnTo>
                  <a:lnTo>
                    <a:pt x="368" y="61"/>
                  </a:lnTo>
                  <a:lnTo>
                    <a:pt x="353" y="54"/>
                  </a:lnTo>
                  <a:lnTo>
                    <a:pt x="337" y="48"/>
                  </a:lnTo>
                  <a:lnTo>
                    <a:pt x="320" y="43"/>
                  </a:lnTo>
                  <a:lnTo>
                    <a:pt x="302" y="40"/>
                  </a:lnTo>
                  <a:lnTo>
                    <a:pt x="302" y="40"/>
                  </a:lnTo>
                  <a:lnTo>
                    <a:pt x="279" y="35"/>
                  </a:lnTo>
                  <a:lnTo>
                    <a:pt x="245" y="30"/>
                  </a:lnTo>
                  <a:lnTo>
                    <a:pt x="226" y="25"/>
                  </a:lnTo>
                  <a:lnTo>
                    <a:pt x="211" y="20"/>
                  </a:lnTo>
                  <a:lnTo>
                    <a:pt x="200" y="16"/>
                  </a:lnTo>
                  <a:lnTo>
                    <a:pt x="197" y="14"/>
                  </a:lnTo>
                  <a:lnTo>
                    <a:pt x="195" y="10"/>
                  </a:lnTo>
                  <a:lnTo>
                    <a:pt x="195" y="1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9" name="Freeform 60"/>
            <p:cNvSpPr>
              <a:spLocks/>
            </p:cNvSpPr>
            <p:nvPr/>
          </p:nvSpPr>
          <p:spPr bwMode="auto">
            <a:xfrm>
              <a:off x="7989869" y="5863539"/>
              <a:ext cx="254665" cy="392891"/>
            </a:xfrm>
            <a:custGeom>
              <a:avLst/>
              <a:gdLst/>
              <a:ahLst/>
              <a:cxnLst>
                <a:cxn ang="0">
                  <a:pos x="361" y="663"/>
                </a:cxn>
                <a:cxn ang="0">
                  <a:pos x="382" y="623"/>
                </a:cxn>
                <a:cxn ang="0">
                  <a:pos x="369" y="569"/>
                </a:cxn>
                <a:cxn ang="0">
                  <a:pos x="356" y="516"/>
                </a:cxn>
                <a:cxn ang="0">
                  <a:pos x="373" y="474"/>
                </a:cxn>
                <a:cxn ang="0">
                  <a:pos x="405" y="428"/>
                </a:cxn>
                <a:cxn ang="0">
                  <a:pos x="404" y="396"/>
                </a:cxn>
                <a:cxn ang="0">
                  <a:pos x="366" y="381"/>
                </a:cxn>
                <a:cxn ang="0">
                  <a:pos x="332" y="382"/>
                </a:cxn>
                <a:cxn ang="0">
                  <a:pos x="328" y="361"/>
                </a:cxn>
                <a:cxn ang="0">
                  <a:pos x="347" y="301"/>
                </a:cxn>
                <a:cxn ang="0">
                  <a:pos x="341" y="268"/>
                </a:cxn>
                <a:cxn ang="0">
                  <a:pos x="327" y="231"/>
                </a:cxn>
                <a:cxn ang="0">
                  <a:pos x="337" y="217"/>
                </a:cxn>
                <a:cxn ang="0">
                  <a:pos x="356" y="203"/>
                </a:cxn>
                <a:cxn ang="0">
                  <a:pos x="378" y="183"/>
                </a:cxn>
                <a:cxn ang="0">
                  <a:pos x="398" y="163"/>
                </a:cxn>
                <a:cxn ang="0">
                  <a:pos x="398" y="130"/>
                </a:cxn>
                <a:cxn ang="0">
                  <a:pos x="375" y="86"/>
                </a:cxn>
                <a:cxn ang="0">
                  <a:pos x="350" y="46"/>
                </a:cxn>
                <a:cxn ang="0">
                  <a:pos x="345" y="0"/>
                </a:cxn>
                <a:cxn ang="0">
                  <a:pos x="320" y="6"/>
                </a:cxn>
                <a:cxn ang="0">
                  <a:pos x="290" y="33"/>
                </a:cxn>
                <a:cxn ang="0">
                  <a:pos x="270" y="35"/>
                </a:cxn>
                <a:cxn ang="0">
                  <a:pos x="249" y="22"/>
                </a:cxn>
                <a:cxn ang="0">
                  <a:pos x="206" y="37"/>
                </a:cxn>
                <a:cxn ang="0">
                  <a:pos x="187" y="21"/>
                </a:cxn>
                <a:cxn ang="0">
                  <a:pos x="165" y="19"/>
                </a:cxn>
                <a:cxn ang="0">
                  <a:pos x="132" y="29"/>
                </a:cxn>
                <a:cxn ang="0">
                  <a:pos x="107" y="45"/>
                </a:cxn>
                <a:cxn ang="0">
                  <a:pos x="71" y="75"/>
                </a:cxn>
                <a:cxn ang="0">
                  <a:pos x="43" y="78"/>
                </a:cxn>
                <a:cxn ang="0">
                  <a:pos x="0" y="132"/>
                </a:cxn>
                <a:cxn ang="0">
                  <a:pos x="10" y="165"/>
                </a:cxn>
                <a:cxn ang="0">
                  <a:pos x="12" y="206"/>
                </a:cxn>
                <a:cxn ang="0">
                  <a:pos x="33" y="279"/>
                </a:cxn>
                <a:cxn ang="0">
                  <a:pos x="23" y="298"/>
                </a:cxn>
                <a:cxn ang="0">
                  <a:pos x="24" y="325"/>
                </a:cxn>
                <a:cxn ang="0">
                  <a:pos x="46" y="365"/>
                </a:cxn>
                <a:cxn ang="0">
                  <a:pos x="107" y="411"/>
                </a:cxn>
                <a:cxn ang="0">
                  <a:pos x="137" y="465"/>
                </a:cxn>
                <a:cxn ang="0">
                  <a:pos x="167" y="499"/>
                </a:cxn>
                <a:cxn ang="0">
                  <a:pos x="180" y="512"/>
                </a:cxn>
                <a:cxn ang="0">
                  <a:pos x="165" y="535"/>
                </a:cxn>
                <a:cxn ang="0">
                  <a:pos x="183" y="560"/>
                </a:cxn>
                <a:cxn ang="0">
                  <a:pos x="191" y="581"/>
                </a:cxn>
                <a:cxn ang="0">
                  <a:pos x="183" y="602"/>
                </a:cxn>
                <a:cxn ang="0">
                  <a:pos x="190" y="623"/>
                </a:cxn>
                <a:cxn ang="0">
                  <a:pos x="228" y="643"/>
                </a:cxn>
                <a:cxn ang="0">
                  <a:pos x="306" y="663"/>
                </a:cxn>
                <a:cxn ang="0">
                  <a:pos x="313" y="683"/>
                </a:cxn>
              </a:cxnLst>
              <a:rect l="0" t="0" r="r" b="b"/>
              <a:pathLst>
                <a:path w="407" h="694">
                  <a:moveTo>
                    <a:pt x="315" y="694"/>
                  </a:moveTo>
                  <a:lnTo>
                    <a:pt x="315" y="694"/>
                  </a:lnTo>
                  <a:lnTo>
                    <a:pt x="340" y="680"/>
                  </a:lnTo>
                  <a:lnTo>
                    <a:pt x="351" y="672"/>
                  </a:lnTo>
                  <a:lnTo>
                    <a:pt x="361" y="663"/>
                  </a:lnTo>
                  <a:lnTo>
                    <a:pt x="370" y="653"/>
                  </a:lnTo>
                  <a:lnTo>
                    <a:pt x="376" y="643"/>
                  </a:lnTo>
                  <a:lnTo>
                    <a:pt x="378" y="637"/>
                  </a:lnTo>
                  <a:lnTo>
                    <a:pt x="381" y="630"/>
                  </a:lnTo>
                  <a:lnTo>
                    <a:pt x="382" y="623"/>
                  </a:lnTo>
                  <a:lnTo>
                    <a:pt x="382" y="617"/>
                  </a:lnTo>
                  <a:lnTo>
                    <a:pt x="382" y="617"/>
                  </a:lnTo>
                  <a:lnTo>
                    <a:pt x="381" y="605"/>
                  </a:lnTo>
                  <a:lnTo>
                    <a:pt x="378" y="594"/>
                  </a:lnTo>
                  <a:lnTo>
                    <a:pt x="369" y="569"/>
                  </a:lnTo>
                  <a:lnTo>
                    <a:pt x="364" y="557"/>
                  </a:lnTo>
                  <a:lnTo>
                    <a:pt x="360" y="544"/>
                  </a:lnTo>
                  <a:lnTo>
                    <a:pt x="358" y="530"/>
                  </a:lnTo>
                  <a:lnTo>
                    <a:pt x="356" y="516"/>
                  </a:lnTo>
                  <a:lnTo>
                    <a:pt x="356" y="516"/>
                  </a:lnTo>
                  <a:lnTo>
                    <a:pt x="356" y="508"/>
                  </a:lnTo>
                  <a:lnTo>
                    <a:pt x="359" y="500"/>
                  </a:lnTo>
                  <a:lnTo>
                    <a:pt x="361" y="493"/>
                  </a:lnTo>
                  <a:lnTo>
                    <a:pt x="364" y="487"/>
                  </a:lnTo>
                  <a:lnTo>
                    <a:pt x="373" y="474"/>
                  </a:lnTo>
                  <a:lnTo>
                    <a:pt x="382" y="462"/>
                  </a:lnTo>
                  <a:lnTo>
                    <a:pt x="391" y="452"/>
                  </a:lnTo>
                  <a:lnTo>
                    <a:pt x="399" y="441"/>
                  </a:lnTo>
                  <a:lnTo>
                    <a:pt x="402" y="435"/>
                  </a:lnTo>
                  <a:lnTo>
                    <a:pt x="405" y="428"/>
                  </a:lnTo>
                  <a:lnTo>
                    <a:pt x="407" y="421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406" y="404"/>
                  </a:lnTo>
                  <a:lnTo>
                    <a:pt x="404" y="396"/>
                  </a:lnTo>
                  <a:lnTo>
                    <a:pt x="399" y="390"/>
                  </a:lnTo>
                  <a:lnTo>
                    <a:pt x="393" y="385"/>
                  </a:lnTo>
                  <a:lnTo>
                    <a:pt x="386" y="382"/>
                  </a:lnTo>
                  <a:lnTo>
                    <a:pt x="376" y="381"/>
                  </a:lnTo>
                  <a:lnTo>
                    <a:pt x="366" y="381"/>
                  </a:lnTo>
                  <a:lnTo>
                    <a:pt x="353" y="381"/>
                  </a:lnTo>
                  <a:lnTo>
                    <a:pt x="353" y="381"/>
                  </a:lnTo>
                  <a:lnTo>
                    <a:pt x="344" y="382"/>
                  </a:lnTo>
                  <a:lnTo>
                    <a:pt x="336" y="383"/>
                  </a:lnTo>
                  <a:lnTo>
                    <a:pt x="332" y="382"/>
                  </a:lnTo>
                  <a:lnTo>
                    <a:pt x="329" y="380"/>
                  </a:lnTo>
                  <a:lnTo>
                    <a:pt x="328" y="376"/>
                  </a:lnTo>
                  <a:lnTo>
                    <a:pt x="327" y="370"/>
                  </a:lnTo>
                  <a:lnTo>
                    <a:pt x="327" y="370"/>
                  </a:lnTo>
                  <a:lnTo>
                    <a:pt x="328" y="361"/>
                  </a:lnTo>
                  <a:lnTo>
                    <a:pt x="330" y="351"/>
                  </a:lnTo>
                  <a:lnTo>
                    <a:pt x="338" y="331"/>
                  </a:lnTo>
                  <a:lnTo>
                    <a:pt x="341" y="322"/>
                  </a:lnTo>
                  <a:lnTo>
                    <a:pt x="345" y="312"/>
                  </a:lnTo>
                  <a:lnTo>
                    <a:pt x="347" y="301"/>
                  </a:lnTo>
                  <a:lnTo>
                    <a:pt x="348" y="290"/>
                  </a:lnTo>
                  <a:lnTo>
                    <a:pt x="348" y="290"/>
                  </a:lnTo>
                  <a:lnTo>
                    <a:pt x="347" y="282"/>
                  </a:lnTo>
                  <a:lnTo>
                    <a:pt x="345" y="275"/>
                  </a:lnTo>
                  <a:lnTo>
                    <a:pt x="341" y="268"/>
                  </a:lnTo>
                  <a:lnTo>
                    <a:pt x="338" y="262"/>
                  </a:lnTo>
                  <a:lnTo>
                    <a:pt x="333" y="255"/>
                  </a:lnTo>
                  <a:lnTo>
                    <a:pt x="330" y="248"/>
                  </a:lnTo>
                  <a:lnTo>
                    <a:pt x="328" y="240"/>
                  </a:lnTo>
                  <a:lnTo>
                    <a:pt x="327" y="231"/>
                  </a:lnTo>
                  <a:lnTo>
                    <a:pt x="327" y="231"/>
                  </a:lnTo>
                  <a:lnTo>
                    <a:pt x="328" y="226"/>
                  </a:lnTo>
                  <a:lnTo>
                    <a:pt x="330" y="223"/>
                  </a:lnTo>
                  <a:lnTo>
                    <a:pt x="333" y="220"/>
                  </a:lnTo>
                  <a:lnTo>
                    <a:pt x="337" y="217"/>
                  </a:lnTo>
                  <a:lnTo>
                    <a:pt x="347" y="214"/>
                  </a:lnTo>
                  <a:lnTo>
                    <a:pt x="352" y="212"/>
                  </a:lnTo>
                  <a:lnTo>
                    <a:pt x="356" y="209"/>
                  </a:lnTo>
                  <a:lnTo>
                    <a:pt x="356" y="209"/>
                  </a:lnTo>
                  <a:lnTo>
                    <a:pt x="356" y="203"/>
                  </a:lnTo>
                  <a:lnTo>
                    <a:pt x="358" y="199"/>
                  </a:lnTo>
                  <a:lnTo>
                    <a:pt x="360" y="195"/>
                  </a:lnTo>
                  <a:lnTo>
                    <a:pt x="363" y="192"/>
                  </a:lnTo>
                  <a:lnTo>
                    <a:pt x="370" y="186"/>
                  </a:lnTo>
                  <a:lnTo>
                    <a:pt x="378" y="183"/>
                  </a:lnTo>
                  <a:lnTo>
                    <a:pt x="386" y="178"/>
                  </a:lnTo>
                  <a:lnTo>
                    <a:pt x="390" y="175"/>
                  </a:lnTo>
                  <a:lnTo>
                    <a:pt x="393" y="172"/>
                  </a:lnTo>
                  <a:lnTo>
                    <a:pt x="397" y="168"/>
                  </a:lnTo>
                  <a:lnTo>
                    <a:pt x="398" y="163"/>
                  </a:lnTo>
                  <a:lnTo>
                    <a:pt x="400" y="157"/>
                  </a:lnTo>
                  <a:lnTo>
                    <a:pt x="400" y="151"/>
                  </a:lnTo>
                  <a:lnTo>
                    <a:pt x="400" y="151"/>
                  </a:lnTo>
                  <a:lnTo>
                    <a:pt x="400" y="140"/>
                  </a:lnTo>
                  <a:lnTo>
                    <a:pt x="398" y="130"/>
                  </a:lnTo>
                  <a:lnTo>
                    <a:pt x="396" y="121"/>
                  </a:lnTo>
                  <a:lnTo>
                    <a:pt x="392" y="113"/>
                  </a:lnTo>
                  <a:lnTo>
                    <a:pt x="389" y="106"/>
                  </a:lnTo>
                  <a:lnTo>
                    <a:pt x="384" y="99"/>
                  </a:lnTo>
                  <a:lnTo>
                    <a:pt x="375" y="86"/>
                  </a:lnTo>
                  <a:lnTo>
                    <a:pt x="364" y="75"/>
                  </a:lnTo>
                  <a:lnTo>
                    <a:pt x="356" y="63"/>
                  </a:lnTo>
                  <a:lnTo>
                    <a:pt x="353" y="57"/>
                  </a:lnTo>
                  <a:lnTo>
                    <a:pt x="351" y="52"/>
                  </a:lnTo>
                  <a:lnTo>
                    <a:pt x="350" y="46"/>
                  </a:lnTo>
                  <a:lnTo>
                    <a:pt x="348" y="40"/>
                  </a:lnTo>
                  <a:lnTo>
                    <a:pt x="348" y="40"/>
                  </a:lnTo>
                  <a:lnTo>
                    <a:pt x="347" y="23"/>
                  </a:lnTo>
                  <a:lnTo>
                    <a:pt x="345" y="11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337" y="0"/>
                  </a:lnTo>
                  <a:lnTo>
                    <a:pt x="331" y="1"/>
                  </a:lnTo>
                  <a:lnTo>
                    <a:pt x="325" y="3"/>
                  </a:lnTo>
                  <a:lnTo>
                    <a:pt x="320" y="6"/>
                  </a:lnTo>
                  <a:lnTo>
                    <a:pt x="313" y="11"/>
                  </a:lnTo>
                  <a:lnTo>
                    <a:pt x="306" y="18"/>
                  </a:lnTo>
                  <a:lnTo>
                    <a:pt x="300" y="25"/>
                  </a:lnTo>
                  <a:lnTo>
                    <a:pt x="294" y="31"/>
                  </a:lnTo>
                  <a:lnTo>
                    <a:pt x="290" y="33"/>
                  </a:lnTo>
                  <a:lnTo>
                    <a:pt x="286" y="34"/>
                  </a:lnTo>
                  <a:lnTo>
                    <a:pt x="280" y="35"/>
                  </a:lnTo>
                  <a:lnTo>
                    <a:pt x="275" y="37"/>
                  </a:lnTo>
                  <a:lnTo>
                    <a:pt x="275" y="37"/>
                  </a:lnTo>
                  <a:lnTo>
                    <a:pt x="270" y="35"/>
                  </a:lnTo>
                  <a:lnTo>
                    <a:pt x="266" y="34"/>
                  </a:lnTo>
                  <a:lnTo>
                    <a:pt x="262" y="32"/>
                  </a:lnTo>
                  <a:lnTo>
                    <a:pt x="260" y="31"/>
                  </a:lnTo>
                  <a:lnTo>
                    <a:pt x="254" y="25"/>
                  </a:lnTo>
                  <a:lnTo>
                    <a:pt x="249" y="22"/>
                  </a:lnTo>
                  <a:lnTo>
                    <a:pt x="249" y="22"/>
                  </a:lnTo>
                  <a:lnTo>
                    <a:pt x="224" y="22"/>
                  </a:lnTo>
                  <a:lnTo>
                    <a:pt x="224" y="37"/>
                  </a:lnTo>
                  <a:lnTo>
                    <a:pt x="206" y="37"/>
                  </a:lnTo>
                  <a:lnTo>
                    <a:pt x="206" y="37"/>
                  </a:lnTo>
                  <a:lnTo>
                    <a:pt x="206" y="37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194" y="26"/>
                  </a:lnTo>
                  <a:lnTo>
                    <a:pt x="187" y="21"/>
                  </a:lnTo>
                  <a:lnTo>
                    <a:pt x="184" y="18"/>
                  </a:lnTo>
                  <a:lnTo>
                    <a:pt x="179" y="18"/>
                  </a:lnTo>
                  <a:lnTo>
                    <a:pt x="179" y="18"/>
                  </a:lnTo>
                  <a:lnTo>
                    <a:pt x="172" y="18"/>
                  </a:lnTo>
                  <a:lnTo>
                    <a:pt x="165" y="19"/>
                  </a:lnTo>
                  <a:lnTo>
                    <a:pt x="155" y="24"/>
                  </a:lnTo>
                  <a:lnTo>
                    <a:pt x="145" y="27"/>
                  </a:lnTo>
                  <a:lnTo>
                    <a:pt x="139" y="29"/>
                  </a:lnTo>
                  <a:lnTo>
                    <a:pt x="132" y="29"/>
                  </a:lnTo>
                  <a:lnTo>
                    <a:pt x="132" y="29"/>
                  </a:lnTo>
                  <a:lnTo>
                    <a:pt x="127" y="30"/>
                  </a:lnTo>
                  <a:lnTo>
                    <a:pt x="123" y="31"/>
                  </a:lnTo>
                  <a:lnTo>
                    <a:pt x="119" y="33"/>
                  </a:lnTo>
                  <a:lnTo>
                    <a:pt x="115" y="37"/>
                  </a:lnTo>
                  <a:lnTo>
                    <a:pt x="107" y="45"/>
                  </a:lnTo>
                  <a:lnTo>
                    <a:pt x="100" y="53"/>
                  </a:lnTo>
                  <a:lnTo>
                    <a:pt x="91" y="62"/>
                  </a:lnTo>
                  <a:lnTo>
                    <a:pt x="81" y="69"/>
                  </a:lnTo>
                  <a:lnTo>
                    <a:pt x="77" y="72"/>
                  </a:lnTo>
                  <a:lnTo>
                    <a:pt x="71" y="75"/>
                  </a:lnTo>
                  <a:lnTo>
                    <a:pt x="65" y="76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0" y="77"/>
                  </a:lnTo>
                  <a:lnTo>
                    <a:pt x="43" y="78"/>
                  </a:lnTo>
                  <a:lnTo>
                    <a:pt x="28" y="83"/>
                  </a:lnTo>
                  <a:lnTo>
                    <a:pt x="15" y="87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42"/>
                  </a:lnTo>
                  <a:lnTo>
                    <a:pt x="8" y="153"/>
                  </a:lnTo>
                  <a:lnTo>
                    <a:pt x="10" y="165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1" y="198"/>
                  </a:lnTo>
                  <a:lnTo>
                    <a:pt x="11" y="198"/>
                  </a:lnTo>
                  <a:lnTo>
                    <a:pt x="12" y="206"/>
                  </a:lnTo>
                  <a:lnTo>
                    <a:pt x="15" y="215"/>
                  </a:lnTo>
                  <a:lnTo>
                    <a:pt x="22" y="236"/>
                  </a:lnTo>
                  <a:lnTo>
                    <a:pt x="30" y="258"/>
                  </a:lnTo>
                  <a:lnTo>
                    <a:pt x="32" y="269"/>
                  </a:lnTo>
                  <a:lnTo>
                    <a:pt x="33" y="279"/>
                  </a:lnTo>
                  <a:lnTo>
                    <a:pt x="33" y="279"/>
                  </a:lnTo>
                  <a:lnTo>
                    <a:pt x="32" y="284"/>
                  </a:lnTo>
                  <a:lnTo>
                    <a:pt x="31" y="287"/>
                  </a:lnTo>
                  <a:lnTo>
                    <a:pt x="27" y="293"/>
                  </a:lnTo>
                  <a:lnTo>
                    <a:pt x="23" y="298"/>
                  </a:lnTo>
                  <a:lnTo>
                    <a:pt x="22" y="301"/>
                  </a:lnTo>
                  <a:lnTo>
                    <a:pt x="22" y="305"/>
                  </a:lnTo>
                  <a:lnTo>
                    <a:pt x="22" y="305"/>
                  </a:lnTo>
                  <a:lnTo>
                    <a:pt x="22" y="315"/>
                  </a:lnTo>
                  <a:lnTo>
                    <a:pt x="24" y="325"/>
                  </a:lnTo>
                  <a:lnTo>
                    <a:pt x="26" y="333"/>
                  </a:lnTo>
                  <a:lnTo>
                    <a:pt x="30" y="343"/>
                  </a:lnTo>
                  <a:lnTo>
                    <a:pt x="34" y="351"/>
                  </a:lnTo>
                  <a:lnTo>
                    <a:pt x="40" y="358"/>
                  </a:lnTo>
                  <a:lnTo>
                    <a:pt x="46" y="365"/>
                  </a:lnTo>
                  <a:lnTo>
                    <a:pt x="51" y="370"/>
                  </a:lnTo>
                  <a:lnTo>
                    <a:pt x="65" y="383"/>
                  </a:lnTo>
                  <a:lnTo>
                    <a:pt x="79" y="392"/>
                  </a:lnTo>
                  <a:lnTo>
                    <a:pt x="107" y="411"/>
                  </a:lnTo>
                  <a:lnTo>
                    <a:pt x="107" y="411"/>
                  </a:lnTo>
                  <a:lnTo>
                    <a:pt x="111" y="415"/>
                  </a:lnTo>
                  <a:lnTo>
                    <a:pt x="116" y="421"/>
                  </a:lnTo>
                  <a:lnTo>
                    <a:pt x="119" y="427"/>
                  </a:lnTo>
                  <a:lnTo>
                    <a:pt x="124" y="434"/>
                  </a:lnTo>
                  <a:lnTo>
                    <a:pt x="137" y="465"/>
                  </a:lnTo>
                  <a:lnTo>
                    <a:pt x="145" y="478"/>
                  </a:lnTo>
                  <a:lnTo>
                    <a:pt x="148" y="485"/>
                  </a:lnTo>
                  <a:lnTo>
                    <a:pt x="154" y="491"/>
                  </a:lnTo>
                  <a:lnTo>
                    <a:pt x="160" y="496"/>
                  </a:lnTo>
                  <a:lnTo>
                    <a:pt x="167" y="499"/>
                  </a:lnTo>
                  <a:lnTo>
                    <a:pt x="175" y="501"/>
                  </a:lnTo>
                  <a:lnTo>
                    <a:pt x="183" y="503"/>
                  </a:lnTo>
                  <a:lnTo>
                    <a:pt x="183" y="503"/>
                  </a:lnTo>
                  <a:lnTo>
                    <a:pt x="183" y="507"/>
                  </a:lnTo>
                  <a:lnTo>
                    <a:pt x="180" y="512"/>
                  </a:lnTo>
                  <a:lnTo>
                    <a:pt x="175" y="520"/>
                  </a:lnTo>
                  <a:lnTo>
                    <a:pt x="168" y="528"/>
                  </a:lnTo>
                  <a:lnTo>
                    <a:pt x="165" y="531"/>
                  </a:lnTo>
                  <a:lnTo>
                    <a:pt x="165" y="535"/>
                  </a:lnTo>
                  <a:lnTo>
                    <a:pt x="165" y="535"/>
                  </a:lnTo>
                  <a:lnTo>
                    <a:pt x="167" y="542"/>
                  </a:lnTo>
                  <a:lnTo>
                    <a:pt x="169" y="546"/>
                  </a:lnTo>
                  <a:lnTo>
                    <a:pt x="173" y="551"/>
                  </a:lnTo>
                  <a:lnTo>
                    <a:pt x="178" y="556"/>
                  </a:lnTo>
                  <a:lnTo>
                    <a:pt x="183" y="560"/>
                  </a:lnTo>
                  <a:lnTo>
                    <a:pt x="187" y="565"/>
                  </a:lnTo>
                  <a:lnTo>
                    <a:pt x="190" y="569"/>
                  </a:lnTo>
                  <a:lnTo>
                    <a:pt x="191" y="576"/>
                  </a:lnTo>
                  <a:lnTo>
                    <a:pt x="191" y="576"/>
                  </a:lnTo>
                  <a:lnTo>
                    <a:pt x="191" y="581"/>
                  </a:lnTo>
                  <a:lnTo>
                    <a:pt x="190" y="584"/>
                  </a:lnTo>
                  <a:lnTo>
                    <a:pt x="187" y="589"/>
                  </a:lnTo>
                  <a:lnTo>
                    <a:pt x="185" y="594"/>
                  </a:lnTo>
                  <a:lnTo>
                    <a:pt x="184" y="597"/>
                  </a:lnTo>
                  <a:lnTo>
                    <a:pt x="183" y="602"/>
                  </a:lnTo>
                  <a:lnTo>
                    <a:pt x="183" y="602"/>
                  </a:lnTo>
                  <a:lnTo>
                    <a:pt x="184" y="609"/>
                  </a:lnTo>
                  <a:lnTo>
                    <a:pt x="185" y="614"/>
                  </a:lnTo>
                  <a:lnTo>
                    <a:pt x="187" y="619"/>
                  </a:lnTo>
                  <a:lnTo>
                    <a:pt x="190" y="623"/>
                  </a:lnTo>
                  <a:lnTo>
                    <a:pt x="193" y="628"/>
                  </a:lnTo>
                  <a:lnTo>
                    <a:pt x="196" y="632"/>
                  </a:lnTo>
                  <a:lnTo>
                    <a:pt x="206" y="636"/>
                  </a:lnTo>
                  <a:lnTo>
                    <a:pt x="216" y="641"/>
                  </a:lnTo>
                  <a:lnTo>
                    <a:pt x="228" y="643"/>
                  </a:lnTo>
                  <a:lnTo>
                    <a:pt x="253" y="648"/>
                  </a:lnTo>
                  <a:lnTo>
                    <a:pt x="278" y="651"/>
                  </a:lnTo>
                  <a:lnTo>
                    <a:pt x="289" y="653"/>
                  </a:lnTo>
                  <a:lnTo>
                    <a:pt x="298" y="657"/>
                  </a:lnTo>
                  <a:lnTo>
                    <a:pt x="306" y="663"/>
                  </a:lnTo>
                  <a:lnTo>
                    <a:pt x="308" y="665"/>
                  </a:lnTo>
                  <a:lnTo>
                    <a:pt x="310" y="669"/>
                  </a:lnTo>
                  <a:lnTo>
                    <a:pt x="313" y="673"/>
                  </a:lnTo>
                  <a:lnTo>
                    <a:pt x="313" y="679"/>
                  </a:lnTo>
                  <a:lnTo>
                    <a:pt x="313" y="683"/>
                  </a:lnTo>
                  <a:lnTo>
                    <a:pt x="312" y="690"/>
                  </a:lnTo>
                  <a:lnTo>
                    <a:pt x="312" y="690"/>
                  </a:lnTo>
                  <a:lnTo>
                    <a:pt x="315" y="694"/>
                  </a:lnTo>
                  <a:lnTo>
                    <a:pt x="315" y="69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0" name="Freeform 61"/>
            <p:cNvSpPr>
              <a:spLocks/>
            </p:cNvSpPr>
            <p:nvPr/>
          </p:nvSpPr>
          <p:spPr bwMode="auto">
            <a:xfrm>
              <a:off x="6582971" y="5590666"/>
              <a:ext cx="298357" cy="354395"/>
            </a:xfrm>
            <a:custGeom>
              <a:avLst/>
              <a:gdLst/>
              <a:ahLst/>
              <a:cxnLst>
                <a:cxn ang="0">
                  <a:pos x="79" y="612"/>
                </a:cxn>
                <a:cxn ang="0">
                  <a:pos x="150" y="621"/>
                </a:cxn>
                <a:cxn ang="0">
                  <a:pos x="170" y="547"/>
                </a:cxn>
                <a:cxn ang="0">
                  <a:pos x="198" y="526"/>
                </a:cxn>
                <a:cxn ang="0">
                  <a:pos x="242" y="543"/>
                </a:cxn>
                <a:cxn ang="0">
                  <a:pos x="286" y="559"/>
                </a:cxn>
                <a:cxn ang="0">
                  <a:pos x="301" y="540"/>
                </a:cxn>
                <a:cxn ang="0">
                  <a:pos x="277" y="515"/>
                </a:cxn>
                <a:cxn ang="0">
                  <a:pos x="246" y="470"/>
                </a:cxn>
                <a:cxn ang="0">
                  <a:pos x="279" y="463"/>
                </a:cxn>
                <a:cxn ang="0">
                  <a:pos x="247" y="439"/>
                </a:cxn>
                <a:cxn ang="0">
                  <a:pos x="258" y="407"/>
                </a:cxn>
                <a:cxn ang="0">
                  <a:pos x="293" y="395"/>
                </a:cxn>
                <a:cxn ang="0">
                  <a:pos x="371" y="438"/>
                </a:cxn>
                <a:cxn ang="0">
                  <a:pos x="465" y="390"/>
                </a:cxn>
                <a:cxn ang="0">
                  <a:pos x="452" y="349"/>
                </a:cxn>
                <a:cxn ang="0">
                  <a:pos x="422" y="323"/>
                </a:cxn>
                <a:cxn ang="0">
                  <a:pos x="389" y="323"/>
                </a:cxn>
                <a:cxn ang="0">
                  <a:pos x="438" y="253"/>
                </a:cxn>
                <a:cxn ang="0">
                  <a:pos x="477" y="188"/>
                </a:cxn>
                <a:cxn ang="0">
                  <a:pos x="467" y="100"/>
                </a:cxn>
                <a:cxn ang="0">
                  <a:pos x="439" y="72"/>
                </a:cxn>
                <a:cxn ang="0">
                  <a:pos x="383" y="65"/>
                </a:cxn>
                <a:cxn ang="0">
                  <a:pos x="330" y="30"/>
                </a:cxn>
                <a:cxn ang="0">
                  <a:pos x="269" y="0"/>
                </a:cxn>
                <a:cxn ang="0">
                  <a:pos x="257" y="25"/>
                </a:cxn>
                <a:cxn ang="0">
                  <a:pos x="242" y="78"/>
                </a:cxn>
                <a:cxn ang="0">
                  <a:pos x="254" y="118"/>
                </a:cxn>
                <a:cxn ang="0">
                  <a:pos x="190" y="130"/>
                </a:cxn>
                <a:cxn ang="0">
                  <a:pos x="163" y="154"/>
                </a:cxn>
                <a:cxn ang="0">
                  <a:pos x="140" y="155"/>
                </a:cxn>
                <a:cxn ang="0">
                  <a:pos x="116" y="130"/>
                </a:cxn>
                <a:cxn ang="0">
                  <a:pos x="91" y="129"/>
                </a:cxn>
                <a:cxn ang="0">
                  <a:pos x="113" y="99"/>
                </a:cxn>
                <a:cxn ang="0">
                  <a:pos x="101" y="76"/>
                </a:cxn>
                <a:cxn ang="0">
                  <a:pos x="56" y="77"/>
                </a:cxn>
                <a:cxn ang="0">
                  <a:pos x="29" y="122"/>
                </a:cxn>
                <a:cxn ang="0">
                  <a:pos x="42" y="188"/>
                </a:cxn>
                <a:cxn ang="0">
                  <a:pos x="73" y="209"/>
                </a:cxn>
                <a:cxn ang="0">
                  <a:pos x="114" y="217"/>
                </a:cxn>
                <a:cxn ang="0">
                  <a:pos x="183" y="221"/>
                </a:cxn>
                <a:cxn ang="0">
                  <a:pos x="227" y="210"/>
                </a:cxn>
                <a:cxn ang="0">
                  <a:pos x="181" y="309"/>
                </a:cxn>
                <a:cxn ang="0">
                  <a:pos x="159" y="307"/>
                </a:cxn>
                <a:cxn ang="0">
                  <a:pos x="127" y="308"/>
                </a:cxn>
                <a:cxn ang="0">
                  <a:pos x="78" y="346"/>
                </a:cxn>
                <a:cxn ang="0">
                  <a:pos x="58" y="408"/>
                </a:cxn>
                <a:cxn ang="0">
                  <a:pos x="15" y="466"/>
                </a:cxn>
                <a:cxn ang="0">
                  <a:pos x="0" y="508"/>
                </a:cxn>
                <a:cxn ang="0">
                  <a:pos x="18" y="526"/>
                </a:cxn>
                <a:cxn ang="0">
                  <a:pos x="61" y="529"/>
                </a:cxn>
                <a:cxn ang="0">
                  <a:pos x="101" y="558"/>
                </a:cxn>
                <a:cxn ang="0">
                  <a:pos x="89" y="581"/>
                </a:cxn>
              </a:cxnLst>
              <a:rect l="0" t="0" r="r" b="b"/>
              <a:pathLst>
                <a:path w="478" h="626">
                  <a:moveTo>
                    <a:pt x="66" y="626"/>
                  </a:moveTo>
                  <a:lnTo>
                    <a:pt x="66" y="626"/>
                  </a:lnTo>
                  <a:lnTo>
                    <a:pt x="67" y="620"/>
                  </a:lnTo>
                  <a:lnTo>
                    <a:pt x="70" y="616"/>
                  </a:lnTo>
                  <a:lnTo>
                    <a:pt x="74" y="614"/>
                  </a:lnTo>
                  <a:lnTo>
                    <a:pt x="79" y="612"/>
                  </a:lnTo>
                  <a:lnTo>
                    <a:pt x="86" y="611"/>
                  </a:lnTo>
                  <a:lnTo>
                    <a:pt x="93" y="611"/>
                  </a:lnTo>
                  <a:lnTo>
                    <a:pt x="109" y="612"/>
                  </a:lnTo>
                  <a:lnTo>
                    <a:pt x="124" y="614"/>
                  </a:lnTo>
                  <a:lnTo>
                    <a:pt x="137" y="618"/>
                  </a:lnTo>
                  <a:lnTo>
                    <a:pt x="150" y="621"/>
                  </a:lnTo>
                  <a:lnTo>
                    <a:pt x="150" y="621"/>
                  </a:lnTo>
                  <a:lnTo>
                    <a:pt x="155" y="607"/>
                  </a:lnTo>
                  <a:lnTo>
                    <a:pt x="158" y="592"/>
                  </a:lnTo>
                  <a:lnTo>
                    <a:pt x="162" y="576"/>
                  </a:lnTo>
                  <a:lnTo>
                    <a:pt x="165" y="561"/>
                  </a:lnTo>
                  <a:lnTo>
                    <a:pt x="170" y="547"/>
                  </a:lnTo>
                  <a:lnTo>
                    <a:pt x="172" y="542"/>
                  </a:lnTo>
                  <a:lnTo>
                    <a:pt x="175" y="536"/>
                  </a:lnTo>
                  <a:lnTo>
                    <a:pt x="180" y="531"/>
                  </a:lnTo>
                  <a:lnTo>
                    <a:pt x="185" y="529"/>
                  </a:lnTo>
                  <a:lnTo>
                    <a:pt x="192" y="527"/>
                  </a:lnTo>
                  <a:lnTo>
                    <a:pt x="198" y="526"/>
                  </a:lnTo>
                  <a:lnTo>
                    <a:pt x="198" y="526"/>
                  </a:lnTo>
                  <a:lnTo>
                    <a:pt x="205" y="527"/>
                  </a:lnTo>
                  <a:lnTo>
                    <a:pt x="211" y="527"/>
                  </a:lnTo>
                  <a:lnTo>
                    <a:pt x="223" y="531"/>
                  </a:lnTo>
                  <a:lnTo>
                    <a:pt x="233" y="536"/>
                  </a:lnTo>
                  <a:lnTo>
                    <a:pt x="242" y="543"/>
                  </a:lnTo>
                  <a:lnTo>
                    <a:pt x="253" y="549"/>
                  </a:lnTo>
                  <a:lnTo>
                    <a:pt x="263" y="553"/>
                  </a:lnTo>
                  <a:lnTo>
                    <a:pt x="273" y="558"/>
                  </a:lnTo>
                  <a:lnTo>
                    <a:pt x="280" y="559"/>
                  </a:lnTo>
                  <a:lnTo>
                    <a:pt x="286" y="559"/>
                  </a:lnTo>
                  <a:lnTo>
                    <a:pt x="286" y="559"/>
                  </a:lnTo>
                  <a:lnTo>
                    <a:pt x="290" y="559"/>
                  </a:lnTo>
                  <a:lnTo>
                    <a:pt x="294" y="558"/>
                  </a:lnTo>
                  <a:lnTo>
                    <a:pt x="296" y="555"/>
                  </a:lnTo>
                  <a:lnTo>
                    <a:pt x="297" y="554"/>
                  </a:lnTo>
                  <a:lnTo>
                    <a:pt x="301" y="549"/>
                  </a:lnTo>
                  <a:lnTo>
                    <a:pt x="301" y="540"/>
                  </a:lnTo>
                  <a:lnTo>
                    <a:pt x="301" y="540"/>
                  </a:lnTo>
                  <a:lnTo>
                    <a:pt x="301" y="538"/>
                  </a:lnTo>
                  <a:lnTo>
                    <a:pt x="299" y="535"/>
                  </a:lnTo>
                  <a:lnTo>
                    <a:pt x="294" y="528"/>
                  </a:lnTo>
                  <a:lnTo>
                    <a:pt x="286" y="522"/>
                  </a:lnTo>
                  <a:lnTo>
                    <a:pt x="277" y="515"/>
                  </a:lnTo>
                  <a:lnTo>
                    <a:pt x="257" y="501"/>
                  </a:lnTo>
                  <a:lnTo>
                    <a:pt x="250" y="494"/>
                  </a:lnTo>
                  <a:lnTo>
                    <a:pt x="246" y="489"/>
                  </a:lnTo>
                  <a:lnTo>
                    <a:pt x="246" y="489"/>
                  </a:lnTo>
                  <a:lnTo>
                    <a:pt x="246" y="470"/>
                  </a:lnTo>
                  <a:lnTo>
                    <a:pt x="246" y="470"/>
                  </a:lnTo>
                  <a:lnTo>
                    <a:pt x="246" y="470"/>
                  </a:lnTo>
                  <a:lnTo>
                    <a:pt x="258" y="470"/>
                  </a:lnTo>
                  <a:lnTo>
                    <a:pt x="266" y="469"/>
                  </a:lnTo>
                  <a:lnTo>
                    <a:pt x="273" y="468"/>
                  </a:lnTo>
                  <a:lnTo>
                    <a:pt x="279" y="463"/>
                  </a:lnTo>
                  <a:lnTo>
                    <a:pt x="279" y="463"/>
                  </a:lnTo>
                  <a:lnTo>
                    <a:pt x="276" y="460"/>
                  </a:lnTo>
                  <a:lnTo>
                    <a:pt x="271" y="456"/>
                  </a:lnTo>
                  <a:lnTo>
                    <a:pt x="259" y="450"/>
                  </a:lnTo>
                  <a:lnTo>
                    <a:pt x="255" y="447"/>
                  </a:lnTo>
                  <a:lnTo>
                    <a:pt x="250" y="444"/>
                  </a:lnTo>
                  <a:lnTo>
                    <a:pt x="247" y="439"/>
                  </a:lnTo>
                  <a:lnTo>
                    <a:pt x="246" y="435"/>
                  </a:lnTo>
                  <a:lnTo>
                    <a:pt x="246" y="435"/>
                  </a:lnTo>
                  <a:lnTo>
                    <a:pt x="247" y="427"/>
                  </a:lnTo>
                  <a:lnTo>
                    <a:pt x="249" y="420"/>
                  </a:lnTo>
                  <a:lnTo>
                    <a:pt x="253" y="413"/>
                  </a:lnTo>
                  <a:lnTo>
                    <a:pt x="258" y="407"/>
                  </a:lnTo>
                  <a:lnTo>
                    <a:pt x="264" y="401"/>
                  </a:lnTo>
                  <a:lnTo>
                    <a:pt x="271" y="397"/>
                  </a:lnTo>
                  <a:lnTo>
                    <a:pt x="279" y="394"/>
                  </a:lnTo>
                  <a:lnTo>
                    <a:pt x="286" y="393"/>
                  </a:lnTo>
                  <a:lnTo>
                    <a:pt x="286" y="393"/>
                  </a:lnTo>
                  <a:lnTo>
                    <a:pt x="293" y="395"/>
                  </a:lnTo>
                  <a:lnTo>
                    <a:pt x="303" y="399"/>
                  </a:lnTo>
                  <a:lnTo>
                    <a:pt x="328" y="412"/>
                  </a:lnTo>
                  <a:lnTo>
                    <a:pt x="355" y="425"/>
                  </a:lnTo>
                  <a:lnTo>
                    <a:pt x="365" y="432"/>
                  </a:lnTo>
                  <a:lnTo>
                    <a:pt x="371" y="438"/>
                  </a:lnTo>
                  <a:lnTo>
                    <a:pt x="371" y="438"/>
                  </a:lnTo>
                  <a:lnTo>
                    <a:pt x="460" y="438"/>
                  </a:lnTo>
                  <a:lnTo>
                    <a:pt x="460" y="438"/>
                  </a:lnTo>
                  <a:lnTo>
                    <a:pt x="455" y="412"/>
                  </a:lnTo>
                  <a:lnTo>
                    <a:pt x="455" y="412"/>
                  </a:lnTo>
                  <a:lnTo>
                    <a:pt x="455" y="412"/>
                  </a:lnTo>
                  <a:lnTo>
                    <a:pt x="465" y="390"/>
                  </a:lnTo>
                  <a:lnTo>
                    <a:pt x="469" y="379"/>
                  </a:lnTo>
                  <a:lnTo>
                    <a:pt x="470" y="368"/>
                  </a:lnTo>
                  <a:lnTo>
                    <a:pt x="470" y="368"/>
                  </a:lnTo>
                  <a:lnTo>
                    <a:pt x="470" y="349"/>
                  </a:lnTo>
                  <a:lnTo>
                    <a:pt x="470" y="349"/>
                  </a:lnTo>
                  <a:lnTo>
                    <a:pt x="452" y="349"/>
                  </a:lnTo>
                  <a:lnTo>
                    <a:pt x="444" y="349"/>
                  </a:lnTo>
                  <a:lnTo>
                    <a:pt x="437" y="347"/>
                  </a:lnTo>
                  <a:lnTo>
                    <a:pt x="431" y="345"/>
                  </a:lnTo>
                  <a:lnTo>
                    <a:pt x="426" y="340"/>
                  </a:lnTo>
                  <a:lnTo>
                    <a:pt x="423" y="333"/>
                  </a:lnTo>
                  <a:lnTo>
                    <a:pt x="422" y="323"/>
                  </a:lnTo>
                  <a:lnTo>
                    <a:pt x="422" y="323"/>
                  </a:lnTo>
                  <a:lnTo>
                    <a:pt x="415" y="325"/>
                  </a:lnTo>
                  <a:lnTo>
                    <a:pt x="407" y="326"/>
                  </a:lnTo>
                  <a:lnTo>
                    <a:pt x="399" y="325"/>
                  </a:lnTo>
                  <a:lnTo>
                    <a:pt x="389" y="323"/>
                  </a:lnTo>
                  <a:lnTo>
                    <a:pt x="389" y="323"/>
                  </a:lnTo>
                  <a:lnTo>
                    <a:pt x="392" y="313"/>
                  </a:lnTo>
                  <a:lnTo>
                    <a:pt x="396" y="303"/>
                  </a:lnTo>
                  <a:lnTo>
                    <a:pt x="402" y="294"/>
                  </a:lnTo>
                  <a:lnTo>
                    <a:pt x="408" y="285"/>
                  </a:lnTo>
                  <a:lnTo>
                    <a:pt x="422" y="269"/>
                  </a:lnTo>
                  <a:lnTo>
                    <a:pt x="438" y="253"/>
                  </a:lnTo>
                  <a:lnTo>
                    <a:pt x="453" y="237"/>
                  </a:lnTo>
                  <a:lnTo>
                    <a:pt x="460" y="229"/>
                  </a:lnTo>
                  <a:lnTo>
                    <a:pt x="465" y="219"/>
                  </a:lnTo>
                  <a:lnTo>
                    <a:pt x="470" y="210"/>
                  </a:lnTo>
                  <a:lnTo>
                    <a:pt x="475" y="200"/>
                  </a:lnTo>
                  <a:lnTo>
                    <a:pt x="477" y="188"/>
                  </a:lnTo>
                  <a:lnTo>
                    <a:pt x="478" y="177"/>
                  </a:lnTo>
                  <a:lnTo>
                    <a:pt x="478" y="177"/>
                  </a:lnTo>
                  <a:lnTo>
                    <a:pt x="477" y="158"/>
                  </a:lnTo>
                  <a:lnTo>
                    <a:pt x="475" y="138"/>
                  </a:lnTo>
                  <a:lnTo>
                    <a:pt x="471" y="118"/>
                  </a:lnTo>
                  <a:lnTo>
                    <a:pt x="467" y="100"/>
                  </a:lnTo>
                  <a:lnTo>
                    <a:pt x="467" y="100"/>
                  </a:lnTo>
                  <a:lnTo>
                    <a:pt x="461" y="96"/>
                  </a:lnTo>
                  <a:lnTo>
                    <a:pt x="457" y="93"/>
                  </a:lnTo>
                  <a:lnTo>
                    <a:pt x="449" y="84"/>
                  </a:lnTo>
                  <a:lnTo>
                    <a:pt x="442" y="76"/>
                  </a:lnTo>
                  <a:lnTo>
                    <a:pt x="439" y="72"/>
                  </a:lnTo>
                  <a:lnTo>
                    <a:pt x="433" y="70"/>
                  </a:lnTo>
                  <a:lnTo>
                    <a:pt x="433" y="70"/>
                  </a:lnTo>
                  <a:lnTo>
                    <a:pt x="423" y="68"/>
                  </a:lnTo>
                  <a:lnTo>
                    <a:pt x="412" y="65"/>
                  </a:lnTo>
                  <a:lnTo>
                    <a:pt x="392" y="65"/>
                  </a:lnTo>
                  <a:lnTo>
                    <a:pt x="383" y="65"/>
                  </a:lnTo>
                  <a:lnTo>
                    <a:pt x="373" y="64"/>
                  </a:lnTo>
                  <a:lnTo>
                    <a:pt x="365" y="61"/>
                  </a:lnTo>
                  <a:lnTo>
                    <a:pt x="356" y="55"/>
                  </a:lnTo>
                  <a:lnTo>
                    <a:pt x="356" y="55"/>
                  </a:lnTo>
                  <a:lnTo>
                    <a:pt x="340" y="39"/>
                  </a:lnTo>
                  <a:lnTo>
                    <a:pt x="330" y="30"/>
                  </a:lnTo>
                  <a:lnTo>
                    <a:pt x="319" y="20"/>
                  </a:lnTo>
                  <a:lnTo>
                    <a:pt x="307" y="12"/>
                  </a:lnTo>
                  <a:lnTo>
                    <a:pt x="295" y="7"/>
                  </a:lnTo>
                  <a:lnTo>
                    <a:pt x="281" y="2"/>
                  </a:lnTo>
                  <a:lnTo>
                    <a:pt x="276" y="1"/>
                  </a:lnTo>
                  <a:lnTo>
                    <a:pt x="269" y="0"/>
                  </a:lnTo>
                  <a:lnTo>
                    <a:pt x="269" y="0"/>
                  </a:lnTo>
                  <a:lnTo>
                    <a:pt x="265" y="1"/>
                  </a:lnTo>
                  <a:lnTo>
                    <a:pt x="261" y="4"/>
                  </a:lnTo>
                  <a:lnTo>
                    <a:pt x="261" y="4"/>
                  </a:lnTo>
                  <a:lnTo>
                    <a:pt x="259" y="16"/>
                  </a:lnTo>
                  <a:lnTo>
                    <a:pt x="257" y="25"/>
                  </a:lnTo>
                  <a:lnTo>
                    <a:pt x="255" y="33"/>
                  </a:lnTo>
                  <a:lnTo>
                    <a:pt x="251" y="41"/>
                  </a:lnTo>
                  <a:lnTo>
                    <a:pt x="248" y="48"/>
                  </a:lnTo>
                  <a:lnTo>
                    <a:pt x="246" y="57"/>
                  </a:lnTo>
                  <a:lnTo>
                    <a:pt x="243" y="66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3" y="92"/>
                  </a:lnTo>
                  <a:lnTo>
                    <a:pt x="244" y="102"/>
                  </a:lnTo>
                  <a:lnTo>
                    <a:pt x="249" y="110"/>
                  </a:lnTo>
                  <a:lnTo>
                    <a:pt x="254" y="118"/>
                  </a:lnTo>
                  <a:lnTo>
                    <a:pt x="254" y="118"/>
                  </a:lnTo>
                  <a:lnTo>
                    <a:pt x="250" y="120"/>
                  </a:lnTo>
                  <a:lnTo>
                    <a:pt x="247" y="124"/>
                  </a:lnTo>
                  <a:lnTo>
                    <a:pt x="238" y="127"/>
                  </a:lnTo>
                  <a:lnTo>
                    <a:pt x="226" y="130"/>
                  </a:lnTo>
                  <a:lnTo>
                    <a:pt x="215" y="131"/>
                  </a:lnTo>
                  <a:lnTo>
                    <a:pt x="190" y="130"/>
                  </a:lnTo>
                  <a:lnTo>
                    <a:pt x="172" y="129"/>
                  </a:lnTo>
                  <a:lnTo>
                    <a:pt x="172" y="129"/>
                  </a:lnTo>
                  <a:lnTo>
                    <a:pt x="170" y="141"/>
                  </a:lnTo>
                  <a:lnTo>
                    <a:pt x="167" y="146"/>
                  </a:lnTo>
                  <a:lnTo>
                    <a:pt x="166" y="150"/>
                  </a:lnTo>
                  <a:lnTo>
                    <a:pt x="163" y="154"/>
                  </a:lnTo>
                  <a:lnTo>
                    <a:pt x="159" y="156"/>
                  </a:lnTo>
                  <a:lnTo>
                    <a:pt x="156" y="157"/>
                  </a:lnTo>
                  <a:lnTo>
                    <a:pt x="150" y="158"/>
                  </a:lnTo>
                  <a:lnTo>
                    <a:pt x="150" y="158"/>
                  </a:lnTo>
                  <a:lnTo>
                    <a:pt x="144" y="157"/>
                  </a:lnTo>
                  <a:lnTo>
                    <a:pt x="140" y="155"/>
                  </a:lnTo>
                  <a:lnTo>
                    <a:pt x="135" y="152"/>
                  </a:lnTo>
                  <a:lnTo>
                    <a:pt x="132" y="147"/>
                  </a:lnTo>
                  <a:lnTo>
                    <a:pt x="127" y="137"/>
                  </a:lnTo>
                  <a:lnTo>
                    <a:pt x="125" y="129"/>
                  </a:lnTo>
                  <a:lnTo>
                    <a:pt x="125" y="129"/>
                  </a:lnTo>
                  <a:lnTo>
                    <a:pt x="116" y="130"/>
                  </a:lnTo>
                  <a:lnTo>
                    <a:pt x="109" y="132"/>
                  </a:lnTo>
                  <a:lnTo>
                    <a:pt x="105" y="132"/>
                  </a:lnTo>
                  <a:lnTo>
                    <a:pt x="101" y="132"/>
                  </a:lnTo>
                  <a:lnTo>
                    <a:pt x="97" y="131"/>
                  </a:lnTo>
                  <a:lnTo>
                    <a:pt x="91" y="129"/>
                  </a:lnTo>
                  <a:lnTo>
                    <a:pt x="91" y="129"/>
                  </a:lnTo>
                  <a:lnTo>
                    <a:pt x="95" y="123"/>
                  </a:lnTo>
                  <a:lnTo>
                    <a:pt x="98" y="118"/>
                  </a:lnTo>
                  <a:lnTo>
                    <a:pt x="105" y="110"/>
                  </a:lnTo>
                  <a:lnTo>
                    <a:pt x="109" y="107"/>
                  </a:lnTo>
                  <a:lnTo>
                    <a:pt x="111" y="103"/>
                  </a:lnTo>
                  <a:lnTo>
                    <a:pt x="113" y="99"/>
                  </a:lnTo>
                  <a:lnTo>
                    <a:pt x="113" y="93"/>
                  </a:lnTo>
                  <a:lnTo>
                    <a:pt x="113" y="93"/>
                  </a:lnTo>
                  <a:lnTo>
                    <a:pt x="112" y="86"/>
                  </a:lnTo>
                  <a:lnTo>
                    <a:pt x="110" y="81"/>
                  </a:lnTo>
                  <a:lnTo>
                    <a:pt x="106" y="78"/>
                  </a:lnTo>
                  <a:lnTo>
                    <a:pt x="101" y="76"/>
                  </a:lnTo>
                  <a:lnTo>
                    <a:pt x="95" y="74"/>
                  </a:lnTo>
                  <a:lnTo>
                    <a:pt x="89" y="74"/>
                  </a:lnTo>
                  <a:lnTo>
                    <a:pt x="78" y="73"/>
                  </a:lnTo>
                  <a:lnTo>
                    <a:pt x="78" y="73"/>
                  </a:lnTo>
                  <a:lnTo>
                    <a:pt x="66" y="74"/>
                  </a:lnTo>
                  <a:lnTo>
                    <a:pt x="56" y="77"/>
                  </a:lnTo>
                  <a:lnTo>
                    <a:pt x="48" y="80"/>
                  </a:lnTo>
                  <a:lnTo>
                    <a:pt x="41" y="85"/>
                  </a:lnTo>
                  <a:lnTo>
                    <a:pt x="36" y="92"/>
                  </a:lnTo>
                  <a:lnTo>
                    <a:pt x="33" y="100"/>
                  </a:lnTo>
                  <a:lnTo>
                    <a:pt x="30" y="110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0" y="142"/>
                  </a:lnTo>
                  <a:lnTo>
                    <a:pt x="33" y="161"/>
                  </a:lnTo>
                  <a:lnTo>
                    <a:pt x="36" y="176"/>
                  </a:lnTo>
                  <a:lnTo>
                    <a:pt x="40" y="183"/>
                  </a:lnTo>
                  <a:lnTo>
                    <a:pt x="42" y="188"/>
                  </a:lnTo>
                  <a:lnTo>
                    <a:pt x="47" y="193"/>
                  </a:lnTo>
                  <a:lnTo>
                    <a:pt x="50" y="198"/>
                  </a:lnTo>
                  <a:lnTo>
                    <a:pt x="55" y="201"/>
                  </a:lnTo>
                  <a:lnTo>
                    <a:pt x="60" y="204"/>
                  </a:lnTo>
                  <a:lnTo>
                    <a:pt x="66" y="207"/>
                  </a:lnTo>
                  <a:lnTo>
                    <a:pt x="73" y="209"/>
                  </a:lnTo>
                  <a:lnTo>
                    <a:pt x="80" y="210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96" y="210"/>
                  </a:lnTo>
                  <a:lnTo>
                    <a:pt x="103" y="213"/>
                  </a:lnTo>
                  <a:lnTo>
                    <a:pt x="114" y="217"/>
                  </a:lnTo>
                  <a:lnTo>
                    <a:pt x="127" y="223"/>
                  </a:lnTo>
                  <a:lnTo>
                    <a:pt x="134" y="224"/>
                  </a:lnTo>
                  <a:lnTo>
                    <a:pt x="143" y="225"/>
                  </a:lnTo>
                  <a:lnTo>
                    <a:pt x="143" y="225"/>
                  </a:lnTo>
                  <a:lnTo>
                    <a:pt x="164" y="224"/>
                  </a:lnTo>
                  <a:lnTo>
                    <a:pt x="183" y="221"/>
                  </a:lnTo>
                  <a:lnTo>
                    <a:pt x="198" y="215"/>
                  </a:lnTo>
                  <a:lnTo>
                    <a:pt x="210" y="210"/>
                  </a:lnTo>
                  <a:lnTo>
                    <a:pt x="210" y="210"/>
                  </a:lnTo>
                  <a:lnTo>
                    <a:pt x="227" y="210"/>
                  </a:lnTo>
                  <a:lnTo>
                    <a:pt x="227" y="210"/>
                  </a:lnTo>
                  <a:lnTo>
                    <a:pt x="227" y="210"/>
                  </a:lnTo>
                  <a:lnTo>
                    <a:pt x="226" y="217"/>
                  </a:lnTo>
                  <a:lnTo>
                    <a:pt x="221" y="231"/>
                  </a:lnTo>
                  <a:lnTo>
                    <a:pt x="206" y="265"/>
                  </a:lnTo>
                  <a:lnTo>
                    <a:pt x="197" y="283"/>
                  </a:lnTo>
                  <a:lnTo>
                    <a:pt x="189" y="299"/>
                  </a:lnTo>
                  <a:lnTo>
                    <a:pt x="181" y="309"/>
                  </a:lnTo>
                  <a:lnTo>
                    <a:pt x="179" y="311"/>
                  </a:lnTo>
                  <a:lnTo>
                    <a:pt x="177" y="313"/>
                  </a:lnTo>
                  <a:lnTo>
                    <a:pt x="177" y="313"/>
                  </a:lnTo>
                  <a:lnTo>
                    <a:pt x="172" y="313"/>
                  </a:lnTo>
                  <a:lnTo>
                    <a:pt x="168" y="311"/>
                  </a:lnTo>
                  <a:lnTo>
                    <a:pt x="159" y="307"/>
                  </a:lnTo>
                  <a:lnTo>
                    <a:pt x="151" y="303"/>
                  </a:lnTo>
                  <a:lnTo>
                    <a:pt x="147" y="302"/>
                  </a:lnTo>
                  <a:lnTo>
                    <a:pt x="143" y="302"/>
                  </a:lnTo>
                  <a:lnTo>
                    <a:pt x="143" y="302"/>
                  </a:lnTo>
                  <a:lnTo>
                    <a:pt x="136" y="303"/>
                  </a:lnTo>
                  <a:lnTo>
                    <a:pt x="127" y="308"/>
                  </a:lnTo>
                  <a:lnTo>
                    <a:pt x="117" y="314"/>
                  </a:lnTo>
                  <a:lnTo>
                    <a:pt x="105" y="321"/>
                  </a:lnTo>
                  <a:lnTo>
                    <a:pt x="87" y="336"/>
                  </a:lnTo>
                  <a:lnTo>
                    <a:pt x="80" y="341"/>
                  </a:lnTo>
                  <a:lnTo>
                    <a:pt x="78" y="346"/>
                  </a:lnTo>
                  <a:lnTo>
                    <a:pt x="78" y="346"/>
                  </a:lnTo>
                  <a:lnTo>
                    <a:pt x="68" y="359"/>
                  </a:lnTo>
                  <a:lnTo>
                    <a:pt x="64" y="369"/>
                  </a:lnTo>
                  <a:lnTo>
                    <a:pt x="61" y="379"/>
                  </a:lnTo>
                  <a:lnTo>
                    <a:pt x="60" y="389"/>
                  </a:lnTo>
                  <a:lnTo>
                    <a:pt x="59" y="398"/>
                  </a:lnTo>
                  <a:lnTo>
                    <a:pt x="58" y="408"/>
                  </a:lnTo>
                  <a:lnTo>
                    <a:pt x="52" y="420"/>
                  </a:lnTo>
                  <a:lnTo>
                    <a:pt x="44" y="435"/>
                  </a:lnTo>
                  <a:lnTo>
                    <a:pt x="44" y="435"/>
                  </a:lnTo>
                  <a:lnTo>
                    <a:pt x="37" y="443"/>
                  </a:lnTo>
                  <a:lnTo>
                    <a:pt x="29" y="451"/>
                  </a:lnTo>
                  <a:lnTo>
                    <a:pt x="15" y="466"/>
                  </a:lnTo>
                  <a:lnTo>
                    <a:pt x="9" y="474"/>
                  </a:lnTo>
                  <a:lnTo>
                    <a:pt x="4" y="482"/>
                  </a:lnTo>
                  <a:lnTo>
                    <a:pt x="2" y="492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0" y="508"/>
                  </a:lnTo>
                  <a:lnTo>
                    <a:pt x="2" y="513"/>
                  </a:lnTo>
                  <a:lnTo>
                    <a:pt x="4" y="517"/>
                  </a:lnTo>
                  <a:lnTo>
                    <a:pt x="6" y="520"/>
                  </a:lnTo>
                  <a:lnTo>
                    <a:pt x="10" y="522"/>
                  </a:lnTo>
                  <a:lnTo>
                    <a:pt x="13" y="524"/>
                  </a:lnTo>
                  <a:lnTo>
                    <a:pt x="18" y="526"/>
                  </a:lnTo>
                  <a:lnTo>
                    <a:pt x="21" y="526"/>
                  </a:lnTo>
                  <a:lnTo>
                    <a:pt x="21" y="526"/>
                  </a:lnTo>
                  <a:lnTo>
                    <a:pt x="48" y="526"/>
                  </a:lnTo>
                  <a:lnTo>
                    <a:pt x="48" y="526"/>
                  </a:lnTo>
                  <a:lnTo>
                    <a:pt x="53" y="527"/>
                  </a:lnTo>
                  <a:lnTo>
                    <a:pt x="61" y="529"/>
                  </a:lnTo>
                  <a:lnTo>
                    <a:pt x="70" y="531"/>
                  </a:lnTo>
                  <a:lnTo>
                    <a:pt x="80" y="536"/>
                  </a:lnTo>
                  <a:lnTo>
                    <a:pt x="88" y="542"/>
                  </a:lnTo>
                  <a:lnTo>
                    <a:pt x="96" y="550"/>
                  </a:lnTo>
                  <a:lnTo>
                    <a:pt x="98" y="553"/>
                  </a:lnTo>
                  <a:lnTo>
                    <a:pt x="101" y="558"/>
                  </a:lnTo>
                  <a:lnTo>
                    <a:pt x="103" y="561"/>
                  </a:lnTo>
                  <a:lnTo>
                    <a:pt x="103" y="567"/>
                  </a:lnTo>
                  <a:lnTo>
                    <a:pt x="103" y="567"/>
                  </a:lnTo>
                  <a:lnTo>
                    <a:pt x="102" y="568"/>
                  </a:lnTo>
                  <a:lnTo>
                    <a:pt x="98" y="572"/>
                  </a:lnTo>
                  <a:lnTo>
                    <a:pt x="89" y="581"/>
                  </a:lnTo>
                  <a:lnTo>
                    <a:pt x="70" y="599"/>
                  </a:lnTo>
                  <a:lnTo>
                    <a:pt x="70" y="599"/>
                  </a:lnTo>
                  <a:lnTo>
                    <a:pt x="70" y="614"/>
                  </a:lnTo>
                  <a:lnTo>
                    <a:pt x="66" y="626"/>
                  </a:lnTo>
                  <a:lnTo>
                    <a:pt x="66" y="62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1" name="Freeform 62"/>
            <p:cNvSpPr>
              <a:spLocks/>
            </p:cNvSpPr>
            <p:nvPr/>
          </p:nvSpPr>
          <p:spPr bwMode="auto">
            <a:xfrm>
              <a:off x="6143550" y="5580475"/>
              <a:ext cx="538042" cy="488001"/>
            </a:xfrm>
            <a:custGeom>
              <a:avLst/>
              <a:gdLst/>
              <a:ahLst/>
              <a:cxnLst>
                <a:cxn ang="0">
                  <a:pos x="28" y="301"/>
                </a:cxn>
                <a:cxn ang="0">
                  <a:pos x="66" y="338"/>
                </a:cxn>
                <a:cxn ang="0">
                  <a:pos x="119" y="338"/>
                </a:cxn>
                <a:cxn ang="0">
                  <a:pos x="126" y="387"/>
                </a:cxn>
                <a:cxn ang="0">
                  <a:pos x="150" y="408"/>
                </a:cxn>
                <a:cxn ang="0">
                  <a:pos x="191" y="434"/>
                </a:cxn>
                <a:cxn ang="0">
                  <a:pos x="212" y="525"/>
                </a:cxn>
                <a:cxn ang="0">
                  <a:pos x="249" y="564"/>
                </a:cxn>
                <a:cxn ang="0">
                  <a:pos x="273" y="599"/>
                </a:cxn>
                <a:cxn ang="0">
                  <a:pos x="321" y="649"/>
                </a:cxn>
                <a:cxn ang="0">
                  <a:pos x="393" y="632"/>
                </a:cxn>
                <a:cxn ang="0">
                  <a:pos x="445" y="637"/>
                </a:cxn>
                <a:cxn ang="0">
                  <a:pos x="479" y="684"/>
                </a:cxn>
                <a:cxn ang="0">
                  <a:pos x="559" y="698"/>
                </a:cxn>
                <a:cxn ang="0">
                  <a:pos x="598" y="790"/>
                </a:cxn>
                <a:cxn ang="0">
                  <a:pos x="648" y="823"/>
                </a:cxn>
                <a:cxn ang="0">
                  <a:pos x="689" y="808"/>
                </a:cxn>
                <a:cxn ang="0">
                  <a:pos x="729" y="845"/>
                </a:cxn>
                <a:cxn ang="0">
                  <a:pos x="779" y="861"/>
                </a:cxn>
                <a:cxn ang="0">
                  <a:pos x="838" y="837"/>
                </a:cxn>
                <a:cxn ang="0">
                  <a:pos x="858" y="779"/>
                </a:cxn>
                <a:cxn ang="0">
                  <a:pos x="819" y="753"/>
                </a:cxn>
                <a:cxn ang="0">
                  <a:pos x="815" y="726"/>
                </a:cxn>
                <a:cxn ang="0">
                  <a:pos x="782" y="706"/>
                </a:cxn>
                <a:cxn ang="0">
                  <a:pos x="791" y="683"/>
                </a:cxn>
                <a:cxn ang="0">
                  <a:pos x="776" y="657"/>
                </a:cxn>
                <a:cxn ang="0">
                  <a:pos x="773" y="617"/>
                </a:cxn>
                <a:cxn ang="0">
                  <a:pos x="804" y="576"/>
                </a:cxn>
                <a:cxn ang="0">
                  <a:pos x="756" y="545"/>
                </a:cxn>
                <a:cxn ang="0">
                  <a:pos x="709" y="544"/>
                </a:cxn>
                <a:cxn ang="0">
                  <a:pos x="669" y="573"/>
                </a:cxn>
                <a:cxn ang="0">
                  <a:pos x="624" y="599"/>
                </a:cxn>
                <a:cxn ang="0">
                  <a:pos x="584" y="568"/>
                </a:cxn>
                <a:cxn ang="0">
                  <a:pos x="557" y="564"/>
                </a:cxn>
                <a:cxn ang="0">
                  <a:pos x="522" y="569"/>
                </a:cxn>
                <a:cxn ang="0">
                  <a:pos x="485" y="530"/>
                </a:cxn>
                <a:cxn ang="0">
                  <a:pos x="501" y="500"/>
                </a:cxn>
                <a:cxn ang="0">
                  <a:pos x="479" y="460"/>
                </a:cxn>
                <a:cxn ang="0">
                  <a:pos x="507" y="439"/>
                </a:cxn>
                <a:cxn ang="0">
                  <a:pos x="518" y="417"/>
                </a:cxn>
                <a:cxn ang="0">
                  <a:pos x="489" y="386"/>
                </a:cxn>
                <a:cxn ang="0">
                  <a:pos x="461" y="401"/>
                </a:cxn>
                <a:cxn ang="0">
                  <a:pos x="449" y="371"/>
                </a:cxn>
                <a:cxn ang="0">
                  <a:pos x="440" y="280"/>
                </a:cxn>
                <a:cxn ang="0">
                  <a:pos x="396" y="178"/>
                </a:cxn>
                <a:cxn ang="0">
                  <a:pos x="385" y="100"/>
                </a:cxn>
                <a:cxn ang="0">
                  <a:pos x="361" y="67"/>
                </a:cxn>
                <a:cxn ang="0">
                  <a:pos x="371" y="31"/>
                </a:cxn>
                <a:cxn ang="0">
                  <a:pos x="349" y="6"/>
                </a:cxn>
                <a:cxn ang="0">
                  <a:pos x="319" y="4"/>
                </a:cxn>
                <a:cxn ang="0">
                  <a:pos x="308" y="52"/>
                </a:cxn>
                <a:cxn ang="0">
                  <a:pos x="274" y="77"/>
                </a:cxn>
                <a:cxn ang="0">
                  <a:pos x="237" y="124"/>
                </a:cxn>
                <a:cxn ang="0">
                  <a:pos x="193" y="161"/>
                </a:cxn>
                <a:cxn ang="0">
                  <a:pos x="148" y="179"/>
                </a:cxn>
                <a:cxn ang="0">
                  <a:pos x="91" y="235"/>
                </a:cxn>
                <a:cxn ang="0">
                  <a:pos x="13" y="260"/>
                </a:cxn>
              </a:cxnLst>
              <a:rect l="0" t="0" r="r" b="b"/>
              <a:pathLst>
                <a:path w="861" h="862">
                  <a:moveTo>
                    <a:pt x="0" y="279"/>
                  </a:moveTo>
                  <a:lnTo>
                    <a:pt x="0" y="279"/>
                  </a:lnTo>
                  <a:lnTo>
                    <a:pt x="7" y="281"/>
                  </a:lnTo>
                  <a:lnTo>
                    <a:pt x="13" y="283"/>
                  </a:lnTo>
                  <a:lnTo>
                    <a:pt x="18" y="287"/>
                  </a:lnTo>
                  <a:lnTo>
                    <a:pt x="21" y="292"/>
                  </a:lnTo>
                  <a:lnTo>
                    <a:pt x="28" y="301"/>
                  </a:lnTo>
                  <a:lnTo>
                    <a:pt x="34" y="311"/>
                  </a:lnTo>
                  <a:lnTo>
                    <a:pt x="40" y="321"/>
                  </a:lnTo>
                  <a:lnTo>
                    <a:pt x="44" y="326"/>
                  </a:lnTo>
                  <a:lnTo>
                    <a:pt x="48" y="329"/>
                  </a:lnTo>
                  <a:lnTo>
                    <a:pt x="53" y="333"/>
                  </a:lnTo>
                  <a:lnTo>
                    <a:pt x="59" y="335"/>
                  </a:lnTo>
                  <a:lnTo>
                    <a:pt x="66" y="338"/>
                  </a:lnTo>
                  <a:lnTo>
                    <a:pt x="74" y="338"/>
                  </a:lnTo>
                  <a:lnTo>
                    <a:pt x="74" y="338"/>
                  </a:lnTo>
                  <a:lnTo>
                    <a:pt x="87" y="338"/>
                  </a:lnTo>
                  <a:lnTo>
                    <a:pt x="98" y="335"/>
                  </a:lnTo>
                  <a:lnTo>
                    <a:pt x="109" y="335"/>
                  </a:lnTo>
                  <a:lnTo>
                    <a:pt x="113" y="336"/>
                  </a:lnTo>
                  <a:lnTo>
                    <a:pt x="119" y="338"/>
                  </a:lnTo>
                  <a:lnTo>
                    <a:pt x="119" y="338"/>
                  </a:lnTo>
                  <a:lnTo>
                    <a:pt x="122" y="343"/>
                  </a:lnTo>
                  <a:lnTo>
                    <a:pt x="126" y="349"/>
                  </a:lnTo>
                  <a:lnTo>
                    <a:pt x="126" y="357"/>
                  </a:lnTo>
                  <a:lnTo>
                    <a:pt x="126" y="364"/>
                  </a:lnTo>
                  <a:lnTo>
                    <a:pt x="126" y="380"/>
                  </a:lnTo>
                  <a:lnTo>
                    <a:pt x="126" y="387"/>
                  </a:lnTo>
                  <a:lnTo>
                    <a:pt x="126" y="393"/>
                  </a:lnTo>
                  <a:lnTo>
                    <a:pt x="126" y="393"/>
                  </a:lnTo>
                  <a:lnTo>
                    <a:pt x="128" y="397"/>
                  </a:lnTo>
                  <a:lnTo>
                    <a:pt x="132" y="400"/>
                  </a:lnTo>
                  <a:lnTo>
                    <a:pt x="135" y="403"/>
                  </a:lnTo>
                  <a:lnTo>
                    <a:pt x="140" y="404"/>
                  </a:lnTo>
                  <a:lnTo>
                    <a:pt x="150" y="408"/>
                  </a:lnTo>
                  <a:lnTo>
                    <a:pt x="162" y="411"/>
                  </a:lnTo>
                  <a:lnTo>
                    <a:pt x="173" y="416"/>
                  </a:lnTo>
                  <a:lnTo>
                    <a:pt x="179" y="418"/>
                  </a:lnTo>
                  <a:lnTo>
                    <a:pt x="182" y="420"/>
                  </a:lnTo>
                  <a:lnTo>
                    <a:pt x="187" y="425"/>
                  </a:lnTo>
                  <a:lnTo>
                    <a:pt x="189" y="430"/>
                  </a:lnTo>
                  <a:lnTo>
                    <a:pt x="191" y="434"/>
                  </a:lnTo>
                  <a:lnTo>
                    <a:pt x="193" y="441"/>
                  </a:lnTo>
                  <a:lnTo>
                    <a:pt x="193" y="441"/>
                  </a:lnTo>
                  <a:lnTo>
                    <a:pt x="193" y="454"/>
                  </a:lnTo>
                  <a:lnTo>
                    <a:pt x="195" y="470"/>
                  </a:lnTo>
                  <a:lnTo>
                    <a:pt x="199" y="488"/>
                  </a:lnTo>
                  <a:lnTo>
                    <a:pt x="205" y="507"/>
                  </a:lnTo>
                  <a:lnTo>
                    <a:pt x="212" y="525"/>
                  </a:lnTo>
                  <a:lnTo>
                    <a:pt x="220" y="541"/>
                  </a:lnTo>
                  <a:lnTo>
                    <a:pt x="225" y="548"/>
                  </a:lnTo>
                  <a:lnTo>
                    <a:pt x="229" y="554"/>
                  </a:lnTo>
                  <a:lnTo>
                    <a:pt x="234" y="558"/>
                  </a:lnTo>
                  <a:lnTo>
                    <a:pt x="240" y="562"/>
                  </a:lnTo>
                  <a:lnTo>
                    <a:pt x="240" y="562"/>
                  </a:lnTo>
                  <a:lnTo>
                    <a:pt x="249" y="564"/>
                  </a:lnTo>
                  <a:lnTo>
                    <a:pt x="257" y="567"/>
                  </a:lnTo>
                  <a:lnTo>
                    <a:pt x="262" y="570"/>
                  </a:lnTo>
                  <a:lnTo>
                    <a:pt x="266" y="575"/>
                  </a:lnTo>
                  <a:lnTo>
                    <a:pt x="269" y="580"/>
                  </a:lnTo>
                  <a:lnTo>
                    <a:pt x="271" y="586"/>
                  </a:lnTo>
                  <a:lnTo>
                    <a:pt x="273" y="599"/>
                  </a:lnTo>
                  <a:lnTo>
                    <a:pt x="273" y="599"/>
                  </a:lnTo>
                  <a:lnTo>
                    <a:pt x="275" y="610"/>
                  </a:lnTo>
                  <a:lnTo>
                    <a:pt x="280" y="619"/>
                  </a:lnTo>
                  <a:lnTo>
                    <a:pt x="286" y="629"/>
                  </a:lnTo>
                  <a:lnTo>
                    <a:pt x="293" y="636"/>
                  </a:lnTo>
                  <a:lnTo>
                    <a:pt x="302" y="641"/>
                  </a:lnTo>
                  <a:lnTo>
                    <a:pt x="311" y="646"/>
                  </a:lnTo>
                  <a:lnTo>
                    <a:pt x="321" y="649"/>
                  </a:lnTo>
                  <a:lnTo>
                    <a:pt x="332" y="651"/>
                  </a:lnTo>
                  <a:lnTo>
                    <a:pt x="332" y="651"/>
                  </a:lnTo>
                  <a:lnTo>
                    <a:pt x="343" y="649"/>
                  </a:lnTo>
                  <a:lnTo>
                    <a:pt x="353" y="647"/>
                  </a:lnTo>
                  <a:lnTo>
                    <a:pt x="373" y="639"/>
                  </a:lnTo>
                  <a:lnTo>
                    <a:pt x="382" y="636"/>
                  </a:lnTo>
                  <a:lnTo>
                    <a:pt x="393" y="632"/>
                  </a:lnTo>
                  <a:lnTo>
                    <a:pt x="404" y="630"/>
                  </a:lnTo>
                  <a:lnTo>
                    <a:pt x="416" y="629"/>
                  </a:lnTo>
                  <a:lnTo>
                    <a:pt x="416" y="629"/>
                  </a:lnTo>
                  <a:lnTo>
                    <a:pt x="425" y="629"/>
                  </a:lnTo>
                  <a:lnTo>
                    <a:pt x="433" y="631"/>
                  </a:lnTo>
                  <a:lnTo>
                    <a:pt x="439" y="633"/>
                  </a:lnTo>
                  <a:lnTo>
                    <a:pt x="445" y="637"/>
                  </a:lnTo>
                  <a:lnTo>
                    <a:pt x="449" y="640"/>
                  </a:lnTo>
                  <a:lnTo>
                    <a:pt x="454" y="645"/>
                  </a:lnTo>
                  <a:lnTo>
                    <a:pt x="460" y="654"/>
                  </a:lnTo>
                  <a:lnTo>
                    <a:pt x="465" y="664"/>
                  </a:lnTo>
                  <a:lnTo>
                    <a:pt x="471" y="675"/>
                  </a:lnTo>
                  <a:lnTo>
                    <a:pt x="475" y="679"/>
                  </a:lnTo>
                  <a:lnTo>
                    <a:pt x="479" y="684"/>
                  </a:lnTo>
                  <a:lnTo>
                    <a:pt x="484" y="687"/>
                  </a:lnTo>
                  <a:lnTo>
                    <a:pt x="489" y="691"/>
                  </a:lnTo>
                  <a:lnTo>
                    <a:pt x="489" y="691"/>
                  </a:lnTo>
                  <a:lnTo>
                    <a:pt x="552" y="691"/>
                  </a:lnTo>
                  <a:lnTo>
                    <a:pt x="552" y="691"/>
                  </a:lnTo>
                  <a:lnTo>
                    <a:pt x="552" y="691"/>
                  </a:lnTo>
                  <a:lnTo>
                    <a:pt x="559" y="698"/>
                  </a:lnTo>
                  <a:lnTo>
                    <a:pt x="564" y="706"/>
                  </a:lnTo>
                  <a:lnTo>
                    <a:pt x="570" y="715"/>
                  </a:lnTo>
                  <a:lnTo>
                    <a:pt x="575" y="725"/>
                  </a:lnTo>
                  <a:lnTo>
                    <a:pt x="582" y="747"/>
                  </a:lnTo>
                  <a:lnTo>
                    <a:pt x="588" y="769"/>
                  </a:lnTo>
                  <a:lnTo>
                    <a:pt x="593" y="779"/>
                  </a:lnTo>
                  <a:lnTo>
                    <a:pt x="598" y="790"/>
                  </a:lnTo>
                  <a:lnTo>
                    <a:pt x="602" y="799"/>
                  </a:lnTo>
                  <a:lnTo>
                    <a:pt x="609" y="807"/>
                  </a:lnTo>
                  <a:lnTo>
                    <a:pt x="616" y="814"/>
                  </a:lnTo>
                  <a:lnTo>
                    <a:pt x="625" y="819"/>
                  </a:lnTo>
                  <a:lnTo>
                    <a:pt x="636" y="822"/>
                  </a:lnTo>
                  <a:lnTo>
                    <a:pt x="648" y="823"/>
                  </a:lnTo>
                  <a:lnTo>
                    <a:pt x="648" y="823"/>
                  </a:lnTo>
                  <a:lnTo>
                    <a:pt x="653" y="822"/>
                  </a:lnTo>
                  <a:lnTo>
                    <a:pt x="657" y="821"/>
                  </a:lnTo>
                  <a:lnTo>
                    <a:pt x="667" y="816"/>
                  </a:lnTo>
                  <a:lnTo>
                    <a:pt x="676" y="810"/>
                  </a:lnTo>
                  <a:lnTo>
                    <a:pt x="682" y="809"/>
                  </a:lnTo>
                  <a:lnTo>
                    <a:pt x="689" y="808"/>
                  </a:lnTo>
                  <a:lnTo>
                    <a:pt x="689" y="808"/>
                  </a:lnTo>
                  <a:lnTo>
                    <a:pt x="694" y="809"/>
                  </a:lnTo>
                  <a:lnTo>
                    <a:pt x="699" y="810"/>
                  </a:lnTo>
                  <a:lnTo>
                    <a:pt x="703" y="814"/>
                  </a:lnTo>
                  <a:lnTo>
                    <a:pt x="708" y="817"/>
                  </a:lnTo>
                  <a:lnTo>
                    <a:pt x="715" y="825"/>
                  </a:lnTo>
                  <a:lnTo>
                    <a:pt x="722" y="836"/>
                  </a:lnTo>
                  <a:lnTo>
                    <a:pt x="729" y="845"/>
                  </a:lnTo>
                  <a:lnTo>
                    <a:pt x="736" y="854"/>
                  </a:lnTo>
                  <a:lnTo>
                    <a:pt x="740" y="858"/>
                  </a:lnTo>
                  <a:lnTo>
                    <a:pt x="746" y="860"/>
                  </a:lnTo>
                  <a:lnTo>
                    <a:pt x="752" y="862"/>
                  </a:lnTo>
                  <a:lnTo>
                    <a:pt x="758" y="862"/>
                  </a:lnTo>
                  <a:lnTo>
                    <a:pt x="758" y="862"/>
                  </a:lnTo>
                  <a:lnTo>
                    <a:pt x="779" y="861"/>
                  </a:lnTo>
                  <a:lnTo>
                    <a:pt x="798" y="859"/>
                  </a:lnTo>
                  <a:lnTo>
                    <a:pt x="807" y="857"/>
                  </a:lnTo>
                  <a:lnTo>
                    <a:pt x="814" y="853"/>
                  </a:lnTo>
                  <a:lnTo>
                    <a:pt x="821" y="850"/>
                  </a:lnTo>
                  <a:lnTo>
                    <a:pt x="828" y="846"/>
                  </a:lnTo>
                  <a:lnTo>
                    <a:pt x="834" y="842"/>
                  </a:lnTo>
                  <a:lnTo>
                    <a:pt x="838" y="837"/>
                  </a:lnTo>
                  <a:lnTo>
                    <a:pt x="847" y="825"/>
                  </a:lnTo>
                  <a:lnTo>
                    <a:pt x="854" y="813"/>
                  </a:lnTo>
                  <a:lnTo>
                    <a:pt x="861" y="797"/>
                  </a:lnTo>
                  <a:lnTo>
                    <a:pt x="861" y="797"/>
                  </a:lnTo>
                  <a:lnTo>
                    <a:pt x="860" y="790"/>
                  </a:lnTo>
                  <a:lnTo>
                    <a:pt x="859" y="784"/>
                  </a:lnTo>
                  <a:lnTo>
                    <a:pt x="858" y="779"/>
                  </a:lnTo>
                  <a:lnTo>
                    <a:pt x="855" y="775"/>
                  </a:lnTo>
                  <a:lnTo>
                    <a:pt x="853" y="771"/>
                  </a:lnTo>
                  <a:lnTo>
                    <a:pt x="850" y="769"/>
                  </a:lnTo>
                  <a:lnTo>
                    <a:pt x="843" y="764"/>
                  </a:lnTo>
                  <a:lnTo>
                    <a:pt x="828" y="759"/>
                  </a:lnTo>
                  <a:lnTo>
                    <a:pt x="822" y="755"/>
                  </a:lnTo>
                  <a:lnTo>
                    <a:pt x="819" y="753"/>
                  </a:lnTo>
                  <a:lnTo>
                    <a:pt x="816" y="749"/>
                  </a:lnTo>
                  <a:lnTo>
                    <a:pt x="816" y="749"/>
                  </a:lnTo>
                  <a:lnTo>
                    <a:pt x="815" y="746"/>
                  </a:lnTo>
                  <a:lnTo>
                    <a:pt x="815" y="744"/>
                  </a:lnTo>
                  <a:lnTo>
                    <a:pt x="816" y="737"/>
                  </a:lnTo>
                  <a:lnTo>
                    <a:pt x="816" y="730"/>
                  </a:lnTo>
                  <a:lnTo>
                    <a:pt x="815" y="726"/>
                  </a:lnTo>
                  <a:lnTo>
                    <a:pt x="813" y="724"/>
                  </a:lnTo>
                  <a:lnTo>
                    <a:pt x="813" y="724"/>
                  </a:lnTo>
                  <a:lnTo>
                    <a:pt x="811" y="720"/>
                  </a:lnTo>
                  <a:lnTo>
                    <a:pt x="806" y="717"/>
                  </a:lnTo>
                  <a:lnTo>
                    <a:pt x="796" y="713"/>
                  </a:lnTo>
                  <a:lnTo>
                    <a:pt x="785" y="708"/>
                  </a:lnTo>
                  <a:lnTo>
                    <a:pt x="782" y="706"/>
                  </a:lnTo>
                  <a:lnTo>
                    <a:pt x="781" y="702"/>
                  </a:lnTo>
                  <a:lnTo>
                    <a:pt x="781" y="702"/>
                  </a:lnTo>
                  <a:lnTo>
                    <a:pt x="781" y="699"/>
                  </a:lnTo>
                  <a:lnTo>
                    <a:pt x="782" y="697"/>
                  </a:lnTo>
                  <a:lnTo>
                    <a:pt x="785" y="691"/>
                  </a:lnTo>
                  <a:lnTo>
                    <a:pt x="790" y="685"/>
                  </a:lnTo>
                  <a:lnTo>
                    <a:pt x="791" y="683"/>
                  </a:lnTo>
                  <a:lnTo>
                    <a:pt x="791" y="679"/>
                  </a:lnTo>
                  <a:lnTo>
                    <a:pt x="791" y="679"/>
                  </a:lnTo>
                  <a:lnTo>
                    <a:pt x="790" y="672"/>
                  </a:lnTo>
                  <a:lnTo>
                    <a:pt x="787" y="668"/>
                  </a:lnTo>
                  <a:lnTo>
                    <a:pt x="784" y="663"/>
                  </a:lnTo>
                  <a:lnTo>
                    <a:pt x="781" y="660"/>
                  </a:lnTo>
                  <a:lnTo>
                    <a:pt x="776" y="657"/>
                  </a:lnTo>
                  <a:lnTo>
                    <a:pt x="773" y="654"/>
                  </a:lnTo>
                  <a:lnTo>
                    <a:pt x="770" y="649"/>
                  </a:lnTo>
                  <a:lnTo>
                    <a:pt x="769" y="644"/>
                  </a:lnTo>
                  <a:lnTo>
                    <a:pt x="769" y="644"/>
                  </a:lnTo>
                  <a:lnTo>
                    <a:pt x="773" y="617"/>
                  </a:lnTo>
                  <a:lnTo>
                    <a:pt x="773" y="617"/>
                  </a:lnTo>
                  <a:lnTo>
                    <a:pt x="773" y="617"/>
                  </a:lnTo>
                  <a:lnTo>
                    <a:pt x="792" y="599"/>
                  </a:lnTo>
                  <a:lnTo>
                    <a:pt x="801" y="590"/>
                  </a:lnTo>
                  <a:lnTo>
                    <a:pt x="805" y="586"/>
                  </a:lnTo>
                  <a:lnTo>
                    <a:pt x="806" y="585"/>
                  </a:lnTo>
                  <a:lnTo>
                    <a:pt x="806" y="585"/>
                  </a:lnTo>
                  <a:lnTo>
                    <a:pt x="806" y="579"/>
                  </a:lnTo>
                  <a:lnTo>
                    <a:pt x="804" y="576"/>
                  </a:lnTo>
                  <a:lnTo>
                    <a:pt x="801" y="571"/>
                  </a:lnTo>
                  <a:lnTo>
                    <a:pt x="799" y="568"/>
                  </a:lnTo>
                  <a:lnTo>
                    <a:pt x="791" y="560"/>
                  </a:lnTo>
                  <a:lnTo>
                    <a:pt x="783" y="554"/>
                  </a:lnTo>
                  <a:lnTo>
                    <a:pt x="773" y="549"/>
                  </a:lnTo>
                  <a:lnTo>
                    <a:pt x="764" y="547"/>
                  </a:lnTo>
                  <a:lnTo>
                    <a:pt x="756" y="545"/>
                  </a:lnTo>
                  <a:lnTo>
                    <a:pt x="751" y="544"/>
                  </a:lnTo>
                  <a:lnTo>
                    <a:pt x="751" y="544"/>
                  </a:lnTo>
                  <a:lnTo>
                    <a:pt x="724" y="544"/>
                  </a:lnTo>
                  <a:lnTo>
                    <a:pt x="724" y="544"/>
                  </a:lnTo>
                  <a:lnTo>
                    <a:pt x="717" y="545"/>
                  </a:lnTo>
                  <a:lnTo>
                    <a:pt x="712" y="545"/>
                  </a:lnTo>
                  <a:lnTo>
                    <a:pt x="709" y="544"/>
                  </a:lnTo>
                  <a:lnTo>
                    <a:pt x="708" y="542"/>
                  </a:lnTo>
                  <a:lnTo>
                    <a:pt x="707" y="540"/>
                  </a:lnTo>
                  <a:lnTo>
                    <a:pt x="707" y="537"/>
                  </a:lnTo>
                  <a:lnTo>
                    <a:pt x="707" y="537"/>
                  </a:lnTo>
                  <a:lnTo>
                    <a:pt x="698" y="544"/>
                  </a:lnTo>
                  <a:lnTo>
                    <a:pt x="689" y="552"/>
                  </a:lnTo>
                  <a:lnTo>
                    <a:pt x="669" y="573"/>
                  </a:lnTo>
                  <a:lnTo>
                    <a:pt x="659" y="583"/>
                  </a:lnTo>
                  <a:lnTo>
                    <a:pt x="649" y="592"/>
                  </a:lnTo>
                  <a:lnTo>
                    <a:pt x="639" y="596"/>
                  </a:lnTo>
                  <a:lnTo>
                    <a:pt x="634" y="599"/>
                  </a:lnTo>
                  <a:lnTo>
                    <a:pt x="630" y="599"/>
                  </a:lnTo>
                  <a:lnTo>
                    <a:pt x="630" y="599"/>
                  </a:lnTo>
                  <a:lnTo>
                    <a:pt x="624" y="599"/>
                  </a:lnTo>
                  <a:lnTo>
                    <a:pt x="618" y="598"/>
                  </a:lnTo>
                  <a:lnTo>
                    <a:pt x="614" y="595"/>
                  </a:lnTo>
                  <a:lnTo>
                    <a:pt x="609" y="593"/>
                  </a:lnTo>
                  <a:lnTo>
                    <a:pt x="602" y="587"/>
                  </a:lnTo>
                  <a:lnTo>
                    <a:pt x="596" y="580"/>
                  </a:lnTo>
                  <a:lnTo>
                    <a:pt x="591" y="573"/>
                  </a:lnTo>
                  <a:lnTo>
                    <a:pt x="584" y="568"/>
                  </a:lnTo>
                  <a:lnTo>
                    <a:pt x="580" y="565"/>
                  </a:lnTo>
                  <a:lnTo>
                    <a:pt x="576" y="563"/>
                  </a:lnTo>
                  <a:lnTo>
                    <a:pt x="572" y="562"/>
                  </a:lnTo>
                  <a:lnTo>
                    <a:pt x="567" y="562"/>
                  </a:lnTo>
                  <a:lnTo>
                    <a:pt x="567" y="562"/>
                  </a:lnTo>
                  <a:lnTo>
                    <a:pt x="562" y="562"/>
                  </a:lnTo>
                  <a:lnTo>
                    <a:pt x="557" y="564"/>
                  </a:lnTo>
                  <a:lnTo>
                    <a:pt x="550" y="568"/>
                  </a:lnTo>
                  <a:lnTo>
                    <a:pt x="542" y="571"/>
                  </a:lnTo>
                  <a:lnTo>
                    <a:pt x="539" y="572"/>
                  </a:lnTo>
                  <a:lnTo>
                    <a:pt x="533" y="573"/>
                  </a:lnTo>
                  <a:lnTo>
                    <a:pt x="533" y="573"/>
                  </a:lnTo>
                  <a:lnTo>
                    <a:pt x="529" y="572"/>
                  </a:lnTo>
                  <a:lnTo>
                    <a:pt x="522" y="569"/>
                  </a:lnTo>
                  <a:lnTo>
                    <a:pt x="504" y="560"/>
                  </a:lnTo>
                  <a:lnTo>
                    <a:pt x="489" y="550"/>
                  </a:lnTo>
                  <a:lnTo>
                    <a:pt x="485" y="546"/>
                  </a:lnTo>
                  <a:lnTo>
                    <a:pt x="483" y="544"/>
                  </a:lnTo>
                  <a:lnTo>
                    <a:pt x="483" y="544"/>
                  </a:lnTo>
                  <a:lnTo>
                    <a:pt x="484" y="535"/>
                  </a:lnTo>
                  <a:lnTo>
                    <a:pt x="485" y="530"/>
                  </a:lnTo>
                  <a:lnTo>
                    <a:pt x="488" y="525"/>
                  </a:lnTo>
                  <a:lnTo>
                    <a:pt x="492" y="522"/>
                  </a:lnTo>
                  <a:lnTo>
                    <a:pt x="495" y="518"/>
                  </a:lnTo>
                  <a:lnTo>
                    <a:pt x="498" y="514"/>
                  </a:lnTo>
                  <a:lnTo>
                    <a:pt x="500" y="508"/>
                  </a:lnTo>
                  <a:lnTo>
                    <a:pt x="501" y="500"/>
                  </a:lnTo>
                  <a:lnTo>
                    <a:pt x="501" y="500"/>
                  </a:lnTo>
                  <a:lnTo>
                    <a:pt x="500" y="492"/>
                  </a:lnTo>
                  <a:lnTo>
                    <a:pt x="498" y="486"/>
                  </a:lnTo>
                  <a:lnTo>
                    <a:pt x="494" y="481"/>
                  </a:lnTo>
                  <a:lnTo>
                    <a:pt x="489" y="477"/>
                  </a:lnTo>
                  <a:lnTo>
                    <a:pt x="483" y="469"/>
                  </a:lnTo>
                  <a:lnTo>
                    <a:pt x="480" y="464"/>
                  </a:lnTo>
                  <a:lnTo>
                    <a:pt x="479" y="460"/>
                  </a:lnTo>
                  <a:lnTo>
                    <a:pt x="479" y="460"/>
                  </a:lnTo>
                  <a:lnTo>
                    <a:pt x="479" y="456"/>
                  </a:lnTo>
                  <a:lnTo>
                    <a:pt x="480" y="454"/>
                  </a:lnTo>
                  <a:lnTo>
                    <a:pt x="485" y="449"/>
                  </a:lnTo>
                  <a:lnTo>
                    <a:pt x="492" y="446"/>
                  </a:lnTo>
                  <a:lnTo>
                    <a:pt x="499" y="442"/>
                  </a:lnTo>
                  <a:lnTo>
                    <a:pt x="507" y="439"/>
                  </a:lnTo>
                  <a:lnTo>
                    <a:pt x="512" y="435"/>
                  </a:lnTo>
                  <a:lnTo>
                    <a:pt x="515" y="433"/>
                  </a:lnTo>
                  <a:lnTo>
                    <a:pt x="517" y="430"/>
                  </a:lnTo>
                  <a:lnTo>
                    <a:pt x="518" y="426"/>
                  </a:lnTo>
                  <a:lnTo>
                    <a:pt x="519" y="423"/>
                  </a:lnTo>
                  <a:lnTo>
                    <a:pt x="519" y="423"/>
                  </a:lnTo>
                  <a:lnTo>
                    <a:pt x="518" y="417"/>
                  </a:lnTo>
                  <a:lnTo>
                    <a:pt x="516" y="411"/>
                  </a:lnTo>
                  <a:lnTo>
                    <a:pt x="511" y="404"/>
                  </a:lnTo>
                  <a:lnTo>
                    <a:pt x="507" y="399"/>
                  </a:lnTo>
                  <a:lnTo>
                    <a:pt x="502" y="394"/>
                  </a:lnTo>
                  <a:lnTo>
                    <a:pt x="498" y="389"/>
                  </a:lnTo>
                  <a:lnTo>
                    <a:pt x="493" y="387"/>
                  </a:lnTo>
                  <a:lnTo>
                    <a:pt x="489" y="386"/>
                  </a:lnTo>
                  <a:lnTo>
                    <a:pt x="489" y="386"/>
                  </a:lnTo>
                  <a:lnTo>
                    <a:pt x="486" y="386"/>
                  </a:lnTo>
                  <a:lnTo>
                    <a:pt x="483" y="388"/>
                  </a:lnTo>
                  <a:lnTo>
                    <a:pt x="477" y="393"/>
                  </a:lnTo>
                  <a:lnTo>
                    <a:pt x="470" y="399"/>
                  </a:lnTo>
                  <a:lnTo>
                    <a:pt x="465" y="400"/>
                  </a:lnTo>
                  <a:lnTo>
                    <a:pt x="461" y="401"/>
                  </a:lnTo>
                  <a:lnTo>
                    <a:pt x="461" y="401"/>
                  </a:lnTo>
                  <a:lnTo>
                    <a:pt x="457" y="400"/>
                  </a:lnTo>
                  <a:lnTo>
                    <a:pt x="454" y="397"/>
                  </a:lnTo>
                  <a:lnTo>
                    <a:pt x="453" y="395"/>
                  </a:lnTo>
                  <a:lnTo>
                    <a:pt x="451" y="392"/>
                  </a:lnTo>
                  <a:lnTo>
                    <a:pt x="450" y="381"/>
                  </a:lnTo>
                  <a:lnTo>
                    <a:pt x="449" y="371"/>
                  </a:lnTo>
                  <a:lnTo>
                    <a:pt x="449" y="371"/>
                  </a:lnTo>
                  <a:lnTo>
                    <a:pt x="449" y="338"/>
                  </a:lnTo>
                  <a:lnTo>
                    <a:pt x="449" y="338"/>
                  </a:lnTo>
                  <a:lnTo>
                    <a:pt x="449" y="321"/>
                  </a:lnTo>
                  <a:lnTo>
                    <a:pt x="447" y="306"/>
                  </a:lnTo>
                  <a:lnTo>
                    <a:pt x="445" y="293"/>
                  </a:lnTo>
                  <a:lnTo>
                    <a:pt x="440" y="280"/>
                  </a:lnTo>
                  <a:lnTo>
                    <a:pt x="437" y="268"/>
                  </a:lnTo>
                  <a:lnTo>
                    <a:pt x="431" y="258"/>
                  </a:lnTo>
                  <a:lnTo>
                    <a:pt x="420" y="236"/>
                  </a:lnTo>
                  <a:lnTo>
                    <a:pt x="409" y="214"/>
                  </a:lnTo>
                  <a:lnTo>
                    <a:pt x="404" y="203"/>
                  </a:lnTo>
                  <a:lnTo>
                    <a:pt x="400" y="190"/>
                  </a:lnTo>
                  <a:lnTo>
                    <a:pt x="396" y="178"/>
                  </a:lnTo>
                  <a:lnTo>
                    <a:pt x="394" y="163"/>
                  </a:lnTo>
                  <a:lnTo>
                    <a:pt x="392" y="147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89" y="120"/>
                  </a:lnTo>
                  <a:lnTo>
                    <a:pt x="387" y="110"/>
                  </a:lnTo>
                  <a:lnTo>
                    <a:pt x="385" y="100"/>
                  </a:lnTo>
                  <a:lnTo>
                    <a:pt x="384" y="91"/>
                  </a:lnTo>
                  <a:lnTo>
                    <a:pt x="384" y="91"/>
                  </a:lnTo>
                  <a:lnTo>
                    <a:pt x="380" y="88"/>
                  </a:lnTo>
                  <a:lnTo>
                    <a:pt x="377" y="84"/>
                  </a:lnTo>
                  <a:lnTo>
                    <a:pt x="367" y="76"/>
                  </a:lnTo>
                  <a:lnTo>
                    <a:pt x="364" y="72"/>
                  </a:lnTo>
                  <a:lnTo>
                    <a:pt x="361" y="67"/>
                  </a:lnTo>
                  <a:lnTo>
                    <a:pt x="358" y="61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8" y="50"/>
                  </a:lnTo>
                  <a:lnTo>
                    <a:pt x="359" y="46"/>
                  </a:lnTo>
                  <a:lnTo>
                    <a:pt x="365" y="38"/>
                  </a:lnTo>
                  <a:lnTo>
                    <a:pt x="371" y="31"/>
                  </a:lnTo>
                  <a:lnTo>
                    <a:pt x="374" y="27"/>
                  </a:lnTo>
                  <a:lnTo>
                    <a:pt x="377" y="22"/>
                  </a:lnTo>
                  <a:lnTo>
                    <a:pt x="377" y="22"/>
                  </a:lnTo>
                  <a:lnTo>
                    <a:pt x="370" y="20"/>
                  </a:lnTo>
                  <a:lnTo>
                    <a:pt x="364" y="16"/>
                  </a:lnTo>
                  <a:lnTo>
                    <a:pt x="354" y="10"/>
                  </a:lnTo>
                  <a:lnTo>
                    <a:pt x="349" y="6"/>
                  </a:lnTo>
                  <a:lnTo>
                    <a:pt x="344" y="3"/>
                  </a:lnTo>
                  <a:lnTo>
                    <a:pt x="339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27" y="0"/>
                  </a:lnTo>
                  <a:lnTo>
                    <a:pt x="323" y="2"/>
                  </a:lnTo>
                  <a:lnTo>
                    <a:pt x="319" y="4"/>
                  </a:lnTo>
                  <a:lnTo>
                    <a:pt x="317" y="6"/>
                  </a:lnTo>
                  <a:lnTo>
                    <a:pt x="316" y="10"/>
                  </a:lnTo>
                  <a:lnTo>
                    <a:pt x="313" y="13"/>
                  </a:lnTo>
                  <a:lnTo>
                    <a:pt x="312" y="22"/>
                  </a:lnTo>
                  <a:lnTo>
                    <a:pt x="311" y="41"/>
                  </a:lnTo>
                  <a:lnTo>
                    <a:pt x="309" y="49"/>
                  </a:lnTo>
                  <a:lnTo>
                    <a:pt x="308" y="52"/>
                  </a:lnTo>
                  <a:lnTo>
                    <a:pt x="307" y="56"/>
                  </a:lnTo>
                  <a:lnTo>
                    <a:pt x="307" y="56"/>
                  </a:lnTo>
                  <a:lnTo>
                    <a:pt x="301" y="63"/>
                  </a:lnTo>
                  <a:lnTo>
                    <a:pt x="294" y="67"/>
                  </a:lnTo>
                  <a:lnTo>
                    <a:pt x="287" y="72"/>
                  </a:lnTo>
                  <a:lnTo>
                    <a:pt x="281" y="75"/>
                  </a:lnTo>
                  <a:lnTo>
                    <a:pt x="274" y="77"/>
                  </a:lnTo>
                  <a:lnTo>
                    <a:pt x="269" y="81"/>
                  </a:lnTo>
                  <a:lnTo>
                    <a:pt x="263" y="86"/>
                  </a:lnTo>
                  <a:lnTo>
                    <a:pt x="258" y="91"/>
                  </a:lnTo>
                  <a:lnTo>
                    <a:pt x="258" y="91"/>
                  </a:lnTo>
                  <a:lnTo>
                    <a:pt x="251" y="100"/>
                  </a:lnTo>
                  <a:lnTo>
                    <a:pt x="244" y="112"/>
                  </a:lnTo>
                  <a:lnTo>
                    <a:pt x="237" y="124"/>
                  </a:lnTo>
                  <a:lnTo>
                    <a:pt x="229" y="135"/>
                  </a:lnTo>
                  <a:lnTo>
                    <a:pt x="221" y="145"/>
                  </a:lnTo>
                  <a:lnTo>
                    <a:pt x="217" y="150"/>
                  </a:lnTo>
                  <a:lnTo>
                    <a:pt x="212" y="153"/>
                  </a:lnTo>
                  <a:lnTo>
                    <a:pt x="206" y="157"/>
                  </a:lnTo>
                  <a:lnTo>
                    <a:pt x="199" y="159"/>
                  </a:lnTo>
                  <a:lnTo>
                    <a:pt x="193" y="161"/>
                  </a:lnTo>
                  <a:lnTo>
                    <a:pt x="185" y="161"/>
                  </a:lnTo>
                  <a:lnTo>
                    <a:pt x="185" y="161"/>
                  </a:lnTo>
                  <a:lnTo>
                    <a:pt x="179" y="163"/>
                  </a:lnTo>
                  <a:lnTo>
                    <a:pt x="172" y="164"/>
                  </a:lnTo>
                  <a:lnTo>
                    <a:pt x="165" y="166"/>
                  </a:lnTo>
                  <a:lnTo>
                    <a:pt x="159" y="170"/>
                  </a:lnTo>
                  <a:lnTo>
                    <a:pt x="148" y="179"/>
                  </a:lnTo>
                  <a:lnTo>
                    <a:pt x="137" y="189"/>
                  </a:lnTo>
                  <a:lnTo>
                    <a:pt x="119" y="211"/>
                  </a:lnTo>
                  <a:lnTo>
                    <a:pt x="111" y="221"/>
                  </a:lnTo>
                  <a:lnTo>
                    <a:pt x="104" y="228"/>
                  </a:lnTo>
                  <a:lnTo>
                    <a:pt x="104" y="228"/>
                  </a:lnTo>
                  <a:lnTo>
                    <a:pt x="98" y="232"/>
                  </a:lnTo>
                  <a:lnTo>
                    <a:pt x="91" y="235"/>
                  </a:lnTo>
                  <a:lnTo>
                    <a:pt x="78" y="239"/>
                  </a:lnTo>
                  <a:lnTo>
                    <a:pt x="48" y="244"/>
                  </a:lnTo>
                  <a:lnTo>
                    <a:pt x="34" y="248"/>
                  </a:lnTo>
                  <a:lnTo>
                    <a:pt x="28" y="250"/>
                  </a:lnTo>
                  <a:lnTo>
                    <a:pt x="22" y="252"/>
                  </a:lnTo>
                  <a:lnTo>
                    <a:pt x="18" y="256"/>
                  </a:lnTo>
                  <a:lnTo>
                    <a:pt x="13" y="260"/>
                  </a:lnTo>
                  <a:lnTo>
                    <a:pt x="11" y="266"/>
                  </a:lnTo>
                  <a:lnTo>
                    <a:pt x="8" y="272"/>
                  </a:lnTo>
                  <a:lnTo>
                    <a:pt x="8" y="272"/>
                  </a:lnTo>
                  <a:lnTo>
                    <a:pt x="0" y="279"/>
                  </a:lnTo>
                  <a:lnTo>
                    <a:pt x="0" y="27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2" name="Freeform 63"/>
            <p:cNvSpPr>
              <a:spLocks/>
            </p:cNvSpPr>
            <p:nvPr/>
          </p:nvSpPr>
          <p:spPr bwMode="auto">
            <a:xfrm>
              <a:off x="5928833" y="5115120"/>
              <a:ext cx="389487" cy="249096"/>
            </a:xfrm>
            <a:custGeom>
              <a:avLst/>
              <a:gdLst/>
              <a:ahLst/>
              <a:cxnLst>
                <a:cxn ang="0">
                  <a:pos x="278" y="422"/>
                </a:cxn>
                <a:cxn ang="0">
                  <a:pos x="302" y="404"/>
                </a:cxn>
                <a:cxn ang="0">
                  <a:pos x="333" y="384"/>
                </a:cxn>
                <a:cxn ang="0">
                  <a:pos x="340" y="368"/>
                </a:cxn>
                <a:cxn ang="0">
                  <a:pos x="347" y="328"/>
                </a:cxn>
                <a:cxn ang="0">
                  <a:pos x="361" y="315"/>
                </a:cxn>
                <a:cxn ang="0">
                  <a:pos x="386" y="311"/>
                </a:cxn>
                <a:cxn ang="0">
                  <a:pos x="371" y="264"/>
                </a:cxn>
                <a:cxn ang="0">
                  <a:pos x="374" y="244"/>
                </a:cxn>
                <a:cxn ang="0">
                  <a:pos x="394" y="217"/>
                </a:cxn>
                <a:cxn ang="0">
                  <a:pos x="445" y="201"/>
                </a:cxn>
                <a:cxn ang="0">
                  <a:pos x="463" y="206"/>
                </a:cxn>
                <a:cxn ang="0">
                  <a:pos x="488" y="223"/>
                </a:cxn>
                <a:cxn ang="0">
                  <a:pos x="489" y="213"/>
                </a:cxn>
                <a:cxn ang="0">
                  <a:pos x="517" y="177"/>
                </a:cxn>
                <a:cxn ang="0">
                  <a:pos x="547" y="164"/>
                </a:cxn>
                <a:cxn ang="0">
                  <a:pos x="564" y="172"/>
                </a:cxn>
                <a:cxn ang="0">
                  <a:pos x="580" y="179"/>
                </a:cxn>
                <a:cxn ang="0">
                  <a:pos x="604" y="166"/>
                </a:cxn>
                <a:cxn ang="0">
                  <a:pos x="624" y="161"/>
                </a:cxn>
                <a:cxn ang="0">
                  <a:pos x="610" y="126"/>
                </a:cxn>
                <a:cxn ang="0">
                  <a:pos x="562" y="62"/>
                </a:cxn>
                <a:cxn ang="0">
                  <a:pos x="515" y="53"/>
                </a:cxn>
                <a:cxn ang="0">
                  <a:pos x="501" y="46"/>
                </a:cxn>
                <a:cxn ang="0">
                  <a:pos x="489" y="12"/>
                </a:cxn>
                <a:cxn ang="0">
                  <a:pos x="476" y="0"/>
                </a:cxn>
                <a:cxn ang="0">
                  <a:pos x="462" y="1"/>
                </a:cxn>
                <a:cxn ang="0">
                  <a:pos x="433" y="24"/>
                </a:cxn>
                <a:cxn ang="0">
                  <a:pos x="404" y="35"/>
                </a:cxn>
                <a:cxn ang="0">
                  <a:pos x="355" y="32"/>
                </a:cxn>
                <a:cxn ang="0">
                  <a:pos x="301" y="28"/>
                </a:cxn>
                <a:cxn ang="0">
                  <a:pos x="295" y="58"/>
                </a:cxn>
                <a:cxn ang="0">
                  <a:pos x="267" y="76"/>
                </a:cxn>
                <a:cxn ang="0">
                  <a:pos x="248" y="72"/>
                </a:cxn>
                <a:cxn ang="0">
                  <a:pos x="233" y="55"/>
                </a:cxn>
                <a:cxn ang="0">
                  <a:pos x="219" y="51"/>
                </a:cxn>
                <a:cxn ang="0">
                  <a:pos x="194" y="76"/>
                </a:cxn>
                <a:cxn ang="0">
                  <a:pos x="179" y="88"/>
                </a:cxn>
                <a:cxn ang="0">
                  <a:pos x="164" y="115"/>
                </a:cxn>
                <a:cxn ang="0">
                  <a:pos x="133" y="134"/>
                </a:cxn>
                <a:cxn ang="0">
                  <a:pos x="53" y="153"/>
                </a:cxn>
                <a:cxn ang="0">
                  <a:pos x="11" y="172"/>
                </a:cxn>
                <a:cxn ang="0">
                  <a:pos x="0" y="194"/>
                </a:cxn>
                <a:cxn ang="0">
                  <a:pos x="2" y="217"/>
                </a:cxn>
                <a:cxn ang="0">
                  <a:pos x="16" y="231"/>
                </a:cxn>
                <a:cxn ang="0">
                  <a:pos x="29" y="249"/>
                </a:cxn>
                <a:cxn ang="0">
                  <a:pos x="19" y="262"/>
                </a:cxn>
                <a:cxn ang="0">
                  <a:pos x="20" y="276"/>
                </a:cxn>
                <a:cxn ang="0">
                  <a:pos x="42" y="293"/>
                </a:cxn>
                <a:cxn ang="0">
                  <a:pos x="76" y="300"/>
                </a:cxn>
                <a:cxn ang="0">
                  <a:pos x="96" y="311"/>
                </a:cxn>
                <a:cxn ang="0">
                  <a:pos x="109" y="351"/>
                </a:cxn>
                <a:cxn ang="0">
                  <a:pos x="111" y="398"/>
                </a:cxn>
                <a:cxn ang="0">
                  <a:pos x="128" y="430"/>
                </a:cxn>
                <a:cxn ang="0">
                  <a:pos x="150" y="439"/>
                </a:cxn>
                <a:cxn ang="0">
                  <a:pos x="183" y="427"/>
                </a:cxn>
                <a:cxn ang="0">
                  <a:pos x="234" y="401"/>
                </a:cxn>
                <a:cxn ang="0">
                  <a:pos x="248" y="404"/>
                </a:cxn>
                <a:cxn ang="0">
                  <a:pos x="275" y="432"/>
                </a:cxn>
              </a:cxnLst>
              <a:rect l="0" t="0" r="r" b="b"/>
              <a:pathLst>
                <a:path w="624" h="439">
                  <a:moveTo>
                    <a:pt x="275" y="429"/>
                  </a:moveTo>
                  <a:lnTo>
                    <a:pt x="275" y="429"/>
                  </a:lnTo>
                  <a:lnTo>
                    <a:pt x="277" y="425"/>
                  </a:lnTo>
                  <a:lnTo>
                    <a:pt x="278" y="422"/>
                  </a:lnTo>
                  <a:lnTo>
                    <a:pt x="280" y="418"/>
                  </a:lnTo>
                  <a:lnTo>
                    <a:pt x="283" y="415"/>
                  </a:lnTo>
                  <a:lnTo>
                    <a:pt x="293" y="409"/>
                  </a:lnTo>
                  <a:lnTo>
                    <a:pt x="302" y="404"/>
                  </a:lnTo>
                  <a:lnTo>
                    <a:pt x="312" y="399"/>
                  </a:lnTo>
                  <a:lnTo>
                    <a:pt x="323" y="393"/>
                  </a:lnTo>
                  <a:lnTo>
                    <a:pt x="329" y="387"/>
                  </a:lnTo>
                  <a:lnTo>
                    <a:pt x="333" y="384"/>
                  </a:lnTo>
                  <a:lnTo>
                    <a:pt x="334" y="381"/>
                  </a:lnTo>
                  <a:lnTo>
                    <a:pt x="334" y="381"/>
                  </a:lnTo>
                  <a:lnTo>
                    <a:pt x="338" y="374"/>
                  </a:lnTo>
                  <a:lnTo>
                    <a:pt x="340" y="368"/>
                  </a:lnTo>
                  <a:lnTo>
                    <a:pt x="342" y="355"/>
                  </a:lnTo>
                  <a:lnTo>
                    <a:pt x="343" y="343"/>
                  </a:lnTo>
                  <a:lnTo>
                    <a:pt x="344" y="332"/>
                  </a:lnTo>
                  <a:lnTo>
                    <a:pt x="347" y="328"/>
                  </a:lnTo>
                  <a:lnTo>
                    <a:pt x="348" y="324"/>
                  </a:lnTo>
                  <a:lnTo>
                    <a:pt x="351" y="321"/>
                  </a:lnTo>
                  <a:lnTo>
                    <a:pt x="355" y="317"/>
                  </a:lnTo>
                  <a:lnTo>
                    <a:pt x="361" y="315"/>
                  </a:lnTo>
                  <a:lnTo>
                    <a:pt x="367" y="313"/>
                  </a:lnTo>
                  <a:lnTo>
                    <a:pt x="375" y="311"/>
                  </a:lnTo>
                  <a:lnTo>
                    <a:pt x="386" y="311"/>
                  </a:lnTo>
                  <a:lnTo>
                    <a:pt x="386" y="311"/>
                  </a:lnTo>
                  <a:lnTo>
                    <a:pt x="384" y="303"/>
                  </a:lnTo>
                  <a:lnTo>
                    <a:pt x="378" y="287"/>
                  </a:lnTo>
                  <a:lnTo>
                    <a:pt x="373" y="272"/>
                  </a:lnTo>
                  <a:lnTo>
                    <a:pt x="371" y="264"/>
                  </a:lnTo>
                  <a:lnTo>
                    <a:pt x="371" y="264"/>
                  </a:lnTo>
                  <a:lnTo>
                    <a:pt x="371" y="256"/>
                  </a:lnTo>
                  <a:lnTo>
                    <a:pt x="372" y="249"/>
                  </a:lnTo>
                  <a:lnTo>
                    <a:pt x="374" y="244"/>
                  </a:lnTo>
                  <a:lnTo>
                    <a:pt x="378" y="237"/>
                  </a:lnTo>
                  <a:lnTo>
                    <a:pt x="380" y="231"/>
                  </a:lnTo>
                  <a:lnTo>
                    <a:pt x="385" y="226"/>
                  </a:lnTo>
                  <a:lnTo>
                    <a:pt x="394" y="217"/>
                  </a:lnTo>
                  <a:lnTo>
                    <a:pt x="405" y="210"/>
                  </a:lnTo>
                  <a:lnTo>
                    <a:pt x="418" y="206"/>
                  </a:lnTo>
                  <a:lnTo>
                    <a:pt x="431" y="202"/>
                  </a:lnTo>
                  <a:lnTo>
                    <a:pt x="445" y="201"/>
                  </a:lnTo>
                  <a:lnTo>
                    <a:pt x="445" y="201"/>
                  </a:lnTo>
                  <a:lnTo>
                    <a:pt x="451" y="202"/>
                  </a:lnTo>
                  <a:lnTo>
                    <a:pt x="457" y="203"/>
                  </a:lnTo>
                  <a:lnTo>
                    <a:pt x="463" y="206"/>
                  </a:lnTo>
                  <a:lnTo>
                    <a:pt x="468" y="209"/>
                  </a:lnTo>
                  <a:lnTo>
                    <a:pt x="478" y="217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88" y="219"/>
                  </a:lnTo>
                  <a:lnTo>
                    <a:pt x="488" y="219"/>
                  </a:lnTo>
                  <a:lnTo>
                    <a:pt x="488" y="219"/>
                  </a:lnTo>
                  <a:lnTo>
                    <a:pt x="489" y="213"/>
                  </a:lnTo>
                  <a:lnTo>
                    <a:pt x="494" y="203"/>
                  </a:lnTo>
                  <a:lnTo>
                    <a:pt x="500" y="194"/>
                  </a:lnTo>
                  <a:lnTo>
                    <a:pt x="508" y="185"/>
                  </a:lnTo>
                  <a:lnTo>
                    <a:pt x="517" y="177"/>
                  </a:lnTo>
                  <a:lnTo>
                    <a:pt x="527" y="171"/>
                  </a:lnTo>
                  <a:lnTo>
                    <a:pt x="538" y="166"/>
                  </a:lnTo>
                  <a:lnTo>
                    <a:pt x="542" y="165"/>
                  </a:lnTo>
                  <a:lnTo>
                    <a:pt x="547" y="164"/>
                  </a:lnTo>
                  <a:lnTo>
                    <a:pt x="547" y="164"/>
                  </a:lnTo>
                  <a:lnTo>
                    <a:pt x="553" y="165"/>
                  </a:lnTo>
                  <a:lnTo>
                    <a:pt x="556" y="166"/>
                  </a:lnTo>
                  <a:lnTo>
                    <a:pt x="564" y="172"/>
                  </a:lnTo>
                  <a:lnTo>
                    <a:pt x="571" y="177"/>
                  </a:lnTo>
                  <a:lnTo>
                    <a:pt x="576" y="179"/>
                  </a:lnTo>
                  <a:lnTo>
                    <a:pt x="580" y="179"/>
                  </a:lnTo>
                  <a:lnTo>
                    <a:pt x="580" y="179"/>
                  </a:lnTo>
                  <a:lnTo>
                    <a:pt x="585" y="178"/>
                  </a:lnTo>
                  <a:lnTo>
                    <a:pt x="591" y="177"/>
                  </a:lnTo>
                  <a:lnTo>
                    <a:pt x="600" y="170"/>
                  </a:lnTo>
                  <a:lnTo>
                    <a:pt x="604" y="166"/>
                  </a:lnTo>
                  <a:lnTo>
                    <a:pt x="610" y="164"/>
                  </a:lnTo>
                  <a:lnTo>
                    <a:pt x="617" y="162"/>
                  </a:lnTo>
                  <a:lnTo>
                    <a:pt x="624" y="161"/>
                  </a:lnTo>
                  <a:lnTo>
                    <a:pt x="624" y="161"/>
                  </a:lnTo>
                  <a:lnTo>
                    <a:pt x="624" y="142"/>
                  </a:lnTo>
                  <a:lnTo>
                    <a:pt x="624" y="142"/>
                  </a:lnTo>
                  <a:lnTo>
                    <a:pt x="624" y="142"/>
                  </a:lnTo>
                  <a:lnTo>
                    <a:pt x="610" y="126"/>
                  </a:lnTo>
                  <a:lnTo>
                    <a:pt x="588" y="101"/>
                  </a:lnTo>
                  <a:lnTo>
                    <a:pt x="570" y="76"/>
                  </a:lnTo>
                  <a:lnTo>
                    <a:pt x="564" y="66"/>
                  </a:lnTo>
                  <a:lnTo>
                    <a:pt x="562" y="62"/>
                  </a:lnTo>
                  <a:lnTo>
                    <a:pt x="562" y="62"/>
                  </a:lnTo>
                  <a:lnTo>
                    <a:pt x="548" y="61"/>
                  </a:lnTo>
                  <a:lnTo>
                    <a:pt x="531" y="57"/>
                  </a:lnTo>
                  <a:lnTo>
                    <a:pt x="515" y="53"/>
                  </a:lnTo>
                  <a:lnTo>
                    <a:pt x="508" y="49"/>
                  </a:lnTo>
                  <a:lnTo>
                    <a:pt x="503" y="47"/>
                  </a:lnTo>
                  <a:lnTo>
                    <a:pt x="503" y="47"/>
                  </a:lnTo>
                  <a:lnTo>
                    <a:pt x="501" y="46"/>
                  </a:lnTo>
                  <a:lnTo>
                    <a:pt x="499" y="42"/>
                  </a:lnTo>
                  <a:lnTo>
                    <a:pt x="496" y="36"/>
                  </a:lnTo>
                  <a:lnTo>
                    <a:pt x="492" y="20"/>
                  </a:lnTo>
                  <a:lnTo>
                    <a:pt x="489" y="12"/>
                  </a:lnTo>
                  <a:lnTo>
                    <a:pt x="486" y="5"/>
                  </a:lnTo>
                  <a:lnTo>
                    <a:pt x="483" y="3"/>
                  </a:lnTo>
                  <a:lnTo>
                    <a:pt x="479" y="1"/>
                  </a:lnTo>
                  <a:lnTo>
                    <a:pt x="476" y="0"/>
                  </a:lnTo>
                  <a:lnTo>
                    <a:pt x="470" y="0"/>
                  </a:lnTo>
                  <a:lnTo>
                    <a:pt x="470" y="0"/>
                  </a:lnTo>
                  <a:lnTo>
                    <a:pt x="466" y="0"/>
                  </a:lnTo>
                  <a:lnTo>
                    <a:pt x="462" y="1"/>
                  </a:lnTo>
                  <a:lnTo>
                    <a:pt x="455" y="5"/>
                  </a:lnTo>
                  <a:lnTo>
                    <a:pt x="448" y="11"/>
                  </a:lnTo>
                  <a:lnTo>
                    <a:pt x="441" y="18"/>
                  </a:lnTo>
                  <a:lnTo>
                    <a:pt x="433" y="24"/>
                  </a:lnTo>
                  <a:lnTo>
                    <a:pt x="425" y="30"/>
                  </a:lnTo>
                  <a:lnTo>
                    <a:pt x="415" y="34"/>
                  </a:lnTo>
                  <a:lnTo>
                    <a:pt x="410" y="35"/>
                  </a:lnTo>
                  <a:lnTo>
                    <a:pt x="404" y="35"/>
                  </a:lnTo>
                  <a:lnTo>
                    <a:pt x="404" y="35"/>
                  </a:lnTo>
                  <a:lnTo>
                    <a:pt x="388" y="35"/>
                  </a:lnTo>
                  <a:lnTo>
                    <a:pt x="371" y="33"/>
                  </a:lnTo>
                  <a:lnTo>
                    <a:pt x="355" y="32"/>
                  </a:lnTo>
                  <a:lnTo>
                    <a:pt x="341" y="28"/>
                  </a:lnTo>
                  <a:lnTo>
                    <a:pt x="341" y="28"/>
                  </a:lnTo>
                  <a:lnTo>
                    <a:pt x="301" y="28"/>
                  </a:lnTo>
                  <a:lnTo>
                    <a:pt x="301" y="28"/>
                  </a:lnTo>
                  <a:lnTo>
                    <a:pt x="301" y="28"/>
                  </a:lnTo>
                  <a:lnTo>
                    <a:pt x="301" y="40"/>
                  </a:lnTo>
                  <a:lnTo>
                    <a:pt x="298" y="50"/>
                  </a:lnTo>
                  <a:lnTo>
                    <a:pt x="295" y="58"/>
                  </a:lnTo>
                  <a:lnTo>
                    <a:pt x="290" y="65"/>
                  </a:lnTo>
                  <a:lnTo>
                    <a:pt x="283" y="70"/>
                  </a:lnTo>
                  <a:lnTo>
                    <a:pt x="277" y="73"/>
                  </a:lnTo>
                  <a:lnTo>
                    <a:pt x="267" y="76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1" y="76"/>
                  </a:lnTo>
                  <a:lnTo>
                    <a:pt x="248" y="72"/>
                  </a:lnTo>
                  <a:lnTo>
                    <a:pt x="244" y="69"/>
                  </a:lnTo>
                  <a:lnTo>
                    <a:pt x="241" y="63"/>
                  </a:lnTo>
                  <a:lnTo>
                    <a:pt x="237" y="58"/>
                  </a:lnTo>
                  <a:lnTo>
                    <a:pt x="233" y="55"/>
                  </a:lnTo>
                  <a:lnTo>
                    <a:pt x="229" y="51"/>
                  </a:lnTo>
                  <a:lnTo>
                    <a:pt x="224" y="50"/>
                  </a:lnTo>
                  <a:lnTo>
                    <a:pt x="224" y="50"/>
                  </a:lnTo>
                  <a:lnTo>
                    <a:pt x="219" y="51"/>
                  </a:lnTo>
                  <a:lnTo>
                    <a:pt x="214" y="55"/>
                  </a:lnTo>
                  <a:lnTo>
                    <a:pt x="205" y="65"/>
                  </a:lnTo>
                  <a:lnTo>
                    <a:pt x="199" y="71"/>
                  </a:lnTo>
                  <a:lnTo>
                    <a:pt x="194" y="76"/>
                  </a:lnTo>
                  <a:lnTo>
                    <a:pt x="188" y="79"/>
                  </a:lnTo>
                  <a:lnTo>
                    <a:pt x="180" y="80"/>
                  </a:lnTo>
                  <a:lnTo>
                    <a:pt x="180" y="80"/>
                  </a:lnTo>
                  <a:lnTo>
                    <a:pt x="179" y="88"/>
                  </a:lnTo>
                  <a:lnTo>
                    <a:pt x="176" y="96"/>
                  </a:lnTo>
                  <a:lnTo>
                    <a:pt x="173" y="103"/>
                  </a:lnTo>
                  <a:lnTo>
                    <a:pt x="168" y="109"/>
                  </a:lnTo>
                  <a:lnTo>
                    <a:pt x="164" y="115"/>
                  </a:lnTo>
                  <a:lnTo>
                    <a:pt x="159" y="119"/>
                  </a:lnTo>
                  <a:lnTo>
                    <a:pt x="153" y="124"/>
                  </a:lnTo>
                  <a:lnTo>
                    <a:pt x="147" y="127"/>
                  </a:lnTo>
                  <a:lnTo>
                    <a:pt x="133" y="134"/>
                  </a:lnTo>
                  <a:lnTo>
                    <a:pt x="118" y="139"/>
                  </a:lnTo>
                  <a:lnTo>
                    <a:pt x="102" y="143"/>
                  </a:lnTo>
                  <a:lnTo>
                    <a:pt x="86" y="146"/>
                  </a:lnTo>
                  <a:lnTo>
                    <a:pt x="53" y="153"/>
                  </a:lnTo>
                  <a:lnTo>
                    <a:pt x="39" y="156"/>
                  </a:lnTo>
                  <a:lnTo>
                    <a:pt x="27" y="162"/>
                  </a:lnTo>
                  <a:lnTo>
                    <a:pt x="15" y="168"/>
                  </a:lnTo>
                  <a:lnTo>
                    <a:pt x="11" y="172"/>
                  </a:lnTo>
                  <a:lnTo>
                    <a:pt x="7" y="177"/>
                  </a:lnTo>
                  <a:lnTo>
                    <a:pt x="4" y="181"/>
                  </a:lnTo>
                  <a:lnTo>
                    <a:pt x="2" y="187"/>
                  </a:lnTo>
                  <a:lnTo>
                    <a:pt x="0" y="19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0" y="210"/>
                  </a:lnTo>
                  <a:lnTo>
                    <a:pt x="2" y="217"/>
                  </a:lnTo>
                  <a:lnTo>
                    <a:pt x="4" y="222"/>
                  </a:lnTo>
                  <a:lnTo>
                    <a:pt x="7" y="226"/>
                  </a:lnTo>
                  <a:lnTo>
                    <a:pt x="12" y="229"/>
                  </a:lnTo>
                  <a:lnTo>
                    <a:pt x="16" y="231"/>
                  </a:lnTo>
                  <a:lnTo>
                    <a:pt x="29" y="234"/>
                  </a:lnTo>
                  <a:lnTo>
                    <a:pt x="29" y="234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6" y="254"/>
                  </a:lnTo>
                  <a:lnTo>
                    <a:pt x="22" y="259"/>
                  </a:lnTo>
                  <a:lnTo>
                    <a:pt x="19" y="262"/>
                  </a:lnTo>
                  <a:lnTo>
                    <a:pt x="18" y="268"/>
                  </a:lnTo>
                  <a:lnTo>
                    <a:pt x="18" y="268"/>
                  </a:lnTo>
                  <a:lnTo>
                    <a:pt x="19" y="272"/>
                  </a:lnTo>
                  <a:lnTo>
                    <a:pt x="20" y="276"/>
                  </a:lnTo>
                  <a:lnTo>
                    <a:pt x="22" y="280"/>
                  </a:lnTo>
                  <a:lnTo>
                    <a:pt x="26" y="284"/>
                  </a:lnTo>
                  <a:lnTo>
                    <a:pt x="33" y="290"/>
                  </a:lnTo>
                  <a:lnTo>
                    <a:pt x="42" y="293"/>
                  </a:lnTo>
                  <a:lnTo>
                    <a:pt x="52" y="297"/>
                  </a:lnTo>
                  <a:lnTo>
                    <a:pt x="61" y="299"/>
                  </a:lnTo>
                  <a:lnTo>
                    <a:pt x="76" y="300"/>
                  </a:lnTo>
                  <a:lnTo>
                    <a:pt x="76" y="300"/>
                  </a:lnTo>
                  <a:lnTo>
                    <a:pt x="83" y="301"/>
                  </a:lnTo>
                  <a:lnTo>
                    <a:pt x="88" y="303"/>
                  </a:lnTo>
                  <a:lnTo>
                    <a:pt x="92" y="307"/>
                  </a:lnTo>
                  <a:lnTo>
                    <a:pt x="96" y="311"/>
                  </a:lnTo>
                  <a:lnTo>
                    <a:pt x="99" y="316"/>
                  </a:lnTo>
                  <a:lnTo>
                    <a:pt x="102" y="322"/>
                  </a:lnTo>
                  <a:lnTo>
                    <a:pt x="105" y="336"/>
                  </a:lnTo>
                  <a:lnTo>
                    <a:pt x="109" y="351"/>
                  </a:lnTo>
                  <a:lnTo>
                    <a:pt x="110" y="366"/>
                  </a:lnTo>
                  <a:lnTo>
                    <a:pt x="110" y="389"/>
                  </a:lnTo>
                  <a:lnTo>
                    <a:pt x="110" y="389"/>
                  </a:lnTo>
                  <a:lnTo>
                    <a:pt x="111" y="398"/>
                  </a:lnTo>
                  <a:lnTo>
                    <a:pt x="113" y="407"/>
                  </a:lnTo>
                  <a:lnTo>
                    <a:pt x="117" y="416"/>
                  </a:lnTo>
                  <a:lnTo>
                    <a:pt x="122" y="424"/>
                  </a:lnTo>
                  <a:lnTo>
                    <a:pt x="128" y="430"/>
                  </a:lnTo>
                  <a:lnTo>
                    <a:pt x="135" y="436"/>
                  </a:lnTo>
                  <a:lnTo>
                    <a:pt x="142" y="438"/>
                  </a:lnTo>
                  <a:lnTo>
                    <a:pt x="150" y="439"/>
                  </a:lnTo>
                  <a:lnTo>
                    <a:pt x="150" y="439"/>
                  </a:lnTo>
                  <a:lnTo>
                    <a:pt x="156" y="439"/>
                  </a:lnTo>
                  <a:lnTo>
                    <a:pt x="160" y="438"/>
                  </a:lnTo>
                  <a:lnTo>
                    <a:pt x="172" y="433"/>
                  </a:lnTo>
                  <a:lnTo>
                    <a:pt x="183" y="427"/>
                  </a:lnTo>
                  <a:lnTo>
                    <a:pt x="196" y="420"/>
                  </a:lnTo>
                  <a:lnTo>
                    <a:pt x="207" y="413"/>
                  </a:lnTo>
                  <a:lnTo>
                    <a:pt x="221" y="406"/>
                  </a:lnTo>
                  <a:lnTo>
                    <a:pt x="234" y="401"/>
                  </a:lnTo>
                  <a:lnTo>
                    <a:pt x="240" y="400"/>
                  </a:lnTo>
                  <a:lnTo>
                    <a:pt x="247" y="400"/>
                  </a:lnTo>
                  <a:lnTo>
                    <a:pt x="247" y="400"/>
                  </a:lnTo>
                  <a:lnTo>
                    <a:pt x="248" y="404"/>
                  </a:lnTo>
                  <a:lnTo>
                    <a:pt x="251" y="408"/>
                  </a:lnTo>
                  <a:lnTo>
                    <a:pt x="260" y="418"/>
                  </a:lnTo>
                  <a:lnTo>
                    <a:pt x="275" y="432"/>
                  </a:lnTo>
                  <a:lnTo>
                    <a:pt x="275" y="432"/>
                  </a:lnTo>
                  <a:lnTo>
                    <a:pt x="275" y="429"/>
                  </a:lnTo>
                  <a:lnTo>
                    <a:pt x="275" y="42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3" name="Freeform 64"/>
            <p:cNvSpPr>
              <a:spLocks/>
            </p:cNvSpPr>
            <p:nvPr/>
          </p:nvSpPr>
          <p:spPr bwMode="auto">
            <a:xfrm>
              <a:off x="6004982" y="4948679"/>
              <a:ext cx="393232" cy="201541"/>
            </a:xfrm>
            <a:custGeom>
              <a:avLst/>
              <a:gdLst/>
              <a:ahLst/>
              <a:cxnLst>
                <a:cxn ang="0">
                  <a:pos x="599" y="167"/>
                </a:cxn>
                <a:cxn ang="0">
                  <a:pos x="556" y="195"/>
                </a:cxn>
                <a:cxn ang="0">
                  <a:pos x="527" y="200"/>
                </a:cxn>
                <a:cxn ang="0">
                  <a:pos x="492" y="195"/>
                </a:cxn>
                <a:cxn ang="0">
                  <a:pos x="439" y="162"/>
                </a:cxn>
                <a:cxn ang="0">
                  <a:pos x="426" y="144"/>
                </a:cxn>
                <a:cxn ang="0">
                  <a:pos x="351" y="86"/>
                </a:cxn>
                <a:cxn ang="0">
                  <a:pos x="309" y="45"/>
                </a:cxn>
                <a:cxn ang="0">
                  <a:pos x="299" y="17"/>
                </a:cxn>
                <a:cxn ang="0">
                  <a:pos x="290" y="0"/>
                </a:cxn>
                <a:cxn ang="0">
                  <a:pos x="276" y="22"/>
                </a:cxn>
                <a:cxn ang="0">
                  <a:pos x="265" y="30"/>
                </a:cxn>
                <a:cxn ang="0">
                  <a:pos x="227" y="14"/>
                </a:cxn>
                <a:cxn ang="0">
                  <a:pos x="205" y="13"/>
                </a:cxn>
                <a:cxn ang="0">
                  <a:pos x="180" y="27"/>
                </a:cxn>
                <a:cxn ang="0">
                  <a:pos x="154" y="33"/>
                </a:cxn>
                <a:cxn ang="0">
                  <a:pos x="121" y="76"/>
                </a:cxn>
                <a:cxn ang="0">
                  <a:pos x="62" y="92"/>
                </a:cxn>
                <a:cxn ang="0">
                  <a:pos x="55" y="114"/>
                </a:cxn>
                <a:cxn ang="0">
                  <a:pos x="30" y="129"/>
                </a:cxn>
                <a:cxn ang="0">
                  <a:pos x="6" y="139"/>
                </a:cxn>
                <a:cxn ang="0">
                  <a:pos x="0" y="154"/>
                </a:cxn>
                <a:cxn ang="0">
                  <a:pos x="17" y="173"/>
                </a:cxn>
                <a:cxn ang="0">
                  <a:pos x="61" y="190"/>
                </a:cxn>
                <a:cxn ang="0">
                  <a:pos x="85" y="189"/>
                </a:cxn>
                <a:cxn ang="0">
                  <a:pos x="111" y="162"/>
                </a:cxn>
                <a:cxn ang="0">
                  <a:pos x="121" y="199"/>
                </a:cxn>
                <a:cxn ang="0">
                  <a:pos x="131" y="215"/>
                </a:cxn>
                <a:cxn ang="0">
                  <a:pos x="169" y="237"/>
                </a:cxn>
                <a:cxn ang="0">
                  <a:pos x="175" y="253"/>
                </a:cxn>
                <a:cxn ang="0">
                  <a:pos x="161" y="250"/>
                </a:cxn>
                <a:cxn ang="0">
                  <a:pos x="167" y="277"/>
                </a:cxn>
                <a:cxn ang="0">
                  <a:pos x="195" y="289"/>
                </a:cxn>
                <a:cxn ang="0">
                  <a:pos x="225" y="299"/>
                </a:cxn>
                <a:cxn ang="0">
                  <a:pos x="235" y="323"/>
                </a:cxn>
                <a:cxn ang="0">
                  <a:pos x="283" y="330"/>
                </a:cxn>
                <a:cxn ang="0">
                  <a:pos x="304" y="325"/>
                </a:cxn>
                <a:cxn ang="0">
                  <a:pos x="334" y="300"/>
                </a:cxn>
                <a:cxn ang="0">
                  <a:pos x="349" y="295"/>
                </a:cxn>
                <a:cxn ang="0">
                  <a:pos x="365" y="300"/>
                </a:cxn>
                <a:cxn ang="0">
                  <a:pos x="378" y="337"/>
                </a:cxn>
                <a:cxn ang="0">
                  <a:pos x="387" y="344"/>
                </a:cxn>
                <a:cxn ang="0">
                  <a:pos x="441" y="357"/>
                </a:cxn>
                <a:cxn ang="0">
                  <a:pos x="459" y="342"/>
                </a:cxn>
                <a:cxn ang="0">
                  <a:pos x="471" y="326"/>
                </a:cxn>
                <a:cxn ang="0">
                  <a:pos x="485" y="313"/>
                </a:cxn>
                <a:cxn ang="0">
                  <a:pos x="531" y="315"/>
                </a:cxn>
                <a:cxn ang="0">
                  <a:pos x="577" y="314"/>
                </a:cxn>
                <a:cxn ang="0">
                  <a:pos x="599" y="298"/>
                </a:cxn>
                <a:cxn ang="0">
                  <a:pos x="603" y="246"/>
                </a:cxn>
                <a:cxn ang="0">
                  <a:pos x="628" y="152"/>
                </a:cxn>
                <a:cxn ang="0">
                  <a:pos x="628" y="136"/>
                </a:cxn>
              </a:cxnLst>
              <a:rect l="0" t="0" r="r" b="b"/>
              <a:pathLst>
                <a:path w="632" h="357">
                  <a:moveTo>
                    <a:pt x="628" y="136"/>
                  </a:moveTo>
                  <a:lnTo>
                    <a:pt x="628" y="136"/>
                  </a:lnTo>
                  <a:lnTo>
                    <a:pt x="609" y="158"/>
                  </a:lnTo>
                  <a:lnTo>
                    <a:pt x="599" y="167"/>
                  </a:lnTo>
                  <a:lnTo>
                    <a:pt x="589" y="176"/>
                  </a:lnTo>
                  <a:lnTo>
                    <a:pt x="578" y="183"/>
                  </a:lnTo>
                  <a:lnTo>
                    <a:pt x="567" y="190"/>
                  </a:lnTo>
                  <a:lnTo>
                    <a:pt x="556" y="195"/>
                  </a:lnTo>
                  <a:lnTo>
                    <a:pt x="543" y="198"/>
                  </a:lnTo>
                  <a:lnTo>
                    <a:pt x="543" y="198"/>
                  </a:lnTo>
                  <a:lnTo>
                    <a:pt x="535" y="200"/>
                  </a:lnTo>
                  <a:lnTo>
                    <a:pt x="527" y="200"/>
                  </a:lnTo>
                  <a:lnTo>
                    <a:pt x="518" y="200"/>
                  </a:lnTo>
                  <a:lnTo>
                    <a:pt x="509" y="199"/>
                  </a:lnTo>
                  <a:lnTo>
                    <a:pt x="500" y="197"/>
                  </a:lnTo>
                  <a:lnTo>
                    <a:pt x="492" y="195"/>
                  </a:lnTo>
                  <a:lnTo>
                    <a:pt x="474" y="188"/>
                  </a:lnTo>
                  <a:lnTo>
                    <a:pt x="458" y="178"/>
                  </a:lnTo>
                  <a:lnTo>
                    <a:pt x="444" y="168"/>
                  </a:lnTo>
                  <a:lnTo>
                    <a:pt x="439" y="162"/>
                  </a:lnTo>
                  <a:lnTo>
                    <a:pt x="434" y="157"/>
                  </a:lnTo>
                  <a:lnTo>
                    <a:pt x="429" y="150"/>
                  </a:lnTo>
                  <a:lnTo>
                    <a:pt x="426" y="144"/>
                  </a:lnTo>
                  <a:lnTo>
                    <a:pt x="426" y="144"/>
                  </a:lnTo>
                  <a:lnTo>
                    <a:pt x="411" y="130"/>
                  </a:lnTo>
                  <a:lnTo>
                    <a:pt x="396" y="117"/>
                  </a:lnTo>
                  <a:lnTo>
                    <a:pt x="366" y="97"/>
                  </a:lnTo>
                  <a:lnTo>
                    <a:pt x="351" y="86"/>
                  </a:lnTo>
                  <a:lnTo>
                    <a:pt x="336" y="75"/>
                  </a:lnTo>
                  <a:lnTo>
                    <a:pt x="322" y="61"/>
                  </a:lnTo>
                  <a:lnTo>
                    <a:pt x="309" y="45"/>
                  </a:lnTo>
                  <a:lnTo>
                    <a:pt x="309" y="45"/>
                  </a:lnTo>
                  <a:lnTo>
                    <a:pt x="305" y="39"/>
                  </a:lnTo>
                  <a:lnTo>
                    <a:pt x="303" y="33"/>
                  </a:lnTo>
                  <a:lnTo>
                    <a:pt x="301" y="22"/>
                  </a:lnTo>
                  <a:lnTo>
                    <a:pt x="299" y="17"/>
                  </a:lnTo>
                  <a:lnTo>
                    <a:pt x="298" y="12"/>
                  </a:lnTo>
                  <a:lnTo>
                    <a:pt x="295" y="6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87" y="4"/>
                  </a:lnTo>
                  <a:lnTo>
                    <a:pt x="283" y="8"/>
                  </a:lnTo>
                  <a:lnTo>
                    <a:pt x="279" y="17"/>
                  </a:lnTo>
                  <a:lnTo>
                    <a:pt x="276" y="22"/>
                  </a:lnTo>
                  <a:lnTo>
                    <a:pt x="273" y="27"/>
                  </a:lnTo>
                  <a:lnTo>
                    <a:pt x="269" y="29"/>
                  </a:lnTo>
                  <a:lnTo>
                    <a:pt x="265" y="30"/>
                  </a:lnTo>
                  <a:lnTo>
                    <a:pt x="265" y="30"/>
                  </a:lnTo>
                  <a:lnTo>
                    <a:pt x="258" y="29"/>
                  </a:lnTo>
                  <a:lnTo>
                    <a:pt x="251" y="27"/>
                  </a:lnTo>
                  <a:lnTo>
                    <a:pt x="240" y="21"/>
                  </a:lnTo>
                  <a:lnTo>
                    <a:pt x="227" y="14"/>
                  </a:lnTo>
                  <a:lnTo>
                    <a:pt x="220" y="13"/>
                  </a:lnTo>
                  <a:lnTo>
                    <a:pt x="213" y="12"/>
                  </a:lnTo>
                  <a:lnTo>
                    <a:pt x="213" y="12"/>
                  </a:lnTo>
                  <a:lnTo>
                    <a:pt x="205" y="13"/>
                  </a:lnTo>
                  <a:lnTo>
                    <a:pt x="197" y="15"/>
                  </a:lnTo>
                  <a:lnTo>
                    <a:pt x="191" y="18"/>
                  </a:lnTo>
                  <a:lnTo>
                    <a:pt x="185" y="22"/>
                  </a:lnTo>
                  <a:lnTo>
                    <a:pt x="180" y="27"/>
                  </a:lnTo>
                  <a:lnTo>
                    <a:pt x="173" y="30"/>
                  </a:lnTo>
                  <a:lnTo>
                    <a:pt x="165" y="32"/>
                  </a:lnTo>
                  <a:lnTo>
                    <a:pt x="154" y="33"/>
                  </a:lnTo>
                  <a:lnTo>
                    <a:pt x="154" y="33"/>
                  </a:lnTo>
                  <a:lnTo>
                    <a:pt x="150" y="46"/>
                  </a:lnTo>
                  <a:lnTo>
                    <a:pt x="142" y="58"/>
                  </a:lnTo>
                  <a:lnTo>
                    <a:pt x="133" y="68"/>
                  </a:lnTo>
                  <a:lnTo>
                    <a:pt x="121" y="76"/>
                  </a:lnTo>
                  <a:lnTo>
                    <a:pt x="108" y="83"/>
                  </a:lnTo>
                  <a:lnTo>
                    <a:pt x="93" y="89"/>
                  </a:lnTo>
                  <a:lnTo>
                    <a:pt x="78" y="91"/>
                  </a:lnTo>
                  <a:lnTo>
                    <a:pt x="62" y="92"/>
                  </a:lnTo>
                  <a:lnTo>
                    <a:pt x="62" y="92"/>
                  </a:lnTo>
                  <a:lnTo>
                    <a:pt x="61" y="101"/>
                  </a:lnTo>
                  <a:lnTo>
                    <a:pt x="59" y="108"/>
                  </a:lnTo>
                  <a:lnTo>
                    <a:pt x="55" y="114"/>
                  </a:lnTo>
                  <a:lnTo>
                    <a:pt x="51" y="119"/>
                  </a:lnTo>
                  <a:lnTo>
                    <a:pt x="46" y="122"/>
                  </a:lnTo>
                  <a:lnTo>
                    <a:pt x="40" y="125"/>
                  </a:lnTo>
                  <a:lnTo>
                    <a:pt x="30" y="129"/>
                  </a:lnTo>
                  <a:lnTo>
                    <a:pt x="19" y="132"/>
                  </a:lnTo>
                  <a:lnTo>
                    <a:pt x="14" y="135"/>
                  </a:lnTo>
                  <a:lnTo>
                    <a:pt x="9" y="137"/>
                  </a:lnTo>
                  <a:lnTo>
                    <a:pt x="6" y="139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2" y="160"/>
                  </a:lnTo>
                  <a:lnTo>
                    <a:pt x="8" y="167"/>
                  </a:lnTo>
                  <a:lnTo>
                    <a:pt x="17" y="173"/>
                  </a:lnTo>
                  <a:lnTo>
                    <a:pt x="28" y="178"/>
                  </a:lnTo>
                  <a:lnTo>
                    <a:pt x="39" y="184"/>
                  </a:lnTo>
                  <a:lnTo>
                    <a:pt x="51" y="188"/>
                  </a:lnTo>
                  <a:lnTo>
                    <a:pt x="61" y="190"/>
                  </a:lnTo>
                  <a:lnTo>
                    <a:pt x="70" y="191"/>
                  </a:lnTo>
                  <a:lnTo>
                    <a:pt x="70" y="191"/>
                  </a:lnTo>
                  <a:lnTo>
                    <a:pt x="78" y="191"/>
                  </a:lnTo>
                  <a:lnTo>
                    <a:pt x="85" y="189"/>
                  </a:lnTo>
                  <a:lnTo>
                    <a:pt x="91" y="185"/>
                  </a:lnTo>
                  <a:lnTo>
                    <a:pt x="96" y="181"/>
                  </a:lnTo>
                  <a:lnTo>
                    <a:pt x="103" y="172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5" y="174"/>
                  </a:lnTo>
                  <a:lnTo>
                    <a:pt x="118" y="188"/>
                  </a:lnTo>
                  <a:lnTo>
                    <a:pt x="121" y="199"/>
                  </a:lnTo>
                  <a:lnTo>
                    <a:pt x="122" y="205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31" y="215"/>
                  </a:lnTo>
                  <a:lnTo>
                    <a:pt x="138" y="221"/>
                  </a:lnTo>
                  <a:lnTo>
                    <a:pt x="154" y="228"/>
                  </a:lnTo>
                  <a:lnTo>
                    <a:pt x="161" y="232"/>
                  </a:lnTo>
                  <a:lnTo>
                    <a:pt x="169" y="237"/>
                  </a:lnTo>
                  <a:lnTo>
                    <a:pt x="175" y="243"/>
                  </a:lnTo>
                  <a:lnTo>
                    <a:pt x="180" y="250"/>
                  </a:lnTo>
                  <a:lnTo>
                    <a:pt x="180" y="250"/>
                  </a:lnTo>
                  <a:lnTo>
                    <a:pt x="175" y="253"/>
                  </a:lnTo>
                  <a:lnTo>
                    <a:pt x="170" y="254"/>
                  </a:lnTo>
                  <a:lnTo>
                    <a:pt x="167" y="253"/>
                  </a:lnTo>
                  <a:lnTo>
                    <a:pt x="161" y="250"/>
                  </a:lnTo>
                  <a:lnTo>
                    <a:pt x="161" y="250"/>
                  </a:lnTo>
                  <a:lnTo>
                    <a:pt x="161" y="272"/>
                  </a:lnTo>
                  <a:lnTo>
                    <a:pt x="161" y="272"/>
                  </a:lnTo>
                  <a:lnTo>
                    <a:pt x="161" y="272"/>
                  </a:lnTo>
                  <a:lnTo>
                    <a:pt x="167" y="277"/>
                  </a:lnTo>
                  <a:lnTo>
                    <a:pt x="172" y="281"/>
                  </a:lnTo>
                  <a:lnTo>
                    <a:pt x="177" y="283"/>
                  </a:lnTo>
                  <a:lnTo>
                    <a:pt x="183" y="285"/>
                  </a:lnTo>
                  <a:lnTo>
                    <a:pt x="195" y="289"/>
                  </a:lnTo>
                  <a:lnTo>
                    <a:pt x="205" y="291"/>
                  </a:lnTo>
                  <a:lnTo>
                    <a:pt x="215" y="293"/>
                  </a:lnTo>
                  <a:lnTo>
                    <a:pt x="220" y="296"/>
                  </a:lnTo>
                  <a:lnTo>
                    <a:pt x="225" y="299"/>
                  </a:lnTo>
                  <a:lnTo>
                    <a:pt x="228" y="304"/>
                  </a:lnTo>
                  <a:lnTo>
                    <a:pt x="231" y="308"/>
                  </a:lnTo>
                  <a:lnTo>
                    <a:pt x="234" y="315"/>
                  </a:lnTo>
                  <a:lnTo>
                    <a:pt x="235" y="323"/>
                  </a:lnTo>
                  <a:lnTo>
                    <a:pt x="235" y="323"/>
                  </a:lnTo>
                  <a:lnTo>
                    <a:pt x="259" y="328"/>
                  </a:lnTo>
                  <a:lnTo>
                    <a:pt x="272" y="330"/>
                  </a:lnTo>
                  <a:lnTo>
                    <a:pt x="283" y="330"/>
                  </a:lnTo>
                  <a:lnTo>
                    <a:pt x="283" y="330"/>
                  </a:lnTo>
                  <a:lnTo>
                    <a:pt x="289" y="330"/>
                  </a:lnTo>
                  <a:lnTo>
                    <a:pt x="294" y="329"/>
                  </a:lnTo>
                  <a:lnTo>
                    <a:pt x="304" y="325"/>
                  </a:lnTo>
                  <a:lnTo>
                    <a:pt x="312" y="319"/>
                  </a:lnTo>
                  <a:lnTo>
                    <a:pt x="320" y="313"/>
                  </a:lnTo>
                  <a:lnTo>
                    <a:pt x="327" y="306"/>
                  </a:lnTo>
                  <a:lnTo>
                    <a:pt x="334" y="300"/>
                  </a:lnTo>
                  <a:lnTo>
                    <a:pt x="341" y="296"/>
                  </a:lnTo>
                  <a:lnTo>
                    <a:pt x="345" y="295"/>
                  </a:lnTo>
                  <a:lnTo>
                    <a:pt x="349" y="295"/>
                  </a:lnTo>
                  <a:lnTo>
                    <a:pt x="349" y="295"/>
                  </a:lnTo>
                  <a:lnTo>
                    <a:pt x="355" y="295"/>
                  </a:lnTo>
                  <a:lnTo>
                    <a:pt x="358" y="296"/>
                  </a:lnTo>
                  <a:lnTo>
                    <a:pt x="362" y="298"/>
                  </a:lnTo>
                  <a:lnTo>
                    <a:pt x="365" y="300"/>
                  </a:lnTo>
                  <a:lnTo>
                    <a:pt x="368" y="307"/>
                  </a:lnTo>
                  <a:lnTo>
                    <a:pt x="371" y="315"/>
                  </a:lnTo>
                  <a:lnTo>
                    <a:pt x="375" y="331"/>
                  </a:lnTo>
                  <a:lnTo>
                    <a:pt x="378" y="337"/>
                  </a:lnTo>
                  <a:lnTo>
                    <a:pt x="380" y="341"/>
                  </a:lnTo>
                  <a:lnTo>
                    <a:pt x="382" y="342"/>
                  </a:lnTo>
                  <a:lnTo>
                    <a:pt x="382" y="342"/>
                  </a:lnTo>
                  <a:lnTo>
                    <a:pt x="387" y="344"/>
                  </a:lnTo>
                  <a:lnTo>
                    <a:pt x="394" y="348"/>
                  </a:lnTo>
                  <a:lnTo>
                    <a:pt x="410" y="352"/>
                  </a:lnTo>
                  <a:lnTo>
                    <a:pt x="427" y="356"/>
                  </a:lnTo>
                  <a:lnTo>
                    <a:pt x="441" y="357"/>
                  </a:lnTo>
                  <a:lnTo>
                    <a:pt x="441" y="357"/>
                  </a:lnTo>
                  <a:lnTo>
                    <a:pt x="443" y="353"/>
                  </a:lnTo>
                  <a:lnTo>
                    <a:pt x="448" y="350"/>
                  </a:lnTo>
                  <a:lnTo>
                    <a:pt x="459" y="342"/>
                  </a:lnTo>
                  <a:lnTo>
                    <a:pt x="459" y="342"/>
                  </a:lnTo>
                  <a:lnTo>
                    <a:pt x="463" y="338"/>
                  </a:lnTo>
                  <a:lnTo>
                    <a:pt x="466" y="335"/>
                  </a:lnTo>
                  <a:lnTo>
                    <a:pt x="471" y="326"/>
                  </a:lnTo>
                  <a:lnTo>
                    <a:pt x="473" y="321"/>
                  </a:lnTo>
                  <a:lnTo>
                    <a:pt x="477" y="318"/>
                  </a:lnTo>
                  <a:lnTo>
                    <a:pt x="480" y="314"/>
                  </a:lnTo>
                  <a:lnTo>
                    <a:pt x="485" y="313"/>
                  </a:lnTo>
                  <a:lnTo>
                    <a:pt x="485" y="313"/>
                  </a:lnTo>
                  <a:lnTo>
                    <a:pt x="496" y="312"/>
                  </a:lnTo>
                  <a:lnTo>
                    <a:pt x="512" y="314"/>
                  </a:lnTo>
                  <a:lnTo>
                    <a:pt x="531" y="315"/>
                  </a:lnTo>
                  <a:lnTo>
                    <a:pt x="550" y="316"/>
                  </a:lnTo>
                  <a:lnTo>
                    <a:pt x="559" y="316"/>
                  </a:lnTo>
                  <a:lnTo>
                    <a:pt x="569" y="315"/>
                  </a:lnTo>
                  <a:lnTo>
                    <a:pt x="577" y="314"/>
                  </a:lnTo>
                  <a:lnTo>
                    <a:pt x="585" y="312"/>
                  </a:lnTo>
                  <a:lnTo>
                    <a:pt x="590" y="308"/>
                  </a:lnTo>
                  <a:lnTo>
                    <a:pt x="595" y="304"/>
                  </a:lnTo>
                  <a:lnTo>
                    <a:pt x="599" y="298"/>
                  </a:lnTo>
                  <a:lnTo>
                    <a:pt x="600" y="290"/>
                  </a:lnTo>
                  <a:lnTo>
                    <a:pt x="600" y="290"/>
                  </a:lnTo>
                  <a:lnTo>
                    <a:pt x="600" y="267"/>
                  </a:lnTo>
                  <a:lnTo>
                    <a:pt x="603" y="246"/>
                  </a:lnTo>
                  <a:lnTo>
                    <a:pt x="608" y="228"/>
                  </a:lnTo>
                  <a:lnTo>
                    <a:pt x="612" y="209"/>
                  </a:lnTo>
                  <a:lnTo>
                    <a:pt x="624" y="173"/>
                  </a:lnTo>
                  <a:lnTo>
                    <a:pt x="628" y="152"/>
                  </a:lnTo>
                  <a:lnTo>
                    <a:pt x="632" y="129"/>
                  </a:lnTo>
                  <a:lnTo>
                    <a:pt x="632" y="129"/>
                  </a:lnTo>
                  <a:lnTo>
                    <a:pt x="628" y="136"/>
                  </a:lnTo>
                  <a:lnTo>
                    <a:pt x="628" y="13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4" name="Freeform 65"/>
            <p:cNvSpPr>
              <a:spLocks/>
            </p:cNvSpPr>
            <p:nvPr/>
          </p:nvSpPr>
          <p:spPr bwMode="auto">
            <a:xfrm>
              <a:off x="5887637" y="4872819"/>
              <a:ext cx="213469" cy="175499"/>
            </a:xfrm>
            <a:custGeom>
              <a:avLst/>
              <a:gdLst/>
              <a:ahLst/>
              <a:cxnLst>
                <a:cxn ang="0">
                  <a:pos x="187" y="280"/>
                </a:cxn>
                <a:cxn ang="0">
                  <a:pos x="196" y="269"/>
                </a:cxn>
                <a:cxn ang="0">
                  <a:pos x="217" y="261"/>
                </a:cxn>
                <a:cxn ang="0">
                  <a:pos x="238" y="251"/>
                </a:cxn>
                <a:cxn ang="0">
                  <a:pos x="248" y="233"/>
                </a:cxn>
                <a:cxn ang="0">
                  <a:pos x="265" y="223"/>
                </a:cxn>
                <a:cxn ang="0">
                  <a:pos x="308" y="208"/>
                </a:cxn>
                <a:cxn ang="0">
                  <a:pos x="337" y="178"/>
                </a:cxn>
                <a:cxn ang="0">
                  <a:pos x="336" y="165"/>
                </a:cxn>
                <a:cxn ang="0">
                  <a:pos x="321" y="160"/>
                </a:cxn>
                <a:cxn ang="0">
                  <a:pos x="307" y="144"/>
                </a:cxn>
                <a:cxn ang="0">
                  <a:pos x="292" y="95"/>
                </a:cxn>
                <a:cxn ang="0">
                  <a:pos x="278" y="48"/>
                </a:cxn>
                <a:cxn ang="0">
                  <a:pos x="261" y="30"/>
                </a:cxn>
                <a:cxn ang="0">
                  <a:pos x="246" y="26"/>
                </a:cxn>
                <a:cxn ang="0">
                  <a:pos x="241" y="28"/>
                </a:cxn>
                <a:cxn ang="0">
                  <a:pos x="232" y="40"/>
                </a:cxn>
                <a:cxn ang="0">
                  <a:pos x="226" y="40"/>
                </a:cxn>
                <a:cxn ang="0">
                  <a:pos x="213" y="34"/>
                </a:cxn>
                <a:cxn ang="0">
                  <a:pos x="194" y="12"/>
                </a:cxn>
                <a:cxn ang="0">
                  <a:pos x="179" y="2"/>
                </a:cxn>
                <a:cxn ang="0">
                  <a:pos x="169" y="0"/>
                </a:cxn>
                <a:cxn ang="0">
                  <a:pos x="147" y="3"/>
                </a:cxn>
                <a:cxn ang="0">
                  <a:pos x="142" y="0"/>
                </a:cxn>
                <a:cxn ang="0">
                  <a:pos x="129" y="10"/>
                </a:cxn>
                <a:cxn ang="0">
                  <a:pos x="95" y="11"/>
                </a:cxn>
                <a:cxn ang="0">
                  <a:pos x="94" y="27"/>
                </a:cxn>
                <a:cxn ang="0">
                  <a:pos x="84" y="48"/>
                </a:cxn>
                <a:cxn ang="0">
                  <a:pos x="64" y="68"/>
                </a:cxn>
                <a:cxn ang="0">
                  <a:pos x="59" y="81"/>
                </a:cxn>
                <a:cxn ang="0">
                  <a:pos x="59" y="94"/>
                </a:cxn>
                <a:cxn ang="0">
                  <a:pos x="66" y="108"/>
                </a:cxn>
                <a:cxn ang="0">
                  <a:pos x="79" y="114"/>
                </a:cxn>
                <a:cxn ang="0">
                  <a:pos x="84" y="132"/>
                </a:cxn>
                <a:cxn ang="0">
                  <a:pos x="80" y="149"/>
                </a:cxn>
                <a:cxn ang="0">
                  <a:pos x="64" y="169"/>
                </a:cxn>
                <a:cxn ang="0">
                  <a:pos x="26" y="196"/>
                </a:cxn>
                <a:cxn ang="0">
                  <a:pos x="8" y="218"/>
                </a:cxn>
                <a:cxn ang="0">
                  <a:pos x="0" y="249"/>
                </a:cxn>
                <a:cxn ang="0">
                  <a:pos x="3" y="268"/>
                </a:cxn>
                <a:cxn ang="0">
                  <a:pos x="18" y="295"/>
                </a:cxn>
                <a:cxn ang="0">
                  <a:pos x="36" y="308"/>
                </a:cxn>
                <a:cxn ang="0">
                  <a:pos x="46" y="308"/>
                </a:cxn>
                <a:cxn ang="0">
                  <a:pos x="66" y="299"/>
                </a:cxn>
                <a:cxn ang="0">
                  <a:pos x="86" y="280"/>
                </a:cxn>
                <a:cxn ang="0">
                  <a:pos x="102" y="276"/>
                </a:cxn>
                <a:cxn ang="0">
                  <a:pos x="123" y="277"/>
                </a:cxn>
                <a:cxn ang="0">
                  <a:pos x="172" y="286"/>
                </a:cxn>
                <a:cxn ang="0">
                  <a:pos x="187" y="286"/>
                </a:cxn>
              </a:cxnLst>
              <a:rect l="0" t="0" r="r" b="b"/>
              <a:pathLst>
                <a:path w="341" h="309">
                  <a:moveTo>
                    <a:pt x="187" y="286"/>
                  </a:moveTo>
                  <a:lnTo>
                    <a:pt x="187" y="286"/>
                  </a:lnTo>
                  <a:lnTo>
                    <a:pt x="187" y="280"/>
                  </a:lnTo>
                  <a:lnTo>
                    <a:pt x="189" y="276"/>
                  </a:lnTo>
                  <a:lnTo>
                    <a:pt x="193" y="271"/>
                  </a:lnTo>
                  <a:lnTo>
                    <a:pt x="196" y="269"/>
                  </a:lnTo>
                  <a:lnTo>
                    <a:pt x="201" y="267"/>
                  </a:lnTo>
                  <a:lnTo>
                    <a:pt x="206" y="264"/>
                  </a:lnTo>
                  <a:lnTo>
                    <a:pt x="217" y="261"/>
                  </a:lnTo>
                  <a:lnTo>
                    <a:pt x="227" y="257"/>
                  </a:lnTo>
                  <a:lnTo>
                    <a:pt x="233" y="254"/>
                  </a:lnTo>
                  <a:lnTo>
                    <a:pt x="238" y="251"/>
                  </a:lnTo>
                  <a:lnTo>
                    <a:pt x="242" y="246"/>
                  </a:lnTo>
                  <a:lnTo>
                    <a:pt x="246" y="240"/>
                  </a:lnTo>
                  <a:lnTo>
                    <a:pt x="248" y="233"/>
                  </a:lnTo>
                  <a:lnTo>
                    <a:pt x="249" y="224"/>
                  </a:lnTo>
                  <a:lnTo>
                    <a:pt x="249" y="224"/>
                  </a:lnTo>
                  <a:lnTo>
                    <a:pt x="265" y="223"/>
                  </a:lnTo>
                  <a:lnTo>
                    <a:pt x="280" y="221"/>
                  </a:lnTo>
                  <a:lnTo>
                    <a:pt x="295" y="215"/>
                  </a:lnTo>
                  <a:lnTo>
                    <a:pt x="308" y="208"/>
                  </a:lnTo>
                  <a:lnTo>
                    <a:pt x="320" y="200"/>
                  </a:lnTo>
                  <a:lnTo>
                    <a:pt x="329" y="190"/>
                  </a:lnTo>
                  <a:lnTo>
                    <a:pt x="337" y="178"/>
                  </a:lnTo>
                  <a:lnTo>
                    <a:pt x="341" y="165"/>
                  </a:lnTo>
                  <a:lnTo>
                    <a:pt x="341" y="165"/>
                  </a:lnTo>
                  <a:lnTo>
                    <a:pt x="336" y="165"/>
                  </a:lnTo>
                  <a:lnTo>
                    <a:pt x="330" y="163"/>
                  </a:lnTo>
                  <a:lnTo>
                    <a:pt x="325" y="162"/>
                  </a:lnTo>
                  <a:lnTo>
                    <a:pt x="321" y="160"/>
                  </a:lnTo>
                  <a:lnTo>
                    <a:pt x="317" y="156"/>
                  </a:lnTo>
                  <a:lnTo>
                    <a:pt x="314" y="153"/>
                  </a:lnTo>
                  <a:lnTo>
                    <a:pt x="307" y="144"/>
                  </a:lnTo>
                  <a:lnTo>
                    <a:pt x="302" y="133"/>
                  </a:lnTo>
                  <a:lnTo>
                    <a:pt x="299" y="122"/>
                  </a:lnTo>
                  <a:lnTo>
                    <a:pt x="292" y="95"/>
                  </a:lnTo>
                  <a:lnTo>
                    <a:pt x="286" y="70"/>
                  </a:lnTo>
                  <a:lnTo>
                    <a:pt x="283" y="58"/>
                  </a:lnTo>
                  <a:lnTo>
                    <a:pt x="278" y="48"/>
                  </a:lnTo>
                  <a:lnTo>
                    <a:pt x="272" y="39"/>
                  </a:lnTo>
                  <a:lnTo>
                    <a:pt x="265" y="32"/>
                  </a:lnTo>
                  <a:lnTo>
                    <a:pt x="261" y="30"/>
                  </a:lnTo>
                  <a:lnTo>
                    <a:pt x="256" y="27"/>
                  </a:lnTo>
                  <a:lnTo>
                    <a:pt x="252" y="26"/>
                  </a:lnTo>
                  <a:lnTo>
                    <a:pt x="246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1" y="28"/>
                  </a:lnTo>
                  <a:lnTo>
                    <a:pt x="237" y="33"/>
                  </a:lnTo>
                  <a:lnTo>
                    <a:pt x="234" y="39"/>
                  </a:lnTo>
                  <a:lnTo>
                    <a:pt x="232" y="40"/>
                  </a:lnTo>
                  <a:lnTo>
                    <a:pt x="231" y="41"/>
                  </a:lnTo>
                  <a:lnTo>
                    <a:pt x="231" y="41"/>
                  </a:lnTo>
                  <a:lnTo>
                    <a:pt x="226" y="40"/>
                  </a:lnTo>
                  <a:lnTo>
                    <a:pt x="222" y="39"/>
                  </a:lnTo>
                  <a:lnTo>
                    <a:pt x="217" y="37"/>
                  </a:lnTo>
                  <a:lnTo>
                    <a:pt x="213" y="34"/>
                  </a:lnTo>
                  <a:lnTo>
                    <a:pt x="207" y="27"/>
                  </a:lnTo>
                  <a:lnTo>
                    <a:pt x="200" y="20"/>
                  </a:lnTo>
                  <a:lnTo>
                    <a:pt x="194" y="12"/>
                  </a:lnTo>
                  <a:lnTo>
                    <a:pt x="187" y="7"/>
                  </a:lnTo>
                  <a:lnTo>
                    <a:pt x="183" y="4"/>
                  </a:lnTo>
                  <a:lnTo>
                    <a:pt x="179" y="2"/>
                  </a:lnTo>
                  <a:lnTo>
                    <a:pt x="175" y="1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61" y="1"/>
                  </a:lnTo>
                  <a:lnTo>
                    <a:pt x="153" y="3"/>
                  </a:lnTo>
                  <a:lnTo>
                    <a:pt x="147" y="3"/>
                  </a:lnTo>
                  <a:lnTo>
                    <a:pt x="145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8" y="4"/>
                  </a:lnTo>
                  <a:lnTo>
                    <a:pt x="132" y="8"/>
                  </a:lnTo>
                  <a:lnTo>
                    <a:pt x="129" y="10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5" y="20"/>
                  </a:lnTo>
                  <a:lnTo>
                    <a:pt x="94" y="27"/>
                  </a:lnTo>
                  <a:lnTo>
                    <a:pt x="92" y="34"/>
                  </a:lnTo>
                  <a:lnTo>
                    <a:pt x="89" y="40"/>
                  </a:lnTo>
                  <a:lnTo>
                    <a:pt x="84" y="48"/>
                  </a:lnTo>
                  <a:lnTo>
                    <a:pt x="77" y="55"/>
                  </a:lnTo>
                  <a:lnTo>
                    <a:pt x="70" y="61"/>
                  </a:lnTo>
                  <a:lnTo>
                    <a:pt x="64" y="68"/>
                  </a:lnTo>
                  <a:lnTo>
                    <a:pt x="62" y="72"/>
                  </a:lnTo>
                  <a:lnTo>
                    <a:pt x="61" y="77"/>
                  </a:lnTo>
                  <a:lnTo>
                    <a:pt x="59" y="81"/>
                  </a:lnTo>
                  <a:lnTo>
                    <a:pt x="58" y="88"/>
                  </a:lnTo>
                  <a:lnTo>
                    <a:pt x="58" y="88"/>
                  </a:lnTo>
                  <a:lnTo>
                    <a:pt x="59" y="94"/>
                  </a:lnTo>
                  <a:lnTo>
                    <a:pt x="61" y="100"/>
                  </a:lnTo>
                  <a:lnTo>
                    <a:pt x="63" y="104"/>
                  </a:lnTo>
                  <a:lnTo>
                    <a:pt x="66" y="108"/>
                  </a:lnTo>
                  <a:lnTo>
                    <a:pt x="70" y="110"/>
                  </a:lnTo>
                  <a:lnTo>
                    <a:pt x="74" y="112"/>
                  </a:lnTo>
                  <a:lnTo>
                    <a:pt x="79" y="114"/>
                  </a:lnTo>
                  <a:lnTo>
                    <a:pt x="84" y="114"/>
                  </a:lnTo>
                  <a:lnTo>
                    <a:pt x="84" y="114"/>
                  </a:lnTo>
                  <a:lnTo>
                    <a:pt x="84" y="132"/>
                  </a:lnTo>
                  <a:lnTo>
                    <a:pt x="84" y="132"/>
                  </a:lnTo>
                  <a:lnTo>
                    <a:pt x="84" y="141"/>
                  </a:lnTo>
                  <a:lnTo>
                    <a:pt x="80" y="149"/>
                  </a:lnTo>
                  <a:lnTo>
                    <a:pt x="77" y="156"/>
                  </a:lnTo>
                  <a:lnTo>
                    <a:pt x="71" y="163"/>
                  </a:lnTo>
                  <a:lnTo>
                    <a:pt x="64" y="169"/>
                  </a:lnTo>
                  <a:lnTo>
                    <a:pt x="57" y="175"/>
                  </a:lnTo>
                  <a:lnTo>
                    <a:pt x="42" y="185"/>
                  </a:lnTo>
                  <a:lnTo>
                    <a:pt x="26" y="196"/>
                  </a:lnTo>
                  <a:lnTo>
                    <a:pt x="19" y="203"/>
                  </a:lnTo>
                  <a:lnTo>
                    <a:pt x="13" y="210"/>
                  </a:lnTo>
                  <a:lnTo>
                    <a:pt x="8" y="218"/>
                  </a:lnTo>
                  <a:lnTo>
                    <a:pt x="4" y="228"/>
                  </a:lnTo>
                  <a:lnTo>
                    <a:pt x="1" y="238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1" y="259"/>
                  </a:lnTo>
                  <a:lnTo>
                    <a:pt x="3" y="268"/>
                  </a:lnTo>
                  <a:lnTo>
                    <a:pt x="7" y="278"/>
                  </a:lnTo>
                  <a:lnTo>
                    <a:pt x="12" y="287"/>
                  </a:lnTo>
                  <a:lnTo>
                    <a:pt x="18" y="295"/>
                  </a:lnTo>
                  <a:lnTo>
                    <a:pt x="25" y="302"/>
                  </a:lnTo>
                  <a:lnTo>
                    <a:pt x="32" y="307"/>
                  </a:lnTo>
                  <a:lnTo>
                    <a:pt x="36" y="308"/>
                  </a:lnTo>
                  <a:lnTo>
                    <a:pt x="40" y="309"/>
                  </a:lnTo>
                  <a:lnTo>
                    <a:pt x="40" y="309"/>
                  </a:lnTo>
                  <a:lnTo>
                    <a:pt x="46" y="308"/>
                  </a:lnTo>
                  <a:lnTo>
                    <a:pt x="50" y="307"/>
                  </a:lnTo>
                  <a:lnTo>
                    <a:pt x="58" y="304"/>
                  </a:lnTo>
                  <a:lnTo>
                    <a:pt x="66" y="299"/>
                  </a:lnTo>
                  <a:lnTo>
                    <a:pt x="72" y="292"/>
                  </a:lnTo>
                  <a:lnTo>
                    <a:pt x="79" y="286"/>
                  </a:lnTo>
                  <a:lnTo>
                    <a:pt x="86" y="280"/>
                  </a:lnTo>
                  <a:lnTo>
                    <a:pt x="94" y="277"/>
                  </a:lnTo>
                  <a:lnTo>
                    <a:pt x="97" y="276"/>
                  </a:lnTo>
                  <a:lnTo>
                    <a:pt x="102" y="276"/>
                  </a:lnTo>
                  <a:lnTo>
                    <a:pt x="102" y="276"/>
                  </a:lnTo>
                  <a:lnTo>
                    <a:pt x="114" y="276"/>
                  </a:lnTo>
                  <a:lnTo>
                    <a:pt x="123" y="277"/>
                  </a:lnTo>
                  <a:lnTo>
                    <a:pt x="142" y="282"/>
                  </a:lnTo>
                  <a:lnTo>
                    <a:pt x="163" y="285"/>
                  </a:lnTo>
                  <a:lnTo>
                    <a:pt x="172" y="286"/>
                  </a:lnTo>
                  <a:lnTo>
                    <a:pt x="184" y="286"/>
                  </a:lnTo>
                  <a:lnTo>
                    <a:pt x="184" y="286"/>
                  </a:lnTo>
                  <a:lnTo>
                    <a:pt x="187" y="286"/>
                  </a:lnTo>
                  <a:lnTo>
                    <a:pt x="187" y="28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5" name="Freeform 66"/>
            <p:cNvSpPr>
              <a:spLocks/>
            </p:cNvSpPr>
            <p:nvPr/>
          </p:nvSpPr>
          <p:spPr bwMode="auto">
            <a:xfrm>
              <a:off x="5573052" y="4751667"/>
              <a:ext cx="403219" cy="250227"/>
            </a:xfrm>
            <a:custGeom>
              <a:avLst/>
              <a:gdLst/>
              <a:ahLst/>
              <a:cxnLst>
                <a:cxn ang="0">
                  <a:pos x="18" y="134"/>
                </a:cxn>
                <a:cxn ang="0">
                  <a:pos x="67" y="89"/>
                </a:cxn>
                <a:cxn ang="0">
                  <a:pos x="69" y="56"/>
                </a:cxn>
                <a:cxn ang="0">
                  <a:pos x="80" y="1"/>
                </a:cxn>
                <a:cxn ang="0">
                  <a:pos x="102" y="1"/>
                </a:cxn>
                <a:cxn ang="0">
                  <a:pos x="128" y="28"/>
                </a:cxn>
                <a:cxn ang="0">
                  <a:pos x="172" y="42"/>
                </a:cxn>
                <a:cxn ang="0">
                  <a:pos x="240" y="50"/>
                </a:cxn>
                <a:cxn ang="0">
                  <a:pos x="274" y="72"/>
                </a:cxn>
                <a:cxn ang="0">
                  <a:pos x="290" y="81"/>
                </a:cxn>
                <a:cxn ang="0">
                  <a:pos x="343" y="63"/>
                </a:cxn>
                <a:cxn ang="0">
                  <a:pos x="385" y="46"/>
                </a:cxn>
                <a:cxn ang="0">
                  <a:pos x="409" y="54"/>
                </a:cxn>
                <a:cxn ang="0">
                  <a:pos x="426" y="92"/>
                </a:cxn>
                <a:cxn ang="0">
                  <a:pos x="437" y="100"/>
                </a:cxn>
                <a:cxn ang="0">
                  <a:pos x="459" y="89"/>
                </a:cxn>
                <a:cxn ang="0">
                  <a:pos x="474" y="110"/>
                </a:cxn>
                <a:cxn ang="0">
                  <a:pos x="487" y="114"/>
                </a:cxn>
                <a:cxn ang="0">
                  <a:pos x="503" y="103"/>
                </a:cxn>
                <a:cxn ang="0">
                  <a:pos x="537" y="124"/>
                </a:cxn>
                <a:cxn ang="0">
                  <a:pos x="569" y="140"/>
                </a:cxn>
                <a:cxn ang="0">
                  <a:pos x="575" y="157"/>
                </a:cxn>
                <a:cxn ang="0">
                  <a:pos x="592" y="156"/>
                </a:cxn>
                <a:cxn ang="0">
                  <a:pos x="620" y="140"/>
                </a:cxn>
                <a:cxn ang="0">
                  <a:pos x="634" y="147"/>
                </a:cxn>
                <a:cxn ang="0">
                  <a:pos x="638" y="200"/>
                </a:cxn>
                <a:cxn ang="0">
                  <a:pos x="645" y="214"/>
                </a:cxn>
                <a:cxn ang="0">
                  <a:pos x="628" y="225"/>
                </a:cxn>
                <a:cxn ang="0">
                  <a:pos x="597" y="241"/>
                </a:cxn>
                <a:cxn ang="0">
                  <a:pos x="573" y="275"/>
                </a:cxn>
                <a:cxn ang="0">
                  <a:pos x="561" y="302"/>
                </a:cxn>
                <a:cxn ang="0">
                  <a:pos x="569" y="322"/>
                </a:cxn>
                <a:cxn ang="0">
                  <a:pos x="587" y="328"/>
                </a:cxn>
                <a:cxn ang="0">
                  <a:pos x="581" y="368"/>
                </a:cxn>
                <a:cxn ang="0">
                  <a:pos x="538" y="402"/>
                </a:cxn>
                <a:cxn ang="0">
                  <a:pos x="506" y="442"/>
                </a:cxn>
                <a:cxn ang="0">
                  <a:pos x="481" y="400"/>
                </a:cxn>
                <a:cxn ang="0">
                  <a:pos x="443" y="391"/>
                </a:cxn>
                <a:cxn ang="0">
                  <a:pos x="411" y="405"/>
                </a:cxn>
                <a:cxn ang="0">
                  <a:pos x="397" y="397"/>
                </a:cxn>
                <a:cxn ang="0">
                  <a:pos x="378" y="379"/>
                </a:cxn>
                <a:cxn ang="0">
                  <a:pos x="337" y="369"/>
                </a:cxn>
                <a:cxn ang="0">
                  <a:pos x="321" y="347"/>
                </a:cxn>
                <a:cxn ang="0">
                  <a:pos x="299" y="340"/>
                </a:cxn>
                <a:cxn ang="0">
                  <a:pos x="253" y="350"/>
                </a:cxn>
                <a:cxn ang="0">
                  <a:pos x="224" y="338"/>
                </a:cxn>
                <a:cxn ang="0">
                  <a:pos x="195" y="291"/>
                </a:cxn>
                <a:cxn ang="0">
                  <a:pos x="157" y="272"/>
                </a:cxn>
                <a:cxn ang="0">
                  <a:pos x="116" y="271"/>
                </a:cxn>
                <a:cxn ang="0">
                  <a:pos x="60" y="231"/>
                </a:cxn>
                <a:cxn ang="0">
                  <a:pos x="0" y="140"/>
                </a:cxn>
              </a:cxnLst>
              <a:rect l="0" t="0" r="r" b="b"/>
              <a:pathLst>
                <a:path w="645" h="442">
                  <a:moveTo>
                    <a:pt x="0" y="140"/>
                  </a:moveTo>
                  <a:lnTo>
                    <a:pt x="0" y="140"/>
                  </a:lnTo>
                  <a:lnTo>
                    <a:pt x="3" y="140"/>
                  </a:lnTo>
                  <a:lnTo>
                    <a:pt x="8" y="139"/>
                  </a:lnTo>
                  <a:lnTo>
                    <a:pt x="18" y="134"/>
                  </a:lnTo>
                  <a:lnTo>
                    <a:pt x="30" y="126"/>
                  </a:lnTo>
                  <a:lnTo>
                    <a:pt x="41" y="118"/>
                  </a:lnTo>
                  <a:lnTo>
                    <a:pt x="52" y="108"/>
                  </a:lnTo>
                  <a:lnTo>
                    <a:pt x="61" y="99"/>
                  </a:lnTo>
                  <a:lnTo>
                    <a:pt x="67" y="89"/>
                  </a:lnTo>
                  <a:lnTo>
                    <a:pt x="69" y="85"/>
                  </a:lnTo>
                  <a:lnTo>
                    <a:pt x="69" y="81"/>
                  </a:lnTo>
                  <a:lnTo>
                    <a:pt x="69" y="81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0" y="45"/>
                  </a:lnTo>
                  <a:lnTo>
                    <a:pt x="73" y="31"/>
                  </a:lnTo>
                  <a:lnTo>
                    <a:pt x="77" y="17"/>
                  </a:lnTo>
                  <a:lnTo>
                    <a:pt x="80" y="1"/>
                  </a:lnTo>
                  <a:lnTo>
                    <a:pt x="80" y="1"/>
                  </a:lnTo>
                  <a:lnTo>
                    <a:pt x="86" y="1"/>
                  </a:lnTo>
                  <a:lnTo>
                    <a:pt x="92" y="0"/>
                  </a:lnTo>
                  <a:lnTo>
                    <a:pt x="96" y="0"/>
                  </a:lnTo>
                  <a:lnTo>
                    <a:pt x="102" y="1"/>
                  </a:lnTo>
                  <a:lnTo>
                    <a:pt x="102" y="1"/>
                  </a:lnTo>
                  <a:lnTo>
                    <a:pt x="110" y="4"/>
                  </a:lnTo>
                  <a:lnTo>
                    <a:pt x="115" y="9"/>
                  </a:lnTo>
                  <a:lnTo>
                    <a:pt x="118" y="13"/>
                  </a:lnTo>
                  <a:lnTo>
                    <a:pt x="122" y="19"/>
                  </a:lnTo>
                  <a:lnTo>
                    <a:pt x="128" y="28"/>
                  </a:lnTo>
                  <a:lnTo>
                    <a:pt x="131" y="32"/>
                  </a:lnTo>
                  <a:lnTo>
                    <a:pt x="136" y="34"/>
                  </a:lnTo>
                  <a:lnTo>
                    <a:pt x="136" y="34"/>
                  </a:lnTo>
                  <a:lnTo>
                    <a:pt x="155" y="40"/>
                  </a:lnTo>
                  <a:lnTo>
                    <a:pt x="172" y="42"/>
                  </a:lnTo>
                  <a:lnTo>
                    <a:pt x="187" y="45"/>
                  </a:lnTo>
                  <a:lnTo>
                    <a:pt x="200" y="45"/>
                  </a:lnTo>
                  <a:lnTo>
                    <a:pt x="213" y="46"/>
                  </a:lnTo>
                  <a:lnTo>
                    <a:pt x="226" y="47"/>
                  </a:lnTo>
                  <a:lnTo>
                    <a:pt x="240" y="50"/>
                  </a:lnTo>
                  <a:lnTo>
                    <a:pt x="256" y="56"/>
                  </a:lnTo>
                  <a:lnTo>
                    <a:pt x="256" y="56"/>
                  </a:lnTo>
                  <a:lnTo>
                    <a:pt x="262" y="60"/>
                  </a:lnTo>
                  <a:lnTo>
                    <a:pt x="266" y="63"/>
                  </a:lnTo>
                  <a:lnTo>
                    <a:pt x="274" y="72"/>
                  </a:lnTo>
                  <a:lnTo>
                    <a:pt x="277" y="76"/>
                  </a:lnTo>
                  <a:lnTo>
                    <a:pt x="281" y="79"/>
                  </a:lnTo>
                  <a:lnTo>
                    <a:pt x="284" y="81"/>
                  </a:lnTo>
                  <a:lnTo>
                    <a:pt x="290" y="81"/>
                  </a:lnTo>
                  <a:lnTo>
                    <a:pt x="290" y="81"/>
                  </a:lnTo>
                  <a:lnTo>
                    <a:pt x="297" y="81"/>
                  </a:lnTo>
                  <a:lnTo>
                    <a:pt x="305" y="80"/>
                  </a:lnTo>
                  <a:lnTo>
                    <a:pt x="319" y="76"/>
                  </a:lnTo>
                  <a:lnTo>
                    <a:pt x="331" y="70"/>
                  </a:lnTo>
                  <a:lnTo>
                    <a:pt x="343" y="63"/>
                  </a:lnTo>
                  <a:lnTo>
                    <a:pt x="354" y="57"/>
                  </a:lnTo>
                  <a:lnTo>
                    <a:pt x="366" y="51"/>
                  </a:lnTo>
                  <a:lnTo>
                    <a:pt x="376" y="47"/>
                  </a:lnTo>
                  <a:lnTo>
                    <a:pt x="381" y="46"/>
                  </a:lnTo>
                  <a:lnTo>
                    <a:pt x="385" y="46"/>
                  </a:lnTo>
                  <a:lnTo>
                    <a:pt x="385" y="46"/>
                  </a:lnTo>
                  <a:lnTo>
                    <a:pt x="393" y="46"/>
                  </a:lnTo>
                  <a:lnTo>
                    <a:pt x="399" y="48"/>
                  </a:lnTo>
                  <a:lnTo>
                    <a:pt x="405" y="50"/>
                  </a:lnTo>
                  <a:lnTo>
                    <a:pt x="409" y="54"/>
                  </a:lnTo>
                  <a:lnTo>
                    <a:pt x="413" y="58"/>
                  </a:lnTo>
                  <a:lnTo>
                    <a:pt x="415" y="63"/>
                  </a:lnTo>
                  <a:lnTo>
                    <a:pt x="420" y="72"/>
                  </a:lnTo>
                  <a:lnTo>
                    <a:pt x="422" y="83"/>
                  </a:lnTo>
                  <a:lnTo>
                    <a:pt x="426" y="92"/>
                  </a:lnTo>
                  <a:lnTo>
                    <a:pt x="428" y="95"/>
                  </a:lnTo>
                  <a:lnTo>
                    <a:pt x="430" y="97"/>
                  </a:lnTo>
                  <a:lnTo>
                    <a:pt x="432" y="100"/>
                  </a:lnTo>
                  <a:lnTo>
                    <a:pt x="437" y="100"/>
                  </a:lnTo>
                  <a:lnTo>
                    <a:pt x="437" y="100"/>
                  </a:lnTo>
                  <a:lnTo>
                    <a:pt x="439" y="100"/>
                  </a:lnTo>
                  <a:lnTo>
                    <a:pt x="443" y="99"/>
                  </a:lnTo>
                  <a:lnTo>
                    <a:pt x="450" y="94"/>
                  </a:lnTo>
                  <a:lnTo>
                    <a:pt x="457" y="91"/>
                  </a:lnTo>
                  <a:lnTo>
                    <a:pt x="459" y="89"/>
                  </a:lnTo>
                  <a:lnTo>
                    <a:pt x="462" y="88"/>
                  </a:lnTo>
                  <a:lnTo>
                    <a:pt x="462" y="88"/>
                  </a:lnTo>
                  <a:lnTo>
                    <a:pt x="466" y="99"/>
                  </a:lnTo>
                  <a:lnTo>
                    <a:pt x="470" y="107"/>
                  </a:lnTo>
                  <a:lnTo>
                    <a:pt x="474" y="110"/>
                  </a:lnTo>
                  <a:lnTo>
                    <a:pt x="477" y="112"/>
                  </a:lnTo>
                  <a:lnTo>
                    <a:pt x="481" y="114"/>
                  </a:lnTo>
                  <a:lnTo>
                    <a:pt x="484" y="115"/>
                  </a:lnTo>
                  <a:lnTo>
                    <a:pt x="484" y="115"/>
                  </a:lnTo>
                  <a:lnTo>
                    <a:pt x="487" y="114"/>
                  </a:lnTo>
                  <a:lnTo>
                    <a:pt x="489" y="112"/>
                  </a:lnTo>
                  <a:lnTo>
                    <a:pt x="493" y="109"/>
                  </a:lnTo>
                  <a:lnTo>
                    <a:pt x="498" y="106"/>
                  </a:lnTo>
                  <a:lnTo>
                    <a:pt x="500" y="104"/>
                  </a:lnTo>
                  <a:lnTo>
                    <a:pt x="503" y="103"/>
                  </a:lnTo>
                  <a:lnTo>
                    <a:pt x="503" y="103"/>
                  </a:lnTo>
                  <a:lnTo>
                    <a:pt x="510" y="104"/>
                  </a:lnTo>
                  <a:lnTo>
                    <a:pt x="516" y="108"/>
                  </a:lnTo>
                  <a:lnTo>
                    <a:pt x="530" y="118"/>
                  </a:lnTo>
                  <a:lnTo>
                    <a:pt x="537" y="124"/>
                  </a:lnTo>
                  <a:lnTo>
                    <a:pt x="546" y="129"/>
                  </a:lnTo>
                  <a:lnTo>
                    <a:pt x="556" y="132"/>
                  </a:lnTo>
                  <a:lnTo>
                    <a:pt x="566" y="133"/>
                  </a:lnTo>
                  <a:lnTo>
                    <a:pt x="566" y="133"/>
                  </a:lnTo>
                  <a:lnTo>
                    <a:pt x="569" y="140"/>
                  </a:lnTo>
                  <a:lnTo>
                    <a:pt x="569" y="140"/>
                  </a:lnTo>
                  <a:lnTo>
                    <a:pt x="569" y="140"/>
                  </a:lnTo>
                  <a:lnTo>
                    <a:pt x="569" y="148"/>
                  </a:lnTo>
                  <a:lnTo>
                    <a:pt x="572" y="154"/>
                  </a:lnTo>
                  <a:lnTo>
                    <a:pt x="575" y="157"/>
                  </a:lnTo>
                  <a:lnTo>
                    <a:pt x="577" y="158"/>
                  </a:lnTo>
                  <a:lnTo>
                    <a:pt x="580" y="158"/>
                  </a:lnTo>
                  <a:lnTo>
                    <a:pt x="580" y="158"/>
                  </a:lnTo>
                  <a:lnTo>
                    <a:pt x="587" y="158"/>
                  </a:lnTo>
                  <a:lnTo>
                    <a:pt x="592" y="156"/>
                  </a:lnTo>
                  <a:lnTo>
                    <a:pt x="597" y="153"/>
                  </a:lnTo>
                  <a:lnTo>
                    <a:pt x="602" y="149"/>
                  </a:lnTo>
                  <a:lnTo>
                    <a:pt x="610" y="144"/>
                  </a:lnTo>
                  <a:lnTo>
                    <a:pt x="614" y="141"/>
                  </a:lnTo>
                  <a:lnTo>
                    <a:pt x="620" y="140"/>
                  </a:lnTo>
                  <a:lnTo>
                    <a:pt x="620" y="140"/>
                  </a:lnTo>
                  <a:lnTo>
                    <a:pt x="625" y="141"/>
                  </a:lnTo>
                  <a:lnTo>
                    <a:pt x="628" y="142"/>
                  </a:lnTo>
                  <a:lnTo>
                    <a:pt x="632" y="145"/>
                  </a:lnTo>
                  <a:lnTo>
                    <a:pt x="634" y="147"/>
                  </a:lnTo>
                  <a:lnTo>
                    <a:pt x="636" y="154"/>
                  </a:lnTo>
                  <a:lnTo>
                    <a:pt x="637" y="163"/>
                  </a:lnTo>
                  <a:lnTo>
                    <a:pt x="637" y="183"/>
                  </a:lnTo>
                  <a:lnTo>
                    <a:pt x="638" y="192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40" y="205"/>
                  </a:lnTo>
                  <a:lnTo>
                    <a:pt x="641" y="209"/>
                  </a:lnTo>
                  <a:lnTo>
                    <a:pt x="643" y="213"/>
                  </a:lnTo>
                  <a:lnTo>
                    <a:pt x="645" y="214"/>
                  </a:lnTo>
                  <a:lnTo>
                    <a:pt x="645" y="214"/>
                  </a:lnTo>
                  <a:lnTo>
                    <a:pt x="641" y="218"/>
                  </a:lnTo>
                  <a:lnTo>
                    <a:pt x="635" y="222"/>
                  </a:lnTo>
                  <a:lnTo>
                    <a:pt x="632" y="224"/>
                  </a:lnTo>
                  <a:lnTo>
                    <a:pt x="628" y="225"/>
                  </a:lnTo>
                  <a:lnTo>
                    <a:pt x="628" y="225"/>
                  </a:lnTo>
                  <a:lnTo>
                    <a:pt x="598" y="225"/>
                  </a:lnTo>
                  <a:lnTo>
                    <a:pt x="598" y="225"/>
                  </a:lnTo>
                  <a:lnTo>
                    <a:pt x="598" y="234"/>
                  </a:lnTo>
                  <a:lnTo>
                    <a:pt x="597" y="241"/>
                  </a:lnTo>
                  <a:lnTo>
                    <a:pt x="595" y="248"/>
                  </a:lnTo>
                  <a:lnTo>
                    <a:pt x="592" y="254"/>
                  </a:lnTo>
                  <a:lnTo>
                    <a:pt x="587" y="262"/>
                  </a:lnTo>
                  <a:lnTo>
                    <a:pt x="580" y="269"/>
                  </a:lnTo>
                  <a:lnTo>
                    <a:pt x="573" y="275"/>
                  </a:lnTo>
                  <a:lnTo>
                    <a:pt x="567" y="282"/>
                  </a:lnTo>
                  <a:lnTo>
                    <a:pt x="565" y="286"/>
                  </a:lnTo>
                  <a:lnTo>
                    <a:pt x="564" y="291"/>
                  </a:lnTo>
                  <a:lnTo>
                    <a:pt x="562" y="295"/>
                  </a:lnTo>
                  <a:lnTo>
                    <a:pt x="561" y="302"/>
                  </a:lnTo>
                  <a:lnTo>
                    <a:pt x="561" y="302"/>
                  </a:lnTo>
                  <a:lnTo>
                    <a:pt x="562" y="308"/>
                  </a:lnTo>
                  <a:lnTo>
                    <a:pt x="564" y="314"/>
                  </a:lnTo>
                  <a:lnTo>
                    <a:pt x="566" y="318"/>
                  </a:lnTo>
                  <a:lnTo>
                    <a:pt x="569" y="322"/>
                  </a:lnTo>
                  <a:lnTo>
                    <a:pt x="573" y="324"/>
                  </a:lnTo>
                  <a:lnTo>
                    <a:pt x="577" y="326"/>
                  </a:lnTo>
                  <a:lnTo>
                    <a:pt x="582" y="328"/>
                  </a:lnTo>
                  <a:lnTo>
                    <a:pt x="587" y="328"/>
                  </a:lnTo>
                  <a:lnTo>
                    <a:pt x="587" y="328"/>
                  </a:lnTo>
                  <a:lnTo>
                    <a:pt x="587" y="346"/>
                  </a:lnTo>
                  <a:lnTo>
                    <a:pt x="587" y="346"/>
                  </a:lnTo>
                  <a:lnTo>
                    <a:pt x="587" y="354"/>
                  </a:lnTo>
                  <a:lnTo>
                    <a:pt x="584" y="361"/>
                  </a:lnTo>
                  <a:lnTo>
                    <a:pt x="581" y="368"/>
                  </a:lnTo>
                  <a:lnTo>
                    <a:pt x="576" y="374"/>
                  </a:lnTo>
                  <a:lnTo>
                    <a:pt x="572" y="378"/>
                  </a:lnTo>
                  <a:lnTo>
                    <a:pt x="566" y="383"/>
                  </a:lnTo>
                  <a:lnTo>
                    <a:pt x="552" y="392"/>
                  </a:lnTo>
                  <a:lnTo>
                    <a:pt x="538" y="402"/>
                  </a:lnTo>
                  <a:lnTo>
                    <a:pt x="526" y="413"/>
                  </a:lnTo>
                  <a:lnTo>
                    <a:pt x="520" y="419"/>
                  </a:lnTo>
                  <a:lnTo>
                    <a:pt x="514" y="425"/>
                  </a:lnTo>
                  <a:lnTo>
                    <a:pt x="510" y="434"/>
                  </a:lnTo>
                  <a:lnTo>
                    <a:pt x="506" y="442"/>
                  </a:lnTo>
                  <a:lnTo>
                    <a:pt x="506" y="442"/>
                  </a:lnTo>
                  <a:lnTo>
                    <a:pt x="498" y="423"/>
                  </a:lnTo>
                  <a:lnTo>
                    <a:pt x="493" y="414"/>
                  </a:lnTo>
                  <a:lnTo>
                    <a:pt x="488" y="407"/>
                  </a:lnTo>
                  <a:lnTo>
                    <a:pt x="481" y="400"/>
                  </a:lnTo>
                  <a:lnTo>
                    <a:pt x="473" y="394"/>
                  </a:lnTo>
                  <a:lnTo>
                    <a:pt x="461" y="392"/>
                  </a:lnTo>
                  <a:lnTo>
                    <a:pt x="447" y="391"/>
                  </a:lnTo>
                  <a:lnTo>
                    <a:pt x="447" y="391"/>
                  </a:lnTo>
                  <a:lnTo>
                    <a:pt x="443" y="391"/>
                  </a:lnTo>
                  <a:lnTo>
                    <a:pt x="437" y="393"/>
                  </a:lnTo>
                  <a:lnTo>
                    <a:pt x="428" y="398"/>
                  </a:lnTo>
                  <a:lnTo>
                    <a:pt x="419" y="402"/>
                  </a:lnTo>
                  <a:lnTo>
                    <a:pt x="415" y="405"/>
                  </a:lnTo>
                  <a:lnTo>
                    <a:pt x="411" y="405"/>
                  </a:lnTo>
                  <a:lnTo>
                    <a:pt x="411" y="405"/>
                  </a:lnTo>
                  <a:lnTo>
                    <a:pt x="406" y="405"/>
                  </a:lnTo>
                  <a:lnTo>
                    <a:pt x="403" y="402"/>
                  </a:lnTo>
                  <a:lnTo>
                    <a:pt x="399" y="400"/>
                  </a:lnTo>
                  <a:lnTo>
                    <a:pt x="397" y="397"/>
                  </a:lnTo>
                  <a:lnTo>
                    <a:pt x="392" y="390"/>
                  </a:lnTo>
                  <a:lnTo>
                    <a:pt x="389" y="386"/>
                  </a:lnTo>
                  <a:lnTo>
                    <a:pt x="385" y="383"/>
                  </a:lnTo>
                  <a:lnTo>
                    <a:pt x="385" y="383"/>
                  </a:lnTo>
                  <a:lnTo>
                    <a:pt x="378" y="379"/>
                  </a:lnTo>
                  <a:lnTo>
                    <a:pt x="371" y="377"/>
                  </a:lnTo>
                  <a:lnTo>
                    <a:pt x="360" y="374"/>
                  </a:lnTo>
                  <a:lnTo>
                    <a:pt x="350" y="373"/>
                  </a:lnTo>
                  <a:lnTo>
                    <a:pt x="340" y="370"/>
                  </a:lnTo>
                  <a:lnTo>
                    <a:pt x="337" y="369"/>
                  </a:lnTo>
                  <a:lnTo>
                    <a:pt x="333" y="367"/>
                  </a:lnTo>
                  <a:lnTo>
                    <a:pt x="330" y="364"/>
                  </a:lnTo>
                  <a:lnTo>
                    <a:pt x="327" y="360"/>
                  </a:lnTo>
                  <a:lnTo>
                    <a:pt x="324" y="354"/>
                  </a:lnTo>
                  <a:lnTo>
                    <a:pt x="321" y="347"/>
                  </a:lnTo>
                  <a:lnTo>
                    <a:pt x="315" y="328"/>
                  </a:lnTo>
                  <a:lnTo>
                    <a:pt x="315" y="328"/>
                  </a:lnTo>
                  <a:lnTo>
                    <a:pt x="310" y="330"/>
                  </a:lnTo>
                  <a:lnTo>
                    <a:pt x="306" y="333"/>
                  </a:lnTo>
                  <a:lnTo>
                    <a:pt x="299" y="340"/>
                  </a:lnTo>
                  <a:lnTo>
                    <a:pt x="293" y="347"/>
                  </a:lnTo>
                  <a:lnTo>
                    <a:pt x="290" y="350"/>
                  </a:lnTo>
                  <a:lnTo>
                    <a:pt x="286" y="350"/>
                  </a:lnTo>
                  <a:lnTo>
                    <a:pt x="286" y="350"/>
                  </a:lnTo>
                  <a:lnTo>
                    <a:pt x="253" y="350"/>
                  </a:lnTo>
                  <a:lnTo>
                    <a:pt x="253" y="350"/>
                  </a:lnTo>
                  <a:lnTo>
                    <a:pt x="244" y="350"/>
                  </a:lnTo>
                  <a:lnTo>
                    <a:pt x="236" y="346"/>
                  </a:lnTo>
                  <a:lnTo>
                    <a:pt x="229" y="343"/>
                  </a:lnTo>
                  <a:lnTo>
                    <a:pt x="224" y="338"/>
                  </a:lnTo>
                  <a:lnTo>
                    <a:pt x="218" y="332"/>
                  </a:lnTo>
                  <a:lnTo>
                    <a:pt x="215" y="325"/>
                  </a:lnTo>
                  <a:lnTo>
                    <a:pt x="208" y="312"/>
                  </a:lnTo>
                  <a:lnTo>
                    <a:pt x="200" y="298"/>
                  </a:lnTo>
                  <a:lnTo>
                    <a:pt x="195" y="291"/>
                  </a:lnTo>
                  <a:lnTo>
                    <a:pt x="191" y="285"/>
                  </a:lnTo>
                  <a:lnTo>
                    <a:pt x="185" y="280"/>
                  </a:lnTo>
                  <a:lnTo>
                    <a:pt x="177" y="276"/>
                  </a:lnTo>
                  <a:lnTo>
                    <a:pt x="168" y="274"/>
                  </a:lnTo>
                  <a:lnTo>
                    <a:pt x="157" y="272"/>
                  </a:lnTo>
                  <a:lnTo>
                    <a:pt x="157" y="272"/>
                  </a:lnTo>
                  <a:lnTo>
                    <a:pt x="128" y="272"/>
                  </a:lnTo>
                  <a:lnTo>
                    <a:pt x="128" y="272"/>
                  </a:lnTo>
                  <a:lnTo>
                    <a:pt x="122" y="272"/>
                  </a:lnTo>
                  <a:lnTo>
                    <a:pt x="116" y="271"/>
                  </a:lnTo>
                  <a:lnTo>
                    <a:pt x="104" y="267"/>
                  </a:lnTo>
                  <a:lnTo>
                    <a:pt x="93" y="261"/>
                  </a:lnTo>
                  <a:lnTo>
                    <a:pt x="81" y="252"/>
                  </a:lnTo>
                  <a:lnTo>
                    <a:pt x="70" y="242"/>
                  </a:lnTo>
                  <a:lnTo>
                    <a:pt x="60" y="231"/>
                  </a:lnTo>
                  <a:lnTo>
                    <a:pt x="50" y="219"/>
                  </a:lnTo>
                  <a:lnTo>
                    <a:pt x="40" y="207"/>
                  </a:lnTo>
                  <a:lnTo>
                    <a:pt x="24" y="183"/>
                  </a:lnTo>
                  <a:lnTo>
                    <a:pt x="11" y="16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6" name="Freeform 67"/>
            <p:cNvSpPr>
              <a:spLocks/>
            </p:cNvSpPr>
            <p:nvPr/>
          </p:nvSpPr>
          <p:spPr bwMode="auto">
            <a:xfrm>
              <a:off x="5446968" y="4821866"/>
              <a:ext cx="274638" cy="199276"/>
            </a:xfrm>
            <a:custGeom>
              <a:avLst/>
              <a:gdLst/>
              <a:ahLst/>
              <a:cxnLst>
                <a:cxn ang="0">
                  <a:pos x="199" y="17"/>
                </a:cxn>
                <a:cxn ang="0">
                  <a:pos x="186" y="2"/>
                </a:cxn>
                <a:cxn ang="0">
                  <a:pos x="181" y="0"/>
                </a:cxn>
                <a:cxn ang="0">
                  <a:pos x="172" y="4"/>
                </a:cxn>
                <a:cxn ang="0">
                  <a:pos x="162" y="10"/>
                </a:cxn>
                <a:cxn ang="0">
                  <a:pos x="156" y="21"/>
                </a:cxn>
                <a:cxn ang="0">
                  <a:pos x="137" y="31"/>
                </a:cxn>
                <a:cxn ang="0">
                  <a:pos x="121" y="39"/>
                </a:cxn>
                <a:cxn ang="0">
                  <a:pos x="107" y="60"/>
                </a:cxn>
                <a:cxn ang="0">
                  <a:pos x="92" y="82"/>
                </a:cxn>
                <a:cxn ang="0">
                  <a:pos x="75" y="90"/>
                </a:cxn>
                <a:cxn ang="0">
                  <a:pos x="55" y="91"/>
                </a:cxn>
                <a:cxn ang="0">
                  <a:pos x="36" y="163"/>
                </a:cxn>
                <a:cxn ang="0">
                  <a:pos x="29" y="194"/>
                </a:cxn>
                <a:cxn ang="0">
                  <a:pos x="35" y="217"/>
                </a:cxn>
                <a:cxn ang="0">
                  <a:pos x="34" y="235"/>
                </a:cxn>
                <a:cxn ang="0">
                  <a:pos x="27" y="240"/>
                </a:cxn>
                <a:cxn ang="0">
                  <a:pos x="7" y="241"/>
                </a:cxn>
                <a:cxn ang="0">
                  <a:pos x="0" y="246"/>
                </a:cxn>
                <a:cxn ang="0">
                  <a:pos x="9" y="263"/>
                </a:cxn>
                <a:cxn ang="0">
                  <a:pos x="26" y="283"/>
                </a:cxn>
                <a:cxn ang="0">
                  <a:pos x="30" y="300"/>
                </a:cxn>
                <a:cxn ang="0">
                  <a:pos x="26" y="315"/>
                </a:cxn>
                <a:cxn ang="0">
                  <a:pos x="22" y="330"/>
                </a:cxn>
                <a:cxn ang="0">
                  <a:pos x="29" y="345"/>
                </a:cxn>
                <a:cxn ang="0">
                  <a:pos x="46" y="348"/>
                </a:cxn>
                <a:cxn ang="0">
                  <a:pos x="70" y="347"/>
                </a:cxn>
                <a:cxn ang="0">
                  <a:pos x="105" y="340"/>
                </a:cxn>
                <a:cxn ang="0">
                  <a:pos x="182" y="306"/>
                </a:cxn>
                <a:cxn ang="0">
                  <a:pos x="213" y="293"/>
                </a:cxn>
                <a:cxn ang="0">
                  <a:pos x="234" y="331"/>
                </a:cxn>
                <a:cxn ang="0">
                  <a:pos x="243" y="340"/>
                </a:cxn>
                <a:cxn ang="0">
                  <a:pos x="257" y="330"/>
                </a:cxn>
                <a:cxn ang="0">
                  <a:pos x="267" y="337"/>
                </a:cxn>
                <a:cxn ang="0">
                  <a:pos x="283" y="352"/>
                </a:cxn>
                <a:cxn ang="0">
                  <a:pos x="293" y="352"/>
                </a:cxn>
                <a:cxn ang="0">
                  <a:pos x="302" y="344"/>
                </a:cxn>
                <a:cxn ang="0">
                  <a:pos x="312" y="334"/>
                </a:cxn>
                <a:cxn ang="0">
                  <a:pos x="340" y="327"/>
                </a:cxn>
                <a:cxn ang="0">
                  <a:pos x="367" y="312"/>
                </a:cxn>
                <a:cxn ang="0">
                  <a:pos x="388" y="292"/>
                </a:cxn>
                <a:cxn ang="0">
                  <a:pos x="425" y="243"/>
                </a:cxn>
                <a:cxn ang="0">
                  <a:pos x="441" y="223"/>
                </a:cxn>
                <a:cxn ang="0">
                  <a:pos x="425" y="212"/>
                </a:cxn>
                <a:cxn ang="0">
                  <a:pos x="408" y="182"/>
                </a:cxn>
                <a:cxn ang="0">
                  <a:pos x="391" y="160"/>
                </a:cxn>
                <a:cxn ang="0">
                  <a:pos x="370" y="151"/>
                </a:cxn>
                <a:cxn ang="0">
                  <a:pos x="331" y="149"/>
                </a:cxn>
                <a:cxn ang="0">
                  <a:pos x="309" y="145"/>
                </a:cxn>
                <a:cxn ang="0">
                  <a:pos x="280" y="124"/>
                </a:cxn>
                <a:cxn ang="0">
                  <a:pos x="255" y="92"/>
                </a:cxn>
                <a:cxn ang="0">
                  <a:pos x="210" y="25"/>
                </a:cxn>
                <a:cxn ang="0">
                  <a:pos x="195" y="10"/>
                </a:cxn>
              </a:cxnLst>
              <a:rect l="0" t="0" r="r" b="b"/>
              <a:pathLst>
                <a:path w="441" h="352">
                  <a:moveTo>
                    <a:pt x="203" y="17"/>
                  </a:moveTo>
                  <a:lnTo>
                    <a:pt x="203" y="17"/>
                  </a:lnTo>
                  <a:lnTo>
                    <a:pt x="199" y="17"/>
                  </a:lnTo>
                  <a:lnTo>
                    <a:pt x="196" y="15"/>
                  </a:lnTo>
                  <a:lnTo>
                    <a:pt x="190" y="8"/>
                  </a:lnTo>
                  <a:lnTo>
                    <a:pt x="186" y="2"/>
                  </a:lnTo>
                  <a:lnTo>
                    <a:pt x="183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77" y="0"/>
                  </a:lnTo>
                  <a:lnTo>
                    <a:pt x="175" y="1"/>
                  </a:lnTo>
                  <a:lnTo>
                    <a:pt x="172" y="4"/>
                  </a:lnTo>
                  <a:lnTo>
                    <a:pt x="167" y="8"/>
                  </a:lnTo>
                  <a:lnTo>
                    <a:pt x="165" y="9"/>
                  </a:lnTo>
                  <a:lnTo>
                    <a:pt x="162" y="10"/>
                  </a:lnTo>
                  <a:lnTo>
                    <a:pt x="162" y="10"/>
                  </a:lnTo>
                  <a:lnTo>
                    <a:pt x="159" y="16"/>
                  </a:lnTo>
                  <a:lnTo>
                    <a:pt x="156" y="21"/>
                  </a:lnTo>
                  <a:lnTo>
                    <a:pt x="152" y="24"/>
                  </a:lnTo>
                  <a:lnTo>
                    <a:pt x="148" y="27"/>
                  </a:lnTo>
                  <a:lnTo>
                    <a:pt x="137" y="31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1" y="39"/>
                  </a:lnTo>
                  <a:lnTo>
                    <a:pt x="118" y="42"/>
                  </a:lnTo>
                  <a:lnTo>
                    <a:pt x="112" y="50"/>
                  </a:lnTo>
                  <a:lnTo>
                    <a:pt x="107" y="60"/>
                  </a:lnTo>
                  <a:lnTo>
                    <a:pt x="103" y="69"/>
                  </a:lnTo>
                  <a:lnTo>
                    <a:pt x="97" y="77"/>
                  </a:lnTo>
                  <a:lnTo>
                    <a:pt x="92" y="82"/>
                  </a:lnTo>
                  <a:lnTo>
                    <a:pt x="88" y="85"/>
                  </a:lnTo>
                  <a:lnTo>
                    <a:pt x="82" y="87"/>
                  </a:lnTo>
                  <a:lnTo>
                    <a:pt x="75" y="90"/>
                  </a:lnTo>
                  <a:lnTo>
                    <a:pt x="66" y="91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50" y="118"/>
                  </a:lnTo>
                  <a:lnTo>
                    <a:pt x="43" y="141"/>
                  </a:lnTo>
                  <a:lnTo>
                    <a:pt x="36" y="163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94"/>
                  </a:lnTo>
                  <a:lnTo>
                    <a:pt x="30" y="200"/>
                  </a:lnTo>
                  <a:lnTo>
                    <a:pt x="34" y="212"/>
                  </a:lnTo>
                  <a:lnTo>
                    <a:pt x="35" y="217"/>
                  </a:lnTo>
                  <a:lnTo>
                    <a:pt x="36" y="222"/>
                  </a:lnTo>
                  <a:lnTo>
                    <a:pt x="35" y="228"/>
                  </a:lnTo>
                  <a:lnTo>
                    <a:pt x="34" y="235"/>
                  </a:lnTo>
                  <a:lnTo>
                    <a:pt x="34" y="235"/>
                  </a:lnTo>
                  <a:lnTo>
                    <a:pt x="30" y="238"/>
                  </a:lnTo>
                  <a:lnTo>
                    <a:pt x="27" y="240"/>
                  </a:lnTo>
                  <a:lnTo>
                    <a:pt x="22" y="241"/>
                  </a:lnTo>
                  <a:lnTo>
                    <a:pt x="16" y="241"/>
                  </a:lnTo>
                  <a:lnTo>
                    <a:pt x="7" y="241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6"/>
                  </a:lnTo>
                  <a:lnTo>
                    <a:pt x="1" y="251"/>
                  </a:lnTo>
                  <a:lnTo>
                    <a:pt x="5" y="258"/>
                  </a:lnTo>
                  <a:lnTo>
                    <a:pt x="9" y="263"/>
                  </a:lnTo>
                  <a:lnTo>
                    <a:pt x="15" y="269"/>
                  </a:lnTo>
                  <a:lnTo>
                    <a:pt x="21" y="276"/>
                  </a:lnTo>
                  <a:lnTo>
                    <a:pt x="26" y="283"/>
                  </a:lnTo>
                  <a:lnTo>
                    <a:pt x="29" y="291"/>
                  </a:lnTo>
                  <a:lnTo>
                    <a:pt x="29" y="296"/>
                  </a:lnTo>
                  <a:lnTo>
                    <a:pt x="30" y="300"/>
                  </a:lnTo>
                  <a:lnTo>
                    <a:pt x="30" y="300"/>
                  </a:lnTo>
                  <a:lnTo>
                    <a:pt x="29" y="308"/>
                  </a:lnTo>
                  <a:lnTo>
                    <a:pt x="26" y="315"/>
                  </a:lnTo>
                  <a:lnTo>
                    <a:pt x="23" y="322"/>
                  </a:lnTo>
                  <a:lnTo>
                    <a:pt x="22" y="330"/>
                  </a:lnTo>
                  <a:lnTo>
                    <a:pt x="22" y="330"/>
                  </a:lnTo>
                  <a:lnTo>
                    <a:pt x="23" y="337"/>
                  </a:lnTo>
                  <a:lnTo>
                    <a:pt x="26" y="342"/>
                  </a:lnTo>
                  <a:lnTo>
                    <a:pt x="29" y="345"/>
                  </a:lnTo>
                  <a:lnTo>
                    <a:pt x="34" y="347"/>
                  </a:lnTo>
                  <a:lnTo>
                    <a:pt x="39" y="348"/>
                  </a:lnTo>
                  <a:lnTo>
                    <a:pt x="46" y="348"/>
                  </a:lnTo>
                  <a:lnTo>
                    <a:pt x="59" y="348"/>
                  </a:lnTo>
                  <a:lnTo>
                    <a:pt x="59" y="348"/>
                  </a:lnTo>
                  <a:lnTo>
                    <a:pt x="70" y="347"/>
                  </a:lnTo>
                  <a:lnTo>
                    <a:pt x="82" y="346"/>
                  </a:lnTo>
                  <a:lnTo>
                    <a:pt x="93" y="344"/>
                  </a:lnTo>
                  <a:lnTo>
                    <a:pt x="105" y="340"/>
                  </a:lnTo>
                  <a:lnTo>
                    <a:pt x="126" y="334"/>
                  </a:lnTo>
                  <a:lnTo>
                    <a:pt x="146" y="324"/>
                  </a:lnTo>
                  <a:lnTo>
                    <a:pt x="182" y="306"/>
                  </a:lnTo>
                  <a:lnTo>
                    <a:pt x="198" y="299"/>
                  </a:lnTo>
                  <a:lnTo>
                    <a:pt x="213" y="293"/>
                  </a:lnTo>
                  <a:lnTo>
                    <a:pt x="213" y="293"/>
                  </a:lnTo>
                  <a:lnTo>
                    <a:pt x="220" y="307"/>
                  </a:lnTo>
                  <a:lnTo>
                    <a:pt x="227" y="320"/>
                  </a:lnTo>
                  <a:lnTo>
                    <a:pt x="234" y="331"/>
                  </a:lnTo>
                  <a:lnTo>
                    <a:pt x="237" y="337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8" y="338"/>
                  </a:lnTo>
                  <a:lnTo>
                    <a:pt x="251" y="336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63" y="332"/>
                  </a:lnTo>
                  <a:lnTo>
                    <a:pt x="267" y="337"/>
                  </a:lnTo>
                  <a:lnTo>
                    <a:pt x="274" y="344"/>
                  </a:lnTo>
                  <a:lnTo>
                    <a:pt x="280" y="350"/>
                  </a:lnTo>
                  <a:lnTo>
                    <a:pt x="283" y="352"/>
                  </a:lnTo>
                  <a:lnTo>
                    <a:pt x="287" y="352"/>
                  </a:lnTo>
                  <a:lnTo>
                    <a:pt x="287" y="352"/>
                  </a:lnTo>
                  <a:lnTo>
                    <a:pt x="293" y="352"/>
                  </a:lnTo>
                  <a:lnTo>
                    <a:pt x="297" y="350"/>
                  </a:lnTo>
                  <a:lnTo>
                    <a:pt x="299" y="347"/>
                  </a:lnTo>
                  <a:lnTo>
                    <a:pt x="302" y="344"/>
                  </a:lnTo>
                  <a:lnTo>
                    <a:pt x="305" y="338"/>
                  </a:lnTo>
                  <a:lnTo>
                    <a:pt x="309" y="336"/>
                  </a:lnTo>
                  <a:lnTo>
                    <a:pt x="312" y="334"/>
                  </a:lnTo>
                  <a:lnTo>
                    <a:pt x="312" y="334"/>
                  </a:lnTo>
                  <a:lnTo>
                    <a:pt x="327" y="330"/>
                  </a:lnTo>
                  <a:lnTo>
                    <a:pt x="340" y="327"/>
                  </a:lnTo>
                  <a:lnTo>
                    <a:pt x="350" y="322"/>
                  </a:lnTo>
                  <a:lnTo>
                    <a:pt x="359" y="317"/>
                  </a:lnTo>
                  <a:lnTo>
                    <a:pt x="367" y="312"/>
                  </a:lnTo>
                  <a:lnTo>
                    <a:pt x="375" y="306"/>
                  </a:lnTo>
                  <a:lnTo>
                    <a:pt x="382" y="299"/>
                  </a:lnTo>
                  <a:lnTo>
                    <a:pt x="388" y="292"/>
                  </a:lnTo>
                  <a:lnTo>
                    <a:pt x="400" y="277"/>
                  </a:lnTo>
                  <a:lnTo>
                    <a:pt x="411" y="260"/>
                  </a:lnTo>
                  <a:lnTo>
                    <a:pt x="425" y="243"/>
                  </a:lnTo>
                  <a:lnTo>
                    <a:pt x="433" y="233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35" y="220"/>
                  </a:lnTo>
                  <a:lnTo>
                    <a:pt x="429" y="216"/>
                  </a:lnTo>
                  <a:lnTo>
                    <a:pt x="425" y="212"/>
                  </a:lnTo>
                  <a:lnTo>
                    <a:pt x="421" y="206"/>
                  </a:lnTo>
                  <a:lnTo>
                    <a:pt x="415" y="193"/>
                  </a:lnTo>
                  <a:lnTo>
                    <a:pt x="408" y="182"/>
                  </a:lnTo>
                  <a:lnTo>
                    <a:pt x="401" y="169"/>
                  </a:lnTo>
                  <a:lnTo>
                    <a:pt x="396" y="164"/>
                  </a:lnTo>
                  <a:lnTo>
                    <a:pt x="391" y="160"/>
                  </a:lnTo>
                  <a:lnTo>
                    <a:pt x="385" y="155"/>
                  </a:lnTo>
                  <a:lnTo>
                    <a:pt x="378" y="153"/>
                  </a:lnTo>
                  <a:lnTo>
                    <a:pt x="370" y="151"/>
                  </a:lnTo>
                  <a:lnTo>
                    <a:pt x="360" y="149"/>
                  </a:lnTo>
                  <a:lnTo>
                    <a:pt x="360" y="149"/>
                  </a:lnTo>
                  <a:lnTo>
                    <a:pt x="331" y="149"/>
                  </a:lnTo>
                  <a:lnTo>
                    <a:pt x="331" y="149"/>
                  </a:lnTo>
                  <a:lnTo>
                    <a:pt x="319" y="148"/>
                  </a:lnTo>
                  <a:lnTo>
                    <a:pt x="309" y="145"/>
                  </a:lnTo>
                  <a:lnTo>
                    <a:pt x="298" y="140"/>
                  </a:lnTo>
                  <a:lnTo>
                    <a:pt x="289" y="132"/>
                  </a:lnTo>
                  <a:lnTo>
                    <a:pt x="280" y="124"/>
                  </a:lnTo>
                  <a:lnTo>
                    <a:pt x="271" y="115"/>
                  </a:lnTo>
                  <a:lnTo>
                    <a:pt x="263" y="103"/>
                  </a:lnTo>
                  <a:lnTo>
                    <a:pt x="255" y="92"/>
                  </a:lnTo>
                  <a:lnTo>
                    <a:pt x="240" y="69"/>
                  </a:lnTo>
                  <a:lnTo>
                    <a:pt x="225" y="46"/>
                  </a:lnTo>
                  <a:lnTo>
                    <a:pt x="210" y="25"/>
                  </a:lnTo>
                  <a:lnTo>
                    <a:pt x="203" y="17"/>
                  </a:lnTo>
                  <a:lnTo>
                    <a:pt x="195" y="10"/>
                  </a:lnTo>
                  <a:lnTo>
                    <a:pt x="195" y="10"/>
                  </a:lnTo>
                  <a:lnTo>
                    <a:pt x="203" y="17"/>
                  </a:lnTo>
                  <a:lnTo>
                    <a:pt x="203" y="1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7" name="Freeform 68"/>
            <p:cNvSpPr>
              <a:spLocks/>
            </p:cNvSpPr>
            <p:nvPr/>
          </p:nvSpPr>
          <p:spPr bwMode="auto">
            <a:xfrm>
              <a:off x="5855180" y="5001895"/>
              <a:ext cx="186005" cy="227583"/>
            </a:xfrm>
            <a:custGeom>
              <a:avLst/>
              <a:gdLst/>
              <a:ahLst/>
              <a:cxnLst>
                <a:cxn ang="0">
                  <a:pos x="118" y="393"/>
                </a:cxn>
                <a:cxn ang="0">
                  <a:pos x="125" y="376"/>
                </a:cxn>
                <a:cxn ang="0">
                  <a:pos x="145" y="361"/>
                </a:cxn>
                <a:cxn ang="0">
                  <a:pos x="204" y="345"/>
                </a:cxn>
                <a:cxn ang="0">
                  <a:pos x="251" y="333"/>
                </a:cxn>
                <a:cxn ang="0">
                  <a:pos x="277" y="318"/>
                </a:cxn>
                <a:cxn ang="0">
                  <a:pos x="291" y="302"/>
                </a:cxn>
                <a:cxn ang="0">
                  <a:pos x="298" y="279"/>
                </a:cxn>
                <a:cxn ang="0">
                  <a:pos x="278" y="269"/>
                </a:cxn>
                <a:cxn ang="0">
                  <a:pos x="258" y="261"/>
                </a:cxn>
                <a:cxn ang="0">
                  <a:pos x="250" y="253"/>
                </a:cxn>
                <a:cxn ang="0">
                  <a:pos x="245" y="235"/>
                </a:cxn>
                <a:cxn ang="0">
                  <a:pos x="232" y="223"/>
                </a:cxn>
                <a:cxn ang="0">
                  <a:pos x="206" y="203"/>
                </a:cxn>
                <a:cxn ang="0">
                  <a:pos x="199" y="192"/>
                </a:cxn>
                <a:cxn ang="0">
                  <a:pos x="195" y="166"/>
                </a:cxn>
                <a:cxn ang="0">
                  <a:pos x="181" y="154"/>
                </a:cxn>
                <a:cxn ang="0">
                  <a:pos x="167" y="151"/>
                </a:cxn>
                <a:cxn ang="0">
                  <a:pos x="138" y="143"/>
                </a:cxn>
                <a:cxn ang="0">
                  <a:pos x="133" y="133"/>
                </a:cxn>
                <a:cxn ang="0">
                  <a:pos x="133" y="124"/>
                </a:cxn>
                <a:cxn ang="0">
                  <a:pos x="143" y="107"/>
                </a:cxn>
                <a:cxn ang="0">
                  <a:pos x="144" y="95"/>
                </a:cxn>
                <a:cxn ang="0">
                  <a:pos x="138" y="78"/>
                </a:cxn>
                <a:cxn ang="0">
                  <a:pos x="129" y="63"/>
                </a:cxn>
                <a:cxn ang="0">
                  <a:pos x="109" y="78"/>
                </a:cxn>
                <a:cxn ang="0">
                  <a:pos x="92" y="81"/>
                </a:cxn>
                <a:cxn ang="0">
                  <a:pos x="84" y="79"/>
                </a:cxn>
                <a:cxn ang="0">
                  <a:pos x="64" y="61"/>
                </a:cxn>
                <a:cxn ang="0">
                  <a:pos x="53" y="32"/>
                </a:cxn>
                <a:cxn ang="0">
                  <a:pos x="53" y="11"/>
                </a:cxn>
                <a:cxn ang="0">
                  <a:pos x="55" y="0"/>
                </a:cxn>
                <a:cxn ang="0">
                  <a:pos x="52" y="11"/>
                </a:cxn>
                <a:cxn ang="0">
                  <a:pos x="21" y="50"/>
                </a:cxn>
                <a:cxn ang="0">
                  <a:pos x="3" y="78"/>
                </a:cxn>
                <a:cxn ang="0">
                  <a:pos x="0" y="99"/>
                </a:cxn>
                <a:cxn ang="0">
                  <a:pos x="3" y="118"/>
                </a:cxn>
                <a:cxn ang="0">
                  <a:pos x="19" y="151"/>
                </a:cxn>
                <a:cxn ang="0">
                  <a:pos x="49" y="195"/>
                </a:cxn>
                <a:cxn ang="0">
                  <a:pos x="59" y="219"/>
                </a:cxn>
                <a:cxn ang="0">
                  <a:pos x="59" y="238"/>
                </a:cxn>
                <a:cxn ang="0">
                  <a:pos x="52" y="261"/>
                </a:cxn>
                <a:cxn ang="0">
                  <a:pos x="52" y="301"/>
                </a:cxn>
                <a:cxn ang="0">
                  <a:pos x="59" y="318"/>
                </a:cxn>
                <a:cxn ang="0">
                  <a:pos x="72" y="330"/>
                </a:cxn>
                <a:cxn ang="0">
                  <a:pos x="85" y="344"/>
                </a:cxn>
                <a:cxn ang="0">
                  <a:pos x="99" y="367"/>
                </a:cxn>
                <a:cxn ang="0">
                  <a:pos x="116" y="382"/>
                </a:cxn>
                <a:cxn ang="0">
                  <a:pos x="118" y="400"/>
                </a:cxn>
              </a:cxnLst>
              <a:rect l="0" t="0" r="r" b="b"/>
              <a:pathLst>
                <a:path w="298" h="400">
                  <a:moveTo>
                    <a:pt x="118" y="400"/>
                  </a:moveTo>
                  <a:lnTo>
                    <a:pt x="118" y="400"/>
                  </a:lnTo>
                  <a:lnTo>
                    <a:pt x="118" y="393"/>
                  </a:lnTo>
                  <a:lnTo>
                    <a:pt x="120" y="386"/>
                  </a:lnTo>
                  <a:lnTo>
                    <a:pt x="122" y="380"/>
                  </a:lnTo>
                  <a:lnTo>
                    <a:pt x="125" y="376"/>
                  </a:lnTo>
                  <a:lnTo>
                    <a:pt x="129" y="371"/>
                  </a:lnTo>
                  <a:lnTo>
                    <a:pt x="133" y="367"/>
                  </a:lnTo>
                  <a:lnTo>
                    <a:pt x="145" y="361"/>
                  </a:lnTo>
                  <a:lnTo>
                    <a:pt x="157" y="355"/>
                  </a:lnTo>
                  <a:lnTo>
                    <a:pt x="171" y="352"/>
                  </a:lnTo>
                  <a:lnTo>
                    <a:pt x="204" y="345"/>
                  </a:lnTo>
                  <a:lnTo>
                    <a:pt x="220" y="342"/>
                  </a:lnTo>
                  <a:lnTo>
                    <a:pt x="236" y="338"/>
                  </a:lnTo>
                  <a:lnTo>
                    <a:pt x="251" y="333"/>
                  </a:lnTo>
                  <a:lnTo>
                    <a:pt x="265" y="326"/>
                  </a:lnTo>
                  <a:lnTo>
                    <a:pt x="271" y="323"/>
                  </a:lnTo>
                  <a:lnTo>
                    <a:pt x="277" y="318"/>
                  </a:lnTo>
                  <a:lnTo>
                    <a:pt x="282" y="314"/>
                  </a:lnTo>
                  <a:lnTo>
                    <a:pt x="286" y="308"/>
                  </a:lnTo>
                  <a:lnTo>
                    <a:pt x="291" y="302"/>
                  </a:lnTo>
                  <a:lnTo>
                    <a:pt x="294" y="295"/>
                  </a:lnTo>
                  <a:lnTo>
                    <a:pt x="297" y="287"/>
                  </a:lnTo>
                  <a:lnTo>
                    <a:pt x="298" y="279"/>
                  </a:lnTo>
                  <a:lnTo>
                    <a:pt x="298" y="279"/>
                  </a:lnTo>
                  <a:lnTo>
                    <a:pt x="289" y="275"/>
                  </a:lnTo>
                  <a:lnTo>
                    <a:pt x="278" y="269"/>
                  </a:lnTo>
                  <a:lnTo>
                    <a:pt x="271" y="265"/>
                  </a:lnTo>
                  <a:lnTo>
                    <a:pt x="266" y="263"/>
                  </a:lnTo>
                  <a:lnTo>
                    <a:pt x="258" y="261"/>
                  </a:lnTo>
                  <a:lnTo>
                    <a:pt x="251" y="261"/>
                  </a:lnTo>
                  <a:lnTo>
                    <a:pt x="251" y="261"/>
                  </a:lnTo>
                  <a:lnTo>
                    <a:pt x="250" y="253"/>
                  </a:lnTo>
                  <a:lnTo>
                    <a:pt x="248" y="246"/>
                  </a:lnTo>
                  <a:lnTo>
                    <a:pt x="247" y="241"/>
                  </a:lnTo>
                  <a:lnTo>
                    <a:pt x="245" y="235"/>
                  </a:lnTo>
                  <a:lnTo>
                    <a:pt x="243" y="232"/>
                  </a:lnTo>
                  <a:lnTo>
                    <a:pt x="239" y="229"/>
                  </a:lnTo>
                  <a:lnTo>
                    <a:pt x="232" y="223"/>
                  </a:lnTo>
                  <a:lnTo>
                    <a:pt x="216" y="212"/>
                  </a:lnTo>
                  <a:lnTo>
                    <a:pt x="209" y="207"/>
                  </a:lnTo>
                  <a:lnTo>
                    <a:pt x="206" y="203"/>
                  </a:lnTo>
                  <a:lnTo>
                    <a:pt x="202" y="199"/>
                  </a:lnTo>
                  <a:lnTo>
                    <a:pt x="202" y="199"/>
                  </a:lnTo>
                  <a:lnTo>
                    <a:pt x="199" y="192"/>
                  </a:lnTo>
                  <a:lnTo>
                    <a:pt x="198" y="185"/>
                  </a:lnTo>
                  <a:lnTo>
                    <a:pt x="197" y="172"/>
                  </a:lnTo>
                  <a:lnTo>
                    <a:pt x="195" y="166"/>
                  </a:lnTo>
                  <a:lnTo>
                    <a:pt x="193" y="162"/>
                  </a:lnTo>
                  <a:lnTo>
                    <a:pt x="189" y="157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74" y="153"/>
                  </a:lnTo>
                  <a:lnTo>
                    <a:pt x="167" y="151"/>
                  </a:lnTo>
                  <a:lnTo>
                    <a:pt x="151" y="149"/>
                  </a:lnTo>
                  <a:lnTo>
                    <a:pt x="144" y="148"/>
                  </a:lnTo>
                  <a:lnTo>
                    <a:pt x="138" y="143"/>
                  </a:lnTo>
                  <a:lnTo>
                    <a:pt x="136" y="141"/>
                  </a:lnTo>
                  <a:lnTo>
                    <a:pt x="134" y="138"/>
                  </a:lnTo>
                  <a:lnTo>
                    <a:pt x="133" y="133"/>
                  </a:lnTo>
                  <a:lnTo>
                    <a:pt x="132" y="128"/>
                  </a:lnTo>
                  <a:lnTo>
                    <a:pt x="132" y="128"/>
                  </a:lnTo>
                  <a:lnTo>
                    <a:pt x="133" y="124"/>
                  </a:lnTo>
                  <a:lnTo>
                    <a:pt x="134" y="119"/>
                  </a:lnTo>
                  <a:lnTo>
                    <a:pt x="138" y="113"/>
                  </a:lnTo>
                  <a:lnTo>
                    <a:pt x="143" y="107"/>
                  </a:lnTo>
                  <a:lnTo>
                    <a:pt x="144" y="102"/>
                  </a:lnTo>
                  <a:lnTo>
                    <a:pt x="144" y="95"/>
                  </a:lnTo>
                  <a:lnTo>
                    <a:pt x="144" y="95"/>
                  </a:lnTo>
                  <a:lnTo>
                    <a:pt x="144" y="90"/>
                  </a:lnTo>
                  <a:lnTo>
                    <a:pt x="141" y="86"/>
                  </a:lnTo>
                  <a:lnTo>
                    <a:pt x="138" y="78"/>
                  </a:lnTo>
                  <a:lnTo>
                    <a:pt x="133" y="70"/>
                  </a:lnTo>
                  <a:lnTo>
                    <a:pt x="129" y="63"/>
                  </a:lnTo>
                  <a:lnTo>
                    <a:pt x="129" y="63"/>
                  </a:lnTo>
                  <a:lnTo>
                    <a:pt x="121" y="70"/>
                  </a:lnTo>
                  <a:lnTo>
                    <a:pt x="114" y="76"/>
                  </a:lnTo>
                  <a:lnTo>
                    <a:pt x="109" y="78"/>
                  </a:lnTo>
                  <a:lnTo>
                    <a:pt x="105" y="79"/>
                  </a:lnTo>
                  <a:lnTo>
                    <a:pt x="99" y="80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88" y="80"/>
                  </a:lnTo>
                  <a:lnTo>
                    <a:pt x="84" y="79"/>
                  </a:lnTo>
                  <a:lnTo>
                    <a:pt x="77" y="76"/>
                  </a:lnTo>
                  <a:lnTo>
                    <a:pt x="70" y="69"/>
                  </a:lnTo>
                  <a:lnTo>
                    <a:pt x="64" y="61"/>
                  </a:lnTo>
                  <a:lnTo>
                    <a:pt x="59" y="52"/>
                  </a:lnTo>
                  <a:lnTo>
                    <a:pt x="55" y="42"/>
                  </a:lnTo>
                  <a:lnTo>
                    <a:pt x="53" y="32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3" y="11"/>
                  </a:lnTo>
                  <a:lnTo>
                    <a:pt x="54" y="4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46" y="23"/>
                  </a:lnTo>
                  <a:lnTo>
                    <a:pt x="38" y="32"/>
                  </a:lnTo>
                  <a:lnTo>
                    <a:pt x="21" y="50"/>
                  </a:lnTo>
                  <a:lnTo>
                    <a:pt x="13" y="61"/>
                  </a:lnTo>
                  <a:lnTo>
                    <a:pt x="7" y="71"/>
                  </a:lnTo>
                  <a:lnTo>
                    <a:pt x="3" y="78"/>
                  </a:lnTo>
                  <a:lnTo>
                    <a:pt x="2" y="84"/>
                  </a:lnTo>
                  <a:lnTo>
                    <a:pt x="1" y="92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1" y="109"/>
                  </a:lnTo>
                  <a:lnTo>
                    <a:pt x="3" y="118"/>
                  </a:lnTo>
                  <a:lnTo>
                    <a:pt x="6" y="127"/>
                  </a:lnTo>
                  <a:lnTo>
                    <a:pt x="9" y="135"/>
                  </a:lnTo>
                  <a:lnTo>
                    <a:pt x="19" y="151"/>
                  </a:lnTo>
                  <a:lnTo>
                    <a:pt x="30" y="166"/>
                  </a:lnTo>
                  <a:lnTo>
                    <a:pt x="40" y="180"/>
                  </a:lnTo>
                  <a:lnTo>
                    <a:pt x="49" y="195"/>
                  </a:lnTo>
                  <a:lnTo>
                    <a:pt x="54" y="203"/>
                  </a:lnTo>
                  <a:lnTo>
                    <a:pt x="56" y="210"/>
                  </a:lnTo>
                  <a:lnTo>
                    <a:pt x="59" y="219"/>
                  </a:lnTo>
                  <a:lnTo>
                    <a:pt x="59" y="227"/>
                  </a:lnTo>
                  <a:lnTo>
                    <a:pt x="59" y="227"/>
                  </a:lnTo>
                  <a:lnTo>
                    <a:pt x="59" y="238"/>
                  </a:lnTo>
                  <a:lnTo>
                    <a:pt x="57" y="247"/>
                  </a:lnTo>
                  <a:lnTo>
                    <a:pt x="55" y="254"/>
                  </a:lnTo>
                  <a:lnTo>
                    <a:pt x="52" y="261"/>
                  </a:lnTo>
                  <a:lnTo>
                    <a:pt x="52" y="261"/>
                  </a:lnTo>
                  <a:lnTo>
                    <a:pt x="52" y="301"/>
                  </a:lnTo>
                  <a:lnTo>
                    <a:pt x="52" y="301"/>
                  </a:lnTo>
                  <a:lnTo>
                    <a:pt x="53" y="308"/>
                  </a:lnTo>
                  <a:lnTo>
                    <a:pt x="55" y="314"/>
                  </a:lnTo>
                  <a:lnTo>
                    <a:pt x="59" y="318"/>
                  </a:lnTo>
                  <a:lnTo>
                    <a:pt x="63" y="323"/>
                  </a:lnTo>
                  <a:lnTo>
                    <a:pt x="68" y="328"/>
                  </a:lnTo>
                  <a:lnTo>
                    <a:pt x="72" y="330"/>
                  </a:lnTo>
                  <a:lnTo>
                    <a:pt x="82" y="334"/>
                  </a:lnTo>
                  <a:lnTo>
                    <a:pt x="82" y="334"/>
                  </a:lnTo>
                  <a:lnTo>
                    <a:pt x="85" y="344"/>
                  </a:lnTo>
                  <a:lnTo>
                    <a:pt x="88" y="352"/>
                  </a:lnTo>
                  <a:lnTo>
                    <a:pt x="93" y="360"/>
                  </a:lnTo>
                  <a:lnTo>
                    <a:pt x="99" y="367"/>
                  </a:lnTo>
                  <a:lnTo>
                    <a:pt x="105" y="372"/>
                  </a:lnTo>
                  <a:lnTo>
                    <a:pt x="110" y="378"/>
                  </a:lnTo>
                  <a:lnTo>
                    <a:pt x="116" y="382"/>
                  </a:lnTo>
                  <a:lnTo>
                    <a:pt x="122" y="385"/>
                  </a:lnTo>
                  <a:lnTo>
                    <a:pt x="122" y="385"/>
                  </a:lnTo>
                  <a:lnTo>
                    <a:pt x="118" y="400"/>
                  </a:lnTo>
                  <a:lnTo>
                    <a:pt x="118" y="40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8" name="Freeform 69"/>
            <p:cNvSpPr>
              <a:spLocks/>
            </p:cNvSpPr>
            <p:nvPr/>
          </p:nvSpPr>
          <p:spPr bwMode="auto">
            <a:xfrm>
              <a:off x="5671672" y="4937357"/>
              <a:ext cx="219711" cy="238905"/>
            </a:xfrm>
            <a:custGeom>
              <a:avLst/>
              <a:gdLst/>
              <a:ahLst/>
              <a:cxnLst>
                <a:cxn ang="0">
                  <a:pos x="341" y="95"/>
                </a:cxn>
                <a:cxn ang="0">
                  <a:pos x="324" y="72"/>
                </a:cxn>
                <a:cxn ang="0">
                  <a:pos x="290" y="63"/>
                </a:cxn>
                <a:cxn ang="0">
                  <a:pos x="280" y="65"/>
                </a:cxn>
                <a:cxn ang="0">
                  <a:pos x="258" y="77"/>
                </a:cxn>
                <a:cxn ang="0">
                  <a:pos x="249" y="77"/>
                </a:cxn>
                <a:cxn ang="0">
                  <a:pos x="240" y="69"/>
                </a:cxn>
                <a:cxn ang="0">
                  <a:pos x="228" y="55"/>
                </a:cxn>
                <a:cxn ang="0">
                  <a:pos x="214" y="49"/>
                </a:cxn>
                <a:cxn ang="0">
                  <a:pos x="183" y="42"/>
                </a:cxn>
                <a:cxn ang="0">
                  <a:pos x="173" y="36"/>
                </a:cxn>
                <a:cxn ang="0">
                  <a:pos x="164" y="19"/>
                </a:cxn>
                <a:cxn ang="0">
                  <a:pos x="153" y="2"/>
                </a:cxn>
                <a:cxn ang="0">
                  <a:pos x="136" y="19"/>
                </a:cxn>
                <a:cxn ang="0">
                  <a:pos x="129" y="22"/>
                </a:cxn>
                <a:cxn ang="0">
                  <a:pos x="90" y="22"/>
                </a:cxn>
                <a:cxn ang="0">
                  <a:pos x="78" y="15"/>
                </a:cxn>
                <a:cxn ang="0">
                  <a:pos x="56" y="45"/>
                </a:cxn>
                <a:cxn ang="0">
                  <a:pos x="22" y="95"/>
                </a:cxn>
                <a:cxn ang="0">
                  <a:pos x="0" y="114"/>
                </a:cxn>
                <a:cxn ang="0">
                  <a:pos x="25" y="120"/>
                </a:cxn>
                <a:cxn ang="0">
                  <a:pos x="44" y="138"/>
                </a:cxn>
                <a:cxn ang="0">
                  <a:pos x="59" y="162"/>
                </a:cxn>
                <a:cxn ang="0">
                  <a:pos x="73" y="175"/>
                </a:cxn>
                <a:cxn ang="0">
                  <a:pos x="99" y="191"/>
                </a:cxn>
                <a:cxn ang="0">
                  <a:pos x="110" y="207"/>
                </a:cxn>
                <a:cxn ang="0">
                  <a:pos x="114" y="231"/>
                </a:cxn>
                <a:cxn ang="0">
                  <a:pos x="112" y="241"/>
                </a:cxn>
                <a:cxn ang="0">
                  <a:pos x="101" y="269"/>
                </a:cxn>
                <a:cxn ang="0">
                  <a:pos x="101" y="284"/>
                </a:cxn>
                <a:cxn ang="0">
                  <a:pos x="107" y="305"/>
                </a:cxn>
                <a:cxn ang="0">
                  <a:pos x="124" y="323"/>
                </a:cxn>
                <a:cxn ang="0">
                  <a:pos x="140" y="341"/>
                </a:cxn>
                <a:cxn ang="0">
                  <a:pos x="147" y="362"/>
                </a:cxn>
                <a:cxn ang="0">
                  <a:pos x="147" y="376"/>
                </a:cxn>
                <a:cxn ang="0">
                  <a:pos x="133" y="392"/>
                </a:cxn>
                <a:cxn ang="0">
                  <a:pos x="126" y="407"/>
                </a:cxn>
                <a:cxn ang="0">
                  <a:pos x="127" y="415"/>
                </a:cxn>
                <a:cxn ang="0">
                  <a:pos x="135" y="422"/>
                </a:cxn>
                <a:cxn ang="0">
                  <a:pos x="144" y="422"/>
                </a:cxn>
                <a:cxn ang="0">
                  <a:pos x="158" y="407"/>
                </a:cxn>
                <a:cxn ang="0">
                  <a:pos x="165" y="404"/>
                </a:cxn>
                <a:cxn ang="0">
                  <a:pos x="204" y="404"/>
                </a:cxn>
                <a:cxn ang="0">
                  <a:pos x="235" y="394"/>
                </a:cxn>
                <a:cxn ang="0">
                  <a:pos x="250" y="393"/>
                </a:cxn>
                <a:cxn ang="0">
                  <a:pos x="273" y="399"/>
                </a:cxn>
                <a:cxn ang="0">
                  <a:pos x="297" y="404"/>
                </a:cxn>
                <a:cxn ang="0">
                  <a:pos x="324" y="400"/>
                </a:cxn>
                <a:cxn ang="0">
                  <a:pos x="347" y="379"/>
                </a:cxn>
                <a:cxn ang="0">
                  <a:pos x="353" y="341"/>
                </a:cxn>
                <a:cxn ang="0">
                  <a:pos x="350" y="324"/>
                </a:cxn>
                <a:cxn ang="0">
                  <a:pos x="334" y="294"/>
                </a:cxn>
                <a:cxn ang="0">
                  <a:pos x="303" y="249"/>
                </a:cxn>
                <a:cxn ang="0">
                  <a:pos x="295" y="223"/>
                </a:cxn>
                <a:cxn ang="0">
                  <a:pos x="295" y="206"/>
                </a:cxn>
                <a:cxn ang="0">
                  <a:pos x="301" y="185"/>
                </a:cxn>
                <a:cxn ang="0">
                  <a:pos x="332" y="146"/>
                </a:cxn>
                <a:cxn ang="0">
                  <a:pos x="346" y="125"/>
                </a:cxn>
              </a:cxnLst>
              <a:rect l="0" t="0" r="r" b="b"/>
              <a:pathLst>
                <a:path w="353" h="422">
                  <a:moveTo>
                    <a:pt x="349" y="114"/>
                  </a:moveTo>
                  <a:lnTo>
                    <a:pt x="349" y="114"/>
                  </a:lnTo>
                  <a:lnTo>
                    <a:pt x="341" y="95"/>
                  </a:lnTo>
                  <a:lnTo>
                    <a:pt x="336" y="86"/>
                  </a:lnTo>
                  <a:lnTo>
                    <a:pt x="331" y="79"/>
                  </a:lnTo>
                  <a:lnTo>
                    <a:pt x="324" y="72"/>
                  </a:lnTo>
                  <a:lnTo>
                    <a:pt x="316" y="66"/>
                  </a:lnTo>
                  <a:lnTo>
                    <a:pt x="304" y="64"/>
                  </a:lnTo>
                  <a:lnTo>
                    <a:pt x="290" y="63"/>
                  </a:lnTo>
                  <a:lnTo>
                    <a:pt x="290" y="63"/>
                  </a:lnTo>
                  <a:lnTo>
                    <a:pt x="286" y="63"/>
                  </a:lnTo>
                  <a:lnTo>
                    <a:pt x="280" y="65"/>
                  </a:lnTo>
                  <a:lnTo>
                    <a:pt x="271" y="70"/>
                  </a:lnTo>
                  <a:lnTo>
                    <a:pt x="262" y="74"/>
                  </a:lnTo>
                  <a:lnTo>
                    <a:pt x="258" y="77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49" y="77"/>
                  </a:lnTo>
                  <a:lnTo>
                    <a:pt x="246" y="74"/>
                  </a:lnTo>
                  <a:lnTo>
                    <a:pt x="242" y="72"/>
                  </a:lnTo>
                  <a:lnTo>
                    <a:pt x="240" y="69"/>
                  </a:lnTo>
                  <a:lnTo>
                    <a:pt x="235" y="62"/>
                  </a:lnTo>
                  <a:lnTo>
                    <a:pt x="232" y="58"/>
                  </a:lnTo>
                  <a:lnTo>
                    <a:pt x="228" y="55"/>
                  </a:lnTo>
                  <a:lnTo>
                    <a:pt x="228" y="55"/>
                  </a:lnTo>
                  <a:lnTo>
                    <a:pt x="221" y="51"/>
                  </a:lnTo>
                  <a:lnTo>
                    <a:pt x="214" y="49"/>
                  </a:lnTo>
                  <a:lnTo>
                    <a:pt x="203" y="46"/>
                  </a:lnTo>
                  <a:lnTo>
                    <a:pt x="193" y="45"/>
                  </a:lnTo>
                  <a:lnTo>
                    <a:pt x="183" y="42"/>
                  </a:lnTo>
                  <a:lnTo>
                    <a:pt x="180" y="41"/>
                  </a:lnTo>
                  <a:lnTo>
                    <a:pt x="176" y="39"/>
                  </a:lnTo>
                  <a:lnTo>
                    <a:pt x="173" y="36"/>
                  </a:lnTo>
                  <a:lnTo>
                    <a:pt x="170" y="32"/>
                  </a:lnTo>
                  <a:lnTo>
                    <a:pt x="167" y="26"/>
                  </a:lnTo>
                  <a:lnTo>
                    <a:pt x="164" y="19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53" y="2"/>
                  </a:lnTo>
                  <a:lnTo>
                    <a:pt x="149" y="5"/>
                  </a:lnTo>
                  <a:lnTo>
                    <a:pt x="142" y="12"/>
                  </a:lnTo>
                  <a:lnTo>
                    <a:pt x="136" y="19"/>
                  </a:lnTo>
                  <a:lnTo>
                    <a:pt x="133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0" y="22"/>
                  </a:lnTo>
                  <a:lnTo>
                    <a:pt x="86" y="19"/>
                  </a:lnTo>
                  <a:lnTo>
                    <a:pt x="81" y="17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65" y="30"/>
                  </a:lnTo>
                  <a:lnTo>
                    <a:pt x="56" y="45"/>
                  </a:lnTo>
                  <a:lnTo>
                    <a:pt x="40" y="71"/>
                  </a:lnTo>
                  <a:lnTo>
                    <a:pt x="31" y="84"/>
                  </a:lnTo>
                  <a:lnTo>
                    <a:pt x="22" y="95"/>
                  </a:lnTo>
                  <a:lnTo>
                    <a:pt x="13" y="104"/>
                  </a:lnTo>
                  <a:lnTo>
                    <a:pt x="7" y="10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117"/>
                  </a:lnTo>
                  <a:lnTo>
                    <a:pt x="25" y="120"/>
                  </a:lnTo>
                  <a:lnTo>
                    <a:pt x="33" y="125"/>
                  </a:lnTo>
                  <a:lnTo>
                    <a:pt x="40" y="131"/>
                  </a:lnTo>
                  <a:lnTo>
                    <a:pt x="44" y="138"/>
                  </a:lnTo>
                  <a:lnTo>
                    <a:pt x="50" y="145"/>
                  </a:lnTo>
                  <a:lnTo>
                    <a:pt x="59" y="162"/>
                  </a:lnTo>
                  <a:lnTo>
                    <a:pt x="59" y="162"/>
                  </a:lnTo>
                  <a:lnTo>
                    <a:pt x="61" y="165"/>
                  </a:lnTo>
                  <a:lnTo>
                    <a:pt x="65" y="169"/>
                  </a:lnTo>
                  <a:lnTo>
                    <a:pt x="73" y="175"/>
                  </a:lnTo>
                  <a:lnTo>
                    <a:pt x="81" y="179"/>
                  </a:lnTo>
                  <a:lnTo>
                    <a:pt x="91" y="184"/>
                  </a:lnTo>
                  <a:lnTo>
                    <a:pt x="99" y="191"/>
                  </a:lnTo>
                  <a:lnTo>
                    <a:pt x="104" y="195"/>
                  </a:lnTo>
                  <a:lnTo>
                    <a:pt x="107" y="200"/>
                  </a:lnTo>
                  <a:lnTo>
                    <a:pt x="110" y="207"/>
                  </a:lnTo>
                  <a:lnTo>
                    <a:pt x="112" y="214"/>
                  </a:lnTo>
                  <a:lnTo>
                    <a:pt x="114" y="222"/>
                  </a:lnTo>
                  <a:lnTo>
                    <a:pt x="114" y="231"/>
                  </a:lnTo>
                  <a:lnTo>
                    <a:pt x="114" y="231"/>
                  </a:lnTo>
                  <a:lnTo>
                    <a:pt x="113" y="237"/>
                  </a:lnTo>
                  <a:lnTo>
                    <a:pt x="112" y="241"/>
                  </a:lnTo>
                  <a:lnTo>
                    <a:pt x="107" y="252"/>
                  </a:lnTo>
                  <a:lnTo>
                    <a:pt x="102" y="263"/>
                  </a:lnTo>
                  <a:lnTo>
                    <a:pt x="101" y="269"/>
                  </a:lnTo>
                  <a:lnTo>
                    <a:pt x="99" y="276"/>
                  </a:lnTo>
                  <a:lnTo>
                    <a:pt x="99" y="276"/>
                  </a:lnTo>
                  <a:lnTo>
                    <a:pt x="101" y="284"/>
                  </a:lnTo>
                  <a:lnTo>
                    <a:pt x="102" y="292"/>
                  </a:lnTo>
                  <a:lnTo>
                    <a:pt x="104" y="299"/>
                  </a:lnTo>
                  <a:lnTo>
                    <a:pt x="107" y="305"/>
                  </a:lnTo>
                  <a:lnTo>
                    <a:pt x="111" y="310"/>
                  </a:lnTo>
                  <a:lnTo>
                    <a:pt x="114" y="315"/>
                  </a:lnTo>
                  <a:lnTo>
                    <a:pt x="124" y="323"/>
                  </a:lnTo>
                  <a:lnTo>
                    <a:pt x="133" y="332"/>
                  </a:lnTo>
                  <a:lnTo>
                    <a:pt x="136" y="337"/>
                  </a:lnTo>
                  <a:lnTo>
                    <a:pt x="140" y="341"/>
                  </a:lnTo>
                  <a:lnTo>
                    <a:pt x="143" y="347"/>
                  </a:lnTo>
                  <a:lnTo>
                    <a:pt x="145" y="354"/>
                  </a:lnTo>
                  <a:lnTo>
                    <a:pt x="147" y="362"/>
                  </a:lnTo>
                  <a:lnTo>
                    <a:pt x="148" y="371"/>
                  </a:lnTo>
                  <a:lnTo>
                    <a:pt x="148" y="371"/>
                  </a:lnTo>
                  <a:lnTo>
                    <a:pt x="147" y="376"/>
                  </a:lnTo>
                  <a:lnTo>
                    <a:pt x="144" y="381"/>
                  </a:lnTo>
                  <a:lnTo>
                    <a:pt x="136" y="389"/>
                  </a:lnTo>
                  <a:lnTo>
                    <a:pt x="133" y="392"/>
                  </a:lnTo>
                  <a:lnTo>
                    <a:pt x="129" y="397"/>
                  </a:lnTo>
                  <a:lnTo>
                    <a:pt x="127" y="401"/>
                  </a:lnTo>
                  <a:lnTo>
                    <a:pt x="126" y="407"/>
                  </a:lnTo>
                  <a:lnTo>
                    <a:pt x="126" y="407"/>
                  </a:lnTo>
                  <a:lnTo>
                    <a:pt x="126" y="412"/>
                  </a:lnTo>
                  <a:lnTo>
                    <a:pt x="127" y="415"/>
                  </a:lnTo>
                  <a:lnTo>
                    <a:pt x="128" y="417"/>
                  </a:lnTo>
                  <a:lnTo>
                    <a:pt x="130" y="420"/>
                  </a:lnTo>
                  <a:lnTo>
                    <a:pt x="135" y="422"/>
                  </a:lnTo>
                  <a:lnTo>
                    <a:pt x="141" y="422"/>
                  </a:lnTo>
                  <a:lnTo>
                    <a:pt x="141" y="422"/>
                  </a:lnTo>
                  <a:lnTo>
                    <a:pt x="144" y="422"/>
                  </a:lnTo>
                  <a:lnTo>
                    <a:pt x="148" y="420"/>
                  </a:lnTo>
                  <a:lnTo>
                    <a:pt x="152" y="413"/>
                  </a:lnTo>
                  <a:lnTo>
                    <a:pt x="158" y="407"/>
                  </a:lnTo>
                  <a:lnTo>
                    <a:pt x="162" y="405"/>
                  </a:lnTo>
                  <a:lnTo>
                    <a:pt x="165" y="404"/>
                  </a:lnTo>
                  <a:lnTo>
                    <a:pt x="165" y="404"/>
                  </a:lnTo>
                  <a:lnTo>
                    <a:pt x="199" y="404"/>
                  </a:lnTo>
                  <a:lnTo>
                    <a:pt x="199" y="404"/>
                  </a:lnTo>
                  <a:lnTo>
                    <a:pt x="204" y="404"/>
                  </a:lnTo>
                  <a:lnTo>
                    <a:pt x="210" y="402"/>
                  </a:lnTo>
                  <a:lnTo>
                    <a:pt x="223" y="399"/>
                  </a:lnTo>
                  <a:lnTo>
                    <a:pt x="235" y="394"/>
                  </a:lnTo>
                  <a:lnTo>
                    <a:pt x="242" y="393"/>
                  </a:lnTo>
                  <a:lnTo>
                    <a:pt x="250" y="393"/>
                  </a:lnTo>
                  <a:lnTo>
                    <a:pt x="250" y="393"/>
                  </a:lnTo>
                  <a:lnTo>
                    <a:pt x="257" y="393"/>
                  </a:lnTo>
                  <a:lnTo>
                    <a:pt x="263" y="394"/>
                  </a:lnTo>
                  <a:lnTo>
                    <a:pt x="273" y="399"/>
                  </a:lnTo>
                  <a:lnTo>
                    <a:pt x="283" y="402"/>
                  </a:lnTo>
                  <a:lnTo>
                    <a:pt x="290" y="404"/>
                  </a:lnTo>
                  <a:lnTo>
                    <a:pt x="297" y="404"/>
                  </a:lnTo>
                  <a:lnTo>
                    <a:pt x="297" y="404"/>
                  </a:lnTo>
                  <a:lnTo>
                    <a:pt x="312" y="404"/>
                  </a:lnTo>
                  <a:lnTo>
                    <a:pt x="324" y="400"/>
                  </a:lnTo>
                  <a:lnTo>
                    <a:pt x="333" y="394"/>
                  </a:lnTo>
                  <a:lnTo>
                    <a:pt x="341" y="387"/>
                  </a:lnTo>
                  <a:lnTo>
                    <a:pt x="347" y="379"/>
                  </a:lnTo>
                  <a:lnTo>
                    <a:pt x="350" y="368"/>
                  </a:lnTo>
                  <a:lnTo>
                    <a:pt x="353" y="356"/>
                  </a:lnTo>
                  <a:lnTo>
                    <a:pt x="353" y="341"/>
                  </a:lnTo>
                  <a:lnTo>
                    <a:pt x="353" y="341"/>
                  </a:lnTo>
                  <a:lnTo>
                    <a:pt x="353" y="333"/>
                  </a:lnTo>
                  <a:lnTo>
                    <a:pt x="350" y="324"/>
                  </a:lnTo>
                  <a:lnTo>
                    <a:pt x="348" y="317"/>
                  </a:lnTo>
                  <a:lnTo>
                    <a:pt x="343" y="309"/>
                  </a:lnTo>
                  <a:lnTo>
                    <a:pt x="334" y="294"/>
                  </a:lnTo>
                  <a:lnTo>
                    <a:pt x="324" y="280"/>
                  </a:lnTo>
                  <a:lnTo>
                    <a:pt x="313" y="265"/>
                  </a:lnTo>
                  <a:lnTo>
                    <a:pt x="303" y="249"/>
                  </a:lnTo>
                  <a:lnTo>
                    <a:pt x="300" y="241"/>
                  </a:lnTo>
                  <a:lnTo>
                    <a:pt x="297" y="232"/>
                  </a:lnTo>
                  <a:lnTo>
                    <a:pt x="295" y="223"/>
                  </a:lnTo>
                  <a:lnTo>
                    <a:pt x="294" y="213"/>
                  </a:lnTo>
                  <a:lnTo>
                    <a:pt x="294" y="213"/>
                  </a:lnTo>
                  <a:lnTo>
                    <a:pt x="295" y="206"/>
                  </a:lnTo>
                  <a:lnTo>
                    <a:pt x="296" y="198"/>
                  </a:lnTo>
                  <a:lnTo>
                    <a:pt x="297" y="192"/>
                  </a:lnTo>
                  <a:lnTo>
                    <a:pt x="301" y="185"/>
                  </a:lnTo>
                  <a:lnTo>
                    <a:pt x="307" y="175"/>
                  </a:lnTo>
                  <a:lnTo>
                    <a:pt x="315" y="164"/>
                  </a:lnTo>
                  <a:lnTo>
                    <a:pt x="332" y="146"/>
                  </a:lnTo>
                  <a:lnTo>
                    <a:pt x="340" y="137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9" y="114"/>
                  </a:lnTo>
                  <a:lnTo>
                    <a:pt x="349" y="11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9" name="Freeform 70"/>
            <p:cNvSpPr>
              <a:spLocks/>
            </p:cNvSpPr>
            <p:nvPr/>
          </p:nvSpPr>
          <p:spPr bwMode="auto">
            <a:xfrm>
              <a:off x="5935074" y="5029069"/>
              <a:ext cx="215965" cy="131341"/>
            </a:xfrm>
            <a:custGeom>
              <a:avLst/>
              <a:gdLst/>
              <a:ahLst/>
              <a:cxnLst>
                <a:cxn ang="0">
                  <a:pos x="341" y="182"/>
                </a:cxn>
                <a:cxn ang="0">
                  <a:pos x="330" y="179"/>
                </a:cxn>
                <a:cxn ang="0">
                  <a:pos x="290" y="179"/>
                </a:cxn>
                <a:cxn ang="0">
                  <a:pos x="284" y="209"/>
                </a:cxn>
                <a:cxn ang="0">
                  <a:pos x="266" y="224"/>
                </a:cxn>
                <a:cxn ang="0">
                  <a:pos x="246" y="228"/>
                </a:cxn>
                <a:cxn ang="0">
                  <a:pos x="233" y="220"/>
                </a:cxn>
                <a:cxn ang="0">
                  <a:pos x="222" y="206"/>
                </a:cxn>
                <a:cxn ang="0">
                  <a:pos x="213" y="201"/>
                </a:cxn>
                <a:cxn ang="0">
                  <a:pos x="194" y="216"/>
                </a:cxn>
                <a:cxn ang="0">
                  <a:pos x="177" y="230"/>
                </a:cxn>
                <a:cxn ang="0">
                  <a:pos x="160" y="227"/>
                </a:cxn>
                <a:cxn ang="0">
                  <a:pos x="137" y="215"/>
                </a:cxn>
                <a:cxn ang="0">
                  <a:pos x="122" y="213"/>
                </a:cxn>
                <a:cxn ang="0">
                  <a:pos x="118" y="193"/>
                </a:cxn>
                <a:cxn ang="0">
                  <a:pos x="110" y="181"/>
                </a:cxn>
                <a:cxn ang="0">
                  <a:pos x="80" y="159"/>
                </a:cxn>
                <a:cxn ang="0">
                  <a:pos x="73" y="151"/>
                </a:cxn>
                <a:cxn ang="0">
                  <a:pos x="68" y="124"/>
                </a:cxn>
                <a:cxn ang="0">
                  <a:pos x="60" y="109"/>
                </a:cxn>
                <a:cxn ang="0">
                  <a:pos x="45" y="105"/>
                </a:cxn>
                <a:cxn ang="0">
                  <a:pos x="15" y="100"/>
                </a:cxn>
                <a:cxn ang="0">
                  <a:pos x="5" y="90"/>
                </a:cxn>
                <a:cxn ang="0">
                  <a:pos x="3" y="80"/>
                </a:cxn>
                <a:cxn ang="0">
                  <a:pos x="9" y="65"/>
                </a:cxn>
                <a:cxn ang="0">
                  <a:pos x="15" y="47"/>
                </a:cxn>
                <a:cxn ang="0">
                  <a:pos x="12" y="38"/>
                </a:cxn>
                <a:cxn ang="0">
                  <a:pos x="0" y="15"/>
                </a:cxn>
                <a:cxn ang="0">
                  <a:pos x="11" y="4"/>
                </a:cxn>
                <a:cxn ang="0">
                  <a:pos x="25" y="0"/>
                </a:cxn>
                <a:cxn ang="0">
                  <a:pos x="68" y="6"/>
                </a:cxn>
                <a:cxn ang="0">
                  <a:pos x="110" y="10"/>
                </a:cxn>
                <a:cxn ang="0">
                  <a:pos x="112" y="16"/>
                </a:cxn>
                <a:cxn ang="0">
                  <a:pos x="138" y="34"/>
                </a:cxn>
                <a:cxn ang="0">
                  <a:pos x="171" y="46"/>
                </a:cxn>
                <a:cxn ang="0">
                  <a:pos x="188" y="47"/>
                </a:cxn>
                <a:cxn ang="0">
                  <a:pos x="206" y="37"/>
                </a:cxn>
                <a:cxn ang="0">
                  <a:pos x="221" y="18"/>
                </a:cxn>
                <a:cxn ang="0">
                  <a:pos x="231" y="55"/>
                </a:cxn>
                <a:cxn ang="0">
                  <a:pos x="236" y="65"/>
                </a:cxn>
                <a:cxn ang="0">
                  <a:pos x="264" y="84"/>
                </a:cxn>
                <a:cxn ang="0">
                  <a:pos x="285" y="99"/>
                </a:cxn>
                <a:cxn ang="0">
                  <a:pos x="285" y="109"/>
                </a:cxn>
                <a:cxn ang="0">
                  <a:pos x="271" y="106"/>
                </a:cxn>
                <a:cxn ang="0">
                  <a:pos x="271" y="128"/>
                </a:cxn>
                <a:cxn ang="0">
                  <a:pos x="282" y="137"/>
                </a:cxn>
                <a:cxn ang="0">
                  <a:pos x="301" y="145"/>
                </a:cxn>
                <a:cxn ang="0">
                  <a:pos x="325" y="151"/>
                </a:cxn>
                <a:cxn ang="0">
                  <a:pos x="338" y="162"/>
                </a:cxn>
                <a:cxn ang="0">
                  <a:pos x="345" y="176"/>
                </a:cxn>
              </a:cxnLst>
              <a:rect l="0" t="0" r="r" b="b"/>
              <a:pathLst>
                <a:path w="345" h="231">
                  <a:moveTo>
                    <a:pt x="345" y="183"/>
                  </a:moveTo>
                  <a:lnTo>
                    <a:pt x="345" y="183"/>
                  </a:lnTo>
                  <a:lnTo>
                    <a:pt x="341" y="182"/>
                  </a:lnTo>
                  <a:lnTo>
                    <a:pt x="338" y="181"/>
                  </a:lnTo>
                  <a:lnTo>
                    <a:pt x="330" y="179"/>
                  </a:lnTo>
                  <a:lnTo>
                    <a:pt x="330" y="179"/>
                  </a:lnTo>
                  <a:lnTo>
                    <a:pt x="290" y="179"/>
                  </a:lnTo>
                  <a:lnTo>
                    <a:pt x="290" y="179"/>
                  </a:lnTo>
                  <a:lnTo>
                    <a:pt x="290" y="179"/>
                  </a:lnTo>
                  <a:lnTo>
                    <a:pt x="290" y="191"/>
                  </a:lnTo>
                  <a:lnTo>
                    <a:pt x="287" y="201"/>
                  </a:lnTo>
                  <a:lnTo>
                    <a:pt x="284" y="209"/>
                  </a:lnTo>
                  <a:lnTo>
                    <a:pt x="279" y="216"/>
                  </a:lnTo>
                  <a:lnTo>
                    <a:pt x="272" y="221"/>
                  </a:lnTo>
                  <a:lnTo>
                    <a:pt x="266" y="224"/>
                  </a:lnTo>
                  <a:lnTo>
                    <a:pt x="256" y="227"/>
                  </a:lnTo>
                  <a:lnTo>
                    <a:pt x="246" y="228"/>
                  </a:lnTo>
                  <a:lnTo>
                    <a:pt x="246" y="228"/>
                  </a:lnTo>
                  <a:lnTo>
                    <a:pt x="240" y="227"/>
                  </a:lnTo>
                  <a:lnTo>
                    <a:pt x="237" y="223"/>
                  </a:lnTo>
                  <a:lnTo>
                    <a:pt x="233" y="220"/>
                  </a:lnTo>
                  <a:lnTo>
                    <a:pt x="230" y="214"/>
                  </a:lnTo>
                  <a:lnTo>
                    <a:pt x="226" y="209"/>
                  </a:lnTo>
                  <a:lnTo>
                    <a:pt x="222" y="206"/>
                  </a:lnTo>
                  <a:lnTo>
                    <a:pt x="218" y="202"/>
                  </a:lnTo>
                  <a:lnTo>
                    <a:pt x="213" y="201"/>
                  </a:lnTo>
                  <a:lnTo>
                    <a:pt x="213" y="201"/>
                  </a:lnTo>
                  <a:lnTo>
                    <a:pt x="208" y="202"/>
                  </a:lnTo>
                  <a:lnTo>
                    <a:pt x="203" y="206"/>
                  </a:lnTo>
                  <a:lnTo>
                    <a:pt x="194" y="216"/>
                  </a:lnTo>
                  <a:lnTo>
                    <a:pt x="188" y="222"/>
                  </a:lnTo>
                  <a:lnTo>
                    <a:pt x="183" y="227"/>
                  </a:lnTo>
                  <a:lnTo>
                    <a:pt x="177" y="230"/>
                  </a:lnTo>
                  <a:lnTo>
                    <a:pt x="169" y="231"/>
                  </a:lnTo>
                  <a:lnTo>
                    <a:pt x="169" y="231"/>
                  </a:lnTo>
                  <a:lnTo>
                    <a:pt x="160" y="227"/>
                  </a:lnTo>
                  <a:lnTo>
                    <a:pt x="149" y="221"/>
                  </a:lnTo>
                  <a:lnTo>
                    <a:pt x="142" y="217"/>
                  </a:lnTo>
                  <a:lnTo>
                    <a:pt x="137" y="215"/>
                  </a:lnTo>
                  <a:lnTo>
                    <a:pt x="129" y="213"/>
                  </a:lnTo>
                  <a:lnTo>
                    <a:pt x="122" y="213"/>
                  </a:lnTo>
                  <a:lnTo>
                    <a:pt x="122" y="213"/>
                  </a:lnTo>
                  <a:lnTo>
                    <a:pt x="121" y="205"/>
                  </a:lnTo>
                  <a:lnTo>
                    <a:pt x="119" y="198"/>
                  </a:lnTo>
                  <a:lnTo>
                    <a:pt x="118" y="193"/>
                  </a:lnTo>
                  <a:lnTo>
                    <a:pt x="116" y="187"/>
                  </a:lnTo>
                  <a:lnTo>
                    <a:pt x="114" y="184"/>
                  </a:lnTo>
                  <a:lnTo>
                    <a:pt x="110" y="181"/>
                  </a:lnTo>
                  <a:lnTo>
                    <a:pt x="103" y="175"/>
                  </a:lnTo>
                  <a:lnTo>
                    <a:pt x="87" y="164"/>
                  </a:lnTo>
                  <a:lnTo>
                    <a:pt x="80" y="159"/>
                  </a:lnTo>
                  <a:lnTo>
                    <a:pt x="77" y="155"/>
                  </a:lnTo>
                  <a:lnTo>
                    <a:pt x="73" y="151"/>
                  </a:lnTo>
                  <a:lnTo>
                    <a:pt x="73" y="151"/>
                  </a:lnTo>
                  <a:lnTo>
                    <a:pt x="70" y="144"/>
                  </a:lnTo>
                  <a:lnTo>
                    <a:pt x="69" y="137"/>
                  </a:lnTo>
                  <a:lnTo>
                    <a:pt x="68" y="124"/>
                  </a:lnTo>
                  <a:lnTo>
                    <a:pt x="66" y="118"/>
                  </a:lnTo>
                  <a:lnTo>
                    <a:pt x="64" y="114"/>
                  </a:lnTo>
                  <a:lnTo>
                    <a:pt x="60" y="109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45" y="105"/>
                  </a:lnTo>
                  <a:lnTo>
                    <a:pt x="38" y="103"/>
                  </a:lnTo>
                  <a:lnTo>
                    <a:pt x="22" y="101"/>
                  </a:lnTo>
                  <a:lnTo>
                    <a:pt x="15" y="100"/>
                  </a:lnTo>
                  <a:lnTo>
                    <a:pt x="9" y="95"/>
                  </a:lnTo>
                  <a:lnTo>
                    <a:pt x="7" y="93"/>
                  </a:lnTo>
                  <a:lnTo>
                    <a:pt x="5" y="90"/>
                  </a:lnTo>
                  <a:lnTo>
                    <a:pt x="4" y="85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4" y="76"/>
                  </a:lnTo>
                  <a:lnTo>
                    <a:pt x="5" y="71"/>
                  </a:lnTo>
                  <a:lnTo>
                    <a:pt x="9" y="65"/>
                  </a:lnTo>
                  <a:lnTo>
                    <a:pt x="14" y="59"/>
                  </a:lnTo>
                  <a:lnTo>
                    <a:pt x="15" y="54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2"/>
                  </a:lnTo>
                  <a:lnTo>
                    <a:pt x="12" y="38"/>
                  </a:lnTo>
                  <a:lnTo>
                    <a:pt x="9" y="30"/>
                  </a:lnTo>
                  <a:lnTo>
                    <a:pt x="4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" y="9"/>
                  </a:lnTo>
                  <a:lnTo>
                    <a:pt x="11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7" y="0"/>
                  </a:lnTo>
                  <a:lnTo>
                    <a:pt x="47" y="1"/>
                  </a:lnTo>
                  <a:lnTo>
                    <a:pt x="68" y="6"/>
                  </a:lnTo>
                  <a:lnTo>
                    <a:pt x="88" y="9"/>
                  </a:lnTo>
                  <a:lnTo>
                    <a:pt x="99" y="10"/>
                  </a:lnTo>
                  <a:lnTo>
                    <a:pt x="110" y="10"/>
                  </a:lnTo>
                  <a:lnTo>
                    <a:pt x="110" y="10"/>
                  </a:lnTo>
                  <a:lnTo>
                    <a:pt x="110" y="14"/>
                  </a:lnTo>
                  <a:lnTo>
                    <a:pt x="112" y="16"/>
                  </a:lnTo>
                  <a:lnTo>
                    <a:pt x="118" y="23"/>
                  </a:lnTo>
                  <a:lnTo>
                    <a:pt x="127" y="29"/>
                  </a:lnTo>
                  <a:lnTo>
                    <a:pt x="138" y="34"/>
                  </a:lnTo>
                  <a:lnTo>
                    <a:pt x="149" y="40"/>
                  </a:lnTo>
                  <a:lnTo>
                    <a:pt x="161" y="44"/>
                  </a:lnTo>
                  <a:lnTo>
                    <a:pt x="171" y="46"/>
                  </a:lnTo>
                  <a:lnTo>
                    <a:pt x="180" y="47"/>
                  </a:lnTo>
                  <a:lnTo>
                    <a:pt x="180" y="47"/>
                  </a:lnTo>
                  <a:lnTo>
                    <a:pt x="188" y="47"/>
                  </a:lnTo>
                  <a:lnTo>
                    <a:pt x="195" y="45"/>
                  </a:lnTo>
                  <a:lnTo>
                    <a:pt x="201" y="41"/>
                  </a:lnTo>
                  <a:lnTo>
                    <a:pt x="206" y="37"/>
                  </a:lnTo>
                  <a:lnTo>
                    <a:pt x="213" y="28"/>
                  </a:lnTo>
                  <a:lnTo>
                    <a:pt x="221" y="18"/>
                  </a:lnTo>
                  <a:lnTo>
                    <a:pt x="221" y="18"/>
                  </a:lnTo>
                  <a:lnTo>
                    <a:pt x="225" y="30"/>
                  </a:lnTo>
                  <a:lnTo>
                    <a:pt x="228" y="44"/>
                  </a:lnTo>
                  <a:lnTo>
                    <a:pt x="231" y="55"/>
                  </a:lnTo>
                  <a:lnTo>
                    <a:pt x="232" y="61"/>
                  </a:lnTo>
                  <a:lnTo>
                    <a:pt x="236" y="65"/>
                  </a:lnTo>
                  <a:lnTo>
                    <a:pt x="236" y="65"/>
                  </a:lnTo>
                  <a:lnTo>
                    <a:pt x="241" y="71"/>
                  </a:lnTo>
                  <a:lnTo>
                    <a:pt x="248" y="77"/>
                  </a:lnTo>
                  <a:lnTo>
                    <a:pt x="264" y="84"/>
                  </a:lnTo>
                  <a:lnTo>
                    <a:pt x="271" y="88"/>
                  </a:lnTo>
                  <a:lnTo>
                    <a:pt x="279" y="93"/>
                  </a:lnTo>
                  <a:lnTo>
                    <a:pt x="285" y="99"/>
                  </a:lnTo>
                  <a:lnTo>
                    <a:pt x="290" y="106"/>
                  </a:lnTo>
                  <a:lnTo>
                    <a:pt x="290" y="106"/>
                  </a:lnTo>
                  <a:lnTo>
                    <a:pt x="285" y="109"/>
                  </a:lnTo>
                  <a:lnTo>
                    <a:pt x="280" y="110"/>
                  </a:lnTo>
                  <a:lnTo>
                    <a:pt x="277" y="109"/>
                  </a:lnTo>
                  <a:lnTo>
                    <a:pt x="271" y="106"/>
                  </a:lnTo>
                  <a:lnTo>
                    <a:pt x="271" y="106"/>
                  </a:lnTo>
                  <a:lnTo>
                    <a:pt x="271" y="128"/>
                  </a:lnTo>
                  <a:lnTo>
                    <a:pt x="271" y="128"/>
                  </a:lnTo>
                  <a:lnTo>
                    <a:pt x="271" y="128"/>
                  </a:lnTo>
                  <a:lnTo>
                    <a:pt x="277" y="133"/>
                  </a:lnTo>
                  <a:lnTo>
                    <a:pt x="282" y="137"/>
                  </a:lnTo>
                  <a:lnTo>
                    <a:pt x="286" y="139"/>
                  </a:lnTo>
                  <a:lnTo>
                    <a:pt x="292" y="141"/>
                  </a:lnTo>
                  <a:lnTo>
                    <a:pt x="301" y="145"/>
                  </a:lnTo>
                  <a:lnTo>
                    <a:pt x="312" y="146"/>
                  </a:lnTo>
                  <a:lnTo>
                    <a:pt x="321" y="148"/>
                  </a:lnTo>
                  <a:lnTo>
                    <a:pt x="325" y="151"/>
                  </a:lnTo>
                  <a:lnTo>
                    <a:pt x="330" y="154"/>
                  </a:lnTo>
                  <a:lnTo>
                    <a:pt x="333" y="158"/>
                  </a:lnTo>
                  <a:lnTo>
                    <a:pt x="338" y="162"/>
                  </a:lnTo>
                  <a:lnTo>
                    <a:pt x="341" y="168"/>
                  </a:lnTo>
                  <a:lnTo>
                    <a:pt x="345" y="176"/>
                  </a:lnTo>
                  <a:lnTo>
                    <a:pt x="345" y="176"/>
                  </a:lnTo>
                  <a:lnTo>
                    <a:pt x="345" y="183"/>
                  </a:lnTo>
                  <a:lnTo>
                    <a:pt x="345" y="18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0" name="Freeform 71"/>
            <p:cNvSpPr>
              <a:spLocks/>
            </p:cNvSpPr>
            <p:nvPr/>
          </p:nvSpPr>
          <p:spPr bwMode="auto">
            <a:xfrm>
              <a:off x="5747821" y="5445738"/>
              <a:ext cx="411958" cy="353262"/>
            </a:xfrm>
            <a:custGeom>
              <a:avLst/>
              <a:gdLst/>
              <a:ahLst/>
              <a:cxnLst>
                <a:cxn ang="0">
                  <a:pos x="425" y="197"/>
                </a:cxn>
                <a:cxn ang="0">
                  <a:pos x="482" y="223"/>
                </a:cxn>
                <a:cxn ang="0">
                  <a:pos x="566" y="239"/>
                </a:cxn>
                <a:cxn ang="0">
                  <a:pos x="568" y="230"/>
                </a:cxn>
                <a:cxn ang="0">
                  <a:pos x="566" y="224"/>
                </a:cxn>
                <a:cxn ang="0">
                  <a:pos x="563" y="241"/>
                </a:cxn>
                <a:cxn ang="0">
                  <a:pos x="545" y="257"/>
                </a:cxn>
                <a:cxn ang="0">
                  <a:pos x="541" y="275"/>
                </a:cxn>
                <a:cxn ang="0">
                  <a:pos x="556" y="304"/>
                </a:cxn>
                <a:cxn ang="0">
                  <a:pos x="600" y="345"/>
                </a:cxn>
                <a:cxn ang="0">
                  <a:pos x="616" y="379"/>
                </a:cxn>
                <a:cxn ang="0">
                  <a:pos x="643" y="456"/>
                </a:cxn>
                <a:cxn ang="0">
                  <a:pos x="662" y="489"/>
                </a:cxn>
                <a:cxn ang="0">
                  <a:pos x="643" y="511"/>
                </a:cxn>
                <a:cxn ang="0">
                  <a:pos x="625" y="514"/>
                </a:cxn>
                <a:cxn ang="0">
                  <a:pos x="577" y="524"/>
                </a:cxn>
                <a:cxn ang="0">
                  <a:pos x="530" y="533"/>
                </a:cxn>
                <a:cxn ang="0">
                  <a:pos x="501" y="524"/>
                </a:cxn>
                <a:cxn ang="0">
                  <a:pos x="484" y="522"/>
                </a:cxn>
                <a:cxn ang="0">
                  <a:pos x="443" y="537"/>
                </a:cxn>
                <a:cxn ang="0">
                  <a:pos x="412" y="542"/>
                </a:cxn>
                <a:cxn ang="0">
                  <a:pos x="383" y="560"/>
                </a:cxn>
                <a:cxn ang="0">
                  <a:pos x="364" y="605"/>
                </a:cxn>
                <a:cxn ang="0">
                  <a:pos x="341" y="624"/>
                </a:cxn>
                <a:cxn ang="0">
                  <a:pos x="320" y="623"/>
                </a:cxn>
                <a:cxn ang="0">
                  <a:pos x="291" y="610"/>
                </a:cxn>
                <a:cxn ang="0">
                  <a:pos x="286" y="533"/>
                </a:cxn>
                <a:cxn ang="0">
                  <a:pos x="291" y="507"/>
                </a:cxn>
                <a:cxn ang="0">
                  <a:pos x="280" y="504"/>
                </a:cxn>
                <a:cxn ang="0">
                  <a:pos x="232" y="419"/>
                </a:cxn>
                <a:cxn ang="0">
                  <a:pos x="205" y="418"/>
                </a:cxn>
                <a:cxn ang="0">
                  <a:pos x="192" y="402"/>
                </a:cxn>
                <a:cxn ang="0">
                  <a:pos x="183" y="365"/>
                </a:cxn>
                <a:cxn ang="0">
                  <a:pos x="156" y="364"/>
                </a:cxn>
                <a:cxn ang="0">
                  <a:pos x="138" y="359"/>
                </a:cxn>
                <a:cxn ang="0">
                  <a:pos x="129" y="342"/>
                </a:cxn>
                <a:cxn ang="0">
                  <a:pos x="138" y="323"/>
                </a:cxn>
                <a:cxn ang="0">
                  <a:pos x="157" y="302"/>
                </a:cxn>
                <a:cxn ang="0">
                  <a:pos x="156" y="275"/>
                </a:cxn>
                <a:cxn ang="0">
                  <a:pos x="136" y="247"/>
                </a:cxn>
                <a:cxn ang="0">
                  <a:pos x="87" y="216"/>
                </a:cxn>
                <a:cxn ang="0">
                  <a:pos x="70" y="198"/>
                </a:cxn>
                <a:cxn ang="0">
                  <a:pos x="53" y="184"/>
                </a:cxn>
                <a:cxn ang="0">
                  <a:pos x="14" y="170"/>
                </a:cxn>
                <a:cxn ang="0">
                  <a:pos x="1" y="148"/>
                </a:cxn>
                <a:cxn ang="0">
                  <a:pos x="3" y="124"/>
                </a:cxn>
                <a:cxn ang="0">
                  <a:pos x="12" y="89"/>
                </a:cxn>
                <a:cxn ang="0">
                  <a:pos x="82" y="12"/>
                </a:cxn>
                <a:cxn ang="0">
                  <a:pos x="99" y="5"/>
                </a:cxn>
                <a:cxn ang="0">
                  <a:pos x="118" y="0"/>
                </a:cxn>
                <a:cxn ang="0">
                  <a:pos x="148" y="14"/>
                </a:cxn>
                <a:cxn ang="0">
                  <a:pos x="184" y="59"/>
                </a:cxn>
                <a:cxn ang="0">
                  <a:pos x="198" y="68"/>
                </a:cxn>
                <a:cxn ang="0">
                  <a:pos x="241" y="76"/>
                </a:cxn>
                <a:cxn ang="0">
                  <a:pos x="258" y="89"/>
                </a:cxn>
                <a:cxn ang="0">
                  <a:pos x="263" y="106"/>
                </a:cxn>
                <a:cxn ang="0">
                  <a:pos x="278" y="128"/>
                </a:cxn>
                <a:cxn ang="0">
                  <a:pos x="334" y="144"/>
                </a:cxn>
                <a:cxn ang="0">
                  <a:pos x="395" y="157"/>
                </a:cxn>
                <a:cxn ang="0">
                  <a:pos x="419" y="180"/>
                </a:cxn>
              </a:cxnLst>
              <a:rect l="0" t="0" r="r" b="b"/>
              <a:pathLst>
                <a:path w="662" h="625">
                  <a:moveTo>
                    <a:pt x="419" y="188"/>
                  </a:moveTo>
                  <a:lnTo>
                    <a:pt x="419" y="188"/>
                  </a:lnTo>
                  <a:lnTo>
                    <a:pt x="421" y="192"/>
                  </a:lnTo>
                  <a:lnTo>
                    <a:pt x="425" y="197"/>
                  </a:lnTo>
                  <a:lnTo>
                    <a:pt x="431" y="201"/>
                  </a:lnTo>
                  <a:lnTo>
                    <a:pt x="439" y="206"/>
                  </a:lnTo>
                  <a:lnTo>
                    <a:pt x="458" y="215"/>
                  </a:lnTo>
                  <a:lnTo>
                    <a:pt x="482" y="223"/>
                  </a:lnTo>
                  <a:lnTo>
                    <a:pt x="508" y="229"/>
                  </a:lnTo>
                  <a:lnTo>
                    <a:pt x="532" y="235"/>
                  </a:lnTo>
                  <a:lnTo>
                    <a:pt x="551" y="238"/>
                  </a:lnTo>
                  <a:lnTo>
                    <a:pt x="566" y="239"/>
                  </a:lnTo>
                  <a:lnTo>
                    <a:pt x="566" y="239"/>
                  </a:lnTo>
                  <a:lnTo>
                    <a:pt x="570" y="237"/>
                  </a:lnTo>
                  <a:lnTo>
                    <a:pt x="570" y="235"/>
                  </a:lnTo>
                  <a:lnTo>
                    <a:pt x="568" y="230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5" y="234"/>
                  </a:lnTo>
                  <a:lnTo>
                    <a:pt x="563" y="241"/>
                  </a:lnTo>
                  <a:lnTo>
                    <a:pt x="558" y="245"/>
                  </a:lnTo>
                  <a:lnTo>
                    <a:pt x="554" y="249"/>
                  </a:lnTo>
                  <a:lnTo>
                    <a:pt x="549" y="252"/>
                  </a:lnTo>
                  <a:lnTo>
                    <a:pt x="545" y="257"/>
                  </a:lnTo>
                  <a:lnTo>
                    <a:pt x="542" y="261"/>
                  </a:lnTo>
                  <a:lnTo>
                    <a:pt x="541" y="268"/>
                  </a:lnTo>
                  <a:lnTo>
                    <a:pt x="541" y="268"/>
                  </a:lnTo>
                  <a:lnTo>
                    <a:pt x="541" y="275"/>
                  </a:lnTo>
                  <a:lnTo>
                    <a:pt x="542" y="282"/>
                  </a:lnTo>
                  <a:lnTo>
                    <a:pt x="545" y="288"/>
                  </a:lnTo>
                  <a:lnTo>
                    <a:pt x="548" y="293"/>
                  </a:lnTo>
                  <a:lnTo>
                    <a:pt x="556" y="304"/>
                  </a:lnTo>
                  <a:lnTo>
                    <a:pt x="564" y="314"/>
                  </a:lnTo>
                  <a:lnTo>
                    <a:pt x="584" y="330"/>
                  </a:lnTo>
                  <a:lnTo>
                    <a:pt x="593" y="338"/>
                  </a:lnTo>
                  <a:lnTo>
                    <a:pt x="600" y="345"/>
                  </a:lnTo>
                  <a:lnTo>
                    <a:pt x="600" y="345"/>
                  </a:lnTo>
                  <a:lnTo>
                    <a:pt x="604" y="352"/>
                  </a:lnTo>
                  <a:lnTo>
                    <a:pt x="609" y="360"/>
                  </a:lnTo>
                  <a:lnTo>
                    <a:pt x="616" y="379"/>
                  </a:lnTo>
                  <a:lnTo>
                    <a:pt x="623" y="397"/>
                  </a:lnTo>
                  <a:lnTo>
                    <a:pt x="630" y="418"/>
                  </a:lnTo>
                  <a:lnTo>
                    <a:pt x="637" y="437"/>
                  </a:lnTo>
                  <a:lnTo>
                    <a:pt x="643" y="456"/>
                  </a:lnTo>
                  <a:lnTo>
                    <a:pt x="652" y="474"/>
                  </a:lnTo>
                  <a:lnTo>
                    <a:pt x="656" y="481"/>
                  </a:lnTo>
                  <a:lnTo>
                    <a:pt x="662" y="489"/>
                  </a:lnTo>
                  <a:lnTo>
                    <a:pt x="662" y="489"/>
                  </a:lnTo>
                  <a:lnTo>
                    <a:pt x="655" y="493"/>
                  </a:lnTo>
                  <a:lnTo>
                    <a:pt x="650" y="497"/>
                  </a:lnTo>
                  <a:lnTo>
                    <a:pt x="647" y="503"/>
                  </a:lnTo>
                  <a:lnTo>
                    <a:pt x="643" y="511"/>
                  </a:lnTo>
                  <a:lnTo>
                    <a:pt x="643" y="511"/>
                  </a:lnTo>
                  <a:lnTo>
                    <a:pt x="634" y="513"/>
                  </a:lnTo>
                  <a:lnTo>
                    <a:pt x="625" y="514"/>
                  </a:lnTo>
                  <a:lnTo>
                    <a:pt x="625" y="514"/>
                  </a:lnTo>
                  <a:lnTo>
                    <a:pt x="611" y="516"/>
                  </a:lnTo>
                  <a:lnTo>
                    <a:pt x="599" y="518"/>
                  </a:lnTo>
                  <a:lnTo>
                    <a:pt x="587" y="520"/>
                  </a:lnTo>
                  <a:lnTo>
                    <a:pt x="577" y="524"/>
                  </a:lnTo>
                  <a:lnTo>
                    <a:pt x="555" y="531"/>
                  </a:lnTo>
                  <a:lnTo>
                    <a:pt x="542" y="532"/>
                  </a:lnTo>
                  <a:lnTo>
                    <a:pt x="530" y="533"/>
                  </a:lnTo>
                  <a:lnTo>
                    <a:pt x="530" y="533"/>
                  </a:lnTo>
                  <a:lnTo>
                    <a:pt x="524" y="533"/>
                  </a:lnTo>
                  <a:lnTo>
                    <a:pt x="519" y="532"/>
                  </a:lnTo>
                  <a:lnTo>
                    <a:pt x="510" y="527"/>
                  </a:lnTo>
                  <a:lnTo>
                    <a:pt x="501" y="524"/>
                  </a:lnTo>
                  <a:lnTo>
                    <a:pt x="497" y="522"/>
                  </a:lnTo>
                  <a:lnTo>
                    <a:pt x="493" y="521"/>
                  </a:lnTo>
                  <a:lnTo>
                    <a:pt x="493" y="521"/>
                  </a:lnTo>
                  <a:lnTo>
                    <a:pt x="484" y="522"/>
                  </a:lnTo>
                  <a:lnTo>
                    <a:pt x="475" y="525"/>
                  </a:lnTo>
                  <a:lnTo>
                    <a:pt x="459" y="532"/>
                  </a:lnTo>
                  <a:lnTo>
                    <a:pt x="451" y="535"/>
                  </a:lnTo>
                  <a:lnTo>
                    <a:pt x="443" y="537"/>
                  </a:lnTo>
                  <a:lnTo>
                    <a:pt x="434" y="540"/>
                  </a:lnTo>
                  <a:lnTo>
                    <a:pt x="424" y="541"/>
                  </a:lnTo>
                  <a:lnTo>
                    <a:pt x="424" y="541"/>
                  </a:lnTo>
                  <a:lnTo>
                    <a:pt x="412" y="542"/>
                  </a:lnTo>
                  <a:lnTo>
                    <a:pt x="402" y="544"/>
                  </a:lnTo>
                  <a:lnTo>
                    <a:pt x="395" y="548"/>
                  </a:lnTo>
                  <a:lnTo>
                    <a:pt x="388" y="554"/>
                  </a:lnTo>
                  <a:lnTo>
                    <a:pt x="383" y="560"/>
                  </a:lnTo>
                  <a:lnTo>
                    <a:pt x="379" y="567"/>
                  </a:lnTo>
                  <a:lnTo>
                    <a:pt x="373" y="582"/>
                  </a:lnTo>
                  <a:lnTo>
                    <a:pt x="367" y="598"/>
                  </a:lnTo>
                  <a:lnTo>
                    <a:pt x="364" y="605"/>
                  </a:lnTo>
                  <a:lnTo>
                    <a:pt x="359" y="611"/>
                  </a:lnTo>
                  <a:lnTo>
                    <a:pt x="355" y="617"/>
                  </a:lnTo>
                  <a:lnTo>
                    <a:pt x="349" y="621"/>
                  </a:lnTo>
                  <a:lnTo>
                    <a:pt x="341" y="624"/>
                  </a:lnTo>
                  <a:lnTo>
                    <a:pt x="332" y="625"/>
                  </a:lnTo>
                  <a:lnTo>
                    <a:pt x="332" y="625"/>
                  </a:lnTo>
                  <a:lnTo>
                    <a:pt x="326" y="624"/>
                  </a:lnTo>
                  <a:lnTo>
                    <a:pt x="320" y="623"/>
                  </a:lnTo>
                  <a:lnTo>
                    <a:pt x="309" y="619"/>
                  </a:lnTo>
                  <a:lnTo>
                    <a:pt x="298" y="615"/>
                  </a:lnTo>
                  <a:lnTo>
                    <a:pt x="291" y="610"/>
                  </a:lnTo>
                  <a:lnTo>
                    <a:pt x="291" y="610"/>
                  </a:lnTo>
                  <a:lnTo>
                    <a:pt x="290" y="588"/>
                  </a:lnTo>
                  <a:lnTo>
                    <a:pt x="289" y="571"/>
                  </a:lnTo>
                  <a:lnTo>
                    <a:pt x="287" y="543"/>
                  </a:lnTo>
                  <a:lnTo>
                    <a:pt x="286" y="533"/>
                  </a:lnTo>
                  <a:lnTo>
                    <a:pt x="286" y="524"/>
                  </a:lnTo>
                  <a:lnTo>
                    <a:pt x="288" y="516"/>
                  </a:lnTo>
                  <a:lnTo>
                    <a:pt x="291" y="507"/>
                  </a:lnTo>
                  <a:lnTo>
                    <a:pt x="291" y="507"/>
                  </a:lnTo>
                  <a:lnTo>
                    <a:pt x="284" y="506"/>
                  </a:lnTo>
                  <a:lnTo>
                    <a:pt x="282" y="505"/>
                  </a:lnTo>
                  <a:lnTo>
                    <a:pt x="282" y="504"/>
                  </a:lnTo>
                  <a:lnTo>
                    <a:pt x="280" y="504"/>
                  </a:lnTo>
                  <a:lnTo>
                    <a:pt x="280" y="504"/>
                  </a:lnTo>
                  <a:lnTo>
                    <a:pt x="271" y="486"/>
                  </a:lnTo>
                  <a:lnTo>
                    <a:pt x="255" y="457"/>
                  </a:lnTo>
                  <a:lnTo>
                    <a:pt x="232" y="419"/>
                  </a:lnTo>
                  <a:lnTo>
                    <a:pt x="232" y="419"/>
                  </a:lnTo>
                  <a:lnTo>
                    <a:pt x="211" y="419"/>
                  </a:lnTo>
                  <a:lnTo>
                    <a:pt x="211" y="419"/>
                  </a:lnTo>
                  <a:lnTo>
                    <a:pt x="205" y="418"/>
                  </a:lnTo>
                  <a:lnTo>
                    <a:pt x="202" y="417"/>
                  </a:lnTo>
                  <a:lnTo>
                    <a:pt x="198" y="414"/>
                  </a:lnTo>
                  <a:lnTo>
                    <a:pt x="196" y="410"/>
                  </a:lnTo>
                  <a:lnTo>
                    <a:pt x="192" y="402"/>
                  </a:lnTo>
                  <a:lnTo>
                    <a:pt x="190" y="391"/>
                  </a:lnTo>
                  <a:lnTo>
                    <a:pt x="188" y="373"/>
                  </a:lnTo>
                  <a:lnTo>
                    <a:pt x="186" y="366"/>
                  </a:lnTo>
                  <a:lnTo>
                    <a:pt x="183" y="365"/>
                  </a:lnTo>
                  <a:lnTo>
                    <a:pt x="181" y="364"/>
                  </a:lnTo>
                  <a:lnTo>
                    <a:pt x="181" y="364"/>
                  </a:lnTo>
                  <a:lnTo>
                    <a:pt x="156" y="364"/>
                  </a:lnTo>
                  <a:lnTo>
                    <a:pt x="156" y="364"/>
                  </a:lnTo>
                  <a:lnTo>
                    <a:pt x="151" y="364"/>
                  </a:lnTo>
                  <a:lnTo>
                    <a:pt x="146" y="363"/>
                  </a:lnTo>
                  <a:lnTo>
                    <a:pt x="142" y="361"/>
                  </a:lnTo>
                  <a:lnTo>
                    <a:pt x="138" y="359"/>
                  </a:lnTo>
                  <a:lnTo>
                    <a:pt x="135" y="356"/>
                  </a:lnTo>
                  <a:lnTo>
                    <a:pt x="131" y="351"/>
                  </a:lnTo>
                  <a:lnTo>
                    <a:pt x="130" y="346"/>
                  </a:lnTo>
                  <a:lnTo>
                    <a:pt x="129" y="342"/>
                  </a:lnTo>
                  <a:lnTo>
                    <a:pt x="129" y="342"/>
                  </a:lnTo>
                  <a:lnTo>
                    <a:pt x="130" y="335"/>
                  </a:lnTo>
                  <a:lnTo>
                    <a:pt x="134" y="328"/>
                  </a:lnTo>
                  <a:lnTo>
                    <a:pt x="138" y="323"/>
                  </a:lnTo>
                  <a:lnTo>
                    <a:pt x="144" y="318"/>
                  </a:lnTo>
                  <a:lnTo>
                    <a:pt x="150" y="313"/>
                  </a:lnTo>
                  <a:lnTo>
                    <a:pt x="154" y="307"/>
                  </a:lnTo>
                  <a:lnTo>
                    <a:pt x="157" y="302"/>
                  </a:lnTo>
                  <a:lnTo>
                    <a:pt x="159" y="295"/>
                  </a:lnTo>
                  <a:lnTo>
                    <a:pt x="159" y="295"/>
                  </a:lnTo>
                  <a:lnTo>
                    <a:pt x="158" y="284"/>
                  </a:lnTo>
                  <a:lnTo>
                    <a:pt x="156" y="275"/>
                  </a:lnTo>
                  <a:lnTo>
                    <a:pt x="152" y="267"/>
                  </a:lnTo>
                  <a:lnTo>
                    <a:pt x="148" y="260"/>
                  </a:lnTo>
                  <a:lnTo>
                    <a:pt x="143" y="253"/>
                  </a:lnTo>
                  <a:lnTo>
                    <a:pt x="136" y="247"/>
                  </a:lnTo>
                  <a:lnTo>
                    <a:pt x="123" y="238"/>
                  </a:lnTo>
                  <a:lnTo>
                    <a:pt x="108" y="229"/>
                  </a:lnTo>
                  <a:lnTo>
                    <a:pt x="93" y="221"/>
                  </a:lnTo>
                  <a:lnTo>
                    <a:pt x="87" y="216"/>
                  </a:lnTo>
                  <a:lnTo>
                    <a:pt x="81" y="211"/>
                  </a:lnTo>
                  <a:lnTo>
                    <a:pt x="75" y="205"/>
                  </a:lnTo>
                  <a:lnTo>
                    <a:pt x="70" y="198"/>
                  </a:lnTo>
                  <a:lnTo>
                    <a:pt x="70" y="198"/>
                  </a:lnTo>
                  <a:lnTo>
                    <a:pt x="67" y="193"/>
                  </a:lnTo>
                  <a:lnTo>
                    <a:pt x="64" y="190"/>
                  </a:lnTo>
                  <a:lnTo>
                    <a:pt x="59" y="186"/>
                  </a:lnTo>
                  <a:lnTo>
                    <a:pt x="53" y="184"/>
                  </a:lnTo>
                  <a:lnTo>
                    <a:pt x="42" y="181"/>
                  </a:lnTo>
                  <a:lnTo>
                    <a:pt x="30" y="177"/>
                  </a:lnTo>
                  <a:lnTo>
                    <a:pt x="19" y="174"/>
                  </a:lnTo>
                  <a:lnTo>
                    <a:pt x="14" y="170"/>
                  </a:lnTo>
                  <a:lnTo>
                    <a:pt x="9" y="167"/>
                  </a:lnTo>
                  <a:lnTo>
                    <a:pt x="6" y="162"/>
                  </a:lnTo>
                  <a:lnTo>
                    <a:pt x="3" y="157"/>
                  </a:lnTo>
                  <a:lnTo>
                    <a:pt x="1" y="148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1" y="132"/>
                  </a:lnTo>
                  <a:lnTo>
                    <a:pt x="3" y="124"/>
                  </a:lnTo>
                  <a:lnTo>
                    <a:pt x="6" y="112"/>
                  </a:lnTo>
                  <a:lnTo>
                    <a:pt x="9" y="99"/>
                  </a:lnTo>
                  <a:lnTo>
                    <a:pt x="11" y="94"/>
                  </a:lnTo>
                  <a:lnTo>
                    <a:pt x="12" y="89"/>
                  </a:lnTo>
                  <a:lnTo>
                    <a:pt x="12" y="8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91" y="8"/>
                  </a:lnTo>
                  <a:lnTo>
                    <a:pt x="99" y="5"/>
                  </a:lnTo>
                  <a:lnTo>
                    <a:pt x="108" y="1"/>
                  </a:lnTo>
                  <a:lnTo>
                    <a:pt x="113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28" y="2"/>
                  </a:lnTo>
                  <a:lnTo>
                    <a:pt x="137" y="7"/>
                  </a:lnTo>
                  <a:lnTo>
                    <a:pt x="148" y="14"/>
                  </a:lnTo>
                  <a:lnTo>
                    <a:pt x="157" y="23"/>
                  </a:lnTo>
                  <a:lnTo>
                    <a:pt x="165" y="32"/>
                  </a:lnTo>
                  <a:lnTo>
                    <a:pt x="173" y="43"/>
                  </a:lnTo>
                  <a:lnTo>
                    <a:pt x="184" y="59"/>
                  </a:lnTo>
                  <a:lnTo>
                    <a:pt x="184" y="59"/>
                  </a:lnTo>
                  <a:lnTo>
                    <a:pt x="188" y="62"/>
                  </a:lnTo>
                  <a:lnTo>
                    <a:pt x="192" y="66"/>
                  </a:lnTo>
                  <a:lnTo>
                    <a:pt x="198" y="68"/>
                  </a:lnTo>
                  <a:lnTo>
                    <a:pt x="204" y="69"/>
                  </a:lnTo>
                  <a:lnTo>
                    <a:pt x="215" y="71"/>
                  </a:lnTo>
                  <a:lnTo>
                    <a:pt x="228" y="74"/>
                  </a:lnTo>
                  <a:lnTo>
                    <a:pt x="241" y="76"/>
                  </a:lnTo>
                  <a:lnTo>
                    <a:pt x="245" y="78"/>
                  </a:lnTo>
                  <a:lnTo>
                    <a:pt x="250" y="81"/>
                  </a:lnTo>
                  <a:lnTo>
                    <a:pt x="255" y="84"/>
                  </a:lnTo>
                  <a:lnTo>
                    <a:pt x="258" y="89"/>
                  </a:lnTo>
                  <a:lnTo>
                    <a:pt x="260" y="93"/>
                  </a:lnTo>
                  <a:lnTo>
                    <a:pt x="261" y="100"/>
                  </a:lnTo>
                  <a:lnTo>
                    <a:pt x="261" y="100"/>
                  </a:lnTo>
                  <a:lnTo>
                    <a:pt x="263" y="106"/>
                  </a:lnTo>
                  <a:lnTo>
                    <a:pt x="265" y="112"/>
                  </a:lnTo>
                  <a:lnTo>
                    <a:pt x="267" y="116"/>
                  </a:lnTo>
                  <a:lnTo>
                    <a:pt x="271" y="121"/>
                  </a:lnTo>
                  <a:lnTo>
                    <a:pt x="278" y="128"/>
                  </a:lnTo>
                  <a:lnTo>
                    <a:pt x="287" y="134"/>
                  </a:lnTo>
                  <a:lnTo>
                    <a:pt x="297" y="137"/>
                  </a:lnTo>
                  <a:lnTo>
                    <a:pt x="309" y="140"/>
                  </a:lnTo>
                  <a:lnTo>
                    <a:pt x="334" y="144"/>
                  </a:lnTo>
                  <a:lnTo>
                    <a:pt x="359" y="147"/>
                  </a:lnTo>
                  <a:lnTo>
                    <a:pt x="372" y="150"/>
                  </a:lnTo>
                  <a:lnTo>
                    <a:pt x="385" y="153"/>
                  </a:lnTo>
                  <a:lnTo>
                    <a:pt x="395" y="157"/>
                  </a:lnTo>
                  <a:lnTo>
                    <a:pt x="405" y="162"/>
                  </a:lnTo>
                  <a:lnTo>
                    <a:pt x="413" y="170"/>
                  </a:lnTo>
                  <a:lnTo>
                    <a:pt x="417" y="175"/>
                  </a:lnTo>
                  <a:lnTo>
                    <a:pt x="419" y="180"/>
                  </a:lnTo>
                  <a:lnTo>
                    <a:pt x="419" y="180"/>
                  </a:lnTo>
                  <a:lnTo>
                    <a:pt x="419" y="188"/>
                  </a:lnTo>
                  <a:lnTo>
                    <a:pt x="419" y="188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1" name="Freeform 72"/>
            <p:cNvSpPr>
              <a:spLocks/>
            </p:cNvSpPr>
            <p:nvPr/>
          </p:nvSpPr>
          <p:spPr bwMode="auto">
            <a:xfrm>
              <a:off x="5820226" y="5320058"/>
              <a:ext cx="229698" cy="230979"/>
            </a:xfrm>
            <a:custGeom>
              <a:avLst/>
              <a:gdLst/>
              <a:ahLst/>
              <a:cxnLst>
                <a:cxn ang="0">
                  <a:pos x="302" y="403"/>
                </a:cxn>
                <a:cxn ang="0">
                  <a:pos x="311" y="387"/>
                </a:cxn>
                <a:cxn ang="0">
                  <a:pos x="347" y="358"/>
                </a:cxn>
                <a:cxn ang="0">
                  <a:pos x="364" y="335"/>
                </a:cxn>
                <a:cxn ang="0">
                  <a:pos x="368" y="321"/>
                </a:cxn>
                <a:cxn ang="0">
                  <a:pos x="362" y="307"/>
                </a:cxn>
                <a:cxn ang="0">
                  <a:pos x="352" y="298"/>
                </a:cxn>
                <a:cxn ang="0">
                  <a:pos x="349" y="288"/>
                </a:cxn>
                <a:cxn ang="0">
                  <a:pos x="359" y="262"/>
                </a:cxn>
                <a:cxn ang="0">
                  <a:pos x="367" y="242"/>
                </a:cxn>
                <a:cxn ang="0">
                  <a:pos x="367" y="218"/>
                </a:cxn>
                <a:cxn ang="0">
                  <a:pos x="361" y="200"/>
                </a:cxn>
                <a:cxn ang="0">
                  <a:pos x="349" y="192"/>
                </a:cxn>
                <a:cxn ang="0">
                  <a:pos x="349" y="170"/>
                </a:cxn>
                <a:cxn ang="0">
                  <a:pos x="338" y="167"/>
                </a:cxn>
                <a:cxn ang="0">
                  <a:pos x="309" y="146"/>
                </a:cxn>
                <a:cxn ang="0">
                  <a:pos x="285" y="130"/>
                </a:cxn>
                <a:cxn ang="0">
                  <a:pos x="268" y="126"/>
                </a:cxn>
                <a:cxn ang="0">
                  <a:pos x="256" y="130"/>
                </a:cxn>
                <a:cxn ang="0">
                  <a:pos x="245" y="143"/>
                </a:cxn>
                <a:cxn ang="0">
                  <a:pos x="232" y="151"/>
                </a:cxn>
                <a:cxn ang="0">
                  <a:pos x="217" y="146"/>
                </a:cxn>
                <a:cxn ang="0">
                  <a:pos x="207" y="126"/>
                </a:cxn>
                <a:cxn ang="0">
                  <a:pos x="201" y="76"/>
                </a:cxn>
                <a:cxn ang="0">
                  <a:pos x="192" y="52"/>
                </a:cxn>
                <a:cxn ang="0">
                  <a:pos x="170" y="42"/>
                </a:cxn>
                <a:cxn ang="0">
                  <a:pos x="162" y="43"/>
                </a:cxn>
                <a:cxn ang="0">
                  <a:pos x="141" y="52"/>
                </a:cxn>
                <a:cxn ang="0">
                  <a:pos x="128" y="51"/>
                </a:cxn>
                <a:cxn ang="0">
                  <a:pos x="103" y="35"/>
                </a:cxn>
                <a:cxn ang="0">
                  <a:pos x="84" y="9"/>
                </a:cxn>
                <a:cxn ang="0">
                  <a:pos x="74" y="4"/>
                </a:cxn>
                <a:cxn ang="0">
                  <a:pos x="59" y="17"/>
                </a:cxn>
                <a:cxn ang="0">
                  <a:pos x="53" y="35"/>
                </a:cxn>
                <a:cxn ang="0">
                  <a:pos x="51" y="159"/>
                </a:cxn>
                <a:cxn ang="0">
                  <a:pos x="50" y="172"/>
                </a:cxn>
                <a:cxn ang="0">
                  <a:pos x="39" y="190"/>
                </a:cxn>
                <a:cxn ang="0">
                  <a:pos x="5" y="215"/>
                </a:cxn>
                <a:cxn ang="0">
                  <a:pos x="0" y="221"/>
                </a:cxn>
                <a:cxn ang="0">
                  <a:pos x="5" y="222"/>
                </a:cxn>
                <a:cxn ang="0">
                  <a:pos x="30" y="235"/>
                </a:cxn>
                <a:cxn ang="0">
                  <a:pos x="55" y="264"/>
                </a:cxn>
                <a:cxn ang="0">
                  <a:pos x="70" y="283"/>
                </a:cxn>
                <a:cxn ang="0">
                  <a:pos x="86" y="290"/>
                </a:cxn>
                <a:cxn ang="0">
                  <a:pos x="123" y="297"/>
                </a:cxn>
                <a:cxn ang="0">
                  <a:pos x="137" y="305"/>
                </a:cxn>
                <a:cxn ang="0">
                  <a:pos x="143" y="321"/>
                </a:cxn>
                <a:cxn ang="0">
                  <a:pos x="147" y="333"/>
                </a:cxn>
                <a:cxn ang="0">
                  <a:pos x="160" y="349"/>
                </a:cxn>
                <a:cxn ang="0">
                  <a:pos x="191" y="361"/>
                </a:cxn>
                <a:cxn ang="0">
                  <a:pos x="254" y="371"/>
                </a:cxn>
                <a:cxn ang="0">
                  <a:pos x="287" y="383"/>
                </a:cxn>
                <a:cxn ang="0">
                  <a:pos x="301" y="401"/>
                </a:cxn>
                <a:cxn ang="0">
                  <a:pos x="301" y="409"/>
                </a:cxn>
              </a:cxnLst>
              <a:rect l="0" t="0" r="r" b="b"/>
              <a:pathLst>
                <a:path w="368" h="409">
                  <a:moveTo>
                    <a:pt x="301" y="409"/>
                  </a:moveTo>
                  <a:lnTo>
                    <a:pt x="301" y="409"/>
                  </a:lnTo>
                  <a:lnTo>
                    <a:pt x="302" y="403"/>
                  </a:lnTo>
                  <a:lnTo>
                    <a:pt x="305" y="397"/>
                  </a:lnTo>
                  <a:lnTo>
                    <a:pt x="308" y="391"/>
                  </a:lnTo>
                  <a:lnTo>
                    <a:pt x="311" y="387"/>
                  </a:lnTo>
                  <a:lnTo>
                    <a:pt x="323" y="378"/>
                  </a:lnTo>
                  <a:lnTo>
                    <a:pt x="334" y="367"/>
                  </a:lnTo>
                  <a:lnTo>
                    <a:pt x="347" y="358"/>
                  </a:lnTo>
                  <a:lnTo>
                    <a:pt x="357" y="346"/>
                  </a:lnTo>
                  <a:lnTo>
                    <a:pt x="361" y="341"/>
                  </a:lnTo>
                  <a:lnTo>
                    <a:pt x="364" y="335"/>
                  </a:lnTo>
                  <a:lnTo>
                    <a:pt x="367" y="328"/>
                  </a:lnTo>
                  <a:lnTo>
                    <a:pt x="368" y="321"/>
                  </a:lnTo>
                  <a:lnTo>
                    <a:pt x="368" y="321"/>
                  </a:lnTo>
                  <a:lnTo>
                    <a:pt x="367" y="314"/>
                  </a:lnTo>
                  <a:lnTo>
                    <a:pt x="364" y="311"/>
                  </a:lnTo>
                  <a:lnTo>
                    <a:pt x="362" y="307"/>
                  </a:lnTo>
                  <a:lnTo>
                    <a:pt x="359" y="304"/>
                  </a:lnTo>
                  <a:lnTo>
                    <a:pt x="355" y="302"/>
                  </a:lnTo>
                  <a:lnTo>
                    <a:pt x="352" y="298"/>
                  </a:lnTo>
                  <a:lnTo>
                    <a:pt x="351" y="294"/>
                  </a:lnTo>
                  <a:lnTo>
                    <a:pt x="349" y="288"/>
                  </a:lnTo>
                  <a:lnTo>
                    <a:pt x="349" y="288"/>
                  </a:lnTo>
                  <a:lnTo>
                    <a:pt x="351" y="280"/>
                  </a:lnTo>
                  <a:lnTo>
                    <a:pt x="352" y="274"/>
                  </a:lnTo>
                  <a:lnTo>
                    <a:pt x="359" y="262"/>
                  </a:lnTo>
                  <a:lnTo>
                    <a:pt x="362" y="257"/>
                  </a:lnTo>
                  <a:lnTo>
                    <a:pt x="364" y="250"/>
                  </a:lnTo>
                  <a:lnTo>
                    <a:pt x="367" y="242"/>
                  </a:lnTo>
                  <a:lnTo>
                    <a:pt x="368" y="233"/>
                  </a:lnTo>
                  <a:lnTo>
                    <a:pt x="368" y="233"/>
                  </a:lnTo>
                  <a:lnTo>
                    <a:pt x="367" y="218"/>
                  </a:lnTo>
                  <a:lnTo>
                    <a:pt x="366" y="211"/>
                  </a:lnTo>
                  <a:lnTo>
                    <a:pt x="364" y="205"/>
                  </a:lnTo>
                  <a:lnTo>
                    <a:pt x="361" y="200"/>
                  </a:lnTo>
                  <a:lnTo>
                    <a:pt x="359" y="197"/>
                  </a:lnTo>
                  <a:lnTo>
                    <a:pt x="354" y="193"/>
                  </a:lnTo>
                  <a:lnTo>
                    <a:pt x="349" y="192"/>
                  </a:lnTo>
                  <a:lnTo>
                    <a:pt x="349" y="192"/>
                  </a:lnTo>
                  <a:lnTo>
                    <a:pt x="349" y="170"/>
                  </a:lnTo>
                  <a:lnTo>
                    <a:pt x="349" y="170"/>
                  </a:lnTo>
                  <a:lnTo>
                    <a:pt x="349" y="170"/>
                  </a:lnTo>
                  <a:lnTo>
                    <a:pt x="344" y="169"/>
                  </a:lnTo>
                  <a:lnTo>
                    <a:pt x="338" y="167"/>
                  </a:lnTo>
                  <a:lnTo>
                    <a:pt x="328" y="161"/>
                  </a:lnTo>
                  <a:lnTo>
                    <a:pt x="318" y="154"/>
                  </a:lnTo>
                  <a:lnTo>
                    <a:pt x="309" y="146"/>
                  </a:lnTo>
                  <a:lnTo>
                    <a:pt x="300" y="139"/>
                  </a:lnTo>
                  <a:lnTo>
                    <a:pt x="291" y="132"/>
                  </a:lnTo>
                  <a:lnTo>
                    <a:pt x="285" y="130"/>
                  </a:lnTo>
                  <a:lnTo>
                    <a:pt x="280" y="128"/>
                  </a:lnTo>
                  <a:lnTo>
                    <a:pt x="275" y="127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2" y="127"/>
                  </a:lnTo>
                  <a:lnTo>
                    <a:pt x="256" y="130"/>
                  </a:lnTo>
                  <a:lnTo>
                    <a:pt x="253" y="134"/>
                  </a:lnTo>
                  <a:lnTo>
                    <a:pt x="248" y="138"/>
                  </a:lnTo>
                  <a:lnTo>
                    <a:pt x="245" y="143"/>
                  </a:lnTo>
                  <a:lnTo>
                    <a:pt x="241" y="147"/>
                  </a:lnTo>
                  <a:lnTo>
                    <a:pt x="237" y="150"/>
                  </a:lnTo>
                  <a:lnTo>
                    <a:pt x="232" y="151"/>
                  </a:lnTo>
                  <a:lnTo>
                    <a:pt x="232" y="151"/>
                  </a:lnTo>
                  <a:lnTo>
                    <a:pt x="224" y="150"/>
                  </a:lnTo>
                  <a:lnTo>
                    <a:pt x="217" y="146"/>
                  </a:lnTo>
                  <a:lnTo>
                    <a:pt x="212" y="140"/>
                  </a:lnTo>
                  <a:lnTo>
                    <a:pt x="209" y="134"/>
                  </a:lnTo>
                  <a:lnTo>
                    <a:pt x="207" y="126"/>
                  </a:lnTo>
                  <a:lnTo>
                    <a:pt x="206" y="116"/>
                  </a:lnTo>
                  <a:lnTo>
                    <a:pt x="203" y="97"/>
                  </a:lnTo>
                  <a:lnTo>
                    <a:pt x="201" y="76"/>
                  </a:lnTo>
                  <a:lnTo>
                    <a:pt x="199" y="67"/>
                  </a:lnTo>
                  <a:lnTo>
                    <a:pt x="195" y="59"/>
                  </a:lnTo>
                  <a:lnTo>
                    <a:pt x="192" y="52"/>
                  </a:lnTo>
                  <a:lnTo>
                    <a:pt x="186" y="46"/>
                  </a:lnTo>
                  <a:lnTo>
                    <a:pt x="178" y="43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5" y="42"/>
                  </a:lnTo>
                  <a:lnTo>
                    <a:pt x="162" y="43"/>
                  </a:lnTo>
                  <a:lnTo>
                    <a:pt x="154" y="47"/>
                  </a:lnTo>
                  <a:lnTo>
                    <a:pt x="146" y="51"/>
                  </a:lnTo>
                  <a:lnTo>
                    <a:pt x="141" y="52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28" y="51"/>
                  </a:lnTo>
                  <a:lnTo>
                    <a:pt x="120" y="47"/>
                  </a:lnTo>
                  <a:lnTo>
                    <a:pt x="111" y="42"/>
                  </a:lnTo>
                  <a:lnTo>
                    <a:pt x="103" y="35"/>
                  </a:lnTo>
                  <a:lnTo>
                    <a:pt x="95" y="27"/>
                  </a:lnTo>
                  <a:lnTo>
                    <a:pt x="88" y="19"/>
                  </a:lnTo>
                  <a:lnTo>
                    <a:pt x="84" y="9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4" y="4"/>
                  </a:lnTo>
                  <a:lnTo>
                    <a:pt x="69" y="8"/>
                  </a:lnTo>
                  <a:lnTo>
                    <a:pt x="64" y="12"/>
                  </a:lnTo>
                  <a:lnTo>
                    <a:pt x="59" y="17"/>
                  </a:lnTo>
                  <a:lnTo>
                    <a:pt x="56" y="22"/>
                  </a:lnTo>
                  <a:lnTo>
                    <a:pt x="54" y="29"/>
                  </a:lnTo>
                  <a:lnTo>
                    <a:pt x="53" y="35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159"/>
                  </a:lnTo>
                  <a:lnTo>
                    <a:pt x="51" y="159"/>
                  </a:lnTo>
                  <a:lnTo>
                    <a:pt x="51" y="166"/>
                  </a:lnTo>
                  <a:lnTo>
                    <a:pt x="50" y="172"/>
                  </a:lnTo>
                  <a:lnTo>
                    <a:pt x="48" y="176"/>
                  </a:lnTo>
                  <a:lnTo>
                    <a:pt x="46" y="182"/>
                  </a:lnTo>
                  <a:lnTo>
                    <a:pt x="39" y="190"/>
                  </a:lnTo>
                  <a:lnTo>
                    <a:pt x="30" y="197"/>
                  </a:lnTo>
                  <a:lnTo>
                    <a:pt x="12" y="208"/>
                  </a:lnTo>
                  <a:lnTo>
                    <a:pt x="5" y="215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5" y="222"/>
                  </a:lnTo>
                  <a:lnTo>
                    <a:pt x="10" y="223"/>
                  </a:lnTo>
                  <a:lnTo>
                    <a:pt x="19" y="228"/>
                  </a:lnTo>
                  <a:lnTo>
                    <a:pt x="30" y="235"/>
                  </a:lnTo>
                  <a:lnTo>
                    <a:pt x="39" y="244"/>
                  </a:lnTo>
                  <a:lnTo>
                    <a:pt x="47" y="253"/>
                  </a:lnTo>
                  <a:lnTo>
                    <a:pt x="55" y="264"/>
                  </a:lnTo>
                  <a:lnTo>
                    <a:pt x="66" y="280"/>
                  </a:lnTo>
                  <a:lnTo>
                    <a:pt x="66" y="280"/>
                  </a:lnTo>
                  <a:lnTo>
                    <a:pt x="70" y="283"/>
                  </a:lnTo>
                  <a:lnTo>
                    <a:pt x="74" y="287"/>
                  </a:lnTo>
                  <a:lnTo>
                    <a:pt x="80" y="289"/>
                  </a:lnTo>
                  <a:lnTo>
                    <a:pt x="86" y="290"/>
                  </a:lnTo>
                  <a:lnTo>
                    <a:pt x="97" y="292"/>
                  </a:lnTo>
                  <a:lnTo>
                    <a:pt x="110" y="295"/>
                  </a:lnTo>
                  <a:lnTo>
                    <a:pt x="123" y="297"/>
                  </a:lnTo>
                  <a:lnTo>
                    <a:pt x="127" y="299"/>
                  </a:lnTo>
                  <a:lnTo>
                    <a:pt x="132" y="302"/>
                  </a:lnTo>
                  <a:lnTo>
                    <a:pt x="137" y="305"/>
                  </a:lnTo>
                  <a:lnTo>
                    <a:pt x="140" y="310"/>
                  </a:lnTo>
                  <a:lnTo>
                    <a:pt x="142" y="314"/>
                  </a:lnTo>
                  <a:lnTo>
                    <a:pt x="143" y="321"/>
                  </a:lnTo>
                  <a:lnTo>
                    <a:pt x="143" y="321"/>
                  </a:lnTo>
                  <a:lnTo>
                    <a:pt x="145" y="327"/>
                  </a:lnTo>
                  <a:lnTo>
                    <a:pt x="147" y="333"/>
                  </a:lnTo>
                  <a:lnTo>
                    <a:pt x="149" y="337"/>
                  </a:lnTo>
                  <a:lnTo>
                    <a:pt x="153" y="342"/>
                  </a:lnTo>
                  <a:lnTo>
                    <a:pt x="160" y="349"/>
                  </a:lnTo>
                  <a:lnTo>
                    <a:pt x="169" y="355"/>
                  </a:lnTo>
                  <a:lnTo>
                    <a:pt x="179" y="358"/>
                  </a:lnTo>
                  <a:lnTo>
                    <a:pt x="191" y="361"/>
                  </a:lnTo>
                  <a:lnTo>
                    <a:pt x="216" y="365"/>
                  </a:lnTo>
                  <a:lnTo>
                    <a:pt x="241" y="368"/>
                  </a:lnTo>
                  <a:lnTo>
                    <a:pt x="254" y="371"/>
                  </a:lnTo>
                  <a:lnTo>
                    <a:pt x="267" y="374"/>
                  </a:lnTo>
                  <a:lnTo>
                    <a:pt x="277" y="378"/>
                  </a:lnTo>
                  <a:lnTo>
                    <a:pt x="287" y="383"/>
                  </a:lnTo>
                  <a:lnTo>
                    <a:pt x="295" y="391"/>
                  </a:lnTo>
                  <a:lnTo>
                    <a:pt x="299" y="396"/>
                  </a:lnTo>
                  <a:lnTo>
                    <a:pt x="301" y="401"/>
                  </a:lnTo>
                  <a:lnTo>
                    <a:pt x="301" y="401"/>
                  </a:lnTo>
                  <a:lnTo>
                    <a:pt x="301" y="409"/>
                  </a:lnTo>
                  <a:lnTo>
                    <a:pt x="301" y="40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2" name="Freeform 73"/>
            <p:cNvSpPr>
              <a:spLocks/>
            </p:cNvSpPr>
            <p:nvPr/>
          </p:nvSpPr>
          <p:spPr bwMode="auto">
            <a:xfrm>
              <a:off x="5529359" y="5488764"/>
              <a:ext cx="399473" cy="328353"/>
            </a:xfrm>
            <a:custGeom>
              <a:avLst/>
              <a:gdLst/>
              <a:ahLst/>
              <a:cxnLst>
                <a:cxn ang="0">
                  <a:pos x="606" y="436"/>
                </a:cxn>
                <a:cxn ang="0">
                  <a:pos x="588" y="452"/>
                </a:cxn>
                <a:cxn ang="0">
                  <a:pos x="512" y="475"/>
                </a:cxn>
                <a:cxn ang="0">
                  <a:pos x="486" y="501"/>
                </a:cxn>
                <a:cxn ang="0">
                  <a:pos x="477" y="533"/>
                </a:cxn>
                <a:cxn ang="0">
                  <a:pos x="443" y="565"/>
                </a:cxn>
                <a:cxn ang="0">
                  <a:pos x="403" y="574"/>
                </a:cxn>
                <a:cxn ang="0">
                  <a:pos x="391" y="535"/>
                </a:cxn>
                <a:cxn ang="0">
                  <a:pos x="368" y="526"/>
                </a:cxn>
                <a:cxn ang="0">
                  <a:pos x="330" y="533"/>
                </a:cxn>
                <a:cxn ang="0">
                  <a:pos x="271" y="526"/>
                </a:cxn>
                <a:cxn ang="0">
                  <a:pos x="242" y="536"/>
                </a:cxn>
                <a:cxn ang="0">
                  <a:pos x="217" y="547"/>
                </a:cxn>
                <a:cxn ang="0">
                  <a:pos x="195" y="512"/>
                </a:cxn>
                <a:cxn ang="0">
                  <a:pos x="186" y="509"/>
                </a:cxn>
                <a:cxn ang="0">
                  <a:pos x="168" y="543"/>
                </a:cxn>
                <a:cxn ang="0">
                  <a:pos x="142" y="536"/>
                </a:cxn>
                <a:cxn ang="0">
                  <a:pos x="113" y="529"/>
                </a:cxn>
                <a:cxn ang="0">
                  <a:pos x="76" y="540"/>
                </a:cxn>
                <a:cxn ang="0">
                  <a:pos x="54" y="534"/>
                </a:cxn>
                <a:cxn ang="0">
                  <a:pos x="19" y="490"/>
                </a:cxn>
                <a:cxn ang="0">
                  <a:pos x="24" y="455"/>
                </a:cxn>
                <a:cxn ang="0">
                  <a:pos x="28" y="422"/>
                </a:cxn>
                <a:cxn ang="0">
                  <a:pos x="9" y="395"/>
                </a:cxn>
                <a:cxn ang="0">
                  <a:pos x="0" y="375"/>
                </a:cxn>
                <a:cxn ang="0">
                  <a:pos x="27" y="346"/>
                </a:cxn>
                <a:cxn ang="0">
                  <a:pos x="57" y="338"/>
                </a:cxn>
                <a:cxn ang="0">
                  <a:pos x="100" y="350"/>
                </a:cxn>
                <a:cxn ang="0">
                  <a:pos x="117" y="343"/>
                </a:cxn>
                <a:cxn ang="0">
                  <a:pos x="120" y="298"/>
                </a:cxn>
                <a:cxn ang="0">
                  <a:pos x="123" y="241"/>
                </a:cxn>
                <a:cxn ang="0">
                  <a:pos x="151" y="206"/>
                </a:cxn>
                <a:cxn ang="0">
                  <a:pos x="165" y="169"/>
                </a:cxn>
                <a:cxn ang="0">
                  <a:pos x="154" y="137"/>
                </a:cxn>
                <a:cxn ang="0">
                  <a:pos x="143" y="100"/>
                </a:cxn>
                <a:cxn ang="0">
                  <a:pos x="170" y="57"/>
                </a:cxn>
                <a:cxn ang="0">
                  <a:pos x="201" y="0"/>
                </a:cxn>
                <a:cxn ang="0">
                  <a:pos x="286" y="2"/>
                </a:cxn>
                <a:cxn ang="0">
                  <a:pos x="326" y="36"/>
                </a:cxn>
                <a:cxn ang="0">
                  <a:pos x="346" y="50"/>
                </a:cxn>
                <a:cxn ang="0">
                  <a:pos x="349" y="71"/>
                </a:cxn>
                <a:cxn ang="0">
                  <a:pos x="367" y="97"/>
                </a:cxn>
                <a:cxn ang="0">
                  <a:pos x="412" y="113"/>
                </a:cxn>
                <a:cxn ang="0">
                  <a:pos x="429" y="134"/>
                </a:cxn>
                <a:cxn ang="0">
                  <a:pos x="484" y="170"/>
                </a:cxn>
                <a:cxn ang="0">
                  <a:pos x="506" y="207"/>
                </a:cxn>
                <a:cxn ang="0">
                  <a:pos x="498" y="236"/>
                </a:cxn>
                <a:cxn ang="0">
                  <a:pos x="477" y="265"/>
                </a:cxn>
                <a:cxn ang="0">
                  <a:pos x="486" y="282"/>
                </a:cxn>
                <a:cxn ang="0">
                  <a:pos x="504" y="287"/>
                </a:cxn>
                <a:cxn ang="0">
                  <a:pos x="536" y="296"/>
                </a:cxn>
                <a:cxn ang="0">
                  <a:pos x="550" y="340"/>
                </a:cxn>
                <a:cxn ang="0">
                  <a:pos x="580" y="342"/>
                </a:cxn>
                <a:cxn ang="0">
                  <a:pos x="630" y="427"/>
                </a:cxn>
                <a:cxn ang="0">
                  <a:pos x="639" y="430"/>
                </a:cxn>
              </a:cxnLst>
              <a:rect l="0" t="0" r="r" b="b"/>
              <a:pathLst>
                <a:path w="639" h="580">
                  <a:moveTo>
                    <a:pt x="621" y="430"/>
                  </a:moveTo>
                  <a:lnTo>
                    <a:pt x="621" y="430"/>
                  </a:lnTo>
                  <a:lnTo>
                    <a:pt x="615" y="430"/>
                  </a:lnTo>
                  <a:lnTo>
                    <a:pt x="609" y="433"/>
                  </a:lnTo>
                  <a:lnTo>
                    <a:pt x="606" y="436"/>
                  </a:lnTo>
                  <a:lnTo>
                    <a:pt x="603" y="440"/>
                  </a:lnTo>
                  <a:lnTo>
                    <a:pt x="597" y="448"/>
                  </a:lnTo>
                  <a:lnTo>
                    <a:pt x="592" y="450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74" y="456"/>
                  </a:lnTo>
                  <a:lnTo>
                    <a:pt x="559" y="460"/>
                  </a:lnTo>
                  <a:lnTo>
                    <a:pt x="543" y="464"/>
                  </a:lnTo>
                  <a:lnTo>
                    <a:pt x="527" y="468"/>
                  </a:lnTo>
                  <a:lnTo>
                    <a:pt x="512" y="475"/>
                  </a:lnTo>
                  <a:lnTo>
                    <a:pt x="505" y="479"/>
                  </a:lnTo>
                  <a:lnTo>
                    <a:pt x="499" y="483"/>
                  </a:lnTo>
                  <a:lnTo>
                    <a:pt x="494" y="488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5" y="508"/>
                  </a:lnTo>
                  <a:lnTo>
                    <a:pt x="485" y="508"/>
                  </a:lnTo>
                  <a:lnTo>
                    <a:pt x="483" y="517"/>
                  </a:lnTo>
                  <a:lnTo>
                    <a:pt x="481" y="526"/>
                  </a:lnTo>
                  <a:lnTo>
                    <a:pt x="477" y="533"/>
                  </a:lnTo>
                  <a:lnTo>
                    <a:pt x="474" y="540"/>
                  </a:lnTo>
                  <a:lnTo>
                    <a:pt x="469" y="546"/>
                  </a:lnTo>
                  <a:lnTo>
                    <a:pt x="464" y="551"/>
                  </a:lnTo>
                  <a:lnTo>
                    <a:pt x="454" y="559"/>
                  </a:lnTo>
                  <a:lnTo>
                    <a:pt x="443" y="565"/>
                  </a:lnTo>
                  <a:lnTo>
                    <a:pt x="431" y="571"/>
                  </a:lnTo>
                  <a:lnTo>
                    <a:pt x="418" y="575"/>
                  </a:lnTo>
                  <a:lnTo>
                    <a:pt x="407" y="580"/>
                  </a:lnTo>
                  <a:lnTo>
                    <a:pt x="407" y="580"/>
                  </a:lnTo>
                  <a:lnTo>
                    <a:pt x="403" y="574"/>
                  </a:lnTo>
                  <a:lnTo>
                    <a:pt x="401" y="566"/>
                  </a:lnTo>
                  <a:lnTo>
                    <a:pt x="400" y="557"/>
                  </a:lnTo>
                  <a:lnTo>
                    <a:pt x="397" y="548"/>
                  </a:lnTo>
                  <a:lnTo>
                    <a:pt x="393" y="540"/>
                  </a:lnTo>
                  <a:lnTo>
                    <a:pt x="391" y="535"/>
                  </a:lnTo>
                  <a:lnTo>
                    <a:pt x="387" y="533"/>
                  </a:lnTo>
                  <a:lnTo>
                    <a:pt x="384" y="529"/>
                  </a:lnTo>
                  <a:lnTo>
                    <a:pt x="379" y="527"/>
                  </a:lnTo>
                  <a:lnTo>
                    <a:pt x="374" y="526"/>
                  </a:lnTo>
                  <a:lnTo>
                    <a:pt x="368" y="526"/>
                  </a:lnTo>
                  <a:lnTo>
                    <a:pt x="368" y="526"/>
                  </a:lnTo>
                  <a:lnTo>
                    <a:pt x="357" y="527"/>
                  </a:lnTo>
                  <a:lnTo>
                    <a:pt x="351" y="529"/>
                  </a:lnTo>
                  <a:lnTo>
                    <a:pt x="341" y="532"/>
                  </a:lnTo>
                  <a:lnTo>
                    <a:pt x="330" y="533"/>
                  </a:lnTo>
                  <a:lnTo>
                    <a:pt x="330" y="533"/>
                  </a:lnTo>
                  <a:lnTo>
                    <a:pt x="314" y="532"/>
                  </a:lnTo>
                  <a:lnTo>
                    <a:pt x="301" y="529"/>
                  </a:lnTo>
                  <a:lnTo>
                    <a:pt x="287" y="527"/>
                  </a:lnTo>
                  <a:lnTo>
                    <a:pt x="271" y="526"/>
                  </a:lnTo>
                  <a:lnTo>
                    <a:pt x="271" y="526"/>
                  </a:lnTo>
                  <a:lnTo>
                    <a:pt x="262" y="527"/>
                  </a:lnTo>
                  <a:lnTo>
                    <a:pt x="255" y="529"/>
                  </a:lnTo>
                  <a:lnTo>
                    <a:pt x="248" y="533"/>
                  </a:lnTo>
                  <a:lnTo>
                    <a:pt x="242" y="536"/>
                  </a:lnTo>
                  <a:lnTo>
                    <a:pt x="232" y="544"/>
                  </a:lnTo>
                  <a:lnTo>
                    <a:pt x="226" y="547"/>
                  </a:lnTo>
                  <a:lnTo>
                    <a:pt x="221" y="548"/>
                  </a:lnTo>
                  <a:lnTo>
                    <a:pt x="221" y="548"/>
                  </a:lnTo>
                  <a:lnTo>
                    <a:pt x="217" y="547"/>
                  </a:lnTo>
                  <a:lnTo>
                    <a:pt x="214" y="546"/>
                  </a:lnTo>
                  <a:lnTo>
                    <a:pt x="209" y="542"/>
                  </a:lnTo>
                  <a:lnTo>
                    <a:pt x="204" y="535"/>
                  </a:lnTo>
                  <a:lnTo>
                    <a:pt x="201" y="528"/>
                  </a:lnTo>
                  <a:lnTo>
                    <a:pt x="195" y="512"/>
                  </a:lnTo>
                  <a:lnTo>
                    <a:pt x="193" y="505"/>
                  </a:lnTo>
                  <a:lnTo>
                    <a:pt x="191" y="500"/>
                  </a:lnTo>
                  <a:lnTo>
                    <a:pt x="191" y="500"/>
                  </a:lnTo>
                  <a:lnTo>
                    <a:pt x="188" y="503"/>
                  </a:lnTo>
                  <a:lnTo>
                    <a:pt x="186" y="509"/>
                  </a:lnTo>
                  <a:lnTo>
                    <a:pt x="180" y="524"/>
                  </a:lnTo>
                  <a:lnTo>
                    <a:pt x="178" y="531"/>
                  </a:lnTo>
                  <a:lnTo>
                    <a:pt x="174" y="538"/>
                  </a:lnTo>
                  <a:lnTo>
                    <a:pt x="170" y="542"/>
                  </a:lnTo>
                  <a:lnTo>
                    <a:pt x="168" y="543"/>
                  </a:lnTo>
                  <a:lnTo>
                    <a:pt x="165" y="544"/>
                  </a:lnTo>
                  <a:lnTo>
                    <a:pt x="165" y="544"/>
                  </a:lnTo>
                  <a:lnTo>
                    <a:pt x="158" y="543"/>
                  </a:lnTo>
                  <a:lnTo>
                    <a:pt x="153" y="542"/>
                  </a:lnTo>
                  <a:lnTo>
                    <a:pt x="142" y="536"/>
                  </a:lnTo>
                  <a:lnTo>
                    <a:pt x="137" y="534"/>
                  </a:lnTo>
                  <a:lnTo>
                    <a:pt x="130" y="532"/>
                  </a:lnTo>
                  <a:lnTo>
                    <a:pt x="123" y="529"/>
                  </a:lnTo>
                  <a:lnTo>
                    <a:pt x="113" y="529"/>
                  </a:lnTo>
                  <a:lnTo>
                    <a:pt x="113" y="529"/>
                  </a:lnTo>
                  <a:lnTo>
                    <a:pt x="108" y="529"/>
                  </a:lnTo>
                  <a:lnTo>
                    <a:pt x="102" y="531"/>
                  </a:lnTo>
                  <a:lnTo>
                    <a:pt x="92" y="535"/>
                  </a:lnTo>
                  <a:lnTo>
                    <a:pt x="81" y="539"/>
                  </a:lnTo>
                  <a:lnTo>
                    <a:pt x="76" y="540"/>
                  </a:lnTo>
                  <a:lnTo>
                    <a:pt x="70" y="541"/>
                  </a:lnTo>
                  <a:lnTo>
                    <a:pt x="70" y="541"/>
                  </a:lnTo>
                  <a:lnTo>
                    <a:pt x="66" y="540"/>
                  </a:lnTo>
                  <a:lnTo>
                    <a:pt x="62" y="539"/>
                  </a:lnTo>
                  <a:lnTo>
                    <a:pt x="54" y="534"/>
                  </a:lnTo>
                  <a:lnTo>
                    <a:pt x="46" y="527"/>
                  </a:lnTo>
                  <a:lnTo>
                    <a:pt x="36" y="519"/>
                  </a:lnTo>
                  <a:lnTo>
                    <a:pt x="29" y="510"/>
                  </a:lnTo>
                  <a:lnTo>
                    <a:pt x="24" y="501"/>
                  </a:lnTo>
                  <a:lnTo>
                    <a:pt x="19" y="490"/>
                  </a:lnTo>
                  <a:lnTo>
                    <a:pt x="18" y="482"/>
                  </a:lnTo>
                  <a:lnTo>
                    <a:pt x="18" y="482"/>
                  </a:lnTo>
                  <a:lnTo>
                    <a:pt x="18" y="474"/>
                  </a:lnTo>
                  <a:lnTo>
                    <a:pt x="19" y="467"/>
                  </a:lnTo>
                  <a:lnTo>
                    <a:pt x="24" y="455"/>
                  </a:lnTo>
                  <a:lnTo>
                    <a:pt x="27" y="441"/>
                  </a:lnTo>
                  <a:lnTo>
                    <a:pt x="28" y="434"/>
                  </a:lnTo>
                  <a:lnTo>
                    <a:pt x="29" y="427"/>
                  </a:lnTo>
                  <a:lnTo>
                    <a:pt x="29" y="427"/>
                  </a:lnTo>
                  <a:lnTo>
                    <a:pt x="28" y="422"/>
                  </a:lnTo>
                  <a:lnTo>
                    <a:pt x="28" y="418"/>
                  </a:lnTo>
                  <a:lnTo>
                    <a:pt x="25" y="411"/>
                  </a:lnTo>
                  <a:lnTo>
                    <a:pt x="20" y="405"/>
                  </a:lnTo>
                  <a:lnTo>
                    <a:pt x="15" y="399"/>
                  </a:lnTo>
                  <a:lnTo>
                    <a:pt x="9" y="395"/>
                  </a:lnTo>
                  <a:lnTo>
                    <a:pt x="4" y="390"/>
                  </a:lnTo>
                  <a:lnTo>
                    <a:pt x="1" y="386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0" y="375"/>
                  </a:lnTo>
                  <a:lnTo>
                    <a:pt x="1" y="372"/>
                  </a:lnTo>
                  <a:lnTo>
                    <a:pt x="5" y="365"/>
                  </a:lnTo>
                  <a:lnTo>
                    <a:pt x="11" y="358"/>
                  </a:lnTo>
                  <a:lnTo>
                    <a:pt x="18" y="352"/>
                  </a:lnTo>
                  <a:lnTo>
                    <a:pt x="27" y="346"/>
                  </a:lnTo>
                  <a:lnTo>
                    <a:pt x="35" y="342"/>
                  </a:lnTo>
                  <a:lnTo>
                    <a:pt x="43" y="340"/>
                  </a:lnTo>
                  <a:lnTo>
                    <a:pt x="51" y="338"/>
                  </a:lnTo>
                  <a:lnTo>
                    <a:pt x="51" y="338"/>
                  </a:lnTo>
                  <a:lnTo>
                    <a:pt x="57" y="338"/>
                  </a:lnTo>
                  <a:lnTo>
                    <a:pt x="64" y="340"/>
                  </a:lnTo>
                  <a:lnTo>
                    <a:pt x="76" y="344"/>
                  </a:lnTo>
                  <a:lnTo>
                    <a:pt x="86" y="348"/>
                  </a:lnTo>
                  <a:lnTo>
                    <a:pt x="93" y="349"/>
                  </a:lnTo>
                  <a:lnTo>
                    <a:pt x="100" y="350"/>
                  </a:lnTo>
                  <a:lnTo>
                    <a:pt x="100" y="350"/>
                  </a:lnTo>
                  <a:lnTo>
                    <a:pt x="109" y="349"/>
                  </a:lnTo>
                  <a:lnTo>
                    <a:pt x="112" y="346"/>
                  </a:lnTo>
                  <a:lnTo>
                    <a:pt x="115" y="345"/>
                  </a:lnTo>
                  <a:lnTo>
                    <a:pt x="117" y="343"/>
                  </a:lnTo>
                  <a:lnTo>
                    <a:pt x="119" y="340"/>
                  </a:lnTo>
                  <a:lnTo>
                    <a:pt x="122" y="334"/>
                  </a:lnTo>
                  <a:lnTo>
                    <a:pt x="122" y="326"/>
                  </a:lnTo>
                  <a:lnTo>
                    <a:pt x="122" y="317"/>
                  </a:lnTo>
                  <a:lnTo>
                    <a:pt x="120" y="298"/>
                  </a:lnTo>
                  <a:lnTo>
                    <a:pt x="120" y="298"/>
                  </a:lnTo>
                  <a:lnTo>
                    <a:pt x="120" y="253"/>
                  </a:lnTo>
                  <a:lnTo>
                    <a:pt x="120" y="253"/>
                  </a:lnTo>
                  <a:lnTo>
                    <a:pt x="122" y="246"/>
                  </a:lnTo>
                  <a:lnTo>
                    <a:pt x="123" y="241"/>
                  </a:lnTo>
                  <a:lnTo>
                    <a:pt x="125" y="235"/>
                  </a:lnTo>
                  <a:lnTo>
                    <a:pt x="127" y="230"/>
                  </a:lnTo>
                  <a:lnTo>
                    <a:pt x="135" y="222"/>
                  </a:lnTo>
                  <a:lnTo>
                    <a:pt x="143" y="214"/>
                  </a:lnTo>
                  <a:lnTo>
                    <a:pt x="151" y="206"/>
                  </a:lnTo>
                  <a:lnTo>
                    <a:pt x="158" y="197"/>
                  </a:lnTo>
                  <a:lnTo>
                    <a:pt x="161" y="191"/>
                  </a:lnTo>
                  <a:lnTo>
                    <a:pt x="163" y="185"/>
                  </a:lnTo>
                  <a:lnTo>
                    <a:pt x="164" y="178"/>
                  </a:lnTo>
                  <a:lnTo>
                    <a:pt x="165" y="169"/>
                  </a:lnTo>
                  <a:lnTo>
                    <a:pt x="165" y="169"/>
                  </a:lnTo>
                  <a:lnTo>
                    <a:pt x="164" y="160"/>
                  </a:lnTo>
                  <a:lnTo>
                    <a:pt x="162" y="152"/>
                  </a:lnTo>
                  <a:lnTo>
                    <a:pt x="158" y="144"/>
                  </a:lnTo>
                  <a:lnTo>
                    <a:pt x="154" y="137"/>
                  </a:lnTo>
                  <a:lnTo>
                    <a:pt x="147" y="122"/>
                  </a:lnTo>
                  <a:lnTo>
                    <a:pt x="145" y="115"/>
                  </a:lnTo>
                  <a:lnTo>
                    <a:pt x="143" y="107"/>
                  </a:lnTo>
                  <a:lnTo>
                    <a:pt x="143" y="107"/>
                  </a:lnTo>
                  <a:lnTo>
                    <a:pt x="143" y="100"/>
                  </a:lnTo>
                  <a:lnTo>
                    <a:pt x="146" y="94"/>
                  </a:lnTo>
                  <a:lnTo>
                    <a:pt x="148" y="88"/>
                  </a:lnTo>
                  <a:lnTo>
                    <a:pt x="151" y="82"/>
                  </a:lnTo>
                  <a:lnTo>
                    <a:pt x="160" y="69"/>
                  </a:lnTo>
                  <a:lnTo>
                    <a:pt x="170" y="57"/>
                  </a:lnTo>
                  <a:lnTo>
                    <a:pt x="180" y="43"/>
                  </a:lnTo>
                  <a:lnTo>
                    <a:pt x="189" y="29"/>
                  </a:lnTo>
                  <a:lnTo>
                    <a:pt x="196" y="15"/>
                  </a:lnTo>
                  <a:lnTo>
                    <a:pt x="200" y="8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79" y="0"/>
                  </a:lnTo>
                  <a:lnTo>
                    <a:pt x="279" y="0"/>
                  </a:lnTo>
                  <a:lnTo>
                    <a:pt x="283" y="0"/>
                  </a:lnTo>
                  <a:lnTo>
                    <a:pt x="286" y="2"/>
                  </a:lnTo>
                  <a:lnTo>
                    <a:pt x="293" y="7"/>
                  </a:lnTo>
                  <a:lnTo>
                    <a:pt x="301" y="13"/>
                  </a:lnTo>
                  <a:lnTo>
                    <a:pt x="309" y="21"/>
                  </a:lnTo>
                  <a:lnTo>
                    <a:pt x="317" y="29"/>
                  </a:lnTo>
                  <a:lnTo>
                    <a:pt x="326" y="36"/>
                  </a:lnTo>
                  <a:lnTo>
                    <a:pt x="336" y="42"/>
                  </a:lnTo>
                  <a:lnTo>
                    <a:pt x="340" y="43"/>
                  </a:lnTo>
                  <a:lnTo>
                    <a:pt x="345" y="44"/>
                  </a:lnTo>
                  <a:lnTo>
                    <a:pt x="345" y="44"/>
                  </a:lnTo>
                  <a:lnTo>
                    <a:pt x="346" y="50"/>
                  </a:lnTo>
                  <a:lnTo>
                    <a:pt x="347" y="54"/>
                  </a:lnTo>
                  <a:lnTo>
                    <a:pt x="348" y="58"/>
                  </a:lnTo>
                  <a:lnTo>
                    <a:pt x="348" y="63"/>
                  </a:lnTo>
                  <a:lnTo>
                    <a:pt x="348" y="63"/>
                  </a:lnTo>
                  <a:lnTo>
                    <a:pt x="349" y="71"/>
                  </a:lnTo>
                  <a:lnTo>
                    <a:pt x="351" y="80"/>
                  </a:lnTo>
                  <a:lnTo>
                    <a:pt x="354" y="85"/>
                  </a:lnTo>
                  <a:lnTo>
                    <a:pt x="357" y="90"/>
                  </a:lnTo>
                  <a:lnTo>
                    <a:pt x="362" y="93"/>
                  </a:lnTo>
                  <a:lnTo>
                    <a:pt x="367" y="97"/>
                  </a:lnTo>
                  <a:lnTo>
                    <a:pt x="378" y="100"/>
                  </a:lnTo>
                  <a:lnTo>
                    <a:pt x="390" y="104"/>
                  </a:lnTo>
                  <a:lnTo>
                    <a:pt x="401" y="107"/>
                  </a:lnTo>
                  <a:lnTo>
                    <a:pt x="407" y="109"/>
                  </a:lnTo>
                  <a:lnTo>
                    <a:pt x="412" y="113"/>
                  </a:lnTo>
                  <a:lnTo>
                    <a:pt x="415" y="116"/>
                  </a:lnTo>
                  <a:lnTo>
                    <a:pt x="418" y="121"/>
                  </a:lnTo>
                  <a:lnTo>
                    <a:pt x="418" y="121"/>
                  </a:lnTo>
                  <a:lnTo>
                    <a:pt x="423" y="128"/>
                  </a:lnTo>
                  <a:lnTo>
                    <a:pt x="429" y="134"/>
                  </a:lnTo>
                  <a:lnTo>
                    <a:pt x="435" y="139"/>
                  </a:lnTo>
                  <a:lnTo>
                    <a:pt x="441" y="144"/>
                  </a:lnTo>
                  <a:lnTo>
                    <a:pt x="456" y="152"/>
                  </a:lnTo>
                  <a:lnTo>
                    <a:pt x="471" y="161"/>
                  </a:lnTo>
                  <a:lnTo>
                    <a:pt x="484" y="170"/>
                  </a:lnTo>
                  <a:lnTo>
                    <a:pt x="491" y="176"/>
                  </a:lnTo>
                  <a:lnTo>
                    <a:pt x="496" y="183"/>
                  </a:lnTo>
                  <a:lnTo>
                    <a:pt x="500" y="190"/>
                  </a:lnTo>
                  <a:lnTo>
                    <a:pt x="504" y="198"/>
                  </a:lnTo>
                  <a:lnTo>
                    <a:pt x="506" y="207"/>
                  </a:lnTo>
                  <a:lnTo>
                    <a:pt x="507" y="218"/>
                  </a:lnTo>
                  <a:lnTo>
                    <a:pt x="507" y="218"/>
                  </a:lnTo>
                  <a:lnTo>
                    <a:pt x="505" y="225"/>
                  </a:lnTo>
                  <a:lnTo>
                    <a:pt x="502" y="230"/>
                  </a:lnTo>
                  <a:lnTo>
                    <a:pt x="498" y="236"/>
                  </a:lnTo>
                  <a:lnTo>
                    <a:pt x="492" y="241"/>
                  </a:lnTo>
                  <a:lnTo>
                    <a:pt x="486" y="246"/>
                  </a:lnTo>
                  <a:lnTo>
                    <a:pt x="482" y="251"/>
                  </a:lnTo>
                  <a:lnTo>
                    <a:pt x="478" y="258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8" y="269"/>
                  </a:lnTo>
                  <a:lnTo>
                    <a:pt x="479" y="274"/>
                  </a:lnTo>
                  <a:lnTo>
                    <a:pt x="483" y="279"/>
                  </a:lnTo>
                  <a:lnTo>
                    <a:pt x="486" y="282"/>
                  </a:lnTo>
                  <a:lnTo>
                    <a:pt x="490" y="284"/>
                  </a:lnTo>
                  <a:lnTo>
                    <a:pt x="494" y="286"/>
                  </a:lnTo>
                  <a:lnTo>
                    <a:pt x="499" y="287"/>
                  </a:lnTo>
                  <a:lnTo>
                    <a:pt x="504" y="287"/>
                  </a:lnTo>
                  <a:lnTo>
                    <a:pt x="504" y="287"/>
                  </a:lnTo>
                  <a:lnTo>
                    <a:pt x="529" y="287"/>
                  </a:lnTo>
                  <a:lnTo>
                    <a:pt x="529" y="287"/>
                  </a:lnTo>
                  <a:lnTo>
                    <a:pt x="531" y="288"/>
                  </a:lnTo>
                  <a:lnTo>
                    <a:pt x="534" y="289"/>
                  </a:lnTo>
                  <a:lnTo>
                    <a:pt x="536" y="296"/>
                  </a:lnTo>
                  <a:lnTo>
                    <a:pt x="538" y="314"/>
                  </a:lnTo>
                  <a:lnTo>
                    <a:pt x="540" y="325"/>
                  </a:lnTo>
                  <a:lnTo>
                    <a:pt x="544" y="333"/>
                  </a:lnTo>
                  <a:lnTo>
                    <a:pt x="546" y="337"/>
                  </a:lnTo>
                  <a:lnTo>
                    <a:pt x="550" y="340"/>
                  </a:lnTo>
                  <a:lnTo>
                    <a:pt x="553" y="341"/>
                  </a:lnTo>
                  <a:lnTo>
                    <a:pt x="559" y="342"/>
                  </a:lnTo>
                  <a:lnTo>
                    <a:pt x="559" y="342"/>
                  </a:lnTo>
                  <a:lnTo>
                    <a:pt x="580" y="342"/>
                  </a:lnTo>
                  <a:lnTo>
                    <a:pt x="580" y="342"/>
                  </a:lnTo>
                  <a:lnTo>
                    <a:pt x="603" y="380"/>
                  </a:lnTo>
                  <a:lnTo>
                    <a:pt x="619" y="409"/>
                  </a:lnTo>
                  <a:lnTo>
                    <a:pt x="628" y="427"/>
                  </a:lnTo>
                  <a:lnTo>
                    <a:pt x="628" y="427"/>
                  </a:lnTo>
                  <a:lnTo>
                    <a:pt x="630" y="427"/>
                  </a:lnTo>
                  <a:lnTo>
                    <a:pt x="630" y="428"/>
                  </a:lnTo>
                  <a:lnTo>
                    <a:pt x="632" y="429"/>
                  </a:lnTo>
                  <a:lnTo>
                    <a:pt x="639" y="430"/>
                  </a:lnTo>
                  <a:lnTo>
                    <a:pt x="639" y="430"/>
                  </a:lnTo>
                  <a:lnTo>
                    <a:pt x="639" y="430"/>
                  </a:lnTo>
                  <a:lnTo>
                    <a:pt x="621" y="430"/>
                  </a:lnTo>
                  <a:lnTo>
                    <a:pt x="621" y="43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3" name="Freeform 74"/>
            <p:cNvSpPr>
              <a:spLocks/>
            </p:cNvSpPr>
            <p:nvPr/>
          </p:nvSpPr>
          <p:spPr bwMode="auto">
            <a:xfrm>
              <a:off x="5717862" y="5152484"/>
              <a:ext cx="229698" cy="167574"/>
            </a:xfrm>
            <a:custGeom>
              <a:avLst/>
              <a:gdLst/>
              <a:ahLst/>
              <a:cxnLst>
                <a:cxn ang="0">
                  <a:pos x="55" y="29"/>
                </a:cxn>
                <a:cxn ang="0">
                  <a:pos x="56" y="40"/>
                </a:cxn>
                <a:cxn ang="0">
                  <a:pos x="67" y="44"/>
                </a:cxn>
                <a:cxn ang="0">
                  <a:pos x="74" y="42"/>
                </a:cxn>
                <a:cxn ang="0">
                  <a:pos x="88" y="27"/>
                </a:cxn>
                <a:cxn ang="0">
                  <a:pos x="125" y="26"/>
                </a:cxn>
                <a:cxn ang="0">
                  <a:pos x="136" y="24"/>
                </a:cxn>
                <a:cxn ang="0">
                  <a:pos x="168" y="15"/>
                </a:cxn>
                <a:cxn ang="0">
                  <a:pos x="183" y="15"/>
                </a:cxn>
                <a:cxn ang="0">
                  <a:pos x="209" y="24"/>
                </a:cxn>
                <a:cxn ang="0">
                  <a:pos x="223" y="26"/>
                </a:cxn>
                <a:cxn ang="0">
                  <a:pos x="249" y="22"/>
                </a:cxn>
                <a:cxn ang="0">
                  <a:pos x="265" y="11"/>
                </a:cxn>
                <a:cxn ang="0">
                  <a:pos x="272" y="0"/>
                </a:cxn>
                <a:cxn ang="0">
                  <a:pos x="273" y="44"/>
                </a:cxn>
                <a:cxn ang="0">
                  <a:pos x="283" y="59"/>
                </a:cxn>
                <a:cxn ang="0">
                  <a:pos x="302" y="70"/>
                </a:cxn>
                <a:cxn ang="0">
                  <a:pos x="308" y="88"/>
                </a:cxn>
                <a:cxn ang="0">
                  <a:pos x="325" y="108"/>
                </a:cxn>
                <a:cxn ang="0">
                  <a:pos x="342" y="121"/>
                </a:cxn>
                <a:cxn ang="0">
                  <a:pos x="338" y="136"/>
                </a:cxn>
                <a:cxn ang="0">
                  <a:pos x="340" y="152"/>
                </a:cxn>
                <a:cxn ang="0">
                  <a:pos x="350" y="164"/>
                </a:cxn>
                <a:cxn ang="0">
                  <a:pos x="367" y="169"/>
                </a:cxn>
                <a:cxn ang="0">
                  <a:pos x="367" y="184"/>
                </a:cxn>
                <a:cxn ang="0">
                  <a:pos x="357" y="197"/>
                </a:cxn>
                <a:cxn ang="0">
                  <a:pos x="357" y="212"/>
                </a:cxn>
                <a:cxn ang="0">
                  <a:pos x="346" y="236"/>
                </a:cxn>
                <a:cxn ang="0">
                  <a:pos x="325" y="257"/>
                </a:cxn>
                <a:cxn ang="0">
                  <a:pos x="277" y="282"/>
                </a:cxn>
                <a:cxn ang="0">
                  <a:pos x="236" y="292"/>
                </a:cxn>
                <a:cxn ang="0">
                  <a:pos x="216" y="272"/>
                </a:cxn>
                <a:cxn ang="0">
                  <a:pos x="195" y="265"/>
                </a:cxn>
                <a:cxn ang="0">
                  <a:pos x="182" y="268"/>
                </a:cxn>
                <a:cxn ang="0">
                  <a:pos x="174" y="280"/>
                </a:cxn>
                <a:cxn ang="0">
                  <a:pos x="154" y="287"/>
                </a:cxn>
                <a:cxn ang="0">
                  <a:pos x="146" y="284"/>
                </a:cxn>
                <a:cxn ang="0">
                  <a:pos x="132" y="273"/>
                </a:cxn>
                <a:cxn ang="0">
                  <a:pos x="119" y="250"/>
                </a:cxn>
                <a:cxn ang="0">
                  <a:pos x="106" y="243"/>
                </a:cxn>
                <a:cxn ang="0">
                  <a:pos x="99" y="244"/>
                </a:cxn>
                <a:cxn ang="0">
                  <a:pos x="84" y="253"/>
                </a:cxn>
                <a:cxn ang="0">
                  <a:pos x="75" y="253"/>
                </a:cxn>
                <a:cxn ang="0">
                  <a:pos x="66" y="243"/>
                </a:cxn>
                <a:cxn ang="0">
                  <a:pos x="61" y="221"/>
                </a:cxn>
                <a:cxn ang="0">
                  <a:pos x="58" y="194"/>
                </a:cxn>
                <a:cxn ang="0">
                  <a:pos x="47" y="188"/>
                </a:cxn>
                <a:cxn ang="0">
                  <a:pos x="22" y="188"/>
                </a:cxn>
                <a:cxn ang="0">
                  <a:pos x="8" y="184"/>
                </a:cxn>
                <a:cxn ang="0">
                  <a:pos x="1" y="175"/>
                </a:cxn>
                <a:cxn ang="0">
                  <a:pos x="0" y="166"/>
                </a:cxn>
                <a:cxn ang="0">
                  <a:pos x="5" y="131"/>
                </a:cxn>
                <a:cxn ang="0">
                  <a:pos x="28" y="75"/>
                </a:cxn>
                <a:cxn ang="0">
                  <a:pos x="55" y="29"/>
                </a:cxn>
              </a:cxnLst>
              <a:rect l="0" t="0" r="r" b="b"/>
              <a:pathLst>
                <a:path w="367" h="297">
                  <a:moveTo>
                    <a:pt x="55" y="29"/>
                  </a:moveTo>
                  <a:lnTo>
                    <a:pt x="55" y="29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5" y="38"/>
                  </a:lnTo>
                  <a:lnTo>
                    <a:pt x="56" y="40"/>
                  </a:lnTo>
                  <a:lnTo>
                    <a:pt x="58" y="43"/>
                  </a:lnTo>
                  <a:lnTo>
                    <a:pt x="61" y="44"/>
                  </a:lnTo>
                  <a:lnTo>
                    <a:pt x="67" y="44"/>
                  </a:lnTo>
                  <a:lnTo>
                    <a:pt x="67" y="44"/>
                  </a:lnTo>
                  <a:lnTo>
                    <a:pt x="70" y="44"/>
                  </a:lnTo>
                  <a:lnTo>
                    <a:pt x="74" y="42"/>
                  </a:lnTo>
                  <a:lnTo>
                    <a:pt x="78" y="35"/>
                  </a:lnTo>
                  <a:lnTo>
                    <a:pt x="84" y="29"/>
                  </a:lnTo>
                  <a:lnTo>
                    <a:pt x="88" y="27"/>
                  </a:lnTo>
                  <a:lnTo>
                    <a:pt x="91" y="26"/>
                  </a:lnTo>
                  <a:lnTo>
                    <a:pt x="91" y="26"/>
                  </a:lnTo>
                  <a:lnTo>
                    <a:pt x="125" y="26"/>
                  </a:lnTo>
                  <a:lnTo>
                    <a:pt x="125" y="26"/>
                  </a:lnTo>
                  <a:lnTo>
                    <a:pt x="130" y="26"/>
                  </a:lnTo>
                  <a:lnTo>
                    <a:pt x="136" y="24"/>
                  </a:lnTo>
                  <a:lnTo>
                    <a:pt x="149" y="21"/>
                  </a:lnTo>
                  <a:lnTo>
                    <a:pt x="161" y="16"/>
                  </a:lnTo>
                  <a:lnTo>
                    <a:pt x="168" y="15"/>
                  </a:lnTo>
                  <a:lnTo>
                    <a:pt x="176" y="15"/>
                  </a:lnTo>
                  <a:lnTo>
                    <a:pt x="176" y="15"/>
                  </a:lnTo>
                  <a:lnTo>
                    <a:pt x="183" y="15"/>
                  </a:lnTo>
                  <a:lnTo>
                    <a:pt x="189" y="16"/>
                  </a:lnTo>
                  <a:lnTo>
                    <a:pt x="199" y="21"/>
                  </a:lnTo>
                  <a:lnTo>
                    <a:pt x="209" y="24"/>
                  </a:lnTo>
                  <a:lnTo>
                    <a:pt x="216" y="26"/>
                  </a:lnTo>
                  <a:lnTo>
                    <a:pt x="223" y="26"/>
                  </a:lnTo>
                  <a:lnTo>
                    <a:pt x="223" y="26"/>
                  </a:lnTo>
                  <a:lnTo>
                    <a:pt x="233" y="26"/>
                  </a:lnTo>
                  <a:lnTo>
                    <a:pt x="242" y="24"/>
                  </a:lnTo>
                  <a:lnTo>
                    <a:pt x="249" y="22"/>
                  </a:lnTo>
                  <a:lnTo>
                    <a:pt x="254" y="19"/>
                  </a:lnTo>
                  <a:lnTo>
                    <a:pt x="260" y="15"/>
                  </a:lnTo>
                  <a:lnTo>
                    <a:pt x="265" y="11"/>
                  </a:lnTo>
                  <a:lnTo>
                    <a:pt x="269" y="6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72" y="37"/>
                  </a:lnTo>
                  <a:lnTo>
                    <a:pt x="272" y="37"/>
                  </a:lnTo>
                  <a:lnTo>
                    <a:pt x="273" y="44"/>
                  </a:lnTo>
                  <a:lnTo>
                    <a:pt x="275" y="50"/>
                  </a:lnTo>
                  <a:lnTo>
                    <a:pt x="279" y="54"/>
                  </a:lnTo>
                  <a:lnTo>
                    <a:pt x="283" y="59"/>
                  </a:lnTo>
                  <a:lnTo>
                    <a:pt x="288" y="64"/>
                  </a:lnTo>
                  <a:lnTo>
                    <a:pt x="292" y="66"/>
                  </a:lnTo>
                  <a:lnTo>
                    <a:pt x="302" y="70"/>
                  </a:lnTo>
                  <a:lnTo>
                    <a:pt x="302" y="70"/>
                  </a:lnTo>
                  <a:lnTo>
                    <a:pt x="305" y="80"/>
                  </a:lnTo>
                  <a:lnTo>
                    <a:pt x="308" y="88"/>
                  </a:lnTo>
                  <a:lnTo>
                    <a:pt x="313" y="96"/>
                  </a:lnTo>
                  <a:lnTo>
                    <a:pt x="319" y="103"/>
                  </a:lnTo>
                  <a:lnTo>
                    <a:pt x="325" y="108"/>
                  </a:lnTo>
                  <a:lnTo>
                    <a:pt x="330" y="114"/>
                  </a:lnTo>
                  <a:lnTo>
                    <a:pt x="336" y="118"/>
                  </a:lnTo>
                  <a:lnTo>
                    <a:pt x="342" y="121"/>
                  </a:lnTo>
                  <a:lnTo>
                    <a:pt x="342" y="121"/>
                  </a:lnTo>
                  <a:lnTo>
                    <a:pt x="338" y="136"/>
                  </a:lnTo>
                  <a:lnTo>
                    <a:pt x="338" y="136"/>
                  </a:lnTo>
                  <a:lnTo>
                    <a:pt x="338" y="136"/>
                  </a:lnTo>
                  <a:lnTo>
                    <a:pt x="338" y="145"/>
                  </a:lnTo>
                  <a:lnTo>
                    <a:pt x="340" y="152"/>
                  </a:lnTo>
                  <a:lnTo>
                    <a:pt x="342" y="157"/>
                  </a:lnTo>
                  <a:lnTo>
                    <a:pt x="345" y="161"/>
                  </a:lnTo>
                  <a:lnTo>
                    <a:pt x="350" y="164"/>
                  </a:lnTo>
                  <a:lnTo>
                    <a:pt x="354" y="166"/>
                  </a:lnTo>
                  <a:lnTo>
                    <a:pt x="367" y="169"/>
                  </a:lnTo>
                  <a:lnTo>
                    <a:pt x="367" y="169"/>
                  </a:lnTo>
                  <a:lnTo>
                    <a:pt x="367" y="184"/>
                  </a:lnTo>
                  <a:lnTo>
                    <a:pt x="367" y="184"/>
                  </a:lnTo>
                  <a:lnTo>
                    <a:pt x="367" y="184"/>
                  </a:lnTo>
                  <a:lnTo>
                    <a:pt x="364" y="189"/>
                  </a:lnTo>
                  <a:lnTo>
                    <a:pt x="360" y="194"/>
                  </a:lnTo>
                  <a:lnTo>
                    <a:pt x="357" y="197"/>
                  </a:lnTo>
                  <a:lnTo>
                    <a:pt x="356" y="203"/>
                  </a:lnTo>
                  <a:lnTo>
                    <a:pt x="356" y="203"/>
                  </a:lnTo>
                  <a:lnTo>
                    <a:pt x="357" y="212"/>
                  </a:lnTo>
                  <a:lnTo>
                    <a:pt x="354" y="220"/>
                  </a:lnTo>
                  <a:lnTo>
                    <a:pt x="351" y="229"/>
                  </a:lnTo>
                  <a:lnTo>
                    <a:pt x="346" y="236"/>
                  </a:lnTo>
                  <a:lnTo>
                    <a:pt x="341" y="243"/>
                  </a:lnTo>
                  <a:lnTo>
                    <a:pt x="333" y="250"/>
                  </a:lnTo>
                  <a:lnTo>
                    <a:pt x="325" y="257"/>
                  </a:lnTo>
                  <a:lnTo>
                    <a:pt x="315" y="263"/>
                  </a:lnTo>
                  <a:lnTo>
                    <a:pt x="297" y="273"/>
                  </a:lnTo>
                  <a:lnTo>
                    <a:pt x="277" y="282"/>
                  </a:lnTo>
                  <a:lnTo>
                    <a:pt x="243" y="297"/>
                  </a:lnTo>
                  <a:lnTo>
                    <a:pt x="243" y="297"/>
                  </a:lnTo>
                  <a:lnTo>
                    <a:pt x="236" y="292"/>
                  </a:lnTo>
                  <a:lnTo>
                    <a:pt x="231" y="288"/>
                  </a:lnTo>
                  <a:lnTo>
                    <a:pt x="221" y="278"/>
                  </a:lnTo>
                  <a:lnTo>
                    <a:pt x="216" y="272"/>
                  </a:lnTo>
                  <a:lnTo>
                    <a:pt x="211" y="268"/>
                  </a:lnTo>
                  <a:lnTo>
                    <a:pt x="203" y="266"/>
                  </a:lnTo>
                  <a:lnTo>
                    <a:pt x="195" y="265"/>
                  </a:lnTo>
                  <a:lnTo>
                    <a:pt x="195" y="265"/>
                  </a:lnTo>
                  <a:lnTo>
                    <a:pt x="186" y="266"/>
                  </a:lnTo>
                  <a:lnTo>
                    <a:pt x="182" y="268"/>
                  </a:lnTo>
                  <a:lnTo>
                    <a:pt x="178" y="272"/>
                  </a:lnTo>
                  <a:lnTo>
                    <a:pt x="176" y="275"/>
                  </a:lnTo>
                  <a:lnTo>
                    <a:pt x="174" y="280"/>
                  </a:lnTo>
                  <a:lnTo>
                    <a:pt x="169" y="283"/>
                  </a:lnTo>
                  <a:lnTo>
                    <a:pt x="163" y="286"/>
                  </a:lnTo>
                  <a:lnTo>
                    <a:pt x="154" y="287"/>
                  </a:lnTo>
                  <a:lnTo>
                    <a:pt x="154" y="287"/>
                  </a:lnTo>
                  <a:lnTo>
                    <a:pt x="150" y="286"/>
                  </a:lnTo>
                  <a:lnTo>
                    <a:pt x="146" y="284"/>
                  </a:lnTo>
                  <a:lnTo>
                    <a:pt x="142" y="282"/>
                  </a:lnTo>
                  <a:lnTo>
                    <a:pt x="138" y="280"/>
                  </a:lnTo>
                  <a:lnTo>
                    <a:pt x="132" y="273"/>
                  </a:lnTo>
                  <a:lnTo>
                    <a:pt x="128" y="265"/>
                  </a:lnTo>
                  <a:lnTo>
                    <a:pt x="123" y="257"/>
                  </a:lnTo>
                  <a:lnTo>
                    <a:pt x="119" y="250"/>
                  </a:lnTo>
                  <a:lnTo>
                    <a:pt x="113" y="245"/>
                  </a:lnTo>
                  <a:lnTo>
                    <a:pt x="109" y="243"/>
                  </a:lnTo>
                  <a:lnTo>
                    <a:pt x="106" y="243"/>
                  </a:lnTo>
                  <a:lnTo>
                    <a:pt x="106" y="243"/>
                  </a:lnTo>
                  <a:lnTo>
                    <a:pt x="102" y="243"/>
                  </a:lnTo>
                  <a:lnTo>
                    <a:pt x="99" y="244"/>
                  </a:lnTo>
                  <a:lnTo>
                    <a:pt x="93" y="249"/>
                  </a:lnTo>
                  <a:lnTo>
                    <a:pt x="88" y="252"/>
                  </a:lnTo>
                  <a:lnTo>
                    <a:pt x="84" y="253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75" y="253"/>
                  </a:lnTo>
                  <a:lnTo>
                    <a:pt x="71" y="251"/>
                  </a:lnTo>
                  <a:lnTo>
                    <a:pt x="68" y="248"/>
                  </a:lnTo>
                  <a:lnTo>
                    <a:pt x="66" y="243"/>
                  </a:lnTo>
                  <a:lnTo>
                    <a:pt x="63" y="238"/>
                  </a:lnTo>
                  <a:lnTo>
                    <a:pt x="62" y="233"/>
                  </a:lnTo>
                  <a:lnTo>
                    <a:pt x="61" y="221"/>
                  </a:lnTo>
                  <a:lnTo>
                    <a:pt x="61" y="208"/>
                  </a:lnTo>
                  <a:lnTo>
                    <a:pt x="59" y="198"/>
                  </a:lnTo>
                  <a:lnTo>
                    <a:pt x="58" y="194"/>
                  </a:lnTo>
                  <a:lnTo>
                    <a:pt x="55" y="190"/>
                  </a:lnTo>
                  <a:lnTo>
                    <a:pt x="52" y="189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17" y="188"/>
                  </a:lnTo>
                  <a:lnTo>
                    <a:pt x="13" y="187"/>
                  </a:lnTo>
                  <a:lnTo>
                    <a:pt x="8" y="184"/>
                  </a:lnTo>
                  <a:lnTo>
                    <a:pt x="6" y="182"/>
                  </a:lnTo>
                  <a:lnTo>
                    <a:pt x="4" y="179"/>
                  </a:lnTo>
                  <a:lnTo>
                    <a:pt x="1" y="175"/>
                  </a:lnTo>
                  <a:lnTo>
                    <a:pt x="0" y="171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54"/>
                  </a:lnTo>
                  <a:lnTo>
                    <a:pt x="2" y="143"/>
                  </a:lnTo>
                  <a:lnTo>
                    <a:pt x="5" y="131"/>
                  </a:lnTo>
                  <a:lnTo>
                    <a:pt x="8" y="120"/>
                  </a:lnTo>
                  <a:lnTo>
                    <a:pt x="17" y="97"/>
                  </a:lnTo>
                  <a:lnTo>
                    <a:pt x="28" y="75"/>
                  </a:lnTo>
                  <a:lnTo>
                    <a:pt x="38" y="57"/>
                  </a:lnTo>
                  <a:lnTo>
                    <a:pt x="46" y="43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5" y="2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4" name="Freeform 75"/>
            <p:cNvSpPr>
              <a:spLocks/>
            </p:cNvSpPr>
            <p:nvPr/>
          </p:nvSpPr>
          <p:spPr bwMode="auto">
            <a:xfrm>
              <a:off x="5534352" y="4988308"/>
              <a:ext cx="208476" cy="134738"/>
            </a:xfrm>
            <a:custGeom>
              <a:avLst/>
              <a:gdLst/>
              <a:ahLst/>
              <a:cxnLst>
                <a:cxn ang="0">
                  <a:pos x="311" y="191"/>
                </a:cxn>
                <a:cxn ang="0">
                  <a:pos x="288" y="205"/>
                </a:cxn>
                <a:cxn ang="0">
                  <a:pos x="280" y="205"/>
                </a:cxn>
                <a:cxn ang="0">
                  <a:pos x="269" y="197"/>
                </a:cxn>
                <a:cxn ang="0">
                  <a:pos x="262" y="195"/>
                </a:cxn>
                <a:cxn ang="0">
                  <a:pos x="251" y="203"/>
                </a:cxn>
                <a:cxn ang="0">
                  <a:pos x="242" y="217"/>
                </a:cxn>
                <a:cxn ang="0">
                  <a:pos x="233" y="220"/>
                </a:cxn>
                <a:cxn ang="0">
                  <a:pos x="213" y="211"/>
                </a:cxn>
                <a:cxn ang="0">
                  <a:pos x="197" y="196"/>
                </a:cxn>
                <a:cxn ang="0">
                  <a:pos x="181" y="191"/>
                </a:cxn>
                <a:cxn ang="0">
                  <a:pos x="167" y="192"/>
                </a:cxn>
                <a:cxn ang="0">
                  <a:pos x="148" y="206"/>
                </a:cxn>
                <a:cxn ang="0">
                  <a:pos x="122" y="232"/>
                </a:cxn>
                <a:cxn ang="0">
                  <a:pos x="104" y="238"/>
                </a:cxn>
                <a:cxn ang="0">
                  <a:pos x="78" y="238"/>
                </a:cxn>
                <a:cxn ang="0">
                  <a:pos x="47" y="230"/>
                </a:cxn>
                <a:cxn ang="0">
                  <a:pos x="29" y="219"/>
                </a:cxn>
                <a:cxn ang="0">
                  <a:pos x="18" y="202"/>
                </a:cxn>
                <a:cxn ang="0">
                  <a:pos x="12" y="179"/>
                </a:cxn>
                <a:cxn ang="0">
                  <a:pos x="13" y="162"/>
                </a:cxn>
                <a:cxn ang="0">
                  <a:pos x="27" y="134"/>
                </a:cxn>
                <a:cxn ang="0">
                  <a:pos x="30" y="121"/>
                </a:cxn>
                <a:cxn ang="0">
                  <a:pos x="21" y="105"/>
                </a:cxn>
                <a:cxn ang="0">
                  <a:pos x="5" y="92"/>
                </a:cxn>
                <a:cxn ang="0">
                  <a:pos x="0" y="81"/>
                </a:cxn>
                <a:cxn ang="0">
                  <a:pos x="7" y="64"/>
                </a:cxn>
                <a:cxn ang="0">
                  <a:pos x="6" y="45"/>
                </a:cxn>
                <a:cxn ang="0">
                  <a:pos x="41" y="15"/>
                </a:cxn>
                <a:cxn ang="0">
                  <a:pos x="74" y="0"/>
                </a:cxn>
                <a:cxn ang="0">
                  <a:pos x="95" y="38"/>
                </a:cxn>
                <a:cxn ang="0">
                  <a:pos x="104" y="47"/>
                </a:cxn>
                <a:cxn ang="0">
                  <a:pos x="118" y="37"/>
                </a:cxn>
                <a:cxn ang="0">
                  <a:pos x="128" y="44"/>
                </a:cxn>
                <a:cxn ang="0">
                  <a:pos x="144" y="59"/>
                </a:cxn>
                <a:cxn ang="0">
                  <a:pos x="154" y="59"/>
                </a:cxn>
                <a:cxn ang="0">
                  <a:pos x="163" y="51"/>
                </a:cxn>
                <a:cxn ang="0">
                  <a:pos x="173" y="41"/>
                </a:cxn>
                <a:cxn ang="0">
                  <a:pos x="200" y="35"/>
                </a:cxn>
                <a:cxn ang="0">
                  <a:pos x="221" y="26"/>
                </a:cxn>
                <a:cxn ang="0">
                  <a:pos x="254" y="37"/>
                </a:cxn>
                <a:cxn ang="0">
                  <a:pos x="271" y="57"/>
                </a:cxn>
                <a:cxn ang="0">
                  <a:pos x="282" y="77"/>
                </a:cxn>
                <a:cxn ang="0">
                  <a:pos x="302" y="91"/>
                </a:cxn>
                <a:cxn ang="0">
                  <a:pos x="325" y="107"/>
                </a:cxn>
                <a:cxn ang="0">
                  <a:pos x="333" y="126"/>
                </a:cxn>
                <a:cxn ang="0">
                  <a:pos x="335" y="143"/>
                </a:cxn>
                <a:cxn ang="0">
                  <a:pos x="328" y="164"/>
                </a:cxn>
                <a:cxn ang="0">
                  <a:pos x="320" y="188"/>
                </a:cxn>
                <a:cxn ang="0">
                  <a:pos x="317" y="188"/>
                </a:cxn>
              </a:cxnLst>
              <a:rect l="0" t="0" r="r" b="b"/>
              <a:pathLst>
                <a:path w="335" h="240">
                  <a:moveTo>
                    <a:pt x="317" y="188"/>
                  </a:moveTo>
                  <a:lnTo>
                    <a:pt x="317" y="188"/>
                  </a:lnTo>
                  <a:lnTo>
                    <a:pt x="311" y="191"/>
                  </a:lnTo>
                  <a:lnTo>
                    <a:pt x="303" y="198"/>
                  </a:lnTo>
                  <a:lnTo>
                    <a:pt x="293" y="203"/>
                  </a:lnTo>
                  <a:lnTo>
                    <a:pt x="288" y="205"/>
                  </a:lnTo>
                  <a:lnTo>
                    <a:pt x="284" y="205"/>
                  </a:lnTo>
                  <a:lnTo>
                    <a:pt x="284" y="205"/>
                  </a:lnTo>
                  <a:lnTo>
                    <a:pt x="280" y="205"/>
                  </a:lnTo>
                  <a:lnTo>
                    <a:pt x="278" y="204"/>
                  </a:lnTo>
                  <a:lnTo>
                    <a:pt x="273" y="200"/>
                  </a:lnTo>
                  <a:lnTo>
                    <a:pt x="269" y="197"/>
                  </a:lnTo>
                  <a:lnTo>
                    <a:pt x="265" y="196"/>
                  </a:lnTo>
                  <a:lnTo>
                    <a:pt x="262" y="195"/>
                  </a:lnTo>
                  <a:lnTo>
                    <a:pt x="262" y="195"/>
                  </a:lnTo>
                  <a:lnTo>
                    <a:pt x="257" y="196"/>
                  </a:lnTo>
                  <a:lnTo>
                    <a:pt x="254" y="199"/>
                  </a:lnTo>
                  <a:lnTo>
                    <a:pt x="251" y="203"/>
                  </a:lnTo>
                  <a:lnTo>
                    <a:pt x="249" y="207"/>
                  </a:lnTo>
                  <a:lnTo>
                    <a:pt x="246" y="212"/>
                  </a:lnTo>
                  <a:lnTo>
                    <a:pt x="242" y="217"/>
                  </a:lnTo>
                  <a:lnTo>
                    <a:pt x="239" y="219"/>
                  </a:lnTo>
                  <a:lnTo>
                    <a:pt x="233" y="220"/>
                  </a:lnTo>
                  <a:lnTo>
                    <a:pt x="233" y="220"/>
                  </a:lnTo>
                  <a:lnTo>
                    <a:pt x="225" y="219"/>
                  </a:lnTo>
                  <a:lnTo>
                    <a:pt x="219" y="215"/>
                  </a:lnTo>
                  <a:lnTo>
                    <a:pt x="213" y="211"/>
                  </a:lnTo>
                  <a:lnTo>
                    <a:pt x="208" y="205"/>
                  </a:lnTo>
                  <a:lnTo>
                    <a:pt x="203" y="200"/>
                  </a:lnTo>
                  <a:lnTo>
                    <a:pt x="197" y="196"/>
                  </a:lnTo>
                  <a:lnTo>
                    <a:pt x="190" y="192"/>
                  </a:lnTo>
                  <a:lnTo>
                    <a:pt x="186" y="191"/>
                  </a:lnTo>
                  <a:lnTo>
                    <a:pt x="181" y="191"/>
                  </a:lnTo>
                  <a:lnTo>
                    <a:pt x="181" y="191"/>
                  </a:lnTo>
                  <a:lnTo>
                    <a:pt x="174" y="191"/>
                  </a:lnTo>
                  <a:lnTo>
                    <a:pt x="167" y="192"/>
                  </a:lnTo>
                  <a:lnTo>
                    <a:pt x="163" y="195"/>
                  </a:lnTo>
                  <a:lnTo>
                    <a:pt x="157" y="198"/>
                  </a:lnTo>
                  <a:lnTo>
                    <a:pt x="148" y="206"/>
                  </a:lnTo>
                  <a:lnTo>
                    <a:pt x="141" y="215"/>
                  </a:lnTo>
                  <a:lnTo>
                    <a:pt x="132" y="223"/>
                  </a:lnTo>
                  <a:lnTo>
                    <a:pt x="122" y="232"/>
                  </a:lnTo>
                  <a:lnTo>
                    <a:pt x="118" y="235"/>
                  </a:lnTo>
                  <a:lnTo>
                    <a:pt x="111" y="237"/>
                  </a:lnTo>
                  <a:lnTo>
                    <a:pt x="104" y="238"/>
                  </a:lnTo>
                  <a:lnTo>
                    <a:pt x="97" y="240"/>
                  </a:lnTo>
                  <a:lnTo>
                    <a:pt x="97" y="240"/>
                  </a:lnTo>
                  <a:lnTo>
                    <a:pt x="78" y="238"/>
                  </a:lnTo>
                  <a:lnTo>
                    <a:pt x="61" y="235"/>
                  </a:lnTo>
                  <a:lnTo>
                    <a:pt x="55" y="233"/>
                  </a:lnTo>
                  <a:lnTo>
                    <a:pt x="47" y="230"/>
                  </a:lnTo>
                  <a:lnTo>
                    <a:pt x="41" y="227"/>
                  </a:lnTo>
                  <a:lnTo>
                    <a:pt x="35" y="223"/>
                  </a:lnTo>
                  <a:lnTo>
                    <a:pt x="29" y="219"/>
                  </a:lnTo>
                  <a:lnTo>
                    <a:pt x="25" y="213"/>
                  </a:lnTo>
                  <a:lnTo>
                    <a:pt x="21" y="207"/>
                  </a:lnTo>
                  <a:lnTo>
                    <a:pt x="18" y="202"/>
                  </a:lnTo>
                  <a:lnTo>
                    <a:pt x="15" y="195"/>
                  </a:lnTo>
                  <a:lnTo>
                    <a:pt x="13" y="187"/>
                  </a:lnTo>
                  <a:lnTo>
                    <a:pt x="12" y="179"/>
                  </a:lnTo>
                  <a:lnTo>
                    <a:pt x="12" y="169"/>
                  </a:lnTo>
                  <a:lnTo>
                    <a:pt x="12" y="169"/>
                  </a:lnTo>
                  <a:lnTo>
                    <a:pt x="13" y="162"/>
                  </a:lnTo>
                  <a:lnTo>
                    <a:pt x="14" y="157"/>
                  </a:lnTo>
                  <a:lnTo>
                    <a:pt x="21" y="145"/>
                  </a:lnTo>
                  <a:lnTo>
                    <a:pt x="27" y="134"/>
                  </a:lnTo>
                  <a:lnTo>
                    <a:pt x="29" y="128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29" y="115"/>
                  </a:lnTo>
                  <a:lnTo>
                    <a:pt x="26" y="110"/>
                  </a:lnTo>
                  <a:lnTo>
                    <a:pt x="21" y="105"/>
                  </a:lnTo>
                  <a:lnTo>
                    <a:pt x="15" y="102"/>
                  </a:lnTo>
                  <a:lnTo>
                    <a:pt x="10" y="97"/>
                  </a:lnTo>
                  <a:lnTo>
                    <a:pt x="5" y="92"/>
                  </a:lnTo>
                  <a:lnTo>
                    <a:pt x="2" y="87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" y="76"/>
                  </a:lnTo>
                  <a:lnTo>
                    <a:pt x="4" y="73"/>
                  </a:lnTo>
                  <a:lnTo>
                    <a:pt x="7" y="64"/>
                  </a:lnTo>
                  <a:lnTo>
                    <a:pt x="9" y="58"/>
                  </a:lnTo>
                  <a:lnTo>
                    <a:pt x="9" y="52"/>
                  </a:lnTo>
                  <a:lnTo>
                    <a:pt x="6" y="4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41" y="15"/>
                  </a:lnTo>
                  <a:lnTo>
                    <a:pt x="58" y="7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1" y="14"/>
                  </a:lnTo>
                  <a:lnTo>
                    <a:pt x="88" y="27"/>
                  </a:lnTo>
                  <a:lnTo>
                    <a:pt x="95" y="38"/>
                  </a:lnTo>
                  <a:lnTo>
                    <a:pt x="98" y="44"/>
                  </a:lnTo>
                  <a:lnTo>
                    <a:pt x="104" y="47"/>
                  </a:lnTo>
                  <a:lnTo>
                    <a:pt x="104" y="47"/>
                  </a:lnTo>
                  <a:lnTo>
                    <a:pt x="109" y="45"/>
                  </a:lnTo>
                  <a:lnTo>
                    <a:pt x="112" y="43"/>
                  </a:lnTo>
                  <a:lnTo>
                    <a:pt x="118" y="37"/>
                  </a:lnTo>
                  <a:lnTo>
                    <a:pt x="118" y="37"/>
                  </a:lnTo>
                  <a:lnTo>
                    <a:pt x="124" y="39"/>
                  </a:lnTo>
                  <a:lnTo>
                    <a:pt x="128" y="44"/>
                  </a:lnTo>
                  <a:lnTo>
                    <a:pt x="135" y="51"/>
                  </a:lnTo>
                  <a:lnTo>
                    <a:pt x="141" y="57"/>
                  </a:lnTo>
                  <a:lnTo>
                    <a:pt x="144" y="59"/>
                  </a:lnTo>
                  <a:lnTo>
                    <a:pt x="148" y="59"/>
                  </a:lnTo>
                  <a:lnTo>
                    <a:pt x="148" y="59"/>
                  </a:lnTo>
                  <a:lnTo>
                    <a:pt x="154" y="59"/>
                  </a:lnTo>
                  <a:lnTo>
                    <a:pt x="158" y="57"/>
                  </a:lnTo>
                  <a:lnTo>
                    <a:pt x="160" y="54"/>
                  </a:lnTo>
                  <a:lnTo>
                    <a:pt x="163" y="51"/>
                  </a:lnTo>
                  <a:lnTo>
                    <a:pt x="166" y="45"/>
                  </a:lnTo>
                  <a:lnTo>
                    <a:pt x="170" y="43"/>
                  </a:lnTo>
                  <a:lnTo>
                    <a:pt x="173" y="41"/>
                  </a:lnTo>
                  <a:lnTo>
                    <a:pt x="173" y="41"/>
                  </a:lnTo>
                  <a:lnTo>
                    <a:pt x="188" y="37"/>
                  </a:lnTo>
                  <a:lnTo>
                    <a:pt x="200" y="35"/>
                  </a:lnTo>
                  <a:lnTo>
                    <a:pt x="211" y="30"/>
                  </a:lnTo>
                  <a:lnTo>
                    <a:pt x="221" y="26"/>
                  </a:lnTo>
                  <a:lnTo>
                    <a:pt x="221" y="26"/>
                  </a:lnTo>
                  <a:lnTo>
                    <a:pt x="235" y="29"/>
                  </a:lnTo>
                  <a:lnTo>
                    <a:pt x="246" y="32"/>
                  </a:lnTo>
                  <a:lnTo>
                    <a:pt x="254" y="37"/>
                  </a:lnTo>
                  <a:lnTo>
                    <a:pt x="261" y="43"/>
                  </a:lnTo>
                  <a:lnTo>
                    <a:pt x="265" y="50"/>
                  </a:lnTo>
                  <a:lnTo>
                    <a:pt x="271" y="57"/>
                  </a:lnTo>
                  <a:lnTo>
                    <a:pt x="280" y="74"/>
                  </a:lnTo>
                  <a:lnTo>
                    <a:pt x="280" y="74"/>
                  </a:lnTo>
                  <a:lnTo>
                    <a:pt x="282" y="77"/>
                  </a:lnTo>
                  <a:lnTo>
                    <a:pt x="286" y="81"/>
                  </a:lnTo>
                  <a:lnTo>
                    <a:pt x="294" y="87"/>
                  </a:lnTo>
                  <a:lnTo>
                    <a:pt x="302" y="91"/>
                  </a:lnTo>
                  <a:lnTo>
                    <a:pt x="312" y="96"/>
                  </a:lnTo>
                  <a:lnTo>
                    <a:pt x="320" y="103"/>
                  </a:lnTo>
                  <a:lnTo>
                    <a:pt x="325" y="107"/>
                  </a:lnTo>
                  <a:lnTo>
                    <a:pt x="328" y="112"/>
                  </a:lnTo>
                  <a:lnTo>
                    <a:pt x="331" y="119"/>
                  </a:lnTo>
                  <a:lnTo>
                    <a:pt x="333" y="126"/>
                  </a:lnTo>
                  <a:lnTo>
                    <a:pt x="335" y="134"/>
                  </a:lnTo>
                  <a:lnTo>
                    <a:pt x="335" y="143"/>
                  </a:lnTo>
                  <a:lnTo>
                    <a:pt x="335" y="143"/>
                  </a:lnTo>
                  <a:lnTo>
                    <a:pt x="334" y="149"/>
                  </a:lnTo>
                  <a:lnTo>
                    <a:pt x="333" y="153"/>
                  </a:lnTo>
                  <a:lnTo>
                    <a:pt x="328" y="164"/>
                  </a:lnTo>
                  <a:lnTo>
                    <a:pt x="323" y="175"/>
                  </a:lnTo>
                  <a:lnTo>
                    <a:pt x="322" y="181"/>
                  </a:lnTo>
                  <a:lnTo>
                    <a:pt x="320" y="188"/>
                  </a:lnTo>
                  <a:lnTo>
                    <a:pt x="320" y="188"/>
                  </a:lnTo>
                  <a:lnTo>
                    <a:pt x="317" y="188"/>
                  </a:lnTo>
                  <a:lnTo>
                    <a:pt x="317" y="188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5" name="Freeform 76"/>
            <p:cNvSpPr>
              <a:spLocks/>
            </p:cNvSpPr>
            <p:nvPr/>
          </p:nvSpPr>
          <p:spPr bwMode="auto">
            <a:xfrm>
              <a:off x="5690397" y="5287222"/>
              <a:ext cx="181012" cy="191350"/>
            </a:xfrm>
            <a:custGeom>
              <a:avLst/>
              <a:gdLst/>
              <a:ahLst/>
              <a:cxnLst>
                <a:cxn ang="0">
                  <a:pos x="291" y="59"/>
                </a:cxn>
                <a:cxn ang="0">
                  <a:pos x="279" y="67"/>
                </a:cxn>
                <a:cxn ang="0">
                  <a:pos x="269" y="76"/>
                </a:cxn>
                <a:cxn ang="0">
                  <a:pos x="264" y="88"/>
                </a:cxn>
                <a:cxn ang="0">
                  <a:pos x="261" y="101"/>
                </a:cxn>
                <a:cxn ang="0">
                  <a:pos x="261" y="218"/>
                </a:cxn>
                <a:cxn ang="0">
                  <a:pos x="261" y="225"/>
                </a:cxn>
                <a:cxn ang="0">
                  <a:pos x="258" y="235"/>
                </a:cxn>
                <a:cxn ang="0">
                  <a:pos x="249" y="249"/>
                </a:cxn>
                <a:cxn ang="0">
                  <a:pos x="222" y="267"/>
                </a:cxn>
                <a:cxn ang="0">
                  <a:pos x="210" y="280"/>
                </a:cxn>
                <a:cxn ang="0">
                  <a:pos x="205" y="280"/>
                </a:cxn>
                <a:cxn ang="0">
                  <a:pos x="191" y="285"/>
                </a:cxn>
                <a:cxn ang="0">
                  <a:pos x="174" y="292"/>
                </a:cxn>
                <a:cxn ang="0">
                  <a:pos x="104" y="339"/>
                </a:cxn>
                <a:cxn ang="0">
                  <a:pos x="104" y="339"/>
                </a:cxn>
                <a:cxn ang="0">
                  <a:pos x="105" y="326"/>
                </a:cxn>
                <a:cxn ang="0">
                  <a:pos x="103" y="318"/>
                </a:cxn>
                <a:cxn ang="0">
                  <a:pos x="97" y="315"/>
                </a:cxn>
                <a:cxn ang="0">
                  <a:pos x="83" y="313"/>
                </a:cxn>
                <a:cxn ang="0">
                  <a:pos x="72" y="311"/>
                </a:cxn>
                <a:cxn ang="0">
                  <a:pos x="66" y="307"/>
                </a:cxn>
                <a:cxn ang="0">
                  <a:pos x="63" y="303"/>
                </a:cxn>
                <a:cxn ang="0">
                  <a:pos x="51" y="266"/>
                </a:cxn>
                <a:cxn ang="0">
                  <a:pos x="36" y="235"/>
                </a:cxn>
                <a:cxn ang="0">
                  <a:pos x="0" y="174"/>
                </a:cxn>
                <a:cxn ang="0">
                  <a:pos x="12" y="173"/>
                </a:cxn>
                <a:cxn ang="0">
                  <a:pos x="26" y="166"/>
                </a:cxn>
                <a:cxn ang="0">
                  <a:pos x="31" y="155"/>
                </a:cxn>
                <a:cxn ang="0">
                  <a:pos x="34" y="126"/>
                </a:cxn>
                <a:cxn ang="0">
                  <a:pos x="34" y="74"/>
                </a:cxn>
                <a:cxn ang="0">
                  <a:pos x="34" y="69"/>
                </a:cxn>
                <a:cxn ang="0">
                  <a:pos x="38" y="59"/>
                </a:cxn>
                <a:cxn ang="0">
                  <a:pos x="50" y="44"/>
                </a:cxn>
                <a:cxn ang="0">
                  <a:pos x="73" y="23"/>
                </a:cxn>
                <a:cxn ang="0">
                  <a:pos x="107" y="0"/>
                </a:cxn>
                <a:cxn ang="0">
                  <a:pos x="111" y="6"/>
                </a:cxn>
                <a:cxn ang="0">
                  <a:pos x="119" y="14"/>
                </a:cxn>
                <a:cxn ang="0">
                  <a:pos x="126" y="15"/>
                </a:cxn>
                <a:cxn ang="0">
                  <a:pos x="129" y="15"/>
                </a:cxn>
                <a:cxn ang="0">
                  <a:pos x="138" y="11"/>
                </a:cxn>
                <a:cxn ang="0">
                  <a:pos x="147" y="5"/>
                </a:cxn>
                <a:cxn ang="0">
                  <a:pos x="151" y="5"/>
                </a:cxn>
                <a:cxn ang="0">
                  <a:pos x="158" y="7"/>
                </a:cxn>
                <a:cxn ang="0">
                  <a:pos x="168" y="19"/>
                </a:cxn>
                <a:cxn ang="0">
                  <a:pos x="177" y="35"/>
                </a:cxn>
                <a:cxn ang="0">
                  <a:pos x="187" y="44"/>
                </a:cxn>
                <a:cxn ang="0">
                  <a:pos x="195" y="48"/>
                </a:cxn>
                <a:cxn ang="0">
                  <a:pos x="199" y="49"/>
                </a:cxn>
                <a:cxn ang="0">
                  <a:pos x="214" y="45"/>
                </a:cxn>
                <a:cxn ang="0">
                  <a:pos x="221" y="37"/>
                </a:cxn>
                <a:cxn ang="0">
                  <a:pos x="227" y="30"/>
                </a:cxn>
                <a:cxn ang="0">
                  <a:pos x="240" y="27"/>
                </a:cxn>
                <a:cxn ang="0">
                  <a:pos x="248" y="28"/>
                </a:cxn>
                <a:cxn ang="0">
                  <a:pos x="261" y="34"/>
                </a:cxn>
                <a:cxn ang="0">
                  <a:pos x="276" y="50"/>
                </a:cxn>
                <a:cxn ang="0">
                  <a:pos x="288" y="59"/>
                </a:cxn>
                <a:cxn ang="0">
                  <a:pos x="291" y="59"/>
                </a:cxn>
              </a:cxnLst>
              <a:rect l="0" t="0" r="r" b="b"/>
              <a:pathLst>
                <a:path w="291" h="339">
                  <a:moveTo>
                    <a:pt x="291" y="59"/>
                  </a:moveTo>
                  <a:lnTo>
                    <a:pt x="291" y="59"/>
                  </a:lnTo>
                  <a:lnTo>
                    <a:pt x="284" y="63"/>
                  </a:lnTo>
                  <a:lnTo>
                    <a:pt x="279" y="67"/>
                  </a:lnTo>
                  <a:lnTo>
                    <a:pt x="274" y="71"/>
                  </a:lnTo>
                  <a:lnTo>
                    <a:pt x="269" y="76"/>
                  </a:lnTo>
                  <a:lnTo>
                    <a:pt x="266" y="81"/>
                  </a:lnTo>
                  <a:lnTo>
                    <a:pt x="264" y="88"/>
                  </a:lnTo>
                  <a:lnTo>
                    <a:pt x="263" y="94"/>
                  </a:lnTo>
                  <a:lnTo>
                    <a:pt x="261" y="101"/>
                  </a:lnTo>
                  <a:lnTo>
                    <a:pt x="261" y="101"/>
                  </a:lnTo>
                  <a:lnTo>
                    <a:pt x="261" y="218"/>
                  </a:lnTo>
                  <a:lnTo>
                    <a:pt x="261" y="218"/>
                  </a:lnTo>
                  <a:lnTo>
                    <a:pt x="261" y="225"/>
                  </a:lnTo>
                  <a:lnTo>
                    <a:pt x="260" y="231"/>
                  </a:lnTo>
                  <a:lnTo>
                    <a:pt x="258" y="235"/>
                  </a:lnTo>
                  <a:lnTo>
                    <a:pt x="256" y="241"/>
                  </a:lnTo>
                  <a:lnTo>
                    <a:pt x="249" y="249"/>
                  </a:lnTo>
                  <a:lnTo>
                    <a:pt x="240" y="256"/>
                  </a:lnTo>
                  <a:lnTo>
                    <a:pt x="222" y="267"/>
                  </a:lnTo>
                  <a:lnTo>
                    <a:pt x="215" y="274"/>
                  </a:lnTo>
                  <a:lnTo>
                    <a:pt x="210" y="280"/>
                  </a:lnTo>
                  <a:lnTo>
                    <a:pt x="210" y="280"/>
                  </a:lnTo>
                  <a:lnTo>
                    <a:pt x="205" y="280"/>
                  </a:lnTo>
                  <a:lnTo>
                    <a:pt x="200" y="281"/>
                  </a:lnTo>
                  <a:lnTo>
                    <a:pt x="191" y="285"/>
                  </a:lnTo>
                  <a:lnTo>
                    <a:pt x="183" y="288"/>
                  </a:lnTo>
                  <a:lnTo>
                    <a:pt x="174" y="292"/>
                  </a:lnTo>
                  <a:lnTo>
                    <a:pt x="174" y="292"/>
                  </a:lnTo>
                  <a:lnTo>
                    <a:pt x="104" y="339"/>
                  </a:lnTo>
                  <a:lnTo>
                    <a:pt x="104" y="339"/>
                  </a:lnTo>
                  <a:lnTo>
                    <a:pt x="104" y="339"/>
                  </a:lnTo>
                  <a:lnTo>
                    <a:pt x="105" y="332"/>
                  </a:lnTo>
                  <a:lnTo>
                    <a:pt x="105" y="326"/>
                  </a:lnTo>
                  <a:lnTo>
                    <a:pt x="104" y="321"/>
                  </a:lnTo>
                  <a:lnTo>
                    <a:pt x="103" y="318"/>
                  </a:lnTo>
                  <a:lnTo>
                    <a:pt x="100" y="316"/>
                  </a:lnTo>
                  <a:lnTo>
                    <a:pt x="97" y="315"/>
                  </a:lnTo>
                  <a:lnTo>
                    <a:pt x="90" y="313"/>
                  </a:lnTo>
                  <a:lnTo>
                    <a:pt x="83" y="313"/>
                  </a:lnTo>
                  <a:lnTo>
                    <a:pt x="75" y="312"/>
                  </a:lnTo>
                  <a:lnTo>
                    <a:pt x="72" y="311"/>
                  </a:lnTo>
                  <a:lnTo>
                    <a:pt x="68" y="310"/>
                  </a:lnTo>
                  <a:lnTo>
                    <a:pt x="66" y="307"/>
                  </a:lnTo>
                  <a:lnTo>
                    <a:pt x="63" y="303"/>
                  </a:lnTo>
                  <a:lnTo>
                    <a:pt x="63" y="303"/>
                  </a:lnTo>
                  <a:lnTo>
                    <a:pt x="57" y="283"/>
                  </a:lnTo>
                  <a:lnTo>
                    <a:pt x="51" y="266"/>
                  </a:lnTo>
                  <a:lnTo>
                    <a:pt x="44" y="250"/>
                  </a:lnTo>
                  <a:lnTo>
                    <a:pt x="36" y="235"/>
                  </a:lnTo>
                  <a:lnTo>
                    <a:pt x="20" y="206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12" y="173"/>
                  </a:lnTo>
                  <a:lnTo>
                    <a:pt x="20" y="171"/>
                  </a:lnTo>
                  <a:lnTo>
                    <a:pt x="26" y="166"/>
                  </a:lnTo>
                  <a:lnTo>
                    <a:pt x="29" y="162"/>
                  </a:lnTo>
                  <a:lnTo>
                    <a:pt x="31" y="155"/>
                  </a:lnTo>
                  <a:lnTo>
                    <a:pt x="34" y="147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69"/>
                  </a:lnTo>
                  <a:lnTo>
                    <a:pt x="36" y="65"/>
                  </a:lnTo>
                  <a:lnTo>
                    <a:pt x="38" y="59"/>
                  </a:lnTo>
                  <a:lnTo>
                    <a:pt x="42" y="54"/>
                  </a:lnTo>
                  <a:lnTo>
                    <a:pt x="50" y="44"/>
                  </a:lnTo>
                  <a:lnTo>
                    <a:pt x="61" y="34"/>
                  </a:lnTo>
                  <a:lnTo>
                    <a:pt x="73" y="23"/>
                  </a:lnTo>
                  <a:lnTo>
                    <a:pt x="85" y="15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6"/>
                  </a:lnTo>
                  <a:lnTo>
                    <a:pt x="114" y="11"/>
                  </a:lnTo>
                  <a:lnTo>
                    <a:pt x="119" y="14"/>
                  </a:lnTo>
                  <a:lnTo>
                    <a:pt x="122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9" y="15"/>
                  </a:lnTo>
                  <a:lnTo>
                    <a:pt x="133" y="14"/>
                  </a:lnTo>
                  <a:lnTo>
                    <a:pt x="138" y="11"/>
                  </a:lnTo>
                  <a:lnTo>
                    <a:pt x="144" y="6"/>
                  </a:lnTo>
                  <a:lnTo>
                    <a:pt x="147" y="5"/>
                  </a:lnTo>
                  <a:lnTo>
                    <a:pt x="151" y="5"/>
                  </a:lnTo>
                  <a:lnTo>
                    <a:pt x="151" y="5"/>
                  </a:lnTo>
                  <a:lnTo>
                    <a:pt x="154" y="5"/>
                  </a:lnTo>
                  <a:lnTo>
                    <a:pt x="158" y="7"/>
                  </a:lnTo>
                  <a:lnTo>
                    <a:pt x="164" y="12"/>
                  </a:lnTo>
                  <a:lnTo>
                    <a:pt x="168" y="19"/>
                  </a:lnTo>
                  <a:lnTo>
                    <a:pt x="173" y="27"/>
                  </a:lnTo>
                  <a:lnTo>
                    <a:pt x="177" y="35"/>
                  </a:lnTo>
                  <a:lnTo>
                    <a:pt x="183" y="42"/>
                  </a:lnTo>
                  <a:lnTo>
                    <a:pt x="187" y="44"/>
                  </a:lnTo>
                  <a:lnTo>
                    <a:pt x="191" y="46"/>
                  </a:lnTo>
                  <a:lnTo>
                    <a:pt x="195" y="48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208" y="48"/>
                  </a:lnTo>
                  <a:lnTo>
                    <a:pt x="214" y="45"/>
                  </a:lnTo>
                  <a:lnTo>
                    <a:pt x="219" y="42"/>
                  </a:lnTo>
                  <a:lnTo>
                    <a:pt x="221" y="37"/>
                  </a:lnTo>
                  <a:lnTo>
                    <a:pt x="223" y="34"/>
                  </a:lnTo>
                  <a:lnTo>
                    <a:pt x="227" y="30"/>
                  </a:lnTo>
                  <a:lnTo>
                    <a:pt x="231" y="28"/>
                  </a:lnTo>
                  <a:lnTo>
                    <a:pt x="240" y="27"/>
                  </a:lnTo>
                  <a:lnTo>
                    <a:pt x="240" y="27"/>
                  </a:lnTo>
                  <a:lnTo>
                    <a:pt x="248" y="28"/>
                  </a:lnTo>
                  <a:lnTo>
                    <a:pt x="256" y="30"/>
                  </a:lnTo>
                  <a:lnTo>
                    <a:pt x="261" y="34"/>
                  </a:lnTo>
                  <a:lnTo>
                    <a:pt x="266" y="40"/>
                  </a:lnTo>
                  <a:lnTo>
                    <a:pt x="276" y="50"/>
                  </a:lnTo>
                  <a:lnTo>
                    <a:pt x="281" y="54"/>
                  </a:lnTo>
                  <a:lnTo>
                    <a:pt x="288" y="59"/>
                  </a:lnTo>
                  <a:lnTo>
                    <a:pt x="288" y="59"/>
                  </a:lnTo>
                  <a:lnTo>
                    <a:pt x="291" y="59"/>
                  </a:lnTo>
                  <a:lnTo>
                    <a:pt x="291" y="5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6" name="Freeform 77"/>
            <p:cNvSpPr>
              <a:spLocks/>
            </p:cNvSpPr>
            <p:nvPr/>
          </p:nvSpPr>
          <p:spPr bwMode="auto">
            <a:xfrm>
              <a:off x="5501895" y="5309868"/>
              <a:ext cx="253416" cy="241169"/>
            </a:xfrm>
            <a:custGeom>
              <a:avLst/>
              <a:gdLst/>
              <a:ahLst/>
              <a:cxnLst>
                <a:cxn ang="0">
                  <a:pos x="404" y="297"/>
                </a:cxn>
                <a:cxn ang="0">
                  <a:pos x="405" y="284"/>
                </a:cxn>
                <a:cxn ang="0">
                  <a:pos x="400" y="274"/>
                </a:cxn>
                <a:cxn ang="0">
                  <a:pos x="383" y="271"/>
                </a:cxn>
                <a:cxn ang="0">
                  <a:pos x="368" y="268"/>
                </a:cxn>
                <a:cxn ang="0">
                  <a:pos x="363" y="261"/>
                </a:cxn>
                <a:cxn ang="0">
                  <a:pos x="344" y="208"/>
                </a:cxn>
                <a:cxn ang="0">
                  <a:pos x="300" y="132"/>
                </a:cxn>
                <a:cxn ang="0">
                  <a:pos x="279" y="128"/>
                </a:cxn>
                <a:cxn ang="0">
                  <a:pos x="250" y="109"/>
                </a:cxn>
                <a:cxn ang="0">
                  <a:pos x="231" y="84"/>
                </a:cxn>
                <a:cxn ang="0">
                  <a:pos x="229" y="69"/>
                </a:cxn>
                <a:cxn ang="0">
                  <a:pos x="229" y="48"/>
                </a:cxn>
                <a:cxn ang="0">
                  <a:pos x="216" y="40"/>
                </a:cxn>
                <a:cxn ang="0">
                  <a:pos x="194" y="19"/>
                </a:cxn>
                <a:cxn ang="0">
                  <a:pos x="179" y="6"/>
                </a:cxn>
                <a:cxn ang="0">
                  <a:pos x="159" y="2"/>
                </a:cxn>
                <a:cxn ang="0">
                  <a:pos x="134" y="1"/>
                </a:cxn>
                <a:cxn ang="0">
                  <a:pos x="125" y="10"/>
                </a:cxn>
                <a:cxn ang="0">
                  <a:pos x="102" y="47"/>
                </a:cxn>
                <a:cxn ang="0">
                  <a:pos x="80" y="80"/>
                </a:cxn>
                <a:cxn ang="0">
                  <a:pos x="83" y="90"/>
                </a:cxn>
                <a:cxn ang="0">
                  <a:pos x="84" y="99"/>
                </a:cxn>
                <a:cxn ang="0">
                  <a:pos x="71" y="110"/>
                </a:cxn>
                <a:cxn ang="0">
                  <a:pos x="70" y="117"/>
                </a:cxn>
                <a:cxn ang="0">
                  <a:pos x="93" y="138"/>
                </a:cxn>
                <a:cxn ang="0">
                  <a:pos x="93" y="144"/>
                </a:cxn>
                <a:cxn ang="0">
                  <a:pos x="73" y="163"/>
                </a:cxn>
                <a:cxn ang="0">
                  <a:pos x="70" y="168"/>
                </a:cxn>
                <a:cxn ang="0">
                  <a:pos x="76" y="184"/>
                </a:cxn>
                <a:cxn ang="0">
                  <a:pos x="76" y="200"/>
                </a:cxn>
                <a:cxn ang="0">
                  <a:pos x="64" y="225"/>
                </a:cxn>
                <a:cxn ang="0">
                  <a:pos x="38" y="252"/>
                </a:cxn>
                <a:cxn ang="0">
                  <a:pos x="11" y="281"/>
                </a:cxn>
                <a:cxn ang="0">
                  <a:pos x="1" y="308"/>
                </a:cxn>
                <a:cxn ang="0">
                  <a:pos x="1" y="325"/>
                </a:cxn>
                <a:cxn ang="0">
                  <a:pos x="18" y="384"/>
                </a:cxn>
                <a:cxn ang="0">
                  <a:pos x="25" y="400"/>
                </a:cxn>
                <a:cxn ang="0">
                  <a:pos x="30" y="390"/>
                </a:cxn>
                <a:cxn ang="0">
                  <a:pos x="42" y="389"/>
                </a:cxn>
                <a:cxn ang="0">
                  <a:pos x="59" y="395"/>
                </a:cxn>
                <a:cxn ang="0">
                  <a:pos x="84" y="414"/>
                </a:cxn>
                <a:cxn ang="0">
                  <a:pos x="103" y="424"/>
                </a:cxn>
                <a:cxn ang="0">
                  <a:pos x="117" y="426"/>
                </a:cxn>
                <a:cxn ang="0">
                  <a:pos x="144" y="420"/>
                </a:cxn>
                <a:cxn ang="0">
                  <a:pos x="168" y="414"/>
                </a:cxn>
                <a:cxn ang="0">
                  <a:pos x="181" y="418"/>
                </a:cxn>
                <a:cxn ang="0">
                  <a:pos x="187" y="415"/>
                </a:cxn>
                <a:cxn ang="0">
                  <a:pos x="195" y="397"/>
                </a:cxn>
                <a:cxn ang="0">
                  <a:pos x="224" y="358"/>
                </a:cxn>
                <a:cxn ang="0">
                  <a:pos x="244" y="323"/>
                </a:cxn>
                <a:cxn ang="0">
                  <a:pos x="323" y="315"/>
                </a:cxn>
                <a:cxn ang="0">
                  <a:pos x="330" y="317"/>
                </a:cxn>
                <a:cxn ang="0">
                  <a:pos x="353" y="338"/>
                </a:cxn>
                <a:cxn ang="0">
                  <a:pos x="382" y="362"/>
                </a:cxn>
                <a:cxn ang="0">
                  <a:pos x="392" y="367"/>
                </a:cxn>
                <a:cxn ang="0">
                  <a:pos x="403" y="332"/>
                </a:cxn>
                <a:cxn ang="0">
                  <a:pos x="404" y="327"/>
                </a:cxn>
              </a:cxnLst>
              <a:rect l="0" t="0" r="r" b="b"/>
              <a:pathLst>
                <a:path w="405" h="426">
                  <a:moveTo>
                    <a:pt x="404" y="327"/>
                  </a:moveTo>
                  <a:lnTo>
                    <a:pt x="404" y="327"/>
                  </a:lnTo>
                  <a:lnTo>
                    <a:pt x="404" y="297"/>
                  </a:lnTo>
                  <a:lnTo>
                    <a:pt x="404" y="297"/>
                  </a:lnTo>
                  <a:lnTo>
                    <a:pt x="405" y="290"/>
                  </a:lnTo>
                  <a:lnTo>
                    <a:pt x="405" y="284"/>
                  </a:lnTo>
                  <a:lnTo>
                    <a:pt x="404" y="279"/>
                  </a:lnTo>
                  <a:lnTo>
                    <a:pt x="403" y="276"/>
                  </a:lnTo>
                  <a:lnTo>
                    <a:pt x="400" y="274"/>
                  </a:lnTo>
                  <a:lnTo>
                    <a:pt x="397" y="273"/>
                  </a:lnTo>
                  <a:lnTo>
                    <a:pt x="390" y="271"/>
                  </a:lnTo>
                  <a:lnTo>
                    <a:pt x="383" y="271"/>
                  </a:lnTo>
                  <a:lnTo>
                    <a:pt x="375" y="270"/>
                  </a:lnTo>
                  <a:lnTo>
                    <a:pt x="372" y="269"/>
                  </a:lnTo>
                  <a:lnTo>
                    <a:pt x="368" y="268"/>
                  </a:lnTo>
                  <a:lnTo>
                    <a:pt x="366" y="265"/>
                  </a:lnTo>
                  <a:lnTo>
                    <a:pt x="363" y="261"/>
                  </a:lnTo>
                  <a:lnTo>
                    <a:pt x="363" y="261"/>
                  </a:lnTo>
                  <a:lnTo>
                    <a:pt x="357" y="241"/>
                  </a:lnTo>
                  <a:lnTo>
                    <a:pt x="351" y="224"/>
                  </a:lnTo>
                  <a:lnTo>
                    <a:pt x="344" y="208"/>
                  </a:lnTo>
                  <a:lnTo>
                    <a:pt x="336" y="193"/>
                  </a:lnTo>
                  <a:lnTo>
                    <a:pt x="320" y="164"/>
                  </a:lnTo>
                  <a:lnTo>
                    <a:pt x="300" y="132"/>
                  </a:lnTo>
                  <a:lnTo>
                    <a:pt x="300" y="132"/>
                  </a:lnTo>
                  <a:lnTo>
                    <a:pt x="291" y="131"/>
                  </a:lnTo>
                  <a:lnTo>
                    <a:pt x="279" y="128"/>
                  </a:lnTo>
                  <a:lnTo>
                    <a:pt x="269" y="123"/>
                  </a:lnTo>
                  <a:lnTo>
                    <a:pt x="259" y="116"/>
                  </a:lnTo>
                  <a:lnTo>
                    <a:pt x="250" y="109"/>
                  </a:lnTo>
                  <a:lnTo>
                    <a:pt x="242" y="101"/>
                  </a:lnTo>
                  <a:lnTo>
                    <a:pt x="236" y="92"/>
                  </a:lnTo>
                  <a:lnTo>
                    <a:pt x="231" y="84"/>
                  </a:lnTo>
                  <a:lnTo>
                    <a:pt x="231" y="84"/>
                  </a:lnTo>
                  <a:lnTo>
                    <a:pt x="230" y="76"/>
                  </a:lnTo>
                  <a:lnTo>
                    <a:pt x="229" y="69"/>
                  </a:lnTo>
                  <a:lnTo>
                    <a:pt x="230" y="57"/>
                  </a:lnTo>
                  <a:lnTo>
                    <a:pt x="230" y="53"/>
                  </a:lnTo>
                  <a:lnTo>
                    <a:pt x="229" y="48"/>
                  </a:lnTo>
                  <a:lnTo>
                    <a:pt x="224" y="44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0" y="37"/>
                  </a:lnTo>
                  <a:lnTo>
                    <a:pt x="205" y="32"/>
                  </a:lnTo>
                  <a:lnTo>
                    <a:pt x="194" y="19"/>
                  </a:lnTo>
                  <a:lnTo>
                    <a:pt x="190" y="14"/>
                  </a:lnTo>
                  <a:lnTo>
                    <a:pt x="184" y="9"/>
                  </a:lnTo>
                  <a:lnTo>
                    <a:pt x="179" y="6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59" y="2"/>
                  </a:lnTo>
                  <a:lnTo>
                    <a:pt x="149" y="2"/>
                  </a:lnTo>
                  <a:lnTo>
                    <a:pt x="140" y="2"/>
                  </a:lnTo>
                  <a:lnTo>
                    <a:pt x="134" y="1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25" y="10"/>
                  </a:lnTo>
                  <a:lnTo>
                    <a:pt x="120" y="22"/>
                  </a:lnTo>
                  <a:lnTo>
                    <a:pt x="111" y="34"/>
                  </a:lnTo>
                  <a:lnTo>
                    <a:pt x="102" y="47"/>
                  </a:lnTo>
                  <a:lnTo>
                    <a:pt x="87" y="68"/>
                  </a:lnTo>
                  <a:lnTo>
                    <a:pt x="82" y="76"/>
                  </a:lnTo>
                  <a:lnTo>
                    <a:pt x="80" y="80"/>
                  </a:lnTo>
                  <a:lnTo>
                    <a:pt x="80" y="80"/>
                  </a:lnTo>
                  <a:lnTo>
                    <a:pt x="80" y="85"/>
                  </a:lnTo>
                  <a:lnTo>
                    <a:pt x="83" y="90"/>
                  </a:lnTo>
                  <a:lnTo>
                    <a:pt x="84" y="94"/>
                  </a:lnTo>
                  <a:lnTo>
                    <a:pt x="84" y="99"/>
                  </a:lnTo>
                  <a:lnTo>
                    <a:pt x="84" y="99"/>
                  </a:lnTo>
                  <a:lnTo>
                    <a:pt x="79" y="103"/>
                  </a:lnTo>
                  <a:lnTo>
                    <a:pt x="75" y="107"/>
                  </a:lnTo>
                  <a:lnTo>
                    <a:pt x="71" y="110"/>
                  </a:lnTo>
                  <a:lnTo>
                    <a:pt x="70" y="114"/>
                  </a:lnTo>
                  <a:lnTo>
                    <a:pt x="70" y="117"/>
                  </a:lnTo>
                  <a:lnTo>
                    <a:pt x="70" y="117"/>
                  </a:lnTo>
                  <a:lnTo>
                    <a:pt x="80" y="128"/>
                  </a:lnTo>
                  <a:lnTo>
                    <a:pt x="90" y="136"/>
                  </a:lnTo>
                  <a:lnTo>
                    <a:pt x="93" y="138"/>
                  </a:lnTo>
                  <a:lnTo>
                    <a:pt x="95" y="139"/>
                  </a:lnTo>
                  <a:lnTo>
                    <a:pt x="95" y="139"/>
                  </a:lnTo>
                  <a:lnTo>
                    <a:pt x="93" y="144"/>
                  </a:lnTo>
                  <a:lnTo>
                    <a:pt x="90" y="148"/>
                  </a:lnTo>
                  <a:lnTo>
                    <a:pt x="80" y="156"/>
                  </a:lnTo>
                  <a:lnTo>
                    <a:pt x="73" y="163"/>
                  </a:lnTo>
                  <a:lnTo>
                    <a:pt x="70" y="166"/>
                  </a:lnTo>
                  <a:lnTo>
                    <a:pt x="70" y="168"/>
                  </a:lnTo>
                  <a:lnTo>
                    <a:pt x="70" y="168"/>
                  </a:lnTo>
                  <a:lnTo>
                    <a:pt x="71" y="174"/>
                  </a:lnTo>
                  <a:lnTo>
                    <a:pt x="73" y="178"/>
                  </a:lnTo>
                  <a:lnTo>
                    <a:pt x="76" y="184"/>
                  </a:lnTo>
                  <a:lnTo>
                    <a:pt x="77" y="191"/>
                  </a:lnTo>
                  <a:lnTo>
                    <a:pt x="77" y="191"/>
                  </a:lnTo>
                  <a:lnTo>
                    <a:pt x="76" y="200"/>
                  </a:lnTo>
                  <a:lnTo>
                    <a:pt x="73" y="209"/>
                  </a:lnTo>
                  <a:lnTo>
                    <a:pt x="70" y="217"/>
                  </a:lnTo>
                  <a:lnTo>
                    <a:pt x="64" y="225"/>
                  </a:lnTo>
                  <a:lnTo>
                    <a:pt x="59" y="232"/>
                  </a:lnTo>
                  <a:lnTo>
                    <a:pt x="53" y="239"/>
                  </a:lnTo>
                  <a:lnTo>
                    <a:pt x="38" y="252"/>
                  </a:lnTo>
                  <a:lnTo>
                    <a:pt x="24" y="266"/>
                  </a:lnTo>
                  <a:lnTo>
                    <a:pt x="17" y="273"/>
                  </a:lnTo>
                  <a:lnTo>
                    <a:pt x="11" y="281"/>
                  </a:lnTo>
                  <a:lnTo>
                    <a:pt x="7" y="289"/>
                  </a:lnTo>
                  <a:lnTo>
                    <a:pt x="3" y="298"/>
                  </a:lnTo>
                  <a:lnTo>
                    <a:pt x="1" y="308"/>
                  </a:lnTo>
                  <a:lnTo>
                    <a:pt x="0" y="320"/>
                  </a:lnTo>
                  <a:lnTo>
                    <a:pt x="0" y="320"/>
                  </a:lnTo>
                  <a:lnTo>
                    <a:pt x="1" y="325"/>
                  </a:lnTo>
                  <a:lnTo>
                    <a:pt x="2" y="335"/>
                  </a:lnTo>
                  <a:lnTo>
                    <a:pt x="10" y="359"/>
                  </a:lnTo>
                  <a:lnTo>
                    <a:pt x="18" y="384"/>
                  </a:lnTo>
                  <a:lnTo>
                    <a:pt x="22" y="393"/>
                  </a:lnTo>
                  <a:lnTo>
                    <a:pt x="25" y="400"/>
                  </a:lnTo>
                  <a:lnTo>
                    <a:pt x="25" y="400"/>
                  </a:lnTo>
                  <a:lnTo>
                    <a:pt x="25" y="396"/>
                  </a:lnTo>
                  <a:lnTo>
                    <a:pt x="26" y="391"/>
                  </a:lnTo>
                  <a:lnTo>
                    <a:pt x="30" y="390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42" y="389"/>
                  </a:lnTo>
                  <a:lnTo>
                    <a:pt x="48" y="390"/>
                  </a:lnTo>
                  <a:lnTo>
                    <a:pt x="54" y="392"/>
                  </a:lnTo>
                  <a:lnTo>
                    <a:pt x="59" y="395"/>
                  </a:lnTo>
                  <a:lnTo>
                    <a:pt x="68" y="400"/>
                  </a:lnTo>
                  <a:lnTo>
                    <a:pt x="76" y="407"/>
                  </a:lnTo>
                  <a:lnTo>
                    <a:pt x="84" y="414"/>
                  </a:lnTo>
                  <a:lnTo>
                    <a:pt x="93" y="420"/>
                  </a:lnTo>
                  <a:lnTo>
                    <a:pt x="98" y="422"/>
                  </a:lnTo>
                  <a:lnTo>
                    <a:pt x="103" y="424"/>
                  </a:lnTo>
                  <a:lnTo>
                    <a:pt x="110" y="426"/>
                  </a:lnTo>
                  <a:lnTo>
                    <a:pt x="117" y="426"/>
                  </a:lnTo>
                  <a:lnTo>
                    <a:pt x="117" y="426"/>
                  </a:lnTo>
                  <a:lnTo>
                    <a:pt x="125" y="426"/>
                  </a:lnTo>
                  <a:lnTo>
                    <a:pt x="132" y="424"/>
                  </a:lnTo>
                  <a:lnTo>
                    <a:pt x="144" y="420"/>
                  </a:lnTo>
                  <a:lnTo>
                    <a:pt x="155" y="416"/>
                  </a:lnTo>
                  <a:lnTo>
                    <a:pt x="162" y="415"/>
                  </a:lnTo>
                  <a:lnTo>
                    <a:pt x="168" y="414"/>
                  </a:lnTo>
                  <a:lnTo>
                    <a:pt x="168" y="414"/>
                  </a:lnTo>
                  <a:lnTo>
                    <a:pt x="175" y="415"/>
                  </a:lnTo>
                  <a:lnTo>
                    <a:pt x="181" y="418"/>
                  </a:lnTo>
                  <a:lnTo>
                    <a:pt x="187" y="422"/>
                  </a:lnTo>
                  <a:lnTo>
                    <a:pt x="187" y="422"/>
                  </a:lnTo>
                  <a:lnTo>
                    <a:pt x="187" y="415"/>
                  </a:lnTo>
                  <a:lnTo>
                    <a:pt x="190" y="409"/>
                  </a:lnTo>
                  <a:lnTo>
                    <a:pt x="192" y="403"/>
                  </a:lnTo>
                  <a:lnTo>
                    <a:pt x="195" y="397"/>
                  </a:lnTo>
                  <a:lnTo>
                    <a:pt x="204" y="384"/>
                  </a:lnTo>
                  <a:lnTo>
                    <a:pt x="214" y="372"/>
                  </a:lnTo>
                  <a:lnTo>
                    <a:pt x="224" y="358"/>
                  </a:lnTo>
                  <a:lnTo>
                    <a:pt x="233" y="344"/>
                  </a:lnTo>
                  <a:lnTo>
                    <a:pt x="240" y="330"/>
                  </a:lnTo>
                  <a:lnTo>
                    <a:pt x="244" y="323"/>
                  </a:lnTo>
                  <a:lnTo>
                    <a:pt x="245" y="315"/>
                  </a:lnTo>
                  <a:lnTo>
                    <a:pt x="245" y="315"/>
                  </a:lnTo>
                  <a:lnTo>
                    <a:pt x="323" y="315"/>
                  </a:lnTo>
                  <a:lnTo>
                    <a:pt x="323" y="315"/>
                  </a:lnTo>
                  <a:lnTo>
                    <a:pt x="327" y="315"/>
                  </a:lnTo>
                  <a:lnTo>
                    <a:pt x="330" y="317"/>
                  </a:lnTo>
                  <a:lnTo>
                    <a:pt x="337" y="322"/>
                  </a:lnTo>
                  <a:lnTo>
                    <a:pt x="345" y="330"/>
                  </a:lnTo>
                  <a:lnTo>
                    <a:pt x="353" y="338"/>
                  </a:lnTo>
                  <a:lnTo>
                    <a:pt x="362" y="347"/>
                  </a:lnTo>
                  <a:lnTo>
                    <a:pt x="372" y="355"/>
                  </a:lnTo>
                  <a:lnTo>
                    <a:pt x="382" y="362"/>
                  </a:lnTo>
                  <a:lnTo>
                    <a:pt x="386" y="365"/>
                  </a:lnTo>
                  <a:lnTo>
                    <a:pt x="392" y="367"/>
                  </a:lnTo>
                  <a:lnTo>
                    <a:pt x="392" y="367"/>
                  </a:lnTo>
                  <a:lnTo>
                    <a:pt x="398" y="352"/>
                  </a:lnTo>
                  <a:lnTo>
                    <a:pt x="401" y="339"/>
                  </a:lnTo>
                  <a:lnTo>
                    <a:pt x="403" y="332"/>
                  </a:lnTo>
                  <a:lnTo>
                    <a:pt x="404" y="327"/>
                  </a:lnTo>
                  <a:lnTo>
                    <a:pt x="404" y="327"/>
                  </a:lnTo>
                  <a:lnTo>
                    <a:pt x="404" y="32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7" name="Freeform 78"/>
            <p:cNvSpPr>
              <a:spLocks/>
            </p:cNvSpPr>
            <p:nvPr/>
          </p:nvSpPr>
          <p:spPr bwMode="auto">
            <a:xfrm>
              <a:off x="5476928" y="5112856"/>
              <a:ext cx="167280" cy="178896"/>
            </a:xfrm>
            <a:custGeom>
              <a:avLst/>
              <a:gdLst/>
              <a:ahLst/>
              <a:cxnLst>
                <a:cxn ang="0">
                  <a:pos x="204" y="20"/>
                </a:cxn>
                <a:cxn ang="0">
                  <a:pos x="210" y="39"/>
                </a:cxn>
                <a:cxn ang="0">
                  <a:pos x="214" y="79"/>
                </a:cxn>
                <a:cxn ang="0">
                  <a:pos x="219" y="99"/>
                </a:cxn>
                <a:cxn ang="0">
                  <a:pos x="225" y="107"/>
                </a:cxn>
                <a:cxn ang="0">
                  <a:pos x="246" y="127"/>
                </a:cxn>
                <a:cxn ang="0">
                  <a:pos x="258" y="142"/>
                </a:cxn>
                <a:cxn ang="0">
                  <a:pos x="263" y="157"/>
                </a:cxn>
                <a:cxn ang="0">
                  <a:pos x="263" y="162"/>
                </a:cxn>
                <a:cxn ang="0">
                  <a:pos x="263" y="176"/>
                </a:cxn>
                <a:cxn ang="0">
                  <a:pos x="265" y="193"/>
                </a:cxn>
                <a:cxn ang="0">
                  <a:pos x="268" y="199"/>
                </a:cxn>
                <a:cxn ang="0">
                  <a:pos x="250" y="213"/>
                </a:cxn>
                <a:cxn ang="0">
                  <a:pos x="237" y="229"/>
                </a:cxn>
                <a:cxn ang="0">
                  <a:pos x="226" y="247"/>
                </a:cxn>
                <a:cxn ang="0">
                  <a:pos x="219" y="273"/>
                </a:cxn>
                <a:cxn ang="0">
                  <a:pos x="218" y="280"/>
                </a:cxn>
                <a:cxn ang="0">
                  <a:pos x="212" y="289"/>
                </a:cxn>
                <a:cxn ang="0">
                  <a:pos x="203" y="293"/>
                </a:cxn>
                <a:cxn ang="0">
                  <a:pos x="187" y="296"/>
                </a:cxn>
                <a:cxn ang="0">
                  <a:pos x="171" y="298"/>
                </a:cxn>
                <a:cxn ang="0">
                  <a:pos x="163" y="303"/>
                </a:cxn>
                <a:cxn ang="0">
                  <a:pos x="158" y="311"/>
                </a:cxn>
                <a:cxn ang="0">
                  <a:pos x="157" y="316"/>
                </a:cxn>
                <a:cxn ang="0">
                  <a:pos x="149" y="313"/>
                </a:cxn>
                <a:cxn ang="0">
                  <a:pos x="142" y="306"/>
                </a:cxn>
                <a:cxn ang="0">
                  <a:pos x="131" y="291"/>
                </a:cxn>
                <a:cxn ang="0">
                  <a:pos x="124" y="275"/>
                </a:cxn>
                <a:cxn ang="0">
                  <a:pos x="118" y="251"/>
                </a:cxn>
                <a:cxn ang="0">
                  <a:pos x="109" y="199"/>
                </a:cxn>
                <a:cxn ang="0">
                  <a:pos x="102" y="181"/>
                </a:cxn>
                <a:cxn ang="0">
                  <a:pos x="101" y="178"/>
                </a:cxn>
                <a:cxn ang="0">
                  <a:pos x="92" y="173"/>
                </a:cxn>
                <a:cxn ang="0">
                  <a:pos x="78" y="167"/>
                </a:cxn>
                <a:cxn ang="0">
                  <a:pos x="59" y="161"/>
                </a:cxn>
                <a:cxn ang="0">
                  <a:pos x="58" y="159"/>
                </a:cxn>
                <a:cxn ang="0">
                  <a:pos x="55" y="145"/>
                </a:cxn>
                <a:cxn ang="0">
                  <a:pos x="48" y="120"/>
                </a:cxn>
                <a:cxn ang="0">
                  <a:pos x="39" y="105"/>
                </a:cxn>
                <a:cxn ang="0">
                  <a:pos x="31" y="98"/>
                </a:cxn>
                <a:cxn ang="0">
                  <a:pos x="20" y="92"/>
                </a:cxn>
                <a:cxn ang="0">
                  <a:pos x="6" y="89"/>
                </a:cxn>
                <a:cxn ang="0">
                  <a:pos x="0" y="89"/>
                </a:cxn>
                <a:cxn ang="0">
                  <a:pos x="29" y="73"/>
                </a:cxn>
                <a:cxn ang="0">
                  <a:pos x="46" y="60"/>
                </a:cxn>
                <a:cxn ang="0">
                  <a:pos x="56" y="40"/>
                </a:cxn>
                <a:cxn ang="0">
                  <a:pos x="58" y="26"/>
                </a:cxn>
                <a:cxn ang="0">
                  <a:pos x="73" y="30"/>
                </a:cxn>
                <a:cxn ang="0">
                  <a:pos x="90" y="33"/>
                </a:cxn>
                <a:cxn ang="0">
                  <a:pos x="95" y="32"/>
                </a:cxn>
                <a:cxn ang="0">
                  <a:pos x="103" y="25"/>
                </a:cxn>
                <a:cxn ang="0">
                  <a:pos x="111" y="8"/>
                </a:cxn>
                <a:cxn ang="0">
                  <a:pos x="120" y="0"/>
                </a:cxn>
                <a:cxn ang="0">
                  <a:pos x="126" y="5"/>
                </a:cxn>
                <a:cxn ang="0">
                  <a:pos x="140" y="13"/>
                </a:cxn>
                <a:cxn ang="0">
                  <a:pos x="156" y="17"/>
                </a:cxn>
                <a:cxn ang="0">
                  <a:pos x="187" y="20"/>
                </a:cxn>
                <a:cxn ang="0">
                  <a:pos x="195" y="18"/>
                </a:cxn>
                <a:cxn ang="0">
                  <a:pos x="204" y="15"/>
                </a:cxn>
                <a:cxn ang="0">
                  <a:pos x="204" y="20"/>
                </a:cxn>
              </a:cxnLst>
              <a:rect l="0" t="0" r="r" b="b"/>
              <a:pathLst>
                <a:path w="268" h="316">
                  <a:moveTo>
                    <a:pt x="204" y="20"/>
                  </a:moveTo>
                  <a:lnTo>
                    <a:pt x="204" y="20"/>
                  </a:lnTo>
                  <a:lnTo>
                    <a:pt x="208" y="29"/>
                  </a:lnTo>
                  <a:lnTo>
                    <a:pt x="210" y="39"/>
                  </a:lnTo>
                  <a:lnTo>
                    <a:pt x="212" y="59"/>
                  </a:lnTo>
                  <a:lnTo>
                    <a:pt x="214" y="79"/>
                  </a:lnTo>
                  <a:lnTo>
                    <a:pt x="216" y="90"/>
                  </a:lnTo>
                  <a:lnTo>
                    <a:pt x="219" y="99"/>
                  </a:lnTo>
                  <a:lnTo>
                    <a:pt x="219" y="99"/>
                  </a:lnTo>
                  <a:lnTo>
                    <a:pt x="225" y="107"/>
                  </a:lnTo>
                  <a:lnTo>
                    <a:pt x="231" y="114"/>
                  </a:lnTo>
                  <a:lnTo>
                    <a:pt x="246" y="127"/>
                  </a:lnTo>
                  <a:lnTo>
                    <a:pt x="253" y="134"/>
                  </a:lnTo>
                  <a:lnTo>
                    <a:pt x="258" y="142"/>
                  </a:lnTo>
                  <a:lnTo>
                    <a:pt x="262" y="151"/>
                  </a:lnTo>
                  <a:lnTo>
                    <a:pt x="263" y="157"/>
                  </a:lnTo>
                  <a:lnTo>
                    <a:pt x="263" y="162"/>
                  </a:lnTo>
                  <a:lnTo>
                    <a:pt x="263" y="162"/>
                  </a:lnTo>
                  <a:lnTo>
                    <a:pt x="263" y="176"/>
                  </a:lnTo>
                  <a:lnTo>
                    <a:pt x="263" y="176"/>
                  </a:lnTo>
                  <a:lnTo>
                    <a:pt x="264" y="188"/>
                  </a:lnTo>
                  <a:lnTo>
                    <a:pt x="265" y="193"/>
                  </a:lnTo>
                  <a:lnTo>
                    <a:pt x="268" y="199"/>
                  </a:lnTo>
                  <a:lnTo>
                    <a:pt x="268" y="199"/>
                  </a:lnTo>
                  <a:lnTo>
                    <a:pt x="258" y="206"/>
                  </a:lnTo>
                  <a:lnTo>
                    <a:pt x="250" y="213"/>
                  </a:lnTo>
                  <a:lnTo>
                    <a:pt x="244" y="221"/>
                  </a:lnTo>
                  <a:lnTo>
                    <a:pt x="237" y="229"/>
                  </a:lnTo>
                  <a:lnTo>
                    <a:pt x="231" y="238"/>
                  </a:lnTo>
                  <a:lnTo>
                    <a:pt x="226" y="247"/>
                  </a:lnTo>
                  <a:lnTo>
                    <a:pt x="223" y="259"/>
                  </a:lnTo>
                  <a:lnTo>
                    <a:pt x="219" y="273"/>
                  </a:lnTo>
                  <a:lnTo>
                    <a:pt x="219" y="273"/>
                  </a:lnTo>
                  <a:lnTo>
                    <a:pt x="218" y="280"/>
                  </a:lnTo>
                  <a:lnTo>
                    <a:pt x="216" y="284"/>
                  </a:lnTo>
                  <a:lnTo>
                    <a:pt x="212" y="289"/>
                  </a:lnTo>
                  <a:lnTo>
                    <a:pt x="208" y="291"/>
                  </a:lnTo>
                  <a:lnTo>
                    <a:pt x="203" y="293"/>
                  </a:lnTo>
                  <a:lnTo>
                    <a:pt x="199" y="295"/>
                  </a:lnTo>
                  <a:lnTo>
                    <a:pt x="187" y="296"/>
                  </a:lnTo>
                  <a:lnTo>
                    <a:pt x="176" y="297"/>
                  </a:lnTo>
                  <a:lnTo>
                    <a:pt x="171" y="298"/>
                  </a:lnTo>
                  <a:lnTo>
                    <a:pt x="166" y="299"/>
                  </a:lnTo>
                  <a:lnTo>
                    <a:pt x="163" y="303"/>
                  </a:lnTo>
                  <a:lnTo>
                    <a:pt x="160" y="306"/>
                  </a:lnTo>
                  <a:lnTo>
                    <a:pt x="158" y="311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149" y="313"/>
                  </a:lnTo>
                  <a:lnTo>
                    <a:pt x="149" y="313"/>
                  </a:lnTo>
                  <a:lnTo>
                    <a:pt x="149" y="313"/>
                  </a:lnTo>
                  <a:lnTo>
                    <a:pt x="142" y="306"/>
                  </a:lnTo>
                  <a:lnTo>
                    <a:pt x="135" y="299"/>
                  </a:lnTo>
                  <a:lnTo>
                    <a:pt x="131" y="291"/>
                  </a:lnTo>
                  <a:lnTo>
                    <a:pt x="126" y="283"/>
                  </a:lnTo>
                  <a:lnTo>
                    <a:pt x="124" y="275"/>
                  </a:lnTo>
                  <a:lnTo>
                    <a:pt x="122" y="267"/>
                  </a:lnTo>
                  <a:lnTo>
                    <a:pt x="118" y="251"/>
                  </a:lnTo>
                  <a:lnTo>
                    <a:pt x="112" y="216"/>
                  </a:lnTo>
                  <a:lnTo>
                    <a:pt x="109" y="199"/>
                  </a:lnTo>
                  <a:lnTo>
                    <a:pt x="105" y="19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1" y="178"/>
                  </a:lnTo>
                  <a:lnTo>
                    <a:pt x="99" y="176"/>
                  </a:lnTo>
                  <a:lnTo>
                    <a:pt x="92" y="173"/>
                  </a:lnTo>
                  <a:lnTo>
                    <a:pt x="85" y="169"/>
                  </a:lnTo>
                  <a:lnTo>
                    <a:pt x="78" y="167"/>
                  </a:lnTo>
                  <a:lnTo>
                    <a:pt x="64" y="163"/>
                  </a:lnTo>
                  <a:lnTo>
                    <a:pt x="59" y="161"/>
                  </a:lnTo>
                  <a:lnTo>
                    <a:pt x="58" y="160"/>
                  </a:lnTo>
                  <a:lnTo>
                    <a:pt x="58" y="159"/>
                  </a:lnTo>
                  <a:lnTo>
                    <a:pt x="58" y="159"/>
                  </a:lnTo>
                  <a:lnTo>
                    <a:pt x="55" y="145"/>
                  </a:lnTo>
                  <a:lnTo>
                    <a:pt x="51" y="132"/>
                  </a:lnTo>
                  <a:lnTo>
                    <a:pt x="48" y="120"/>
                  </a:lnTo>
                  <a:lnTo>
                    <a:pt x="42" y="109"/>
                  </a:lnTo>
                  <a:lnTo>
                    <a:pt x="39" y="105"/>
                  </a:lnTo>
                  <a:lnTo>
                    <a:pt x="35" y="101"/>
                  </a:lnTo>
                  <a:lnTo>
                    <a:pt x="31" y="98"/>
                  </a:lnTo>
                  <a:lnTo>
                    <a:pt x="26" y="94"/>
                  </a:lnTo>
                  <a:lnTo>
                    <a:pt x="20" y="92"/>
                  </a:lnTo>
                  <a:lnTo>
                    <a:pt x="13" y="90"/>
                  </a:lnTo>
                  <a:lnTo>
                    <a:pt x="6" y="8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20" y="78"/>
                  </a:lnTo>
                  <a:lnTo>
                    <a:pt x="29" y="73"/>
                  </a:lnTo>
                  <a:lnTo>
                    <a:pt x="39" y="67"/>
                  </a:lnTo>
                  <a:lnTo>
                    <a:pt x="46" y="60"/>
                  </a:lnTo>
                  <a:lnTo>
                    <a:pt x="51" y="51"/>
                  </a:lnTo>
                  <a:lnTo>
                    <a:pt x="56" y="40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5" y="28"/>
                  </a:lnTo>
                  <a:lnTo>
                    <a:pt x="73" y="30"/>
                  </a:lnTo>
                  <a:lnTo>
                    <a:pt x="81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5" y="32"/>
                  </a:lnTo>
                  <a:lnTo>
                    <a:pt x="100" y="30"/>
                  </a:lnTo>
                  <a:lnTo>
                    <a:pt x="103" y="25"/>
                  </a:lnTo>
                  <a:lnTo>
                    <a:pt x="105" y="20"/>
                  </a:lnTo>
                  <a:lnTo>
                    <a:pt x="111" y="8"/>
                  </a:lnTo>
                  <a:lnTo>
                    <a:pt x="116" y="3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26" y="5"/>
                  </a:lnTo>
                  <a:lnTo>
                    <a:pt x="133" y="9"/>
                  </a:lnTo>
                  <a:lnTo>
                    <a:pt x="140" y="13"/>
                  </a:lnTo>
                  <a:lnTo>
                    <a:pt x="148" y="15"/>
                  </a:lnTo>
                  <a:lnTo>
                    <a:pt x="156" y="17"/>
                  </a:lnTo>
                  <a:lnTo>
                    <a:pt x="166" y="18"/>
                  </a:lnTo>
                  <a:lnTo>
                    <a:pt x="187" y="20"/>
                  </a:lnTo>
                  <a:lnTo>
                    <a:pt x="187" y="20"/>
                  </a:lnTo>
                  <a:lnTo>
                    <a:pt x="195" y="18"/>
                  </a:lnTo>
                  <a:lnTo>
                    <a:pt x="200" y="17"/>
                  </a:lnTo>
                  <a:lnTo>
                    <a:pt x="204" y="15"/>
                  </a:lnTo>
                  <a:lnTo>
                    <a:pt x="204" y="15"/>
                  </a:lnTo>
                  <a:lnTo>
                    <a:pt x="204" y="20"/>
                  </a:lnTo>
                  <a:lnTo>
                    <a:pt x="204" y="2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8" name="Freeform 79"/>
            <p:cNvSpPr>
              <a:spLocks/>
            </p:cNvSpPr>
            <p:nvPr/>
          </p:nvSpPr>
          <p:spPr bwMode="auto">
            <a:xfrm>
              <a:off x="5334616" y="4988308"/>
              <a:ext cx="218463" cy="187954"/>
            </a:xfrm>
            <a:custGeom>
              <a:avLst/>
              <a:gdLst/>
              <a:ahLst/>
              <a:cxnLst>
                <a:cxn ang="0">
                  <a:pos x="194" y="50"/>
                </a:cxn>
                <a:cxn ang="0">
                  <a:pos x="187" y="61"/>
                </a:cxn>
                <a:cxn ang="0">
                  <a:pos x="179" y="66"/>
                </a:cxn>
                <a:cxn ang="0">
                  <a:pos x="163" y="64"/>
                </a:cxn>
                <a:cxn ang="0">
                  <a:pos x="144" y="51"/>
                </a:cxn>
                <a:cxn ang="0">
                  <a:pos x="117" y="21"/>
                </a:cxn>
                <a:cxn ang="0">
                  <a:pos x="96" y="4"/>
                </a:cxn>
                <a:cxn ang="0">
                  <a:pos x="84" y="0"/>
                </a:cxn>
                <a:cxn ang="0">
                  <a:pos x="75" y="5"/>
                </a:cxn>
                <a:cxn ang="0">
                  <a:pos x="72" y="28"/>
                </a:cxn>
                <a:cxn ang="0">
                  <a:pos x="72" y="43"/>
                </a:cxn>
                <a:cxn ang="0">
                  <a:pos x="62" y="60"/>
                </a:cxn>
                <a:cxn ang="0">
                  <a:pos x="23" y="87"/>
                </a:cxn>
                <a:cxn ang="0">
                  <a:pos x="7" y="104"/>
                </a:cxn>
                <a:cxn ang="0">
                  <a:pos x="0" y="128"/>
                </a:cxn>
                <a:cxn ang="0">
                  <a:pos x="2" y="144"/>
                </a:cxn>
                <a:cxn ang="0">
                  <a:pos x="11" y="158"/>
                </a:cxn>
                <a:cxn ang="0">
                  <a:pos x="29" y="161"/>
                </a:cxn>
                <a:cxn ang="0">
                  <a:pos x="46" y="157"/>
                </a:cxn>
                <a:cxn ang="0">
                  <a:pos x="55" y="146"/>
                </a:cxn>
                <a:cxn ang="0">
                  <a:pos x="83" y="192"/>
                </a:cxn>
                <a:cxn ang="0">
                  <a:pos x="95" y="209"/>
                </a:cxn>
                <a:cxn ang="0">
                  <a:pos x="134" y="221"/>
                </a:cxn>
                <a:cxn ang="0">
                  <a:pos x="153" y="232"/>
                </a:cxn>
                <a:cxn ang="0">
                  <a:pos x="161" y="246"/>
                </a:cxn>
                <a:cxn ang="0">
                  <a:pos x="161" y="260"/>
                </a:cxn>
                <a:cxn ang="0">
                  <a:pos x="147" y="291"/>
                </a:cxn>
                <a:cxn ang="0">
                  <a:pos x="147" y="334"/>
                </a:cxn>
                <a:cxn ang="0">
                  <a:pos x="149" y="329"/>
                </a:cxn>
                <a:cxn ang="0">
                  <a:pos x="168" y="312"/>
                </a:cxn>
                <a:cxn ang="0">
                  <a:pos x="171" y="318"/>
                </a:cxn>
                <a:cxn ang="0">
                  <a:pos x="183" y="319"/>
                </a:cxn>
                <a:cxn ang="0">
                  <a:pos x="217" y="313"/>
                </a:cxn>
                <a:cxn ang="0">
                  <a:pos x="239" y="306"/>
                </a:cxn>
                <a:cxn ang="0">
                  <a:pos x="266" y="288"/>
                </a:cxn>
                <a:cxn ang="0">
                  <a:pos x="283" y="260"/>
                </a:cxn>
                <a:cxn ang="0">
                  <a:pos x="286" y="246"/>
                </a:cxn>
                <a:cxn ang="0">
                  <a:pos x="309" y="252"/>
                </a:cxn>
                <a:cxn ang="0">
                  <a:pos x="323" y="252"/>
                </a:cxn>
                <a:cxn ang="0">
                  <a:pos x="333" y="240"/>
                </a:cxn>
                <a:cxn ang="0">
                  <a:pos x="348" y="220"/>
                </a:cxn>
                <a:cxn ang="0">
                  <a:pos x="340" y="211"/>
                </a:cxn>
                <a:cxn ang="0">
                  <a:pos x="330" y="177"/>
                </a:cxn>
                <a:cxn ang="0">
                  <a:pos x="331" y="162"/>
                </a:cxn>
                <a:cxn ang="0">
                  <a:pos x="345" y="134"/>
                </a:cxn>
                <a:cxn ang="0">
                  <a:pos x="348" y="121"/>
                </a:cxn>
                <a:cxn ang="0">
                  <a:pos x="339" y="105"/>
                </a:cxn>
                <a:cxn ang="0">
                  <a:pos x="323" y="92"/>
                </a:cxn>
                <a:cxn ang="0">
                  <a:pos x="318" y="81"/>
                </a:cxn>
                <a:cxn ang="0">
                  <a:pos x="328" y="61"/>
                </a:cxn>
                <a:cxn ang="0">
                  <a:pos x="328" y="41"/>
                </a:cxn>
                <a:cxn ang="0">
                  <a:pos x="304" y="42"/>
                </a:cxn>
                <a:cxn ang="0">
                  <a:pos x="262" y="53"/>
                </a:cxn>
                <a:cxn ang="0">
                  <a:pos x="238" y="55"/>
                </a:cxn>
                <a:cxn ang="0">
                  <a:pos x="213" y="54"/>
                </a:cxn>
                <a:cxn ang="0">
                  <a:pos x="202" y="44"/>
                </a:cxn>
                <a:cxn ang="0">
                  <a:pos x="201" y="37"/>
                </a:cxn>
              </a:cxnLst>
              <a:rect l="0" t="0" r="r" b="b"/>
              <a:pathLst>
                <a:path w="348" h="334">
                  <a:moveTo>
                    <a:pt x="198" y="47"/>
                  </a:moveTo>
                  <a:lnTo>
                    <a:pt x="198" y="47"/>
                  </a:lnTo>
                  <a:lnTo>
                    <a:pt x="194" y="50"/>
                  </a:lnTo>
                  <a:lnTo>
                    <a:pt x="192" y="52"/>
                  </a:lnTo>
                  <a:lnTo>
                    <a:pt x="188" y="59"/>
                  </a:lnTo>
                  <a:lnTo>
                    <a:pt x="187" y="61"/>
                  </a:lnTo>
                  <a:lnTo>
                    <a:pt x="185" y="64"/>
                  </a:lnTo>
                  <a:lnTo>
                    <a:pt x="183" y="66"/>
                  </a:lnTo>
                  <a:lnTo>
                    <a:pt x="179" y="66"/>
                  </a:lnTo>
                  <a:lnTo>
                    <a:pt x="179" y="66"/>
                  </a:lnTo>
                  <a:lnTo>
                    <a:pt x="171" y="66"/>
                  </a:lnTo>
                  <a:lnTo>
                    <a:pt x="163" y="64"/>
                  </a:lnTo>
                  <a:lnTo>
                    <a:pt x="156" y="60"/>
                  </a:lnTo>
                  <a:lnTo>
                    <a:pt x="149" y="55"/>
                  </a:lnTo>
                  <a:lnTo>
                    <a:pt x="144" y="51"/>
                  </a:lnTo>
                  <a:lnTo>
                    <a:pt x="138" y="45"/>
                  </a:lnTo>
                  <a:lnTo>
                    <a:pt x="127" y="34"/>
                  </a:lnTo>
                  <a:lnTo>
                    <a:pt x="117" y="21"/>
                  </a:lnTo>
                  <a:lnTo>
                    <a:pt x="108" y="11"/>
                  </a:lnTo>
                  <a:lnTo>
                    <a:pt x="102" y="6"/>
                  </a:lnTo>
                  <a:lnTo>
                    <a:pt x="96" y="4"/>
                  </a:lnTo>
                  <a:lnTo>
                    <a:pt x="91" y="1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8" y="1"/>
                  </a:lnTo>
                  <a:lnTo>
                    <a:pt x="75" y="5"/>
                  </a:lnTo>
                  <a:lnTo>
                    <a:pt x="72" y="9"/>
                  </a:lnTo>
                  <a:lnTo>
                    <a:pt x="71" y="16"/>
                  </a:lnTo>
                  <a:lnTo>
                    <a:pt x="72" y="28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2" y="43"/>
                  </a:lnTo>
                  <a:lnTo>
                    <a:pt x="70" y="50"/>
                  </a:lnTo>
                  <a:lnTo>
                    <a:pt x="66" y="54"/>
                  </a:lnTo>
                  <a:lnTo>
                    <a:pt x="62" y="60"/>
                  </a:lnTo>
                  <a:lnTo>
                    <a:pt x="49" y="68"/>
                  </a:lnTo>
                  <a:lnTo>
                    <a:pt x="37" y="77"/>
                  </a:lnTo>
                  <a:lnTo>
                    <a:pt x="23" y="87"/>
                  </a:lnTo>
                  <a:lnTo>
                    <a:pt x="17" y="92"/>
                  </a:lnTo>
                  <a:lnTo>
                    <a:pt x="11" y="98"/>
                  </a:lnTo>
                  <a:lnTo>
                    <a:pt x="7" y="104"/>
                  </a:lnTo>
                  <a:lnTo>
                    <a:pt x="3" y="112"/>
                  </a:lnTo>
                  <a:lnTo>
                    <a:pt x="1" y="120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37"/>
                  </a:lnTo>
                  <a:lnTo>
                    <a:pt x="2" y="144"/>
                  </a:lnTo>
                  <a:lnTo>
                    <a:pt x="4" y="150"/>
                  </a:lnTo>
                  <a:lnTo>
                    <a:pt x="8" y="154"/>
                  </a:lnTo>
                  <a:lnTo>
                    <a:pt x="11" y="158"/>
                  </a:lnTo>
                  <a:lnTo>
                    <a:pt x="17" y="160"/>
                  </a:lnTo>
                  <a:lnTo>
                    <a:pt x="23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39" y="160"/>
                  </a:lnTo>
                  <a:lnTo>
                    <a:pt x="46" y="157"/>
                  </a:lnTo>
                  <a:lnTo>
                    <a:pt x="52" y="152"/>
                  </a:lnTo>
                  <a:lnTo>
                    <a:pt x="55" y="146"/>
                  </a:lnTo>
                  <a:lnTo>
                    <a:pt x="55" y="146"/>
                  </a:lnTo>
                  <a:lnTo>
                    <a:pt x="65" y="161"/>
                  </a:lnTo>
                  <a:lnTo>
                    <a:pt x="75" y="177"/>
                  </a:lnTo>
                  <a:lnTo>
                    <a:pt x="83" y="192"/>
                  </a:lnTo>
                  <a:lnTo>
                    <a:pt x="92" y="205"/>
                  </a:lnTo>
                  <a:lnTo>
                    <a:pt x="92" y="205"/>
                  </a:lnTo>
                  <a:lnTo>
                    <a:pt x="95" y="209"/>
                  </a:lnTo>
                  <a:lnTo>
                    <a:pt x="101" y="211"/>
                  </a:lnTo>
                  <a:lnTo>
                    <a:pt x="111" y="215"/>
                  </a:lnTo>
                  <a:lnTo>
                    <a:pt x="134" y="221"/>
                  </a:lnTo>
                  <a:lnTo>
                    <a:pt x="145" y="226"/>
                  </a:lnTo>
                  <a:lnTo>
                    <a:pt x="149" y="228"/>
                  </a:lnTo>
                  <a:lnTo>
                    <a:pt x="153" y="232"/>
                  </a:lnTo>
                  <a:lnTo>
                    <a:pt x="156" y="236"/>
                  </a:lnTo>
                  <a:lnTo>
                    <a:pt x="160" y="241"/>
                  </a:lnTo>
                  <a:lnTo>
                    <a:pt x="161" y="246"/>
                  </a:lnTo>
                  <a:lnTo>
                    <a:pt x="161" y="253"/>
                  </a:lnTo>
                  <a:lnTo>
                    <a:pt x="161" y="253"/>
                  </a:lnTo>
                  <a:lnTo>
                    <a:pt x="161" y="260"/>
                  </a:lnTo>
                  <a:lnTo>
                    <a:pt x="159" y="267"/>
                  </a:lnTo>
                  <a:lnTo>
                    <a:pt x="154" y="280"/>
                  </a:lnTo>
                  <a:lnTo>
                    <a:pt x="147" y="291"/>
                  </a:lnTo>
                  <a:lnTo>
                    <a:pt x="142" y="302"/>
                  </a:lnTo>
                  <a:lnTo>
                    <a:pt x="142" y="302"/>
                  </a:lnTo>
                  <a:lnTo>
                    <a:pt x="147" y="334"/>
                  </a:lnTo>
                  <a:lnTo>
                    <a:pt x="147" y="334"/>
                  </a:lnTo>
                  <a:lnTo>
                    <a:pt x="147" y="334"/>
                  </a:lnTo>
                  <a:lnTo>
                    <a:pt x="149" y="329"/>
                  </a:lnTo>
                  <a:lnTo>
                    <a:pt x="154" y="324"/>
                  </a:lnTo>
                  <a:lnTo>
                    <a:pt x="161" y="318"/>
                  </a:lnTo>
                  <a:lnTo>
                    <a:pt x="168" y="312"/>
                  </a:lnTo>
                  <a:lnTo>
                    <a:pt x="168" y="312"/>
                  </a:lnTo>
                  <a:lnTo>
                    <a:pt x="169" y="316"/>
                  </a:lnTo>
                  <a:lnTo>
                    <a:pt x="171" y="318"/>
                  </a:lnTo>
                  <a:lnTo>
                    <a:pt x="176" y="319"/>
                  </a:lnTo>
                  <a:lnTo>
                    <a:pt x="183" y="319"/>
                  </a:lnTo>
                  <a:lnTo>
                    <a:pt x="183" y="319"/>
                  </a:lnTo>
                  <a:lnTo>
                    <a:pt x="194" y="319"/>
                  </a:lnTo>
                  <a:lnTo>
                    <a:pt x="206" y="316"/>
                  </a:lnTo>
                  <a:lnTo>
                    <a:pt x="217" y="313"/>
                  </a:lnTo>
                  <a:lnTo>
                    <a:pt x="231" y="312"/>
                  </a:lnTo>
                  <a:lnTo>
                    <a:pt x="231" y="312"/>
                  </a:lnTo>
                  <a:lnTo>
                    <a:pt x="239" y="306"/>
                  </a:lnTo>
                  <a:lnTo>
                    <a:pt x="248" y="299"/>
                  </a:lnTo>
                  <a:lnTo>
                    <a:pt x="257" y="294"/>
                  </a:lnTo>
                  <a:lnTo>
                    <a:pt x="266" y="288"/>
                  </a:lnTo>
                  <a:lnTo>
                    <a:pt x="272" y="280"/>
                  </a:lnTo>
                  <a:lnTo>
                    <a:pt x="279" y="271"/>
                  </a:lnTo>
                  <a:lnTo>
                    <a:pt x="283" y="260"/>
                  </a:lnTo>
                  <a:lnTo>
                    <a:pt x="285" y="253"/>
                  </a:lnTo>
                  <a:lnTo>
                    <a:pt x="286" y="246"/>
                  </a:lnTo>
                  <a:lnTo>
                    <a:pt x="286" y="246"/>
                  </a:lnTo>
                  <a:lnTo>
                    <a:pt x="293" y="248"/>
                  </a:lnTo>
                  <a:lnTo>
                    <a:pt x="301" y="250"/>
                  </a:lnTo>
                  <a:lnTo>
                    <a:pt x="309" y="252"/>
                  </a:lnTo>
                  <a:lnTo>
                    <a:pt x="318" y="253"/>
                  </a:lnTo>
                  <a:lnTo>
                    <a:pt x="318" y="253"/>
                  </a:lnTo>
                  <a:lnTo>
                    <a:pt x="323" y="252"/>
                  </a:lnTo>
                  <a:lnTo>
                    <a:pt x="328" y="250"/>
                  </a:lnTo>
                  <a:lnTo>
                    <a:pt x="331" y="245"/>
                  </a:lnTo>
                  <a:lnTo>
                    <a:pt x="333" y="240"/>
                  </a:lnTo>
                  <a:lnTo>
                    <a:pt x="339" y="228"/>
                  </a:lnTo>
                  <a:lnTo>
                    <a:pt x="344" y="223"/>
                  </a:lnTo>
                  <a:lnTo>
                    <a:pt x="348" y="220"/>
                  </a:lnTo>
                  <a:lnTo>
                    <a:pt x="348" y="220"/>
                  </a:lnTo>
                  <a:lnTo>
                    <a:pt x="344" y="215"/>
                  </a:lnTo>
                  <a:lnTo>
                    <a:pt x="340" y="211"/>
                  </a:lnTo>
                  <a:lnTo>
                    <a:pt x="335" y="199"/>
                  </a:lnTo>
                  <a:lnTo>
                    <a:pt x="331" y="184"/>
                  </a:lnTo>
                  <a:lnTo>
                    <a:pt x="330" y="177"/>
                  </a:lnTo>
                  <a:lnTo>
                    <a:pt x="330" y="169"/>
                  </a:lnTo>
                  <a:lnTo>
                    <a:pt x="330" y="169"/>
                  </a:lnTo>
                  <a:lnTo>
                    <a:pt x="331" y="162"/>
                  </a:lnTo>
                  <a:lnTo>
                    <a:pt x="332" y="157"/>
                  </a:lnTo>
                  <a:lnTo>
                    <a:pt x="339" y="145"/>
                  </a:lnTo>
                  <a:lnTo>
                    <a:pt x="345" y="134"/>
                  </a:lnTo>
                  <a:lnTo>
                    <a:pt x="347" y="128"/>
                  </a:lnTo>
                  <a:lnTo>
                    <a:pt x="348" y="121"/>
                  </a:lnTo>
                  <a:lnTo>
                    <a:pt x="348" y="121"/>
                  </a:lnTo>
                  <a:lnTo>
                    <a:pt x="347" y="115"/>
                  </a:lnTo>
                  <a:lnTo>
                    <a:pt x="344" y="110"/>
                  </a:lnTo>
                  <a:lnTo>
                    <a:pt x="339" y="105"/>
                  </a:lnTo>
                  <a:lnTo>
                    <a:pt x="333" y="102"/>
                  </a:lnTo>
                  <a:lnTo>
                    <a:pt x="328" y="97"/>
                  </a:lnTo>
                  <a:lnTo>
                    <a:pt x="323" y="92"/>
                  </a:lnTo>
                  <a:lnTo>
                    <a:pt x="320" y="87"/>
                  </a:lnTo>
                  <a:lnTo>
                    <a:pt x="318" y="81"/>
                  </a:lnTo>
                  <a:lnTo>
                    <a:pt x="318" y="81"/>
                  </a:lnTo>
                  <a:lnTo>
                    <a:pt x="320" y="76"/>
                  </a:lnTo>
                  <a:lnTo>
                    <a:pt x="322" y="72"/>
                  </a:lnTo>
                  <a:lnTo>
                    <a:pt x="328" y="61"/>
                  </a:lnTo>
                  <a:lnTo>
                    <a:pt x="330" y="54"/>
                  </a:lnTo>
                  <a:lnTo>
                    <a:pt x="330" y="49"/>
                  </a:lnTo>
                  <a:lnTo>
                    <a:pt x="328" y="41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04" y="42"/>
                  </a:lnTo>
                  <a:lnTo>
                    <a:pt x="283" y="49"/>
                  </a:lnTo>
                  <a:lnTo>
                    <a:pt x="272" y="51"/>
                  </a:lnTo>
                  <a:lnTo>
                    <a:pt x="262" y="53"/>
                  </a:lnTo>
                  <a:lnTo>
                    <a:pt x="251" y="54"/>
                  </a:lnTo>
                  <a:lnTo>
                    <a:pt x="238" y="55"/>
                  </a:lnTo>
                  <a:lnTo>
                    <a:pt x="238" y="55"/>
                  </a:lnTo>
                  <a:lnTo>
                    <a:pt x="225" y="55"/>
                  </a:lnTo>
                  <a:lnTo>
                    <a:pt x="218" y="55"/>
                  </a:lnTo>
                  <a:lnTo>
                    <a:pt x="213" y="54"/>
                  </a:lnTo>
                  <a:lnTo>
                    <a:pt x="208" y="52"/>
                  </a:lnTo>
                  <a:lnTo>
                    <a:pt x="205" y="49"/>
                  </a:lnTo>
                  <a:lnTo>
                    <a:pt x="202" y="44"/>
                  </a:lnTo>
                  <a:lnTo>
                    <a:pt x="201" y="37"/>
                  </a:lnTo>
                  <a:lnTo>
                    <a:pt x="201" y="37"/>
                  </a:lnTo>
                  <a:lnTo>
                    <a:pt x="201" y="37"/>
                  </a:lnTo>
                  <a:lnTo>
                    <a:pt x="198" y="47"/>
                  </a:lnTo>
                  <a:lnTo>
                    <a:pt x="198" y="4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9" name="Freeform 80"/>
            <p:cNvSpPr>
              <a:spLocks/>
            </p:cNvSpPr>
            <p:nvPr/>
          </p:nvSpPr>
          <p:spPr bwMode="auto">
            <a:xfrm>
              <a:off x="5575548" y="5224949"/>
              <a:ext cx="181012" cy="160779"/>
            </a:xfrm>
            <a:custGeom>
              <a:avLst/>
              <a:gdLst/>
              <a:ahLst/>
              <a:cxnLst>
                <a:cxn ang="0">
                  <a:pos x="116" y="9"/>
                </a:cxn>
                <a:cxn ang="0">
                  <a:pos x="131" y="33"/>
                </a:cxn>
                <a:cxn ang="0">
                  <a:pos x="148" y="44"/>
                </a:cxn>
                <a:cxn ang="0">
                  <a:pos x="173" y="44"/>
                </a:cxn>
                <a:cxn ang="0">
                  <a:pos x="174" y="31"/>
                </a:cxn>
                <a:cxn ang="0">
                  <a:pos x="181" y="17"/>
                </a:cxn>
                <a:cxn ang="0">
                  <a:pos x="192" y="10"/>
                </a:cxn>
                <a:cxn ang="0">
                  <a:pos x="235" y="7"/>
                </a:cxn>
                <a:cxn ang="0">
                  <a:pos x="228" y="29"/>
                </a:cxn>
                <a:cxn ang="0">
                  <a:pos x="228" y="42"/>
                </a:cxn>
                <a:cxn ang="0">
                  <a:pos x="234" y="53"/>
                </a:cxn>
                <a:cxn ang="0">
                  <a:pos x="245" y="59"/>
                </a:cxn>
                <a:cxn ang="0">
                  <a:pos x="275" y="59"/>
                </a:cxn>
                <a:cxn ang="0">
                  <a:pos x="281" y="60"/>
                </a:cxn>
                <a:cxn ang="0">
                  <a:pos x="288" y="69"/>
                </a:cxn>
                <a:cxn ang="0">
                  <a:pos x="289" y="101"/>
                </a:cxn>
                <a:cxn ang="0">
                  <a:pos x="268" y="124"/>
                </a:cxn>
                <a:cxn ang="0">
                  <a:pos x="233" y="153"/>
                </a:cxn>
                <a:cxn ang="0">
                  <a:pos x="219" y="174"/>
                </a:cxn>
                <a:cxn ang="0">
                  <a:pos x="217" y="183"/>
                </a:cxn>
                <a:cxn ang="0">
                  <a:pos x="217" y="256"/>
                </a:cxn>
                <a:cxn ang="0">
                  <a:pos x="209" y="275"/>
                </a:cxn>
                <a:cxn ang="0">
                  <a:pos x="183" y="283"/>
                </a:cxn>
                <a:cxn ang="0">
                  <a:pos x="162" y="279"/>
                </a:cxn>
                <a:cxn ang="0">
                  <a:pos x="133" y="260"/>
                </a:cxn>
                <a:cxn ang="0">
                  <a:pos x="114" y="235"/>
                </a:cxn>
                <a:cxn ang="0">
                  <a:pos x="112" y="220"/>
                </a:cxn>
                <a:cxn ang="0">
                  <a:pos x="112" y="199"/>
                </a:cxn>
                <a:cxn ang="0">
                  <a:pos x="99" y="191"/>
                </a:cxn>
                <a:cxn ang="0">
                  <a:pos x="77" y="170"/>
                </a:cxn>
                <a:cxn ang="0">
                  <a:pos x="62" y="157"/>
                </a:cxn>
                <a:cxn ang="0">
                  <a:pos x="40" y="153"/>
                </a:cxn>
                <a:cxn ang="0">
                  <a:pos x="16" y="150"/>
                </a:cxn>
                <a:cxn ang="0">
                  <a:pos x="7" y="143"/>
                </a:cxn>
                <a:cxn ang="0">
                  <a:pos x="0" y="127"/>
                </a:cxn>
                <a:cxn ang="0">
                  <a:pos x="1" y="112"/>
                </a:cxn>
                <a:cxn ang="0">
                  <a:pos x="9" y="100"/>
                </a:cxn>
                <a:cxn ang="0">
                  <a:pos x="30" y="97"/>
                </a:cxn>
                <a:cxn ang="0">
                  <a:pos x="51" y="92"/>
                </a:cxn>
                <a:cxn ang="0">
                  <a:pos x="61" y="81"/>
                </a:cxn>
                <a:cxn ang="0">
                  <a:pos x="66" y="60"/>
                </a:cxn>
                <a:cxn ang="0">
                  <a:pos x="80" y="30"/>
                </a:cxn>
                <a:cxn ang="0">
                  <a:pos x="106" y="0"/>
                </a:cxn>
                <a:cxn ang="0">
                  <a:pos x="114" y="4"/>
                </a:cxn>
              </a:cxnLst>
              <a:rect l="0" t="0" r="r" b="b"/>
              <a:pathLst>
                <a:path w="290" h="283">
                  <a:moveTo>
                    <a:pt x="114" y="4"/>
                  </a:moveTo>
                  <a:lnTo>
                    <a:pt x="114" y="4"/>
                  </a:lnTo>
                  <a:lnTo>
                    <a:pt x="116" y="9"/>
                  </a:lnTo>
                  <a:lnTo>
                    <a:pt x="119" y="15"/>
                  </a:lnTo>
                  <a:lnTo>
                    <a:pt x="127" y="28"/>
                  </a:lnTo>
                  <a:lnTo>
                    <a:pt x="131" y="33"/>
                  </a:lnTo>
                  <a:lnTo>
                    <a:pt x="136" y="38"/>
                  </a:lnTo>
                  <a:lnTo>
                    <a:pt x="142" y="42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73" y="44"/>
                  </a:lnTo>
                  <a:lnTo>
                    <a:pt x="173" y="44"/>
                  </a:lnTo>
                  <a:lnTo>
                    <a:pt x="173" y="44"/>
                  </a:lnTo>
                  <a:lnTo>
                    <a:pt x="173" y="37"/>
                  </a:lnTo>
                  <a:lnTo>
                    <a:pt x="174" y="31"/>
                  </a:lnTo>
                  <a:lnTo>
                    <a:pt x="176" y="25"/>
                  </a:lnTo>
                  <a:lnTo>
                    <a:pt x="179" y="21"/>
                  </a:lnTo>
                  <a:lnTo>
                    <a:pt x="181" y="17"/>
                  </a:lnTo>
                  <a:lnTo>
                    <a:pt x="184" y="14"/>
                  </a:lnTo>
                  <a:lnTo>
                    <a:pt x="189" y="12"/>
                  </a:lnTo>
                  <a:lnTo>
                    <a:pt x="192" y="10"/>
                  </a:lnTo>
                  <a:lnTo>
                    <a:pt x="203" y="8"/>
                  </a:lnTo>
                  <a:lnTo>
                    <a:pt x="213" y="7"/>
                  </a:lnTo>
                  <a:lnTo>
                    <a:pt x="235" y="7"/>
                  </a:lnTo>
                  <a:lnTo>
                    <a:pt x="235" y="7"/>
                  </a:lnTo>
                  <a:lnTo>
                    <a:pt x="230" y="22"/>
                  </a:lnTo>
                  <a:lnTo>
                    <a:pt x="228" y="29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8" y="42"/>
                  </a:lnTo>
                  <a:lnTo>
                    <a:pt x="229" y="46"/>
                  </a:lnTo>
                  <a:lnTo>
                    <a:pt x="232" y="50"/>
                  </a:lnTo>
                  <a:lnTo>
                    <a:pt x="234" y="53"/>
                  </a:lnTo>
                  <a:lnTo>
                    <a:pt x="236" y="55"/>
                  </a:lnTo>
                  <a:lnTo>
                    <a:pt x="241" y="58"/>
                  </a:lnTo>
                  <a:lnTo>
                    <a:pt x="245" y="59"/>
                  </a:lnTo>
                  <a:lnTo>
                    <a:pt x="250" y="59"/>
                  </a:lnTo>
                  <a:lnTo>
                    <a:pt x="250" y="59"/>
                  </a:lnTo>
                  <a:lnTo>
                    <a:pt x="275" y="59"/>
                  </a:lnTo>
                  <a:lnTo>
                    <a:pt x="275" y="59"/>
                  </a:lnTo>
                  <a:lnTo>
                    <a:pt x="279" y="59"/>
                  </a:lnTo>
                  <a:lnTo>
                    <a:pt x="281" y="60"/>
                  </a:lnTo>
                  <a:lnTo>
                    <a:pt x="283" y="61"/>
                  </a:lnTo>
                  <a:lnTo>
                    <a:pt x="286" y="63"/>
                  </a:lnTo>
                  <a:lnTo>
                    <a:pt x="288" y="69"/>
                  </a:lnTo>
                  <a:lnTo>
                    <a:pt x="289" y="76"/>
                  </a:lnTo>
                  <a:lnTo>
                    <a:pt x="289" y="92"/>
                  </a:lnTo>
                  <a:lnTo>
                    <a:pt x="289" y="101"/>
                  </a:lnTo>
                  <a:lnTo>
                    <a:pt x="290" y="109"/>
                  </a:lnTo>
                  <a:lnTo>
                    <a:pt x="290" y="109"/>
                  </a:lnTo>
                  <a:lnTo>
                    <a:pt x="268" y="124"/>
                  </a:lnTo>
                  <a:lnTo>
                    <a:pt x="256" y="132"/>
                  </a:lnTo>
                  <a:lnTo>
                    <a:pt x="244" y="143"/>
                  </a:lnTo>
                  <a:lnTo>
                    <a:pt x="233" y="153"/>
                  </a:lnTo>
                  <a:lnTo>
                    <a:pt x="225" y="163"/>
                  </a:lnTo>
                  <a:lnTo>
                    <a:pt x="221" y="168"/>
                  </a:lnTo>
                  <a:lnTo>
                    <a:pt x="219" y="174"/>
                  </a:lnTo>
                  <a:lnTo>
                    <a:pt x="217" y="178"/>
                  </a:lnTo>
                  <a:lnTo>
                    <a:pt x="217" y="183"/>
                  </a:lnTo>
                  <a:lnTo>
                    <a:pt x="217" y="183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17" y="256"/>
                  </a:lnTo>
                  <a:lnTo>
                    <a:pt x="214" y="264"/>
                  </a:lnTo>
                  <a:lnTo>
                    <a:pt x="212" y="271"/>
                  </a:lnTo>
                  <a:lnTo>
                    <a:pt x="209" y="275"/>
                  </a:lnTo>
                  <a:lnTo>
                    <a:pt x="203" y="280"/>
                  </a:lnTo>
                  <a:lnTo>
                    <a:pt x="195" y="282"/>
                  </a:lnTo>
                  <a:lnTo>
                    <a:pt x="183" y="283"/>
                  </a:lnTo>
                  <a:lnTo>
                    <a:pt x="183" y="283"/>
                  </a:lnTo>
                  <a:lnTo>
                    <a:pt x="174" y="282"/>
                  </a:lnTo>
                  <a:lnTo>
                    <a:pt x="162" y="279"/>
                  </a:lnTo>
                  <a:lnTo>
                    <a:pt x="152" y="274"/>
                  </a:lnTo>
                  <a:lnTo>
                    <a:pt x="142" y="267"/>
                  </a:lnTo>
                  <a:lnTo>
                    <a:pt x="133" y="260"/>
                  </a:lnTo>
                  <a:lnTo>
                    <a:pt x="125" y="252"/>
                  </a:lnTo>
                  <a:lnTo>
                    <a:pt x="119" y="243"/>
                  </a:lnTo>
                  <a:lnTo>
                    <a:pt x="114" y="235"/>
                  </a:lnTo>
                  <a:lnTo>
                    <a:pt x="114" y="235"/>
                  </a:lnTo>
                  <a:lnTo>
                    <a:pt x="113" y="227"/>
                  </a:lnTo>
                  <a:lnTo>
                    <a:pt x="112" y="220"/>
                  </a:lnTo>
                  <a:lnTo>
                    <a:pt x="113" y="208"/>
                  </a:lnTo>
                  <a:lnTo>
                    <a:pt x="113" y="204"/>
                  </a:lnTo>
                  <a:lnTo>
                    <a:pt x="112" y="199"/>
                  </a:lnTo>
                  <a:lnTo>
                    <a:pt x="107" y="195"/>
                  </a:lnTo>
                  <a:lnTo>
                    <a:pt x="99" y="191"/>
                  </a:lnTo>
                  <a:lnTo>
                    <a:pt x="99" y="191"/>
                  </a:lnTo>
                  <a:lnTo>
                    <a:pt x="93" y="188"/>
                  </a:lnTo>
                  <a:lnTo>
                    <a:pt x="88" y="183"/>
                  </a:lnTo>
                  <a:lnTo>
                    <a:pt x="77" y="170"/>
                  </a:lnTo>
                  <a:lnTo>
                    <a:pt x="73" y="165"/>
                  </a:lnTo>
                  <a:lnTo>
                    <a:pt x="67" y="160"/>
                  </a:lnTo>
                  <a:lnTo>
                    <a:pt x="62" y="157"/>
                  </a:lnTo>
                  <a:lnTo>
                    <a:pt x="55" y="154"/>
                  </a:lnTo>
                  <a:lnTo>
                    <a:pt x="55" y="154"/>
                  </a:lnTo>
                  <a:lnTo>
                    <a:pt x="40" y="153"/>
                  </a:lnTo>
                  <a:lnTo>
                    <a:pt x="27" y="152"/>
                  </a:lnTo>
                  <a:lnTo>
                    <a:pt x="22" y="152"/>
                  </a:lnTo>
                  <a:lnTo>
                    <a:pt x="16" y="150"/>
                  </a:lnTo>
                  <a:lnTo>
                    <a:pt x="12" y="147"/>
                  </a:lnTo>
                  <a:lnTo>
                    <a:pt x="7" y="143"/>
                  </a:lnTo>
                  <a:lnTo>
                    <a:pt x="7" y="143"/>
                  </a:lnTo>
                  <a:lnTo>
                    <a:pt x="4" y="137"/>
                  </a:lnTo>
                  <a:lnTo>
                    <a:pt x="1" y="131"/>
                  </a:lnTo>
                  <a:lnTo>
                    <a:pt x="0" y="12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" y="112"/>
                  </a:lnTo>
                  <a:lnTo>
                    <a:pt x="3" y="107"/>
                  </a:lnTo>
                  <a:lnTo>
                    <a:pt x="6" y="104"/>
                  </a:lnTo>
                  <a:lnTo>
                    <a:pt x="9" y="100"/>
                  </a:lnTo>
                  <a:lnTo>
                    <a:pt x="14" y="99"/>
                  </a:lnTo>
                  <a:lnTo>
                    <a:pt x="19" y="98"/>
                  </a:lnTo>
                  <a:lnTo>
                    <a:pt x="30" y="97"/>
                  </a:lnTo>
                  <a:lnTo>
                    <a:pt x="42" y="96"/>
                  </a:lnTo>
                  <a:lnTo>
                    <a:pt x="46" y="94"/>
                  </a:lnTo>
                  <a:lnTo>
                    <a:pt x="51" y="92"/>
                  </a:lnTo>
                  <a:lnTo>
                    <a:pt x="55" y="90"/>
                  </a:lnTo>
                  <a:lnTo>
                    <a:pt x="59" y="85"/>
                  </a:lnTo>
                  <a:lnTo>
                    <a:pt x="61" y="81"/>
                  </a:lnTo>
                  <a:lnTo>
                    <a:pt x="62" y="74"/>
                  </a:lnTo>
                  <a:lnTo>
                    <a:pt x="62" y="74"/>
                  </a:lnTo>
                  <a:lnTo>
                    <a:pt x="66" y="60"/>
                  </a:lnTo>
                  <a:lnTo>
                    <a:pt x="69" y="48"/>
                  </a:lnTo>
                  <a:lnTo>
                    <a:pt x="74" y="39"/>
                  </a:lnTo>
                  <a:lnTo>
                    <a:pt x="80" y="30"/>
                  </a:lnTo>
                  <a:lnTo>
                    <a:pt x="85" y="22"/>
                  </a:lnTo>
                  <a:lnTo>
                    <a:pt x="91" y="14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4" y="4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0" name="Freeform 81"/>
            <p:cNvSpPr>
              <a:spLocks/>
            </p:cNvSpPr>
            <p:nvPr/>
          </p:nvSpPr>
          <p:spPr bwMode="auto">
            <a:xfrm>
              <a:off x="6084878" y="5513672"/>
              <a:ext cx="265900" cy="210599"/>
            </a:xfrm>
            <a:custGeom>
              <a:avLst/>
              <a:gdLst/>
              <a:ahLst/>
              <a:cxnLst>
                <a:cxn ang="0">
                  <a:pos x="123" y="367"/>
                </a:cxn>
                <a:cxn ang="0">
                  <a:pos x="155" y="359"/>
                </a:cxn>
                <a:cxn ang="0">
                  <a:pos x="189" y="351"/>
                </a:cxn>
                <a:cxn ang="0">
                  <a:pos x="205" y="339"/>
                </a:cxn>
                <a:cxn ang="0">
                  <a:pos x="242" y="297"/>
                </a:cxn>
                <a:cxn ang="0">
                  <a:pos x="266" y="282"/>
                </a:cxn>
                <a:cxn ang="0">
                  <a:pos x="279" y="279"/>
                </a:cxn>
                <a:cxn ang="0">
                  <a:pos x="300" y="275"/>
                </a:cxn>
                <a:cxn ang="0">
                  <a:pos x="315" y="263"/>
                </a:cxn>
                <a:cxn ang="0">
                  <a:pos x="338" y="230"/>
                </a:cxn>
                <a:cxn ang="0">
                  <a:pos x="352" y="209"/>
                </a:cxn>
                <a:cxn ang="0">
                  <a:pos x="368" y="195"/>
                </a:cxn>
                <a:cxn ang="0">
                  <a:pos x="388" y="185"/>
                </a:cxn>
                <a:cxn ang="0">
                  <a:pos x="401" y="174"/>
                </a:cxn>
                <a:cxn ang="0">
                  <a:pos x="405" y="159"/>
                </a:cxn>
                <a:cxn ang="0">
                  <a:pos x="410" y="128"/>
                </a:cxn>
                <a:cxn ang="0">
                  <a:pos x="417" y="120"/>
                </a:cxn>
                <a:cxn ang="0">
                  <a:pos x="426" y="118"/>
                </a:cxn>
                <a:cxn ang="0">
                  <a:pos x="398" y="71"/>
                </a:cxn>
                <a:cxn ang="0">
                  <a:pos x="361" y="18"/>
                </a:cxn>
                <a:cxn ang="0">
                  <a:pos x="354" y="27"/>
                </a:cxn>
                <a:cxn ang="0">
                  <a:pos x="352" y="41"/>
                </a:cxn>
                <a:cxn ang="0">
                  <a:pos x="320" y="40"/>
                </a:cxn>
                <a:cxn ang="0">
                  <a:pos x="298" y="30"/>
                </a:cxn>
                <a:cxn ang="0">
                  <a:pos x="277" y="9"/>
                </a:cxn>
                <a:cxn ang="0">
                  <a:pos x="269" y="13"/>
                </a:cxn>
                <a:cxn ang="0">
                  <a:pos x="253" y="44"/>
                </a:cxn>
                <a:cxn ang="0">
                  <a:pos x="224" y="61"/>
                </a:cxn>
                <a:cxn ang="0">
                  <a:pos x="207" y="62"/>
                </a:cxn>
                <a:cxn ang="0">
                  <a:pos x="172" y="45"/>
                </a:cxn>
                <a:cxn ang="0">
                  <a:pos x="117" y="16"/>
                </a:cxn>
                <a:cxn ang="0">
                  <a:pos x="92" y="9"/>
                </a:cxn>
                <a:cxn ang="0">
                  <a:pos x="81" y="9"/>
                </a:cxn>
                <a:cxn ang="0">
                  <a:pos x="70" y="17"/>
                </a:cxn>
                <a:cxn ang="0">
                  <a:pos x="66" y="34"/>
                </a:cxn>
                <a:cxn ang="0">
                  <a:pos x="39" y="29"/>
                </a:cxn>
                <a:cxn ang="0">
                  <a:pos x="28" y="32"/>
                </a:cxn>
                <a:cxn ang="0">
                  <a:pos x="18" y="56"/>
                </a:cxn>
                <a:cxn ang="0">
                  <a:pos x="18" y="69"/>
                </a:cxn>
                <a:cxn ang="0">
                  <a:pos x="24" y="93"/>
                </a:cxn>
                <a:cxn ang="0">
                  <a:pos x="24" y="113"/>
                </a:cxn>
                <a:cxn ang="0">
                  <a:pos x="13" y="128"/>
                </a:cxn>
                <a:cxn ang="0">
                  <a:pos x="1" y="140"/>
                </a:cxn>
                <a:cxn ang="0">
                  <a:pos x="0" y="154"/>
                </a:cxn>
                <a:cxn ang="0">
                  <a:pos x="7" y="172"/>
                </a:cxn>
                <a:cxn ang="0">
                  <a:pos x="43" y="209"/>
                </a:cxn>
                <a:cxn ang="0">
                  <a:pos x="59" y="224"/>
                </a:cxn>
                <a:cxn ang="0">
                  <a:pos x="82" y="275"/>
                </a:cxn>
                <a:cxn ang="0">
                  <a:pos x="101" y="332"/>
                </a:cxn>
                <a:cxn ang="0">
                  <a:pos x="117" y="365"/>
                </a:cxn>
              </a:cxnLst>
              <a:rect l="0" t="0" r="r" b="b"/>
              <a:pathLst>
                <a:path w="426" h="372">
                  <a:moveTo>
                    <a:pt x="114" y="372"/>
                  </a:moveTo>
                  <a:lnTo>
                    <a:pt x="114" y="372"/>
                  </a:lnTo>
                  <a:lnTo>
                    <a:pt x="123" y="367"/>
                  </a:lnTo>
                  <a:lnTo>
                    <a:pt x="134" y="363"/>
                  </a:lnTo>
                  <a:lnTo>
                    <a:pt x="144" y="361"/>
                  </a:lnTo>
                  <a:lnTo>
                    <a:pt x="155" y="359"/>
                  </a:lnTo>
                  <a:lnTo>
                    <a:pt x="167" y="357"/>
                  </a:lnTo>
                  <a:lnTo>
                    <a:pt x="178" y="354"/>
                  </a:lnTo>
                  <a:lnTo>
                    <a:pt x="189" y="351"/>
                  </a:lnTo>
                  <a:lnTo>
                    <a:pt x="198" y="346"/>
                  </a:lnTo>
                  <a:lnTo>
                    <a:pt x="198" y="346"/>
                  </a:lnTo>
                  <a:lnTo>
                    <a:pt x="205" y="339"/>
                  </a:lnTo>
                  <a:lnTo>
                    <a:pt x="213" y="329"/>
                  </a:lnTo>
                  <a:lnTo>
                    <a:pt x="231" y="307"/>
                  </a:lnTo>
                  <a:lnTo>
                    <a:pt x="242" y="297"/>
                  </a:lnTo>
                  <a:lnTo>
                    <a:pt x="253" y="288"/>
                  </a:lnTo>
                  <a:lnTo>
                    <a:pt x="259" y="284"/>
                  </a:lnTo>
                  <a:lnTo>
                    <a:pt x="266" y="282"/>
                  </a:lnTo>
                  <a:lnTo>
                    <a:pt x="273" y="281"/>
                  </a:lnTo>
                  <a:lnTo>
                    <a:pt x="279" y="279"/>
                  </a:lnTo>
                  <a:lnTo>
                    <a:pt x="279" y="279"/>
                  </a:lnTo>
                  <a:lnTo>
                    <a:pt x="287" y="279"/>
                  </a:lnTo>
                  <a:lnTo>
                    <a:pt x="293" y="277"/>
                  </a:lnTo>
                  <a:lnTo>
                    <a:pt x="300" y="275"/>
                  </a:lnTo>
                  <a:lnTo>
                    <a:pt x="306" y="271"/>
                  </a:lnTo>
                  <a:lnTo>
                    <a:pt x="311" y="268"/>
                  </a:lnTo>
                  <a:lnTo>
                    <a:pt x="315" y="263"/>
                  </a:lnTo>
                  <a:lnTo>
                    <a:pt x="323" y="253"/>
                  </a:lnTo>
                  <a:lnTo>
                    <a:pt x="331" y="242"/>
                  </a:lnTo>
                  <a:lnTo>
                    <a:pt x="338" y="230"/>
                  </a:lnTo>
                  <a:lnTo>
                    <a:pt x="345" y="218"/>
                  </a:lnTo>
                  <a:lnTo>
                    <a:pt x="352" y="209"/>
                  </a:lnTo>
                  <a:lnTo>
                    <a:pt x="352" y="209"/>
                  </a:lnTo>
                  <a:lnTo>
                    <a:pt x="357" y="204"/>
                  </a:lnTo>
                  <a:lnTo>
                    <a:pt x="363" y="199"/>
                  </a:lnTo>
                  <a:lnTo>
                    <a:pt x="368" y="195"/>
                  </a:lnTo>
                  <a:lnTo>
                    <a:pt x="375" y="193"/>
                  </a:lnTo>
                  <a:lnTo>
                    <a:pt x="381" y="190"/>
                  </a:lnTo>
                  <a:lnTo>
                    <a:pt x="388" y="185"/>
                  </a:lnTo>
                  <a:lnTo>
                    <a:pt x="395" y="181"/>
                  </a:lnTo>
                  <a:lnTo>
                    <a:pt x="401" y="174"/>
                  </a:lnTo>
                  <a:lnTo>
                    <a:pt x="401" y="174"/>
                  </a:lnTo>
                  <a:lnTo>
                    <a:pt x="402" y="170"/>
                  </a:lnTo>
                  <a:lnTo>
                    <a:pt x="403" y="167"/>
                  </a:lnTo>
                  <a:lnTo>
                    <a:pt x="405" y="159"/>
                  </a:lnTo>
                  <a:lnTo>
                    <a:pt x="406" y="140"/>
                  </a:lnTo>
                  <a:lnTo>
                    <a:pt x="407" y="131"/>
                  </a:lnTo>
                  <a:lnTo>
                    <a:pt x="410" y="128"/>
                  </a:lnTo>
                  <a:lnTo>
                    <a:pt x="411" y="124"/>
                  </a:lnTo>
                  <a:lnTo>
                    <a:pt x="413" y="122"/>
                  </a:lnTo>
                  <a:lnTo>
                    <a:pt x="417" y="120"/>
                  </a:lnTo>
                  <a:lnTo>
                    <a:pt x="421" y="118"/>
                  </a:lnTo>
                  <a:lnTo>
                    <a:pt x="426" y="118"/>
                  </a:lnTo>
                  <a:lnTo>
                    <a:pt x="426" y="118"/>
                  </a:lnTo>
                  <a:lnTo>
                    <a:pt x="419" y="108"/>
                  </a:lnTo>
                  <a:lnTo>
                    <a:pt x="412" y="97"/>
                  </a:lnTo>
                  <a:lnTo>
                    <a:pt x="398" y="71"/>
                  </a:lnTo>
                  <a:lnTo>
                    <a:pt x="371" y="15"/>
                  </a:lnTo>
                  <a:lnTo>
                    <a:pt x="371" y="15"/>
                  </a:lnTo>
                  <a:lnTo>
                    <a:pt x="361" y="18"/>
                  </a:lnTo>
                  <a:lnTo>
                    <a:pt x="359" y="21"/>
                  </a:lnTo>
                  <a:lnTo>
                    <a:pt x="356" y="24"/>
                  </a:lnTo>
                  <a:lnTo>
                    <a:pt x="354" y="27"/>
                  </a:lnTo>
                  <a:lnTo>
                    <a:pt x="353" y="31"/>
                  </a:lnTo>
                  <a:lnTo>
                    <a:pt x="352" y="41"/>
                  </a:lnTo>
                  <a:lnTo>
                    <a:pt x="352" y="41"/>
                  </a:lnTo>
                  <a:lnTo>
                    <a:pt x="327" y="41"/>
                  </a:lnTo>
                  <a:lnTo>
                    <a:pt x="327" y="41"/>
                  </a:lnTo>
                  <a:lnTo>
                    <a:pt x="320" y="40"/>
                  </a:lnTo>
                  <a:lnTo>
                    <a:pt x="312" y="38"/>
                  </a:lnTo>
                  <a:lnTo>
                    <a:pt x="305" y="34"/>
                  </a:lnTo>
                  <a:lnTo>
                    <a:pt x="298" y="30"/>
                  </a:lnTo>
                  <a:lnTo>
                    <a:pt x="290" y="24"/>
                  </a:lnTo>
                  <a:lnTo>
                    <a:pt x="283" y="17"/>
                  </a:lnTo>
                  <a:lnTo>
                    <a:pt x="277" y="9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69" y="13"/>
                  </a:lnTo>
                  <a:lnTo>
                    <a:pt x="266" y="24"/>
                  </a:lnTo>
                  <a:lnTo>
                    <a:pt x="260" y="34"/>
                  </a:lnTo>
                  <a:lnTo>
                    <a:pt x="253" y="44"/>
                  </a:lnTo>
                  <a:lnTo>
                    <a:pt x="245" y="52"/>
                  </a:lnTo>
                  <a:lnTo>
                    <a:pt x="235" y="57"/>
                  </a:lnTo>
                  <a:lnTo>
                    <a:pt x="224" y="61"/>
                  </a:lnTo>
                  <a:lnTo>
                    <a:pt x="213" y="63"/>
                  </a:lnTo>
                  <a:lnTo>
                    <a:pt x="213" y="63"/>
                  </a:lnTo>
                  <a:lnTo>
                    <a:pt x="207" y="62"/>
                  </a:lnTo>
                  <a:lnTo>
                    <a:pt x="201" y="60"/>
                  </a:lnTo>
                  <a:lnTo>
                    <a:pt x="188" y="54"/>
                  </a:lnTo>
                  <a:lnTo>
                    <a:pt x="172" y="45"/>
                  </a:lnTo>
                  <a:lnTo>
                    <a:pt x="154" y="36"/>
                  </a:lnTo>
                  <a:lnTo>
                    <a:pt x="136" y="25"/>
                  </a:lnTo>
                  <a:lnTo>
                    <a:pt x="117" y="16"/>
                  </a:lnTo>
                  <a:lnTo>
                    <a:pt x="109" y="13"/>
                  </a:lnTo>
                  <a:lnTo>
                    <a:pt x="100" y="10"/>
                  </a:lnTo>
                  <a:lnTo>
                    <a:pt x="92" y="9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1" y="9"/>
                  </a:lnTo>
                  <a:lnTo>
                    <a:pt x="77" y="10"/>
                  </a:lnTo>
                  <a:lnTo>
                    <a:pt x="74" y="14"/>
                  </a:lnTo>
                  <a:lnTo>
                    <a:pt x="70" y="17"/>
                  </a:lnTo>
                  <a:lnTo>
                    <a:pt x="67" y="25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55" y="33"/>
                  </a:lnTo>
                  <a:lnTo>
                    <a:pt x="46" y="31"/>
                  </a:lnTo>
                  <a:lnTo>
                    <a:pt x="39" y="29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28" y="32"/>
                  </a:lnTo>
                  <a:lnTo>
                    <a:pt x="23" y="40"/>
                  </a:lnTo>
                  <a:lnTo>
                    <a:pt x="20" y="50"/>
                  </a:lnTo>
                  <a:lnTo>
                    <a:pt x="18" y="56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9"/>
                  </a:lnTo>
                  <a:lnTo>
                    <a:pt x="20" y="75"/>
                  </a:lnTo>
                  <a:lnTo>
                    <a:pt x="22" y="85"/>
                  </a:lnTo>
                  <a:lnTo>
                    <a:pt x="24" y="9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4" y="113"/>
                  </a:lnTo>
                  <a:lnTo>
                    <a:pt x="22" y="120"/>
                  </a:lnTo>
                  <a:lnTo>
                    <a:pt x="17" y="124"/>
                  </a:lnTo>
                  <a:lnTo>
                    <a:pt x="13" y="128"/>
                  </a:lnTo>
                  <a:lnTo>
                    <a:pt x="8" y="131"/>
                  </a:lnTo>
                  <a:lnTo>
                    <a:pt x="4" y="136"/>
                  </a:lnTo>
                  <a:lnTo>
                    <a:pt x="1" y="140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0" y="154"/>
                  </a:lnTo>
                  <a:lnTo>
                    <a:pt x="1" y="161"/>
                  </a:lnTo>
                  <a:lnTo>
                    <a:pt x="4" y="167"/>
                  </a:lnTo>
                  <a:lnTo>
                    <a:pt x="7" y="172"/>
                  </a:lnTo>
                  <a:lnTo>
                    <a:pt x="15" y="183"/>
                  </a:lnTo>
                  <a:lnTo>
                    <a:pt x="23" y="193"/>
                  </a:lnTo>
                  <a:lnTo>
                    <a:pt x="43" y="209"/>
                  </a:lnTo>
                  <a:lnTo>
                    <a:pt x="52" y="217"/>
                  </a:lnTo>
                  <a:lnTo>
                    <a:pt x="59" y="224"/>
                  </a:lnTo>
                  <a:lnTo>
                    <a:pt x="59" y="224"/>
                  </a:lnTo>
                  <a:lnTo>
                    <a:pt x="68" y="239"/>
                  </a:lnTo>
                  <a:lnTo>
                    <a:pt x="75" y="256"/>
                  </a:lnTo>
                  <a:lnTo>
                    <a:pt x="82" y="275"/>
                  </a:lnTo>
                  <a:lnTo>
                    <a:pt x="88" y="294"/>
                  </a:lnTo>
                  <a:lnTo>
                    <a:pt x="94" y="314"/>
                  </a:lnTo>
                  <a:lnTo>
                    <a:pt x="101" y="332"/>
                  </a:lnTo>
                  <a:lnTo>
                    <a:pt x="108" y="350"/>
                  </a:lnTo>
                  <a:lnTo>
                    <a:pt x="117" y="365"/>
                  </a:lnTo>
                  <a:lnTo>
                    <a:pt x="117" y="365"/>
                  </a:lnTo>
                  <a:lnTo>
                    <a:pt x="114" y="372"/>
                  </a:lnTo>
                  <a:lnTo>
                    <a:pt x="114" y="37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1" name="Freeform 82"/>
            <p:cNvSpPr>
              <a:spLocks/>
            </p:cNvSpPr>
            <p:nvPr/>
          </p:nvSpPr>
          <p:spPr bwMode="auto">
            <a:xfrm>
              <a:off x="6008728" y="5391390"/>
              <a:ext cx="245926" cy="189086"/>
            </a:xfrm>
            <a:custGeom>
              <a:avLst/>
              <a:gdLst/>
              <a:ahLst/>
              <a:cxnLst>
                <a:cxn ang="0">
                  <a:pos x="132" y="333"/>
                </a:cxn>
                <a:cxn ang="0">
                  <a:pos x="63" y="318"/>
                </a:cxn>
                <a:cxn ang="0">
                  <a:pos x="12" y="296"/>
                </a:cxn>
                <a:cxn ang="0">
                  <a:pos x="0" y="283"/>
                </a:cxn>
                <a:cxn ang="0">
                  <a:pos x="4" y="271"/>
                </a:cxn>
                <a:cxn ang="0">
                  <a:pos x="22" y="252"/>
                </a:cxn>
                <a:cxn ang="0">
                  <a:pos x="56" y="220"/>
                </a:cxn>
                <a:cxn ang="0">
                  <a:pos x="66" y="202"/>
                </a:cxn>
                <a:cxn ang="0">
                  <a:pos x="66" y="188"/>
                </a:cxn>
                <a:cxn ang="0">
                  <a:pos x="58" y="178"/>
                </a:cxn>
                <a:cxn ang="0">
                  <a:pos x="50" y="168"/>
                </a:cxn>
                <a:cxn ang="0">
                  <a:pos x="50" y="154"/>
                </a:cxn>
                <a:cxn ang="0">
                  <a:pos x="61" y="131"/>
                </a:cxn>
                <a:cxn ang="0">
                  <a:pos x="67" y="107"/>
                </a:cxn>
                <a:cxn ang="0">
                  <a:pos x="65" y="85"/>
                </a:cxn>
                <a:cxn ang="0">
                  <a:pos x="58" y="71"/>
                </a:cxn>
                <a:cxn ang="0">
                  <a:pos x="48" y="66"/>
                </a:cxn>
                <a:cxn ang="0">
                  <a:pos x="48" y="44"/>
                </a:cxn>
                <a:cxn ang="0">
                  <a:pos x="74" y="44"/>
                </a:cxn>
                <a:cxn ang="0">
                  <a:pos x="99" y="57"/>
                </a:cxn>
                <a:cxn ang="0">
                  <a:pos x="122" y="63"/>
                </a:cxn>
                <a:cxn ang="0">
                  <a:pos x="130" y="61"/>
                </a:cxn>
                <a:cxn ang="0">
                  <a:pos x="142" y="49"/>
                </a:cxn>
                <a:cxn ang="0">
                  <a:pos x="147" y="20"/>
                </a:cxn>
                <a:cxn ang="0">
                  <a:pos x="149" y="3"/>
                </a:cxn>
                <a:cxn ang="0">
                  <a:pos x="174" y="36"/>
                </a:cxn>
                <a:cxn ang="0">
                  <a:pos x="201" y="64"/>
                </a:cxn>
                <a:cxn ang="0">
                  <a:pos x="210" y="70"/>
                </a:cxn>
                <a:cxn ang="0">
                  <a:pos x="236" y="74"/>
                </a:cxn>
                <a:cxn ang="0">
                  <a:pos x="266" y="74"/>
                </a:cxn>
                <a:cxn ang="0">
                  <a:pos x="277" y="82"/>
                </a:cxn>
                <a:cxn ang="0">
                  <a:pos x="289" y="111"/>
                </a:cxn>
                <a:cxn ang="0">
                  <a:pos x="299" y="122"/>
                </a:cxn>
                <a:cxn ang="0">
                  <a:pos x="308" y="125"/>
                </a:cxn>
                <a:cxn ang="0">
                  <a:pos x="352" y="122"/>
                </a:cxn>
                <a:cxn ang="0">
                  <a:pos x="364" y="124"/>
                </a:cxn>
                <a:cxn ang="0">
                  <a:pos x="367" y="145"/>
                </a:cxn>
                <a:cxn ang="0">
                  <a:pos x="367" y="157"/>
                </a:cxn>
                <a:cxn ang="0">
                  <a:pos x="375" y="186"/>
                </a:cxn>
                <a:cxn ang="0">
                  <a:pos x="394" y="216"/>
                </a:cxn>
                <a:cxn ang="0">
                  <a:pos x="382" y="250"/>
                </a:cxn>
                <a:cxn ang="0">
                  <a:pos x="357" y="273"/>
                </a:cxn>
                <a:cxn ang="0">
                  <a:pos x="335" y="279"/>
                </a:cxn>
                <a:cxn ang="0">
                  <a:pos x="310" y="270"/>
                </a:cxn>
                <a:cxn ang="0">
                  <a:pos x="258" y="241"/>
                </a:cxn>
                <a:cxn ang="0">
                  <a:pos x="222" y="226"/>
                </a:cxn>
                <a:cxn ang="0">
                  <a:pos x="206" y="224"/>
                </a:cxn>
                <a:cxn ang="0">
                  <a:pos x="196" y="230"/>
                </a:cxn>
                <a:cxn ang="0">
                  <a:pos x="188" y="250"/>
                </a:cxn>
                <a:cxn ang="0">
                  <a:pos x="168" y="247"/>
                </a:cxn>
                <a:cxn ang="0">
                  <a:pos x="154" y="242"/>
                </a:cxn>
                <a:cxn ang="0">
                  <a:pos x="142" y="266"/>
                </a:cxn>
                <a:cxn ang="0">
                  <a:pos x="140" y="279"/>
                </a:cxn>
                <a:cxn ang="0">
                  <a:pos x="144" y="301"/>
                </a:cxn>
                <a:cxn ang="0">
                  <a:pos x="147" y="319"/>
                </a:cxn>
                <a:cxn ang="0">
                  <a:pos x="151" y="332"/>
                </a:cxn>
                <a:cxn ang="0">
                  <a:pos x="147" y="334"/>
                </a:cxn>
              </a:cxnLst>
              <a:rect l="0" t="0" r="r" b="b"/>
              <a:pathLst>
                <a:path w="394" h="334">
                  <a:moveTo>
                    <a:pt x="147" y="334"/>
                  </a:moveTo>
                  <a:lnTo>
                    <a:pt x="147" y="334"/>
                  </a:lnTo>
                  <a:lnTo>
                    <a:pt x="132" y="333"/>
                  </a:lnTo>
                  <a:lnTo>
                    <a:pt x="113" y="330"/>
                  </a:lnTo>
                  <a:lnTo>
                    <a:pt x="89" y="324"/>
                  </a:lnTo>
                  <a:lnTo>
                    <a:pt x="63" y="318"/>
                  </a:lnTo>
                  <a:lnTo>
                    <a:pt x="39" y="310"/>
                  </a:lnTo>
                  <a:lnTo>
                    <a:pt x="20" y="301"/>
                  </a:lnTo>
                  <a:lnTo>
                    <a:pt x="12" y="296"/>
                  </a:lnTo>
                  <a:lnTo>
                    <a:pt x="6" y="292"/>
                  </a:lnTo>
                  <a:lnTo>
                    <a:pt x="2" y="287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77"/>
                  </a:lnTo>
                  <a:lnTo>
                    <a:pt x="4" y="271"/>
                  </a:lnTo>
                  <a:lnTo>
                    <a:pt x="7" y="265"/>
                  </a:lnTo>
                  <a:lnTo>
                    <a:pt x="10" y="261"/>
                  </a:lnTo>
                  <a:lnTo>
                    <a:pt x="22" y="252"/>
                  </a:lnTo>
                  <a:lnTo>
                    <a:pt x="33" y="241"/>
                  </a:lnTo>
                  <a:lnTo>
                    <a:pt x="46" y="232"/>
                  </a:lnTo>
                  <a:lnTo>
                    <a:pt x="56" y="220"/>
                  </a:lnTo>
                  <a:lnTo>
                    <a:pt x="60" y="215"/>
                  </a:lnTo>
                  <a:lnTo>
                    <a:pt x="63" y="209"/>
                  </a:lnTo>
                  <a:lnTo>
                    <a:pt x="66" y="202"/>
                  </a:lnTo>
                  <a:lnTo>
                    <a:pt x="67" y="195"/>
                  </a:lnTo>
                  <a:lnTo>
                    <a:pt x="67" y="195"/>
                  </a:lnTo>
                  <a:lnTo>
                    <a:pt x="66" y="188"/>
                  </a:lnTo>
                  <a:lnTo>
                    <a:pt x="63" y="185"/>
                  </a:lnTo>
                  <a:lnTo>
                    <a:pt x="61" y="181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1" y="172"/>
                  </a:lnTo>
                  <a:lnTo>
                    <a:pt x="50" y="168"/>
                  </a:lnTo>
                  <a:lnTo>
                    <a:pt x="48" y="162"/>
                  </a:lnTo>
                  <a:lnTo>
                    <a:pt x="48" y="162"/>
                  </a:lnTo>
                  <a:lnTo>
                    <a:pt x="50" y="154"/>
                  </a:lnTo>
                  <a:lnTo>
                    <a:pt x="51" y="148"/>
                  </a:lnTo>
                  <a:lnTo>
                    <a:pt x="58" y="136"/>
                  </a:lnTo>
                  <a:lnTo>
                    <a:pt x="61" y="131"/>
                  </a:lnTo>
                  <a:lnTo>
                    <a:pt x="63" y="124"/>
                  </a:lnTo>
                  <a:lnTo>
                    <a:pt x="66" y="116"/>
                  </a:lnTo>
                  <a:lnTo>
                    <a:pt x="67" y="107"/>
                  </a:lnTo>
                  <a:lnTo>
                    <a:pt x="67" y="107"/>
                  </a:lnTo>
                  <a:lnTo>
                    <a:pt x="66" y="92"/>
                  </a:lnTo>
                  <a:lnTo>
                    <a:pt x="65" y="85"/>
                  </a:lnTo>
                  <a:lnTo>
                    <a:pt x="63" y="79"/>
                  </a:lnTo>
                  <a:lnTo>
                    <a:pt x="60" y="74"/>
                  </a:lnTo>
                  <a:lnTo>
                    <a:pt x="58" y="71"/>
                  </a:lnTo>
                  <a:lnTo>
                    <a:pt x="53" y="67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67" y="44"/>
                  </a:lnTo>
                  <a:lnTo>
                    <a:pt x="67" y="44"/>
                  </a:lnTo>
                  <a:lnTo>
                    <a:pt x="74" y="44"/>
                  </a:lnTo>
                  <a:lnTo>
                    <a:pt x="81" y="47"/>
                  </a:lnTo>
                  <a:lnTo>
                    <a:pt x="93" y="54"/>
                  </a:lnTo>
                  <a:lnTo>
                    <a:pt x="99" y="57"/>
                  </a:lnTo>
                  <a:lnTo>
                    <a:pt x="105" y="59"/>
                  </a:lnTo>
                  <a:lnTo>
                    <a:pt x="113" y="62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7" y="62"/>
                  </a:lnTo>
                  <a:lnTo>
                    <a:pt x="130" y="61"/>
                  </a:lnTo>
                  <a:lnTo>
                    <a:pt x="134" y="58"/>
                  </a:lnTo>
                  <a:lnTo>
                    <a:pt x="137" y="56"/>
                  </a:lnTo>
                  <a:lnTo>
                    <a:pt x="142" y="49"/>
                  </a:lnTo>
                  <a:lnTo>
                    <a:pt x="144" y="41"/>
                  </a:lnTo>
                  <a:lnTo>
                    <a:pt x="146" y="31"/>
                  </a:lnTo>
                  <a:lnTo>
                    <a:pt x="147" y="2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9" y="3"/>
                  </a:lnTo>
                  <a:lnTo>
                    <a:pt x="151" y="9"/>
                  </a:lnTo>
                  <a:lnTo>
                    <a:pt x="161" y="21"/>
                  </a:lnTo>
                  <a:lnTo>
                    <a:pt x="174" y="36"/>
                  </a:lnTo>
                  <a:lnTo>
                    <a:pt x="188" y="51"/>
                  </a:lnTo>
                  <a:lnTo>
                    <a:pt x="188" y="51"/>
                  </a:lnTo>
                  <a:lnTo>
                    <a:pt x="201" y="64"/>
                  </a:lnTo>
                  <a:lnTo>
                    <a:pt x="206" y="69"/>
                  </a:lnTo>
                  <a:lnTo>
                    <a:pt x="210" y="70"/>
                  </a:lnTo>
                  <a:lnTo>
                    <a:pt x="210" y="70"/>
                  </a:lnTo>
                  <a:lnTo>
                    <a:pt x="220" y="72"/>
                  </a:lnTo>
                  <a:lnTo>
                    <a:pt x="228" y="74"/>
                  </a:lnTo>
                  <a:lnTo>
                    <a:pt x="236" y="74"/>
                  </a:lnTo>
                  <a:lnTo>
                    <a:pt x="244" y="74"/>
                  </a:lnTo>
                  <a:lnTo>
                    <a:pt x="259" y="74"/>
                  </a:lnTo>
                  <a:lnTo>
                    <a:pt x="266" y="74"/>
                  </a:lnTo>
                  <a:lnTo>
                    <a:pt x="273" y="77"/>
                  </a:lnTo>
                  <a:lnTo>
                    <a:pt x="273" y="77"/>
                  </a:lnTo>
                  <a:lnTo>
                    <a:pt x="277" y="82"/>
                  </a:lnTo>
                  <a:lnTo>
                    <a:pt x="280" y="88"/>
                  </a:lnTo>
                  <a:lnTo>
                    <a:pt x="285" y="103"/>
                  </a:lnTo>
                  <a:lnTo>
                    <a:pt x="289" y="111"/>
                  </a:lnTo>
                  <a:lnTo>
                    <a:pt x="292" y="117"/>
                  </a:lnTo>
                  <a:lnTo>
                    <a:pt x="296" y="120"/>
                  </a:lnTo>
                  <a:lnTo>
                    <a:pt x="299" y="122"/>
                  </a:lnTo>
                  <a:lnTo>
                    <a:pt x="304" y="124"/>
                  </a:lnTo>
                  <a:lnTo>
                    <a:pt x="308" y="125"/>
                  </a:lnTo>
                  <a:lnTo>
                    <a:pt x="308" y="125"/>
                  </a:lnTo>
                  <a:lnTo>
                    <a:pt x="321" y="124"/>
                  </a:lnTo>
                  <a:lnTo>
                    <a:pt x="334" y="123"/>
                  </a:lnTo>
                  <a:lnTo>
                    <a:pt x="352" y="122"/>
                  </a:lnTo>
                  <a:lnTo>
                    <a:pt x="352" y="122"/>
                  </a:lnTo>
                  <a:lnTo>
                    <a:pt x="360" y="122"/>
                  </a:lnTo>
                  <a:lnTo>
                    <a:pt x="364" y="124"/>
                  </a:lnTo>
                  <a:lnTo>
                    <a:pt x="366" y="127"/>
                  </a:lnTo>
                  <a:lnTo>
                    <a:pt x="367" y="133"/>
                  </a:lnTo>
                  <a:lnTo>
                    <a:pt x="367" y="145"/>
                  </a:lnTo>
                  <a:lnTo>
                    <a:pt x="367" y="150"/>
                  </a:lnTo>
                  <a:lnTo>
                    <a:pt x="367" y="157"/>
                  </a:lnTo>
                  <a:lnTo>
                    <a:pt x="367" y="157"/>
                  </a:lnTo>
                  <a:lnTo>
                    <a:pt x="368" y="163"/>
                  </a:lnTo>
                  <a:lnTo>
                    <a:pt x="369" y="170"/>
                  </a:lnTo>
                  <a:lnTo>
                    <a:pt x="375" y="186"/>
                  </a:lnTo>
                  <a:lnTo>
                    <a:pt x="383" y="202"/>
                  </a:lnTo>
                  <a:lnTo>
                    <a:pt x="394" y="216"/>
                  </a:lnTo>
                  <a:lnTo>
                    <a:pt x="394" y="216"/>
                  </a:lnTo>
                  <a:lnTo>
                    <a:pt x="391" y="229"/>
                  </a:lnTo>
                  <a:lnTo>
                    <a:pt x="388" y="240"/>
                  </a:lnTo>
                  <a:lnTo>
                    <a:pt x="382" y="250"/>
                  </a:lnTo>
                  <a:lnTo>
                    <a:pt x="375" y="260"/>
                  </a:lnTo>
                  <a:lnTo>
                    <a:pt x="367" y="268"/>
                  </a:lnTo>
                  <a:lnTo>
                    <a:pt x="357" y="273"/>
                  </a:lnTo>
                  <a:lnTo>
                    <a:pt x="346" y="277"/>
                  </a:lnTo>
                  <a:lnTo>
                    <a:pt x="335" y="279"/>
                  </a:lnTo>
                  <a:lnTo>
                    <a:pt x="335" y="279"/>
                  </a:lnTo>
                  <a:lnTo>
                    <a:pt x="329" y="278"/>
                  </a:lnTo>
                  <a:lnTo>
                    <a:pt x="323" y="276"/>
                  </a:lnTo>
                  <a:lnTo>
                    <a:pt x="310" y="270"/>
                  </a:lnTo>
                  <a:lnTo>
                    <a:pt x="294" y="261"/>
                  </a:lnTo>
                  <a:lnTo>
                    <a:pt x="276" y="252"/>
                  </a:lnTo>
                  <a:lnTo>
                    <a:pt x="258" y="241"/>
                  </a:lnTo>
                  <a:lnTo>
                    <a:pt x="239" y="232"/>
                  </a:lnTo>
                  <a:lnTo>
                    <a:pt x="231" y="229"/>
                  </a:lnTo>
                  <a:lnTo>
                    <a:pt x="222" y="226"/>
                  </a:lnTo>
                  <a:lnTo>
                    <a:pt x="214" y="225"/>
                  </a:lnTo>
                  <a:lnTo>
                    <a:pt x="206" y="224"/>
                  </a:lnTo>
                  <a:lnTo>
                    <a:pt x="206" y="224"/>
                  </a:lnTo>
                  <a:lnTo>
                    <a:pt x="203" y="225"/>
                  </a:lnTo>
                  <a:lnTo>
                    <a:pt x="199" y="226"/>
                  </a:lnTo>
                  <a:lnTo>
                    <a:pt x="196" y="230"/>
                  </a:lnTo>
                  <a:lnTo>
                    <a:pt x="192" y="233"/>
                  </a:lnTo>
                  <a:lnTo>
                    <a:pt x="189" y="241"/>
                  </a:lnTo>
                  <a:lnTo>
                    <a:pt x="188" y="250"/>
                  </a:lnTo>
                  <a:lnTo>
                    <a:pt x="188" y="250"/>
                  </a:lnTo>
                  <a:lnTo>
                    <a:pt x="177" y="249"/>
                  </a:lnTo>
                  <a:lnTo>
                    <a:pt x="168" y="247"/>
                  </a:lnTo>
                  <a:lnTo>
                    <a:pt x="161" y="245"/>
                  </a:lnTo>
                  <a:lnTo>
                    <a:pt x="154" y="242"/>
                  </a:lnTo>
                  <a:lnTo>
                    <a:pt x="154" y="242"/>
                  </a:lnTo>
                  <a:lnTo>
                    <a:pt x="150" y="248"/>
                  </a:lnTo>
                  <a:lnTo>
                    <a:pt x="145" y="256"/>
                  </a:lnTo>
                  <a:lnTo>
                    <a:pt x="142" y="266"/>
                  </a:lnTo>
                  <a:lnTo>
                    <a:pt x="140" y="272"/>
                  </a:lnTo>
                  <a:lnTo>
                    <a:pt x="140" y="279"/>
                  </a:lnTo>
                  <a:lnTo>
                    <a:pt x="140" y="279"/>
                  </a:lnTo>
                  <a:lnTo>
                    <a:pt x="140" y="285"/>
                  </a:lnTo>
                  <a:lnTo>
                    <a:pt x="142" y="291"/>
                  </a:lnTo>
                  <a:lnTo>
                    <a:pt x="144" y="301"/>
                  </a:lnTo>
                  <a:lnTo>
                    <a:pt x="146" y="309"/>
                  </a:lnTo>
                  <a:lnTo>
                    <a:pt x="147" y="319"/>
                  </a:lnTo>
                  <a:lnTo>
                    <a:pt x="147" y="319"/>
                  </a:lnTo>
                  <a:lnTo>
                    <a:pt x="149" y="325"/>
                  </a:lnTo>
                  <a:lnTo>
                    <a:pt x="151" y="330"/>
                  </a:lnTo>
                  <a:lnTo>
                    <a:pt x="151" y="332"/>
                  </a:lnTo>
                  <a:lnTo>
                    <a:pt x="147" y="334"/>
                  </a:lnTo>
                  <a:lnTo>
                    <a:pt x="147" y="334"/>
                  </a:lnTo>
                  <a:lnTo>
                    <a:pt x="147" y="33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2" name="Freeform 83"/>
            <p:cNvSpPr>
              <a:spLocks/>
            </p:cNvSpPr>
            <p:nvPr/>
          </p:nvSpPr>
          <p:spPr bwMode="auto">
            <a:xfrm>
              <a:off x="5605509" y="5093608"/>
              <a:ext cx="158541" cy="156251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6" y="71"/>
                </a:cxn>
                <a:cxn ang="0">
                  <a:pos x="10" y="111"/>
                </a:cxn>
                <a:cxn ang="0">
                  <a:pos x="15" y="131"/>
                </a:cxn>
                <a:cxn ang="0">
                  <a:pos x="21" y="139"/>
                </a:cxn>
                <a:cxn ang="0">
                  <a:pos x="42" y="159"/>
                </a:cxn>
                <a:cxn ang="0">
                  <a:pos x="54" y="174"/>
                </a:cxn>
                <a:cxn ang="0">
                  <a:pos x="59" y="189"/>
                </a:cxn>
                <a:cxn ang="0">
                  <a:pos x="59" y="194"/>
                </a:cxn>
                <a:cxn ang="0">
                  <a:pos x="59" y="208"/>
                </a:cxn>
                <a:cxn ang="0">
                  <a:pos x="63" y="226"/>
                </a:cxn>
                <a:cxn ang="0">
                  <a:pos x="72" y="246"/>
                </a:cxn>
                <a:cxn ang="0">
                  <a:pos x="84" y="263"/>
                </a:cxn>
                <a:cxn ang="0">
                  <a:pos x="101" y="275"/>
                </a:cxn>
                <a:cxn ang="0">
                  <a:pos x="126" y="275"/>
                </a:cxn>
                <a:cxn ang="0">
                  <a:pos x="126" y="275"/>
                </a:cxn>
                <a:cxn ang="0">
                  <a:pos x="127" y="262"/>
                </a:cxn>
                <a:cxn ang="0">
                  <a:pos x="132" y="252"/>
                </a:cxn>
                <a:cxn ang="0">
                  <a:pos x="137" y="245"/>
                </a:cxn>
                <a:cxn ang="0">
                  <a:pos x="145" y="241"/>
                </a:cxn>
                <a:cxn ang="0">
                  <a:pos x="166" y="238"/>
                </a:cxn>
                <a:cxn ang="0">
                  <a:pos x="188" y="238"/>
                </a:cxn>
                <a:cxn ang="0">
                  <a:pos x="197" y="207"/>
                </a:cxn>
                <a:cxn ang="0">
                  <a:pos x="211" y="172"/>
                </a:cxn>
                <a:cxn ang="0">
                  <a:pos x="213" y="169"/>
                </a:cxn>
                <a:cxn ang="0">
                  <a:pos x="236" y="131"/>
                </a:cxn>
                <a:cxn ang="0">
                  <a:pos x="236" y="142"/>
                </a:cxn>
                <a:cxn ang="0">
                  <a:pos x="236" y="131"/>
                </a:cxn>
                <a:cxn ang="0">
                  <a:pos x="239" y="122"/>
                </a:cxn>
                <a:cxn ang="0">
                  <a:pos x="251" y="105"/>
                </a:cxn>
                <a:cxn ang="0">
                  <a:pos x="255" y="95"/>
                </a:cxn>
                <a:cxn ang="0">
                  <a:pos x="254" y="86"/>
                </a:cxn>
                <a:cxn ang="0">
                  <a:pos x="250" y="71"/>
                </a:cxn>
                <a:cxn ang="0">
                  <a:pos x="243" y="61"/>
                </a:cxn>
                <a:cxn ang="0">
                  <a:pos x="231" y="47"/>
                </a:cxn>
                <a:cxn ang="0">
                  <a:pos x="218" y="34"/>
                </a:cxn>
                <a:cxn ang="0">
                  <a:pos x="211" y="23"/>
                </a:cxn>
                <a:cxn ang="0">
                  <a:pos x="208" y="8"/>
                </a:cxn>
                <a:cxn ang="0">
                  <a:pos x="206" y="0"/>
                </a:cxn>
                <a:cxn ang="0">
                  <a:pos x="203" y="0"/>
                </a:cxn>
                <a:cxn ang="0">
                  <a:pos x="197" y="3"/>
                </a:cxn>
                <a:cxn ang="0">
                  <a:pos x="179" y="15"/>
                </a:cxn>
                <a:cxn ang="0">
                  <a:pos x="170" y="17"/>
                </a:cxn>
                <a:cxn ang="0">
                  <a:pos x="166" y="17"/>
                </a:cxn>
                <a:cxn ang="0">
                  <a:pos x="159" y="12"/>
                </a:cxn>
                <a:cxn ang="0">
                  <a:pos x="151" y="8"/>
                </a:cxn>
                <a:cxn ang="0">
                  <a:pos x="148" y="7"/>
                </a:cxn>
                <a:cxn ang="0">
                  <a:pos x="140" y="11"/>
                </a:cxn>
                <a:cxn ang="0">
                  <a:pos x="135" y="19"/>
                </a:cxn>
                <a:cxn ang="0">
                  <a:pos x="128" y="29"/>
                </a:cxn>
                <a:cxn ang="0">
                  <a:pos x="119" y="32"/>
                </a:cxn>
                <a:cxn ang="0">
                  <a:pos x="111" y="31"/>
                </a:cxn>
                <a:cxn ang="0">
                  <a:pos x="99" y="23"/>
                </a:cxn>
                <a:cxn ang="0">
                  <a:pos x="89" y="12"/>
                </a:cxn>
                <a:cxn ang="0">
                  <a:pos x="76" y="4"/>
                </a:cxn>
                <a:cxn ang="0">
                  <a:pos x="67" y="3"/>
                </a:cxn>
                <a:cxn ang="0">
                  <a:pos x="61" y="3"/>
                </a:cxn>
                <a:cxn ang="0">
                  <a:pos x="51" y="6"/>
                </a:cxn>
                <a:cxn ang="0">
                  <a:pos x="38" y="14"/>
                </a:cxn>
                <a:cxn ang="0">
                  <a:pos x="18" y="35"/>
                </a:cxn>
                <a:cxn ang="0">
                  <a:pos x="0" y="47"/>
                </a:cxn>
                <a:cxn ang="0">
                  <a:pos x="0" y="52"/>
                </a:cxn>
              </a:cxnLst>
              <a:rect l="0" t="0" r="r" b="b"/>
              <a:pathLst>
                <a:path w="255" h="275">
                  <a:moveTo>
                    <a:pt x="0" y="52"/>
                  </a:moveTo>
                  <a:lnTo>
                    <a:pt x="0" y="52"/>
                  </a:lnTo>
                  <a:lnTo>
                    <a:pt x="4" y="61"/>
                  </a:lnTo>
                  <a:lnTo>
                    <a:pt x="6" y="71"/>
                  </a:lnTo>
                  <a:lnTo>
                    <a:pt x="8" y="91"/>
                  </a:lnTo>
                  <a:lnTo>
                    <a:pt x="10" y="111"/>
                  </a:lnTo>
                  <a:lnTo>
                    <a:pt x="12" y="122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21" y="139"/>
                  </a:lnTo>
                  <a:lnTo>
                    <a:pt x="27" y="146"/>
                  </a:lnTo>
                  <a:lnTo>
                    <a:pt x="42" y="159"/>
                  </a:lnTo>
                  <a:lnTo>
                    <a:pt x="49" y="166"/>
                  </a:lnTo>
                  <a:lnTo>
                    <a:pt x="54" y="174"/>
                  </a:lnTo>
                  <a:lnTo>
                    <a:pt x="58" y="183"/>
                  </a:lnTo>
                  <a:lnTo>
                    <a:pt x="59" y="189"/>
                  </a:lnTo>
                  <a:lnTo>
                    <a:pt x="59" y="194"/>
                  </a:lnTo>
                  <a:lnTo>
                    <a:pt x="59" y="194"/>
                  </a:lnTo>
                  <a:lnTo>
                    <a:pt x="59" y="208"/>
                  </a:lnTo>
                  <a:lnTo>
                    <a:pt x="59" y="208"/>
                  </a:lnTo>
                  <a:lnTo>
                    <a:pt x="60" y="217"/>
                  </a:lnTo>
                  <a:lnTo>
                    <a:pt x="63" y="226"/>
                  </a:lnTo>
                  <a:lnTo>
                    <a:pt x="67" y="237"/>
                  </a:lnTo>
                  <a:lnTo>
                    <a:pt x="72" y="246"/>
                  </a:lnTo>
                  <a:lnTo>
                    <a:pt x="78" y="255"/>
                  </a:lnTo>
                  <a:lnTo>
                    <a:pt x="84" y="263"/>
                  </a:lnTo>
                  <a:lnTo>
                    <a:pt x="92" y="270"/>
                  </a:lnTo>
                  <a:lnTo>
                    <a:pt x="101" y="275"/>
                  </a:lnTo>
                  <a:lnTo>
                    <a:pt x="101" y="275"/>
                  </a:lnTo>
                  <a:lnTo>
                    <a:pt x="126" y="275"/>
                  </a:lnTo>
                  <a:lnTo>
                    <a:pt x="126" y="275"/>
                  </a:lnTo>
                  <a:lnTo>
                    <a:pt x="126" y="275"/>
                  </a:lnTo>
                  <a:lnTo>
                    <a:pt x="126" y="268"/>
                  </a:lnTo>
                  <a:lnTo>
                    <a:pt x="127" y="262"/>
                  </a:lnTo>
                  <a:lnTo>
                    <a:pt x="129" y="256"/>
                  </a:lnTo>
                  <a:lnTo>
                    <a:pt x="132" y="252"/>
                  </a:lnTo>
                  <a:lnTo>
                    <a:pt x="134" y="248"/>
                  </a:lnTo>
                  <a:lnTo>
                    <a:pt x="137" y="245"/>
                  </a:lnTo>
                  <a:lnTo>
                    <a:pt x="142" y="243"/>
                  </a:lnTo>
                  <a:lnTo>
                    <a:pt x="145" y="241"/>
                  </a:lnTo>
                  <a:lnTo>
                    <a:pt x="156" y="239"/>
                  </a:lnTo>
                  <a:lnTo>
                    <a:pt x="166" y="238"/>
                  </a:lnTo>
                  <a:lnTo>
                    <a:pt x="188" y="238"/>
                  </a:lnTo>
                  <a:lnTo>
                    <a:pt x="188" y="238"/>
                  </a:lnTo>
                  <a:lnTo>
                    <a:pt x="193" y="221"/>
                  </a:lnTo>
                  <a:lnTo>
                    <a:pt x="197" y="207"/>
                  </a:lnTo>
                  <a:lnTo>
                    <a:pt x="205" y="185"/>
                  </a:lnTo>
                  <a:lnTo>
                    <a:pt x="211" y="172"/>
                  </a:lnTo>
                  <a:lnTo>
                    <a:pt x="213" y="169"/>
                  </a:lnTo>
                  <a:lnTo>
                    <a:pt x="213" y="169"/>
                  </a:lnTo>
                  <a:lnTo>
                    <a:pt x="236" y="131"/>
                  </a:lnTo>
                  <a:lnTo>
                    <a:pt x="236" y="131"/>
                  </a:lnTo>
                  <a:lnTo>
                    <a:pt x="236" y="131"/>
                  </a:lnTo>
                  <a:lnTo>
                    <a:pt x="236" y="142"/>
                  </a:lnTo>
                  <a:lnTo>
                    <a:pt x="236" y="131"/>
                  </a:lnTo>
                  <a:lnTo>
                    <a:pt x="236" y="131"/>
                  </a:lnTo>
                  <a:lnTo>
                    <a:pt x="236" y="126"/>
                  </a:lnTo>
                  <a:lnTo>
                    <a:pt x="239" y="122"/>
                  </a:lnTo>
                  <a:lnTo>
                    <a:pt x="246" y="114"/>
                  </a:lnTo>
                  <a:lnTo>
                    <a:pt x="251" y="105"/>
                  </a:lnTo>
                  <a:lnTo>
                    <a:pt x="254" y="100"/>
                  </a:lnTo>
                  <a:lnTo>
                    <a:pt x="255" y="95"/>
                  </a:lnTo>
                  <a:lnTo>
                    <a:pt x="255" y="95"/>
                  </a:lnTo>
                  <a:lnTo>
                    <a:pt x="254" y="86"/>
                  </a:lnTo>
                  <a:lnTo>
                    <a:pt x="252" y="78"/>
                  </a:lnTo>
                  <a:lnTo>
                    <a:pt x="250" y="71"/>
                  </a:lnTo>
                  <a:lnTo>
                    <a:pt x="247" y="65"/>
                  </a:lnTo>
                  <a:lnTo>
                    <a:pt x="243" y="61"/>
                  </a:lnTo>
                  <a:lnTo>
                    <a:pt x="240" y="56"/>
                  </a:lnTo>
                  <a:lnTo>
                    <a:pt x="231" y="47"/>
                  </a:lnTo>
                  <a:lnTo>
                    <a:pt x="221" y="39"/>
                  </a:lnTo>
                  <a:lnTo>
                    <a:pt x="218" y="34"/>
                  </a:lnTo>
                  <a:lnTo>
                    <a:pt x="214" y="29"/>
                  </a:lnTo>
                  <a:lnTo>
                    <a:pt x="211" y="23"/>
                  </a:lnTo>
                  <a:lnTo>
                    <a:pt x="209" y="16"/>
                  </a:lnTo>
                  <a:lnTo>
                    <a:pt x="208" y="8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3"/>
                  </a:lnTo>
                  <a:lnTo>
                    <a:pt x="189" y="10"/>
                  </a:lnTo>
                  <a:lnTo>
                    <a:pt x="179" y="15"/>
                  </a:lnTo>
                  <a:lnTo>
                    <a:pt x="174" y="17"/>
                  </a:lnTo>
                  <a:lnTo>
                    <a:pt x="170" y="17"/>
                  </a:lnTo>
                  <a:lnTo>
                    <a:pt x="170" y="17"/>
                  </a:lnTo>
                  <a:lnTo>
                    <a:pt x="166" y="17"/>
                  </a:lnTo>
                  <a:lnTo>
                    <a:pt x="164" y="16"/>
                  </a:lnTo>
                  <a:lnTo>
                    <a:pt x="159" y="12"/>
                  </a:lnTo>
                  <a:lnTo>
                    <a:pt x="155" y="9"/>
                  </a:lnTo>
                  <a:lnTo>
                    <a:pt x="151" y="8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3" y="8"/>
                  </a:lnTo>
                  <a:lnTo>
                    <a:pt x="140" y="11"/>
                  </a:lnTo>
                  <a:lnTo>
                    <a:pt x="137" y="15"/>
                  </a:lnTo>
                  <a:lnTo>
                    <a:pt x="135" y="19"/>
                  </a:lnTo>
                  <a:lnTo>
                    <a:pt x="132" y="24"/>
                  </a:lnTo>
                  <a:lnTo>
                    <a:pt x="128" y="29"/>
                  </a:lnTo>
                  <a:lnTo>
                    <a:pt x="125" y="31"/>
                  </a:lnTo>
                  <a:lnTo>
                    <a:pt x="119" y="32"/>
                  </a:lnTo>
                  <a:lnTo>
                    <a:pt x="119" y="32"/>
                  </a:lnTo>
                  <a:lnTo>
                    <a:pt x="111" y="31"/>
                  </a:lnTo>
                  <a:lnTo>
                    <a:pt x="105" y="27"/>
                  </a:lnTo>
                  <a:lnTo>
                    <a:pt x="99" y="23"/>
                  </a:lnTo>
                  <a:lnTo>
                    <a:pt x="94" y="17"/>
                  </a:lnTo>
                  <a:lnTo>
                    <a:pt x="89" y="12"/>
                  </a:lnTo>
                  <a:lnTo>
                    <a:pt x="83" y="8"/>
                  </a:lnTo>
                  <a:lnTo>
                    <a:pt x="76" y="4"/>
                  </a:lnTo>
                  <a:lnTo>
                    <a:pt x="72" y="3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1" y="3"/>
                  </a:lnTo>
                  <a:lnTo>
                    <a:pt x="56" y="4"/>
                  </a:lnTo>
                  <a:lnTo>
                    <a:pt x="51" y="6"/>
                  </a:lnTo>
                  <a:lnTo>
                    <a:pt x="46" y="8"/>
                  </a:lnTo>
                  <a:lnTo>
                    <a:pt x="38" y="14"/>
                  </a:lnTo>
                  <a:lnTo>
                    <a:pt x="31" y="21"/>
                  </a:lnTo>
                  <a:lnTo>
                    <a:pt x="18" y="35"/>
                  </a:lnTo>
                  <a:lnTo>
                    <a:pt x="10" y="42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3" name="Freeform 84"/>
            <p:cNvSpPr>
              <a:spLocks/>
            </p:cNvSpPr>
            <p:nvPr/>
          </p:nvSpPr>
          <p:spPr bwMode="auto">
            <a:xfrm>
              <a:off x="5641711" y="5786545"/>
              <a:ext cx="174769" cy="286460"/>
            </a:xfrm>
            <a:custGeom>
              <a:avLst/>
              <a:gdLst/>
              <a:ahLst/>
              <a:cxnLst>
                <a:cxn ang="0">
                  <a:pos x="210" y="123"/>
                </a:cxn>
                <a:cxn ang="0">
                  <a:pos x="199" y="99"/>
                </a:cxn>
                <a:cxn ang="0">
                  <a:pos x="204" y="78"/>
                </a:cxn>
                <a:cxn ang="0">
                  <a:pos x="228" y="54"/>
                </a:cxn>
                <a:cxn ang="0">
                  <a:pos x="221" y="31"/>
                </a:cxn>
                <a:cxn ang="0">
                  <a:pos x="208" y="7"/>
                </a:cxn>
                <a:cxn ang="0">
                  <a:pos x="189" y="0"/>
                </a:cxn>
                <a:cxn ang="0">
                  <a:pos x="162" y="6"/>
                </a:cxn>
                <a:cxn ang="0">
                  <a:pos x="122" y="3"/>
                </a:cxn>
                <a:cxn ang="0">
                  <a:pos x="83" y="0"/>
                </a:cxn>
                <a:cxn ang="0">
                  <a:pos x="67" y="12"/>
                </a:cxn>
                <a:cxn ang="0">
                  <a:pos x="89" y="85"/>
                </a:cxn>
                <a:cxn ang="0">
                  <a:pos x="96" y="143"/>
                </a:cxn>
                <a:cxn ang="0">
                  <a:pos x="103" y="183"/>
                </a:cxn>
                <a:cxn ang="0">
                  <a:pos x="132" y="198"/>
                </a:cxn>
                <a:cxn ang="0">
                  <a:pos x="132" y="221"/>
                </a:cxn>
                <a:cxn ang="0">
                  <a:pos x="111" y="250"/>
                </a:cxn>
                <a:cxn ang="0">
                  <a:pos x="113" y="270"/>
                </a:cxn>
                <a:cxn ang="0">
                  <a:pos x="122" y="319"/>
                </a:cxn>
                <a:cxn ang="0">
                  <a:pos x="115" y="328"/>
                </a:cxn>
                <a:cxn ang="0">
                  <a:pos x="78" y="348"/>
                </a:cxn>
                <a:cxn ang="0">
                  <a:pos x="68" y="346"/>
                </a:cxn>
                <a:cxn ang="0">
                  <a:pos x="52" y="338"/>
                </a:cxn>
                <a:cxn ang="0">
                  <a:pos x="43" y="342"/>
                </a:cxn>
                <a:cxn ang="0">
                  <a:pos x="37" y="360"/>
                </a:cxn>
                <a:cxn ang="0">
                  <a:pos x="50" y="390"/>
                </a:cxn>
                <a:cxn ang="0">
                  <a:pos x="51" y="406"/>
                </a:cxn>
                <a:cxn ang="0">
                  <a:pos x="36" y="425"/>
                </a:cxn>
                <a:cxn ang="0">
                  <a:pos x="6" y="444"/>
                </a:cxn>
                <a:cxn ang="0">
                  <a:pos x="0" y="459"/>
                </a:cxn>
                <a:cxn ang="0">
                  <a:pos x="12" y="474"/>
                </a:cxn>
                <a:cxn ang="0">
                  <a:pos x="37" y="489"/>
                </a:cxn>
                <a:cxn ang="0">
                  <a:pos x="52" y="493"/>
                </a:cxn>
                <a:cxn ang="0">
                  <a:pos x="107" y="504"/>
                </a:cxn>
                <a:cxn ang="0">
                  <a:pos x="155" y="502"/>
                </a:cxn>
                <a:cxn ang="0">
                  <a:pos x="243" y="503"/>
                </a:cxn>
                <a:cxn ang="0">
                  <a:pos x="224" y="481"/>
                </a:cxn>
                <a:cxn ang="0">
                  <a:pos x="224" y="412"/>
                </a:cxn>
                <a:cxn ang="0">
                  <a:pos x="250" y="426"/>
                </a:cxn>
                <a:cxn ang="0">
                  <a:pos x="273" y="441"/>
                </a:cxn>
                <a:cxn ang="0">
                  <a:pos x="281" y="399"/>
                </a:cxn>
                <a:cxn ang="0">
                  <a:pos x="281" y="322"/>
                </a:cxn>
                <a:cxn ang="0">
                  <a:pos x="274" y="268"/>
                </a:cxn>
                <a:cxn ang="0">
                  <a:pos x="258" y="245"/>
                </a:cxn>
                <a:cxn ang="0">
                  <a:pos x="241" y="238"/>
                </a:cxn>
                <a:cxn ang="0">
                  <a:pos x="205" y="226"/>
                </a:cxn>
                <a:cxn ang="0">
                  <a:pos x="199" y="206"/>
                </a:cxn>
                <a:cxn ang="0">
                  <a:pos x="207" y="181"/>
                </a:cxn>
                <a:cxn ang="0">
                  <a:pos x="236" y="147"/>
                </a:cxn>
              </a:cxnLst>
              <a:rect l="0" t="0" r="r" b="b"/>
              <a:pathLst>
                <a:path w="281" h="506">
                  <a:moveTo>
                    <a:pt x="224" y="136"/>
                  </a:moveTo>
                  <a:lnTo>
                    <a:pt x="224" y="136"/>
                  </a:lnTo>
                  <a:lnTo>
                    <a:pt x="218" y="130"/>
                  </a:lnTo>
                  <a:lnTo>
                    <a:pt x="210" y="123"/>
                  </a:lnTo>
                  <a:lnTo>
                    <a:pt x="205" y="119"/>
                  </a:lnTo>
                  <a:lnTo>
                    <a:pt x="201" y="113"/>
                  </a:lnTo>
                  <a:lnTo>
                    <a:pt x="199" y="106"/>
                  </a:lnTo>
                  <a:lnTo>
                    <a:pt x="199" y="99"/>
                  </a:lnTo>
                  <a:lnTo>
                    <a:pt x="199" y="99"/>
                  </a:lnTo>
                  <a:lnTo>
                    <a:pt x="199" y="91"/>
                  </a:lnTo>
                  <a:lnTo>
                    <a:pt x="201" y="84"/>
                  </a:lnTo>
                  <a:lnTo>
                    <a:pt x="204" y="78"/>
                  </a:lnTo>
                  <a:lnTo>
                    <a:pt x="208" y="72"/>
                  </a:lnTo>
                  <a:lnTo>
                    <a:pt x="212" y="68"/>
                  </a:lnTo>
                  <a:lnTo>
                    <a:pt x="218" y="63"/>
                  </a:lnTo>
                  <a:lnTo>
                    <a:pt x="228" y="54"/>
                  </a:lnTo>
                  <a:lnTo>
                    <a:pt x="228" y="54"/>
                  </a:lnTo>
                  <a:lnTo>
                    <a:pt x="224" y="48"/>
                  </a:lnTo>
                  <a:lnTo>
                    <a:pt x="222" y="40"/>
                  </a:lnTo>
                  <a:lnTo>
                    <a:pt x="221" y="31"/>
                  </a:lnTo>
                  <a:lnTo>
                    <a:pt x="218" y="22"/>
                  </a:lnTo>
                  <a:lnTo>
                    <a:pt x="214" y="14"/>
                  </a:lnTo>
                  <a:lnTo>
                    <a:pt x="212" y="9"/>
                  </a:lnTo>
                  <a:lnTo>
                    <a:pt x="208" y="7"/>
                  </a:lnTo>
                  <a:lnTo>
                    <a:pt x="205" y="3"/>
                  </a:lnTo>
                  <a:lnTo>
                    <a:pt x="200" y="1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78" y="1"/>
                  </a:lnTo>
                  <a:lnTo>
                    <a:pt x="172" y="3"/>
                  </a:lnTo>
                  <a:lnTo>
                    <a:pt x="162" y="6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35" y="6"/>
                  </a:lnTo>
                  <a:lnTo>
                    <a:pt x="122" y="3"/>
                  </a:lnTo>
                  <a:lnTo>
                    <a:pt x="108" y="1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77" y="2"/>
                  </a:lnTo>
                  <a:lnTo>
                    <a:pt x="71" y="6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70" y="29"/>
                  </a:lnTo>
                  <a:lnTo>
                    <a:pt x="74" y="44"/>
                  </a:lnTo>
                  <a:lnTo>
                    <a:pt x="84" y="71"/>
                  </a:lnTo>
                  <a:lnTo>
                    <a:pt x="89" y="85"/>
                  </a:lnTo>
                  <a:lnTo>
                    <a:pt x="92" y="101"/>
                  </a:lnTo>
                  <a:lnTo>
                    <a:pt x="94" y="120"/>
                  </a:lnTo>
                  <a:lnTo>
                    <a:pt x="96" y="143"/>
                  </a:lnTo>
                  <a:lnTo>
                    <a:pt x="96" y="143"/>
                  </a:lnTo>
                  <a:lnTo>
                    <a:pt x="96" y="155"/>
                  </a:lnTo>
                  <a:lnTo>
                    <a:pt x="97" y="167"/>
                  </a:lnTo>
                  <a:lnTo>
                    <a:pt x="99" y="176"/>
                  </a:lnTo>
                  <a:lnTo>
                    <a:pt x="103" y="183"/>
                  </a:lnTo>
                  <a:lnTo>
                    <a:pt x="107" y="189"/>
                  </a:lnTo>
                  <a:lnTo>
                    <a:pt x="113" y="193"/>
                  </a:lnTo>
                  <a:lnTo>
                    <a:pt x="122" y="196"/>
                  </a:lnTo>
                  <a:lnTo>
                    <a:pt x="132" y="198"/>
                  </a:lnTo>
                  <a:lnTo>
                    <a:pt x="132" y="198"/>
                  </a:lnTo>
                  <a:lnTo>
                    <a:pt x="132" y="221"/>
                  </a:lnTo>
                  <a:lnTo>
                    <a:pt x="132" y="221"/>
                  </a:lnTo>
                  <a:lnTo>
                    <a:pt x="132" y="221"/>
                  </a:lnTo>
                  <a:lnTo>
                    <a:pt x="124" y="230"/>
                  </a:lnTo>
                  <a:lnTo>
                    <a:pt x="117" y="238"/>
                  </a:lnTo>
                  <a:lnTo>
                    <a:pt x="113" y="245"/>
                  </a:lnTo>
                  <a:lnTo>
                    <a:pt x="111" y="250"/>
                  </a:lnTo>
                  <a:lnTo>
                    <a:pt x="111" y="253"/>
                  </a:lnTo>
                  <a:lnTo>
                    <a:pt x="111" y="253"/>
                  </a:lnTo>
                  <a:lnTo>
                    <a:pt x="111" y="262"/>
                  </a:lnTo>
                  <a:lnTo>
                    <a:pt x="113" y="270"/>
                  </a:lnTo>
                  <a:lnTo>
                    <a:pt x="116" y="287"/>
                  </a:lnTo>
                  <a:lnTo>
                    <a:pt x="120" y="301"/>
                  </a:lnTo>
                  <a:lnTo>
                    <a:pt x="121" y="310"/>
                  </a:lnTo>
                  <a:lnTo>
                    <a:pt x="122" y="319"/>
                  </a:lnTo>
                  <a:lnTo>
                    <a:pt x="122" y="319"/>
                  </a:lnTo>
                  <a:lnTo>
                    <a:pt x="121" y="321"/>
                  </a:lnTo>
                  <a:lnTo>
                    <a:pt x="120" y="323"/>
                  </a:lnTo>
                  <a:lnTo>
                    <a:pt x="115" y="328"/>
                  </a:lnTo>
                  <a:lnTo>
                    <a:pt x="108" y="334"/>
                  </a:lnTo>
                  <a:lnTo>
                    <a:pt x="100" y="338"/>
                  </a:lnTo>
                  <a:lnTo>
                    <a:pt x="84" y="345"/>
                  </a:lnTo>
                  <a:lnTo>
                    <a:pt x="78" y="348"/>
                  </a:lnTo>
                  <a:lnTo>
                    <a:pt x="74" y="349"/>
                  </a:lnTo>
                  <a:lnTo>
                    <a:pt x="74" y="349"/>
                  </a:lnTo>
                  <a:lnTo>
                    <a:pt x="70" y="348"/>
                  </a:lnTo>
                  <a:lnTo>
                    <a:pt x="68" y="346"/>
                  </a:lnTo>
                  <a:lnTo>
                    <a:pt x="63" y="343"/>
                  </a:lnTo>
                  <a:lnTo>
                    <a:pt x="59" y="339"/>
                  </a:lnTo>
                  <a:lnTo>
                    <a:pt x="55" y="338"/>
                  </a:lnTo>
                  <a:lnTo>
                    <a:pt x="52" y="338"/>
                  </a:lnTo>
                  <a:lnTo>
                    <a:pt x="52" y="338"/>
                  </a:lnTo>
                  <a:lnTo>
                    <a:pt x="48" y="338"/>
                  </a:lnTo>
                  <a:lnTo>
                    <a:pt x="45" y="339"/>
                  </a:lnTo>
                  <a:lnTo>
                    <a:pt x="43" y="342"/>
                  </a:lnTo>
                  <a:lnTo>
                    <a:pt x="40" y="345"/>
                  </a:lnTo>
                  <a:lnTo>
                    <a:pt x="38" y="352"/>
                  </a:lnTo>
                  <a:lnTo>
                    <a:pt x="37" y="360"/>
                  </a:lnTo>
                  <a:lnTo>
                    <a:pt x="37" y="360"/>
                  </a:lnTo>
                  <a:lnTo>
                    <a:pt x="38" y="365"/>
                  </a:lnTo>
                  <a:lnTo>
                    <a:pt x="39" y="371"/>
                  </a:lnTo>
                  <a:lnTo>
                    <a:pt x="45" y="380"/>
                  </a:lnTo>
                  <a:lnTo>
                    <a:pt x="50" y="390"/>
                  </a:lnTo>
                  <a:lnTo>
                    <a:pt x="51" y="395"/>
                  </a:lnTo>
                  <a:lnTo>
                    <a:pt x="52" y="400"/>
                  </a:lnTo>
                  <a:lnTo>
                    <a:pt x="52" y="400"/>
                  </a:lnTo>
                  <a:lnTo>
                    <a:pt x="51" y="406"/>
                  </a:lnTo>
                  <a:lnTo>
                    <a:pt x="50" y="411"/>
                  </a:lnTo>
                  <a:lnTo>
                    <a:pt x="47" y="415"/>
                  </a:lnTo>
                  <a:lnTo>
                    <a:pt x="44" y="419"/>
                  </a:lnTo>
                  <a:lnTo>
                    <a:pt x="36" y="425"/>
                  </a:lnTo>
                  <a:lnTo>
                    <a:pt x="27" y="429"/>
                  </a:lnTo>
                  <a:lnTo>
                    <a:pt x="17" y="435"/>
                  </a:lnTo>
                  <a:lnTo>
                    <a:pt x="8" y="441"/>
                  </a:lnTo>
                  <a:lnTo>
                    <a:pt x="6" y="444"/>
                  </a:lnTo>
                  <a:lnTo>
                    <a:pt x="2" y="449"/>
                  </a:lnTo>
                  <a:lnTo>
                    <a:pt x="1" y="453"/>
                  </a:lnTo>
                  <a:lnTo>
                    <a:pt x="0" y="459"/>
                  </a:lnTo>
                  <a:lnTo>
                    <a:pt x="0" y="459"/>
                  </a:lnTo>
                  <a:lnTo>
                    <a:pt x="1" y="463"/>
                  </a:lnTo>
                  <a:lnTo>
                    <a:pt x="2" y="465"/>
                  </a:lnTo>
                  <a:lnTo>
                    <a:pt x="6" y="471"/>
                  </a:lnTo>
                  <a:lnTo>
                    <a:pt x="12" y="474"/>
                  </a:lnTo>
                  <a:lnTo>
                    <a:pt x="17" y="478"/>
                  </a:lnTo>
                  <a:lnTo>
                    <a:pt x="30" y="483"/>
                  </a:lnTo>
                  <a:lnTo>
                    <a:pt x="35" y="486"/>
                  </a:lnTo>
                  <a:lnTo>
                    <a:pt x="37" y="489"/>
                  </a:lnTo>
                  <a:lnTo>
                    <a:pt x="37" y="489"/>
                  </a:lnTo>
                  <a:lnTo>
                    <a:pt x="52" y="493"/>
                  </a:lnTo>
                  <a:lnTo>
                    <a:pt x="52" y="493"/>
                  </a:lnTo>
                  <a:lnTo>
                    <a:pt x="52" y="493"/>
                  </a:lnTo>
                  <a:lnTo>
                    <a:pt x="61" y="493"/>
                  </a:lnTo>
                  <a:lnTo>
                    <a:pt x="70" y="494"/>
                  </a:lnTo>
                  <a:lnTo>
                    <a:pt x="89" y="499"/>
                  </a:lnTo>
                  <a:lnTo>
                    <a:pt x="107" y="504"/>
                  </a:lnTo>
                  <a:lnTo>
                    <a:pt x="116" y="505"/>
                  </a:lnTo>
                  <a:lnTo>
                    <a:pt x="126" y="506"/>
                  </a:lnTo>
                  <a:lnTo>
                    <a:pt x="126" y="506"/>
                  </a:lnTo>
                  <a:lnTo>
                    <a:pt x="155" y="502"/>
                  </a:lnTo>
                  <a:lnTo>
                    <a:pt x="185" y="499"/>
                  </a:lnTo>
                  <a:lnTo>
                    <a:pt x="215" y="501"/>
                  </a:lnTo>
                  <a:lnTo>
                    <a:pt x="243" y="503"/>
                  </a:lnTo>
                  <a:lnTo>
                    <a:pt x="243" y="503"/>
                  </a:lnTo>
                  <a:lnTo>
                    <a:pt x="237" y="496"/>
                  </a:lnTo>
                  <a:lnTo>
                    <a:pt x="234" y="491"/>
                  </a:lnTo>
                  <a:lnTo>
                    <a:pt x="230" y="488"/>
                  </a:lnTo>
                  <a:lnTo>
                    <a:pt x="224" y="481"/>
                  </a:lnTo>
                  <a:lnTo>
                    <a:pt x="224" y="481"/>
                  </a:lnTo>
                  <a:lnTo>
                    <a:pt x="224" y="412"/>
                  </a:lnTo>
                  <a:lnTo>
                    <a:pt x="224" y="412"/>
                  </a:lnTo>
                  <a:lnTo>
                    <a:pt x="224" y="412"/>
                  </a:lnTo>
                  <a:lnTo>
                    <a:pt x="234" y="414"/>
                  </a:lnTo>
                  <a:lnTo>
                    <a:pt x="239" y="418"/>
                  </a:lnTo>
                  <a:lnTo>
                    <a:pt x="245" y="422"/>
                  </a:lnTo>
                  <a:lnTo>
                    <a:pt x="250" y="426"/>
                  </a:lnTo>
                  <a:lnTo>
                    <a:pt x="259" y="434"/>
                  </a:lnTo>
                  <a:lnTo>
                    <a:pt x="265" y="437"/>
                  </a:lnTo>
                  <a:lnTo>
                    <a:pt x="273" y="441"/>
                  </a:lnTo>
                  <a:lnTo>
                    <a:pt x="273" y="441"/>
                  </a:lnTo>
                  <a:lnTo>
                    <a:pt x="276" y="429"/>
                  </a:lnTo>
                  <a:lnTo>
                    <a:pt x="279" y="419"/>
                  </a:lnTo>
                  <a:lnTo>
                    <a:pt x="280" y="409"/>
                  </a:lnTo>
                  <a:lnTo>
                    <a:pt x="281" y="399"/>
                  </a:lnTo>
                  <a:lnTo>
                    <a:pt x="281" y="379"/>
                  </a:lnTo>
                  <a:lnTo>
                    <a:pt x="280" y="353"/>
                  </a:lnTo>
                  <a:lnTo>
                    <a:pt x="280" y="353"/>
                  </a:lnTo>
                  <a:lnTo>
                    <a:pt x="281" y="322"/>
                  </a:lnTo>
                  <a:lnTo>
                    <a:pt x="281" y="307"/>
                  </a:lnTo>
                  <a:lnTo>
                    <a:pt x="280" y="293"/>
                  </a:lnTo>
                  <a:lnTo>
                    <a:pt x="277" y="280"/>
                  </a:lnTo>
                  <a:lnTo>
                    <a:pt x="274" y="268"/>
                  </a:lnTo>
                  <a:lnTo>
                    <a:pt x="271" y="261"/>
                  </a:lnTo>
                  <a:lnTo>
                    <a:pt x="267" y="255"/>
                  </a:lnTo>
                  <a:lnTo>
                    <a:pt x="262" y="251"/>
                  </a:lnTo>
                  <a:lnTo>
                    <a:pt x="258" y="245"/>
                  </a:lnTo>
                  <a:lnTo>
                    <a:pt x="258" y="245"/>
                  </a:lnTo>
                  <a:lnTo>
                    <a:pt x="254" y="243"/>
                  </a:lnTo>
                  <a:lnTo>
                    <a:pt x="250" y="242"/>
                  </a:lnTo>
                  <a:lnTo>
                    <a:pt x="241" y="238"/>
                  </a:lnTo>
                  <a:lnTo>
                    <a:pt x="221" y="234"/>
                  </a:lnTo>
                  <a:lnTo>
                    <a:pt x="213" y="230"/>
                  </a:lnTo>
                  <a:lnTo>
                    <a:pt x="208" y="228"/>
                  </a:lnTo>
                  <a:lnTo>
                    <a:pt x="205" y="226"/>
                  </a:lnTo>
                  <a:lnTo>
                    <a:pt x="203" y="222"/>
                  </a:lnTo>
                  <a:lnTo>
                    <a:pt x="200" y="217"/>
                  </a:lnTo>
                  <a:lnTo>
                    <a:pt x="199" y="212"/>
                  </a:lnTo>
                  <a:lnTo>
                    <a:pt x="199" y="206"/>
                  </a:lnTo>
                  <a:lnTo>
                    <a:pt x="199" y="206"/>
                  </a:lnTo>
                  <a:lnTo>
                    <a:pt x="200" y="196"/>
                  </a:lnTo>
                  <a:lnTo>
                    <a:pt x="203" y="188"/>
                  </a:lnTo>
                  <a:lnTo>
                    <a:pt x="207" y="181"/>
                  </a:lnTo>
                  <a:lnTo>
                    <a:pt x="213" y="175"/>
                  </a:lnTo>
                  <a:lnTo>
                    <a:pt x="226" y="162"/>
                  </a:lnTo>
                  <a:lnTo>
                    <a:pt x="231" y="155"/>
                  </a:lnTo>
                  <a:lnTo>
                    <a:pt x="236" y="147"/>
                  </a:lnTo>
                  <a:lnTo>
                    <a:pt x="236" y="147"/>
                  </a:lnTo>
                  <a:lnTo>
                    <a:pt x="224" y="136"/>
                  </a:lnTo>
                  <a:lnTo>
                    <a:pt x="224" y="13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4" name="Freeform 85"/>
            <p:cNvSpPr>
              <a:spLocks/>
            </p:cNvSpPr>
            <p:nvPr/>
          </p:nvSpPr>
          <p:spPr bwMode="auto">
            <a:xfrm>
              <a:off x="5284681" y="5530656"/>
              <a:ext cx="348291" cy="357791"/>
            </a:xfrm>
            <a:custGeom>
              <a:avLst/>
              <a:gdLst/>
              <a:ahLst/>
              <a:cxnLst>
                <a:cxn ang="0">
                  <a:pos x="482" y="35"/>
                </a:cxn>
                <a:cxn ang="0">
                  <a:pos x="448" y="33"/>
                </a:cxn>
                <a:cxn ang="0">
                  <a:pos x="404" y="3"/>
                </a:cxn>
                <a:cxn ang="0">
                  <a:pos x="375" y="2"/>
                </a:cxn>
                <a:cxn ang="0">
                  <a:pos x="375" y="33"/>
                </a:cxn>
                <a:cxn ang="0">
                  <a:pos x="323" y="52"/>
                </a:cxn>
                <a:cxn ang="0">
                  <a:pos x="311" y="78"/>
                </a:cxn>
                <a:cxn ang="0">
                  <a:pos x="283" y="85"/>
                </a:cxn>
                <a:cxn ang="0">
                  <a:pos x="261" y="110"/>
                </a:cxn>
                <a:cxn ang="0">
                  <a:pos x="235" y="164"/>
                </a:cxn>
                <a:cxn ang="0">
                  <a:pos x="199" y="179"/>
                </a:cxn>
                <a:cxn ang="0">
                  <a:pos x="170" y="161"/>
                </a:cxn>
                <a:cxn ang="0">
                  <a:pos x="124" y="122"/>
                </a:cxn>
                <a:cxn ang="0">
                  <a:pos x="108" y="130"/>
                </a:cxn>
                <a:cxn ang="0">
                  <a:pos x="86" y="125"/>
                </a:cxn>
                <a:cxn ang="0">
                  <a:pos x="59" y="110"/>
                </a:cxn>
                <a:cxn ang="0">
                  <a:pos x="12" y="141"/>
                </a:cxn>
                <a:cxn ang="0">
                  <a:pos x="44" y="177"/>
                </a:cxn>
                <a:cxn ang="0">
                  <a:pos x="89" y="202"/>
                </a:cxn>
                <a:cxn ang="0">
                  <a:pos x="85" y="221"/>
                </a:cxn>
                <a:cxn ang="0">
                  <a:pos x="25" y="244"/>
                </a:cxn>
                <a:cxn ang="0">
                  <a:pos x="71" y="277"/>
                </a:cxn>
                <a:cxn ang="0">
                  <a:pos x="120" y="309"/>
                </a:cxn>
                <a:cxn ang="0">
                  <a:pos x="114" y="340"/>
                </a:cxn>
                <a:cxn ang="0">
                  <a:pos x="97" y="382"/>
                </a:cxn>
                <a:cxn ang="0">
                  <a:pos x="116" y="417"/>
                </a:cxn>
                <a:cxn ang="0">
                  <a:pos x="137" y="449"/>
                </a:cxn>
                <a:cxn ang="0">
                  <a:pos x="130" y="498"/>
                </a:cxn>
                <a:cxn ang="0">
                  <a:pos x="150" y="500"/>
                </a:cxn>
                <a:cxn ang="0">
                  <a:pos x="174" y="516"/>
                </a:cxn>
                <a:cxn ang="0">
                  <a:pos x="199" y="499"/>
                </a:cxn>
                <a:cxn ang="0">
                  <a:pos x="230" y="513"/>
                </a:cxn>
                <a:cxn ang="0">
                  <a:pos x="250" y="504"/>
                </a:cxn>
                <a:cxn ang="0">
                  <a:pos x="273" y="484"/>
                </a:cxn>
                <a:cxn ang="0">
                  <a:pos x="288" y="526"/>
                </a:cxn>
                <a:cxn ang="0">
                  <a:pos x="327" y="576"/>
                </a:cxn>
                <a:cxn ang="0">
                  <a:pos x="345" y="620"/>
                </a:cxn>
                <a:cxn ang="0">
                  <a:pos x="379" y="630"/>
                </a:cxn>
                <a:cxn ang="0">
                  <a:pos x="398" y="628"/>
                </a:cxn>
                <a:cxn ang="0">
                  <a:pos x="407" y="606"/>
                </a:cxn>
                <a:cxn ang="0">
                  <a:pos x="420" y="584"/>
                </a:cxn>
                <a:cxn ang="0">
                  <a:pos x="494" y="557"/>
                </a:cxn>
                <a:cxn ang="0">
                  <a:pos x="518" y="516"/>
                </a:cxn>
                <a:cxn ang="0">
                  <a:pos x="501" y="492"/>
                </a:cxn>
                <a:cxn ang="0">
                  <a:pos x="482" y="503"/>
                </a:cxn>
                <a:cxn ang="0">
                  <a:pos x="471" y="489"/>
                </a:cxn>
                <a:cxn ang="0">
                  <a:pos x="467" y="481"/>
                </a:cxn>
                <a:cxn ang="0">
                  <a:pos x="448" y="460"/>
                </a:cxn>
                <a:cxn ang="0">
                  <a:pos x="412" y="408"/>
                </a:cxn>
                <a:cxn ang="0">
                  <a:pos x="422" y="360"/>
                </a:cxn>
                <a:cxn ang="0">
                  <a:pos x="414" y="331"/>
                </a:cxn>
                <a:cxn ang="0">
                  <a:pos x="394" y="305"/>
                </a:cxn>
                <a:cxn ang="0">
                  <a:pos x="421" y="272"/>
                </a:cxn>
                <a:cxn ang="0">
                  <a:pos x="458" y="266"/>
                </a:cxn>
                <a:cxn ang="0">
                  <a:pos x="503" y="275"/>
                </a:cxn>
                <a:cxn ang="0">
                  <a:pos x="516" y="252"/>
                </a:cxn>
                <a:cxn ang="0">
                  <a:pos x="516" y="172"/>
                </a:cxn>
                <a:cxn ang="0">
                  <a:pos x="545" y="132"/>
                </a:cxn>
                <a:cxn ang="0">
                  <a:pos x="559" y="95"/>
                </a:cxn>
                <a:cxn ang="0">
                  <a:pos x="539" y="41"/>
                </a:cxn>
                <a:cxn ang="0">
                  <a:pos x="518" y="25"/>
                </a:cxn>
              </a:cxnLst>
              <a:rect l="0" t="0" r="r" b="b"/>
              <a:pathLst>
                <a:path w="559" h="632">
                  <a:moveTo>
                    <a:pt x="518" y="25"/>
                  </a:moveTo>
                  <a:lnTo>
                    <a:pt x="518" y="25"/>
                  </a:lnTo>
                  <a:lnTo>
                    <a:pt x="512" y="26"/>
                  </a:lnTo>
                  <a:lnTo>
                    <a:pt x="505" y="27"/>
                  </a:lnTo>
                  <a:lnTo>
                    <a:pt x="494" y="31"/>
                  </a:lnTo>
                  <a:lnTo>
                    <a:pt x="482" y="35"/>
                  </a:lnTo>
                  <a:lnTo>
                    <a:pt x="475" y="37"/>
                  </a:lnTo>
                  <a:lnTo>
                    <a:pt x="467" y="37"/>
                  </a:lnTo>
                  <a:lnTo>
                    <a:pt x="467" y="37"/>
                  </a:lnTo>
                  <a:lnTo>
                    <a:pt x="460" y="37"/>
                  </a:lnTo>
                  <a:lnTo>
                    <a:pt x="453" y="35"/>
                  </a:lnTo>
                  <a:lnTo>
                    <a:pt x="448" y="33"/>
                  </a:lnTo>
                  <a:lnTo>
                    <a:pt x="443" y="31"/>
                  </a:lnTo>
                  <a:lnTo>
                    <a:pt x="434" y="25"/>
                  </a:lnTo>
                  <a:lnTo>
                    <a:pt x="426" y="18"/>
                  </a:lnTo>
                  <a:lnTo>
                    <a:pt x="418" y="11"/>
                  </a:lnTo>
                  <a:lnTo>
                    <a:pt x="409" y="6"/>
                  </a:lnTo>
                  <a:lnTo>
                    <a:pt x="404" y="3"/>
                  </a:lnTo>
                  <a:lnTo>
                    <a:pt x="398" y="1"/>
                  </a:lnTo>
                  <a:lnTo>
                    <a:pt x="392" y="0"/>
                  </a:lnTo>
                  <a:lnTo>
                    <a:pt x="386" y="0"/>
                  </a:lnTo>
                  <a:lnTo>
                    <a:pt x="386" y="0"/>
                  </a:lnTo>
                  <a:lnTo>
                    <a:pt x="380" y="0"/>
                  </a:lnTo>
                  <a:lnTo>
                    <a:pt x="375" y="2"/>
                  </a:lnTo>
                  <a:lnTo>
                    <a:pt x="374" y="6"/>
                  </a:lnTo>
                  <a:lnTo>
                    <a:pt x="374" y="9"/>
                  </a:lnTo>
                  <a:lnTo>
                    <a:pt x="375" y="19"/>
                  </a:lnTo>
                  <a:lnTo>
                    <a:pt x="376" y="26"/>
                  </a:lnTo>
                  <a:lnTo>
                    <a:pt x="375" y="33"/>
                  </a:lnTo>
                  <a:lnTo>
                    <a:pt x="375" y="33"/>
                  </a:lnTo>
                  <a:lnTo>
                    <a:pt x="369" y="40"/>
                  </a:lnTo>
                  <a:lnTo>
                    <a:pt x="363" y="45"/>
                  </a:lnTo>
                  <a:lnTo>
                    <a:pt x="353" y="48"/>
                  </a:lnTo>
                  <a:lnTo>
                    <a:pt x="344" y="50"/>
                  </a:lnTo>
                  <a:lnTo>
                    <a:pt x="335" y="52"/>
                  </a:lnTo>
                  <a:lnTo>
                    <a:pt x="323" y="52"/>
                  </a:lnTo>
                  <a:lnTo>
                    <a:pt x="302" y="52"/>
                  </a:lnTo>
                  <a:lnTo>
                    <a:pt x="302" y="52"/>
                  </a:lnTo>
                  <a:lnTo>
                    <a:pt x="303" y="57"/>
                  </a:lnTo>
                  <a:lnTo>
                    <a:pt x="304" y="63"/>
                  </a:lnTo>
                  <a:lnTo>
                    <a:pt x="307" y="71"/>
                  </a:lnTo>
                  <a:lnTo>
                    <a:pt x="311" y="78"/>
                  </a:lnTo>
                  <a:lnTo>
                    <a:pt x="312" y="83"/>
                  </a:lnTo>
                  <a:lnTo>
                    <a:pt x="313" y="88"/>
                  </a:lnTo>
                  <a:lnTo>
                    <a:pt x="313" y="88"/>
                  </a:lnTo>
                  <a:lnTo>
                    <a:pt x="303" y="88"/>
                  </a:lnTo>
                  <a:lnTo>
                    <a:pt x="295" y="87"/>
                  </a:lnTo>
                  <a:lnTo>
                    <a:pt x="283" y="85"/>
                  </a:lnTo>
                  <a:lnTo>
                    <a:pt x="277" y="84"/>
                  </a:lnTo>
                  <a:lnTo>
                    <a:pt x="273" y="84"/>
                  </a:lnTo>
                  <a:lnTo>
                    <a:pt x="268" y="85"/>
                  </a:lnTo>
                  <a:lnTo>
                    <a:pt x="261" y="88"/>
                  </a:lnTo>
                  <a:lnTo>
                    <a:pt x="261" y="88"/>
                  </a:lnTo>
                  <a:lnTo>
                    <a:pt x="261" y="110"/>
                  </a:lnTo>
                  <a:lnTo>
                    <a:pt x="261" y="110"/>
                  </a:lnTo>
                  <a:lnTo>
                    <a:pt x="260" y="121"/>
                  </a:lnTo>
                  <a:lnTo>
                    <a:pt x="257" y="132"/>
                  </a:lnTo>
                  <a:lnTo>
                    <a:pt x="251" y="144"/>
                  </a:lnTo>
                  <a:lnTo>
                    <a:pt x="244" y="154"/>
                  </a:lnTo>
                  <a:lnTo>
                    <a:pt x="235" y="164"/>
                  </a:lnTo>
                  <a:lnTo>
                    <a:pt x="230" y="169"/>
                  </a:lnTo>
                  <a:lnTo>
                    <a:pt x="224" y="172"/>
                  </a:lnTo>
                  <a:lnTo>
                    <a:pt x="219" y="176"/>
                  </a:lnTo>
                  <a:lnTo>
                    <a:pt x="212" y="178"/>
                  </a:lnTo>
                  <a:lnTo>
                    <a:pt x="206" y="179"/>
                  </a:lnTo>
                  <a:lnTo>
                    <a:pt x="199" y="179"/>
                  </a:lnTo>
                  <a:lnTo>
                    <a:pt x="199" y="179"/>
                  </a:lnTo>
                  <a:lnTo>
                    <a:pt x="193" y="179"/>
                  </a:lnTo>
                  <a:lnTo>
                    <a:pt x="189" y="177"/>
                  </a:lnTo>
                  <a:lnTo>
                    <a:pt x="184" y="175"/>
                  </a:lnTo>
                  <a:lnTo>
                    <a:pt x="180" y="170"/>
                  </a:lnTo>
                  <a:lnTo>
                    <a:pt x="170" y="161"/>
                  </a:lnTo>
                  <a:lnTo>
                    <a:pt x="161" y="151"/>
                  </a:lnTo>
                  <a:lnTo>
                    <a:pt x="152" y="139"/>
                  </a:lnTo>
                  <a:lnTo>
                    <a:pt x="142" y="130"/>
                  </a:lnTo>
                  <a:lnTo>
                    <a:pt x="137" y="126"/>
                  </a:lnTo>
                  <a:lnTo>
                    <a:pt x="131" y="123"/>
                  </a:lnTo>
                  <a:lnTo>
                    <a:pt x="124" y="122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6" y="122"/>
                  </a:lnTo>
                  <a:lnTo>
                    <a:pt x="115" y="123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106" y="131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97" y="131"/>
                  </a:lnTo>
                  <a:lnTo>
                    <a:pt x="91" y="129"/>
                  </a:lnTo>
                  <a:lnTo>
                    <a:pt x="86" y="125"/>
                  </a:lnTo>
                  <a:lnTo>
                    <a:pt x="82" y="121"/>
                  </a:lnTo>
                  <a:lnTo>
                    <a:pt x="77" y="117"/>
                  </a:lnTo>
                  <a:lnTo>
                    <a:pt x="71" y="114"/>
                  </a:lnTo>
                  <a:lnTo>
                    <a:pt x="66" y="111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51" y="111"/>
                  </a:lnTo>
                  <a:lnTo>
                    <a:pt x="43" y="115"/>
                  </a:lnTo>
                  <a:lnTo>
                    <a:pt x="33" y="121"/>
                  </a:lnTo>
                  <a:lnTo>
                    <a:pt x="25" y="126"/>
                  </a:lnTo>
                  <a:lnTo>
                    <a:pt x="18" y="134"/>
                  </a:lnTo>
                  <a:lnTo>
                    <a:pt x="12" y="141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12" y="163"/>
                  </a:lnTo>
                  <a:lnTo>
                    <a:pt x="23" y="169"/>
                  </a:lnTo>
                  <a:lnTo>
                    <a:pt x="33" y="174"/>
                  </a:lnTo>
                  <a:lnTo>
                    <a:pt x="44" y="177"/>
                  </a:lnTo>
                  <a:lnTo>
                    <a:pt x="62" y="183"/>
                  </a:lnTo>
                  <a:lnTo>
                    <a:pt x="69" y="185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85" y="198"/>
                  </a:lnTo>
                  <a:lnTo>
                    <a:pt x="89" y="202"/>
                  </a:lnTo>
                  <a:lnTo>
                    <a:pt x="91" y="207"/>
                  </a:lnTo>
                  <a:lnTo>
                    <a:pt x="92" y="210"/>
                  </a:lnTo>
                  <a:lnTo>
                    <a:pt x="92" y="214"/>
                  </a:lnTo>
                  <a:lnTo>
                    <a:pt x="91" y="216"/>
                  </a:lnTo>
                  <a:lnTo>
                    <a:pt x="89" y="218"/>
                  </a:lnTo>
                  <a:lnTo>
                    <a:pt x="85" y="221"/>
                  </a:lnTo>
                  <a:lnTo>
                    <a:pt x="81" y="223"/>
                  </a:lnTo>
                  <a:lnTo>
                    <a:pt x="67" y="224"/>
                  </a:lnTo>
                  <a:lnTo>
                    <a:pt x="48" y="223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25" y="244"/>
                  </a:lnTo>
                  <a:lnTo>
                    <a:pt x="24" y="258"/>
                  </a:lnTo>
                  <a:lnTo>
                    <a:pt x="27" y="272"/>
                  </a:lnTo>
                  <a:lnTo>
                    <a:pt x="27" y="272"/>
                  </a:lnTo>
                  <a:lnTo>
                    <a:pt x="40" y="271"/>
                  </a:lnTo>
                  <a:lnTo>
                    <a:pt x="55" y="274"/>
                  </a:lnTo>
                  <a:lnTo>
                    <a:pt x="71" y="277"/>
                  </a:lnTo>
                  <a:lnTo>
                    <a:pt x="86" y="283"/>
                  </a:lnTo>
                  <a:lnTo>
                    <a:pt x="100" y="291"/>
                  </a:lnTo>
                  <a:lnTo>
                    <a:pt x="107" y="294"/>
                  </a:lnTo>
                  <a:lnTo>
                    <a:pt x="112" y="299"/>
                  </a:lnTo>
                  <a:lnTo>
                    <a:pt x="116" y="304"/>
                  </a:lnTo>
                  <a:lnTo>
                    <a:pt x="120" y="309"/>
                  </a:lnTo>
                  <a:lnTo>
                    <a:pt x="121" y="314"/>
                  </a:lnTo>
                  <a:lnTo>
                    <a:pt x="122" y="320"/>
                  </a:lnTo>
                  <a:lnTo>
                    <a:pt x="122" y="320"/>
                  </a:lnTo>
                  <a:lnTo>
                    <a:pt x="121" y="327"/>
                  </a:lnTo>
                  <a:lnTo>
                    <a:pt x="119" y="333"/>
                  </a:lnTo>
                  <a:lnTo>
                    <a:pt x="114" y="340"/>
                  </a:lnTo>
                  <a:lnTo>
                    <a:pt x="109" y="346"/>
                  </a:lnTo>
                  <a:lnTo>
                    <a:pt x="105" y="353"/>
                  </a:lnTo>
                  <a:lnTo>
                    <a:pt x="100" y="361"/>
                  </a:lnTo>
                  <a:lnTo>
                    <a:pt x="98" y="370"/>
                  </a:lnTo>
                  <a:lnTo>
                    <a:pt x="97" y="382"/>
                  </a:lnTo>
                  <a:lnTo>
                    <a:pt x="97" y="382"/>
                  </a:lnTo>
                  <a:lnTo>
                    <a:pt x="97" y="388"/>
                  </a:lnTo>
                  <a:lnTo>
                    <a:pt x="98" y="393"/>
                  </a:lnTo>
                  <a:lnTo>
                    <a:pt x="100" y="398"/>
                  </a:lnTo>
                  <a:lnTo>
                    <a:pt x="102" y="403"/>
                  </a:lnTo>
                  <a:lnTo>
                    <a:pt x="109" y="411"/>
                  </a:lnTo>
                  <a:lnTo>
                    <a:pt x="116" y="417"/>
                  </a:lnTo>
                  <a:lnTo>
                    <a:pt x="124" y="424"/>
                  </a:lnTo>
                  <a:lnTo>
                    <a:pt x="130" y="431"/>
                  </a:lnTo>
                  <a:lnTo>
                    <a:pt x="135" y="439"/>
                  </a:lnTo>
                  <a:lnTo>
                    <a:pt x="136" y="444"/>
                  </a:lnTo>
                  <a:lnTo>
                    <a:pt x="137" y="449"/>
                  </a:lnTo>
                  <a:lnTo>
                    <a:pt x="137" y="449"/>
                  </a:lnTo>
                  <a:lnTo>
                    <a:pt x="136" y="461"/>
                  </a:lnTo>
                  <a:lnTo>
                    <a:pt x="134" y="474"/>
                  </a:lnTo>
                  <a:lnTo>
                    <a:pt x="130" y="487"/>
                  </a:lnTo>
                  <a:lnTo>
                    <a:pt x="129" y="499"/>
                  </a:lnTo>
                  <a:lnTo>
                    <a:pt x="129" y="499"/>
                  </a:lnTo>
                  <a:lnTo>
                    <a:pt x="130" y="498"/>
                  </a:lnTo>
                  <a:lnTo>
                    <a:pt x="132" y="498"/>
                  </a:lnTo>
                  <a:lnTo>
                    <a:pt x="136" y="499"/>
                  </a:lnTo>
                  <a:lnTo>
                    <a:pt x="140" y="499"/>
                  </a:lnTo>
                  <a:lnTo>
                    <a:pt x="140" y="499"/>
                  </a:lnTo>
                  <a:lnTo>
                    <a:pt x="145" y="500"/>
                  </a:lnTo>
                  <a:lnTo>
                    <a:pt x="150" y="500"/>
                  </a:lnTo>
                  <a:lnTo>
                    <a:pt x="154" y="503"/>
                  </a:lnTo>
                  <a:lnTo>
                    <a:pt x="158" y="505"/>
                  </a:lnTo>
                  <a:lnTo>
                    <a:pt x="166" y="512"/>
                  </a:lnTo>
                  <a:lnTo>
                    <a:pt x="174" y="521"/>
                  </a:lnTo>
                  <a:lnTo>
                    <a:pt x="174" y="521"/>
                  </a:lnTo>
                  <a:lnTo>
                    <a:pt x="174" y="516"/>
                  </a:lnTo>
                  <a:lnTo>
                    <a:pt x="176" y="512"/>
                  </a:lnTo>
                  <a:lnTo>
                    <a:pt x="178" y="508"/>
                  </a:lnTo>
                  <a:lnTo>
                    <a:pt x="182" y="505"/>
                  </a:lnTo>
                  <a:lnTo>
                    <a:pt x="186" y="503"/>
                  </a:lnTo>
                  <a:lnTo>
                    <a:pt x="190" y="500"/>
                  </a:lnTo>
                  <a:lnTo>
                    <a:pt x="199" y="499"/>
                  </a:lnTo>
                  <a:lnTo>
                    <a:pt x="199" y="499"/>
                  </a:lnTo>
                  <a:lnTo>
                    <a:pt x="205" y="500"/>
                  </a:lnTo>
                  <a:lnTo>
                    <a:pt x="209" y="501"/>
                  </a:lnTo>
                  <a:lnTo>
                    <a:pt x="218" y="507"/>
                  </a:lnTo>
                  <a:lnTo>
                    <a:pt x="226" y="512"/>
                  </a:lnTo>
                  <a:lnTo>
                    <a:pt x="230" y="513"/>
                  </a:lnTo>
                  <a:lnTo>
                    <a:pt x="236" y="514"/>
                  </a:lnTo>
                  <a:lnTo>
                    <a:pt x="236" y="514"/>
                  </a:lnTo>
                  <a:lnTo>
                    <a:pt x="241" y="513"/>
                  </a:lnTo>
                  <a:lnTo>
                    <a:pt x="244" y="511"/>
                  </a:lnTo>
                  <a:lnTo>
                    <a:pt x="247" y="508"/>
                  </a:lnTo>
                  <a:lnTo>
                    <a:pt x="250" y="504"/>
                  </a:lnTo>
                  <a:lnTo>
                    <a:pt x="253" y="495"/>
                  </a:lnTo>
                  <a:lnTo>
                    <a:pt x="255" y="489"/>
                  </a:lnTo>
                  <a:lnTo>
                    <a:pt x="258" y="484"/>
                  </a:lnTo>
                  <a:lnTo>
                    <a:pt x="258" y="484"/>
                  </a:lnTo>
                  <a:lnTo>
                    <a:pt x="273" y="484"/>
                  </a:lnTo>
                  <a:lnTo>
                    <a:pt x="273" y="484"/>
                  </a:lnTo>
                  <a:lnTo>
                    <a:pt x="273" y="484"/>
                  </a:lnTo>
                  <a:lnTo>
                    <a:pt x="273" y="492"/>
                  </a:lnTo>
                  <a:lnTo>
                    <a:pt x="275" y="500"/>
                  </a:lnTo>
                  <a:lnTo>
                    <a:pt x="276" y="507"/>
                  </a:lnTo>
                  <a:lnTo>
                    <a:pt x="280" y="514"/>
                  </a:lnTo>
                  <a:lnTo>
                    <a:pt x="288" y="526"/>
                  </a:lnTo>
                  <a:lnTo>
                    <a:pt x="296" y="536"/>
                  </a:lnTo>
                  <a:lnTo>
                    <a:pt x="314" y="556"/>
                  </a:lnTo>
                  <a:lnTo>
                    <a:pt x="322" y="566"/>
                  </a:lnTo>
                  <a:lnTo>
                    <a:pt x="325" y="572"/>
                  </a:lnTo>
                  <a:lnTo>
                    <a:pt x="327" y="576"/>
                  </a:lnTo>
                  <a:lnTo>
                    <a:pt x="327" y="576"/>
                  </a:lnTo>
                  <a:lnTo>
                    <a:pt x="329" y="584"/>
                  </a:lnTo>
                  <a:lnTo>
                    <a:pt x="331" y="592"/>
                  </a:lnTo>
                  <a:lnTo>
                    <a:pt x="334" y="607"/>
                  </a:lnTo>
                  <a:lnTo>
                    <a:pt x="336" y="613"/>
                  </a:lnTo>
                  <a:lnTo>
                    <a:pt x="339" y="617"/>
                  </a:lnTo>
                  <a:lnTo>
                    <a:pt x="345" y="620"/>
                  </a:lnTo>
                  <a:lnTo>
                    <a:pt x="353" y="621"/>
                  </a:lnTo>
                  <a:lnTo>
                    <a:pt x="353" y="621"/>
                  </a:lnTo>
                  <a:lnTo>
                    <a:pt x="358" y="621"/>
                  </a:lnTo>
                  <a:lnTo>
                    <a:pt x="363" y="622"/>
                  </a:lnTo>
                  <a:lnTo>
                    <a:pt x="372" y="626"/>
                  </a:lnTo>
                  <a:lnTo>
                    <a:pt x="379" y="630"/>
                  </a:lnTo>
                  <a:lnTo>
                    <a:pt x="382" y="632"/>
                  </a:lnTo>
                  <a:lnTo>
                    <a:pt x="386" y="632"/>
                  </a:lnTo>
                  <a:lnTo>
                    <a:pt x="386" y="632"/>
                  </a:lnTo>
                  <a:lnTo>
                    <a:pt x="391" y="632"/>
                  </a:lnTo>
                  <a:lnTo>
                    <a:pt x="395" y="630"/>
                  </a:lnTo>
                  <a:lnTo>
                    <a:pt x="398" y="628"/>
                  </a:lnTo>
                  <a:lnTo>
                    <a:pt x="400" y="626"/>
                  </a:lnTo>
                  <a:lnTo>
                    <a:pt x="403" y="623"/>
                  </a:lnTo>
                  <a:lnTo>
                    <a:pt x="404" y="619"/>
                  </a:lnTo>
                  <a:lnTo>
                    <a:pt x="405" y="610"/>
                  </a:lnTo>
                  <a:lnTo>
                    <a:pt x="405" y="610"/>
                  </a:lnTo>
                  <a:lnTo>
                    <a:pt x="407" y="606"/>
                  </a:lnTo>
                  <a:lnTo>
                    <a:pt x="409" y="603"/>
                  </a:lnTo>
                  <a:lnTo>
                    <a:pt x="410" y="596"/>
                  </a:lnTo>
                  <a:lnTo>
                    <a:pt x="411" y="592"/>
                  </a:lnTo>
                  <a:lnTo>
                    <a:pt x="412" y="589"/>
                  </a:lnTo>
                  <a:lnTo>
                    <a:pt x="415" y="585"/>
                  </a:lnTo>
                  <a:lnTo>
                    <a:pt x="420" y="584"/>
                  </a:lnTo>
                  <a:lnTo>
                    <a:pt x="420" y="584"/>
                  </a:lnTo>
                  <a:lnTo>
                    <a:pt x="437" y="577"/>
                  </a:lnTo>
                  <a:lnTo>
                    <a:pt x="456" y="573"/>
                  </a:lnTo>
                  <a:lnTo>
                    <a:pt x="472" y="567"/>
                  </a:lnTo>
                  <a:lnTo>
                    <a:pt x="487" y="560"/>
                  </a:lnTo>
                  <a:lnTo>
                    <a:pt x="494" y="557"/>
                  </a:lnTo>
                  <a:lnTo>
                    <a:pt x="499" y="552"/>
                  </a:lnTo>
                  <a:lnTo>
                    <a:pt x="505" y="546"/>
                  </a:lnTo>
                  <a:lnTo>
                    <a:pt x="510" y="541"/>
                  </a:lnTo>
                  <a:lnTo>
                    <a:pt x="513" y="534"/>
                  </a:lnTo>
                  <a:lnTo>
                    <a:pt x="516" y="526"/>
                  </a:lnTo>
                  <a:lnTo>
                    <a:pt x="518" y="516"/>
                  </a:lnTo>
                  <a:lnTo>
                    <a:pt x="518" y="506"/>
                  </a:lnTo>
                  <a:lnTo>
                    <a:pt x="518" y="506"/>
                  </a:lnTo>
                  <a:lnTo>
                    <a:pt x="518" y="492"/>
                  </a:lnTo>
                  <a:lnTo>
                    <a:pt x="518" y="492"/>
                  </a:lnTo>
                  <a:lnTo>
                    <a:pt x="501" y="492"/>
                  </a:lnTo>
                  <a:lnTo>
                    <a:pt x="501" y="492"/>
                  </a:lnTo>
                  <a:lnTo>
                    <a:pt x="501" y="492"/>
                  </a:lnTo>
                  <a:lnTo>
                    <a:pt x="496" y="497"/>
                  </a:lnTo>
                  <a:lnTo>
                    <a:pt x="494" y="500"/>
                  </a:lnTo>
                  <a:lnTo>
                    <a:pt x="490" y="503"/>
                  </a:lnTo>
                  <a:lnTo>
                    <a:pt x="482" y="503"/>
                  </a:lnTo>
                  <a:lnTo>
                    <a:pt x="482" y="503"/>
                  </a:lnTo>
                  <a:lnTo>
                    <a:pt x="479" y="503"/>
                  </a:lnTo>
                  <a:lnTo>
                    <a:pt x="475" y="501"/>
                  </a:lnTo>
                  <a:lnTo>
                    <a:pt x="473" y="499"/>
                  </a:lnTo>
                  <a:lnTo>
                    <a:pt x="472" y="497"/>
                  </a:lnTo>
                  <a:lnTo>
                    <a:pt x="471" y="492"/>
                  </a:lnTo>
                  <a:lnTo>
                    <a:pt x="471" y="489"/>
                  </a:lnTo>
                  <a:lnTo>
                    <a:pt x="471" y="489"/>
                  </a:lnTo>
                  <a:lnTo>
                    <a:pt x="471" y="489"/>
                  </a:lnTo>
                  <a:lnTo>
                    <a:pt x="470" y="489"/>
                  </a:lnTo>
                  <a:lnTo>
                    <a:pt x="467" y="487"/>
                  </a:lnTo>
                  <a:lnTo>
                    <a:pt x="467" y="481"/>
                  </a:lnTo>
                  <a:lnTo>
                    <a:pt x="467" y="481"/>
                  </a:lnTo>
                  <a:lnTo>
                    <a:pt x="464" y="467"/>
                  </a:lnTo>
                  <a:lnTo>
                    <a:pt x="464" y="467"/>
                  </a:lnTo>
                  <a:lnTo>
                    <a:pt x="464" y="467"/>
                  </a:lnTo>
                  <a:lnTo>
                    <a:pt x="460" y="466"/>
                  </a:lnTo>
                  <a:lnTo>
                    <a:pt x="456" y="465"/>
                  </a:lnTo>
                  <a:lnTo>
                    <a:pt x="448" y="460"/>
                  </a:lnTo>
                  <a:lnTo>
                    <a:pt x="440" y="453"/>
                  </a:lnTo>
                  <a:lnTo>
                    <a:pt x="430" y="445"/>
                  </a:lnTo>
                  <a:lnTo>
                    <a:pt x="423" y="436"/>
                  </a:lnTo>
                  <a:lnTo>
                    <a:pt x="418" y="427"/>
                  </a:lnTo>
                  <a:lnTo>
                    <a:pt x="413" y="416"/>
                  </a:lnTo>
                  <a:lnTo>
                    <a:pt x="412" y="408"/>
                  </a:lnTo>
                  <a:lnTo>
                    <a:pt x="412" y="408"/>
                  </a:lnTo>
                  <a:lnTo>
                    <a:pt x="412" y="400"/>
                  </a:lnTo>
                  <a:lnTo>
                    <a:pt x="413" y="393"/>
                  </a:lnTo>
                  <a:lnTo>
                    <a:pt x="418" y="381"/>
                  </a:lnTo>
                  <a:lnTo>
                    <a:pt x="421" y="367"/>
                  </a:lnTo>
                  <a:lnTo>
                    <a:pt x="422" y="360"/>
                  </a:lnTo>
                  <a:lnTo>
                    <a:pt x="423" y="353"/>
                  </a:lnTo>
                  <a:lnTo>
                    <a:pt x="423" y="353"/>
                  </a:lnTo>
                  <a:lnTo>
                    <a:pt x="422" y="348"/>
                  </a:lnTo>
                  <a:lnTo>
                    <a:pt x="422" y="344"/>
                  </a:lnTo>
                  <a:lnTo>
                    <a:pt x="419" y="337"/>
                  </a:lnTo>
                  <a:lnTo>
                    <a:pt x="414" y="331"/>
                  </a:lnTo>
                  <a:lnTo>
                    <a:pt x="409" y="325"/>
                  </a:lnTo>
                  <a:lnTo>
                    <a:pt x="403" y="321"/>
                  </a:lnTo>
                  <a:lnTo>
                    <a:pt x="398" y="316"/>
                  </a:lnTo>
                  <a:lnTo>
                    <a:pt x="395" y="312"/>
                  </a:lnTo>
                  <a:lnTo>
                    <a:pt x="394" y="305"/>
                  </a:lnTo>
                  <a:lnTo>
                    <a:pt x="394" y="305"/>
                  </a:lnTo>
                  <a:lnTo>
                    <a:pt x="394" y="301"/>
                  </a:lnTo>
                  <a:lnTo>
                    <a:pt x="395" y="298"/>
                  </a:lnTo>
                  <a:lnTo>
                    <a:pt x="399" y="291"/>
                  </a:lnTo>
                  <a:lnTo>
                    <a:pt x="405" y="284"/>
                  </a:lnTo>
                  <a:lnTo>
                    <a:pt x="412" y="278"/>
                  </a:lnTo>
                  <a:lnTo>
                    <a:pt x="421" y="272"/>
                  </a:lnTo>
                  <a:lnTo>
                    <a:pt x="429" y="268"/>
                  </a:lnTo>
                  <a:lnTo>
                    <a:pt x="437" y="266"/>
                  </a:lnTo>
                  <a:lnTo>
                    <a:pt x="445" y="264"/>
                  </a:lnTo>
                  <a:lnTo>
                    <a:pt x="445" y="264"/>
                  </a:lnTo>
                  <a:lnTo>
                    <a:pt x="451" y="264"/>
                  </a:lnTo>
                  <a:lnTo>
                    <a:pt x="458" y="266"/>
                  </a:lnTo>
                  <a:lnTo>
                    <a:pt x="470" y="270"/>
                  </a:lnTo>
                  <a:lnTo>
                    <a:pt x="480" y="274"/>
                  </a:lnTo>
                  <a:lnTo>
                    <a:pt x="487" y="275"/>
                  </a:lnTo>
                  <a:lnTo>
                    <a:pt x="494" y="276"/>
                  </a:lnTo>
                  <a:lnTo>
                    <a:pt x="494" y="276"/>
                  </a:lnTo>
                  <a:lnTo>
                    <a:pt x="503" y="275"/>
                  </a:lnTo>
                  <a:lnTo>
                    <a:pt x="506" y="272"/>
                  </a:lnTo>
                  <a:lnTo>
                    <a:pt x="509" y="271"/>
                  </a:lnTo>
                  <a:lnTo>
                    <a:pt x="511" y="269"/>
                  </a:lnTo>
                  <a:lnTo>
                    <a:pt x="513" y="266"/>
                  </a:lnTo>
                  <a:lnTo>
                    <a:pt x="516" y="260"/>
                  </a:lnTo>
                  <a:lnTo>
                    <a:pt x="516" y="252"/>
                  </a:lnTo>
                  <a:lnTo>
                    <a:pt x="516" y="243"/>
                  </a:lnTo>
                  <a:lnTo>
                    <a:pt x="514" y="224"/>
                  </a:lnTo>
                  <a:lnTo>
                    <a:pt x="514" y="224"/>
                  </a:lnTo>
                  <a:lnTo>
                    <a:pt x="514" y="179"/>
                  </a:lnTo>
                  <a:lnTo>
                    <a:pt x="514" y="179"/>
                  </a:lnTo>
                  <a:lnTo>
                    <a:pt x="516" y="172"/>
                  </a:lnTo>
                  <a:lnTo>
                    <a:pt x="517" y="167"/>
                  </a:lnTo>
                  <a:lnTo>
                    <a:pt x="519" y="161"/>
                  </a:lnTo>
                  <a:lnTo>
                    <a:pt x="521" y="156"/>
                  </a:lnTo>
                  <a:lnTo>
                    <a:pt x="529" y="148"/>
                  </a:lnTo>
                  <a:lnTo>
                    <a:pt x="537" y="140"/>
                  </a:lnTo>
                  <a:lnTo>
                    <a:pt x="545" y="132"/>
                  </a:lnTo>
                  <a:lnTo>
                    <a:pt x="552" y="123"/>
                  </a:lnTo>
                  <a:lnTo>
                    <a:pt x="555" y="117"/>
                  </a:lnTo>
                  <a:lnTo>
                    <a:pt x="557" y="111"/>
                  </a:lnTo>
                  <a:lnTo>
                    <a:pt x="558" y="104"/>
                  </a:lnTo>
                  <a:lnTo>
                    <a:pt x="559" y="95"/>
                  </a:lnTo>
                  <a:lnTo>
                    <a:pt x="559" y="95"/>
                  </a:lnTo>
                  <a:lnTo>
                    <a:pt x="558" y="86"/>
                  </a:lnTo>
                  <a:lnTo>
                    <a:pt x="556" y="78"/>
                  </a:lnTo>
                  <a:lnTo>
                    <a:pt x="552" y="70"/>
                  </a:lnTo>
                  <a:lnTo>
                    <a:pt x="548" y="63"/>
                  </a:lnTo>
                  <a:lnTo>
                    <a:pt x="541" y="48"/>
                  </a:lnTo>
                  <a:lnTo>
                    <a:pt x="539" y="41"/>
                  </a:lnTo>
                  <a:lnTo>
                    <a:pt x="537" y="33"/>
                  </a:lnTo>
                  <a:lnTo>
                    <a:pt x="537" y="33"/>
                  </a:lnTo>
                  <a:lnTo>
                    <a:pt x="531" y="29"/>
                  </a:lnTo>
                  <a:lnTo>
                    <a:pt x="525" y="26"/>
                  </a:lnTo>
                  <a:lnTo>
                    <a:pt x="518" y="25"/>
                  </a:lnTo>
                  <a:lnTo>
                    <a:pt x="518" y="25"/>
                  </a:lnTo>
                  <a:lnTo>
                    <a:pt x="518" y="2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5" name="Freeform 86"/>
            <p:cNvSpPr>
              <a:spLocks/>
            </p:cNvSpPr>
            <p:nvPr/>
          </p:nvSpPr>
          <p:spPr bwMode="auto">
            <a:xfrm>
              <a:off x="5375812" y="5262313"/>
              <a:ext cx="190999" cy="228714"/>
            </a:xfrm>
            <a:custGeom>
              <a:avLst/>
              <a:gdLst/>
              <a:ahLst/>
              <a:cxnLst>
                <a:cxn ang="0">
                  <a:pos x="204" y="393"/>
                </a:cxn>
                <a:cxn ang="0">
                  <a:pos x="214" y="366"/>
                </a:cxn>
                <a:cxn ang="0">
                  <a:pos x="241" y="337"/>
                </a:cxn>
                <a:cxn ang="0">
                  <a:pos x="267" y="310"/>
                </a:cxn>
                <a:cxn ang="0">
                  <a:pos x="279" y="285"/>
                </a:cxn>
                <a:cxn ang="0">
                  <a:pos x="279" y="269"/>
                </a:cxn>
                <a:cxn ang="0">
                  <a:pos x="273" y="253"/>
                </a:cxn>
                <a:cxn ang="0">
                  <a:pos x="276" y="248"/>
                </a:cxn>
                <a:cxn ang="0">
                  <a:pos x="296" y="229"/>
                </a:cxn>
                <a:cxn ang="0">
                  <a:pos x="296" y="223"/>
                </a:cxn>
                <a:cxn ang="0">
                  <a:pos x="273" y="202"/>
                </a:cxn>
                <a:cxn ang="0">
                  <a:pos x="274" y="195"/>
                </a:cxn>
                <a:cxn ang="0">
                  <a:pos x="287" y="184"/>
                </a:cxn>
                <a:cxn ang="0">
                  <a:pos x="286" y="175"/>
                </a:cxn>
                <a:cxn ang="0">
                  <a:pos x="283" y="165"/>
                </a:cxn>
                <a:cxn ang="0">
                  <a:pos x="297" y="140"/>
                </a:cxn>
                <a:cxn ang="0">
                  <a:pos x="289" y="117"/>
                </a:cxn>
                <a:cxn ang="0">
                  <a:pos x="239" y="103"/>
                </a:cxn>
                <a:cxn ang="0">
                  <a:pos x="166" y="81"/>
                </a:cxn>
                <a:cxn ang="0">
                  <a:pos x="157" y="77"/>
                </a:cxn>
                <a:cxn ang="0">
                  <a:pos x="140" y="50"/>
                </a:cxn>
                <a:cxn ang="0">
                  <a:pos x="125" y="30"/>
                </a:cxn>
                <a:cxn ang="0">
                  <a:pos x="111" y="26"/>
                </a:cxn>
                <a:cxn ang="0">
                  <a:pos x="85" y="26"/>
                </a:cxn>
                <a:cxn ang="0">
                  <a:pos x="71" y="20"/>
                </a:cxn>
                <a:cxn ang="0">
                  <a:pos x="59" y="4"/>
                </a:cxn>
                <a:cxn ang="0">
                  <a:pos x="51" y="4"/>
                </a:cxn>
                <a:cxn ang="0">
                  <a:pos x="42" y="20"/>
                </a:cxn>
                <a:cxn ang="0">
                  <a:pos x="34" y="40"/>
                </a:cxn>
                <a:cxn ang="0">
                  <a:pos x="26" y="49"/>
                </a:cxn>
                <a:cxn ang="0">
                  <a:pos x="5" y="65"/>
                </a:cxn>
                <a:cxn ang="0">
                  <a:pos x="0" y="77"/>
                </a:cxn>
                <a:cxn ang="0">
                  <a:pos x="3" y="93"/>
                </a:cxn>
                <a:cxn ang="0">
                  <a:pos x="11" y="102"/>
                </a:cxn>
                <a:cxn ang="0">
                  <a:pos x="36" y="112"/>
                </a:cxn>
                <a:cxn ang="0">
                  <a:pos x="45" y="127"/>
                </a:cxn>
                <a:cxn ang="0">
                  <a:pos x="49" y="153"/>
                </a:cxn>
                <a:cxn ang="0">
                  <a:pos x="53" y="173"/>
                </a:cxn>
                <a:cxn ang="0">
                  <a:pos x="66" y="184"/>
                </a:cxn>
                <a:cxn ang="0">
                  <a:pos x="105" y="194"/>
                </a:cxn>
                <a:cxn ang="0">
                  <a:pos x="119" y="203"/>
                </a:cxn>
                <a:cxn ang="0">
                  <a:pos x="121" y="209"/>
                </a:cxn>
                <a:cxn ang="0">
                  <a:pos x="120" y="262"/>
                </a:cxn>
                <a:cxn ang="0">
                  <a:pos x="120" y="285"/>
                </a:cxn>
                <a:cxn ang="0">
                  <a:pos x="126" y="298"/>
                </a:cxn>
                <a:cxn ang="0">
                  <a:pos x="138" y="309"/>
                </a:cxn>
                <a:cxn ang="0">
                  <a:pos x="155" y="314"/>
                </a:cxn>
                <a:cxn ang="0">
                  <a:pos x="163" y="323"/>
                </a:cxn>
                <a:cxn ang="0">
                  <a:pos x="203" y="405"/>
                </a:cxn>
              </a:cxnLst>
              <a:rect l="0" t="0" r="r" b="b"/>
              <a:pathLst>
                <a:path w="305" h="405">
                  <a:moveTo>
                    <a:pt x="203" y="405"/>
                  </a:moveTo>
                  <a:lnTo>
                    <a:pt x="203" y="405"/>
                  </a:lnTo>
                  <a:lnTo>
                    <a:pt x="204" y="393"/>
                  </a:lnTo>
                  <a:lnTo>
                    <a:pt x="206" y="383"/>
                  </a:lnTo>
                  <a:lnTo>
                    <a:pt x="210" y="374"/>
                  </a:lnTo>
                  <a:lnTo>
                    <a:pt x="214" y="366"/>
                  </a:lnTo>
                  <a:lnTo>
                    <a:pt x="220" y="358"/>
                  </a:lnTo>
                  <a:lnTo>
                    <a:pt x="227" y="351"/>
                  </a:lnTo>
                  <a:lnTo>
                    <a:pt x="241" y="337"/>
                  </a:lnTo>
                  <a:lnTo>
                    <a:pt x="256" y="324"/>
                  </a:lnTo>
                  <a:lnTo>
                    <a:pt x="262" y="317"/>
                  </a:lnTo>
                  <a:lnTo>
                    <a:pt x="267" y="310"/>
                  </a:lnTo>
                  <a:lnTo>
                    <a:pt x="273" y="302"/>
                  </a:lnTo>
                  <a:lnTo>
                    <a:pt x="276" y="294"/>
                  </a:lnTo>
                  <a:lnTo>
                    <a:pt x="279" y="285"/>
                  </a:lnTo>
                  <a:lnTo>
                    <a:pt x="280" y="276"/>
                  </a:lnTo>
                  <a:lnTo>
                    <a:pt x="280" y="276"/>
                  </a:lnTo>
                  <a:lnTo>
                    <a:pt x="279" y="269"/>
                  </a:lnTo>
                  <a:lnTo>
                    <a:pt x="276" y="263"/>
                  </a:lnTo>
                  <a:lnTo>
                    <a:pt x="274" y="259"/>
                  </a:lnTo>
                  <a:lnTo>
                    <a:pt x="273" y="253"/>
                  </a:lnTo>
                  <a:lnTo>
                    <a:pt x="273" y="253"/>
                  </a:lnTo>
                  <a:lnTo>
                    <a:pt x="273" y="251"/>
                  </a:lnTo>
                  <a:lnTo>
                    <a:pt x="276" y="248"/>
                  </a:lnTo>
                  <a:lnTo>
                    <a:pt x="283" y="241"/>
                  </a:lnTo>
                  <a:lnTo>
                    <a:pt x="293" y="233"/>
                  </a:lnTo>
                  <a:lnTo>
                    <a:pt x="296" y="229"/>
                  </a:lnTo>
                  <a:lnTo>
                    <a:pt x="298" y="224"/>
                  </a:lnTo>
                  <a:lnTo>
                    <a:pt x="298" y="224"/>
                  </a:lnTo>
                  <a:lnTo>
                    <a:pt x="296" y="223"/>
                  </a:lnTo>
                  <a:lnTo>
                    <a:pt x="293" y="221"/>
                  </a:lnTo>
                  <a:lnTo>
                    <a:pt x="283" y="213"/>
                  </a:lnTo>
                  <a:lnTo>
                    <a:pt x="273" y="202"/>
                  </a:lnTo>
                  <a:lnTo>
                    <a:pt x="273" y="202"/>
                  </a:lnTo>
                  <a:lnTo>
                    <a:pt x="273" y="199"/>
                  </a:lnTo>
                  <a:lnTo>
                    <a:pt x="274" y="195"/>
                  </a:lnTo>
                  <a:lnTo>
                    <a:pt x="278" y="192"/>
                  </a:lnTo>
                  <a:lnTo>
                    <a:pt x="282" y="188"/>
                  </a:lnTo>
                  <a:lnTo>
                    <a:pt x="287" y="184"/>
                  </a:lnTo>
                  <a:lnTo>
                    <a:pt x="287" y="184"/>
                  </a:lnTo>
                  <a:lnTo>
                    <a:pt x="287" y="179"/>
                  </a:lnTo>
                  <a:lnTo>
                    <a:pt x="286" y="175"/>
                  </a:lnTo>
                  <a:lnTo>
                    <a:pt x="283" y="170"/>
                  </a:lnTo>
                  <a:lnTo>
                    <a:pt x="283" y="165"/>
                  </a:lnTo>
                  <a:lnTo>
                    <a:pt x="283" y="165"/>
                  </a:lnTo>
                  <a:lnTo>
                    <a:pt x="285" y="161"/>
                  </a:lnTo>
                  <a:lnTo>
                    <a:pt x="290" y="152"/>
                  </a:lnTo>
                  <a:lnTo>
                    <a:pt x="297" y="140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289" y="117"/>
                  </a:lnTo>
                  <a:lnTo>
                    <a:pt x="272" y="111"/>
                  </a:lnTo>
                  <a:lnTo>
                    <a:pt x="256" y="107"/>
                  </a:lnTo>
                  <a:lnTo>
                    <a:pt x="239" y="103"/>
                  </a:lnTo>
                  <a:lnTo>
                    <a:pt x="203" y="94"/>
                  </a:lnTo>
                  <a:lnTo>
                    <a:pt x="184" y="88"/>
                  </a:lnTo>
                  <a:lnTo>
                    <a:pt x="166" y="81"/>
                  </a:lnTo>
                  <a:lnTo>
                    <a:pt x="166" y="81"/>
                  </a:lnTo>
                  <a:lnTo>
                    <a:pt x="161" y="79"/>
                  </a:lnTo>
                  <a:lnTo>
                    <a:pt x="157" y="77"/>
                  </a:lnTo>
                  <a:lnTo>
                    <a:pt x="151" y="69"/>
                  </a:lnTo>
                  <a:lnTo>
                    <a:pt x="145" y="60"/>
                  </a:lnTo>
                  <a:lnTo>
                    <a:pt x="140" y="50"/>
                  </a:lnTo>
                  <a:lnTo>
                    <a:pt x="135" y="41"/>
                  </a:lnTo>
                  <a:lnTo>
                    <a:pt x="128" y="33"/>
                  </a:lnTo>
                  <a:lnTo>
                    <a:pt x="125" y="30"/>
                  </a:lnTo>
                  <a:lnTo>
                    <a:pt x="121" y="27"/>
                  </a:lnTo>
                  <a:lnTo>
                    <a:pt x="117" y="26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79" y="25"/>
                  </a:lnTo>
                  <a:lnTo>
                    <a:pt x="74" y="23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2" y="9"/>
                  </a:lnTo>
                  <a:lnTo>
                    <a:pt x="59" y="4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1" y="4"/>
                  </a:lnTo>
                  <a:lnTo>
                    <a:pt x="48" y="9"/>
                  </a:lnTo>
                  <a:lnTo>
                    <a:pt x="44" y="15"/>
                  </a:lnTo>
                  <a:lnTo>
                    <a:pt x="42" y="20"/>
                  </a:lnTo>
                  <a:lnTo>
                    <a:pt x="38" y="31"/>
                  </a:lnTo>
                  <a:lnTo>
                    <a:pt x="36" y="35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0" y="46"/>
                  </a:lnTo>
                  <a:lnTo>
                    <a:pt x="26" y="49"/>
                  </a:lnTo>
                  <a:lnTo>
                    <a:pt x="14" y="57"/>
                  </a:lnTo>
                  <a:lnTo>
                    <a:pt x="8" y="61"/>
                  </a:lnTo>
                  <a:lnTo>
                    <a:pt x="5" y="65"/>
                  </a:lnTo>
                  <a:lnTo>
                    <a:pt x="1" y="71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4"/>
                  </a:lnTo>
                  <a:lnTo>
                    <a:pt x="1" y="88"/>
                  </a:lnTo>
                  <a:lnTo>
                    <a:pt x="3" y="93"/>
                  </a:lnTo>
                  <a:lnTo>
                    <a:pt x="5" y="96"/>
                  </a:lnTo>
                  <a:lnTo>
                    <a:pt x="7" y="100"/>
                  </a:lnTo>
                  <a:lnTo>
                    <a:pt x="11" y="102"/>
                  </a:lnTo>
                  <a:lnTo>
                    <a:pt x="16" y="106"/>
                  </a:lnTo>
                  <a:lnTo>
                    <a:pt x="30" y="110"/>
                  </a:lnTo>
                  <a:lnTo>
                    <a:pt x="36" y="112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45" y="127"/>
                  </a:lnTo>
                  <a:lnTo>
                    <a:pt x="48" y="135"/>
                  </a:lnTo>
                  <a:lnTo>
                    <a:pt x="49" y="145"/>
                  </a:lnTo>
                  <a:lnTo>
                    <a:pt x="49" y="153"/>
                  </a:lnTo>
                  <a:lnTo>
                    <a:pt x="50" y="161"/>
                  </a:lnTo>
                  <a:lnTo>
                    <a:pt x="51" y="168"/>
                  </a:lnTo>
                  <a:lnTo>
                    <a:pt x="53" y="173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66" y="184"/>
                  </a:lnTo>
                  <a:lnTo>
                    <a:pt x="75" y="186"/>
                  </a:lnTo>
                  <a:lnTo>
                    <a:pt x="96" y="192"/>
                  </a:lnTo>
                  <a:lnTo>
                    <a:pt x="105" y="194"/>
                  </a:lnTo>
                  <a:lnTo>
                    <a:pt x="114" y="199"/>
                  </a:lnTo>
                  <a:lnTo>
                    <a:pt x="117" y="201"/>
                  </a:lnTo>
                  <a:lnTo>
                    <a:pt x="119" y="203"/>
                  </a:lnTo>
                  <a:lnTo>
                    <a:pt x="121" y="206"/>
                  </a:lnTo>
                  <a:lnTo>
                    <a:pt x="121" y="209"/>
                  </a:lnTo>
                  <a:lnTo>
                    <a:pt x="121" y="209"/>
                  </a:lnTo>
                  <a:lnTo>
                    <a:pt x="121" y="249"/>
                  </a:lnTo>
                  <a:lnTo>
                    <a:pt x="121" y="249"/>
                  </a:lnTo>
                  <a:lnTo>
                    <a:pt x="120" y="262"/>
                  </a:lnTo>
                  <a:lnTo>
                    <a:pt x="119" y="274"/>
                  </a:lnTo>
                  <a:lnTo>
                    <a:pt x="119" y="279"/>
                  </a:lnTo>
                  <a:lnTo>
                    <a:pt x="120" y="285"/>
                  </a:lnTo>
                  <a:lnTo>
                    <a:pt x="122" y="291"/>
                  </a:lnTo>
                  <a:lnTo>
                    <a:pt x="126" y="298"/>
                  </a:lnTo>
                  <a:lnTo>
                    <a:pt x="126" y="298"/>
                  </a:lnTo>
                  <a:lnTo>
                    <a:pt x="129" y="303"/>
                  </a:lnTo>
                  <a:lnTo>
                    <a:pt x="134" y="307"/>
                  </a:lnTo>
                  <a:lnTo>
                    <a:pt x="138" y="309"/>
                  </a:lnTo>
                  <a:lnTo>
                    <a:pt x="144" y="310"/>
                  </a:lnTo>
                  <a:lnTo>
                    <a:pt x="149" y="312"/>
                  </a:lnTo>
                  <a:lnTo>
                    <a:pt x="155" y="314"/>
                  </a:lnTo>
                  <a:lnTo>
                    <a:pt x="159" y="317"/>
                  </a:lnTo>
                  <a:lnTo>
                    <a:pt x="163" y="323"/>
                  </a:lnTo>
                  <a:lnTo>
                    <a:pt x="163" y="323"/>
                  </a:lnTo>
                  <a:lnTo>
                    <a:pt x="203" y="405"/>
                  </a:lnTo>
                  <a:lnTo>
                    <a:pt x="203" y="405"/>
                  </a:lnTo>
                  <a:lnTo>
                    <a:pt x="203" y="40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6" name="Freeform 87"/>
            <p:cNvSpPr>
              <a:spLocks/>
            </p:cNvSpPr>
            <p:nvPr/>
          </p:nvSpPr>
          <p:spPr bwMode="auto">
            <a:xfrm>
              <a:off x="6917531" y="4384817"/>
              <a:ext cx="77399" cy="60010"/>
            </a:xfrm>
            <a:custGeom>
              <a:avLst/>
              <a:gdLst/>
              <a:ahLst/>
              <a:cxnLst>
                <a:cxn ang="0">
                  <a:pos x="106" y="55"/>
                </a:cxn>
                <a:cxn ang="0">
                  <a:pos x="106" y="55"/>
                </a:cxn>
                <a:cxn ang="0">
                  <a:pos x="104" y="54"/>
                </a:cxn>
                <a:cxn ang="0">
                  <a:pos x="102" y="53"/>
                </a:cxn>
                <a:cxn ang="0">
                  <a:pos x="99" y="47"/>
                </a:cxn>
                <a:cxn ang="0">
                  <a:pos x="89" y="30"/>
                </a:cxn>
                <a:cxn ang="0">
                  <a:pos x="77" y="0"/>
                </a:cxn>
                <a:cxn ang="0">
                  <a:pos x="77" y="0"/>
                </a:cxn>
                <a:cxn ang="0">
                  <a:pos x="63" y="2"/>
                </a:cxn>
                <a:cxn ang="0">
                  <a:pos x="50" y="7"/>
                </a:cxn>
                <a:cxn ang="0">
                  <a:pos x="38" y="12"/>
                </a:cxn>
                <a:cxn ang="0">
                  <a:pos x="25" y="20"/>
                </a:cxn>
                <a:cxn ang="0">
                  <a:pos x="20" y="25"/>
                </a:cxn>
                <a:cxn ang="0">
                  <a:pos x="15" y="30"/>
                </a:cxn>
                <a:cxn ang="0">
                  <a:pos x="10" y="35"/>
                </a:cxn>
                <a:cxn ang="0">
                  <a:pos x="7" y="42"/>
                </a:cxn>
                <a:cxn ang="0">
                  <a:pos x="3" y="49"/>
                </a:cxn>
                <a:cxn ang="0">
                  <a:pos x="1" y="56"/>
                </a:cxn>
                <a:cxn ang="0">
                  <a:pos x="0" y="64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87"/>
                </a:cxn>
                <a:cxn ang="0">
                  <a:pos x="0" y="93"/>
                </a:cxn>
                <a:cxn ang="0">
                  <a:pos x="2" y="97"/>
                </a:cxn>
                <a:cxn ang="0">
                  <a:pos x="3" y="102"/>
                </a:cxn>
                <a:cxn ang="0">
                  <a:pos x="7" y="104"/>
                </a:cxn>
                <a:cxn ang="0">
                  <a:pos x="11" y="106"/>
                </a:cxn>
                <a:cxn ang="0">
                  <a:pos x="17" y="107"/>
                </a:cxn>
                <a:cxn ang="0">
                  <a:pos x="17" y="107"/>
                </a:cxn>
                <a:cxn ang="0">
                  <a:pos x="25" y="106"/>
                </a:cxn>
                <a:cxn ang="0">
                  <a:pos x="32" y="104"/>
                </a:cxn>
                <a:cxn ang="0">
                  <a:pos x="45" y="101"/>
                </a:cxn>
                <a:cxn ang="0">
                  <a:pos x="55" y="96"/>
                </a:cxn>
                <a:cxn ang="0">
                  <a:pos x="60" y="95"/>
                </a:cxn>
                <a:cxn ang="0">
                  <a:pos x="65" y="95"/>
                </a:cxn>
                <a:cxn ang="0">
                  <a:pos x="65" y="95"/>
                </a:cxn>
                <a:cxn ang="0">
                  <a:pos x="106" y="95"/>
                </a:cxn>
                <a:cxn ang="0">
                  <a:pos x="106" y="95"/>
                </a:cxn>
                <a:cxn ang="0">
                  <a:pos x="110" y="95"/>
                </a:cxn>
                <a:cxn ang="0">
                  <a:pos x="116" y="93"/>
                </a:cxn>
                <a:cxn ang="0">
                  <a:pos x="119" y="92"/>
                </a:cxn>
                <a:cxn ang="0">
                  <a:pos x="122" y="89"/>
                </a:cxn>
                <a:cxn ang="0">
                  <a:pos x="123" y="85"/>
                </a:cxn>
                <a:cxn ang="0">
                  <a:pos x="124" y="80"/>
                </a:cxn>
                <a:cxn ang="0">
                  <a:pos x="124" y="80"/>
                </a:cxn>
                <a:cxn ang="0">
                  <a:pos x="124" y="76"/>
                </a:cxn>
                <a:cxn ang="0">
                  <a:pos x="122" y="72"/>
                </a:cxn>
                <a:cxn ang="0">
                  <a:pos x="118" y="63"/>
                </a:cxn>
                <a:cxn ang="0">
                  <a:pos x="111" y="57"/>
                </a:cxn>
                <a:cxn ang="0">
                  <a:pos x="109" y="55"/>
                </a:cxn>
                <a:cxn ang="0">
                  <a:pos x="106" y="55"/>
                </a:cxn>
                <a:cxn ang="0">
                  <a:pos x="106" y="55"/>
                </a:cxn>
                <a:cxn ang="0">
                  <a:pos x="106" y="55"/>
                </a:cxn>
              </a:cxnLst>
              <a:rect l="0" t="0" r="r" b="b"/>
              <a:pathLst>
                <a:path w="124" h="107">
                  <a:moveTo>
                    <a:pt x="106" y="55"/>
                  </a:moveTo>
                  <a:lnTo>
                    <a:pt x="106" y="55"/>
                  </a:lnTo>
                  <a:lnTo>
                    <a:pt x="104" y="54"/>
                  </a:lnTo>
                  <a:lnTo>
                    <a:pt x="102" y="53"/>
                  </a:lnTo>
                  <a:lnTo>
                    <a:pt x="99" y="47"/>
                  </a:lnTo>
                  <a:lnTo>
                    <a:pt x="89" y="3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63" y="2"/>
                  </a:lnTo>
                  <a:lnTo>
                    <a:pt x="50" y="7"/>
                  </a:lnTo>
                  <a:lnTo>
                    <a:pt x="38" y="12"/>
                  </a:lnTo>
                  <a:lnTo>
                    <a:pt x="25" y="20"/>
                  </a:lnTo>
                  <a:lnTo>
                    <a:pt x="20" y="25"/>
                  </a:lnTo>
                  <a:lnTo>
                    <a:pt x="15" y="30"/>
                  </a:lnTo>
                  <a:lnTo>
                    <a:pt x="10" y="35"/>
                  </a:lnTo>
                  <a:lnTo>
                    <a:pt x="7" y="42"/>
                  </a:lnTo>
                  <a:lnTo>
                    <a:pt x="3" y="49"/>
                  </a:lnTo>
                  <a:lnTo>
                    <a:pt x="1" y="56"/>
                  </a:lnTo>
                  <a:lnTo>
                    <a:pt x="0" y="64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87"/>
                  </a:lnTo>
                  <a:lnTo>
                    <a:pt x="0" y="93"/>
                  </a:lnTo>
                  <a:lnTo>
                    <a:pt x="2" y="97"/>
                  </a:lnTo>
                  <a:lnTo>
                    <a:pt x="3" y="102"/>
                  </a:lnTo>
                  <a:lnTo>
                    <a:pt x="7" y="104"/>
                  </a:lnTo>
                  <a:lnTo>
                    <a:pt x="11" y="106"/>
                  </a:lnTo>
                  <a:lnTo>
                    <a:pt x="17" y="107"/>
                  </a:lnTo>
                  <a:lnTo>
                    <a:pt x="17" y="107"/>
                  </a:lnTo>
                  <a:lnTo>
                    <a:pt x="25" y="106"/>
                  </a:lnTo>
                  <a:lnTo>
                    <a:pt x="32" y="104"/>
                  </a:lnTo>
                  <a:lnTo>
                    <a:pt x="45" y="101"/>
                  </a:lnTo>
                  <a:lnTo>
                    <a:pt x="55" y="96"/>
                  </a:lnTo>
                  <a:lnTo>
                    <a:pt x="60" y="95"/>
                  </a:lnTo>
                  <a:lnTo>
                    <a:pt x="65" y="95"/>
                  </a:lnTo>
                  <a:lnTo>
                    <a:pt x="65" y="95"/>
                  </a:lnTo>
                  <a:lnTo>
                    <a:pt x="106" y="95"/>
                  </a:lnTo>
                  <a:lnTo>
                    <a:pt x="106" y="95"/>
                  </a:lnTo>
                  <a:lnTo>
                    <a:pt x="110" y="95"/>
                  </a:lnTo>
                  <a:lnTo>
                    <a:pt x="116" y="93"/>
                  </a:lnTo>
                  <a:lnTo>
                    <a:pt x="119" y="92"/>
                  </a:lnTo>
                  <a:lnTo>
                    <a:pt x="122" y="89"/>
                  </a:lnTo>
                  <a:lnTo>
                    <a:pt x="123" y="85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4" y="76"/>
                  </a:lnTo>
                  <a:lnTo>
                    <a:pt x="122" y="72"/>
                  </a:lnTo>
                  <a:lnTo>
                    <a:pt x="118" y="63"/>
                  </a:lnTo>
                  <a:lnTo>
                    <a:pt x="111" y="57"/>
                  </a:lnTo>
                  <a:lnTo>
                    <a:pt x="109" y="55"/>
                  </a:lnTo>
                  <a:lnTo>
                    <a:pt x="106" y="55"/>
                  </a:lnTo>
                  <a:lnTo>
                    <a:pt x="106" y="55"/>
                  </a:lnTo>
                  <a:lnTo>
                    <a:pt x="106" y="5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7" name="Freeform 88"/>
            <p:cNvSpPr>
              <a:spLocks/>
            </p:cNvSpPr>
            <p:nvPr/>
          </p:nvSpPr>
          <p:spPr bwMode="auto">
            <a:xfrm>
              <a:off x="6233432" y="4966795"/>
              <a:ext cx="435676" cy="464224"/>
            </a:xfrm>
            <a:custGeom>
              <a:avLst/>
              <a:gdLst/>
              <a:ahLst/>
              <a:cxnLst>
                <a:cxn ang="0">
                  <a:pos x="638" y="327"/>
                </a:cxn>
                <a:cxn ang="0">
                  <a:pos x="687" y="359"/>
                </a:cxn>
                <a:cxn ang="0">
                  <a:pos x="698" y="395"/>
                </a:cxn>
                <a:cxn ang="0">
                  <a:pos x="660" y="435"/>
                </a:cxn>
                <a:cxn ang="0">
                  <a:pos x="623" y="477"/>
                </a:cxn>
                <a:cxn ang="0">
                  <a:pos x="618" y="565"/>
                </a:cxn>
                <a:cxn ang="0">
                  <a:pos x="592" y="585"/>
                </a:cxn>
                <a:cxn ang="0">
                  <a:pos x="554" y="588"/>
                </a:cxn>
                <a:cxn ang="0">
                  <a:pos x="459" y="533"/>
                </a:cxn>
                <a:cxn ang="0">
                  <a:pos x="428" y="557"/>
                </a:cxn>
                <a:cxn ang="0">
                  <a:pos x="395" y="630"/>
                </a:cxn>
                <a:cxn ang="0">
                  <a:pos x="363" y="637"/>
                </a:cxn>
                <a:cxn ang="0">
                  <a:pos x="345" y="624"/>
                </a:cxn>
                <a:cxn ang="0">
                  <a:pos x="317" y="639"/>
                </a:cxn>
                <a:cxn ang="0">
                  <a:pos x="307" y="698"/>
                </a:cxn>
                <a:cxn ang="0">
                  <a:pos x="287" y="729"/>
                </a:cxn>
                <a:cxn ang="0">
                  <a:pos x="259" y="761"/>
                </a:cxn>
                <a:cxn ang="0">
                  <a:pos x="259" y="807"/>
                </a:cxn>
                <a:cxn ang="0">
                  <a:pos x="237" y="801"/>
                </a:cxn>
                <a:cxn ang="0">
                  <a:pos x="195" y="701"/>
                </a:cxn>
                <a:cxn ang="0">
                  <a:pos x="211" y="674"/>
                </a:cxn>
                <a:cxn ang="0">
                  <a:pos x="206" y="647"/>
                </a:cxn>
                <a:cxn ang="0">
                  <a:pos x="198" y="607"/>
                </a:cxn>
                <a:cxn ang="0">
                  <a:pos x="182" y="591"/>
                </a:cxn>
                <a:cxn ang="0">
                  <a:pos x="163" y="570"/>
                </a:cxn>
                <a:cxn ang="0">
                  <a:pos x="146" y="554"/>
                </a:cxn>
                <a:cxn ang="0">
                  <a:pos x="119" y="539"/>
                </a:cxn>
                <a:cxn ang="0">
                  <a:pos x="67" y="531"/>
                </a:cxn>
                <a:cxn ang="0">
                  <a:pos x="27" y="507"/>
                </a:cxn>
                <a:cxn ang="0">
                  <a:pos x="1" y="485"/>
                </a:cxn>
                <a:cxn ang="0">
                  <a:pos x="20" y="447"/>
                </a:cxn>
                <a:cxn ang="0">
                  <a:pos x="59" y="426"/>
                </a:cxn>
                <a:cxn ang="0">
                  <a:pos x="92" y="441"/>
                </a:cxn>
                <a:cxn ang="0">
                  <a:pos x="122" y="426"/>
                </a:cxn>
                <a:cxn ang="0">
                  <a:pos x="136" y="404"/>
                </a:cxn>
                <a:cxn ang="0">
                  <a:pos x="74" y="324"/>
                </a:cxn>
                <a:cxn ang="0">
                  <a:pos x="99" y="302"/>
                </a:cxn>
                <a:cxn ang="0">
                  <a:pos x="118" y="280"/>
                </a:cxn>
                <a:cxn ang="0">
                  <a:pos x="202" y="282"/>
                </a:cxn>
                <a:cxn ang="0">
                  <a:pos x="233" y="257"/>
                </a:cxn>
                <a:cxn ang="0">
                  <a:pos x="257" y="140"/>
                </a:cxn>
                <a:cxn ang="0">
                  <a:pos x="328" y="20"/>
                </a:cxn>
                <a:cxn ang="0">
                  <a:pos x="357" y="8"/>
                </a:cxn>
                <a:cxn ang="0">
                  <a:pos x="396" y="5"/>
                </a:cxn>
                <a:cxn ang="0">
                  <a:pos x="412" y="28"/>
                </a:cxn>
                <a:cxn ang="0">
                  <a:pos x="419" y="74"/>
                </a:cxn>
                <a:cxn ang="0">
                  <a:pos x="380" y="170"/>
                </a:cxn>
                <a:cxn ang="0">
                  <a:pos x="356" y="199"/>
                </a:cxn>
                <a:cxn ang="0">
                  <a:pos x="352" y="226"/>
                </a:cxn>
                <a:cxn ang="0">
                  <a:pos x="357" y="283"/>
                </a:cxn>
                <a:cxn ang="0">
                  <a:pos x="370" y="304"/>
                </a:cxn>
                <a:cxn ang="0">
                  <a:pos x="389" y="334"/>
                </a:cxn>
                <a:cxn ang="0">
                  <a:pos x="415" y="321"/>
                </a:cxn>
                <a:cxn ang="0">
                  <a:pos x="454" y="292"/>
                </a:cxn>
                <a:cxn ang="0">
                  <a:pos x="504" y="297"/>
                </a:cxn>
                <a:cxn ang="0">
                  <a:pos x="540" y="287"/>
                </a:cxn>
                <a:cxn ang="0">
                  <a:pos x="550" y="317"/>
                </a:cxn>
                <a:cxn ang="0">
                  <a:pos x="577" y="313"/>
                </a:cxn>
                <a:cxn ang="0">
                  <a:pos x="607" y="297"/>
                </a:cxn>
              </a:cxnLst>
              <a:rect l="0" t="0" r="r" b="b"/>
              <a:pathLst>
                <a:path w="699" h="820">
                  <a:moveTo>
                    <a:pt x="625" y="297"/>
                  </a:moveTo>
                  <a:lnTo>
                    <a:pt x="625" y="297"/>
                  </a:lnTo>
                  <a:lnTo>
                    <a:pt x="626" y="307"/>
                  </a:lnTo>
                  <a:lnTo>
                    <a:pt x="629" y="315"/>
                  </a:lnTo>
                  <a:lnTo>
                    <a:pt x="633" y="321"/>
                  </a:lnTo>
                  <a:lnTo>
                    <a:pt x="638" y="327"/>
                  </a:lnTo>
                  <a:lnTo>
                    <a:pt x="643" y="332"/>
                  </a:lnTo>
                  <a:lnTo>
                    <a:pt x="649" y="336"/>
                  </a:lnTo>
                  <a:lnTo>
                    <a:pt x="663" y="343"/>
                  </a:lnTo>
                  <a:lnTo>
                    <a:pt x="676" y="350"/>
                  </a:lnTo>
                  <a:lnTo>
                    <a:pt x="681" y="355"/>
                  </a:lnTo>
                  <a:lnTo>
                    <a:pt x="687" y="359"/>
                  </a:lnTo>
                  <a:lnTo>
                    <a:pt x="692" y="364"/>
                  </a:lnTo>
                  <a:lnTo>
                    <a:pt x="695" y="371"/>
                  </a:lnTo>
                  <a:lnTo>
                    <a:pt x="698" y="378"/>
                  </a:lnTo>
                  <a:lnTo>
                    <a:pt x="699" y="386"/>
                  </a:lnTo>
                  <a:lnTo>
                    <a:pt x="699" y="386"/>
                  </a:lnTo>
                  <a:lnTo>
                    <a:pt x="698" y="395"/>
                  </a:lnTo>
                  <a:lnTo>
                    <a:pt x="695" y="403"/>
                  </a:lnTo>
                  <a:lnTo>
                    <a:pt x="692" y="410"/>
                  </a:lnTo>
                  <a:lnTo>
                    <a:pt x="686" y="416"/>
                  </a:lnTo>
                  <a:lnTo>
                    <a:pt x="680" y="422"/>
                  </a:lnTo>
                  <a:lnTo>
                    <a:pt x="675" y="426"/>
                  </a:lnTo>
                  <a:lnTo>
                    <a:pt x="660" y="435"/>
                  </a:lnTo>
                  <a:lnTo>
                    <a:pt x="646" y="445"/>
                  </a:lnTo>
                  <a:lnTo>
                    <a:pt x="639" y="450"/>
                  </a:lnTo>
                  <a:lnTo>
                    <a:pt x="633" y="455"/>
                  </a:lnTo>
                  <a:lnTo>
                    <a:pt x="629" y="462"/>
                  </a:lnTo>
                  <a:lnTo>
                    <a:pt x="625" y="469"/>
                  </a:lnTo>
                  <a:lnTo>
                    <a:pt x="623" y="477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2" y="559"/>
                  </a:lnTo>
                  <a:lnTo>
                    <a:pt x="622" y="559"/>
                  </a:lnTo>
                  <a:lnTo>
                    <a:pt x="618" y="565"/>
                  </a:lnTo>
                  <a:lnTo>
                    <a:pt x="618" y="565"/>
                  </a:lnTo>
                  <a:lnTo>
                    <a:pt x="618" y="565"/>
                  </a:lnTo>
                  <a:lnTo>
                    <a:pt x="612" y="568"/>
                  </a:lnTo>
                  <a:lnTo>
                    <a:pt x="607" y="571"/>
                  </a:lnTo>
                  <a:lnTo>
                    <a:pt x="602" y="575"/>
                  </a:lnTo>
                  <a:lnTo>
                    <a:pt x="596" y="579"/>
                  </a:lnTo>
                  <a:lnTo>
                    <a:pt x="592" y="585"/>
                  </a:lnTo>
                  <a:lnTo>
                    <a:pt x="588" y="592"/>
                  </a:lnTo>
                  <a:lnTo>
                    <a:pt x="584" y="599"/>
                  </a:lnTo>
                  <a:lnTo>
                    <a:pt x="580" y="607"/>
                  </a:lnTo>
                  <a:lnTo>
                    <a:pt x="580" y="607"/>
                  </a:lnTo>
                  <a:lnTo>
                    <a:pt x="569" y="599"/>
                  </a:lnTo>
                  <a:lnTo>
                    <a:pt x="554" y="588"/>
                  </a:lnTo>
                  <a:lnTo>
                    <a:pt x="520" y="564"/>
                  </a:lnTo>
                  <a:lnTo>
                    <a:pt x="503" y="553"/>
                  </a:lnTo>
                  <a:lnTo>
                    <a:pt x="487" y="542"/>
                  </a:lnTo>
                  <a:lnTo>
                    <a:pt x="472" y="535"/>
                  </a:lnTo>
                  <a:lnTo>
                    <a:pt x="465" y="533"/>
                  </a:lnTo>
                  <a:lnTo>
                    <a:pt x="459" y="533"/>
                  </a:lnTo>
                  <a:lnTo>
                    <a:pt x="459" y="533"/>
                  </a:lnTo>
                  <a:lnTo>
                    <a:pt x="451" y="534"/>
                  </a:lnTo>
                  <a:lnTo>
                    <a:pt x="444" y="538"/>
                  </a:lnTo>
                  <a:lnTo>
                    <a:pt x="439" y="542"/>
                  </a:lnTo>
                  <a:lnTo>
                    <a:pt x="433" y="549"/>
                  </a:lnTo>
                  <a:lnTo>
                    <a:pt x="428" y="557"/>
                  </a:lnTo>
                  <a:lnTo>
                    <a:pt x="425" y="567"/>
                  </a:lnTo>
                  <a:lnTo>
                    <a:pt x="417" y="586"/>
                  </a:lnTo>
                  <a:lnTo>
                    <a:pt x="409" y="606"/>
                  </a:lnTo>
                  <a:lnTo>
                    <a:pt x="405" y="615"/>
                  </a:lnTo>
                  <a:lnTo>
                    <a:pt x="400" y="623"/>
                  </a:lnTo>
                  <a:lnTo>
                    <a:pt x="395" y="630"/>
                  </a:lnTo>
                  <a:lnTo>
                    <a:pt x="388" y="634"/>
                  </a:lnTo>
                  <a:lnTo>
                    <a:pt x="380" y="638"/>
                  </a:lnTo>
                  <a:lnTo>
                    <a:pt x="372" y="639"/>
                  </a:lnTo>
                  <a:lnTo>
                    <a:pt x="372" y="639"/>
                  </a:lnTo>
                  <a:lnTo>
                    <a:pt x="366" y="639"/>
                  </a:lnTo>
                  <a:lnTo>
                    <a:pt x="363" y="637"/>
                  </a:lnTo>
                  <a:lnTo>
                    <a:pt x="360" y="634"/>
                  </a:lnTo>
                  <a:lnTo>
                    <a:pt x="358" y="632"/>
                  </a:lnTo>
                  <a:lnTo>
                    <a:pt x="356" y="630"/>
                  </a:lnTo>
                  <a:lnTo>
                    <a:pt x="354" y="626"/>
                  </a:lnTo>
                  <a:lnTo>
                    <a:pt x="350" y="625"/>
                  </a:lnTo>
                  <a:lnTo>
                    <a:pt x="345" y="624"/>
                  </a:lnTo>
                  <a:lnTo>
                    <a:pt x="345" y="624"/>
                  </a:lnTo>
                  <a:lnTo>
                    <a:pt x="340" y="626"/>
                  </a:lnTo>
                  <a:lnTo>
                    <a:pt x="329" y="631"/>
                  </a:lnTo>
                  <a:lnTo>
                    <a:pt x="320" y="636"/>
                  </a:lnTo>
                  <a:lnTo>
                    <a:pt x="318" y="638"/>
                  </a:lnTo>
                  <a:lnTo>
                    <a:pt x="317" y="639"/>
                  </a:lnTo>
                  <a:lnTo>
                    <a:pt x="317" y="639"/>
                  </a:lnTo>
                  <a:lnTo>
                    <a:pt x="314" y="646"/>
                  </a:lnTo>
                  <a:lnTo>
                    <a:pt x="312" y="653"/>
                  </a:lnTo>
                  <a:lnTo>
                    <a:pt x="311" y="670"/>
                  </a:lnTo>
                  <a:lnTo>
                    <a:pt x="310" y="689"/>
                  </a:lnTo>
                  <a:lnTo>
                    <a:pt x="307" y="698"/>
                  </a:lnTo>
                  <a:lnTo>
                    <a:pt x="305" y="706"/>
                  </a:lnTo>
                  <a:lnTo>
                    <a:pt x="305" y="706"/>
                  </a:lnTo>
                  <a:lnTo>
                    <a:pt x="304" y="712"/>
                  </a:lnTo>
                  <a:lnTo>
                    <a:pt x="302" y="715"/>
                  </a:lnTo>
                  <a:lnTo>
                    <a:pt x="295" y="723"/>
                  </a:lnTo>
                  <a:lnTo>
                    <a:pt x="287" y="729"/>
                  </a:lnTo>
                  <a:lnTo>
                    <a:pt x="279" y="735"/>
                  </a:lnTo>
                  <a:lnTo>
                    <a:pt x="271" y="741"/>
                  </a:lnTo>
                  <a:lnTo>
                    <a:pt x="267" y="745"/>
                  </a:lnTo>
                  <a:lnTo>
                    <a:pt x="264" y="750"/>
                  </a:lnTo>
                  <a:lnTo>
                    <a:pt x="261" y="755"/>
                  </a:lnTo>
                  <a:lnTo>
                    <a:pt x="259" y="761"/>
                  </a:lnTo>
                  <a:lnTo>
                    <a:pt x="258" y="768"/>
                  </a:lnTo>
                  <a:lnTo>
                    <a:pt x="257" y="775"/>
                  </a:lnTo>
                  <a:lnTo>
                    <a:pt x="257" y="775"/>
                  </a:lnTo>
                  <a:lnTo>
                    <a:pt x="258" y="785"/>
                  </a:lnTo>
                  <a:lnTo>
                    <a:pt x="259" y="796"/>
                  </a:lnTo>
                  <a:lnTo>
                    <a:pt x="259" y="807"/>
                  </a:lnTo>
                  <a:lnTo>
                    <a:pt x="257" y="820"/>
                  </a:lnTo>
                  <a:lnTo>
                    <a:pt x="257" y="820"/>
                  </a:lnTo>
                  <a:lnTo>
                    <a:pt x="252" y="817"/>
                  </a:lnTo>
                  <a:lnTo>
                    <a:pt x="248" y="813"/>
                  </a:lnTo>
                  <a:lnTo>
                    <a:pt x="242" y="808"/>
                  </a:lnTo>
                  <a:lnTo>
                    <a:pt x="237" y="801"/>
                  </a:lnTo>
                  <a:lnTo>
                    <a:pt x="227" y="785"/>
                  </a:lnTo>
                  <a:lnTo>
                    <a:pt x="217" y="767"/>
                  </a:lnTo>
                  <a:lnTo>
                    <a:pt x="209" y="747"/>
                  </a:lnTo>
                  <a:lnTo>
                    <a:pt x="202" y="729"/>
                  </a:lnTo>
                  <a:lnTo>
                    <a:pt x="197" y="713"/>
                  </a:lnTo>
                  <a:lnTo>
                    <a:pt x="195" y="701"/>
                  </a:lnTo>
                  <a:lnTo>
                    <a:pt x="195" y="701"/>
                  </a:lnTo>
                  <a:lnTo>
                    <a:pt x="196" y="695"/>
                  </a:lnTo>
                  <a:lnTo>
                    <a:pt x="198" y="690"/>
                  </a:lnTo>
                  <a:lnTo>
                    <a:pt x="200" y="685"/>
                  </a:lnTo>
                  <a:lnTo>
                    <a:pt x="204" y="680"/>
                  </a:lnTo>
                  <a:lnTo>
                    <a:pt x="211" y="674"/>
                  </a:lnTo>
                  <a:lnTo>
                    <a:pt x="212" y="669"/>
                  </a:lnTo>
                  <a:lnTo>
                    <a:pt x="213" y="666"/>
                  </a:lnTo>
                  <a:lnTo>
                    <a:pt x="213" y="666"/>
                  </a:lnTo>
                  <a:lnTo>
                    <a:pt x="213" y="661"/>
                  </a:lnTo>
                  <a:lnTo>
                    <a:pt x="211" y="656"/>
                  </a:lnTo>
                  <a:lnTo>
                    <a:pt x="206" y="647"/>
                  </a:lnTo>
                  <a:lnTo>
                    <a:pt x="200" y="639"/>
                  </a:lnTo>
                  <a:lnTo>
                    <a:pt x="199" y="636"/>
                  </a:lnTo>
                  <a:lnTo>
                    <a:pt x="198" y="632"/>
                  </a:lnTo>
                  <a:lnTo>
                    <a:pt x="198" y="632"/>
                  </a:lnTo>
                  <a:lnTo>
                    <a:pt x="198" y="607"/>
                  </a:lnTo>
                  <a:lnTo>
                    <a:pt x="198" y="607"/>
                  </a:lnTo>
                  <a:lnTo>
                    <a:pt x="195" y="606"/>
                  </a:lnTo>
                  <a:lnTo>
                    <a:pt x="191" y="606"/>
                  </a:lnTo>
                  <a:lnTo>
                    <a:pt x="188" y="603"/>
                  </a:lnTo>
                  <a:lnTo>
                    <a:pt x="187" y="602"/>
                  </a:lnTo>
                  <a:lnTo>
                    <a:pt x="183" y="596"/>
                  </a:lnTo>
                  <a:lnTo>
                    <a:pt x="182" y="591"/>
                  </a:lnTo>
                  <a:lnTo>
                    <a:pt x="181" y="579"/>
                  </a:lnTo>
                  <a:lnTo>
                    <a:pt x="180" y="573"/>
                  </a:lnTo>
                  <a:lnTo>
                    <a:pt x="179" y="571"/>
                  </a:lnTo>
                  <a:lnTo>
                    <a:pt x="176" y="570"/>
                  </a:lnTo>
                  <a:lnTo>
                    <a:pt x="176" y="570"/>
                  </a:lnTo>
                  <a:lnTo>
                    <a:pt x="163" y="570"/>
                  </a:lnTo>
                  <a:lnTo>
                    <a:pt x="163" y="570"/>
                  </a:lnTo>
                  <a:lnTo>
                    <a:pt x="158" y="569"/>
                  </a:lnTo>
                  <a:lnTo>
                    <a:pt x="156" y="568"/>
                  </a:lnTo>
                  <a:lnTo>
                    <a:pt x="153" y="565"/>
                  </a:lnTo>
                  <a:lnTo>
                    <a:pt x="151" y="562"/>
                  </a:lnTo>
                  <a:lnTo>
                    <a:pt x="146" y="554"/>
                  </a:lnTo>
                  <a:lnTo>
                    <a:pt x="143" y="550"/>
                  </a:lnTo>
                  <a:lnTo>
                    <a:pt x="139" y="548"/>
                  </a:lnTo>
                  <a:lnTo>
                    <a:pt x="139" y="548"/>
                  </a:lnTo>
                  <a:lnTo>
                    <a:pt x="134" y="544"/>
                  </a:lnTo>
                  <a:lnTo>
                    <a:pt x="127" y="541"/>
                  </a:lnTo>
                  <a:lnTo>
                    <a:pt x="119" y="539"/>
                  </a:lnTo>
                  <a:lnTo>
                    <a:pt x="111" y="539"/>
                  </a:lnTo>
                  <a:lnTo>
                    <a:pt x="93" y="538"/>
                  </a:lnTo>
                  <a:lnTo>
                    <a:pt x="83" y="537"/>
                  </a:lnTo>
                  <a:lnTo>
                    <a:pt x="74" y="533"/>
                  </a:lnTo>
                  <a:lnTo>
                    <a:pt x="74" y="533"/>
                  </a:lnTo>
                  <a:lnTo>
                    <a:pt x="67" y="531"/>
                  </a:lnTo>
                  <a:lnTo>
                    <a:pt x="60" y="529"/>
                  </a:lnTo>
                  <a:lnTo>
                    <a:pt x="55" y="526"/>
                  </a:lnTo>
                  <a:lnTo>
                    <a:pt x="51" y="523"/>
                  </a:lnTo>
                  <a:lnTo>
                    <a:pt x="42" y="515"/>
                  </a:lnTo>
                  <a:lnTo>
                    <a:pt x="35" y="511"/>
                  </a:lnTo>
                  <a:lnTo>
                    <a:pt x="27" y="507"/>
                  </a:lnTo>
                  <a:lnTo>
                    <a:pt x="27" y="507"/>
                  </a:lnTo>
                  <a:lnTo>
                    <a:pt x="23" y="507"/>
                  </a:lnTo>
                  <a:lnTo>
                    <a:pt x="19" y="504"/>
                  </a:lnTo>
                  <a:lnTo>
                    <a:pt x="11" y="498"/>
                  </a:lnTo>
                  <a:lnTo>
                    <a:pt x="4" y="488"/>
                  </a:lnTo>
                  <a:lnTo>
                    <a:pt x="1" y="485"/>
                  </a:lnTo>
                  <a:lnTo>
                    <a:pt x="0" y="481"/>
                  </a:lnTo>
                  <a:lnTo>
                    <a:pt x="0" y="481"/>
                  </a:lnTo>
                  <a:lnTo>
                    <a:pt x="1" y="475"/>
                  </a:lnTo>
                  <a:lnTo>
                    <a:pt x="6" y="465"/>
                  </a:lnTo>
                  <a:lnTo>
                    <a:pt x="12" y="456"/>
                  </a:lnTo>
                  <a:lnTo>
                    <a:pt x="20" y="447"/>
                  </a:lnTo>
                  <a:lnTo>
                    <a:pt x="29" y="439"/>
                  </a:lnTo>
                  <a:lnTo>
                    <a:pt x="39" y="433"/>
                  </a:lnTo>
                  <a:lnTo>
                    <a:pt x="50" y="428"/>
                  </a:lnTo>
                  <a:lnTo>
                    <a:pt x="54" y="427"/>
                  </a:lnTo>
                  <a:lnTo>
                    <a:pt x="59" y="426"/>
                  </a:lnTo>
                  <a:lnTo>
                    <a:pt x="59" y="426"/>
                  </a:lnTo>
                  <a:lnTo>
                    <a:pt x="65" y="427"/>
                  </a:lnTo>
                  <a:lnTo>
                    <a:pt x="68" y="428"/>
                  </a:lnTo>
                  <a:lnTo>
                    <a:pt x="76" y="434"/>
                  </a:lnTo>
                  <a:lnTo>
                    <a:pt x="83" y="439"/>
                  </a:lnTo>
                  <a:lnTo>
                    <a:pt x="88" y="441"/>
                  </a:lnTo>
                  <a:lnTo>
                    <a:pt x="92" y="441"/>
                  </a:lnTo>
                  <a:lnTo>
                    <a:pt x="92" y="441"/>
                  </a:lnTo>
                  <a:lnTo>
                    <a:pt x="97" y="440"/>
                  </a:lnTo>
                  <a:lnTo>
                    <a:pt x="103" y="439"/>
                  </a:lnTo>
                  <a:lnTo>
                    <a:pt x="112" y="432"/>
                  </a:lnTo>
                  <a:lnTo>
                    <a:pt x="116" y="428"/>
                  </a:lnTo>
                  <a:lnTo>
                    <a:pt x="122" y="426"/>
                  </a:lnTo>
                  <a:lnTo>
                    <a:pt x="129" y="424"/>
                  </a:lnTo>
                  <a:lnTo>
                    <a:pt x="136" y="423"/>
                  </a:lnTo>
                  <a:lnTo>
                    <a:pt x="136" y="423"/>
                  </a:lnTo>
                  <a:lnTo>
                    <a:pt x="136" y="404"/>
                  </a:lnTo>
                  <a:lnTo>
                    <a:pt x="136" y="404"/>
                  </a:lnTo>
                  <a:lnTo>
                    <a:pt x="136" y="404"/>
                  </a:lnTo>
                  <a:lnTo>
                    <a:pt x="122" y="388"/>
                  </a:lnTo>
                  <a:lnTo>
                    <a:pt x="100" y="363"/>
                  </a:lnTo>
                  <a:lnTo>
                    <a:pt x="82" y="338"/>
                  </a:lnTo>
                  <a:lnTo>
                    <a:pt x="76" y="328"/>
                  </a:lnTo>
                  <a:lnTo>
                    <a:pt x="74" y="324"/>
                  </a:lnTo>
                  <a:lnTo>
                    <a:pt x="74" y="324"/>
                  </a:lnTo>
                  <a:lnTo>
                    <a:pt x="76" y="320"/>
                  </a:lnTo>
                  <a:lnTo>
                    <a:pt x="81" y="317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6" y="305"/>
                  </a:lnTo>
                  <a:lnTo>
                    <a:pt x="99" y="302"/>
                  </a:lnTo>
                  <a:lnTo>
                    <a:pt x="104" y="293"/>
                  </a:lnTo>
                  <a:lnTo>
                    <a:pt x="106" y="288"/>
                  </a:lnTo>
                  <a:lnTo>
                    <a:pt x="110" y="285"/>
                  </a:lnTo>
                  <a:lnTo>
                    <a:pt x="113" y="281"/>
                  </a:lnTo>
                  <a:lnTo>
                    <a:pt x="118" y="280"/>
                  </a:lnTo>
                  <a:lnTo>
                    <a:pt x="118" y="280"/>
                  </a:lnTo>
                  <a:lnTo>
                    <a:pt x="129" y="279"/>
                  </a:lnTo>
                  <a:lnTo>
                    <a:pt x="145" y="281"/>
                  </a:lnTo>
                  <a:lnTo>
                    <a:pt x="164" y="282"/>
                  </a:lnTo>
                  <a:lnTo>
                    <a:pt x="183" y="283"/>
                  </a:lnTo>
                  <a:lnTo>
                    <a:pt x="192" y="283"/>
                  </a:lnTo>
                  <a:lnTo>
                    <a:pt x="202" y="282"/>
                  </a:lnTo>
                  <a:lnTo>
                    <a:pt x="210" y="281"/>
                  </a:lnTo>
                  <a:lnTo>
                    <a:pt x="218" y="279"/>
                  </a:lnTo>
                  <a:lnTo>
                    <a:pt x="223" y="275"/>
                  </a:lnTo>
                  <a:lnTo>
                    <a:pt x="228" y="271"/>
                  </a:lnTo>
                  <a:lnTo>
                    <a:pt x="232" y="265"/>
                  </a:lnTo>
                  <a:lnTo>
                    <a:pt x="233" y="257"/>
                  </a:lnTo>
                  <a:lnTo>
                    <a:pt x="233" y="257"/>
                  </a:lnTo>
                  <a:lnTo>
                    <a:pt x="233" y="234"/>
                  </a:lnTo>
                  <a:lnTo>
                    <a:pt x="236" y="213"/>
                  </a:lnTo>
                  <a:lnTo>
                    <a:pt x="241" y="195"/>
                  </a:lnTo>
                  <a:lnTo>
                    <a:pt x="245" y="176"/>
                  </a:lnTo>
                  <a:lnTo>
                    <a:pt x="257" y="140"/>
                  </a:lnTo>
                  <a:lnTo>
                    <a:pt x="261" y="119"/>
                  </a:lnTo>
                  <a:lnTo>
                    <a:pt x="265" y="96"/>
                  </a:lnTo>
                  <a:lnTo>
                    <a:pt x="265" y="96"/>
                  </a:lnTo>
                  <a:lnTo>
                    <a:pt x="287" y="68"/>
                  </a:lnTo>
                  <a:lnTo>
                    <a:pt x="307" y="43"/>
                  </a:lnTo>
                  <a:lnTo>
                    <a:pt x="328" y="20"/>
                  </a:lnTo>
                  <a:lnTo>
                    <a:pt x="339" y="10"/>
                  </a:lnTo>
                  <a:lnTo>
                    <a:pt x="350" y="0"/>
                  </a:lnTo>
                  <a:lnTo>
                    <a:pt x="350" y="0"/>
                  </a:lnTo>
                  <a:lnTo>
                    <a:pt x="351" y="4"/>
                  </a:lnTo>
                  <a:lnTo>
                    <a:pt x="354" y="6"/>
                  </a:lnTo>
                  <a:lnTo>
                    <a:pt x="357" y="8"/>
                  </a:lnTo>
                  <a:lnTo>
                    <a:pt x="359" y="8"/>
                  </a:lnTo>
                  <a:lnTo>
                    <a:pt x="367" y="8"/>
                  </a:lnTo>
                  <a:lnTo>
                    <a:pt x="375" y="7"/>
                  </a:lnTo>
                  <a:lnTo>
                    <a:pt x="385" y="6"/>
                  </a:lnTo>
                  <a:lnTo>
                    <a:pt x="393" y="5"/>
                  </a:lnTo>
                  <a:lnTo>
                    <a:pt x="396" y="5"/>
                  </a:lnTo>
                  <a:lnTo>
                    <a:pt x="400" y="6"/>
                  </a:lnTo>
                  <a:lnTo>
                    <a:pt x="402" y="8"/>
                  </a:lnTo>
                  <a:lnTo>
                    <a:pt x="404" y="12"/>
                  </a:lnTo>
                  <a:lnTo>
                    <a:pt x="404" y="12"/>
                  </a:lnTo>
                  <a:lnTo>
                    <a:pt x="410" y="20"/>
                  </a:lnTo>
                  <a:lnTo>
                    <a:pt x="412" y="28"/>
                  </a:lnTo>
                  <a:lnTo>
                    <a:pt x="415" y="37"/>
                  </a:lnTo>
                  <a:lnTo>
                    <a:pt x="415" y="45"/>
                  </a:lnTo>
                  <a:lnTo>
                    <a:pt x="415" y="61"/>
                  </a:lnTo>
                  <a:lnTo>
                    <a:pt x="416" y="68"/>
                  </a:lnTo>
                  <a:lnTo>
                    <a:pt x="419" y="74"/>
                  </a:lnTo>
                  <a:lnTo>
                    <a:pt x="419" y="74"/>
                  </a:lnTo>
                  <a:lnTo>
                    <a:pt x="410" y="86"/>
                  </a:lnTo>
                  <a:lnTo>
                    <a:pt x="403" y="99"/>
                  </a:lnTo>
                  <a:lnTo>
                    <a:pt x="397" y="113"/>
                  </a:lnTo>
                  <a:lnTo>
                    <a:pt x="393" y="128"/>
                  </a:lnTo>
                  <a:lnTo>
                    <a:pt x="385" y="157"/>
                  </a:lnTo>
                  <a:lnTo>
                    <a:pt x="380" y="170"/>
                  </a:lnTo>
                  <a:lnTo>
                    <a:pt x="375" y="180"/>
                  </a:lnTo>
                  <a:lnTo>
                    <a:pt x="375" y="180"/>
                  </a:lnTo>
                  <a:lnTo>
                    <a:pt x="372" y="185"/>
                  </a:lnTo>
                  <a:lnTo>
                    <a:pt x="368" y="189"/>
                  </a:lnTo>
                  <a:lnTo>
                    <a:pt x="359" y="196"/>
                  </a:lnTo>
                  <a:lnTo>
                    <a:pt x="356" y="199"/>
                  </a:lnTo>
                  <a:lnTo>
                    <a:pt x="352" y="204"/>
                  </a:lnTo>
                  <a:lnTo>
                    <a:pt x="350" y="210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0" y="223"/>
                  </a:lnTo>
                  <a:lnTo>
                    <a:pt x="352" y="226"/>
                  </a:lnTo>
                  <a:lnTo>
                    <a:pt x="356" y="229"/>
                  </a:lnTo>
                  <a:lnTo>
                    <a:pt x="359" y="233"/>
                  </a:lnTo>
                  <a:lnTo>
                    <a:pt x="368" y="236"/>
                  </a:lnTo>
                  <a:lnTo>
                    <a:pt x="375" y="239"/>
                  </a:lnTo>
                  <a:lnTo>
                    <a:pt x="375" y="239"/>
                  </a:lnTo>
                  <a:lnTo>
                    <a:pt x="357" y="283"/>
                  </a:lnTo>
                  <a:lnTo>
                    <a:pt x="357" y="283"/>
                  </a:lnTo>
                  <a:lnTo>
                    <a:pt x="357" y="283"/>
                  </a:lnTo>
                  <a:lnTo>
                    <a:pt x="360" y="286"/>
                  </a:lnTo>
                  <a:lnTo>
                    <a:pt x="363" y="288"/>
                  </a:lnTo>
                  <a:lnTo>
                    <a:pt x="366" y="296"/>
                  </a:lnTo>
                  <a:lnTo>
                    <a:pt x="370" y="304"/>
                  </a:lnTo>
                  <a:lnTo>
                    <a:pt x="372" y="313"/>
                  </a:lnTo>
                  <a:lnTo>
                    <a:pt x="375" y="321"/>
                  </a:lnTo>
                  <a:lnTo>
                    <a:pt x="380" y="328"/>
                  </a:lnTo>
                  <a:lnTo>
                    <a:pt x="382" y="331"/>
                  </a:lnTo>
                  <a:lnTo>
                    <a:pt x="385" y="333"/>
                  </a:lnTo>
                  <a:lnTo>
                    <a:pt x="389" y="334"/>
                  </a:lnTo>
                  <a:lnTo>
                    <a:pt x="393" y="335"/>
                  </a:lnTo>
                  <a:lnTo>
                    <a:pt x="393" y="335"/>
                  </a:lnTo>
                  <a:lnTo>
                    <a:pt x="397" y="334"/>
                  </a:lnTo>
                  <a:lnTo>
                    <a:pt x="401" y="333"/>
                  </a:lnTo>
                  <a:lnTo>
                    <a:pt x="408" y="328"/>
                  </a:lnTo>
                  <a:lnTo>
                    <a:pt x="415" y="321"/>
                  </a:lnTo>
                  <a:lnTo>
                    <a:pt x="421" y="312"/>
                  </a:lnTo>
                  <a:lnTo>
                    <a:pt x="428" y="304"/>
                  </a:lnTo>
                  <a:lnTo>
                    <a:pt x="436" y="297"/>
                  </a:lnTo>
                  <a:lnTo>
                    <a:pt x="442" y="295"/>
                  </a:lnTo>
                  <a:lnTo>
                    <a:pt x="447" y="293"/>
                  </a:lnTo>
                  <a:lnTo>
                    <a:pt x="454" y="292"/>
                  </a:lnTo>
                  <a:lnTo>
                    <a:pt x="459" y="290"/>
                  </a:lnTo>
                  <a:lnTo>
                    <a:pt x="459" y="290"/>
                  </a:lnTo>
                  <a:lnTo>
                    <a:pt x="470" y="292"/>
                  </a:lnTo>
                  <a:lnTo>
                    <a:pt x="480" y="294"/>
                  </a:lnTo>
                  <a:lnTo>
                    <a:pt x="492" y="296"/>
                  </a:lnTo>
                  <a:lnTo>
                    <a:pt x="504" y="297"/>
                  </a:lnTo>
                  <a:lnTo>
                    <a:pt x="504" y="297"/>
                  </a:lnTo>
                  <a:lnTo>
                    <a:pt x="510" y="297"/>
                  </a:lnTo>
                  <a:lnTo>
                    <a:pt x="515" y="296"/>
                  </a:lnTo>
                  <a:lnTo>
                    <a:pt x="524" y="294"/>
                  </a:lnTo>
                  <a:lnTo>
                    <a:pt x="531" y="290"/>
                  </a:lnTo>
                  <a:lnTo>
                    <a:pt x="540" y="287"/>
                  </a:lnTo>
                  <a:lnTo>
                    <a:pt x="540" y="287"/>
                  </a:lnTo>
                  <a:lnTo>
                    <a:pt x="541" y="298"/>
                  </a:lnTo>
                  <a:lnTo>
                    <a:pt x="542" y="304"/>
                  </a:lnTo>
                  <a:lnTo>
                    <a:pt x="545" y="309"/>
                  </a:lnTo>
                  <a:lnTo>
                    <a:pt x="547" y="313"/>
                  </a:lnTo>
                  <a:lnTo>
                    <a:pt x="550" y="317"/>
                  </a:lnTo>
                  <a:lnTo>
                    <a:pt x="554" y="319"/>
                  </a:lnTo>
                  <a:lnTo>
                    <a:pt x="559" y="320"/>
                  </a:lnTo>
                  <a:lnTo>
                    <a:pt x="559" y="320"/>
                  </a:lnTo>
                  <a:lnTo>
                    <a:pt x="565" y="319"/>
                  </a:lnTo>
                  <a:lnTo>
                    <a:pt x="571" y="317"/>
                  </a:lnTo>
                  <a:lnTo>
                    <a:pt x="577" y="313"/>
                  </a:lnTo>
                  <a:lnTo>
                    <a:pt x="581" y="309"/>
                  </a:lnTo>
                  <a:lnTo>
                    <a:pt x="587" y="305"/>
                  </a:lnTo>
                  <a:lnTo>
                    <a:pt x="593" y="301"/>
                  </a:lnTo>
                  <a:lnTo>
                    <a:pt x="599" y="298"/>
                  </a:lnTo>
                  <a:lnTo>
                    <a:pt x="607" y="297"/>
                  </a:lnTo>
                  <a:lnTo>
                    <a:pt x="607" y="297"/>
                  </a:lnTo>
                  <a:lnTo>
                    <a:pt x="625" y="297"/>
                  </a:lnTo>
                  <a:lnTo>
                    <a:pt x="625" y="29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8" name="Freeform 89"/>
            <p:cNvSpPr>
              <a:spLocks/>
            </p:cNvSpPr>
            <p:nvPr/>
          </p:nvSpPr>
          <p:spPr bwMode="auto">
            <a:xfrm>
              <a:off x="7554193" y="5471779"/>
              <a:ext cx="687844" cy="476678"/>
            </a:xfrm>
            <a:custGeom>
              <a:avLst/>
              <a:gdLst/>
              <a:ahLst/>
              <a:cxnLst>
                <a:cxn ang="0">
                  <a:pos x="748" y="769"/>
                </a:cxn>
                <a:cxn ang="0">
                  <a:pos x="779" y="761"/>
                </a:cxn>
                <a:cxn ang="0">
                  <a:pos x="821" y="723"/>
                </a:cxn>
                <a:cxn ang="0">
                  <a:pos x="853" y="716"/>
                </a:cxn>
                <a:cxn ang="0">
                  <a:pos x="885" y="713"/>
                </a:cxn>
                <a:cxn ang="0">
                  <a:pos x="922" y="729"/>
                </a:cxn>
                <a:cxn ang="0">
                  <a:pos x="958" y="723"/>
                </a:cxn>
                <a:cxn ang="0">
                  <a:pos x="978" y="727"/>
                </a:cxn>
                <a:cxn ang="0">
                  <a:pos x="1021" y="703"/>
                </a:cxn>
                <a:cxn ang="0">
                  <a:pos x="1046" y="637"/>
                </a:cxn>
                <a:cxn ang="0">
                  <a:pos x="1074" y="595"/>
                </a:cxn>
                <a:cxn ang="0">
                  <a:pos x="1102" y="556"/>
                </a:cxn>
                <a:cxn ang="0">
                  <a:pos x="1087" y="518"/>
                </a:cxn>
                <a:cxn ang="0">
                  <a:pos x="1018" y="492"/>
                </a:cxn>
                <a:cxn ang="0">
                  <a:pos x="1003" y="451"/>
                </a:cxn>
                <a:cxn ang="0">
                  <a:pos x="1035" y="388"/>
                </a:cxn>
                <a:cxn ang="0">
                  <a:pos x="1051" y="353"/>
                </a:cxn>
                <a:cxn ang="0">
                  <a:pos x="1038" y="330"/>
                </a:cxn>
                <a:cxn ang="0">
                  <a:pos x="991" y="309"/>
                </a:cxn>
                <a:cxn ang="0">
                  <a:pos x="958" y="257"/>
                </a:cxn>
                <a:cxn ang="0">
                  <a:pos x="915" y="222"/>
                </a:cxn>
                <a:cxn ang="0">
                  <a:pos x="870" y="206"/>
                </a:cxn>
                <a:cxn ang="0">
                  <a:pos x="798" y="218"/>
                </a:cxn>
                <a:cxn ang="0">
                  <a:pos x="768" y="206"/>
                </a:cxn>
                <a:cxn ang="0">
                  <a:pos x="763" y="129"/>
                </a:cxn>
                <a:cxn ang="0">
                  <a:pos x="743" y="85"/>
                </a:cxn>
                <a:cxn ang="0">
                  <a:pos x="722" y="62"/>
                </a:cxn>
                <a:cxn ang="0">
                  <a:pos x="680" y="35"/>
                </a:cxn>
                <a:cxn ang="0">
                  <a:pos x="645" y="43"/>
                </a:cxn>
                <a:cxn ang="0">
                  <a:pos x="592" y="87"/>
                </a:cxn>
                <a:cxn ang="0">
                  <a:pos x="555" y="85"/>
                </a:cxn>
                <a:cxn ang="0">
                  <a:pos x="491" y="49"/>
                </a:cxn>
                <a:cxn ang="0">
                  <a:pos x="425" y="43"/>
                </a:cxn>
                <a:cxn ang="0">
                  <a:pos x="371" y="20"/>
                </a:cxn>
                <a:cxn ang="0">
                  <a:pos x="273" y="6"/>
                </a:cxn>
                <a:cxn ang="0">
                  <a:pos x="226" y="6"/>
                </a:cxn>
                <a:cxn ang="0">
                  <a:pos x="186" y="62"/>
                </a:cxn>
                <a:cxn ang="0">
                  <a:pos x="150" y="151"/>
                </a:cxn>
                <a:cxn ang="0">
                  <a:pos x="112" y="177"/>
                </a:cxn>
                <a:cxn ang="0">
                  <a:pos x="73" y="206"/>
                </a:cxn>
                <a:cxn ang="0">
                  <a:pos x="46" y="273"/>
                </a:cxn>
                <a:cxn ang="0">
                  <a:pos x="26" y="306"/>
                </a:cxn>
                <a:cxn ang="0">
                  <a:pos x="25" y="326"/>
                </a:cxn>
                <a:cxn ang="0">
                  <a:pos x="0" y="365"/>
                </a:cxn>
                <a:cxn ang="0">
                  <a:pos x="21" y="414"/>
                </a:cxn>
                <a:cxn ang="0">
                  <a:pos x="38" y="501"/>
                </a:cxn>
                <a:cxn ang="0">
                  <a:pos x="86" y="530"/>
                </a:cxn>
                <a:cxn ang="0">
                  <a:pos x="191" y="556"/>
                </a:cxn>
                <a:cxn ang="0">
                  <a:pos x="286" y="593"/>
                </a:cxn>
                <a:cxn ang="0">
                  <a:pos x="327" y="624"/>
                </a:cxn>
                <a:cxn ang="0">
                  <a:pos x="349" y="680"/>
                </a:cxn>
                <a:cxn ang="0">
                  <a:pos x="418" y="688"/>
                </a:cxn>
                <a:cxn ang="0">
                  <a:pos x="472" y="716"/>
                </a:cxn>
                <a:cxn ang="0">
                  <a:pos x="523" y="727"/>
                </a:cxn>
                <a:cxn ang="0">
                  <a:pos x="580" y="710"/>
                </a:cxn>
                <a:cxn ang="0">
                  <a:pos x="598" y="724"/>
                </a:cxn>
                <a:cxn ang="0">
                  <a:pos x="590" y="755"/>
                </a:cxn>
                <a:cxn ang="0">
                  <a:pos x="596" y="782"/>
                </a:cxn>
                <a:cxn ang="0">
                  <a:pos x="605" y="813"/>
                </a:cxn>
                <a:cxn ang="0">
                  <a:pos x="621" y="843"/>
                </a:cxn>
                <a:cxn ang="0">
                  <a:pos x="632" y="814"/>
                </a:cxn>
                <a:cxn ang="0">
                  <a:pos x="698" y="791"/>
                </a:cxn>
              </a:cxnLst>
              <a:rect l="0" t="0" r="r" b="b"/>
              <a:pathLst>
                <a:path w="1102" h="843">
                  <a:moveTo>
                    <a:pt x="698" y="784"/>
                  </a:moveTo>
                  <a:lnTo>
                    <a:pt x="698" y="784"/>
                  </a:lnTo>
                  <a:lnTo>
                    <a:pt x="713" y="779"/>
                  </a:lnTo>
                  <a:lnTo>
                    <a:pt x="726" y="775"/>
                  </a:lnTo>
                  <a:lnTo>
                    <a:pt x="741" y="770"/>
                  </a:lnTo>
                  <a:lnTo>
                    <a:pt x="748" y="769"/>
                  </a:lnTo>
                  <a:lnTo>
                    <a:pt x="756" y="769"/>
                  </a:lnTo>
                  <a:lnTo>
                    <a:pt x="756" y="769"/>
                  </a:lnTo>
                  <a:lnTo>
                    <a:pt x="763" y="768"/>
                  </a:lnTo>
                  <a:lnTo>
                    <a:pt x="769" y="767"/>
                  </a:lnTo>
                  <a:lnTo>
                    <a:pt x="775" y="764"/>
                  </a:lnTo>
                  <a:lnTo>
                    <a:pt x="779" y="761"/>
                  </a:lnTo>
                  <a:lnTo>
                    <a:pt x="789" y="754"/>
                  </a:lnTo>
                  <a:lnTo>
                    <a:pt x="798" y="745"/>
                  </a:lnTo>
                  <a:lnTo>
                    <a:pt x="805" y="737"/>
                  </a:lnTo>
                  <a:lnTo>
                    <a:pt x="813" y="729"/>
                  </a:lnTo>
                  <a:lnTo>
                    <a:pt x="817" y="725"/>
                  </a:lnTo>
                  <a:lnTo>
                    <a:pt x="821" y="723"/>
                  </a:lnTo>
                  <a:lnTo>
                    <a:pt x="825" y="722"/>
                  </a:lnTo>
                  <a:lnTo>
                    <a:pt x="830" y="721"/>
                  </a:lnTo>
                  <a:lnTo>
                    <a:pt x="830" y="721"/>
                  </a:lnTo>
                  <a:lnTo>
                    <a:pt x="837" y="721"/>
                  </a:lnTo>
                  <a:lnTo>
                    <a:pt x="843" y="719"/>
                  </a:lnTo>
                  <a:lnTo>
                    <a:pt x="853" y="716"/>
                  </a:lnTo>
                  <a:lnTo>
                    <a:pt x="863" y="711"/>
                  </a:lnTo>
                  <a:lnTo>
                    <a:pt x="870" y="710"/>
                  </a:lnTo>
                  <a:lnTo>
                    <a:pt x="877" y="710"/>
                  </a:lnTo>
                  <a:lnTo>
                    <a:pt x="877" y="710"/>
                  </a:lnTo>
                  <a:lnTo>
                    <a:pt x="882" y="710"/>
                  </a:lnTo>
                  <a:lnTo>
                    <a:pt x="885" y="713"/>
                  </a:lnTo>
                  <a:lnTo>
                    <a:pt x="892" y="718"/>
                  </a:lnTo>
                  <a:lnTo>
                    <a:pt x="898" y="724"/>
                  </a:lnTo>
                  <a:lnTo>
                    <a:pt x="900" y="726"/>
                  </a:lnTo>
                  <a:lnTo>
                    <a:pt x="904" y="729"/>
                  </a:lnTo>
                  <a:lnTo>
                    <a:pt x="904" y="729"/>
                  </a:lnTo>
                  <a:lnTo>
                    <a:pt x="922" y="729"/>
                  </a:lnTo>
                  <a:lnTo>
                    <a:pt x="922" y="714"/>
                  </a:lnTo>
                  <a:lnTo>
                    <a:pt x="947" y="714"/>
                  </a:lnTo>
                  <a:lnTo>
                    <a:pt x="947" y="714"/>
                  </a:lnTo>
                  <a:lnTo>
                    <a:pt x="947" y="714"/>
                  </a:lnTo>
                  <a:lnTo>
                    <a:pt x="952" y="717"/>
                  </a:lnTo>
                  <a:lnTo>
                    <a:pt x="958" y="723"/>
                  </a:lnTo>
                  <a:lnTo>
                    <a:pt x="960" y="724"/>
                  </a:lnTo>
                  <a:lnTo>
                    <a:pt x="964" y="726"/>
                  </a:lnTo>
                  <a:lnTo>
                    <a:pt x="968" y="727"/>
                  </a:lnTo>
                  <a:lnTo>
                    <a:pt x="973" y="729"/>
                  </a:lnTo>
                  <a:lnTo>
                    <a:pt x="973" y="729"/>
                  </a:lnTo>
                  <a:lnTo>
                    <a:pt x="978" y="727"/>
                  </a:lnTo>
                  <a:lnTo>
                    <a:pt x="984" y="726"/>
                  </a:lnTo>
                  <a:lnTo>
                    <a:pt x="992" y="724"/>
                  </a:lnTo>
                  <a:lnTo>
                    <a:pt x="999" y="718"/>
                  </a:lnTo>
                  <a:lnTo>
                    <a:pt x="1006" y="714"/>
                  </a:lnTo>
                  <a:lnTo>
                    <a:pt x="1013" y="708"/>
                  </a:lnTo>
                  <a:lnTo>
                    <a:pt x="1021" y="703"/>
                  </a:lnTo>
                  <a:lnTo>
                    <a:pt x="1033" y="700"/>
                  </a:lnTo>
                  <a:lnTo>
                    <a:pt x="1038" y="699"/>
                  </a:lnTo>
                  <a:lnTo>
                    <a:pt x="1046" y="699"/>
                  </a:lnTo>
                  <a:lnTo>
                    <a:pt x="1046" y="699"/>
                  </a:lnTo>
                  <a:lnTo>
                    <a:pt x="1046" y="637"/>
                  </a:lnTo>
                  <a:lnTo>
                    <a:pt x="1046" y="637"/>
                  </a:lnTo>
                  <a:lnTo>
                    <a:pt x="1048" y="630"/>
                  </a:lnTo>
                  <a:lnTo>
                    <a:pt x="1049" y="623"/>
                  </a:lnTo>
                  <a:lnTo>
                    <a:pt x="1051" y="617"/>
                  </a:lnTo>
                  <a:lnTo>
                    <a:pt x="1056" y="612"/>
                  </a:lnTo>
                  <a:lnTo>
                    <a:pt x="1064" y="603"/>
                  </a:lnTo>
                  <a:lnTo>
                    <a:pt x="1074" y="595"/>
                  </a:lnTo>
                  <a:lnTo>
                    <a:pt x="1084" y="586"/>
                  </a:lnTo>
                  <a:lnTo>
                    <a:pt x="1089" y="581"/>
                  </a:lnTo>
                  <a:lnTo>
                    <a:pt x="1094" y="577"/>
                  </a:lnTo>
                  <a:lnTo>
                    <a:pt x="1097" y="571"/>
                  </a:lnTo>
                  <a:lnTo>
                    <a:pt x="1099" y="564"/>
                  </a:lnTo>
                  <a:lnTo>
                    <a:pt x="1102" y="556"/>
                  </a:lnTo>
                  <a:lnTo>
                    <a:pt x="1102" y="548"/>
                  </a:lnTo>
                  <a:lnTo>
                    <a:pt x="1102" y="548"/>
                  </a:lnTo>
                  <a:lnTo>
                    <a:pt x="1100" y="539"/>
                  </a:lnTo>
                  <a:lnTo>
                    <a:pt x="1097" y="530"/>
                  </a:lnTo>
                  <a:lnTo>
                    <a:pt x="1092" y="524"/>
                  </a:lnTo>
                  <a:lnTo>
                    <a:pt x="1087" y="518"/>
                  </a:lnTo>
                  <a:lnTo>
                    <a:pt x="1079" y="515"/>
                  </a:lnTo>
                  <a:lnTo>
                    <a:pt x="1071" y="511"/>
                  </a:lnTo>
                  <a:lnTo>
                    <a:pt x="1052" y="505"/>
                  </a:lnTo>
                  <a:lnTo>
                    <a:pt x="1034" y="500"/>
                  </a:lnTo>
                  <a:lnTo>
                    <a:pt x="1026" y="496"/>
                  </a:lnTo>
                  <a:lnTo>
                    <a:pt x="1018" y="492"/>
                  </a:lnTo>
                  <a:lnTo>
                    <a:pt x="1012" y="487"/>
                  </a:lnTo>
                  <a:lnTo>
                    <a:pt x="1006" y="479"/>
                  </a:lnTo>
                  <a:lnTo>
                    <a:pt x="1004" y="471"/>
                  </a:lnTo>
                  <a:lnTo>
                    <a:pt x="1003" y="460"/>
                  </a:lnTo>
                  <a:lnTo>
                    <a:pt x="1003" y="460"/>
                  </a:lnTo>
                  <a:lnTo>
                    <a:pt x="1003" y="451"/>
                  </a:lnTo>
                  <a:lnTo>
                    <a:pt x="1005" y="442"/>
                  </a:lnTo>
                  <a:lnTo>
                    <a:pt x="1007" y="434"/>
                  </a:lnTo>
                  <a:lnTo>
                    <a:pt x="1010" y="426"/>
                  </a:lnTo>
                  <a:lnTo>
                    <a:pt x="1018" y="412"/>
                  </a:lnTo>
                  <a:lnTo>
                    <a:pt x="1027" y="400"/>
                  </a:lnTo>
                  <a:lnTo>
                    <a:pt x="1035" y="388"/>
                  </a:lnTo>
                  <a:lnTo>
                    <a:pt x="1043" y="376"/>
                  </a:lnTo>
                  <a:lnTo>
                    <a:pt x="1046" y="371"/>
                  </a:lnTo>
                  <a:lnTo>
                    <a:pt x="1049" y="365"/>
                  </a:lnTo>
                  <a:lnTo>
                    <a:pt x="1050" y="359"/>
                  </a:lnTo>
                  <a:lnTo>
                    <a:pt x="1051" y="353"/>
                  </a:lnTo>
                  <a:lnTo>
                    <a:pt x="1051" y="353"/>
                  </a:lnTo>
                  <a:lnTo>
                    <a:pt x="1050" y="348"/>
                  </a:lnTo>
                  <a:lnTo>
                    <a:pt x="1049" y="343"/>
                  </a:lnTo>
                  <a:lnTo>
                    <a:pt x="1048" y="339"/>
                  </a:lnTo>
                  <a:lnTo>
                    <a:pt x="1045" y="335"/>
                  </a:lnTo>
                  <a:lnTo>
                    <a:pt x="1042" y="333"/>
                  </a:lnTo>
                  <a:lnTo>
                    <a:pt x="1038" y="330"/>
                  </a:lnTo>
                  <a:lnTo>
                    <a:pt x="1031" y="327"/>
                  </a:lnTo>
                  <a:lnTo>
                    <a:pt x="1013" y="321"/>
                  </a:lnTo>
                  <a:lnTo>
                    <a:pt x="1004" y="318"/>
                  </a:lnTo>
                  <a:lnTo>
                    <a:pt x="996" y="313"/>
                  </a:lnTo>
                  <a:lnTo>
                    <a:pt x="996" y="313"/>
                  </a:lnTo>
                  <a:lnTo>
                    <a:pt x="991" y="309"/>
                  </a:lnTo>
                  <a:lnTo>
                    <a:pt x="987" y="302"/>
                  </a:lnTo>
                  <a:lnTo>
                    <a:pt x="977" y="287"/>
                  </a:lnTo>
                  <a:lnTo>
                    <a:pt x="970" y="272"/>
                  </a:lnTo>
                  <a:lnTo>
                    <a:pt x="966" y="258"/>
                  </a:lnTo>
                  <a:lnTo>
                    <a:pt x="966" y="258"/>
                  </a:lnTo>
                  <a:lnTo>
                    <a:pt x="958" y="257"/>
                  </a:lnTo>
                  <a:lnTo>
                    <a:pt x="951" y="255"/>
                  </a:lnTo>
                  <a:lnTo>
                    <a:pt x="945" y="252"/>
                  </a:lnTo>
                  <a:lnTo>
                    <a:pt x="939" y="249"/>
                  </a:lnTo>
                  <a:lnTo>
                    <a:pt x="931" y="241"/>
                  </a:lnTo>
                  <a:lnTo>
                    <a:pt x="924" y="230"/>
                  </a:lnTo>
                  <a:lnTo>
                    <a:pt x="915" y="222"/>
                  </a:lnTo>
                  <a:lnTo>
                    <a:pt x="911" y="218"/>
                  </a:lnTo>
                  <a:lnTo>
                    <a:pt x="905" y="214"/>
                  </a:lnTo>
                  <a:lnTo>
                    <a:pt x="899" y="211"/>
                  </a:lnTo>
                  <a:lnTo>
                    <a:pt x="891" y="208"/>
                  </a:lnTo>
                  <a:lnTo>
                    <a:pt x="882" y="207"/>
                  </a:lnTo>
                  <a:lnTo>
                    <a:pt x="870" y="206"/>
                  </a:lnTo>
                  <a:lnTo>
                    <a:pt x="870" y="206"/>
                  </a:lnTo>
                  <a:lnTo>
                    <a:pt x="859" y="207"/>
                  </a:lnTo>
                  <a:lnTo>
                    <a:pt x="848" y="208"/>
                  </a:lnTo>
                  <a:lnTo>
                    <a:pt x="828" y="212"/>
                  </a:lnTo>
                  <a:lnTo>
                    <a:pt x="808" y="217"/>
                  </a:lnTo>
                  <a:lnTo>
                    <a:pt x="798" y="218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79" y="217"/>
                  </a:lnTo>
                  <a:lnTo>
                    <a:pt x="775" y="214"/>
                  </a:lnTo>
                  <a:lnTo>
                    <a:pt x="771" y="211"/>
                  </a:lnTo>
                  <a:lnTo>
                    <a:pt x="768" y="206"/>
                  </a:lnTo>
                  <a:lnTo>
                    <a:pt x="766" y="200"/>
                  </a:lnTo>
                  <a:lnTo>
                    <a:pt x="764" y="196"/>
                  </a:lnTo>
                  <a:lnTo>
                    <a:pt x="763" y="189"/>
                  </a:lnTo>
                  <a:lnTo>
                    <a:pt x="763" y="189"/>
                  </a:lnTo>
                  <a:lnTo>
                    <a:pt x="763" y="129"/>
                  </a:lnTo>
                  <a:lnTo>
                    <a:pt x="763" y="129"/>
                  </a:lnTo>
                  <a:lnTo>
                    <a:pt x="762" y="120"/>
                  </a:lnTo>
                  <a:lnTo>
                    <a:pt x="760" y="112"/>
                  </a:lnTo>
                  <a:lnTo>
                    <a:pt x="755" y="105"/>
                  </a:lnTo>
                  <a:lnTo>
                    <a:pt x="751" y="98"/>
                  </a:lnTo>
                  <a:lnTo>
                    <a:pt x="746" y="92"/>
                  </a:lnTo>
                  <a:lnTo>
                    <a:pt x="743" y="85"/>
                  </a:lnTo>
                  <a:lnTo>
                    <a:pt x="739" y="77"/>
                  </a:lnTo>
                  <a:lnTo>
                    <a:pt x="738" y="67"/>
                  </a:lnTo>
                  <a:lnTo>
                    <a:pt x="738" y="67"/>
                  </a:lnTo>
                  <a:lnTo>
                    <a:pt x="733" y="67"/>
                  </a:lnTo>
                  <a:lnTo>
                    <a:pt x="729" y="66"/>
                  </a:lnTo>
                  <a:lnTo>
                    <a:pt x="722" y="62"/>
                  </a:lnTo>
                  <a:lnTo>
                    <a:pt x="714" y="57"/>
                  </a:lnTo>
                  <a:lnTo>
                    <a:pt x="707" y="51"/>
                  </a:lnTo>
                  <a:lnTo>
                    <a:pt x="700" y="45"/>
                  </a:lnTo>
                  <a:lnTo>
                    <a:pt x="693" y="39"/>
                  </a:lnTo>
                  <a:lnTo>
                    <a:pt x="685" y="36"/>
                  </a:lnTo>
                  <a:lnTo>
                    <a:pt x="680" y="35"/>
                  </a:lnTo>
                  <a:lnTo>
                    <a:pt x="676" y="35"/>
                  </a:lnTo>
                  <a:lnTo>
                    <a:pt x="676" y="35"/>
                  </a:lnTo>
                  <a:lnTo>
                    <a:pt x="667" y="35"/>
                  </a:lnTo>
                  <a:lnTo>
                    <a:pt x="659" y="37"/>
                  </a:lnTo>
                  <a:lnTo>
                    <a:pt x="652" y="39"/>
                  </a:lnTo>
                  <a:lnTo>
                    <a:pt x="645" y="43"/>
                  </a:lnTo>
                  <a:lnTo>
                    <a:pt x="633" y="52"/>
                  </a:lnTo>
                  <a:lnTo>
                    <a:pt x="622" y="61"/>
                  </a:lnTo>
                  <a:lnTo>
                    <a:pt x="613" y="72"/>
                  </a:lnTo>
                  <a:lnTo>
                    <a:pt x="602" y="81"/>
                  </a:lnTo>
                  <a:lnTo>
                    <a:pt x="598" y="84"/>
                  </a:lnTo>
                  <a:lnTo>
                    <a:pt x="592" y="87"/>
                  </a:lnTo>
                  <a:lnTo>
                    <a:pt x="586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71" y="89"/>
                  </a:lnTo>
                  <a:lnTo>
                    <a:pt x="563" y="87"/>
                  </a:lnTo>
                  <a:lnTo>
                    <a:pt x="555" y="85"/>
                  </a:lnTo>
                  <a:lnTo>
                    <a:pt x="548" y="82"/>
                  </a:lnTo>
                  <a:lnTo>
                    <a:pt x="535" y="75"/>
                  </a:lnTo>
                  <a:lnTo>
                    <a:pt x="524" y="67"/>
                  </a:lnTo>
                  <a:lnTo>
                    <a:pt x="512" y="59"/>
                  </a:lnTo>
                  <a:lnTo>
                    <a:pt x="499" y="52"/>
                  </a:lnTo>
                  <a:lnTo>
                    <a:pt x="491" y="49"/>
                  </a:lnTo>
                  <a:lnTo>
                    <a:pt x="483" y="46"/>
                  </a:lnTo>
                  <a:lnTo>
                    <a:pt x="473" y="45"/>
                  </a:lnTo>
                  <a:lnTo>
                    <a:pt x="463" y="45"/>
                  </a:lnTo>
                  <a:lnTo>
                    <a:pt x="463" y="45"/>
                  </a:lnTo>
                  <a:lnTo>
                    <a:pt x="436" y="44"/>
                  </a:lnTo>
                  <a:lnTo>
                    <a:pt x="425" y="43"/>
                  </a:lnTo>
                  <a:lnTo>
                    <a:pt x="412" y="40"/>
                  </a:lnTo>
                  <a:lnTo>
                    <a:pt x="402" y="37"/>
                  </a:lnTo>
                  <a:lnTo>
                    <a:pt x="392" y="32"/>
                  </a:lnTo>
                  <a:lnTo>
                    <a:pt x="381" y="27"/>
                  </a:lnTo>
                  <a:lnTo>
                    <a:pt x="371" y="20"/>
                  </a:lnTo>
                  <a:lnTo>
                    <a:pt x="371" y="20"/>
                  </a:lnTo>
                  <a:lnTo>
                    <a:pt x="309" y="20"/>
                  </a:lnTo>
                  <a:lnTo>
                    <a:pt x="309" y="20"/>
                  </a:lnTo>
                  <a:lnTo>
                    <a:pt x="309" y="20"/>
                  </a:lnTo>
                  <a:lnTo>
                    <a:pt x="296" y="15"/>
                  </a:lnTo>
                  <a:lnTo>
                    <a:pt x="281" y="8"/>
                  </a:lnTo>
                  <a:lnTo>
                    <a:pt x="273" y="6"/>
                  </a:lnTo>
                  <a:lnTo>
                    <a:pt x="264" y="4"/>
                  </a:lnTo>
                  <a:lnTo>
                    <a:pt x="255" y="1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35" y="3"/>
                  </a:lnTo>
                  <a:lnTo>
                    <a:pt x="226" y="6"/>
                  </a:lnTo>
                  <a:lnTo>
                    <a:pt x="217" y="12"/>
                  </a:lnTo>
                  <a:lnTo>
                    <a:pt x="210" y="19"/>
                  </a:lnTo>
                  <a:lnTo>
                    <a:pt x="203" y="28"/>
                  </a:lnTo>
                  <a:lnTo>
                    <a:pt x="196" y="39"/>
                  </a:lnTo>
                  <a:lnTo>
                    <a:pt x="191" y="50"/>
                  </a:lnTo>
                  <a:lnTo>
                    <a:pt x="186" y="62"/>
                  </a:lnTo>
                  <a:lnTo>
                    <a:pt x="176" y="88"/>
                  </a:lnTo>
                  <a:lnTo>
                    <a:pt x="168" y="112"/>
                  </a:lnTo>
                  <a:lnTo>
                    <a:pt x="159" y="135"/>
                  </a:lnTo>
                  <a:lnTo>
                    <a:pt x="155" y="144"/>
                  </a:lnTo>
                  <a:lnTo>
                    <a:pt x="150" y="151"/>
                  </a:lnTo>
                  <a:lnTo>
                    <a:pt x="150" y="151"/>
                  </a:lnTo>
                  <a:lnTo>
                    <a:pt x="147" y="157"/>
                  </a:lnTo>
                  <a:lnTo>
                    <a:pt x="143" y="161"/>
                  </a:lnTo>
                  <a:lnTo>
                    <a:pt x="138" y="166"/>
                  </a:lnTo>
                  <a:lnTo>
                    <a:pt x="133" y="169"/>
                  </a:lnTo>
                  <a:lnTo>
                    <a:pt x="122" y="174"/>
                  </a:lnTo>
                  <a:lnTo>
                    <a:pt x="112" y="177"/>
                  </a:lnTo>
                  <a:lnTo>
                    <a:pt x="100" y="182"/>
                  </a:lnTo>
                  <a:lnTo>
                    <a:pt x="90" y="188"/>
                  </a:lnTo>
                  <a:lnTo>
                    <a:pt x="86" y="191"/>
                  </a:lnTo>
                  <a:lnTo>
                    <a:pt x="81" y="195"/>
                  </a:lnTo>
                  <a:lnTo>
                    <a:pt x="77" y="200"/>
                  </a:lnTo>
                  <a:lnTo>
                    <a:pt x="73" y="206"/>
                  </a:lnTo>
                  <a:lnTo>
                    <a:pt x="73" y="206"/>
                  </a:lnTo>
                  <a:lnTo>
                    <a:pt x="68" y="215"/>
                  </a:lnTo>
                  <a:lnTo>
                    <a:pt x="65" y="223"/>
                  </a:lnTo>
                  <a:lnTo>
                    <a:pt x="58" y="243"/>
                  </a:lnTo>
                  <a:lnTo>
                    <a:pt x="51" y="263"/>
                  </a:lnTo>
                  <a:lnTo>
                    <a:pt x="46" y="273"/>
                  </a:lnTo>
                  <a:lnTo>
                    <a:pt x="40" y="283"/>
                  </a:lnTo>
                  <a:lnTo>
                    <a:pt x="40" y="283"/>
                  </a:lnTo>
                  <a:lnTo>
                    <a:pt x="14" y="280"/>
                  </a:lnTo>
                  <a:lnTo>
                    <a:pt x="26" y="306"/>
                  </a:lnTo>
                  <a:lnTo>
                    <a:pt x="26" y="306"/>
                  </a:lnTo>
                  <a:lnTo>
                    <a:pt x="26" y="306"/>
                  </a:lnTo>
                  <a:lnTo>
                    <a:pt x="29" y="306"/>
                  </a:lnTo>
                  <a:lnTo>
                    <a:pt x="28" y="307"/>
                  </a:lnTo>
                  <a:lnTo>
                    <a:pt x="27" y="312"/>
                  </a:lnTo>
                  <a:lnTo>
                    <a:pt x="26" y="320"/>
                  </a:lnTo>
                  <a:lnTo>
                    <a:pt x="26" y="320"/>
                  </a:lnTo>
                  <a:lnTo>
                    <a:pt x="25" y="326"/>
                  </a:lnTo>
                  <a:lnTo>
                    <a:pt x="22" y="330"/>
                  </a:lnTo>
                  <a:lnTo>
                    <a:pt x="13" y="339"/>
                  </a:lnTo>
                  <a:lnTo>
                    <a:pt x="8" y="343"/>
                  </a:lnTo>
                  <a:lnTo>
                    <a:pt x="4" y="349"/>
                  </a:lnTo>
                  <a:lnTo>
                    <a:pt x="2" y="356"/>
                  </a:lnTo>
                  <a:lnTo>
                    <a:pt x="0" y="365"/>
                  </a:lnTo>
                  <a:lnTo>
                    <a:pt x="0" y="365"/>
                  </a:lnTo>
                  <a:lnTo>
                    <a:pt x="0" y="373"/>
                  </a:lnTo>
                  <a:lnTo>
                    <a:pt x="4" y="381"/>
                  </a:lnTo>
                  <a:lnTo>
                    <a:pt x="7" y="390"/>
                  </a:lnTo>
                  <a:lnTo>
                    <a:pt x="12" y="398"/>
                  </a:lnTo>
                  <a:lnTo>
                    <a:pt x="21" y="414"/>
                  </a:lnTo>
                  <a:lnTo>
                    <a:pt x="29" y="427"/>
                  </a:lnTo>
                  <a:lnTo>
                    <a:pt x="29" y="427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8" y="501"/>
                  </a:lnTo>
                  <a:lnTo>
                    <a:pt x="48" y="516"/>
                  </a:lnTo>
                  <a:lnTo>
                    <a:pt x="48" y="516"/>
                  </a:lnTo>
                  <a:lnTo>
                    <a:pt x="84" y="526"/>
                  </a:lnTo>
                  <a:lnTo>
                    <a:pt x="84" y="526"/>
                  </a:lnTo>
                  <a:lnTo>
                    <a:pt x="84" y="526"/>
                  </a:lnTo>
                  <a:lnTo>
                    <a:pt x="86" y="530"/>
                  </a:lnTo>
                  <a:lnTo>
                    <a:pt x="89" y="532"/>
                  </a:lnTo>
                  <a:lnTo>
                    <a:pt x="100" y="536"/>
                  </a:lnTo>
                  <a:lnTo>
                    <a:pt x="115" y="541"/>
                  </a:lnTo>
                  <a:lnTo>
                    <a:pt x="134" y="546"/>
                  </a:lnTo>
                  <a:lnTo>
                    <a:pt x="168" y="551"/>
                  </a:lnTo>
                  <a:lnTo>
                    <a:pt x="191" y="556"/>
                  </a:lnTo>
                  <a:lnTo>
                    <a:pt x="191" y="556"/>
                  </a:lnTo>
                  <a:lnTo>
                    <a:pt x="209" y="559"/>
                  </a:lnTo>
                  <a:lnTo>
                    <a:pt x="226" y="564"/>
                  </a:lnTo>
                  <a:lnTo>
                    <a:pt x="242" y="570"/>
                  </a:lnTo>
                  <a:lnTo>
                    <a:pt x="257" y="577"/>
                  </a:lnTo>
                  <a:lnTo>
                    <a:pt x="286" y="593"/>
                  </a:lnTo>
                  <a:lnTo>
                    <a:pt x="312" y="607"/>
                  </a:lnTo>
                  <a:lnTo>
                    <a:pt x="312" y="607"/>
                  </a:lnTo>
                  <a:lnTo>
                    <a:pt x="317" y="610"/>
                  </a:lnTo>
                  <a:lnTo>
                    <a:pt x="321" y="615"/>
                  </a:lnTo>
                  <a:lnTo>
                    <a:pt x="325" y="619"/>
                  </a:lnTo>
                  <a:lnTo>
                    <a:pt x="327" y="624"/>
                  </a:lnTo>
                  <a:lnTo>
                    <a:pt x="332" y="633"/>
                  </a:lnTo>
                  <a:lnTo>
                    <a:pt x="335" y="645"/>
                  </a:lnTo>
                  <a:lnTo>
                    <a:pt x="338" y="655"/>
                  </a:lnTo>
                  <a:lnTo>
                    <a:pt x="341" y="665"/>
                  </a:lnTo>
                  <a:lnTo>
                    <a:pt x="346" y="676"/>
                  </a:lnTo>
                  <a:lnTo>
                    <a:pt x="349" y="680"/>
                  </a:lnTo>
                  <a:lnTo>
                    <a:pt x="352" y="684"/>
                  </a:lnTo>
                  <a:lnTo>
                    <a:pt x="352" y="684"/>
                  </a:lnTo>
                  <a:lnTo>
                    <a:pt x="358" y="686"/>
                  </a:lnTo>
                  <a:lnTo>
                    <a:pt x="365" y="688"/>
                  </a:lnTo>
                  <a:lnTo>
                    <a:pt x="382" y="689"/>
                  </a:lnTo>
                  <a:lnTo>
                    <a:pt x="418" y="688"/>
                  </a:lnTo>
                  <a:lnTo>
                    <a:pt x="418" y="688"/>
                  </a:lnTo>
                  <a:lnTo>
                    <a:pt x="424" y="689"/>
                  </a:lnTo>
                  <a:lnTo>
                    <a:pt x="430" y="691"/>
                  </a:lnTo>
                  <a:lnTo>
                    <a:pt x="440" y="696"/>
                  </a:lnTo>
                  <a:lnTo>
                    <a:pt x="461" y="709"/>
                  </a:lnTo>
                  <a:lnTo>
                    <a:pt x="472" y="716"/>
                  </a:lnTo>
                  <a:lnTo>
                    <a:pt x="485" y="723"/>
                  </a:lnTo>
                  <a:lnTo>
                    <a:pt x="499" y="726"/>
                  </a:lnTo>
                  <a:lnTo>
                    <a:pt x="506" y="727"/>
                  </a:lnTo>
                  <a:lnTo>
                    <a:pt x="514" y="729"/>
                  </a:lnTo>
                  <a:lnTo>
                    <a:pt x="514" y="729"/>
                  </a:lnTo>
                  <a:lnTo>
                    <a:pt x="523" y="727"/>
                  </a:lnTo>
                  <a:lnTo>
                    <a:pt x="531" y="725"/>
                  </a:lnTo>
                  <a:lnTo>
                    <a:pt x="547" y="719"/>
                  </a:lnTo>
                  <a:lnTo>
                    <a:pt x="563" y="713"/>
                  </a:lnTo>
                  <a:lnTo>
                    <a:pt x="571" y="710"/>
                  </a:lnTo>
                  <a:lnTo>
                    <a:pt x="580" y="710"/>
                  </a:lnTo>
                  <a:lnTo>
                    <a:pt x="580" y="710"/>
                  </a:lnTo>
                  <a:lnTo>
                    <a:pt x="585" y="710"/>
                  </a:lnTo>
                  <a:lnTo>
                    <a:pt x="590" y="711"/>
                  </a:lnTo>
                  <a:lnTo>
                    <a:pt x="593" y="714"/>
                  </a:lnTo>
                  <a:lnTo>
                    <a:pt x="595" y="717"/>
                  </a:lnTo>
                  <a:lnTo>
                    <a:pt x="596" y="721"/>
                  </a:lnTo>
                  <a:lnTo>
                    <a:pt x="598" y="724"/>
                  </a:lnTo>
                  <a:lnTo>
                    <a:pt x="599" y="732"/>
                  </a:lnTo>
                  <a:lnTo>
                    <a:pt x="599" y="732"/>
                  </a:lnTo>
                  <a:lnTo>
                    <a:pt x="598" y="737"/>
                  </a:lnTo>
                  <a:lnTo>
                    <a:pt x="596" y="740"/>
                  </a:lnTo>
                  <a:lnTo>
                    <a:pt x="593" y="747"/>
                  </a:lnTo>
                  <a:lnTo>
                    <a:pt x="590" y="755"/>
                  </a:lnTo>
                  <a:lnTo>
                    <a:pt x="587" y="760"/>
                  </a:lnTo>
                  <a:lnTo>
                    <a:pt x="587" y="765"/>
                  </a:lnTo>
                  <a:lnTo>
                    <a:pt x="587" y="765"/>
                  </a:lnTo>
                  <a:lnTo>
                    <a:pt x="588" y="770"/>
                  </a:lnTo>
                  <a:lnTo>
                    <a:pt x="591" y="775"/>
                  </a:lnTo>
                  <a:lnTo>
                    <a:pt x="596" y="782"/>
                  </a:lnTo>
                  <a:lnTo>
                    <a:pt x="600" y="786"/>
                  </a:lnTo>
                  <a:lnTo>
                    <a:pt x="603" y="791"/>
                  </a:lnTo>
                  <a:lnTo>
                    <a:pt x="606" y="795"/>
                  </a:lnTo>
                  <a:lnTo>
                    <a:pt x="606" y="801"/>
                  </a:lnTo>
                  <a:lnTo>
                    <a:pt x="606" y="801"/>
                  </a:lnTo>
                  <a:lnTo>
                    <a:pt x="605" y="813"/>
                  </a:lnTo>
                  <a:lnTo>
                    <a:pt x="602" y="822"/>
                  </a:lnTo>
                  <a:lnTo>
                    <a:pt x="600" y="832"/>
                  </a:lnTo>
                  <a:lnTo>
                    <a:pt x="599" y="843"/>
                  </a:lnTo>
                  <a:lnTo>
                    <a:pt x="599" y="843"/>
                  </a:lnTo>
                  <a:lnTo>
                    <a:pt x="621" y="843"/>
                  </a:lnTo>
                  <a:lnTo>
                    <a:pt x="621" y="843"/>
                  </a:lnTo>
                  <a:lnTo>
                    <a:pt x="621" y="843"/>
                  </a:lnTo>
                  <a:lnTo>
                    <a:pt x="622" y="836"/>
                  </a:lnTo>
                  <a:lnTo>
                    <a:pt x="623" y="830"/>
                  </a:lnTo>
                  <a:lnTo>
                    <a:pt x="625" y="824"/>
                  </a:lnTo>
                  <a:lnTo>
                    <a:pt x="629" y="818"/>
                  </a:lnTo>
                  <a:lnTo>
                    <a:pt x="632" y="814"/>
                  </a:lnTo>
                  <a:lnTo>
                    <a:pt x="636" y="810"/>
                  </a:lnTo>
                  <a:lnTo>
                    <a:pt x="646" y="803"/>
                  </a:lnTo>
                  <a:lnTo>
                    <a:pt x="656" y="798"/>
                  </a:lnTo>
                  <a:lnTo>
                    <a:pt x="669" y="794"/>
                  </a:lnTo>
                  <a:lnTo>
                    <a:pt x="683" y="792"/>
                  </a:lnTo>
                  <a:lnTo>
                    <a:pt x="698" y="791"/>
                  </a:lnTo>
                  <a:lnTo>
                    <a:pt x="698" y="791"/>
                  </a:lnTo>
                  <a:lnTo>
                    <a:pt x="698" y="784"/>
                  </a:lnTo>
                  <a:lnTo>
                    <a:pt x="698" y="78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9" name="Freeform 90"/>
            <p:cNvSpPr>
              <a:spLocks/>
            </p:cNvSpPr>
            <p:nvPr/>
          </p:nvSpPr>
          <p:spPr bwMode="auto">
            <a:xfrm>
              <a:off x="5116153" y="4440298"/>
              <a:ext cx="116097" cy="125680"/>
            </a:xfrm>
            <a:custGeom>
              <a:avLst/>
              <a:gdLst/>
              <a:ahLst/>
              <a:cxnLst>
                <a:cxn ang="0">
                  <a:pos x="185" y="147"/>
                </a:cxn>
                <a:cxn ang="0">
                  <a:pos x="185" y="147"/>
                </a:cxn>
                <a:cxn ang="0">
                  <a:pos x="185" y="155"/>
                </a:cxn>
                <a:cxn ang="0">
                  <a:pos x="183" y="163"/>
                </a:cxn>
                <a:cxn ang="0">
                  <a:pos x="180" y="169"/>
                </a:cxn>
                <a:cxn ang="0">
                  <a:pos x="177" y="175"/>
                </a:cxn>
                <a:cxn ang="0">
                  <a:pos x="174" y="180"/>
                </a:cxn>
                <a:cxn ang="0">
                  <a:pos x="169" y="184"/>
                </a:cxn>
                <a:cxn ang="0">
                  <a:pos x="159" y="191"/>
                </a:cxn>
                <a:cxn ang="0">
                  <a:pos x="148" y="196"/>
                </a:cxn>
                <a:cxn ang="0">
                  <a:pos x="137" y="202"/>
                </a:cxn>
                <a:cxn ang="0">
                  <a:pos x="126" y="207"/>
                </a:cxn>
                <a:cxn ang="0">
                  <a:pos x="118" y="214"/>
                </a:cxn>
                <a:cxn ang="0">
                  <a:pos x="118" y="214"/>
                </a:cxn>
                <a:cxn ang="0">
                  <a:pos x="111" y="221"/>
                </a:cxn>
                <a:cxn ang="0">
                  <a:pos x="111" y="221"/>
                </a:cxn>
                <a:cxn ang="0">
                  <a:pos x="111" y="221"/>
                </a:cxn>
                <a:cxn ang="0">
                  <a:pos x="100" y="201"/>
                </a:cxn>
                <a:cxn ang="0">
                  <a:pos x="86" y="181"/>
                </a:cxn>
                <a:cxn ang="0">
                  <a:pos x="57" y="141"/>
                </a:cxn>
                <a:cxn ang="0">
                  <a:pos x="42" y="120"/>
                </a:cxn>
                <a:cxn ang="0">
                  <a:pos x="29" y="99"/>
                </a:cxn>
                <a:cxn ang="0">
                  <a:pos x="16" y="76"/>
                </a:cxn>
                <a:cxn ang="0">
                  <a:pos x="4" y="51"/>
                </a:cxn>
                <a:cxn ang="0">
                  <a:pos x="4" y="51"/>
                </a:cxn>
                <a:cxn ang="0">
                  <a:pos x="1" y="39"/>
                </a:cxn>
                <a:cxn ang="0">
                  <a:pos x="0" y="31"/>
                </a:cxn>
                <a:cxn ang="0">
                  <a:pos x="1" y="27"/>
                </a:cxn>
                <a:cxn ang="0">
                  <a:pos x="2" y="24"/>
                </a:cxn>
                <a:cxn ang="0">
                  <a:pos x="6" y="19"/>
                </a:cxn>
                <a:cxn ang="0">
                  <a:pos x="10" y="17"/>
                </a:cxn>
                <a:cxn ang="0">
                  <a:pos x="17" y="13"/>
                </a:cxn>
                <a:cxn ang="0">
                  <a:pos x="24" y="11"/>
                </a:cxn>
                <a:cxn ang="0">
                  <a:pos x="31" y="8"/>
                </a:cxn>
                <a:cxn ang="0">
                  <a:pos x="31" y="8"/>
                </a:cxn>
                <a:cxn ang="0">
                  <a:pos x="37" y="4"/>
                </a:cxn>
                <a:cxn ang="0">
                  <a:pos x="42" y="2"/>
                </a:cxn>
                <a:cxn ang="0">
                  <a:pos x="48" y="1"/>
                </a:cxn>
                <a:cxn ang="0">
                  <a:pos x="52" y="0"/>
                </a:cxn>
                <a:cxn ang="0">
                  <a:pos x="56" y="1"/>
                </a:cxn>
                <a:cxn ang="0">
                  <a:pos x="60" y="2"/>
                </a:cxn>
                <a:cxn ang="0">
                  <a:pos x="69" y="7"/>
                </a:cxn>
                <a:cxn ang="0">
                  <a:pos x="78" y="11"/>
                </a:cxn>
                <a:cxn ang="0">
                  <a:pos x="92" y="17"/>
                </a:cxn>
                <a:cxn ang="0">
                  <a:pos x="100" y="19"/>
                </a:cxn>
                <a:cxn ang="0">
                  <a:pos x="109" y="20"/>
                </a:cxn>
                <a:cxn ang="0">
                  <a:pos x="121" y="22"/>
                </a:cxn>
                <a:cxn ang="0">
                  <a:pos x="133" y="22"/>
                </a:cxn>
                <a:cxn ang="0">
                  <a:pos x="133" y="22"/>
                </a:cxn>
                <a:cxn ang="0">
                  <a:pos x="160" y="66"/>
                </a:cxn>
                <a:cxn ang="0">
                  <a:pos x="160" y="66"/>
                </a:cxn>
                <a:cxn ang="0">
                  <a:pos x="168" y="84"/>
                </a:cxn>
                <a:cxn ang="0">
                  <a:pos x="175" y="102"/>
                </a:cxn>
                <a:cxn ang="0">
                  <a:pos x="182" y="123"/>
                </a:cxn>
                <a:cxn ang="0">
                  <a:pos x="185" y="147"/>
                </a:cxn>
                <a:cxn ang="0">
                  <a:pos x="185" y="147"/>
                </a:cxn>
                <a:cxn ang="0">
                  <a:pos x="185" y="147"/>
                </a:cxn>
              </a:cxnLst>
              <a:rect l="0" t="0" r="r" b="b"/>
              <a:pathLst>
                <a:path w="185" h="221">
                  <a:moveTo>
                    <a:pt x="185" y="147"/>
                  </a:moveTo>
                  <a:lnTo>
                    <a:pt x="185" y="147"/>
                  </a:lnTo>
                  <a:lnTo>
                    <a:pt x="185" y="155"/>
                  </a:lnTo>
                  <a:lnTo>
                    <a:pt x="183" y="163"/>
                  </a:lnTo>
                  <a:lnTo>
                    <a:pt x="180" y="169"/>
                  </a:lnTo>
                  <a:lnTo>
                    <a:pt x="177" y="175"/>
                  </a:lnTo>
                  <a:lnTo>
                    <a:pt x="174" y="180"/>
                  </a:lnTo>
                  <a:lnTo>
                    <a:pt x="169" y="184"/>
                  </a:lnTo>
                  <a:lnTo>
                    <a:pt x="159" y="191"/>
                  </a:lnTo>
                  <a:lnTo>
                    <a:pt x="148" y="196"/>
                  </a:lnTo>
                  <a:lnTo>
                    <a:pt x="137" y="202"/>
                  </a:lnTo>
                  <a:lnTo>
                    <a:pt x="126" y="207"/>
                  </a:lnTo>
                  <a:lnTo>
                    <a:pt x="118" y="214"/>
                  </a:lnTo>
                  <a:lnTo>
                    <a:pt x="118" y="214"/>
                  </a:lnTo>
                  <a:lnTo>
                    <a:pt x="111" y="221"/>
                  </a:lnTo>
                  <a:lnTo>
                    <a:pt x="111" y="221"/>
                  </a:lnTo>
                  <a:lnTo>
                    <a:pt x="111" y="221"/>
                  </a:lnTo>
                  <a:lnTo>
                    <a:pt x="100" y="201"/>
                  </a:lnTo>
                  <a:lnTo>
                    <a:pt x="86" y="181"/>
                  </a:lnTo>
                  <a:lnTo>
                    <a:pt x="57" y="141"/>
                  </a:lnTo>
                  <a:lnTo>
                    <a:pt x="42" y="120"/>
                  </a:lnTo>
                  <a:lnTo>
                    <a:pt x="29" y="99"/>
                  </a:lnTo>
                  <a:lnTo>
                    <a:pt x="16" y="76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1" y="27"/>
                  </a:lnTo>
                  <a:lnTo>
                    <a:pt x="2" y="24"/>
                  </a:lnTo>
                  <a:lnTo>
                    <a:pt x="6" y="19"/>
                  </a:lnTo>
                  <a:lnTo>
                    <a:pt x="10" y="17"/>
                  </a:lnTo>
                  <a:lnTo>
                    <a:pt x="17" y="13"/>
                  </a:lnTo>
                  <a:lnTo>
                    <a:pt x="24" y="11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7" y="4"/>
                  </a:lnTo>
                  <a:lnTo>
                    <a:pt x="42" y="2"/>
                  </a:lnTo>
                  <a:lnTo>
                    <a:pt x="48" y="1"/>
                  </a:lnTo>
                  <a:lnTo>
                    <a:pt x="52" y="0"/>
                  </a:lnTo>
                  <a:lnTo>
                    <a:pt x="56" y="1"/>
                  </a:lnTo>
                  <a:lnTo>
                    <a:pt x="60" y="2"/>
                  </a:lnTo>
                  <a:lnTo>
                    <a:pt x="69" y="7"/>
                  </a:lnTo>
                  <a:lnTo>
                    <a:pt x="78" y="11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09" y="20"/>
                  </a:lnTo>
                  <a:lnTo>
                    <a:pt x="121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60" y="66"/>
                  </a:lnTo>
                  <a:lnTo>
                    <a:pt x="160" y="66"/>
                  </a:lnTo>
                  <a:lnTo>
                    <a:pt x="168" y="84"/>
                  </a:lnTo>
                  <a:lnTo>
                    <a:pt x="175" y="102"/>
                  </a:lnTo>
                  <a:lnTo>
                    <a:pt x="182" y="123"/>
                  </a:lnTo>
                  <a:lnTo>
                    <a:pt x="185" y="147"/>
                  </a:lnTo>
                  <a:lnTo>
                    <a:pt x="185" y="147"/>
                  </a:lnTo>
                  <a:lnTo>
                    <a:pt x="185" y="14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0" name="Freeform 91"/>
            <p:cNvSpPr>
              <a:spLocks/>
            </p:cNvSpPr>
            <p:nvPr/>
          </p:nvSpPr>
          <p:spPr bwMode="auto">
            <a:xfrm>
              <a:off x="5380805" y="5164939"/>
              <a:ext cx="202234" cy="169838"/>
            </a:xfrm>
            <a:custGeom>
              <a:avLst/>
              <a:gdLst/>
              <a:ahLst/>
              <a:cxnLst>
                <a:cxn ang="0">
                  <a:pos x="312" y="234"/>
                </a:cxn>
                <a:cxn ang="0">
                  <a:pos x="319" y="250"/>
                </a:cxn>
                <a:cxn ang="0">
                  <a:pos x="321" y="254"/>
                </a:cxn>
                <a:cxn ang="0">
                  <a:pos x="324" y="258"/>
                </a:cxn>
                <a:cxn ang="0">
                  <a:pos x="317" y="279"/>
                </a:cxn>
                <a:cxn ang="0">
                  <a:pos x="301" y="302"/>
                </a:cxn>
                <a:cxn ang="0">
                  <a:pos x="231" y="277"/>
                </a:cxn>
                <a:cxn ang="0">
                  <a:pos x="158" y="254"/>
                </a:cxn>
                <a:cxn ang="0">
                  <a:pos x="149" y="250"/>
                </a:cxn>
                <a:cxn ang="0">
                  <a:pos x="132" y="223"/>
                </a:cxn>
                <a:cxn ang="0">
                  <a:pos x="117" y="203"/>
                </a:cxn>
                <a:cxn ang="0">
                  <a:pos x="103" y="199"/>
                </a:cxn>
                <a:cxn ang="0">
                  <a:pos x="77" y="199"/>
                </a:cxn>
                <a:cxn ang="0">
                  <a:pos x="61" y="195"/>
                </a:cxn>
                <a:cxn ang="0">
                  <a:pos x="44" y="177"/>
                </a:cxn>
                <a:cxn ang="0">
                  <a:pos x="43" y="167"/>
                </a:cxn>
                <a:cxn ang="0">
                  <a:pos x="43" y="140"/>
                </a:cxn>
                <a:cxn ang="0">
                  <a:pos x="36" y="129"/>
                </a:cxn>
                <a:cxn ang="0">
                  <a:pos x="14" y="108"/>
                </a:cxn>
                <a:cxn ang="0">
                  <a:pos x="2" y="88"/>
                </a:cxn>
                <a:cxn ang="0">
                  <a:pos x="2" y="70"/>
                </a:cxn>
                <a:cxn ang="0">
                  <a:pos x="16" y="47"/>
                </a:cxn>
                <a:cxn ang="0">
                  <a:pos x="41" y="30"/>
                </a:cxn>
                <a:cxn ang="0">
                  <a:pos x="52" y="31"/>
                </a:cxn>
                <a:cxn ang="0">
                  <a:pos x="59" y="37"/>
                </a:cxn>
                <a:cxn ang="0">
                  <a:pos x="67" y="32"/>
                </a:cxn>
                <a:cxn ang="0">
                  <a:pos x="90" y="5"/>
                </a:cxn>
                <a:cxn ang="0">
                  <a:pos x="96" y="4"/>
                </a:cxn>
                <a:cxn ang="0">
                  <a:pos x="110" y="7"/>
                </a:cxn>
                <a:cxn ang="0">
                  <a:pos x="132" y="4"/>
                </a:cxn>
                <a:cxn ang="0">
                  <a:pos x="155" y="0"/>
                </a:cxn>
                <a:cxn ang="0">
                  <a:pos x="182" y="5"/>
                </a:cxn>
                <a:cxn ang="0">
                  <a:pos x="196" y="14"/>
                </a:cxn>
                <a:cxn ang="0">
                  <a:pos x="208" y="39"/>
                </a:cxn>
                <a:cxn ang="0">
                  <a:pos x="213" y="67"/>
                </a:cxn>
                <a:cxn ang="0">
                  <a:pos x="219" y="71"/>
                </a:cxn>
                <a:cxn ang="0">
                  <a:pos x="247" y="81"/>
                </a:cxn>
                <a:cxn ang="0">
                  <a:pos x="257" y="89"/>
                </a:cxn>
                <a:cxn ang="0">
                  <a:pos x="264" y="107"/>
                </a:cxn>
                <a:cxn ang="0">
                  <a:pos x="277" y="175"/>
                </a:cxn>
                <a:cxn ang="0">
                  <a:pos x="286" y="199"/>
                </a:cxn>
                <a:cxn ang="0">
                  <a:pos x="304" y="221"/>
                </a:cxn>
                <a:cxn ang="0">
                  <a:pos x="312" y="224"/>
                </a:cxn>
              </a:cxnLst>
              <a:rect l="0" t="0" r="r" b="b"/>
              <a:pathLst>
                <a:path w="324" h="302">
                  <a:moveTo>
                    <a:pt x="312" y="224"/>
                  </a:moveTo>
                  <a:lnTo>
                    <a:pt x="312" y="224"/>
                  </a:lnTo>
                  <a:lnTo>
                    <a:pt x="312" y="234"/>
                  </a:lnTo>
                  <a:lnTo>
                    <a:pt x="313" y="238"/>
                  </a:lnTo>
                  <a:lnTo>
                    <a:pt x="316" y="244"/>
                  </a:lnTo>
                  <a:lnTo>
                    <a:pt x="319" y="250"/>
                  </a:lnTo>
                  <a:lnTo>
                    <a:pt x="319" y="250"/>
                  </a:lnTo>
                  <a:lnTo>
                    <a:pt x="320" y="252"/>
                  </a:lnTo>
                  <a:lnTo>
                    <a:pt x="321" y="254"/>
                  </a:lnTo>
                  <a:lnTo>
                    <a:pt x="323" y="256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23" y="262"/>
                  </a:lnTo>
                  <a:lnTo>
                    <a:pt x="321" y="267"/>
                  </a:lnTo>
                  <a:lnTo>
                    <a:pt x="317" y="279"/>
                  </a:lnTo>
                  <a:lnTo>
                    <a:pt x="309" y="290"/>
                  </a:lnTo>
                  <a:lnTo>
                    <a:pt x="301" y="302"/>
                  </a:lnTo>
                  <a:lnTo>
                    <a:pt x="301" y="302"/>
                  </a:lnTo>
                  <a:lnTo>
                    <a:pt x="283" y="294"/>
                  </a:lnTo>
                  <a:lnTo>
                    <a:pt x="266" y="288"/>
                  </a:lnTo>
                  <a:lnTo>
                    <a:pt x="231" y="277"/>
                  </a:lnTo>
                  <a:lnTo>
                    <a:pt x="195" y="267"/>
                  </a:lnTo>
                  <a:lnTo>
                    <a:pt x="176" y="261"/>
                  </a:lnTo>
                  <a:lnTo>
                    <a:pt x="158" y="254"/>
                  </a:lnTo>
                  <a:lnTo>
                    <a:pt x="158" y="254"/>
                  </a:lnTo>
                  <a:lnTo>
                    <a:pt x="153" y="252"/>
                  </a:lnTo>
                  <a:lnTo>
                    <a:pt x="149" y="250"/>
                  </a:lnTo>
                  <a:lnTo>
                    <a:pt x="143" y="242"/>
                  </a:lnTo>
                  <a:lnTo>
                    <a:pt x="137" y="233"/>
                  </a:lnTo>
                  <a:lnTo>
                    <a:pt x="132" y="223"/>
                  </a:lnTo>
                  <a:lnTo>
                    <a:pt x="127" y="214"/>
                  </a:lnTo>
                  <a:lnTo>
                    <a:pt x="120" y="206"/>
                  </a:lnTo>
                  <a:lnTo>
                    <a:pt x="117" y="203"/>
                  </a:lnTo>
                  <a:lnTo>
                    <a:pt x="113" y="200"/>
                  </a:lnTo>
                  <a:lnTo>
                    <a:pt x="109" y="199"/>
                  </a:lnTo>
                  <a:lnTo>
                    <a:pt x="103" y="199"/>
                  </a:lnTo>
                  <a:lnTo>
                    <a:pt x="103" y="199"/>
                  </a:lnTo>
                  <a:lnTo>
                    <a:pt x="77" y="199"/>
                  </a:lnTo>
                  <a:lnTo>
                    <a:pt x="77" y="199"/>
                  </a:lnTo>
                  <a:lnTo>
                    <a:pt x="71" y="198"/>
                  </a:lnTo>
                  <a:lnTo>
                    <a:pt x="66" y="197"/>
                  </a:lnTo>
                  <a:lnTo>
                    <a:pt x="61" y="195"/>
                  </a:lnTo>
                  <a:lnTo>
                    <a:pt x="58" y="192"/>
                  </a:lnTo>
                  <a:lnTo>
                    <a:pt x="51" y="185"/>
                  </a:lnTo>
                  <a:lnTo>
                    <a:pt x="44" y="177"/>
                  </a:lnTo>
                  <a:lnTo>
                    <a:pt x="44" y="177"/>
                  </a:lnTo>
                  <a:lnTo>
                    <a:pt x="43" y="173"/>
                  </a:lnTo>
                  <a:lnTo>
                    <a:pt x="43" y="167"/>
                  </a:lnTo>
                  <a:lnTo>
                    <a:pt x="44" y="154"/>
                  </a:lnTo>
                  <a:lnTo>
                    <a:pt x="44" y="147"/>
                  </a:lnTo>
                  <a:lnTo>
                    <a:pt x="43" y="140"/>
                  </a:lnTo>
                  <a:lnTo>
                    <a:pt x="41" y="135"/>
                  </a:lnTo>
                  <a:lnTo>
                    <a:pt x="36" y="129"/>
                  </a:lnTo>
                  <a:lnTo>
                    <a:pt x="36" y="129"/>
                  </a:lnTo>
                  <a:lnTo>
                    <a:pt x="31" y="123"/>
                  </a:lnTo>
                  <a:lnTo>
                    <a:pt x="26" y="119"/>
                  </a:lnTo>
                  <a:lnTo>
                    <a:pt x="14" y="108"/>
                  </a:lnTo>
                  <a:lnTo>
                    <a:pt x="8" y="102"/>
                  </a:lnTo>
                  <a:lnTo>
                    <a:pt x="4" y="96"/>
                  </a:lnTo>
                  <a:lnTo>
                    <a:pt x="2" y="88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2" y="70"/>
                  </a:lnTo>
                  <a:lnTo>
                    <a:pt x="5" y="63"/>
                  </a:lnTo>
                  <a:lnTo>
                    <a:pt x="11" y="55"/>
                  </a:lnTo>
                  <a:lnTo>
                    <a:pt x="16" y="47"/>
                  </a:lnTo>
                  <a:lnTo>
                    <a:pt x="25" y="40"/>
                  </a:lnTo>
                  <a:lnTo>
                    <a:pt x="33" y="35"/>
                  </a:lnTo>
                  <a:lnTo>
                    <a:pt x="41" y="30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52" y="31"/>
                  </a:lnTo>
                  <a:lnTo>
                    <a:pt x="56" y="36"/>
                  </a:lnTo>
                  <a:lnTo>
                    <a:pt x="57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63" y="36"/>
                  </a:lnTo>
                  <a:lnTo>
                    <a:pt x="67" y="32"/>
                  </a:lnTo>
                  <a:lnTo>
                    <a:pt x="75" y="23"/>
                  </a:lnTo>
                  <a:lnTo>
                    <a:pt x="84" y="10"/>
                  </a:lnTo>
                  <a:lnTo>
                    <a:pt x="90" y="5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6" y="4"/>
                  </a:lnTo>
                  <a:lnTo>
                    <a:pt x="98" y="6"/>
                  </a:lnTo>
                  <a:lnTo>
                    <a:pt x="103" y="7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21" y="7"/>
                  </a:lnTo>
                  <a:lnTo>
                    <a:pt x="132" y="4"/>
                  </a:lnTo>
                  <a:lnTo>
                    <a:pt x="143" y="1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70" y="1"/>
                  </a:lnTo>
                  <a:lnTo>
                    <a:pt x="176" y="4"/>
                  </a:lnTo>
                  <a:lnTo>
                    <a:pt x="182" y="5"/>
                  </a:lnTo>
                  <a:lnTo>
                    <a:pt x="187" y="8"/>
                  </a:lnTo>
                  <a:lnTo>
                    <a:pt x="191" y="10"/>
                  </a:lnTo>
                  <a:lnTo>
                    <a:pt x="196" y="14"/>
                  </a:lnTo>
                  <a:lnTo>
                    <a:pt x="198" y="18"/>
                  </a:lnTo>
                  <a:lnTo>
                    <a:pt x="204" y="28"/>
                  </a:lnTo>
                  <a:lnTo>
                    <a:pt x="208" y="39"/>
                  </a:lnTo>
                  <a:lnTo>
                    <a:pt x="210" y="52"/>
                  </a:lnTo>
                  <a:lnTo>
                    <a:pt x="213" y="67"/>
                  </a:lnTo>
                  <a:lnTo>
                    <a:pt x="213" y="67"/>
                  </a:lnTo>
                  <a:lnTo>
                    <a:pt x="213" y="68"/>
                  </a:lnTo>
                  <a:lnTo>
                    <a:pt x="214" y="69"/>
                  </a:lnTo>
                  <a:lnTo>
                    <a:pt x="219" y="71"/>
                  </a:lnTo>
                  <a:lnTo>
                    <a:pt x="233" y="75"/>
                  </a:lnTo>
                  <a:lnTo>
                    <a:pt x="240" y="77"/>
                  </a:lnTo>
                  <a:lnTo>
                    <a:pt x="247" y="81"/>
                  </a:lnTo>
                  <a:lnTo>
                    <a:pt x="254" y="84"/>
                  </a:lnTo>
                  <a:lnTo>
                    <a:pt x="256" y="86"/>
                  </a:lnTo>
                  <a:lnTo>
                    <a:pt x="257" y="89"/>
                  </a:lnTo>
                  <a:lnTo>
                    <a:pt x="257" y="89"/>
                  </a:lnTo>
                  <a:lnTo>
                    <a:pt x="260" y="98"/>
                  </a:lnTo>
                  <a:lnTo>
                    <a:pt x="264" y="107"/>
                  </a:lnTo>
                  <a:lnTo>
                    <a:pt x="267" y="124"/>
                  </a:lnTo>
                  <a:lnTo>
                    <a:pt x="273" y="159"/>
                  </a:lnTo>
                  <a:lnTo>
                    <a:pt x="277" y="175"/>
                  </a:lnTo>
                  <a:lnTo>
                    <a:pt x="279" y="183"/>
                  </a:lnTo>
                  <a:lnTo>
                    <a:pt x="281" y="191"/>
                  </a:lnTo>
                  <a:lnTo>
                    <a:pt x="286" y="199"/>
                  </a:lnTo>
                  <a:lnTo>
                    <a:pt x="290" y="207"/>
                  </a:lnTo>
                  <a:lnTo>
                    <a:pt x="297" y="214"/>
                  </a:lnTo>
                  <a:lnTo>
                    <a:pt x="304" y="221"/>
                  </a:lnTo>
                  <a:lnTo>
                    <a:pt x="304" y="221"/>
                  </a:lnTo>
                  <a:lnTo>
                    <a:pt x="312" y="224"/>
                  </a:lnTo>
                  <a:lnTo>
                    <a:pt x="312" y="22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1" name="Freeform 92"/>
            <p:cNvSpPr>
              <a:spLocks/>
            </p:cNvSpPr>
            <p:nvPr/>
          </p:nvSpPr>
          <p:spPr bwMode="auto">
            <a:xfrm>
              <a:off x="7265822" y="4467472"/>
              <a:ext cx="56176" cy="71332"/>
            </a:xfrm>
            <a:custGeom>
              <a:avLst/>
              <a:gdLst/>
              <a:ahLst/>
              <a:cxnLst>
                <a:cxn ang="0">
                  <a:pos x="65" y="51"/>
                </a:cxn>
                <a:cxn ang="0">
                  <a:pos x="65" y="51"/>
                </a:cxn>
                <a:cxn ang="0">
                  <a:pos x="63" y="49"/>
                </a:cxn>
                <a:cxn ang="0">
                  <a:pos x="62" y="47"/>
                </a:cxn>
                <a:cxn ang="0">
                  <a:pos x="63" y="38"/>
                </a:cxn>
                <a:cxn ang="0">
                  <a:pos x="64" y="29"/>
                </a:cxn>
                <a:cxn ang="0">
                  <a:pos x="65" y="25"/>
                </a:cxn>
                <a:cxn ang="0">
                  <a:pos x="65" y="25"/>
                </a:cxn>
                <a:cxn ang="0">
                  <a:pos x="64" y="22"/>
                </a:cxn>
                <a:cxn ang="0">
                  <a:pos x="62" y="17"/>
                </a:cxn>
                <a:cxn ang="0">
                  <a:pos x="58" y="15"/>
                </a:cxn>
                <a:cxn ang="0">
                  <a:pos x="54" y="11"/>
                </a:cxn>
                <a:cxn ang="0">
                  <a:pos x="45" y="6"/>
                </a:cxn>
                <a:cxn ang="0">
                  <a:pos x="37" y="0"/>
                </a:cxn>
                <a:cxn ang="0">
                  <a:pos x="37" y="0"/>
                </a:cxn>
                <a:cxn ang="0">
                  <a:pos x="33" y="6"/>
                </a:cxn>
                <a:cxn ang="0">
                  <a:pos x="29" y="10"/>
                </a:cxn>
                <a:cxn ang="0">
                  <a:pos x="17" y="21"/>
                </a:cxn>
                <a:cxn ang="0">
                  <a:pos x="10" y="25"/>
                </a:cxn>
                <a:cxn ang="0">
                  <a:pos x="6" y="31"/>
                </a:cxn>
                <a:cxn ang="0">
                  <a:pos x="1" y="37"/>
                </a:cxn>
                <a:cxn ang="0">
                  <a:pos x="0" y="40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2" y="49"/>
                </a:cxn>
                <a:cxn ang="0">
                  <a:pos x="9" y="60"/>
                </a:cxn>
                <a:cxn ang="0">
                  <a:pos x="27" y="87"/>
                </a:cxn>
                <a:cxn ang="0">
                  <a:pos x="47" y="113"/>
                </a:cxn>
                <a:cxn ang="0">
                  <a:pos x="55" y="121"/>
                </a:cxn>
                <a:cxn ang="0">
                  <a:pos x="58" y="124"/>
                </a:cxn>
                <a:cxn ang="0">
                  <a:pos x="58" y="124"/>
                </a:cxn>
                <a:cxn ang="0">
                  <a:pos x="65" y="124"/>
                </a:cxn>
                <a:cxn ang="0">
                  <a:pos x="71" y="122"/>
                </a:cxn>
                <a:cxn ang="0">
                  <a:pos x="77" y="117"/>
                </a:cxn>
                <a:cxn ang="0">
                  <a:pos x="82" y="113"/>
                </a:cxn>
                <a:cxn ang="0">
                  <a:pos x="85" y="108"/>
                </a:cxn>
                <a:cxn ang="0">
                  <a:pos x="88" y="101"/>
                </a:cxn>
                <a:cxn ang="0">
                  <a:pos x="91" y="95"/>
                </a:cxn>
                <a:cxn ang="0">
                  <a:pos x="91" y="89"/>
                </a:cxn>
                <a:cxn ang="0">
                  <a:pos x="91" y="89"/>
                </a:cxn>
                <a:cxn ang="0">
                  <a:pos x="91" y="84"/>
                </a:cxn>
                <a:cxn ang="0">
                  <a:pos x="88" y="79"/>
                </a:cxn>
                <a:cxn ang="0">
                  <a:pos x="83" y="67"/>
                </a:cxn>
                <a:cxn ang="0">
                  <a:pos x="78" y="61"/>
                </a:cxn>
                <a:cxn ang="0">
                  <a:pos x="75" y="55"/>
                </a:cxn>
                <a:cxn ang="0">
                  <a:pos x="70" y="52"/>
                </a:cxn>
                <a:cxn ang="0">
                  <a:pos x="65" y="51"/>
                </a:cxn>
                <a:cxn ang="0">
                  <a:pos x="65" y="51"/>
                </a:cxn>
                <a:cxn ang="0">
                  <a:pos x="65" y="51"/>
                </a:cxn>
              </a:cxnLst>
              <a:rect l="0" t="0" r="r" b="b"/>
              <a:pathLst>
                <a:path w="91" h="124">
                  <a:moveTo>
                    <a:pt x="65" y="51"/>
                  </a:moveTo>
                  <a:lnTo>
                    <a:pt x="65" y="51"/>
                  </a:lnTo>
                  <a:lnTo>
                    <a:pt x="63" y="49"/>
                  </a:lnTo>
                  <a:lnTo>
                    <a:pt x="62" y="47"/>
                  </a:lnTo>
                  <a:lnTo>
                    <a:pt x="63" y="38"/>
                  </a:lnTo>
                  <a:lnTo>
                    <a:pt x="64" y="29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64" y="22"/>
                  </a:lnTo>
                  <a:lnTo>
                    <a:pt x="62" y="17"/>
                  </a:lnTo>
                  <a:lnTo>
                    <a:pt x="58" y="15"/>
                  </a:lnTo>
                  <a:lnTo>
                    <a:pt x="54" y="11"/>
                  </a:lnTo>
                  <a:lnTo>
                    <a:pt x="45" y="6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3" y="6"/>
                  </a:lnTo>
                  <a:lnTo>
                    <a:pt x="29" y="10"/>
                  </a:lnTo>
                  <a:lnTo>
                    <a:pt x="17" y="21"/>
                  </a:lnTo>
                  <a:lnTo>
                    <a:pt x="10" y="25"/>
                  </a:lnTo>
                  <a:lnTo>
                    <a:pt x="6" y="31"/>
                  </a:lnTo>
                  <a:lnTo>
                    <a:pt x="1" y="37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49"/>
                  </a:lnTo>
                  <a:lnTo>
                    <a:pt x="9" y="60"/>
                  </a:lnTo>
                  <a:lnTo>
                    <a:pt x="27" y="87"/>
                  </a:lnTo>
                  <a:lnTo>
                    <a:pt x="47" y="113"/>
                  </a:lnTo>
                  <a:lnTo>
                    <a:pt x="55" y="121"/>
                  </a:lnTo>
                  <a:lnTo>
                    <a:pt x="58" y="124"/>
                  </a:lnTo>
                  <a:lnTo>
                    <a:pt x="58" y="124"/>
                  </a:lnTo>
                  <a:lnTo>
                    <a:pt x="65" y="124"/>
                  </a:lnTo>
                  <a:lnTo>
                    <a:pt x="71" y="122"/>
                  </a:lnTo>
                  <a:lnTo>
                    <a:pt x="77" y="117"/>
                  </a:lnTo>
                  <a:lnTo>
                    <a:pt x="82" y="113"/>
                  </a:lnTo>
                  <a:lnTo>
                    <a:pt x="85" y="108"/>
                  </a:lnTo>
                  <a:lnTo>
                    <a:pt x="88" y="101"/>
                  </a:lnTo>
                  <a:lnTo>
                    <a:pt x="91" y="95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84"/>
                  </a:lnTo>
                  <a:lnTo>
                    <a:pt x="88" y="79"/>
                  </a:lnTo>
                  <a:lnTo>
                    <a:pt x="83" y="67"/>
                  </a:lnTo>
                  <a:lnTo>
                    <a:pt x="78" y="61"/>
                  </a:lnTo>
                  <a:lnTo>
                    <a:pt x="75" y="55"/>
                  </a:lnTo>
                  <a:lnTo>
                    <a:pt x="70" y="52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5" y="5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2" name="Freeform 93"/>
            <p:cNvSpPr>
              <a:spLocks/>
            </p:cNvSpPr>
            <p:nvPr/>
          </p:nvSpPr>
          <p:spPr bwMode="auto">
            <a:xfrm>
              <a:off x="7139738" y="4298767"/>
              <a:ext cx="22471" cy="44158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5"/>
                </a:cxn>
                <a:cxn ang="0">
                  <a:pos x="0" y="7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7" y="1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21" y="1"/>
                </a:cxn>
                <a:cxn ang="0">
                  <a:pos x="27" y="3"/>
                </a:cxn>
                <a:cxn ang="0">
                  <a:pos x="30" y="6"/>
                </a:cxn>
                <a:cxn ang="0">
                  <a:pos x="33" y="10"/>
                </a:cxn>
                <a:cxn ang="0">
                  <a:pos x="35" y="15"/>
                </a:cxn>
                <a:cxn ang="0">
                  <a:pos x="36" y="21"/>
                </a:cxn>
                <a:cxn ang="0">
                  <a:pos x="37" y="33"/>
                </a:cxn>
                <a:cxn ang="0">
                  <a:pos x="37" y="33"/>
                </a:cxn>
                <a:cxn ang="0">
                  <a:pos x="37" y="70"/>
                </a:cxn>
                <a:cxn ang="0">
                  <a:pos x="37" y="70"/>
                </a:cxn>
                <a:cxn ang="0">
                  <a:pos x="36" y="72"/>
                </a:cxn>
                <a:cxn ang="0">
                  <a:pos x="35" y="74"/>
                </a:cxn>
                <a:cxn ang="0">
                  <a:pos x="31" y="76"/>
                </a:cxn>
                <a:cxn ang="0">
                  <a:pos x="27" y="77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18" y="77"/>
                </a:cxn>
                <a:cxn ang="0">
                  <a:pos x="15" y="76"/>
                </a:cxn>
                <a:cxn ang="0">
                  <a:pos x="14" y="75"/>
                </a:cxn>
                <a:cxn ang="0">
                  <a:pos x="13" y="72"/>
                </a:cxn>
                <a:cxn ang="0">
                  <a:pos x="14" y="67"/>
                </a:cxn>
                <a:cxn ang="0">
                  <a:pos x="15" y="59"/>
                </a:cxn>
                <a:cxn ang="0">
                  <a:pos x="15" y="59"/>
                </a:cxn>
                <a:cxn ang="0">
                  <a:pos x="14" y="53"/>
                </a:cxn>
                <a:cxn ang="0">
                  <a:pos x="13" y="48"/>
                </a:cxn>
                <a:cxn ang="0">
                  <a:pos x="8" y="38"/>
                </a:cxn>
                <a:cxn ang="0">
                  <a:pos x="3" y="28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15"/>
                </a:cxn>
              </a:cxnLst>
              <a:rect l="0" t="0" r="r" b="b"/>
              <a:pathLst>
                <a:path w="37" h="77">
                  <a:moveTo>
                    <a:pt x="0" y="15"/>
                  </a:moveTo>
                  <a:lnTo>
                    <a:pt x="0" y="15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7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0"/>
                  </a:lnTo>
                  <a:lnTo>
                    <a:pt x="35" y="15"/>
                  </a:lnTo>
                  <a:lnTo>
                    <a:pt x="36" y="21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36" y="72"/>
                  </a:lnTo>
                  <a:lnTo>
                    <a:pt x="35" y="74"/>
                  </a:lnTo>
                  <a:lnTo>
                    <a:pt x="31" y="76"/>
                  </a:lnTo>
                  <a:lnTo>
                    <a:pt x="27" y="77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8" y="77"/>
                  </a:lnTo>
                  <a:lnTo>
                    <a:pt x="15" y="76"/>
                  </a:lnTo>
                  <a:lnTo>
                    <a:pt x="14" y="75"/>
                  </a:lnTo>
                  <a:lnTo>
                    <a:pt x="13" y="72"/>
                  </a:lnTo>
                  <a:lnTo>
                    <a:pt x="14" y="67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4" y="53"/>
                  </a:lnTo>
                  <a:lnTo>
                    <a:pt x="13" y="48"/>
                  </a:lnTo>
                  <a:lnTo>
                    <a:pt x="8" y="38"/>
                  </a:lnTo>
                  <a:lnTo>
                    <a:pt x="3" y="28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3" name="Freeform 94"/>
            <p:cNvSpPr>
              <a:spLocks/>
            </p:cNvSpPr>
            <p:nvPr/>
          </p:nvSpPr>
          <p:spPr bwMode="auto">
            <a:xfrm>
              <a:off x="7697753" y="4323677"/>
              <a:ext cx="51183" cy="33968"/>
            </a:xfrm>
            <a:custGeom>
              <a:avLst/>
              <a:gdLst/>
              <a:ahLst/>
              <a:cxnLst>
                <a:cxn ang="0">
                  <a:pos x="70" y="19"/>
                </a:cxn>
                <a:cxn ang="0">
                  <a:pos x="70" y="0"/>
                </a:cxn>
                <a:cxn ang="0">
                  <a:pos x="70" y="0"/>
                </a:cxn>
                <a:cxn ang="0">
                  <a:pos x="70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1" y="1"/>
                </a:cxn>
                <a:cxn ang="0">
                  <a:pos x="33" y="2"/>
                </a:cxn>
                <a:cxn ang="0">
                  <a:pos x="25" y="5"/>
                </a:cxn>
                <a:cxn ang="0">
                  <a:pos x="17" y="10"/>
                </a:cxn>
                <a:cxn ang="0">
                  <a:pos x="10" y="16"/>
                </a:cxn>
                <a:cxn ang="0">
                  <a:pos x="5" y="23"/>
                </a:cxn>
                <a:cxn ang="0">
                  <a:pos x="1" y="31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1" y="45"/>
                </a:cxn>
                <a:cxn ang="0">
                  <a:pos x="3" y="48"/>
                </a:cxn>
                <a:cxn ang="0">
                  <a:pos x="6" y="51"/>
                </a:cxn>
                <a:cxn ang="0">
                  <a:pos x="10" y="54"/>
                </a:cxn>
                <a:cxn ang="0">
                  <a:pos x="19" y="57"/>
                </a:cxn>
                <a:cxn ang="0">
                  <a:pos x="26" y="58"/>
                </a:cxn>
                <a:cxn ang="0">
                  <a:pos x="26" y="58"/>
                </a:cxn>
                <a:cxn ang="0">
                  <a:pos x="41" y="57"/>
                </a:cxn>
                <a:cxn ang="0">
                  <a:pos x="54" y="56"/>
                </a:cxn>
                <a:cxn ang="0">
                  <a:pos x="66" y="56"/>
                </a:cxn>
                <a:cxn ang="0">
                  <a:pos x="73" y="56"/>
                </a:cxn>
                <a:cxn ang="0">
                  <a:pos x="81" y="58"/>
                </a:cxn>
                <a:cxn ang="0">
                  <a:pos x="81" y="58"/>
                </a:cxn>
                <a:cxn ang="0">
                  <a:pos x="81" y="40"/>
                </a:cxn>
                <a:cxn ang="0">
                  <a:pos x="81" y="40"/>
                </a:cxn>
                <a:cxn ang="0">
                  <a:pos x="81" y="40"/>
                </a:cxn>
                <a:cxn ang="0">
                  <a:pos x="73" y="39"/>
                </a:cxn>
                <a:cxn ang="0">
                  <a:pos x="67" y="36"/>
                </a:cxn>
                <a:cxn ang="0">
                  <a:pos x="63" y="34"/>
                </a:cxn>
                <a:cxn ang="0">
                  <a:pos x="58" y="33"/>
                </a:cxn>
                <a:cxn ang="0">
                  <a:pos x="58" y="33"/>
                </a:cxn>
                <a:cxn ang="0">
                  <a:pos x="64" y="30"/>
                </a:cxn>
                <a:cxn ang="0">
                  <a:pos x="67" y="26"/>
                </a:cxn>
                <a:cxn ang="0">
                  <a:pos x="70" y="22"/>
                </a:cxn>
                <a:cxn ang="0">
                  <a:pos x="70" y="19"/>
                </a:cxn>
                <a:cxn ang="0">
                  <a:pos x="70" y="19"/>
                </a:cxn>
                <a:cxn ang="0">
                  <a:pos x="70" y="19"/>
                </a:cxn>
              </a:cxnLst>
              <a:rect l="0" t="0" r="r" b="b"/>
              <a:pathLst>
                <a:path w="81" h="58">
                  <a:moveTo>
                    <a:pt x="70" y="19"/>
                  </a:move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1" y="1"/>
                  </a:lnTo>
                  <a:lnTo>
                    <a:pt x="33" y="2"/>
                  </a:lnTo>
                  <a:lnTo>
                    <a:pt x="25" y="5"/>
                  </a:lnTo>
                  <a:lnTo>
                    <a:pt x="17" y="10"/>
                  </a:lnTo>
                  <a:lnTo>
                    <a:pt x="10" y="16"/>
                  </a:lnTo>
                  <a:lnTo>
                    <a:pt x="5" y="23"/>
                  </a:lnTo>
                  <a:lnTo>
                    <a:pt x="1" y="3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1" y="45"/>
                  </a:lnTo>
                  <a:lnTo>
                    <a:pt x="3" y="48"/>
                  </a:lnTo>
                  <a:lnTo>
                    <a:pt x="6" y="51"/>
                  </a:lnTo>
                  <a:lnTo>
                    <a:pt x="10" y="54"/>
                  </a:lnTo>
                  <a:lnTo>
                    <a:pt x="19" y="57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41" y="57"/>
                  </a:lnTo>
                  <a:lnTo>
                    <a:pt x="54" y="56"/>
                  </a:lnTo>
                  <a:lnTo>
                    <a:pt x="66" y="56"/>
                  </a:lnTo>
                  <a:lnTo>
                    <a:pt x="73" y="56"/>
                  </a:lnTo>
                  <a:lnTo>
                    <a:pt x="81" y="58"/>
                  </a:lnTo>
                  <a:lnTo>
                    <a:pt x="81" y="5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73" y="39"/>
                  </a:lnTo>
                  <a:lnTo>
                    <a:pt x="67" y="36"/>
                  </a:lnTo>
                  <a:lnTo>
                    <a:pt x="63" y="34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64" y="30"/>
                  </a:lnTo>
                  <a:lnTo>
                    <a:pt x="67" y="26"/>
                  </a:lnTo>
                  <a:lnTo>
                    <a:pt x="70" y="22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0" y="1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4" name="Freeform 95"/>
            <p:cNvSpPr>
              <a:spLocks/>
            </p:cNvSpPr>
            <p:nvPr/>
          </p:nvSpPr>
          <p:spPr bwMode="auto">
            <a:xfrm>
              <a:off x="7812603" y="4378024"/>
              <a:ext cx="23719" cy="158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3" y="25"/>
                </a:cxn>
                <a:cxn ang="0">
                  <a:pos x="8" y="27"/>
                </a:cxn>
                <a:cxn ang="0">
                  <a:pos x="12" y="28"/>
                </a:cxn>
                <a:cxn ang="0">
                  <a:pos x="18" y="27"/>
                </a:cxn>
                <a:cxn ang="0">
                  <a:pos x="24" y="25"/>
                </a:cxn>
                <a:cxn ang="0">
                  <a:pos x="28" y="22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1" y="12"/>
                </a:cxn>
                <a:cxn ang="0">
                  <a:pos x="25" y="11"/>
                </a:cxn>
                <a:cxn ang="0">
                  <a:pos x="17" y="7"/>
                </a:cxn>
                <a:cxn ang="0">
                  <a:pos x="9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6" h="28">
                  <a:moveTo>
                    <a:pt x="0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3" y="25"/>
                  </a:lnTo>
                  <a:lnTo>
                    <a:pt x="8" y="27"/>
                  </a:lnTo>
                  <a:lnTo>
                    <a:pt x="12" y="28"/>
                  </a:lnTo>
                  <a:lnTo>
                    <a:pt x="18" y="27"/>
                  </a:lnTo>
                  <a:lnTo>
                    <a:pt x="24" y="25"/>
                  </a:lnTo>
                  <a:lnTo>
                    <a:pt x="28" y="22"/>
                  </a:lnTo>
                  <a:lnTo>
                    <a:pt x="33" y="1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1" y="12"/>
                  </a:lnTo>
                  <a:lnTo>
                    <a:pt x="25" y="11"/>
                  </a:lnTo>
                  <a:lnTo>
                    <a:pt x="17" y="7"/>
                  </a:lnTo>
                  <a:lnTo>
                    <a:pt x="9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5" name="Freeform 96"/>
            <p:cNvSpPr>
              <a:spLocks/>
            </p:cNvSpPr>
            <p:nvPr/>
          </p:nvSpPr>
          <p:spPr bwMode="auto">
            <a:xfrm>
              <a:off x="7875020" y="4444827"/>
              <a:ext cx="46189" cy="27173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39" y="2"/>
                </a:cxn>
                <a:cxn ang="0">
                  <a:pos x="38" y="5"/>
                </a:cxn>
                <a:cxn ang="0">
                  <a:pos x="33" y="10"/>
                </a:cxn>
                <a:cxn ang="0">
                  <a:pos x="26" y="12"/>
                </a:cxn>
                <a:cxn ang="0">
                  <a:pos x="19" y="16"/>
                </a:cxn>
                <a:cxn ang="0">
                  <a:pos x="11" y="18"/>
                </a:cxn>
                <a:cxn ang="0">
                  <a:pos x="5" y="22"/>
                </a:cxn>
                <a:cxn ang="0">
                  <a:pos x="2" y="26"/>
                </a:cxn>
                <a:cxn ang="0">
                  <a:pos x="0" y="30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1" y="37"/>
                </a:cxn>
                <a:cxn ang="0">
                  <a:pos x="2" y="39"/>
                </a:cxn>
                <a:cxn ang="0">
                  <a:pos x="4" y="42"/>
                </a:cxn>
                <a:cxn ang="0">
                  <a:pos x="7" y="43"/>
                </a:cxn>
                <a:cxn ang="0">
                  <a:pos x="12" y="46"/>
                </a:cxn>
                <a:cxn ang="0">
                  <a:pos x="19" y="47"/>
                </a:cxn>
                <a:cxn ang="0">
                  <a:pos x="19" y="47"/>
                </a:cxn>
                <a:cxn ang="0">
                  <a:pos x="24" y="46"/>
                </a:cxn>
                <a:cxn ang="0">
                  <a:pos x="32" y="43"/>
                </a:cxn>
                <a:cxn ang="0">
                  <a:pos x="50" y="34"/>
                </a:cxn>
                <a:cxn ang="0">
                  <a:pos x="58" y="30"/>
                </a:cxn>
                <a:cxn ang="0">
                  <a:pos x="66" y="24"/>
                </a:cxn>
                <a:cxn ang="0">
                  <a:pos x="71" y="18"/>
                </a:cxn>
                <a:cxn ang="0">
                  <a:pos x="73" y="16"/>
                </a:cxn>
                <a:cxn ang="0">
                  <a:pos x="73" y="14"/>
                </a:cxn>
                <a:cxn ang="0">
                  <a:pos x="73" y="14"/>
                </a:cxn>
                <a:cxn ang="0">
                  <a:pos x="72" y="11"/>
                </a:cxn>
                <a:cxn ang="0">
                  <a:pos x="70" y="9"/>
                </a:cxn>
                <a:cxn ang="0">
                  <a:pos x="66" y="5"/>
                </a:cxn>
                <a:cxn ang="0">
                  <a:pos x="61" y="4"/>
                </a:cxn>
                <a:cxn ang="0">
                  <a:pos x="50" y="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73" h="47">
                  <a:moveTo>
                    <a:pt x="40" y="0"/>
                  </a:moveTo>
                  <a:lnTo>
                    <a:pt x="40" y="0"/>
                  </a:lnTo>
                  <a:lnTo>
                    <a:pt x="39" y="2"/>
                  </a:lnTo>
                  <a:lnTo>
                    <a:pt x="38" y="5"/>
                  </a:lnTo>
                  <a:lnTo>
                    <a:pt x="33" y="10"/>
                  </a:lnTo>
                  <a:lnTo>
                    <a:pt x="26" y="12"/>
                  </a:lnTo>
                  <a:lnTo>
                    <a:pt x="19" y="16"/>
                  </a:lnTo>
                  <a:lnTo>
                    <a:pt x="11" y="18"/>
                  </a:lnTo>
                  <a:lnTo>
                    <a:pt x="5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37"/>
                  </a:lnTo>
                  <a:lnTo>
                    <a:pt x="2" y="39"/>
                  </a:lnTo>
                  <a:lnTo>
                    <a:pt x="4" y="42"/>
                  </a:lnTo>
                  <a:lnTo>
                    <a:pt x="7" y="43"/>
                  </a:lnTo>
                  <a:lnTo>
                    <a:pt x="12" y="46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4" y="46"/>
                  </a:lnTo>
                  <a:lnTo>
                    <a:pt x="32" y="43"/>
                  </a:lnTo>
                  <a:lnTo>
                    <a:pt x="50" y="34"/>
                  </a:lnTo>
                  <a:lnTo>
                    <a:pt x="58" y="30"/>
                  </a:lnTo>
                  <a:lnTo>
                    <a:pt x="66" y="24"/>
                  </a:lnTo>
                  <a:lnTo>
                    <a:pt x="71" y="18"/>
                  </a:lnTo>
                  <a:lnTo>
                    <a:pt x="73" y="16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2" y="11"/>
                  </a:lnTo>
                  <a:lnTo>
                    <a:pt x="70" y="9"/>
                  </a:lnTo>
                  <a:lnTo>
                    <a:pt x="66" y="5"/>
                  </a:lnTo>
                  <a:lnTo>
                    <a:pt x="61" y="4"/>
                  </a:lnTo>
                  <a:lnTo>
                    <a:pt x="50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6" name="Freeform 97"/>
            <p:cNvSpPr>
              <a:spLocks/>
            </p:cNvSpPr>
            <p:nvPr/>
          </p:nvSpPr>
          <p:spPr bwMode="auto">
            <a:xfrm>
              <a:off x="10847356" y="5164939"/>
              <a:ext cx="545532" cy="536687"/>
            </a:xfrm>
            <a:custGeom>
              <a:avLst/>
              <a:gdLst/>
              <a:ahLst/>
              <a:cxnLst>
                <a:cxn ang="0">
                  <a:pos x="136" y="279"/>
                </a:cxn>
                <a:cxn ang="0">
                  <a:pos x="106" y="224"/>
                </a:cxn>
                <a:cxn ang="0">
                  <a:pos x="87" y="184"/>
                </a:cxn>
                <a:cxn ang="0">
                  <a:pos x="34" y="127"/>
                </a:cxn>
                <a:cxn ang="0">
                  <a:pos x="0" y="91"/>
                </a:cxn>
                <a:cxn ang="0">
                  <a:pos x="6" y="85"/>
                </a:cxn>
                <a:cxn ang="0">
                  <a:pos x="38" y="84"/>
                </a:cxn>
                <a:cxn ang="0">
                  <a:pos x="56" y="70"/>
                </a:cxn>
                <a:cxn ang="0">
                  <a:pos x="44" y="31"/>
                </a:cxn>
                <a:cxn ang="0">
                  <a:pos x="39" y="0"/>
                </a:cxn>
                <a:cxn ang="0">
                  <a:pos x="102" y="29"/>
                </a:cxn>
                <a:cxn ang="0">
                  <a:pos x="158" y="71"/>
                </a:cxn>
                <a:cxn ang="0">
                  <a:pos x="239" y="169"/>
                </a:cxn>
                <a:cxn ang="0">
                  <a:pos x="297" y="231"/>
                </a:cxn>
                <a:cxn ang="0">
                  <a:pos x="396" y="299"/>
                </a:cxn>
                <a:cxn ang="0">
                  <a:pos x="547" y="372"/>
                </a:cxn>
                <a:cxn ang="0">
                  <a:pos x="599" y="401"/>
                </a:cxn>
                <a:cxn ang="0">
                  <a:pos x="670" y="449"/>
                </a:cxn>
                <a:cxn ang="0">
                  <a:pos x="676" y="467"/>
                </a:cxn>
                <a:cxn ang="0">
                  <a:pos x="623" y="455"/>
                </a:cxn>
                <a:cxn ang="0">
                  <a:pos x="565" y="437"/>
                </a:cxn>
                <a:cxn ang="0">
                  <a:pos x="541" y="443"/>
                </a:cxn>
                <a:cxn ang="0">
                  <a:pos x="532" y="459"/>
                </a:cxn>
                <a:cxn ang="0">
                  <a:pos x="534" y="547"/>
                </a:cxn>
                <a:cxn ang="0">
                  <a:pos x="555" y="583"/>
                </a:cxn>
                <a:cxn ang="0">
                  <a:pos x="576" y="635"/>
                </a:cxn>
                <a:cxn ang="0">
                  <a:pos x="591" y="655"/>
                </a:cxn>
                <a:cxn ang="0">
                  <a:pos x="618" y="693"/>
                </a:cxn>
                <a:cxn ang="0">
                  <a:pos x="654" y="716"/>
                </a:cxn>
                <a:cxn ang="0">
                  <a:pos x="739" y="739"/>
                </a:cxn>
                <a:cxn ang="0">
                  <a:pos x="821" y="761"/>
                </a:cxn>
                <a:cxn ang="0">
                  <a:pos x="852" y="783"/>
                </a:cxn>
                <a:cxn ang="0">
                  <a:pos x="874" y="819"/>
                </a:cxn>
                <a:cxn ang="0">
                  <a:pos x="829" y="801"/>
                </a:cxn>
                <a:cxn ang="0">
                  <a:pos x="797" y="791"/>
                </a:cxn>
                <a:cxn ang="0">
                  <a:pos x="771" y="795"/>
                </a:cxn>
                <a:cxn ang="0">
                  <a:pos x="738" y="823"/>
                </a:cxn>
                <a:cxn ang="0">
                  <a:pos x="736" y="838"/>
                </a:cxn>
                <a:cxn ang="0">
                  <a:pos x="762" y="895"/>
                </a:cxn>
                <a:cxn ang="0">
                  <a:pos x="782" y="948"/>
                </a:cxn>
                <a:cxn ang="0">
                  <a:pos x="744" y="924"/>
                </a:cxn>
                <a:cxn ang="0">
                  <a:pos x="676" y="854"/>
                </a:cxn>
                <a:cxn ang="0">
                  <a:pos x="601" y="742"/>
                </a:cxn>
                <a:cxn ang="0">
                  <a:pos x="538" y="674"/>
                </a:cxn>
                <a:cxn ang="0">
                  <a:pos x="491" y="646"/>
                </a:cxn>
                <a:cxn ang="0">
                  <a:pos x="451" y="587"/>
                </a:cxn>
                <a:cxn ang="0">
                  <a:pos x="382" y="474"/>
                </a:cxn>
                <a:cxn ang="0">
                  <a:pos x="298" y="375"/>
                </a:cxn>
                <a:cxn ang="0">
                  <a:pos x="220" y="315"/>
                </a:cxn>
                <a:cxn ang="0">
                  <a:pos x="178" y="299"/>
                </a:cxn>
                <a:cxn ang="0">
                  <a:pos x="150" y="298"/>
                </a:cxn>
              </a:cxnLst>
              <a:rect l="0" t="0" r="r" b="b"/>
              <a:pathLst>
                <a:path w="874" h="948">
                  <a:moveTo>
                    <a:pt x="150" y="298"/>
                  </a:moveTo>
                  <a:lnTo>
                    <a:pt x="150" y="298"/>
                  </a:lnTo>
                  <a:lnTo>
                    <a:pt x="142" y="288"/>
                  </a:lnTo>
                  <a:lnTo>
                    <a:pt x="136" y="279"/>
                  </a:lnTo>
                  <a:lnTo>
                    <a:pt x="127" y="261"/>
                  </a:lnTo>
                  <a:lnTo>
                    <a:pt x="119" y="244"/>
                  </a:lnTo>
                  <a:lnTo>
                    <a:pt x="113" y="235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2" y="211"/>
                  </a:lnTo>
                  <a:lnTo>
                    <a:pt x="95" y="198"/>
                  </a:lnTo>
                  <a:lnTo>
                    <a:pt x="87" y="184"/>
                  </a:lnTo>
                  <a:lnTo>
                    <a:pt x="77" y="172"/>
                  </a:lnTo>
                  <a:lnTo>
                    <a:pt x="67" y="160"/>
                  </a:lnTo>
                  <a:lnTo>
                    <a:pt x="56" y="149"/>
                  </a:lnTo>
                  <a:lnTo>
                    <a:pt x="34" y="127"/>
                  </a:lnTo>
                  <a:lnTo>
                    <a:pt x="15" y="109"/>
                  </a:lnTo>
                  <a:lnTo>
                    <a:pt x="7" y="102"/>
                  </a:lnTo>
                  <a:lnTo>
                    <a:pt x="3" y="96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1" y="88"/>
                  </a:lnTo>
                  <a:lnTo>
                    <a:pt x="3" y="86"/>
                  </a:lnTo>
                  <a:lnTo>
                    <a:pt x="6" y="85"/>
                  </a:lnTo>
                  <a:lnTo>
                    <a:pt x="14" y="84"/>
                  </a:lnTo>
                  <a:lnTo>
                    <a:pt x="14" y="84"/>
                  </a:lnTo>
                  <a:lnTo>
                    <a:pt x="28" y="85"/>
                  </a:lnTo>
                  <a:lnTo>
                    <a:pt x="38" y="84"/>
                  </a:lnTo>
                  <a:lnTo>
                    <a:pt x="45" y="82"/>
                  </a:lnTo>
                  <a:lnTo>
                    <a:pt x="51" y="78"/>
                  </a:lnTo>
                  <a:lnTo>
                    <a:pt x="54" y="75"/>
                  </a:lnTo>
                  <a:lnTo>
                    <a:pt x="56" y="70"/>
                  </a:lnTo>
                  <a:lnTo>
                    <a:pt x="56" y="65"/>
                  </a:lnTo>
                  <a:lnTo>
                    <a:pt x="54" y="59"/>
                  </a:lnTo>
                  <a:lnTo>
                    <a:pt x="50" y="46"/>
                  </a:lnTo>
                  <a:lnTo>
                    <a:pt x="44" y="31"/>
                  </a:lnTo>
                  <a:lnTo>
                    <a:pt x="41" y="23"/>
                  </a:lnTo>
                  <a:lnTo>
                    <a:pt x="39" y="16"/>
                  </a:lnTo>
                  <a:lnTo>
                    <a:pt x="38" y="8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62" y="10"/>
                  </a:lnTo>
                  <a:lnTo>
                    <a:pt x="83" y="20"/>
                  </a:lnTo>
                  <a:lnTo>
                    <a:pt x="102" y="29"/>
                  </a:lnTo>
                  <a:lnTo>
                    <a:pt x="118" y="39"/>
                  </a:lnTo>
                  <a:lnTo>
                    <a:pt x="133" y="50"/>
                  </a:lnTo>
                  <a:lnTo>
                    <a:pt x="145" y="60"/>
                  </a:lnTo>
                  <a:lnTo>
                    <a:pt x="158" y="71"/>
                  </a:lnTo>
                  <a:lnTo>
                    <a:pt x="168" y="83"/>
                  </a:lnTo>
                  <a:lnTo>
                    <a:pt x="190" y="107"/>
                  </a:lnTo>
                  <a:lnTo>
                    <a:pt x="213" y="136"/>
                  </a:lnTo>
                  <a:lnTo>
                    <a:pt x="239" y="169"/>
                  </a:lnTo>
                  <a:lnTo>
                    <a:pt x="271" y="206"/>
                  </a:lnTo>
                  <a:lnTo>
                    <a:pt x="271" y="206"/>
                  </a:lnTo>
                  <a:lnTo>
                    <a:pt x="283" y="219"/>
                  </a:lnTo>
                  <a:lnTo>
                    <a:pt x="297" y="231"/>
                  </a:lnTo>
                  <a:lnTo>
                    <a:pt x="312" y="244"/>
                  </a:lnTo>
                  <a:lnTo>
                    <a:pt x="328" y="256"/>
                  </a:lnTo>
                  <a:lnTo>
                    <a:pt x="362" y="279"/>
                  </a:lnTo>
                  <a:lnTo>
                    <a:pt x="396" y="299"/>
                  </a:lnTo>
                  <a:lnTo>
                    <a:pt x="433" y="320"/>
                  </a:lnTo>
                  <a:lnTo>
                    <a:pt x="471" y="338"/>
                  </a:lnTo>
                  <a:lnTo>
                    <a:pt x="509" y="356"/>
                  </a:lnTo>
                  <a:lnTo>
                    <a:pt x="547" y="372"/>
                  </a:lnTo>
                  <a:lnTo>
                    <a:pt x="547" y="372"/>
                  </a:lnTo>
                  <a:lnTo>
                    <a:pt x="568" y="381"/>
                  </a:lnTo>
                  <a:lnTo>
                    <a:pt x="584" y="391"/>
                  </a:lnTo>
                  <a:lnTo>
                    <a:pt x="599" y="401"/>
                  </a:lnTo>
                  <a:lnTo>
                    <a:pt x="612" y="412"/>
                  </a:lnTo>
                  <a:lnTo>
                    <a:pt x="629" y="424"/>
                  </a:lnTo>
                  <a:lnTo>
                    <a:pt x="647" y="435"/>
                  </a:lnTo>
                  <a:lnTo>
                    <a:pt x="670" y="449"/>
                  </a:lnTo>
                  <a:lnTo>
                    <a:pt x="701" y="464"/>
                  </a:lnTo>
                  <a:lnTo>
                    <a:pt x="701" y="464"/>
                  </a:lnTo>
                  <a:lnTo>
                    <a:pt x="688" y="466"/>
                  </a:lnTo>
                  <a:lnTo>
                    <a:pt x="676" y="467"/>
                  </a:lnTo>
                  <a:lnTo>
                    <a:pt x="662" y="466"/>
                  </a:lnTo>
                  <a:lnTo>
                    <a:pt x="649" y="463"/>
                  </a:lnTo>
                  <a:lnTo>
                    <a:pt x="636" y="459"/>
                  </a:lnTo>
                  <a:lnTo>
                    <a:pt x="623" y="455"/>
                  </a:lnTo>
                  <a:lnTo>
                    <a:pt x="599" y="447"/>
                  </a:lnTo>
                  <a:lnTo>
                    <a:pt x="587" y="442"/>
                  </a:lnTo>
                  <a:lnTo>
                    <a:pt x="576" y="439"/>
                  </a:lnTo>
                  <a:lnTo>
                    <a:pt x="565" y="437"/>
                  </a:lnTo>
                  <a:lnTo>
                    <a:pt x="557" y="437"/>
                  </a:lnTo>
                  <a:lnTo>
                    <a:pt x="548" y="439"/>
                  </a:lnTo>
                  <a:lnTo>
                    <a:pt x="545" y="441"/>
                  </a:lnTo>
                  <a:lnTo>
                    <a:pt x="541" y="443"/>
                  </a:lnTo>
                  <a:lnTo>
                    <a:pt x="539" y="445"/>
                  </a:lnTo>
                  <a:lnTo>
                    <a:pt x="537" y="450"/>
                  </a:lnTo>
                  <a:lnTo>
                    <a:pt x="532" y="459"/>
                  </a:lnTo>
                  <a:lnTo>
                    <a:pt x="532" y="459"/>
                  </a:lnTo>
                  <a:lnTo>
                    <a:pt x="527" y="540"/>
                  </a:lnTo>
                  <a:lnTo>
                    <a:pt x="527" y="540"/>
                  </a:lnTo>
                  <a:lnTo>
                    <a:pt x="527" y="540"/>
                  </a:lnTo>
                  <a:lnTo>
                    <a:pt x="534" y="547"/>
                  </a:lnTo>
                  <a:lnTo>
                    <a:pt x="540" y="554"/>
                  </a:lnTo>
                  <a:lnTo>
                    <a:pt x="545" y="560"/>
                  </a:lnTo>
                  <a:lnTo>
                    <a:pt x="548" y="567"/>
                  </a:lnTo>
                  <a:lnTo>
                    <a:pt x="555" y="583"/>
                  </a:lnTo>
                  <a:lnTo>
                    <a:pt x="561" y="598"/>
                  </a:lnTo>
                  <a:lnTo>
                    <a:pt x="565" y="615"/>
                  </a:lnTo>
                  <a:lnTo>
                    <a:pt x="572" y="628"/>
                  </a:lnTo>
                  <a:lnTo>
                    <a:pt x="576" y="635"/>
                  </a:lnTo>
                  <a:lnTo>
                    <a:pt x="580" y="642"/>
                  </a:lnTo>
                  <a:lnTo>
                    <a:pt x="585" y="649"/>
                  </a:lnTo>
                  <a:lnTo>
                    <a:pt x="591" y="655"/>
                  </a:lnTo>
                  <a:lnTo>
                    <a:pt x="591" y="655"/>
                  </a:lnTo>
                  <a:lnTo>
                    <a:pt x="596" y="665"/>
                  </a:lnTo>
                  <a:lnTo>
                    <a:pt x="603" y="676"/>
                  </a:lnTo>
                  <a:lnTo>
                    <a:pt x="610" y="685"/>
                  </a:lnTo>
                  <a:lnTo>
                    <a:pt x="618" y="693"/>
                  </a:lnTo>
                  <a:lnTo>
                    <a:pt x="626" y="700"/>
                  </a:lnTo>
                  <a:lnTo>
                    <a:pt x="636" y="705"/>
                  </a:lnTo>
                  <a:lnTo>
                    <a:pt x="645" y="711"/>
                  </a:lnTo>
                  <a:lnTo>
                    <a:pt x="654" y="716"/>
                  </a:lnTo>
                  <a:lnTo>
                    <a:pt x="675" y="724"/>
                  </a:lnTo>
                  <a:lnTo>
                    <a:pt x="695" y="730"/>
                  </a:lnTo>
                  <a:lnTo>
                    <a:pt x="717" y="734"/>
                  </a:lnTo>
                  <a:lnTo>
                    <a:pt x="739" y="739"/>
                  </a:lnTo>
                  <a:lnTo>
                    <a:pt x="761" y="742"/>
                  </a:lnTo>
                  <a:lnTo>
                    <a:pt x="782" y="747"/>
                  </a:lnTo>
                  <a:lnTo>
                    <a:pt x="802" y="753"/>
                  </a:lnTo>
                  <a:lnTo>
                    <a:pt x="821" y="761"/>
                  </a:lnTo>
                  <a:lnTo>
                    <a:pt x="829" y="765"/>
                  </a:lnTo>
                  <a:lnTo>
                    <a:pt x="837" y="770"/>
                  </a:lnTo>
                  <a:lnTo>
                    <a:pt x="845" y="776"/>
                  </a:lnTo>
                  <a:lnTo>
                    <a:pt x="852" y="783"/>
                  </a:lnTo>
                  <a:lnTo>
                    <a:pt x="859" y="791"/>
                  </a:lnTo>
                  <a:lnTo>
                    <a:pt x="864" y="799"/>
                  </a:lnTo>
                  <a:lnTo>
                    <a:pt x="869" y="809"/>
                  </a:lnTo>
                  <a:lnTo>
                    <a:pt x="874" y="819"/>
                  </a:lnTo>
                  <a:lnTo>
                    <a:pt x="874" y="819"/>
                  </a:lnTo>
                  <a:lnTo>
                    <a:pt x="860" y="815"/>
                  </a:lnTo>
                  <a:lnTo>
                    <a:pt x="848" y="810"/>
                  </a:lnTo>
                  <a:lnTo>
                    <a:pt x="829" y="801"/>
                  </a:lnTo>
                  <a:lnTo>
                    <a:pt x="821" y="796"/>
                  </a:lnTo>
                  <a:lnTo>
                    <a:pt x="814" y="793"/>
                  </a:lnTo>
                  <a:lnTo>
                    <a:pt x="806" y="791"/>
                  </a:lnTo>
                  <a:lnTo>
                    <a:pt x="797" y="791"/>
                  </a:lnTo>
                  <a:lnTo>
                    <a:pt x="797" y="791"/>
                  </a:lnTo>
                  <a:lnTo>
                    <a:pt x="787" y="791"/>
                  </a:lnTo>
                  <a:lnTo>
                    <a:pt x="779" y="793"/>
                  </a:lnTo>
                  <a:lnTo>
                    <a:pt x="771" y="795"/>
                  </a:lnTo>
                  <a:lnTo>
                    <a:pt x="764" y="800"/>
                  </a:lnTo>
                  <a:lnTo>
                    <a:pt x="757" y="804"/>
                  </a:lnTo>
                  <a:lnTo>
                    <a:pt x="751" y="810"/>
                  </a:lnTo>
                  <a:lnTo>
                    <a:pt x="738" y="823"/>
                  </a:lnTo>
                  <a:lnTo>
                    <a:pt x="738" y="823"/>
                  </a:lnTo>
                  <a:lnTo>
                    <a:pt x="736" y="827"/>
                  </a:lnTo>
                  <a:lnTo>
                    <a:pt x="736" y="832"/>
                  </a:lnTo>
                  <a:lnTo>
                    <a:pt x="736" y="838"/>
                  </a:lnTo>
                  <a:lnTo>
                    <a:pt x="738" y="845"/>
                  </a:lnTo>
                  <a:lnTo>
                    <a:pt x="744" y="860"/>
                  </a:lnTo>
                  <a:lnTo>
                    <a:pt x="753" y="877"/>
                  </a:lnTo>
                  <a:lnTo>
                    <a:pt x="762" y="895"/>
                  </a:lnTo>
                  <a:lnTo>
                    <a:pt x="771" y="914"/>
                  </a:lnTo>
                  <a:lnTo>
                    <a:pt x="778" y="932"/>
                  </a:lnTo>
                  <a:lnTo>
                    <a:pt x="780" y="940"/>
                  </a:lnTo>
                  <a:lnTo>
                    <a:pt x="782" y="948"/>
                  </a:lnTo>
                  <a:lnTo>
                    <a:pt x="782" y="948"/>
                  </a:lnTo>
                  <a:lnTo>
                    <a:pt x="769" y="941"/>
                  </a:lnTo>
                  <a:lnTo>
                    <a:pt x="756" y="933"/>
                  </a:lnTo>
                  <a:lnTo>
                    <a:pt x="744" y="924"/>
                  </a:lnTo>
                  <a:lnTo>
                    <a:pt x="732" y="915"/>
                  </a:lnTo>
                  <a:lnTo>
                    <a:pt x="711" y="896"/>
                  </a:lnTo>
                  <a:lnTo>
                    <a:pt x="693" y="876"/>
                  </a:lnTo>
                  <a:lnTo>
                    <a:pt x="676" y="854"/>
                  </a:lnTo>
                  <a:lnTo>
                    <a:pt x="661" y="832"/>
                  </a:lnTo>
                  <a:lnTo>
                    <a:pt x="631" y="787"/>
                  </a:lnTo>
                  <a:lnTo>
                    <a:pt x="616" y="764"/>
                  </a:lnTo>
                  <a:lnTo>
                    <a:pt x="601" y="742"/>
                  </a:lnTo>
                  <a:lnTo>
                    <a:pt x="585" y="722"/>
                  </a:lnTo>
                  <a:lnTo>
                    <a:pt x="568" y="702"/>
                  </a:lnTo>
                  <a:lnTo>
                    <a:pt x="548" y="684"/>
                  </a:lnTo>
                  <a:lnTo>
                    <a:pt x="538" y="674"/>
                  </a:lnTo>
                  <a:lnTo>
                    <a:pt x="527" y="666"/>
                  </a:lnTo>
                  <a:lnTo>
                    <a:pt x="516" y="659"/>
                  </a:lnTo>
                  <a:lnTo>
                    <a:pt x="503" y="653"/>
                  </a:lnTo>
                  <a:lnTo>
                    <a:pt x="491" y="646"/>
                  </a:lnTo>
                  <a:lnTo>
                    <a:pt x="477" y="640"/>
                  </a:lnTo>
                  <a:lnTo>
                    <a:pt x="477" y="640"/>
                  </a:lnTo>
                  <a:lnTo>
                    <a:pt x="465" y="613"/>
                  </a:lnTo>
                  <a:lnTo>
                    <a:pt x="451" y="587"/>
                  </a:lnTo>
                  <a:lnTo>
                    <a:pt x="436" y="558"/>
                  </a:lnTo>
                  <a:lnTo>
                    <a:pt x="420" y="531"/>
                  </a:lnTo>
                  <a:lnTo>
                    <a:pt x="402" y="503"/>
                  </a:lnTo>
                  <a:lnTo>
                    <a:pt x="382" y="474"/>
                  </a:lnTo>
                  <a:lnTo>
                    <a:pt x="363" y="448"/>
                  </a:lnTo>
                  <a:lnTo>
                    <a:pt x="341" y="422"/>
                  </a:lnTo>
                  <a:lnTo>
                    <a:pt x="320" y="397"/>
                  </a:lnTo>
                  <a:lnTo>
                    <a:pt x="298" y="375"/>
                  </a:lnTo>
                  <a:lnTo>
                    <a:pt x="275" y="354"/>
                  </a:lnTo>
                  <a:lnTo>
                    <a:pt x="253" y="337"/>
                  </a:lnTo>
                  <a:lnTo>
                    <a:pt x="232" y="322"/>
                  </a:lnTo>
                  <a:lnTo>
                    <a:pt x="220" y="315"/>
                  </a:lnTo>
                  <a:lnTo>
                    <a:pt x="210" y="310"/>
                  </a:lnTo>
                  <a:lnTo>
                    <a:pt x="198" y="306"/>
                  </a:lnTo>
                  <a:lnTo>
                    <a:pt x="188" y="302"/>
                  </a:lnTo>
                  <a:lnTo>
                    <a:pt x="178" y="299"/>
                  </a:lnTo>
                  <a:lnTo>
                    <a:pt x="168" y="298"/>
                  </a:lnTo>
                  <a:lnTo>
                    <a:pt x="168" y="298"/>
                  </a:lnTo>
                  <a:lnTo>
                    <a:pt x="150" y="298"/>
                  </a:lnTo>
                  <a:lnTo>
                    <a:pt x="150" y="298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7" name="Freeform 98"/>
            <p:cNvSpPr>
              <a:spLocks/>
            </p:cNvSpPr>
            <p:nvPr/>
          </p:nvSpPr>
          <p:spPr bwMode="auto">
            <a:xfrm>
              <a:off x="10266870" y="2918552"/>
              <a:ext cx="880091" cy="1769709"/>
            </a:xfrm>
            <a:custGeom>
              <a:avLst/>
              <a:gdLst/>
              <a:ahLst/>
              <a:cxnLst>
                <a:cxn ang="0">
                  <a:pos x="305" y="1897"/>
                </a:cxn>
                <a:cxn ang="0">
                  <a:pos x="235" y="1990"/>
                </a:cxn>
                <a:cxn ang="0">
                  <a:pos x="212" y="2080"/>
                </a:cxn>
                <a:cxn ang="0">
                  <a:pos x="233" y="2157"/>
                </a:cxn>
                <a:cxn ang="0">
                  <a:pos x="295" y="2300"/>
                </a:cxn>
                <a:cxn ang="0">
                  <a:pos x="246" y="2439"/>
                </a:cxn>
                <a:cxn ang="0">
                  <a:pos x="167" y="2480"/>
                </a:cxn>
                <a:cxn ang="0">
                  <a:pos x="162" y="2567"/>
                </a:cxn>
                <a:cxn ang="0">
                  <a:pos x="86" y="2679"/>
                </a:cxn>
                <a:cxn ang="0">
                  <a:pos x="199" y="2853"/>
                </a:cxn>
                <a:cxn ang="0">
                  <a:pos x="255" y="2945"/>
                </a:cxn>
                <a:cxn ang="0">
                  <a:pos x="427" y="2957"/>
                </a:cxn>
                <a:cxn ang="0">
                  <a:pos x="454" y="3091"/>
                </a:cxn>
                <a:cxn ang="0">
                  <a:pos x="585" y="3075"/>
                </a:cxn>
                <a:cxn ang="0">
                  <a:pos x="684" y="3085"/>
                </a:cxn>
                <a:cxn ang="0">
                  <a:pos x="731" y="2922"/>
                </a:cxn>
                <a:cxn ang="0">
                  <a:pos x="882" y="2908"/>
                </a:cxn>
                <a:cxn ang="0">
                  <a:pos x="974" y="2774"/>
                </a:cxn>
                <a:cxn ang="0">
                  <a:pos x="1023" y="2621"/>
                </a:cxn>
                <a:cxn ang="0">
                  <a:pos x="888" y="2471"/>
                </a:cxn>
                <a:cxn ang="0">
                  <a:pos x="883" y="2168"/>
                </a:cxn>
                <a:cxn ang="0">
                  <a:pos x="952" y="2127"/>
                </a:cxn>
                <a:cxn ang="0">
                  <a:pos x="1064" y="2201"/>
                </a:cxn>
                <a:cxn ang="0">
                  <a:pos x="1052" y="2076"/>
                </a:cxn>
                <a:cxn ang="0">
                  <a:pos x="1027" y="1976"/>
                </a:cxn>
                <a:cxn ang="0">
                  <a:pos x="967" y="1966"/>
                </a:cxn>
                <a:cxn ang="0">
                  <a:pos x="858" y="1882"/>
                </a:cxn>
                <a:cxn ang="0">
                  <a:pos x="724" y="1764"/>
                </a:cxn>
                <a:cxn ang="0">
                  <a:pos x="661" y="1706"/>
                </a:cxn>
                <a:cxn ang="0">
                  <a:pos x="715" y="1605"/>
                </a:cxn>
                <a:cxn ang="0">
                  <a:pos x="914" y="1426"/>
                </a:cxn>
                <a:cxn ang="0">
                  <a:pos x="1020" y="1468"/>
                </a:cxn>
                <a:cxn ang="0">
                  <a:pos x="1205" y="1440"/>
                </a:cxn>
                <a:cxn ang="0">
                  <a:pos x="1267" y="1240"/>
                </a:cxn>
                <a:cxn ang="0">
                  <a:pos x="1367" y="1180"/>
                </a:cxn>
                <a:cxn ang="0">
                  <a:pos x="1411" y="857"/>
                </a:cxn>
                <a:cxn ang="0">
                  <a:pos x="1266" y="796"/>
                </a:cxn>
                <a:cxn ang="0">
                  <a:pos x="1012" y="908"/>
                </a:cxn>
                <a:cxn ang="0">
                  <a:pos x="1061" y="800"/>
                </a:cxn>
                <a:cxn ang="0">
                  <a:pos x="1012" y="623"/>
                </a:cxn>
                <a:cxn ang="0">
                  <a:pos x="888" y="546"/>
                </a:cxn>
                <a:cxn ang="0">
                  <a:pos x="1014" y="463"/>
                </a:cxn>
                <a:cxn ang="0">
                  <a:pos x="1138" y="393"/>
                </a:cxn>
                <a:cxn ang="0">
                  <a:pos x="1262" y="254"/>
                </a:cxn>
                <a:cxn ang="0">
                  <a:pos x="1163" y="188"/>
                </a:cxn>
                <a:cxn ang="0">
                  <a:pos x="1072" y="155"/>
                </a:cxn>
                <a:cxn ang="0">
                  <a:pos x="955" y="38"/>
                </a:cxn>
                <a:cxn ang="0">
                  <a:pos x="919" y="217"/>
                </a:cxn>
                <a:cxn ang="0">
                  <a:pos x="850" y="275"/>
                </a:cxn>
                <a:cxn ang="0">
                  <a:pos x="460" y="475"/>
                </a:cxn>
                <a:cxn ang="0">
                  <a:pos x="145" y="912"/>
                </a:cxn>
                <a:cxn ang="0">
                  <a:pos x="295" y="961"/>
                </a:cxn>
                <a:cxn ang="0">
                  <a:pos x="257" y="1052"/>
                </a:cxn>
                <a:cxn ang="0">
                  <a:pos x="121" y="1058"/>
                </a:cxn>
                <a:cxn ang="0">
                  <a:pos x="33" y="1266"/>
                </a:cxn>
                <a:cxn ang="0">
                  <a:pos x="34" y="1364"/>
                </a:cxn>
                <a:cxn ang="0">
                  <a:pos x="155" y="1485"/>
                </a:cxn>
                <a:cxn ang="0">
                  <a:pos x="82" y="1643"/>
                </a:cxn>
                <a:cxn ang="0">
                  <a:pos x="122" y="1739"/>
                </a:cxn>
                <a:cxn ang="0">
                  <a:pos x="257" y="1762"/>
                </a:cxn>
              </a:cxnLst>
              <a:rect l="0" t="0" r="r" b="b"/>
              <a:pathLst>
                <a:path w="1411" h="3127">
                  <a:moveTo>
                    <a:pt x="302" y="1820"/>
                  </a:moveTo>
                  <a:lnTo>
                    <a:pt x="302" y="1820"/>
                  </a:lnTo>
                  <a:lnTo>
                    <a:pt x="302" y="1820"/>
                  </a:lnTo>
                  <a:lnTo>
                    <a:pt x="302" y="1820"/>
                  </a:lnTo>
                  <a:lnTo>
                    <a:pt x="308" y="1825"/>
                  </a:lnTo>
                  <a:lnTo>
                    <a:pt x="316" y="1835"/>
                  </a:lnTo>
                  <a:lnTo>
                    <a:pt x="324" y="1844"/>
                  </a:lnTo>
                  <a:lnTo>
                    <a:pt x="326" y="1848"/>
                  </a:lnTo>
                  <a:lnTo>
                    <a:pt x="327" y="1852"/>
                  </a:lnTo>
                  <a:lnTo>
                    <a:pt x="327" y="1852"/>
                  </a:lnTo>
                  <a:lnTo>
                    <a:pt x="326" y="1859"/>
                  </a:lnTo>
                  <a:lnTo>
                    <a:pt x="324" y="1865"/>
                  </a:lnTo>
                  <a:lnTo>
                    <a:pt x="320" y="1869"/>
                  </a:lnTo>
                  <a:lnTo>
                    <a:pt x="317" y="1875"/>
                  </a:lnTo>
                  <a:lnTo>
                    <a:pt x="312" y="1880"/>
                  </a:lnTo>
                  <a:lnTo>
                    <a:pt x="309" y="1884"/>
                  </a:lnTo>
                  <a:lnTo>
                    <a:pt x="306" y="1890"/>
                  </a:lnTo>
                  <a:lnTo>
                    <a:pt x="305" y="1897"/>
                  </a:lnTo>
                  <a:lnTo>
                    <a:pt x="305" y="1897"/>
                  </a:lnTo>
                  <a:lnTo>
                    <a:pt x="305" y="1937"/>
                  </a:lnTo>
                  <a:lnTo>
                    <a:pt x="305" y="1937"/>
                  </a:lnTo>
                  <a:lnTo>
                    <a:pt x="300" y="1938"/>
                  </a:lnTo>
                  <a:lnTo>
                    <a:pt x="292" y="1938"/>
                  </a:lnTo>
                  <a:lnTo>
                    <a:pt x="282" y="1937"/>
                  </a:lnTo>
                  <a:lnTo>
                    <a:pt x="272" y="1937"/>
                  </a:lnTo>
                  <a:lnTo>
                    <a:pt x="272" y="1937"/>
                  </a:lnTo>
                  <a:lnTo>
                    <a:pt x="266" y="1938"/>
                  </a:lnTo>
                  <a:lnTo>
                    <a:pt x="263" y="1941"/>
                  </a:lnTo>
                  <a:lnTo>
                    <a:pt x="262" y="1944"/>
                  </a:lnTo>
                  <a:lnTo>
                    <a:pt x="260" y="1949"/>
                  </a:lnTo>
                  <a:lnTo>
                    <a:pt x="259" y="1959"/>
                  </a:lnTo>
                  <a:lnTo>
                    <a:pt x="257" y="1965"/>
                  </a:lnTo>
                  <a:lnTo>
                    <a:pt x="254" y="1970"/>
                  </a:lnTo>
                  <a:lnTo>
                    <a:pt x="254" y="1970"/>
                  </a:lnTo>
                  <a:lnTo>
                    <a:pt x="250" y="1976"/>
                  </a:lnTo>
                  <a:lnTo>
                    <a:pt x="246" y="1981"/>
                  </a:lnTo>
                  <a:lnTo>
                    <a:pt x="241" y="1985"/>
                  </a:lnTo>
                  <a:lnTo>
                    <a:pt x="235" y="1990"/>
                  </a:lnTo>
                  <a:lnTo>
                    <a:pt x="222" y="1997"/>
                  </a:lnTo>
                  <a:lnTo>
                    <a:pt x="211" y="2004"/>
                  </a:lnTo>
                  <a:lnTo>
                    <a:pt x="199" y="2011"/>
                  </a:lnTo>
                  <a:lnTo>
                    <a:pt x="194" y="2015"/>
                  </a:lnTo>
                  <a:lnTo>
                    <a:pt x="189" y="2020"/>
                  </a:lnTo>
                  <a:lnTo>
                    <a:pt x="186" y="2025"/>
                  </a:lnTo>
                  <a:lnTo>
                    <a:pt x="183" y="2030"/>
                  </a:lnTo>
                  <a:lnTo>
                    <a:pt x="181" y="2036"/>
                  </a:lnTo>
                  <a:lnTo>
                    <a:pt x="181" y="2043"/>
                  </a:lnTo>
                  <a:lnTo>
                    <a:pt x="181" y="2043"/>
                  </a:lnTo>
                  <a:lnTo>
                    <a:pt x="181" y="2048"/>
                  </a:lnTo>
                  <a:lnTo>
                    <a:pt x="182" y="2051"/>
                  </a:lnTo>
                  <a:lnTo>
                    <a:pt x="186" y="2057"/>
                  </a:lnTo>
                  <a:lnTo>
                    <a:pt x="190" y="2061"/>
                  </a:lnTo>
                  <a:lnTo>
                    <a:pt x="196" y="2065"/>
                  </a:lnTo>
                  <a:lnTo>
                    <a:pt x="202" y="2068"/>
                  </a:lnTo>
                  <a:lnTo>
                    <a:pt x="206" y="2072"/>
                  </a:lnTo>
                  <a:lnTo>
                    <a:pt x="211" y="2076"/>
                  </a:lnTo>
                  <a:lnTo>
                    <a:pt x="212" y="2080"/>
                  </a:lnTo>
                  <a:lnTo>
                    <a:pt x="213" y="2083"/>
                  </a:lnTo>
                  <a:lnTo>
                    <a:pt x="213" y="2083"/>
                  </a:lnTo>
                  <a:lnTo>
                    <a:pt x="206" y="2089"/>
                  </a:lnTo>
                  <a:lnTo>
                    <a:pt x="198" y="2097"/>
                  </a:lnTo>
                  <a:lnTo>
                    <a:pt x="191" y="2107"/>
                  </a:lnTo>
                  <a:lnTo>
                    <a:pt x="189" y="2112"/>
                  </a:lnTo>
                  <a:lnTo>
                    <a:pt x="188" y="2117"/>
                  </a:lnTo>
                  <a:lnTo>
                    <a:pt x="188" y="2117"/>
                  </a:lnTo>
                  <a:lnTo>
                    <a:pt x="189" y="2122"/>
                  </a:lnTo>
                  <a:lnTo>
                    <a:pt x="189" y="2127"/>
                  </a:lnTo>
                  <a:lnTo>
                    <a:pt x="191" y="2132"/>
                  </a:lnTo>
                  <a:lnTo>
                    <a:pt x="194" y="2135"/>
                  </a:lnTo>
                  <a:lnTo>
                    <a:pt x="199" y="2140"/>
                  </a:lnTo>
                  <a:lnTo>
                    <a:pt x="206" y="2142"/>
                  </a:lnTo>
                  <a:lnTo>
                    <a:pt x="220" y="2148"/>
                  </a:lnTo>
                  <a:lnTo>
                    <a:pt x="227" y="2151"/>
                  </a:lnTo>
                  <a:lnTo>
                    <a:pt x="229" y="2153"/>
                  </a:lnTo>
                  <a:lnTo>
                    <a:pt x="233" y="2157"/>
                  </a:lnTo>
                  <a:lnTo>
                    <a:pt x="233" y="2157"/>
                  </a:lnTo>
                  <a:lnTo>
                    <a:pt x="235" y="2165"/>
                  </a:lnTo>
                  <a:lnTo>
                    <a:pt x="237" y="2174"/>
                  </a:lnTo>
                  <a:lnTo>
                    <a:pt x="239" y="2184"/>
                  </a:lnTo>
                  <a:lnTo>
                    <a:pt x="240" y="2196"/>
                  </a:lnTo>
                  <a:lnTo>
                    <a:pt x="240" y="2217"/>
                  </a:lnTo>
                  <a:lnTo>
                    <a:pt x="240" y="2235"/>
                  </a:lnTo>
                  <a:lnTo>
                    <a:pt x="240" y="2235"/>
                  </a:lnTo>
                  <a:lnTo>
                    <a:pt x="241" y="2239"/>
                  </a:lnTo>
                  <a:lnTo>
                    <a:pt x="244" y="2242"/>
                  </a:lnTo>
                  <a:lnTo>
                    <a:pt x="251" y="2248"/>
                  </a:lnTo>
                  <a:lnTo>
                    <a:pt x="270" y="2260"/>
                  </a:lnTo>
                  <a:lnTo>
                    <a:pt x="279" y="2266"/>
                  </a:lnTo>
                  <a:lnTo>
                    <a:pt x="287" y="2274"/>
                  </a:lnTo>
                  <a:lnTo>
                    <a:pt x="290" y="2279"/>
                  </a:lnTo>
                  <a:lnTo>
                    <a:pt x="293" y="2285"/>
                  </a:lnTo>
                  <a:lnTo>
                    <a:pt x="294" y="2290"/>
                  </a:lnTo>
                  <a:lnTo>
                    <a:pt x="295" y="2297"/>
                  </a:lnTo>
                  <a:lnTo>
                    <a:pt x="295" y="2297"/>
                  </a:lnTo>
                  <a:lnTo>
                    <a:pt x="295" y="2300"/>
                  </a:lnTo>
                  <a:lnTo>
                    <a:pt x="296" y="2302"/>
                  </a:lnTo>
                  <a:lnTo>
                    <a:pt x="301" y="2309"/>
                  </a:lnTo>
                  <a:lnTo>
                    <a:pt x="304" y="2315"/>
                  </a:lnTo>
                  <a:lnTo>
                    <a:pt x="305" y="2319"/>
                  </a:lnTo>
                  <a:lnTo>
                    <a:pt x="305" y="2323"/>
                  </a:lnTo>
                  <a:lnTo>
                    <a:pt x="305" y="2323"/>
                  </a:lnTo>
                  <a:lnTo>
                    <a:pt x="297" y="2327"/>
                  </a:lnTo>
                  <a:lnTo>
                    <a:pt x="292" y="2334"/>
                  </a:lnTo>
                  <a:lnTo>
                    <a:pt x="286" y="2342"/>
                  </a:lnTo>
                  <a:lnTo>
                    <a:pt x="282" y="2350"/>
                  </a:lnTo>
                  <a:lnTo>
                    <a:pt x="279" y="2359"/>
                  </a:lnTo>
                  <a:lnTo>
                    <a:pt x="277" y="2370"/>
                  </a:lnTo>
                  <a:lnTo>
                    <a:pt x="273" y="2389"/>
                  </a:lnTo>
                  <a:lnTo>
                    <a:pt x="270" y="2409"/>
                  </a:lnTo>
                  <a:lnTo>
                    <a:pt x="267" y="2418"/>
                  </a:lnTo>
                  <a:lnTo>
                    <a:pt x="263" y="2425"/>
                  </a:lnTo>
                  <a:lnTo>
                    <a:pt x="258" y="2432"/>
                  </a:lnTo>
                  <a:lnTo>
                    <a:pt x="252" y="2436"/>
                  </a:lnTo>
                  <a:lnTo>
                    <a:pt x="246" y="2439"/>
                  </a:lnTo>
                  <a:lnTo>
                    <a:pt x="236" y="2440"/>
                  </a:lnTo>
                  <a:lnTo>
                    <a:pt x="236" y="2440"/>
                  </a:lnTo>
                  <a:lnTo>
                    <a:pt x="228" y="2440"/>
                  </a:lnTo>
                  <a:lnTo>
                    <a:pt x="222" y="2439"/>
                  </a:lnTo>
                  <a:lnTo>
                    <a:pt x="214" y="2435"/>
                  </a:lnTo>
                  <a:lnTo>
                    <a:pt x="206" y="2431"/>
                  </a:lnTo>
                  <a:lnTo>
                    <a:pt x="202" y="2430"/>
                  </a:lnTo>
                  <a:lnTo>
                    <a:pt x="195" y="2430"/>
                  </a:lnTo>
                  <a:lnTo>
                    <a:pt x="195" y="2430"/>
                  </a:lnTo>
                  <a:lnTo>
                    <a:pt x="191" y="2431"/>
                  </a:lnTo>
                  <a:lnTo>
                    <a:pt x="189" y="2433"/>
                  </a:lnTo>
                  <a:lnTo>
                    <a:pt x="187" y="2438"/>
                  </a:lnTo>
                  <a:lnTo>
                    <a:pt x="185" y="2442"/>
                  </a:lnTo>
                  <a:lnTo>
                    <a:pt x="182" y="2454"/>
                  </a:lnTo>
                  <a:lnTo>
                    <a:pt x="181" y="2462"/>
                  </a:lnTo>
                  <a:lnTo>
                    <a:pt x="181" y="2462"/>
                  </a:lnTo>
                  <a:lnTo>
                    <a:pt x="178" y="2468"/>
                  </a:lnTo>
                  <a:lnTo>
                    <a:pt x="175" y="2472"/>
                  </a:lnTo>
                  <a:lnTo>
                    <a:pt x="167" y="2480"/>
                  </a:lnTo>
                  <a:lnTo>
                    <a:pt x="158" y="2487"/>
                  </a:lnTo>
                  <a:lnTo>
                    <a:pt x="149" y="2493"/>
                  </a:lnTo>
                  <a:lnTo>
                    <a:pt x="140" y="2500"/>
                  </a:lnTo>
                  <a:lnTo>
                    <a:pt x="133" y="2507"/>
                  </a:lnTo>
                  <a:lnTo>
                    <a:pt x="129" y="2510"/>
                  </a:lnTo>
                  <a:lnTo>
                    <a:pt x="127" y="2515"/>
                  </a:lnTo>
                  <a:lnTo>
                    <a:pt x="126" y="2519"/>
                  </a:lnTo>
                  <a:lnTo>
                    <a:pt x="125" y="2524"/>
                  </a:lnTo>
                  <a:lnTo>
                    <a:pt x="125" y="2524"/>
                  </a:lnTo>
                  <a:lnTo>
                    <a:pt x="126" y="2527"/>
                  </a:lnTo>
                  <a:lnTo>
                    <a:pt x="127" y="2531"/>
                  </a:lnTo>
                  <a:lnTo>
                    <a:pt x="130" y="2535"/>
                  </a:lnTo>
                  <a:lnTo>
                    <a:pt x="137" y="2540"/>
                  </a:lnTo>
                  <a:lnTo>
                    <a:pt x="144" y="2544"/>
                  </a:lnTo>
                  <a:lnTo>
                    <a:pt x="150" y="2549"/>
                  </a:lnTo>
                  <a:lnTo>
                    <a:pt x="157" y="2555"/>
                  </a:lnTo>
                  <a:lnTo>
                    <a:pt x="159" y="2558"/>
                  </a:lnTo>
                  <a:lnTo>
                    <a:pt x="160" y="2562"/>
                  </a:lnTo>
                  <a:lnTo>
                    <a:pt x="162" y="2567"/>
                  </a:lnTo>
                  <a:lnTo>
                    <a:pt x="163" y="2572"/>
                  </a:lnTo>
                  <a:lnTo>
                    <a:pt x="163" y="2572"/>
                  </a:lnTo>
                  <a:lnTo>
                    <a:pt x="162" y="2580"/>
                  </a:lnTo>
                  <a:lnTo>
                    <a:pt x="160" y="2585"/>
                  </a:lnTo>
                  <a:lnTo>
                    <a:pt x="159" y="2588"/>
                  </a:lnTo>
                  <a:lnTo>
                    <a:pt x="156" y="2590"/>
                  </a:lnTo>
                  <a:lnTo>
                    <a:pt x="147" y="2592"/>
                  </a:lnTo>
                  <a:lnTo>
                    <a:pt x="141" y="2592"/>
                  </a:lnTo>
                  <a:lnTo>
                    <a:pt x="133" y="2594"/>
                  </a:lnTo>
                  <a:lnTo>
                    <a:pt x="133" y="2594"/>
                  </a:lnTo>
                  <a:lnTo>
                    <a:pt x="124" y="2600"/>
                  </a:lnTo>
                  <a:lnTo>
                    <a:pt x="114" y="2608"/>
                  </a:lnTo>
                  <a:lnTo>
                    <a:pt x="106" y="2617"/>
                  </a:lnTo>
                  <a:lnTo>
                    <a:pt x="99" y="2629"/>
                  </a:lnTo>
                  <a:lnTo>
                    <a:pt x="94" y="2640"/>
                  </a:lnTo>
                  <a:lnTo>
                    <a:pt x="89" y="2653"/>
                  </a:lnTo>
                  <a:lnTo>
                    <a:pt x="87" y="2667"/>
                  </a:lnTo>
                  <a:lnTo>
                    <a:pt x="86" y="2679"/>
                  </a:lnTo>
                  <a:lnTo>
                    <a:pt x="86" y="2679"/>
                  </a:lnTo>
                  <a:lnTo>
                    <a:pt x="86" y="2693"/>
                  </a:lnTo>
                  <a:lnTo>
                    <a:pt x="87" y="2706"/>
                  </a:lnTo>
                  <a:lnTo>
                    <a:pt x="89" y="2717"/>
                  </a:lnTo>
                  <a:lnTo>
                    <a:pt x="92" y="2728"/>
                  </a:lnTo>
                  <a:lnTo>
                    <a:pt x="96" y="2737"/>
                  </a:lnTo>
                  <a:lnTo>
                    <a:pt x="99" y="2746"/>
                  </a:lnTo>
                  <a:lnTo>
                    <a:pt x="109" y="2761"/>
                  </a:lnTo>
                  <a:lnTo>
                    <a:pt x="119" y="2776"/>
                  </a:lnTo>
                  <a:lnTo>
                    <a:pt x="130" y="2791"/>
                  </a:lnTo>
                  <a:lnTo>
                    <a:pt x="141" y="2805"/>
                  </a:lnTo>
                  <a:lnTo>
                    <a:pt x="151" y="2822"/>
                  </a:lnTo>
                  <a:lnTo>
                    <a:pt x="151" y="2822"/>
                  </a:lnTo>
                  <a:lnTo>
                    <a:pt x="153" y="2825"/>
                  </a:lnTo>
                  <a:lnTo>
                    <a:pt x="157" y="2829"/>
                  </a:lnTo>
                  <a:lnTo>
                    <a:pt x="165" y="2835"/>
                  </a:lnTo>
                  <a:lnTo>
                    <a:pt x="173" y="2839"/>
                  </a:lnTo>
                  <a:lnTo>
                    <a:pt x="183" y="2844"/>
                  </a:lnTo>
                  <a:lnTo>
                    <a:pt x="191" y="2848"/>
                  </a:lnTo>
                  <a:lnTo>
                    <a:pt x="199" y="2853"/>
                  </a:lnTo>
                  <a:lnTo>
                    <a:pt x="202" y="2857"/>
                  </a:lnTo>
                  <a:lnTo>
                    <a:pt x="204" y="2861"/>
                  </a:lnTo>
                  <a:lnTo>
                    <a:pt x="206" y="2865"/>
                  </a:lnTo>
                  <a:lnTo>
                    <a:pt x="206" y="2870"/>
                  </a:lnTo>
                  <a:lnTo>
                    <a:pt x="206" y="2870"/>
                  </a:lnTo>
                  <a:lnTo>
                    <a:pt x="206" y="2896"/>
                  </a:lnTo>
                  <a:lnTo>
                    <a:pt x="206" y="2896"/>
                  </a:lnTo>
                  <a:lnTo>
                    <a:pt x="208" y="2901"/>
                  </a:lnTo>
                  <a:lnTo>
                    <a:pt x="210" y="2907"/>
                  </a:lnTo>
                  <a:lnTo>
                    <a:pt x="217" y="2919"/>
                  </a:lnTo>
                  <a:lnTo>
                    <a:pt x="221" y="2926"/>
                  </a:lnTo>
                  <a:lnTo>
                    <a:pt x="225" y="2932"/>
                  </a:lnTo>
                  <a:lnTo>
                    <a:pt x="227" y="2941"/>
                  </a:lnTo>
                  <a:lnTo>
                    <a:pt x="228" y="2951"/>
                  </a:lnTo>
                  <a:lnTo>
                    <a:pt x="228" y="2951"/>
                  </a:lnTo>
                  <a:lnTo>
                    <a:pt x="247" y="2951"/>
                  </a:lnTo>
                  <a:lnTo>
                    <a:pt x="247" y="2951"/>
                  </a:lnTo>
                  <a:lnTo>
                    <a:pt x="247" y="2951"/>
                  </a:lnTo>
                  <a:lnTo>
                    <a:pt x="255" y="2945"/>
                  </a:lnTo>
                  <a:lnTo>
                    <a:pt x="263" y="2937"/>
                  </a:lnTo>
                  <a:lnTo>
                    <a:pt x="281" y="2919"/>
                  </a:lnTo>
                  <a:lnTo>
                    <a:pt x="290" y="2909"/>
                  </a:lnTo>
                  <a:lnTo>
                    <a:pt x="298" y="2903"/>
                  </a:lnTo>
                  <a:lnTo>
                    <a:pt x="306" y="2897"/>
                  </a:lnTo>
                  <a:lnTo>
                    <a:pt x="310" y="2896"/>
                  </a:lnTo>
                  <a:lnTo>
                    <a:pt x="312" y="2896"/>
                  </a:lnTo>
                  <a:lnTo>
                    <a:pt x="312" y="2896"/>
                  </a:lnTo>
                  <a:lnTo>
                    <a:pt x="323" y="2896"/>
                  </a:lnTo>
                  <a:lnTo>
                    <a:pt x="333" y="2898"/>
                  </a:lnTo>
                  <a:lnTo>
                    <a:pt x="344" y="2901"/>
                  </a:lnTo>
                  <a:lnTo>
                    <a:pt x="356" y="2905"/>
                  </a:lnTo>
                  <a:lnTo>
                    <a:pt x="367" y="2911"/>
                  </a:lnTo>
                  <a:lnTo>
                    <a:pt x="379" y="2916"/>
                  </a:lnTo>
                  <a:lnTo>
                    <a:pt x="389" y="2923"/>
                  </a:lnTo>
                  <a:lnTo>
                    <a:pt x="400" y="2930"/>
                  </a:lnTo>
                  <a:lnTo>
                    <a:pt x="410" y="2938"/>
                  </a:lnTo>
                  <a:lnTo>
                    <a:pt x="419" y="2947"/>
                  </a:lnTo>
                  <a:lnTo>
                    <a:pt x="427" y="2957"/>
                  </a:lnTo>
                  <a:lnTo>
                    <a:pt x="434" y="2967"/>
                  </a:lnTo>
                  <a:lnTo>
                    <a:pt x="440" y="2977"/>
                  </a:lnTo>
                  <a:lnTo>
                    <a:pt x="445" y="2988"/>
                  </a:lnTo>
                  <a:lnTo>
                    <a:pt x="448" y="2998"/>
                  </a:lnTo>
                  <a:lnTo>
                    <a:pt x="449" y="3010"/>
                  </a:lnTo>
                  <a:lnTo>
                    <a:pt x="449" y="3010"/>
                  </a:lnTo>
                  <a:lnTo>
                    <a:pt x="448" y="3014"/>
                  </a:lnTo>
                  <a:lnTo>
                    <a:pt x="447" y="3020"/>
                  </a:lnTo>
                  <a:lnTo>
                    <a:pt x="441" y="3028"/>
                  </a:lnTo>
                  <a:lnTo>
                    <a:pt x="437" y="3038"/>
                  </a:lnTo>
                  <a:lnTo>
                    <a:pt x="434" y="3044"/>
                  </a:lnTo>
                  <a:lnTo>
                    <a:pt x="434" y="3050"/>
                  </a:lnTo>
                  <a:lnTo>
                    <a:pt x="434" y="3050"/>
                  </a:lnTo>
                  <a:lnTo>
                    <a:pt x="434" y="3060"/>
                  </a:lnTo>
                  <a:lnTo>
                    <a:pt x="437" y="3069"/>
                  </a:lnTo>
                  <a:lnTo>
                    <a:pt x="439" y="3077"/>
                  </a:lnTo>
                  <a:lnTo>
                    <a:pt x="442" y="3083"/>
                  </a:lnTo>
                  <a:lnTo>
                    <a:pt x="448" y="3088"/>
                  </a:lnTo>
                  <a:lnTo>
                    <a:pt x="454" y="3091"/>
                  </a:lnTo>
                  <a:lnTo>
                    <a:pt x="462" y="3094"/>
                  </a:lnTo>
                  <a:lnTo>
                    <a:pt x="471" y="3095"/>
                  </a:lnTo>
                  <a:lnTo>
                    <a:pt x="471" y="3095"/>
                  </a:lnTo>
                  <a:lnTo>
                    <a:pt x="480" y="3094"/>
                  </a:lnTo>
                  <a:lnTo>
                    <a:pt x="487" y="3090"/>
                  </a:lnTo>
                  <a:lnTo>
                    <a:pt x="492" y="3085"/>
                  </a:lnTo>
                  <a:lnTo>
                    <a:pt x="495" y="3081"/>
                  </a:lnTo>
                  <a:lnTo>
                    <a:pt x="499" y="3076"/>
                  </a:lnTo>
                  <a:lnTo>
                    <a:pt x="503" y="3073"/>
                  </a:lnTo>
                  <a:lnTo>
                    <a:pt x="508" y="3069"/>
                  </a:lnTo>
                  <a:lnTo>
                    <a:pt x="515" y="3068"/>
                  </a:lnTo>
                  <a:lnTo>
                    <a:pt x="515" y="3068"/>
                  </a:lnTo>
                  <a:lnTo>
                    <a:pt x="526" y="3069"/>
                  </a:lnTo>
                  <a:lnTo>
                    <a:pt x="534" y="3072"/>
                  </a:lnTo>
                  <a:lnTo>
                    <a:pt x="542" y="3074"/>
                  </a:lnTo>
                  <a:lnTo>
                    <a:pt x="552" y="3075"/>
                  </a:lnTo>
                  <a:lnTo>
                    <a:pt x="552" y="3075"/>
                  </a:lnTo>
                  <a:lnTo>
                    <a:pt x="585" y="3075"/>
                  </a:lnTo>
                  <a:lnTo>
                    <a:pt x="585" y="3075"/>
                  </a:lnTo>
                  <a:lnTo>
                    <a:pt x="588" y="3076"/>
                  </a:lnTo>
                  <a:lnTo>
                    <a:pt x="592" y="3077"/>
                  </a:lnTo>
                  <a:lnTo>
                    <a:pt x="594" y="3079"/>
                  </a:lnTo>
                  <a:lnTo>
                    <a:pt x="598" y="3082"/>
                  </a:lnTo>
                  <a:lnTo>
                    <a:pt x="601" y="3089"/>
                  </a:lnTo>
                  <a:lnTo>
                    <a:pt x="606" y="3097"/>
                  </a:lnTo>
                  <a:lnTo>
                    <a:pt x="609" y="3105"/>
                  </a:lnTo>
                  <a:lnTo>
                    <a:pt x="614" y="3113"/>
                  </a:lnTo>
                  <a:lnTo>
                    <a:pt x="621" y="3119"/>
                  </a:lnTo>
                  <a:lnTo>
                    <a:pt x="624" y="3122"/>
                  </a:lnTo>
                  <a:lnTo>
                    <a:pt x="629" y="3123"/>
                  </a:lnTo>
                  <a:lnTo>
                    <a:pt x="629" y="3123"/>
                  </a:lnTo>
                  <a:lnTo>
                    <a:pt x="629" y="3123"/>
                  </a:lnTo>
                  <a:lnTo>
                    <a:pt x="629" y="3127"/>
                  </a:lnTo>
                  <a:lnTo>
                    <a:pt x="629" y="3127"/>
                  </a:lnTo>
                  <a:lnTo>
                    <a:pt x="629" y="3127"/>
                  </a:lnTo>
                  <a:lnTo>
                    <a:pt x="640" y="3118"/>
                  </a:lnTo>
                  <a:lnTo>
                    <a:pt x="654" y="3107"/>
                  </a:lnTo>
                  <a:lnTo>
                    <a:pt x="684" y="3085"/>
                  </a:lnTo>
                  <a:lnTo>
                    <a:pt x="699" y="3073"/>
                  </a:lnTo>
                  <a:lnTo>
                    <a:pt x="715" y="3060"/>
                  </a:lnTo>
                  <a:lnTo>
                    <a:pt x="731" y="3044"/>
                  </a:lnTo>
                  <a:lnTo>
                    <a:pt x="746" y="3028"/>
                  </a:lnTo>
                  <a:lnTo>
                    <a:pt x="746" y="3028"/>
                  </a:lnTo>
                  <a:lnTo>
                    <a:pt x="738" y="3019"/>
                  </a:lnTo>
                  <a:lnTo>
                    <a:pt x="730" y="3010"/>
                  </a:lnTo>
                  <a:lnTo>
                    <a:pt x="721" y="2998"/>
                  </a:lnTo>
                  <a:lnTo>
                    <a:pt x="713" y="2984"/>
                  </a:lnTo>
                  <a:lnTo>
                    <a:pt x="710" y="2977"/>
                  </a:lnTo>
                  <a:lnTo>
                    <a:pt x="708" y="2970"/>
                  </a:lnTo>
                  <a:lnTo>
                    <a:pt x="706" y="2964"/>
                  </a:lnTo>
                  <a:lnTo>
                    <a:pt x="706" y="2957"/>
                  </a:lnTo>
                  <a:lnTo>
                    <a:pt x="707" y="2950"/>
                  </a:lnTo>
                  <a:lnTo>
                    <a:pt x="709" y="2943"/>
                  </a:lnTo>
                  <a:lnTo>
                    <a:pt x="709" y="2943"/>
                  </a:lnTo>
                  <a:lnTo>
                    <a:pt x="715" y="2936"/>
                  </a:lnTo>
                  <a:lnTo>
                    <a:pt x="722" y="2929"/>
                  </a:lnTo>
                  <a:lnTo>
                    <a:pt x="731" y="2922"/>
                  </a:lnTo>
                  <a:lnTo>
                    <a:pt x="740" y="2915"/>
                  </a:lnTo>
                  <a:lnTo>
                    <a:pt x="762" y="2903"/>
                  </a:lnTo>
                  <a:lnTo>
                    <a:pt x="786" y="2889"/>
                  </a:lnTo>
                  <a:lnTo>
                    <a:pt x="813" y="2875"/>
                  </a:lnTo>
                  <a:lnTo>
                    <a:pt x="839" y="2860"/>
                  </a:lnTo>
                  <a:lnTo>
                    <a:pt x="863" y="2844"/>
                  </a:lnTo>
                  <a:lnTo>
                    <a:pt x="875" y="2836"/>
                  </a:lnTo>
                  <a:lnTo>
                    <a:pt x="886" y="2827"/>
                  </a:lnTo>
                  <a:lnTo>
                    <a:pt x="886" y="2827"/>
                  </a:lnTo>
                  <a:lnTo>
                    <a:pt x="889" y="2827"/>
                  </a:lnTo>
                  <a:lnTo>
                    <a:pt x="891" y="2828"/>
                  </a:lnTo>
                  <a:lnTo>
                    <a:pt x="893" y="2830"/>
                  </a:lnTo>
                  <a:lnTo>
                    <a:pt x="894" y="2832"/>
                  </a:lnTo>
                  <a:lnTo>
                    <a:pt x="896" y="2838"/>
                  </a:lnTo>
                  <a:lnTo>
                    <a:pt x="894" y="2845"/>
                  </a:lnTo>
                  <a:lnTo>
                    <a:pt x="892" y="2863"/>
                  </a:lnTo>
                  <a:lnTo>
                    <a:pt x="886" y="2883"/>
                  </a:lnTo>
                  <a:lnTo>
                    <a:pt x="883" y="2901"/>
                  </a:lnTo>
                  <a:lnTo>
                    <a:pt x="882" y="2908"/>
                  </a:lnTo>
                  <a:lnTo>
                    <a:pt x="883" y="2915"/>
                  </a:lnTo>
                  <a:lnTo>
                    <a:pt x="885" y="2919"/>
                  </a:lnTo>
                  <a:lnTo>
                    <a:pt x="886" y="2921"/>
                  </a:lnTo>
                  <a:lnTo>
                    <a:pt x="889" y="2921"/>
                  </a:lnTo>
                  <a:lnTo>
                    <a:pt x="896" y="2921"/>
                  </a:lnTo>
                  <a:lnTo>
                    <a:pt x="905" y="2917"/>
                  </a:lnTo>
                  <a:lnTo>
                    <a:pt x="905" y="2917"/>
                  </a:lnTo>
                  <a:lnTo>
                    <a:pt x="909" y="2905"/>
                  </a:lnTo>
                  <a:lnTo>
                    <a:pt x="915" y="2893"/>
                  </a:lnTo>
                  <a:lnTo>
                    <a:pt x="922" y="2882"/>
                  </a:lnTo>
                  <a:lnTo>
                    <a:pt x="928" y="2871"/>
                  </a:lnTo>
                  <a:lnTo>
                    <a:pt x="942" y="2853"/>
                  </a:lnTo>
                  <a:lnTo>
                    <a:pt x="954" y="2836"/>
                  </a:lnTo>
                  <a:lnTo>
                    <a:pt x="960" y="2827"/>
                  </a:lnTo>
                  <a:lnTo>
                    <a:pt x="965" y="2817"/>
                  </a:lnTo>
                  <a:lnTo>
                    <a:pt x="968" y="2808"/>
                  </a:lnTo>
                  <a:lnTo>
                    <a:pt x="972" y="2798"/>
                  </a:lnTo>
                  <a:lnTo>
                    <a:pt x="973" y="2786"/>
                  </a:lnTo>
                  <a:lnTo>
                    <a:pt x="974" y="2774"/>
                  </a:lnTo>
                  <a:lnTo>
                    <a:pt x="973" y="2760"/>
                  </a:lnTo>
                  <a:lnTo>
                    <a:pt x="970" y="2745"/>
                  </a:lnTo>
                  <a:lnTo>
                    <a:pt x="970" y="2745"/>
                  </a:lnTo>
                  <a:lnTo>
                    <a:pt x="981" y="2729"/>
                  </a:lnTo>
                  <a:lnTo>
                    <a:pt x="992" y="2715"/>
                  </a:lnTo>
                  <a:lnTo>
                    <a:pt x="1003" y="2702"/>
                  </a:lnTo>
                  <a:lnTo>
                    <a:pt x="1013" y="2688"/>
                  </a:lnTo>
                  <a:lnTo>
                    <a:pt x="1022" y="2675"/>
                  </a:lnTo>
                  <a:lnTo>
                    <a:pt x="1029" y="2660"/>
                  </a:lnTo>
                  <a:lnTo>
                    <a:pt x="1031" y="2652"/>
                  </a:lnTo>
                  <a:lnTo>
                    <a:pt x="1034" y="2644"/>
                  </a:lnTo>
                  <a:lnTo>
                    <a:pt x="1036" y="2633"/>
                  </a:lnTo>
                  <a:lnTo>
                    <a:pt x="1037" y="2624"/>
                  </a:lnTo>
                  <a:lnTo>
                    <a:pt x="1037" y="2624"/>
                  </a:lnTo>
                  <a:lnTo>
                    <a:pt x="1036" y="2618"/>
                  </a:lnTo>
                  <a:lnTo>
                    <a:pt x="1035" y="2617"/>
                  </a:lnTo>
                  <a:lnTo>
                    <a:pt x="1033" y="2617"/>
                  </a:lnTo>
                  <a:lnTo>
                    <a:pt x="1029" y="2617"/>
                  </a:lnTo>
                  <a:lnTo>
                    <a:pt x="1023" y="2621"/>
                  </a:lnTo>
                  <a:lnTo>
                    <a:pt x="1011" y="2633"/>
                  </a:lnTo>
                  <a:lnTo>
                    <a:pt x="993" y="2648"/>
                  </a:lnTo>
                  <a:lnTo>
                    <a:pt x="977" y="2664"/>
                  </a:lnTo>
                  <a:lnTo>
                    <a:pt x="968" y="2672"/>
                  </a:lnTo>
                  <a:lnTo>
                    <a:pt x="961" y="2678"/>
                  </a:lnTo>
                  <a:lnTo>
                    <a:pt x="953" y="2682"/>
                  </a:lnTo>
                  <a:lnTo>
                    <a:pt x="947" y="2684"/>
                  </a:lnTo>
                  <a:lnTo>
                    <a:pt x="944" y="2684"/>
                  </a:lnTo>
                  <a:lnTo>
                    <a:pt x="942" y="2683"/>
                  </a:lnTo>
                  <a:lnTo>
                    <a:pt x="939" y="2682"/>
                  </a:lnTo>
                  <a:lnTo>
                    <a:pt x="937" y="2679"/>
                  </a:lnTo>
                  <a:lnTo>
                    <a:pt x="937" y="2679"/>
                  </a:lnTo>
                  <a:lnTo>
                    <a:pt x="931" y="2667"/>
                  </a:lnTo>
                  <a:lnTo>
                    <a:pt x="926" y="2651"/>
                  </a:lnTo>
                  <a:lnTo>
                    <a:pt x="920" y="2632"/>
                  </a:lnTo>
                  <a:lnTo>
                    <a:pt x="915" y="2611"/>
                  </a:lnTo>
                  <a:lnTo>
                    <a:pt x="906" y="2567"/>
                  </a:lnTo>
                  <a:lnTo>
                    <a:pt x="897" y="2518"/>
                  </a:lnTo>
                  <a:lnTo>
                    <a:pt x="888" y="2471"/>
                  </a:lnTo>
                  <a:lnTo>
                    <a:pt x="878" y="2428"/>
                  </a:lnTo>
                  <a:lnTo>
                    <a:pt x="874" y="2411"/>
                  </a:lnTo>
                  <a:lnTo>
                    <a:pt x="868" y="2395"/>
                  </a:lnTo>
                  <a:lnTo>
                    <a:pt x="862" y="2382"/>
                  </a:lnTo>
                  <a:lnTo>
                    <a:pt x="857" y="2374"/>
                  </a:lnTo>
                  <a:lnTo>
                    <a:pt x="857" y="2374"/>
                  </a:lnTo>
                  <a:lnTo>
                    <a:pt x="847" y="2363"/>
                  </a:lnTo>
                  <a:lnTo>
                    <a:pt x="840" y="2352"/>
                  </a:lnTo>
                  <a:lnTo>
                    <a:pt x="836" y="2341"/>
                  </a:lnTo>
                  <a:lnTo>
                    <a:pt x="832" y="2328"/>
                  </a:lnTo>
                  <a:lnTo>
                    <a:pt x="832" y="2317"/>
                  </a:lnTo>
                  <a:lnTo>
                    <a:pt x="834" y="2304"/>
                  </a:lnTo>
                  <a:lnTo>
                    <a:pt x="836" y="2292"/>
                  </a:lnTo>
                  <a:lnTo>
                    <a:pt x="839" y="2278"/>
                  </a:lnTo>
                  <a:lnTo>
                    <a:pt x="850" y="2251"/>
                  </a:lnTo>
                  <a:lnTo>
                    <a:pt x="861" y="2224"/>
                  </a:lnTo>
                  <a:lnTo>
                    <a:pt x="873" y="2196"/>
                  </a:lnTo>
                  <a:lnTo>
                    <a:pt x="878" y="2182"/>
                  </a:lnTo>
                  <a:lnTo>
                    <a:pt x="883" y="2168"/>
                  </a:lnTo>
                  <a:lnTo>
                    <a:pt x="883" y="2168"/>
                  </a:lnTo>
                  <a:lnTo>
                    <a:pt x="894" y="2171"/>
                  </a:lnTo>
                  <a:lnTo>
                    <a:pt x="905" y="2171"/>
                  </a:lnTo>
                  <a:lnTo>
                    <a:pt x="913" y="2170"/>
                  </a:lnTo>
                  <a:lnTo>
                    <a:pt x="918" y="2165"/>
                  </a:lnTo>
                  <a:lnTo>
                    <a:pt x="922" y="2159"/>
                  </a:lnTo>
                  <a:lnTo>
                    <a:pt x="924" y="2153"/>
                  </a:lnTo>
                  <a:lnTo>
                    <a:pt x="926" y="2145"/>
                  </a:lnTo>
                  <a:lnTo>
                    <a:pt x="926" y="2137"/>
                  </a:lnTo>
                  <a:lnTo>
                    <a:pt x="924" y="2121"/>
                  </a:lnTo>
                  <a:lnTo>
                    <a:pt x="923" y="2107"/>
                  </a:lnTo>
                  <a:lnTo>
                    <a:pt x="923" y="2103"/>
                  </a:lnTo>
                  <a:lnTo>
                    <a:pt x="924" y="2099"/>
                  </a:lnTo>
                  <a:lnTo>
                    <a:pt x="927" y="2097"/>
                  </a:lnTo>
                  <a:lnTo>
                    <a:pt x="930" y="2098"/>
                  </a:lnTo>
                  <a:lnTo>
                    <a:pt x="930" y="2098"/>
                  </a:lnTo>
                  <a:lnTo>
                    <a:pt x="935" y="2103"/>
                  </a:lnTo>
                  <a:lnTo>
                    <a:pt x="941" y="2110"/>
                  </a:lnTo>
                  <a:lnTo>
                    <a:pt x="952" y="2127"/>
                  </a:lnTo>
                  <a:lnTo>
                    <a:pt x="977" y="2171"/>
                  </a:lnTo>
                  <a:lnTo>
                    <a:pt x="989" y="2190"/>
                  </a:lnTo>
                  <a:lnTo>
                    <a:pt x="995" y="2198"/>
                  </a:lnTo>
                  <a:lnTo>
                    <a:pt x="1000" y="2205"/>
                  </a:lnTo>
                  <a:lnTo>
                    <a:pt x="1005" y="2209"/>
                  </a:lnTo>
                  <a:lnTo>
                    <a:pt x="1011" y="2211"/>
                  </a:lnTo>
                  <a:lnTo>
                    <a:pt x="1013" y="2211"/>
                  </a:lnTo>
                  <a:lnTo>
                    <a:pt x="1014" y="2210"/>
                  </a:lnTo>
                  <a:lnTo>
                    <a:pt x="1019" y="2205"/>
                  </a:lnTo>
                  <a:lnTo>
                    <a:pt x="1019" y="2205"/>
                  </a:lnTo>
                  <a:lnTo>
                    <a:pt x="1025" y="2194"/>
                  </a:lnTo>
                  <a:lnTo>
                    <a:pt x="1030" y="2186"/>
                  </a:lnTo>
                  <a:lnTo>
                    <a:pt x="1035" y="2181"/>
                  </a:lnTo>
                  <a:lnTo>
                    <a:pt x="1039" y="2180"/>
                  </a:lnTo>
                  <a:lnTo>
                    <a:pt x="1044" y="2180"/>
                  </a:lnTo>
                  <a:lnTo>
                    <a:pt x="1049" y="2182"/>
                  </a:lnTo>
                  <a:lnTo>
                    <a:pt x="1052" y="2186"/>
                  </a:lnTo>
                  <a:lnTo>
                    <a:pt x="1056" y="2190"/>
                  </a:lnTo>
                  <a:lnTo>
                    <a:pt x="1064" y="2201"/>
                  </a:lnTo>
                  <a:lnTo>
                    <a:pt x="1071" y="2211"/>
                  </a:lnTo>
                  <a:lnTo>
                    <a:pt x="1075" y="2214"/>
                  </a:lnTo>
                  <a:lnTo>
                    <a:pt x="1079" y="2217"/>
                  </a:lnTo>
                  <a:lnTo>
                    <a:pt x="1083" y="2217"/>
                  </a:lnTo>
                  <a:lnTo>
                    <a:pt x="1088" y="2216"/>
                  </a:lnTo>
                  <a:lnTo>
                    <a:pt x="1088" y="2216"/>
                  </a:lnTo>
                  <a:lnTo>
                    <a:pt x="1092" y="2213"/>
                  </a:lnTo>
                  <a:lnTo>
                    <a:pt x="1096" y="2210"/>
                  </a:lnTo>
                  <a:lnTo>
                    <a:pt x="1098" y="2206"/>
                  </a:lnTo>
                  <a:lnTo>
                    <a:pt x="1099" y="2203"/>
                  </a:lnTo>
                  <a:lnTo>
                    <a:pt x="1100" y="2198"/>
                  </a:lnTo>
                  <a:lnTo>
                    <a:pt x="1102" y="2195"/>
                  </a:lnTo>
                  <a:lnTo>
                    <a:pt x="1099" y="2184"/>
                  </a:lnTo>
                  <a:lnTo>
                    <a:pt x="1096" y="2173"/>
                  </a:lnTo>
                  <a:lnTo>
                    <a:pt x="1091" y="2161"/>
                  </a:lnTo>
                  <a:lnTo>
                    <a:pt x="1077" y="2135"/>
                  </a:lnTo>
                  <a:lnTo>
                    <a:pt x="1064" y="2106"/>
                  </a:lnTo>
                  <a:lnTo>
                    <a:pt x="1057" y="2091"/>
                  </a:lnTo>
                  <a:lnTo>
                    <a:pt x="1052" y="2076"/>
                  </a:lnTo>
                  <a:lnTo>
                    <a:pt x="1049" y="2061"/>
                  </a:lnTo>
                  <a:lnTo>
                    <a:pt x="1046" y="2046"/>
                  </a:lnTo>
                  <a:lnTo>
                    <a:pt x="1046" y="2038"/>
                  </a:lnTo>
                  <a:lnTo>
                    <a:pt x="1048" y="2031"/>
                  </a:lnTo>
                  <a:lnTo>
                    <a:pt x="1049" y="2025"/>
                  </a:lnTo>
                  <a:lnTo>
                    <a:pt x="1051" y="2018"/>
                  </a:lnTo>
                  <a:lnTo>
                    <a:pt x="1051" y="2018"/>
                  </a:lnTo>
                  <a:lnTo>
                    <a:pt x="1054" y="2010"/>
                  </a:lnTo>
                  <a:lnTo>
                    <a:pt x="1057" y="2002"/>
                  </a:lnTo>
                  <a:lnTo>
                    <a:pt x="1058" y="1993"/>
                  </a:lnTo>
                  <a:lnTo>
                    <a:pt x="1059" y="1985"/>
                  </a:lnTo>
                  <a:lnTo>
                    <a:pt x="1058" y="1969"/>
                  </a:lnTo>
                  <a:lnTo>
                    <a:pt x="1054" y="1955"/>
                  </a:lnTo>
                  <a:lnTo>
                    <a:pt x="1054" y="1955"/>
                  </a:lnTo>
                  <a:lnTo>
                    <a:pt x="1049" y="1961"/>
                  </a:lnTo>
                  <a:lnTo>
                    <a:pt x="1042" y="1969"/>
                  </a:lnTo>
                  <a:lnTo>
                    <a:pt x="1037" y="1972"/>
                  </a:lnTo>
                  <a:lnTo>
                    <a:pt x="1033" y="1975"/>
                  </a:lnTo>
                  <a:lnTo>
                    <a:pt x="1027" y="1976"/>
                  </a:lnTo>
                  <a:lnTo>
                    <a:pt x="1022" y="1977"/>
                  </a:lnTo>
                  <a:lnTo>
                    <a:pt x="1022" y="1977"/>
                  </a:lnTo>
                  <a:lnTo>
                    <a:pt x="1018" y="1976"/>
                  </a:lnTo>
                  <a:lnTo>
                    <a:pt x="1013" y="1975"/>
                  </a:lnTo>
                  <a:lnTo>
                    <a:pt x="1008" y="1973"/>
                  </a:lnTo>
                  <a:lnTo>
                    <a:pt x="1005" y="1970"/>
                  </a:lnTo>
                  <a:lnTo>
                    <a:pt x="1002" y="1967"/>
                  </a:lnTo>
                  <a:lnTo>
                    <a:pt x="998" y="1964"/>
                  </a:lnTo>
                  <a:lnTo>
                    <a:pt x="997" y="1959"/>
                  </a:lnTo>
                  <a:lnTo>
                    <a:pt x="996" y="1955"/>
                  </a:lnTo>
                  <a:lnTo>
                    <a:pt x="996" y="1955"/>
                  </a:lnTo>
                  <a:lnTo>
                    <a:pt x="992" y="1955"/>
                  </a:lnTo>
                  <a:lnTo>
                    <a:pt x="989" y="1957"/>
                  </a:lnTo>
                  <a:lnTo>
                    <a:pt x="984" y="1961"/>
                  </a:lnTo>
                  <a:lnTo>
                    <a:pt x="978" y="1965"/>
                  </a:lnTo>
                  <a:lnTo>
                    <a:pt x="975" y="1966"/>
                  </a:lnTo>
                  <a:lnTo>
                    <a:pt x="970" y="1967"/>
                  </a:lnTo>
                  <a:lnTo>
                    <a:pt x="970" y="1967"/>
                  </a:lnTo>
                  <a:lnTo>
                    <a:pt x="967" y="1966"/>
                  </a:lnTo>
                  <a:lnTo>
                    <a:pt x="965" y="1964"/>
                  </a:lnTo>
                  <a:lnTo>
                    <a:pt x="962" y="1960"/>
                  </a:lnTo>
                  <a:lnTo>
                    <a:pt x="960" y="1955"/>
                  </a:lnTo>
                  <a:lnTo>
                    <a:pt x="957" y="1944"/>
                  </a:lnTo>
                  <a:lnTo>
                    <a:pt x="953" y="1931"/>
                  </a:lnTo>
                  <a:lnTo>
                    <a:pt x="949" y="1918"/>
                  </a:lnTo>
                  <a:lnTo>
                    <a:pt x="946" y="1912"/>
                  </a:lnTo>
                  <a:lnTo>
                    <a:pt x="943" y="1906"/>
                  </a:lnTo>
                  <a:lnTo>
                    <a:pt x="939" y="1901"/>
                  </a:lnTo>
                  <a:lnTo>
                    <a:pt x="935" y="1897"/>
                  </a:lnTo>
                  <a:lnTo>
                    <a:pt x="929" y="1895"/>
                  </a:lnTo>
                  <a:lnTo>
                    <a:pt x="922" y="1893"/>
                  </a:lnTo>
                  <a:lnTo>
                    <a:pt x="922" y="1893"/>
                  </a:lnTo>
                  <a:lnTo>
                    <a:pt x="906" y="1891"/>
                  </a:lnTo>
                  <a:lnTo>
                    <a:pt x="892" y="1890"/>
                  </a:lnTo>
                  <a:lnTo>
                    <a:pt x="878" y="1889"/>
                  </a:lnTo>
                  <a:lnTo>
                    <a:pt x="868" y="1886"/>
                  </a:lnTo>
                  <a:lnTo>
                    <a:pt x="862" y="1884"/>
                  </a:lnTo>
                  <a:lnTo>
                    <a:pt x="858" y="1882"/>
                  </a:lnTo>
                  <a:lnTo>
                    <a:pt x="854" y="1877"/>
                  </a:lnTo>
                  <a:lnTo>
                    <a:pt x="851" y="1873"/>
                  </a:lnTo>
                  <a:lnTo>
                    <a:pt x="848" y="1867"/>
                  </a:lnTo>
                  <a:lnTo>
                    <a:pt x="847" y="1860"/>
                  </a:lnTo>
                  <a:lnTo>
                    <a:pt x="846" y="1852"/>
                  </a:lnTo>
                  <a:lnTo>
                    <a:pt x="845" y="1842"/>
                  </a:lnTo>
                  <a:lnTo>
                    <a:pt x="845" y="1842"/>
                  </a:lnTo>
                  <a:lnTo>
                    <a:pt x="779" y="1786"/>
                  </a:lnTo>
                  <a:lnTo>
                    <a:pt x="779" y="1786"/>
                  </a:lnTo>
                  <a:lnTo>
                    <a:pt x="779" y="1786"/>
                  </a:lnTo>
                  <a:lnTo>
                    <a:pt x="762" y="1785"/>
                  </a:lnTo>
                  <a:lnTo>
                    <a:pt x="753" y="1785"/>
                  </a:lnTo>
                  <a:lnTo>
                    <a:pt x="745" y="1783"/>
                  </a:lnTo>
                  <a:lnTo>
                    <a:pt x="738" y="1781"/>
                  </a:lnTo>
                  <a:lnTo>
                    <a:pt x="731" y="1777"/>
                  </a:lnTo>
                  <a:lnTo>
                    <a:pt x="726" y="1771"/>
                  </a:lnTo>
                  <a:lnTo>
                    <a:pt x="725" y="1768"/>
                  </a:lnTo>
                  <a:lnTo>
                    <a:pt x="724" y="1764"/>
                  </a:lnTo>
                  <a:lnTo>
                    <a:pt x="724" y="1764"/>
                  </a:lnTo>
                  <a:lnTo>
                    <a:pt x="725" y="1750"/>
                  </a:lnTo>
                  <a:lnTo>
                    <a:pt x="728" y="1735"/>
                  </a:lnTo>
                  <a:lnTo>
                    <a:pt x="728" y="1728"/>
                  </a:lnTo>
                  <a:lnTo>
                    <a:pt x="725" y="1721"/>
                  </a:lnTo>
                  <a:lnTo>
                    <a:pt x="722" y="1716"/>
                  </a:lnTo>
                  <a:lnTo>
                    <a:pt x="720" y="1714"/>
                  </a:lnTo>
                  <a:lnTo>
                    <a:pt x="716" y="1713"/>
                  </a:lnTo>
                  <a:lnTo>
                    <a:pt x="716" y="1713"/>
                  </a:lnTo>
                  <a:lnTo>
                    <a:pt x="703" y="1710"/>
                  </a:lnTo>
                  <a:lnTo>
                    <a:pt x="687" y="1710"/>
                  </a:lnTo>
                  <a:lnTo>
                    <a:pt x="674" y="1710"/>
                  </a:lnTo>
                  <a:lnTo>
                    <a:pt x="667" y="1710"/>
                  </a:lnTo>
                  <a:lnTo>
                    <a:pt x="662" y="1709"/>
                  </a:lnTo>
                  <a:lnTo>
                    <a:pt x="662" y="1709"/>
                  </a:lnTo>
                  <a:lnTo>
                    <a:pt x="666" y="1709"/>
                  </a:lnTo>
                  <a:lnTo>
                    <a:pt x="662" y="1709"/>
                  </a:lnTo>
                  <a:lnTo>
                    <a:pt x="662" y="1709"/>
                  </a:lnTo>
                  <a:lnTo>
                    <a:pt x="662" y="1709"/>
                  </a:lnTo>
                  <a:lnTo>
                    <a:pt x="661" y="1706"/>
                  </a:lnTo>
                  <a:lnTo>
                    <a:pt x="661" y="1702"/>
                  </a:lnTo>
                  <a:lnTo>
                    <a:pt x="661" y="1694"/>
                  </a:lnTo>
                  <a:lnTo>
                    <a:pt x="662" y="1685"/>
                  </a:lnTo>
                  <a:lnTo>
                    <a:pt x="662" y="1676"/>
                  </a:lnTo>
                  <a:lnTo>
                    <a:pt x="662" y="1676"/>
                  </a:lnTo>
                  <a:lnTo>
                    <a:pt x="663" y="1659"/>
                  </a:lnTo>
                  <a:lnTo>
                    <a:pt x="666" y="1646"/>
                  </a:lnTo>
                  <a:lnTo>
                    <a:pt x="667" y="1643"/>
                  </a:lnTo>
                  <a:lnTo>
                    <a:pt x="669" y="1639"/>
                  </a:lnTo>
                  <a:lnTo>
                    <a:pt x="672" y="1636"/>
                  </a:lnTo>
                  <a:lnTo>
                    <a:pt x="675" y="1634"/>
                  </a:lnTo>
                  <a:lnTo>
                    <a:pt x="682" y="1631"/>
                  </a:lnTo>
                  <a:lnTo>
                    <a:pt x="690" y="1628"/>
                  </a:lnTo>
                  <a:lnTo>
                    <a:pt x="699" y="1624"/>
                  </a:lnTo>
                  <a:lnTo>
                    <a:pt x="709" y="1617"/>
                  </a:lnTo>
                  <a:lnTo>
                    <a:pt x="709" y="1617"/>
                  </a:lnTo>
                  <a:lnTo>
                    <a:pt x="713" y="1614"/>
                  </a:lnTo>
                  <a:lnTo>
                    <a:pt x="715" y="1610"/>
                  </a:lnTo>
                  <a:lnTo>
                    <a:pt x="715" y="1605"/>
                  </a:lnTo>
                  <a:lnTo>
                    <a:pt x="715" y="1600"/>
                  </a:lnTo>
                  <a:lnTo>
                    <a:pt x="714" y="1590"/>
                  </a:lnTo>
                  <a:lnTo>
                    <a:pt x="715" y="1585"/>
                  </a:lnTo>
                  <a:lnTo>
                    <a:pt x="716" y="1580"/>
                  </a:lnTo>
                  <a:lnTo>
                    <a:pt x="716" y="1580"/>
                  </a:lnTo>
                  <a:lnTo>
                    <a:pt x="738" y="1563"/>
                  </a:lnTo>
                  <a:lnTo>
                    <a:pt x="758" y="1549"/>
                  </a:lnTo>
                  <a:lnTo>
                    <a:pt x="767" y="1541"/>
                  </a:lnTo>
                  <a:lnTo>
                    <a:pt x="775" y="1533"/>
                  </a:lnTo>
                  <a:lnTo>
                    <a:pt x="783" y="1524"/>
                  </a:lnTo>
                  <a:lnTo>
                    <a:pt x="790" y="1515"/>
                  </a:lnTo>
                  <a:lnTo>
                    <a:pt x="790" y="1515"/>
                  </a:lnTo>
                  <a:lnTo>
                    <a:pt x="805" y="1495"/>
                  </a:lnTo>
                  <a:lnTo>
                    <a:pt x="820" y="1479"/>
                  </a:lnTo>
                  <a:lnTo>
                    <a:pt x="836" y="1464"/>
                  </a:lnTo>
                  <a:lnTo>
                    <a:pt x="853" y="1453"/>
                  </a:lnTo>
                  <a:lnTo>
                    <a:pt x="871" y="1442"/>
                  </a:lnTo>
                  <a:lnTo>
                    <a:pt x="892" y="1434"/>
                  </a:lnTo>
                  <a:lnTo>
                    <a:pt x="914" y="1426"/>
                  </a:lnTo>
                  <a:lnTo>
                    <a:pt x="937" y="1419"/>
                  </a:lnTo>
                  <a:lnTo>
                    <a:pt x="937" y="1419"/>
                  </a:lnTo>
                  <a:lnTo>
                    <a:pt x="944" y="1416"/>
                  </a:lnTo>
                  <a:lnTo>
                    <a:pt x="949" y="1410"/>
                  </a:lnTo>
                  <a:lnTo>
                    <a:pt x="959" y="1400"/>
                  </a:lnTo>
                  <a:lnTo>
                    <a:pt x="964" y="1394"/>
                  </a:lnTo>
                  <a:lnTo>
                    <a:pt x="969" y="1389"/>
                  </a:lnTo>
                  <a:lnTo>
                    <a:pt x="976" y="1387"/>
                  </a:lnTo>
                  <a:lnTo>
                    <a:pt x="984" y="1386"/>
                  </a:lnTo>
                  <a:lnTo>
                    <a:pt x="984" y="1386"/>
                  </a:lnTo>
                  <a:lnTo>
                    <a:pt x="991" y="1387"/>
                  </a:lnTo>
                  <a:lnTo>
                    <a:pt x="996" y="1391"/>
                  </a:lnTo>
                  <a:lnTo>
                    <a:pt x="1000" y="1395"/>
                  </a:lnTo>
                  <a:lnTo>
                    <a:pt x="1004" y="1402"/>
                  </a:lnTo>
                  <a:lnTo>
                    <a:pt x="1006" y="1410"/>
                  </a:lnTo>
                  <a:lnTo>
                    <a:pt x="1008" y="1419"/>
                  </a:lnTo>
                  <a:lnTo>
                    <a:pt x="1013" y="1439"/>
                  </a:lnTo>
                  <a:lnTo>
                    <a:pt x="1018" y="1458"/>
                  </a:lnTo>
                  <a:lnTo>
                    <a:pt x="1020" y="1468"/>
                  </a:lnTo>
                  <a:lnTo>
                    <a:pt x="1025" y="1476"/>
                  </a:lnTo>
                  <a:lnTo>
                    <a:pt x="1029" y="1483"/>
                  </a:lnTo>
                  <a:lnTo>
                    <a:pt x="1035" y="1488"/>
                  </a:lnTo>
                  <a:lnTo>
                    <a:pt x="1043" y="1492"/>
                  </a:lnTo>
                  <a:lnTo>
                    <a:pt x="1051" y="1493"/>
                  </a:lnTo>
                  <a:lnTo>
                    <a:pt x="1051" y="1493"/>
                  </a:lnTo>
                  <a:lnTo>
                    <a:pt x="1058" y="1492"/>
                  </a:lnTo>
                  <a:lnTo>
                    <a:pt x="1066" y="1488"/>
                  </a:lnTo>
                  <a:lnTo>
                    <a:pt x="1074" y="1484"/>
                  </a:lnTo>
                  <a:lnTo>
                    <a:pt x="1082" y="1479"/>
                  </a:lnTo>
                  <a:lnTo>
                    <a:pt x="1106" y="1460"/>
                  </a:lnTo>
                  <a:lnTo>
                    <a:pt x="1106" y="1460"/>
                  </a:lnTo>
                  <a:lnTo>
                    <a:pt x="1114" y="1455"/>
                  </a:lnTo>
                  <a:lnTo>
                    <a:pt x="1123" y="1453"/>
                  </a:lnTo>
                  <a:lnTo>
                    <a:pt x="1143" y="1449"/>
                  </a:lnTo>
                  <a:lnTo>
                    <a:pt x="1165" y="1447"/>
                  </a:lnTo>
                  <a:lnTo>
                    <a:pt x="1186" y="1445"/>
                  </a:lnTo>
                  <a:lnTo>
                    <a:pt x="1196" y="1442"/>
                  </a:lnTo>
                  <a:lnTo>
                    <a:pt x="1205" y="1440"/>
                  </a:lnTo>
                  <a:lnTo>
                    <a:pt x="1213" y="1437"/>
                  </a:lnTo>
                  <a:lnTo>
                    <a:pt x="1220" y="1432"/>
                  </a:lnTo>
                  <a:lnTo>
                    <a:pt x="1226" y="1425"/>
                  </a:lnTo>
                  <a:lnTo>
                    <a:pt x="1230" y="1418"/>
                  </a:lnTo>
                  <a:lnTo>
                    <a:pt x="1234" y="1408"/>
                  </a:lnTo>
                  <a:lnTo>
                    <a:pt x="1235" y="1396"/>
                  </a:lnTo>
                  <a:lnTo>
                    <a:pt x="1235" y="1396"/>
                  </a:lnTo>
                  <a:lnTo>
                    <a:pt x="1235" y="1361"/>
                  </a:lnTo>
                  <a:lnTo>
                    <a:pt x="1235" y="1361"/>
                  </a:lnTo>
                  <a:lnTo>
                    <a:pt x="1235" y="1346"/>
                  </a:lnTo>
                  <a:lnTo>
                    <a:pt x="1237" y="1332"/>
                  </a:lnTo>
                  <a:lnTo>
                    <a:pt x="1241" y="1319"/>
                  </a:lnTo>
                  <a:lnTo>
                    <a:pt x="1245" y="1308"/>
                  </a:lnTo>
                  <a:lnTo>
                    <a:pt x="1255" y="1285"/>
                  </a:lnTo>
                  <a:lnTo>
                    <a:pt x="1259" y="1273"/>
                  </a:lnTo>
                  <a:lnTo>
                    <a:pt x="1264" y="1260"/>
                  </a:lnTo>
                  <a:lnTo>
                    <a:pt x="1264" y="1260"/>
                  </a:lnTo>
                  <a:lnTo>
                    <a:pt x="1266" y="1250"/>
                  </a:lnTo>
                  <a:lnTo>
                    <a:pt x="1267" y="1240"/>
                  </a:lnTo>
                  <a:lnTo>
                    <a:pt x="1270" y="1219"/>
                  </a:lnTo>
                  <a:lnTo>
                    <a:pt x="1271" y="1210"/>
                  </a:lnTo>
                  <a:lnTo>
                    <a:pt x="1273" y="1201"/>
                  </a:lnTo>
                  <a:lnTo>
                    <a:pt x="1277" y="1193"/>
                  </a:lnTo>
                  <a:lnTo>
                    <a:pt x="1283" y="1183"/>
                  </a:lnTo>
                  <a:lnTo>
                    <a:pt x="1283" y="1183"/>
                  </a:lnTo>
                  <a:lnTo>
                    <a:pt x="1296" y="1194"/>
                  </a:lnTo>
                  <a:lnTo>
                    <a:pt x="1303" y="1197"/>
                  </a:lnTo>
                  <a:lnTo>
                    <a:pt x="1308" y="1198"/>
                  </a:lnTo>
                  <a:lnTo>
                    <a:pt x="1312" y="1198"/>
                  </a:lnTo>
                  <a:lnTo>
                    <a:pt x="1312" y="1198"/>
                  </a:lnTo>
                  <a:lnTo>
                    <a:pt x="1320" y="1198"/>
                  </a:lnTo>
                  <a:lnTo>
                    <a:pt x="1326" y="1196"/>
                  </a:lnTo>
                  <a:lnTo>
                    <a:pt x="1339" y="1189"/>
                  </a:lnTo>
                  <a:lnTo>
                    <a:pt x="1344" y="1186"/>
                  </a:lnTo>
                  <a:lnTo>
                    <a:pt x="1351" y="1182"/>
                  </a:lnTo>
                  <a:lnTo>
                    <a:pt x="1358" y="1180"/>
                  </a:lnTo>
                  <a:lnTo>
                    <a:pt x="1367" y="1180"/>
                  </a:lnTo>
                  <a:lnTo>
                    <a:pt x="1367" y="1180"/>
                  </a:lnTo>
                  <a:lnTo>
                    <a:pt x="1357" y="1134"/>
                  </a:lnTo>
                  <a:lnTo>
                    <a:pt x="1347" y="1086"/>
                  </a:lnTo>
                  <a:lnTo>
                    <a:pt x="1338" y="1034"/>
                  </a:lnTo>
                  <a:lnTo>
                    <a:pt x="1327" y="982"/>
                  </a:lnTo>
                  <a:lnTo>
                    <a:pt x="1327" y="982"/>
                  </a:lnTo>
                  <a:lnTo>
                    <a:pt x="1326" y="975"/>
                  </a:lnTo>
                  <a:lnTo>
                    <a:pt x="1327" y="969"/>
                  </a:lnTo>
                  <a:lnTo>
                    <a:pt x="1331" y="962"/>
                  </a:lnTo>
                  <a:lnTo>
                    <a:pt x="1335" y="956"/>
                  </a:lnTo>
                  <a:lnTo>
                    <a:pt x="1349" y="942"/>
                  </a:lnTo>
                  <a:lnTo>
                    <a:pt x="1365" y="928"/>
                  </a:lnTo>
                  <a:lnTo>
                    <a:pt x="1381" y="912"/>
                  </a:lnTo>
                  <a:lnTo>
                    <a:pt x="1389" y="904"/>
                  </a:lnTo>
                  <a:lnTo>
                    <a:pt x="1396" y="895"/>
                  </a:lnTo>
                  <a:lnTo>
                    <a:pt x="1402" y="886"/>
                  </a:lnTo>
                  <a:lnTo>
                    <a:pt x="1407" y="876"/>
                  </a:lnTo>
                  <a:lnTo>
                    <a:pt x="1410" y="867"/>
                  </a:lnTo>
                  <a:lnTo>
                    <a:pt x="1411" y="857"/>
                  </a:lnTo>
                  <a:lnTo>
                    <a:pt x="1411" y="857"/>
                  </a:lnTo>
                  <a:lnTo>
                    <a:pt x="1411" y="851"/>
                  </a:lnTo>
                  <a:lnTo>
                    <a:pt x="1410" y="844"/>
                  </a:lnTo>
                  <a:lnTo>
                    <a:pt x="1408" y="837"/>
                  </a:lnTo>
                  <a:lnTo>
                    <a:pt x="1405" y="831"/>
                  </a:lnTo>
                  <a:lnTo>
                    <a:pt x="1402" y="824"/>
                  </a:lnTo>
                  <a:lnTo>
                    <a:pt x="1398" y="819"/>
                  </a:lnTo>
                  <a:lnTo>
                    <a:pt x="1393" y="813"/>
                  </a:lnTo>
                  <a:lnTo>
                    <a:pt x="1387" y="807"/>
                  </a:lnTo>
                  <a:lnTo>
                    <a:pt x="1380" y="802"/>
                  </a:lnTo>
                  <a:lnTo>
                    <a:pt x="1373" y="798"/>
                  </a:lnTo>
                  <a:lnTo>
                    <a:pt x="1365" y="794"/>
                  </a:lnTo>
                  <a:lnTo>
                    <a:pt x="1355" y="791"/>
                  </a:lnTo>
                  <a:lnTo>
                    <a:pt x="1346" y="790"/>
                  </a:lnTo>
                  <a:lnTo>
                    <a:pt x="1334" y="789"/>
                  </a:lnTo>
                  <a:lnTo>
                    <a:pt x="1321" y="789"/>
                  </a:lnTo>
                  <a:lnTo>
                    <a:pt x="1309" y="791"/>
                  </a:lnTo>
                  <a:lnTo>
                    <a:pt x="1309" y="791"/>
                  </a:lnTo>
                  <a:lnTo>
                    <a:pt x="1287" y="793"/>
                  </a:lnTo>
                  <a:lnTo>
                    <a:pt x="1266" y="796"/>
                  </a:lnTo>
                  <a:lnTo>
                    <a:pt x="1245" y="797"/>
                  </a:lnTo>
                  <a:lnTo>
                    <a:pt x="1227" y="797"/>
                  </a:lnTo>
                  <a:lnTo>
                    <a:pt x="1191" y="796"/>
                  </a:lnTo>
                  <a:lnTo>
                    <a:pt x="1174" y="796"/>
                  </a:lnTo>
                  <a:lnTo>
                    <a:pt x="1158" y="797"/>
                  </a:lnTo>
                  <a:lnTo>
                    <a:pt x="1143" y="800"/>
                  </a:lnTo>
                  <a:lnTo>
                    <a:pt x="1128" y="804"/>
                  </a:lnTo>
                  <a:lnTo>
                    <a:pt x="1114" y="811"/>
                  </a:lnTo>
                  <a:lnTo>
                    <a:pt x="1102" y="819"/>
                  </a:lnTo>
                  <a:lnTo>
                    <a:pt x="1089" y="830"/>
                  </a:lnTo>
                  <a:lnTo>
                    <a:pt x="1076" y="845"/>
                  </a:lnTo>
                  <a:lnTo>
                    <a:pt x="1066" y="863"/>
                  </a:lnTo>
                  <a:lnTo>
                    <a:pt x="1054" y="886"/>
                  </a:lnTo>
                  <a:lnTo>
                    <a:pt x="1054" y="886"/>
                  </a:lnTo>
                  <a:lnTo>
                    <a:pt x="1046" y="895"/>
                  </a:lnTo>
                  <a:lnTo>
                    <a:pt x="1037" y="901"/>
                  </a:lnTo>
                  <a:lnTo>
                    <a:pt x="1029" y="905"/>
                  </a:lnTo>
                  <a:lnTo>
                    <a:pt x="1020" y="907"/>
                  </a:lnTo>
                  <a:lnTo>
                    <a:pt x="1012" y="908"/>
                  </a:lnTo>
                  <a:lnTo>
                    <a:pt x="1004" y="907"/>
                  </a:lnTo>
                  <a:lnTo>
                    <a:pt x="997" y="905"/>
                  </a:lnTo>
                  <a:lnTo>
                    <a:pt x="990" y="901"/>
                  </a:lnTo>
                  <a:lnTo>
                    <a:pt x="984" y="898"/>
                  </a:lnTo>
                  <a:lnTo>
                    <a:pt x="981" y="892"/>
                  </a:lnTo>
                  <a:lnTo>
                    <a:pt x="977" y="888"/>
                  </a:lnTo>
                  <a:lnTo>
                    <a:pt x="976" y="881"/>
                  </a:lnTo>
                  <a:lnTo>
                    <a:pt x="976" y="875"/>
                  </a:lnTo>
                  <a:lnTo>
                    <a:pt x="978" y="869"/>
                  </a:lnTo>
                  <a:lnTo>
                    <a:pt x="983" y="862"/>
                  </a:lnTo>
                  <a:lnTo>
                    <a:pt x="989" y="857"/>
                  </a:lnTo>
                  <a:lnTo>
                    <a:pt x="989" y="857"/>
                  </a:lnTo>
                  <a:lnTo>
                    <a:pt x="997" y="851"/>
                  </a:lnTo>
                  <a:lnTo>
                    <a:pt x="1005" y="844"/>
                  </a:lnTo>
                  <a:lnTo>
                    <a:pt x="1021" y="834"/>
                  </a:lnTo>
                  <a:lnTo>
                    <a:pt x="1036" y="823"/>
                  </a:lnTo>
                  <a:lnTo>
                    <a:pt x="1050" y="813"/>
                  </a:lnTo>
                  <a:lnTo>
                    <a:pt x="1057" y="807"/>
                  </a:lnTo>
                  <a:lnTo>
                    <a:pt x="1061" y="800"/>
                  </a:lnTo>
                  <a:lnTo>
                    <a:pt x="1067" y="793"/>
                  </a:lnTo>
                  <a:lnTo>
                    <a:pt x="1071" y="785"/>
                  </a:lnTo>
                  <a:lnTo>
                    <a:pt x="1073" y="776"/>
                  </a:lnTo>
                  <a:lnTo>
                    <a:pt x="1074" y="765"/>
                  </a:lnTo>
                  <a:lnTo>
                    <a:pt x="1074" y="753"/>
                  </a:lnTo>
                  <a:lnTo>
                    <a:pt x="1073" y="739"/>
                  </a:lnTo>
                  <a:lnTo>
                    <a:pt x="1073" y="739"/>
                  </a:lnTo>
                  <a:lnTo>
                    <a:pt x="1071" y="722"/>
                  </a:lnTo>
                  <a:lnTo>
                    <a:pt x="1067" y="707"/>
                  </a:lnTo>
                  <a:lnTo>
                    <a:pt x="1064" y="693"/>
                  </a:lnTo>
                  <a:lnTo>
                    <a:pt x="1060" y="681"/>
                  </a:lnTo>
                  <a:lnTo>
                    <a:pt x="1056" y="669"/>
                  </a:lnTo>
                  <a:lnTo>
                    <a:pt x="1050" y="660"/>
                  </a:lnTo>
                  <a:lnTo>
                    <a:pt x="1044" y="651"/>
                  </a:lnTo>
                  <a:lnTo>
                    <a:pt x="1038" y="644"/>
                  </a:lnTo>
                  <a:lnTo>
                    <a:pt x="1033" y="637"/>
                  </a:lnTo>
                  <a:lnTo>
                    <a:pt x="1026" y="631"/>
                  </a:lnTo>
                  <a:lnTo>
                    <a:pt x="1019" y="626"/>
                  </a:lnTo>
                  <a:lnTo>
                    <a:pt x="1012" y="623"/>
                  </a:lnTo>
                  <a:lnTo>
                    <a:pt x="997" y="616"/>
                  </a:lnTo>
                  <a:lnTo>
                    <a:pt x="982" y="613"/>
                  </a:lnTo>
                  <a:lnTo>
                    <a:pt x="966" y="610"/>
                  </a:lnTo>
                  <a:lnTo>
                    <a:pt x="951" y="608"/>
                  </a:lnTo>
                  <a:lnTo>
                    <a:pt x="936" y="607"/>
                  </a:lnTo>
                  <a:lnTo>
                    <a:pt x="921" y="605"/>
                  </a:lnTo>
                  <a:lnTo>
                    <a:pt x="908" y="600"/>
                  </a:lnTo>
                  <a:lnTo>
                    <a:pt x="903" y="598"/>
                  </a:lnTo>
                  <a:lnTo>
                    <a:pt x="897" y="594"/>
                  </a:lnTo>
                  <a:lnTo>
                    <a:pt x="891" y="591"/>
                  </a:lnTo>
                  <a:lnTo>
                    <a:pt x="886" y="586"/>
                  </a:lnTo>
                  <a:lnTo>
                    <a:pt x="882" y="580"/>
                  </a:lnTo>
                  <a:lnTo>
                    <a:pt x="878" y="575"/>
                  </a:lnTo>
                  <a:lnTo>
                    <a:pt x="878" y="575"/>
                  </a:lnTo>
                  <a:lnTo>
                    <a:pt x="878" y="567"/>
                  </a:lnTo>
                  <a:lnTo>
                    <a:pt x="880" y="560"/>
                  </a:lnTo>
                  <a:lnTo>
                    <a:pt x="881" y="554"/>
                  </a:lnTo>
                  <a:lnTo>
                    <a:pt x="884" y="549"/>
                  </a:lnTo>
                  <a:lnTo>
                    <a:pt x="888" y="546"/>
                  </a:lnTo>
                  <a:lnTo>
                    <a:pt x="891" y="542"/>
                  </a:lnTo>
                  <a:lnTo>
                    <a:pt x="897" y="540"/>
                  </a:lnTo>
                  <a:lnTo>
                    <a:pt x="901" y="539"/>
                  </a:lnTo>
                  <a:lnTo>
                    <a:pt x="914" y="537"/>
                  </a:lnTo>
                  <a:lnTo>
                    <a:pt x="928" y="537"/>
                  </a:lnTo>
                  <a:lnTo>
                    <a:pt x="958" y="537"/>
                  </a:lnTo>
                  <a:lnTo>
                    <a:pt x="972" y="537"/>
                  </a:lnTo>
                  <a:lnTo>
                    <a:pt x="985" y="536"/>
                  </a:lnTo>
                  <a:lnTo>
                    <a:pt x="998" y="532"/>
                  </a:lnTo>
                  <a:lnTo>
                    <a:pt x="1003" y="529"/>
                  </a:lnTo>
                  <a:lnTo>
                    <a:pt x="1007" y="525"/>
                  </a:lnTo>
                  <a:lnTo>
                    <a:pt x="1012" y="522"/>
                  </a:lnTo>
                  <a:lnTo>
                    <a:pt x="1015" y="517"/>
                  </a:lnTo>
                  <a:lnTo>
                    <a:pt x="1018" y="510"/>
                  </a:lnTo>
                  <a:lnTo>
                    <a:pt x="1019" y="503"/>
                  </a:lnTo>
                  <a:lnTo>
                    <a:pt x="1019" y="495"/>
                  </a:lnTo>
                  <a:lnTo>
                    <a:pt x="1019" y="486"/>
                  </a:lnTo>
                  <a:lnTo>
                    <a:pt x="1018" y="476"/>
                  </a:lnTo>
                  <a:lnTo>
                    <a:pt x="1014" y="463"/>
                  </a:lnTo>
                  <a:lnTo>
                    <a:pt x="1014" y="463"/>
                  </a:lnTo>
                  <a:lnTo>
                    <a:pt x="1013" y="449"/>
                  </a:lnTo>
                  <a:lnTo>
                    <a:pt x="1013" y="438"/>
                  </a:lnTo>
                  <a:lnTo>
                    <a:pt x="1013" y="427"/>
                  </a:lnTo>
                  <a:lnTo>
                    <a:pt x="1015" y="419"/>
                  </a:lnTo>
                  <a:lnTo>
                    <a:pt x="1018" y="412"/>
                  </a:lnTo>
                  <a:lnTo>
                    <a:pt x="1020" y="408"/>
                  </a:lnTo>
                  <a:lnTo>
                    <a:pt x="1025" y="403"/>
                  </a:lnTo>
                  <a:lnTo>
                    <a:pt x="1028" y="401"/>
                  </a:lnTo>
                  <a:lnTo>
                    <a:pt x="1033" y="399"/>
                  </a:lnTo>
                  <a:lnTo>
                    <a:pt x="1038" y="399"/>
                  </a:lnTo>
                  <a:lnTo>
                    <a:pt x="1049" y="399"/>
                  </a:lnTo>
                  <a:lnTo>
                    <a:pt x="1069" y="401"/>
                  </a:lnTo>
                  <a:lnTo>
                    <a:pt x="1069" y="401"/>
                  </a:lnTo>
                  <a:lnTo>
                    <a:pt x="1090" y="403"/>
                  </a:lnTo>
                  <a:lnTo>
                    <a:pt x="1106" y="403"/>
                  </a:lnTo>
                  <a:lnTo>
                    <a:pt x="1120" y="402"/>
                  </a:lnTo>
                  <a:lnTo>
                    <a:pt x="1130" y="397"/>
                  </a:lnTo>
                  <a:lnTo>
                    <a:pt x="1138" y="393"/>
                  </a:lnTo>
                  <a:lnTo>
                    <a:pt x="1144" y="387"/>
                  </a:lnTo>
                  <a:lnTo>
                    <a:pt x="1150" y="380"/>
                  </a:lnTo>
                  <a:lnTo>
                    <a:pt x="1152" y="372"/>
                  </a:lnTo>
                  <a:lnTo>
                    <a:pt x="1158" y="356"/>
                  </a:lnTo>
                  <a:lnTo>
                    <a:pt x="1163" y="342"/>
                  </a:lnTo>
                  <a:lnTo>
                    <a:pt x="1166" y="335"/>
                  </a:lnTo>
                  <a:lnTo>
                    <a:pt x="1170" y="331"/>
                  </a:lnTo>
                  <a:lnTo>
                    <a:pt x="1175" y="326"/>
                  </a:lnTo>
                  <a:lnTo>
                    <a:pt x="1183" y="324"/>
                  </a:lnTo>
                  <a:lnTo>
                    <a:pt x="1183" y="324"/>
                  </a:lnTo>
                  <a:lnTo>
                    <a:pt x="1197" y="321"/>
                  </a:lnTo>
                  <a:lnTo>
                    <a:pt x="1209" y="317"/>
                  </a:lnTo>
                  <a:lnTo>
                    <a:pt x="1220" y="310"/>
                  </a:lnTo>
                  <a:lnTo>
                    <a:pt x="1229" y="303"/>
                  </a:lnTo>
                  <a:lnTo>
                    <a:pt x="1239" y="294"/>
                  </a:lnTo>
                  <a:lnTo>
                    <a:pt x="1245" y="285"/>
                  </a:lnTo>
                  <a:lnTo>
                    <a:pt x="1252" y="274"/>
                  </a:lnTo>
                  <a:lnTo>
                    <a:pt x="1258" y="264"/>
                  </a:lnTo>
                  <a:lnTo>
                    <a:pt x="1262" y="254"/>
                  </a:lnTo>
                  <a:lnTo>
                    <a:pt x="1265" y="244"/>
                  </a:lnTo>
                  <a:lnTo>
                    <a:pt x="1266" y="234"/>
                  </a:lnTo>
                  <a:lnTo>
                    <a:pt x="1267" y="225"/>
                  </a:lnTo>
                  <a:lnTo>
                    <a:pt x="1266" y="217"/>
                  </a:lnTo>
                  <a:lnTo>
                    <a:pt x="1264" y="209"/>
                  </a:lnTo>
                  <a:lnTo>
                    <a:pt x="1262" y="203"/>
                  </a:lnTo>
                  <a:lnTo>
                    <a:pt x="1257" y="200"/>
                  </a:lnTo>
                  <a:lnTo>
                    <a:pt x="1257" y="200"/>
                  </a:lnTo>
                  <a:lnTo>
                    <a:pt x="1237" y="208"/>
                  </a:lnTo>
                  <a:lnTo>
                    <a:pt x="1229" y="211"/>
                  </a:lnTo>
                  <a:lnTo>
                    <a:pt x="1221" y="212"/>
                  </a:lnTo>
                  <a:lnTo>
                    <a:pt x="1214" y="213"/>
                  </a:lnTo>
                  <a:lnTo>
                    <a:pt x="1207" y="213"/>
                  </a:lnTo>
                  <a:lnTo>
                    <a:pt x="1202" y="213"/>
                  </a:lnTo>
                  <a:lnTo>
                    <a:pt x="1196" y="212"/>
                  </a:lnTo>
                  <a:lnTo>
                    <a:pt x="1186" y="208"/>
                  </a:lnTo>
                  <a:lnTo>
                    <a:pt x="1178" y="203"/>
                  </a:lnTo>
                  <a:lnTo>
                    <a:pt x="1170" y="196"/>
                  </a:lnTo>
                  <a:lnTo>
                    <a:pt x="1163" y="188"/>
                  </a:lnTo>
                  <a:lnTo>
                    <a:pt x="1155" y="181"/>
                  </a:lnTo>
                  <a:lnTo>
                    <a:pt x="1148" y="174"/>
                  </a:lnTo>
                  <a:lnTo>
                    <a:pt x="1140" y="168"/>
                  </a:lnTo>
                  <a:lnTo>
                    <a:pt x="1129" y="164"/>
                  </a:lnTo>
                  <a:lnTo>
                    <a:pt x="1125" y="163"/>
                  </a:lnTo>
                  <a:lnTo>
                    <a:pt x="1119" y="163"/>
                  </a:lnTo>
                  <a:lnTo>
                    <a:pt x="1113" y="163"/>
                  </a:lnTo>
                  <a:lnTo>
                    <a:pt x="1106" y="164"/>
                  </a:lnTo>
                  <a:lnTo>
                    <a:pt x="1098" y="166"/>
                  </a:lnTo>
                  <a:lnTo>
                    <a:pt x="1091" y="168"/>
                  </a:lnTo>
                  <a:lnTo>
                    <a:pt x="1073" y="178"/>
                  </a:lnTo>
                  <a:lnTo>
                    <a:pt x="1073" y="178"/>
                  </a:lnTo>
                  <a:lnTo>
                    <a:pt x="1065" y="181"/>
                  </a:lnTo>
                  <a:lnTo>
                    <a:pt x="1062" y="181"/>
                  </a:lnTo>
                  <a:lnTo>
                    <a:pt x="1061" y="181"/>
                  </a:lnTo>
                  <a:lnTo>
                    <a:pt x="1060" y="180"/>
                  </a:lnTo>
                  <a:lnTo>
                    <a:pt x="1060" y="179"/>
                  </a:lnTo>
                  <a:lnTo>
                    <a:pt x="1062" y="173"/>
                  </a:lnTo>
                  <a:lnTo>
                    <a:pt x="1072" y="155"/>
                  </a:lnTo>
                  <a:lnTo>
                    <a:pt x="1077" y="143"/>
                  </a:lnTo>
                  <a:lnTo>
                    <a:pt x="1082" y="129"/>
                  </a:lnTo>
                  <a:lnTo>
                    <a:pt x="1087" y="114"/>
                  </a:lnTo>
                  <a:lnTo>
                    <a:pt x="1088" y="98"/>
                  </a:lnTo>
                  <a:lnTo>
                    <a:pt x="1089" y="90"/>
                  </a:lnTo>
                  <a:lnTo>
                    <a:pt x="1088" y="82"/>
                  </a:lnTo>
                  <a:lnTo>
                    <a:pt x="1087" y="73"/>
                  </a:lnTo>
                  <a:lnTo>
                    <a:pt x="1084" y="65"/>
                  </a:lnTo>
                  <a:lnTo>
                    <a:pt x="1081" y="57"/>
                  </a:lnTo>
                  <a:lnTo>
                    <a:pt x="1076" y="49"/>
                  </a:lnTo>
                  <a:lnTo>
                    <a:pt x="1071" y="40"/>
                  </a:lnTo>
                  <a:lnTo>
                    <a:pt x="1064" y="32"/>
                  </a:lnTo>
                  <a:lnTo>
                    <a:pt x="1056" y="23"/>
                  </a:lnTo>
                  <a:lnTo>
                    <a:pt x="1046" y="15"/>
                  </a:lnTo>
                  <a:lnTo>
                    <a:pt x="1035" y="9"/>
                  </a:lnTo>
                  <a:lnTo>
                    <a:pt x="1022" y="0"/>
                  </a:lnTo>
                  <a:lnTo>
                    <a:pt x="1022" y="0"/>
                  </a:lnTo>
                  <a:lnTo>
                    <a:pt x="988" y="20"/>
                  </a:lnTo>
                  <a:lnTo>
                    <a:pt x="955" y="38"/>
                  </a:lnTo>
                  <a:lnTo>
                    <a:pt x="939" y="46"/>
                  </a:lnTo>
                  <a:lnTo>
                    <a:pt x="924" y="56"/>
                  </a:lnTo>
                  <a:lnTo>
                    <a:pt x="911" y="66"/>
                  </a:lnTo>
                  <a:lnTo>
                    <a:pt x="897" y="76"/>
                  </a:lnTo>
                  <a:lnTo>
                    <a:pt x="885" y="88"/>
                  </a:lnTo>
                  <a:lnTo>
                    <a:pt x="874" y="101"/>
                  </a:lnTo>
                  <a:lnTo>
                    <a:pt x="865" y="116"/>
                  </a:lnTo>
                  <a:lnTo>
                    <a:pt x="855" y="132"/>
                  </a:lnTo>
                  <a:lnTo>
                    <a:pt x="848" y="149"/>
                  </a:lnTo>
                  <a:lnTo>
                    <a:pt x="844" y="170"/>
                  </a:lnTo>
                  <a:lnTo>
                    <a:pt x="840" y="193"/>
                  </a:lnTo>
                  <a:lnTo>
                    <a:pt x="838" y="218"/>
                  </a:lnTo>
                  <a:lnTo>
                    <a:pt x="838" y="218"/>
                  </a:lnTo>
                  <a:lnTo>
                    <a:pt x="848" y="216"/>
                  </a:lnTo>
                  <a:lnTo>
                    <a:pt x="860" y="213"/>
                  </a:lnTo>
                  <a:lnTo>
                    <a:pt x="875" y="212"/>
                  </a:lnTo>
                  <a:lnTo>
                    <a:pt x="892" y="212"/>
                  </a:lnTo>
                  <a:lnTo>
                    <a:pt x="909" y="214"/>
                  </a:lnTo>
                  <a:lnTo>
                    <a:pt x="919" y="217"/>
                  </a:lnTo>
                  <a:lnTo>
                    <a:pt x="928" y="219"/>
                  </a:lnTo>
                  <a:lnTo>
                    <a:pt x="936" y="224"/>
                  </a:lnTo>
                  <a:lnTo>
                    <a:pt x="945" y="228"/>
                  </a:lnTo>
                  <a:lnTo>
                    <a:pt x="945" y="228"/>
                  </a:lnTo>
                  <a:lnTo>
                    <a:pt x="943" y="261"/>
                  </a:lnTo>
                  <a:lnTo>
                    <a:pt x="941" y="271"/>
                  </a:lnTo>
                  <a:lnTo>
                    <a:pt x="939" y="275"/>
                  </a:lnTo>
                  <a:lnTo>
                    <a:pt x="937" y="279"/>
                  </a:lnTo>
                  <a:lnTo>
                    <a:pt x="934" y="282"/>
                  </a:lnTo>
                  <a:lnTo>
                    <a:pt x="930" y="285"/>
                  </a:lnTo>
                  <a:lnTo>
                    <a:pt x="927" y="287"/>
                  </a:lnTo>
                  <a:lnTo>
                    <a:pt x="921" y="288"/>
                  </a:lnTo>
                  <a:lnTo>
                    <a:pt x="907" y="290"/>
                  </a:lnTo>
                  <a:lnTo>
                    <a:pt x="890" y="290"/>
                  </a:lnTo>
                  <a:lnTo>
                    <a:pt x="890" y="290"/>
                  </a:lnTo>
                  <a:lnTo>
                    <a:pt x="883" y="290"/>
                  </a:lnTo>
                  <a:lnTo>
                    <a:pt x="877" y="288"/>
                  </a:lnTo>
                  <a:lnTo>
                    <a:pt x="863" y="282"/>
                  </a:lnTo>
                  <a:lnTo>
                    <a:pt x="850" y="275"/>
                  </a:lnTo>
                  <a:lnTo>
                    <a:pt x="832" y="269"/>
                  </a:lnTo>
                  <a:lnTo>
                    <a:pt x="822" y="265"/>
                  </a:lnTo>
                  <a:lnTo>
                    <a:pt x="812" y="263"/>
                  </a:lnTo>
                  <a:lnTo>
                    <a:pt x="800" y="262"/>
                  </a:lnTo>
                  <a:lnTo>
                    <a:pt x="787" y="262"/>
                  </a:lnTo>
                  <a:lnTo>
                    <a:pt x="774" y="263"/>
                  </a:lnTo>
                  <a:lnTo>
                    <a:pt x="759" y="265"/>
                  </a:lnTo>
                  <a:lnTo>
                    <a:pt x="743" y="270"/>
                  </a:lnTo>
                  <a:lnTo>
                    <a:pt x="724" y="275"/>
                  </a:lnTo>
                  <a:lnTo>
                    <a:pt x="724" y="275"/>
                  </a:lnTo>
                  <a:lnTo>
                    <a:pt x="700" y="301"/>
                  </a:lnTo>
                  <a:lnTo>
                    <a:pt x="676" y="324"/>
                  </a:lnTo>
                  <a:lnTo>
                    <a:pt x="649" y="345"/>
                  </a:lnTo>
                  <a:lnTo>
                    <a:pt x="623" y="365"/>
                  </a:lnTo>
                  <a:lnTo>
                    <a:pt x="595" y="384"/>
                  </a:lnTo>
                  <a:lnTo>
                    <a:pt x="569" y="402"/>
                  </a:lnTo>
                  <a:lnTo>
                    <a:pt x="514" y="438"/>
                  </a:lnTo>
                  <a:lnTo>
                    <a:pt x="486" y="456"/>
                  </a:lnTo>
                  <a:lnTo>
                    <a:pt x="460" y="475"/>
                  </a:lnTo>
                  <a:lnTo>
                    <a:pt x="433" y="494"/>
                  </a:lnTo>
                  <a:lnTo>
                    <a:pt x="408" y="514"/>
                  </a:lnTo>
                  <a:lnTo>
                    <a:pt x="382" y="536"/>
                  </a:lnTo>
                  <a:lnTo>
                    <a:pt x="359" y="559"/>
                  </a:lnTo>
                  <a:lnTo>
                    <a:pt x="338" y="584"/>
                  </a:lnTo>
                  <a:lnTo>
                    <a:pt x="317" y="610"/>
                  </a:lnTo>
                  <a:lnTo>
                    <a:pt x="317" y="610"/>
                  </a:lnTo>
                  <a:lnTo>
                    <a:pt x="305" y="629"/>
                  </a:lnTo>
                  <a:lnTo>
                    <a:pt x="295" y="648"/>
                  </a:lnTo>
                  <a:lnTo>
                    <a:pt x="274" y="692"/>
                  </a:lnTo>
                  <a:lnTo>
                    <a:pt x="252" y="738"/>
                  </a:lnTo>
                  <a:lnTo>
                    <a:pt x="241" y="759"/>
                  </a:lnTo>
                  <a:lnTo>
                    <a:pt x="228" y="779"/>
                  </a:lnTo>
                  <a:lnTo>
                    <a:pt x="228" y="779"/>
                  </a:lnTo>
                  <a:lnTo>
                    <a:pt x="209" y="808"/>
                  </a:lnTo>
                  <a:lnTo>
                    <a:pt x="191" y="835"/>
                  </a:lnTo>
                  <a:lnTo>
                    <a:pt x="162" y="880"/>
                  </a:lnTo>
                  <a:lnTo>
                    <a:pt x="151" y="898"/>
                  </a:lnTo>
                  <a:lnTo>
                    <a:pt x="145" y="912"/>
                  </a:lnTo>
                  <a:lnTo>
                    <a:pt x="144" y="918"/>
                  </a:lnTo>
                  <a:lnTo>
                    <a:pt x="144" y="923"/>
                  </a:lnTo>
                  <a:lnTo>
                    <a:pt x="145" y="927"/>
                  </a:lnTo>
                  <a:lnTo>
                    <a:pt x="148" y="930"/>
                  </a:lnTo>
                  <a:lnTo>
                    <a:pt x="148" y="930"/>
                  </a:lnTo>
                  <a:lnTo>
                    <a:pt x="167" y="944"/>
                  </a:lnTo>
                  <a:lnTo>
                    <a:pt x="182" y="952"/>
                  </a:lnTo>
                  <a:lnTo>
                    <a:pt x="195" y="957"/>
                  </a:lnTo>
                  <a:lnTo>
                    <a:pt x="206" y="959"/>
                  </a:lnTo>
                  <a:lnTo>
                    <a:pt x="217" y="959"/>
                  </a:lnTo>
                  <a:lnTo>
                    <a:pt x="228" y="958"/>
                  </a:lnTo>
                  <a:lnTo>
                    <a:pt x="243" y="958"/>
                  </a:lnTo>
                  <a:lnTo>
                    <a:pt x="262" y="960"/>
                  </a:lnTo>
                  <a:lnTo>
                    <a:pt x="262" y="960"/>
                  </a:lnTo>
                  <a:lnTo>
                    <a:pt x="270" y="957"/>
                  </a:lnTo>
                  <a:lnTo>
                    <a:pt x="278" y="954"/>
                  </a:lnTo>
                  <a:lnTo>
                    <a:pt x="285" y="956"/>
                  </a:lnTo>
                  <a:lnTo>
                    <a:pt x="290" y="958"/>
                  </a:lnTo>
                  <a:lnTo>
                    <a:pt x="295" y="961"/>
                  </a:lnTo>
                  <a:lnTo>
                    <a:pt x="300" y="966"/>
                  </a:lnTo>
                  <a:lnTo>
                    <a:pt x="304" y="972"/>
                  </a:lnTo>
                  <a:lnTo>
                    <a:pt x="306" y="977"/>
                  </a:lnTo>
                  <a:lnTo>
                    <a:pt x="311" y="990"/>
                  </a:lnTo>
                  <a:lnTo>
                    <a:pt x="315" y="1003"/>
                  </a:lnTo>
                  <a:lnTo>
                    <a:pt x="317" y="1014"/>
                  </a:lnTo>
                  <a:lnTo>
                    <a:pt x="317" y="1014"/>
                  </a:lnTo>
                  <a:lnTo>
                    <a:pt x="312" y="1019"/>
                  </a:lnTo>
                  <a:lnTo>
                    <a:pt x="310" y="1022"/>
                  </a:lnTo>
                  <a:lnTo>
                    <a:pt x="308" y="1031"/>
                  </a:lnTo>
                  <a:lnTo>
                    <a:pt x="305" y="1041"/>
                  </a:lnTo>
                  <a:lnTo>
                    <a:pt x="302" y="1050"/>
                  </a:lnTo>
                  <a:lnTo>
                    <a:pt x="300" y="1052"/>
                  </a:lnTo>
                  <a:lnTo>
                    <a:pt x="296" y="1056"/>
                  </a:lnTo>
                  <a:lnTo>
                    <a:pt x="292" y="1057"/>
                  </a:lnTo>
                  <a:lnTo>
                    <a:pt x="286" y="1058"/>
                  </a:lnTo>
                  <a:lnTo>
                    <a:pt x="278" y="1058"/>
                  </a:lnTo>
                  <a:lnTo>
                    <a:pt x="269" y="1056"/>
                  </a:lnTo>
                  <a:lnTo>
                    <a:pt x="257" y="1052"/>
                  </a:lnTo>
                  <a:lnTo>
                    <a:pt x="243" y="1048"/>
                  </a:lnTo>
                  <a:lnTo>
                    <a:pt x="243" y="1048"/>
                  </a:lnTo>
                  <a:lnTo>
                    <a:pt x="237" y="1057"/>
                  </a:lnTo>
                  <a:lnTo>
                    <a:pt x="232" y="1064"/>
                  </a:lnTo>
                  <a:lnTo>
                    <a:pt x="225" y="1069"/>
                  </a:lnTo>
                  <a:lnTo>
                    <a:pt x="219" y="1073"/>
                  </a:lnTo>
                  <a:lnTo>
                    <a:pt x="212" y="1076"/>
                  </a:lnTo>
                  <a:lnTo>
                    <a:pt x="206" y="1079"/>
                  </a:lnTo>
                  <a:lnTo>
                    <a:pt x="199" y="1081"/>
                  </a:lnTo>
                  <a:lnTo>
                    <a:pt x="193" y="1081"/>
                  </a:lnTo>
                  <a:lnTo>
                    <a:pt x="185" y="1081"/>
                  </a:lnTo>
                  <a:lnTo>
                    <a:pt x="178" y="1079"/>
                  </a:lnTo>
                  <a:lnTo>
                    <a:pt x="163" y="1074"/>
                  </a:lnTo>
                  <a:lnTo>
                    <a:pt x="148" y="1067"/>
                  </a:lnTo>
                  <a:lnTo>
                    <a:pt x="133" y="1059"/>
                  </a:lnTo>
                  <a:lnTo>
                    <a:pt x="133" y="1059"/>
                  </a:lnTo>
                  <a:lnTo>
                    <a:pt x="127" y="1057"/>
                  </a:lnTo>
                  <a:lnTo>
                    <a:pt x="124" y="1056"/>
                  </a:lnTo>
                  <a:lnTo>
                    <a:pt x="121" y="1058"/>
                  </a:lnTo>
                  <a:lnTo>
                    <a:pt x="119" y="1061"/>
                  </a:lnTo>
                  <a:lnTo>
                    <a:pt x="119" y="1066"/>
                  </a:lnTo>
                  <a:lnTo>
                    <a:pt x="119" y="1072"/>
                  </a:lnTo>
                  <a:lnTo>
                    <a:pt x="120" y="1089"/>
                  </a:lnTo>
                  <a:lnTo>
                    <a:pt x="122" y="1109"/>
                  </a:lnTo>
                  <a:lnTo>
                    <a:pt x="124" y="1130"/>
                  </a:lnTo>
                  <a:lnTo>
                    <a:pt x="124" y="1142"/>
                  </a:lnTo>
                  <a:lnTo>
                    <a:pt x="122" y="1153"/>
                  </a:lnTo>
                  <a:lnTo>
                    <a:pt x="121" y="1165"/>
                  </a:lnTo>
                  <a:lnTo>
                    <a:pt x="118" y="1176"/>
                  </a:lnTo>
                  <a:lnTo>
                    <a:pt x="118" y="1176"/>
                  </a:lnTo>
                  <a:lnTo>
                    <a:pt x="114" y="1187"/>
                  </a:lnTo>
                  <a:lnTo>
                    <a:pt x="107" y="1197"/>
                  </a:lnTo>
                  <a:lnTo>
                    <a:pt x="101" y="1208"/>
                  </a:lnTo>
                  <a:lnTo>
                    <a:pt x="92" y="1216"/>
                  </a:lnTo>
                  <a:lnTo>
                    <a:pt x="73" y="1233"/>
                  </a:lnTo>
                  <a:lnTo>
                    <a:pt x="52" y="1249"/>
                  </a:lnTo>
                  <a:lnTo>
                    <a:pt x="43" y="1258"/>
                  </a:lnTo>
                  <a:lnTo>
                    <a:pt x="33" y="1266"/>
                  </a:lnTo>
                  <a:lnTo>
                    <a:pt x="25" y="1277"/>
                  </a:lnTo>
                  <a:lnTo>
                    <a:pt x="17" y="1287"/>
                  </a:lnTo>
                  <a:lnTo>
                    <a:pt x="10" y="1298"/>
                  </a:lnTo>
                  <a:lnTo>
                    <a:pt x="5" y="1311"/>
                  </a:lnTo>
                  <a:lnTo>
                    <a:pt x="2" y="1326"/>
                  </a:lnTo>
                  <a:lnTo>
                    <a:pt x="0" y="1341"/>
                  </a:lnTo>
                  <a:lnTo>
                    <a:pt x="0" y="1341"/>
                  </a:lnTo>
                  <a:lnTo>
                    <a:pt x="2" y="1349"/>
                  </a:lnTo>
                  <a:lnTo>
                    <a:pt x="2" y="1355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11" y="1359"/>
                  </a:lnTo>
                  <a:lnTo>
                    <a:pt x="15" y="1359"/>
                  </a:lnTo>
                  <a:lnTo>
                    <a:pt x="23" y="1361"/>
                  </a:lnTo>
                  <a:lnTo>
                    <a:pt x="29" y="1363"/>
                  </a:lnTo>
                  <a:lnTo>
                    <a:pt x="34" y="1364"/>
                  </a:lnTo>
                  <a:lnTo>
                    <a:pt x="34" y="1364"/>
                  </a:lnTo>
                  <a:lnTo>
                    <a:pt x="42" y="1364"/>
                  </a:lnTo>
                  <a:lnTo>
                    <a:pt x="51" y="1366"/>
                  </a:lnTo>
                  <a:lnTo>
                    <a:pt x="60" y="1369"/>
                  </a:lnTo>
                  <a:lnTo>
                    <a:pt x="71" y="1372"/>
                  </a:lnTo>
                  <a:lnTo>
                    <a:pt x="92" y="1381"/>
                  </a:lnTo>
                  <a:lnTo>
                    <a:pt x="113" y="1393"/>
                  </a:lnTo>
                  <a:lnTo>
                    <a:pt x="124" y="1400"/>
                  </a:lnTo>
                  <a:lnTo>
                    <a:pt x="133" y="1407"/>
                  </a:lnTo>
                  <a:lnTo>
                    <a:pt x="141" y="1415"/>
                  </a:lnTo>
                  <a:lnTo>
                    <a:pt x="148" y="1423"/>
                  </a:lnTo>
                  <a:lnTo>
                    <a:pt x="153" y="1431"/>
                  </a:lnTo>
                  <a:lnTo>
                    <a:pt x="158" y="1439"/>
                  </a:lnTo>
                  <a:lnTo>
                    <a:pt x="162" y="1447"/>
                  </a:lnTo>
                  <a:lnTo>
                    <a:pt x="163" y="1455"/>
                  </a:lnTo>
                  <a:lnTo>
                    <a:pt x="163" y="1455"/>
                  </a:lnTo>
                  <a:lnTo>
                    <a:pt x="162" y="1468"/>
                  </a:lnTo>
                  <a:lnTo>
                    <a:pt x="159" y="1477"/>
                  </a:lnTo>
                  <a:lnTo>
                    <a:pt x="155" y="1485"/>
                  </a:lnTo>
                  <a:lnTo>
                    <a:pt x="151" y="1491"/>
                  </a:lnTo>
                  <a:lnTo>
                    <a:pt x="142" y="1500"/>
                  </a:lnTo>
                  <a:lnTo>
                    <a:pt x="138" y="1504"/>
                  </a:lnTo>
                  <a:lnTo>
                    <a:pt x="136" y="1511"/>
                  </a:lnTo>
                  <a:lnTo>
                    <a:pt x="136" y="1511"/>
                  </a:lnTo>
                  <a:lnTo>
                    <a:pt x="135" y="1516"/>
                  </a:lnTo>
                  <a:lnTo>
                    <a:pt x="134" y="1522"/>
                  </a:lnTo>
                  <a:lnTo>
                    <a:pt x="135" y="1531"/>
                  </a:lnTo>
                  <a:lnTo>
                    <a:pt x="137" y="1541"/>
                  </a:lnTo>
                  <a:lnTo>
                    <a:pt x="137" y="1546"/>
                  </a:lnTo>
                  <a:lnTo>
                    <a:pt x="136" y="1552"/>
                  </a:lnTo>
                  <a:lnTo>
                    <a:pt x="136" y="1552"/>
                  </a:lnTo>
                  <a:lnTo>
                    <a:pt x="134" y="1560"/>
                  </a:lnTo>
                  <a:lnTo>
                    <a:pt x="129" y="1567"/>
                  </a:lnTo>
                  <a:lnTo>
                    <a:pt x="121" y="1580"/>
                  </a:lnTo>
                  <a:lnTo>
                    <a:pt x="102" y="1607"/>
                  </a:lnTo>
                  <a:lnTo>
                    <a:pt x="92" y="1621"/>
                  </a:lnTo>
                  <a:lnTo>
                    <a:pt x="84" y="1634"/>
                  </a:lnTo>
                  <a:lnTo>
                    <a:pt x="82" y="1643"/>
                  </a:lnTo>
                  <a:lnTo>
                    <a:pt x="80" y="1651"/>
                  </a:lnTo>
                  <a:lnTo>
                    <a:pt x="79" y="1659"/>
                  </a:lnTo>
                  <a:lnTo>
                    <a:pt x="78" y="1668"/>
                  </a:lnTo>
                  <a:lnTo>
                    <a:pt x="78" y="1668"/>
                  </a:lnTo>
                  <a:lnTo>
                    <a:pt x="79" y="1678"/>
                  </a:lnTo>
                  <a:lnTo>
                    <a:pt x="80" y="1686"/>
                  </a:lnTo>
                  <a:lnTo>
                    <a:pt x="83" y="1692"/>
                  </a:lnTo>
                  <a:lnTo>
                    <a:pt x="88" y="1695"/>
                  </a:lnTo>
                  <a:lnTo>
                    <a:pt x="94" y="1698"/>
                  </a:lnTo>
                  <a:lnTo>
                    <a:pt x="101" y="1699"/>
                  </a:lnTo>
                  <a:lnTo>
                    <a:pt x="109" y="1699"/>
                  </a:lnTo>
                  <a:lnTo>
                    <a:pt x="118" y="1698"/>
                  </a:lnTo>
                  <a:lnTo>
                    <a:pt x="118" y="1698"/>
                  </a:lnTo>
                  <a:lnTo>
                    <a:pt x="120" y="1703"/>
                  </a:lnTo>
                  <a:lnTo>
                    <a:pt x="121" y="1708"/>
                  </a:lnTo>
                  <a:lnTo>
                    <a:pt x="122" y="1717"/>
                  </a:lnTo>
                  <a:lnTo>
                    <a:pt x="121" y="1735"/>
                  </a:lnTo>
                  <a:lnTo>
                    <a:pt x="121" y="1735"/>
                  </a:lnTo>
                  <a:lnTo>
                    <a:pt x="122" y="1739"/>
                  </a:lnTo>
                  <a:lnTo>
                    <a:pt x="126" y="1744"/>
                  </a:lnTo>
                  <a:lnTo>
                    <a:pt x="132" y="1750"/>
                  </a:lnTo>
                  <a:lnTo>
                    <a:pt x="138" y="1754"/>
                  </a:lnTo>
                  <a:lnTo>
                    <a:pt x="147" y="1758"/>
                  </a:lnTo>
                  <a:lnTo>
                    <a:pt x="156" y="1761"/>
                  </a:lnTo>
                  <a:lnTo>
                    <a:pt x="166" y="1763"/>
                  </a:lnTo>
                  <a:lnTo>
                    <a:pt x="176" y="1764"/>
                  </a:lnTo>
                  <a:lnTo>
                    <a:pt x="176" y="1764"/>
                  </a:lnTo>
                  <a:lnTo>
                    <a:pt x="183" y="1763"/>
                  </a:lnTo>
                  <a:lnTo>
                    <a:pt x="190" y="1762"/>
                  </a:lnTo>
                  <a:lnTo>
                    <a:pt x="203" y="1759"/>
                  </a:lnTo>
                  <a:lnTo>
                    <a:pt x="214" y="1755"/>
                  </a:lnTo>
                  <a:lnTo>
                    <a:pt x="221" y="1753"/>
                  </a:lnTo>
                  <a:lnTo>
                    <a:pt x="228" y="1753"/>
                  </a:lnTo>
                  <a:lnTo>
                    <a:pt x="228" y="1753"/>
                  </a:lnTo>
                  <a:lnTo>
                    <a:pt x="237" y="1754"/>
                  </a:lnTo>
                  <a:lnTo>
                    <a:pt x="246" y="1755"/>
                  </a:lnTo>
                  <a:lnTo>
                    <a:pt x="252" y="1759"/>
                  </a:lnTo>
                  <a:lnTo>
                    <a:pt x="257" y="1762"/>
                  </a:lnTo>
                  <a:lnTo>
                    <a:pt x="262" y="1767"/>
                  </a:lnTo>
                  <a:lnTo>
                    <a:pt x="265" y="1773"/>
                  </a:lnTo>
                  <a:lnTo>
                    <a:pt x="270" y="1783"/>
                  </a:lnTo>
                  <a:lnTo>
                    <a:pt x="273" y="1796"/>
                  </a:lnTo>
                  <a:lnTo>
                    <a:pt x="278" y="1806"/>
                  </a:lnTo>
                  <a:lnTo>
                    <a:pt x="281" y="1811"/>
                  </a:lnTo>
                  <a:lnTo>
                    <a:pt x="285" y="1814"/>
                  </a:lnTo>
                  <a:lnTo>
                    <a:pt x="289" y="1817"/>
                  </a:lnTo>
                  <a:lnTo>
                    <a:pt x="295" y="1820"/>
                  </a:lnTo>
                  <a:lnTo>
                    <a:pt x="295" y="1820"/>
                  </a:lnTo>
                  <a:lnTo>
                    <a:pt x="302" y="1820"/>
                  </a:lnTo>
                  <a:lnTo>
                    <a:pt x="302" y="182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8" name="Freeform 99"/>
            <p:cNvSpPr>
              <a:spLocks/>
            </p:cNvSpPr>
            <p:nvPr/>
          </p:nvSpPr>
          <p:spPr bwMode="auto">
            <a:xfrm>
              <a:off x="9725084" y="5366480"/>
              <a:ext cx="902562" cy="570655"/>
            </a:xfrm>
            <a:custGeom>
              <a:avLst/>
              <a:gdLst/>
              <a:ahLst/>
              <a:cxnLst>
                <a:cxn ang="0">
                  <a:pos x="1407" y="812"/>
                </a:cxn>
                <a:cxn ang="0">
                  <a:pos x="1337" y="739"/>
                </a:cxn>
                <a:cxn ang="0">
                  <a:pos x="1293" y="712"/>
                </a:cxn>
                <a:cxn ang="0">
                  <a:pos x="1254" y="698"/>
                </a:cxn>
                <a:cxn ang="0">
                  <a:pos x="1253" y="611"/>
                </a:cxn>
                <a:cxn ang="0">
                  <a:pos x="1242" y="560"/>
                </a:cxn>
                <a:cxn ang="0">
                  <a:pos x="1283" y="496"/>
                </a:cxn>
                <a:cxn ang="0">
                  <a:pos x="1294" y="437"/>
                </a:cxn>
                <a:cxn ang="0">
                  <a:pos x="1329" y="382"/>
                </a:cxn>
                <a:cxn ang="0">
                  <a:pos x="1292" y="353"/>
                </a:cxn>
                <a:cxn ang="0">
                  <a:pos x="1300" y="312"/>
                </a:cxn>
                <a:cxn ang="0">
                  <a:pos x="1401" y="286"/>
                </a:cxn>
                <a:cxn ang="0">
                  <a:pos x="1360" y="180"/>
                </a:cxn>
                <a:cxn ang="0">
                  <a:pos x="1309" y="152"/>
                </a:cxn>
                <a:cxn ang="0">
                  <a:pos x="1255" y="200"/>
                </a:cxn>
                <a:cxn ang="0">
                  <a:pos x="1217" y="263"/>
                </a:cxn>
                <a:cxn ang="0">
                  <a:pos x="1164" y="312"/>
                </a:cxn>
                <a:cxn ang="0">
                  <a:pos x="1135" y="337"/>
                </a:cxn>
                <a:cxn ang="0">
                  <a:pos x="1075" y="298"/>
                </a:cxn>
                <a:cxn ang="0">
                  <a:pos x="1029" y="306"/>
                </a:cxn>
                <a:cxn ang="0">
                  <a:pos x="980" y="300"/>
                </a:cxn>
                <a:cxn ang="0">
                  <a:pos x="991" y="245"/>
                </a:cxn>
                <a:cxn ang="0">
                  <a:pos x="985" y="190"/>
                </a:cxn>
                <a:cxn ang="0">
                  <a:pos x="1002" y="157"/>
                </a:cxn>
                <a:cxn ang="0">
                  <a:pos x="1026" y="22"/>
                </a:cxn>
                <a:cxn ang="0">
                  <a:pos x="971" y="1"/>
                </a:cxn>
                <a:cxn ang="0">
                  <a:pos x="866" y="62"/>
                </a:cxn>
                <a:cxn ang="0">
                  <a:pos x="794" y="119"/>
                </a:cxn>
                <a:cxn ang="0">
                  <a:pos x="718" y="193"/>
                </a:cxn>
                <a:cxn ang="0">
                  <a:pos x="642" y="216"/>
                </a:cxn>
                <a:cxn ang="0">
                  <a:pos x="549" y="282"/>
                </a:cxn>
                <a:cxn ang="0">
                  <a:pos x="444" y="310"/>
                </a:cxn>
                <a:cxn ang="0">
                  <a:pos x="373" y="302"/>
                </a:cxn>
                <a:cxn ang="0">
                  <a:pos x="307" y="276"/>
                </a:cxn>
                <a:cxn ang="0">
                  <a:pos x="95" y="294"/>
                </a:cxn>
                <a:cxn ang="0">
                  <a:pos x="18" y="342"/>
                </a:cxn>
                <a:cxn ang="0">
                  <a:pos x="0" y="367"/>
                </a:cxn>
                <a:cxn ang="0">
                  <a:pos x="32" y="399"/>
                </a:cxn>
                <a:cxn ang="0">
                  <a:pos x="83" y="420"/>
                </a:cxn>
                <a:cxn ang="0">
                  <a:pos x="67" y="461"/>
                </a:cxn>
                <a:cxn ang="0">
                  <a:pos x="105" y="469"/>
                </a:cxn>
                <a:cxn ang="0">
                  <a:pos x="158" y="436"/>
                </a:cxn>
                <a:cxn ang="0">
                  <a:pos x="202" y="482"/>
                </a:cxn>
                <a:cxn ang="0">
                  <a:pos x="243" y="480"/>
                </a:cxn>
                <a:cxn ang="0">
                  <a:pos x="274" y="557"/>
                </a:cxn>
                <a:cxn ang="0">
                  <a:pos x="298" y="591"/>
                </a:cxn>
                <a:cxn ang="0">
                  <a:pos x="297" y="627"/>
                </a:cxn>
                <a:cxn ang="0">
                  <a:pos x="315" y="673"/>
                </a:cxn>
                <a:cxn ang="0">
                  <a:pos x="364" y="724"/>
                </a:cxn>
                <a:cxn ang="0">
                  <a:pos x="467" y="684"/>
                </a:cxn>
                <a:cxn ang="0">
                  <a:pos x="635" y="653"/>
                </a:cxn>
                <a:cxn ang="0">
                  <a:pos x="723" y="665"/>
                </a:cxn>
                <a:cxn ang="0">
                  <a:pos x="968" y="877"/>
                </a:cxn>
                <a:cxn ang="0">
                  <a:pos x="1120" y="1006"/>
                </a:cxn>
                <a:cxn ang="0">
                  <a:pos x="1236" y="958"/>
                </a:cxn>
                <a:cxn ang="0">
                  <a:pos x="1418" y="922"/>
                </a:cxn>
                <a:cxn ang="0">
                  <a:pos x="1444" y="841"/>
                </a:cxn>
              </a:cxnLst>
              <a:rect l="0" t="0" r="r" b="b"/>
              <a:pathLst>
                <a:path w="1444" h="1008">
                  <a:moveTo>
                    <a:pt x="1443" y="841"/>
                  </a:moveTo>
                  <a:lnTo>
                    <a:pt x="1443" y="841"/>
                  </a:lnTo>
                  <a:lnTo>
                    <a:pt x="1443" y="841"/>
                  </a:lnTo>
                  <a:lnTo>
                    <a:pt x="1443" y="841"/>
                  </a:lnTo>
                  <a:lnTo>
                    <a:pt x="1435" y="838"/>
                  </a:lnTo>
                  <a:lnTo>
                    <a:pt x="1426" y="833"/>
                  </a:lnTo>
                  <a:lnTo>
                    <a:pt x="1419" y="827"/>
                  </a:lnTo>
                  <a:lnTo>
                    <a:pt x="1413" y="820"/>
                  </a:lnTo>
                  <a:lnTo>
                    <a:pt x="1407" y="812"/>
                  </a:lnTo>
                  <a:lnTo>
                    <a:pt x="1401" y="804"/>
                  </a:lnTo>
                  <a:lnTo>
                    <a:pt x="1391" y="786"/>
                  </a:lnTo>
                  <a:lnTo>
                    <a:pt x="1381" y="768"/>
                  </a:lnTo>
                  <a:lnTo>
                    <a:pt x="1375" y="760"/>
                  </a:lnTo>
                  <a:lnTo>
                    <a:pt x="1369" y="752"/>
                  </a:lnTo>
                  <a:lnTo>
                    <a:pt x="1362" y="747"/>
                  </a:lnTo>
                  <a:lnTo>
                    <a:pt x="1355" y="742"/>
                  </a:lnTo>
                  <a:lnTo>
                    <a:pt x="1346" y="740"/>
                  </a:lnTo>
                  <a:lnTo>
                    <a:pt x="1337" y="739"/>
                  </a:lnTo>
                  <a:lnTo>
                    <a:pt x="1337" y="739"/>
                  </a:lnTo>
                  <a:lnTo>
                    <a:pt x="1315" y="739"/>
                  </a:lnTo>
                  <a:lnTo>
                    <a:pt x="1315" y="739"/>
                  </a:lnTo>
                  <a:lnTo>
                    <a:pt x="1309" y="737"/>
                  </a:lnTo>
                  <a:lnTo>
                    <a:pt x="1306" y="736"/>
                  </a:lnTo>
                  <a:lnTo>
                    <a:pt x="1303" y="733"/>
                  </a:lnTo>
                  <a:lnTo>
                    <a:pt x="1299" y="729"/>
                  </a:lnTo>
                  <a:lnTo>
                    <a:pt x="1296" y="721"/>
                  </a:lnTo>
                  <a:lnTo>
                    <a:pt x="1293" y="712"/>
                  </a:lnTo>
                  <a:lnTo>
                    <a:pt x="1293" y="712"/>
                  </a:lnTo>
                  <a:lnTo>
                    <a:pt x="1285" y="714"/>
                  </a:lnTo>
                  <a:lnTo>
                    <a:pt x="1280" y="714"/>
                  </a:lnTo>
                  <a:lnTo>
                    <a:pt x="1274" y="714"/>
                  </a:lnTo>
                  <a:lnTo>
                    <a:pt x="1268" y="712"/>
                  </a:lnTo>
                  <a:lnTo>
                    <a:pt x="1263" y="710"/>
                  </a:lnTo>
                  <a:lnTo>
                    <a:pt x="1260" y="707"/>
                  </a:lnTo>
                  <a:lnTo>
                    <a:pt x="1256" y="703"/>
                  </a:lnTo>
                  <a:lnTo>
                    <a:pt x="1254" y="698"/>
                  </a:lnTo>
                  <a:lnTo>
                    <a:pt x="1250" y="688"/>
                  </a:lnTo>
                  <a:lnTo>
                    <a:pt x="1247" y="675"/>
                  </a:lnTo>
                  <a:lnTo>
                    <a:pt x="1246" y="661"/>
                  </a:lnTo>
                  <a:lnTo>
                    <a:pt x="1245" y="646"/>
                  </a:lnTo>
                  <a:lnTo>
                    <a:pt x="1245" y="646"/>
                  </a:lnTo>
                  <a:lnTo>
                    <a:pt x="1246" y="636"/>
                  </a:lnTo>
                  <a:lnTo>
                    <a:pt x="1247" y="627"/>
                  </a:lnTo>
                  <a:lnTo>
                    <a:pt x="1251" y="618"/>
                  </a:lnTo>
                  <a:lnTo>
                    <a:pt x="1253" y="611"/>
                  </a:lnTo>
                  <a:lnTo>
                    <a:pt x="1261" y="597"/>
                  </a:lnTo>
                  <a:lnTo>
                    <a:pt x="1267" y="583"/>
                  </a:lnTo>
                  <a:lnTo>
                    <a:pt x="1267" y="583"/>
                  </a:lnTo>
                  <a:lnTo>
                    <a:pt x="1259" y="580"/>
                  </a:lnTo>
                  <a:lnTo>
                    <a:pt x="1254" y="577"/>
                  </a:lnTo>
                  <a:lnTo>
                    <a:pt x="1250" y="574"/>
                  </a:lnTo>
                  <a:lnTo>
                    <a:pt x="1246" y="571"/>
                  </a:lnTo>
                  <a:lnTo>
                    <a:pt x="1244" y="566"/>
                  </a:lnTo>
                  <a:lnTo>
                    <a:pt x="1242" y="560"/>
                  </a:lnTo>
                  <a:lnTo>
                    <a:pt x="1242" y="554"/>
                  </a:lnTo>
                  <a:lnTo>
                    <a:pt x="1242" y="554"/>
                  </a:lnTo>
                  <a:lnTo>
                    <a:pt x="1242" y="550"/>
                  </a:lnTo>
                  <a:lnTo>
                    <a:pt x="1243" y="546"/>
                  </a:lnTo>
                  <a:lnTo>
                    <a:pt x="1248" y="537"/>
                  </a:lnTo>
                  <a:lnTo>
                    <a:pt x="1256" y="528"/>
                  </a:lnTo>
                  <a:lnTo>
                    <a:pt x="1266" y="518"/>
                  </a:lnTo>
                  <a:lnTo>
                    <a:pt x="1275" y="507"/>
                  </a:lnTo>
                  <a:lnTo>
                    <a:pt x="1283" y="496"/>
                  </a:lnTo>
                  <a:lnTo>
                    <a:pt x="1286" y="489"/>
                  </a:lnTo>
                  <a:lnTo>
                    <a:pt x="1290" y="483"/>
                  </a:lnTo>
                  <a:lnTo>
                    <a:pt x="1292" y="476"/>
                  </a:lnTo>
                  <a:lnTo>
                    <a:pt x="1293" y="469"/>
                  </a:lnTo>
                  <a:lnTo>
                    <a:pt x="1293" y="469"/>
                  </a:lnTo>
                  <a:lnTo>
                    <a:pt x="1293" y="447"/>
                  </a:lnTo>
                  <a:lnTo>
                    <a:pt x="1293" y="447"/>
                  </a:lnTo>
                  <a:lnTo>
                    <a:pt x="1293" y="442"/>
                  </a:lnTo>
                  <a:lnTo>
                    <a:pt x="1294" y="437"/>
                  </a:lnTo>
                  <a:lnTo>
                    <a:pt x="1299" y="427"/>
                  </a:lnTo>
                  <a:lnTo>
                    <a:pt x="1305" y="419"/>
                  </a:lnTo>
                  <a:lnTo>
                    <a:pt x="1311" y="412"/>
                  </a:lnTo>
                  <a:lnTo>
                    <a:pt x="1317" y="405"/>
                  </a:lnTo>
                  <a:lnTo>
                    <a:pt x="1323" y="398"/>
                  </a:lnTo>
                  <a:lnTo>
                    <a:pt x="1328" y="390"/>
                  </a:lnTo>
                  <a:lnTo>
                    <a:pt x="1329" y="386"/>
                  </a:lnTo>
                  <a:lnTo>
                    <a:pt x="1329" y="382"/>
                  </a:lnTo>
                  <a:lnTo>
                    <a:pt x="1329" y="382"/>
                  </a:lnTo>
                  <a:lnTo>
                    <a:pt x="1329" y="376"/>
                  </a:lnTo>
                  <a:lnTo>
                    <a:pt x="1328" y="373"/>
                  </a:lnTo>
                  <a:lnTo>
                    <a:pt x="1326" y="369"/>
                  </a:lnTo>
                  <a:lnTo>
                    <a:pt x="1322" y="367"/>
                  </a:lnTo>
                  <a:lnTo>
                    <a:pt x="1315" y="363"/>
                  </a:lnTo>
                  <a:lnTo>
                    <a:pt x="1307" y="360"/>
                  </a:lnTo>
                  <a:lnTo>
                    <a:pt x="1299" y="358"/>
                  </a:lnTo>
                  <a:lnTo>
                    <a:pt x="1296" y="355"/>
                  </a:lnTo>
                  <a:lnTo>
                    <a:pt x="1292" y="353"/>
                  </a:lnTo>
                  <a:lnTo>
                    <a:pt x="1289" y="350"/>
                  </a:lnTo>
                  <a:lnTo>
                    <a:pt x="1288" y="345"/>
                  </a:lnTo>
                  <a:lnTo>
                    <a:pt x="1285" y="340"/>
                  </a:lnTo>
                  <a:lnTo>
                    <a:pt x="1285" y="334"/>
                  </a:lnTo>
                  <a:lnTo>
                    <a:pt x="1285" y="334"/>
                  </a:lnTo>
                  <a:lnTo>
                    <a:pt x="1286" y="328"/>
                  </a:lnTo>
                  <a:lnTo>
                    <a:pt x="1290" y="322"/>
                  </a:lnTo>
                  <a:lnTo>
                    <a:pt x="1294" y="316"/>
                  </a:lnTo>
                  <a:lnTo>
                    <a:pt x="1300" y="312"/>
                  </a:lnTo>
                  <a:lnTo>
                    <a:pt x="1300" y="312"/>
                  </a:lnTo>
                  <a:lnTo>
                    <a:pt x="1359" y="312"/>
                  </a:lnTo>
                  <a:lnTo>
                    <a:pt x="1359" y="312"/>
                  </a:lnTo>
                  <a:lnTo>
                    <a:pt x="1359" y="312"/>
                  </a:lnTo>
                  <a:lnTo>
                    <a:pt x="1372" y="307"/>
                  </a:lnTo>
                  <a:lnTo>
                    <a:pt x="1387" y="301"/>
                  </a:lnTo>
                  <a:lnTo>
                    <a:pt x="1392" y="297"/>
                  </a:lnTo>
                  <a:lnTo>
                    <a:pt x="1398" y="292"/>
                  </a:lnTo>
                  <a:lnTo>
                    <a:pt x="1401" y="286"/>
                  </a:lnTo>
                  <a:lnTo>
                    <a:pt x="1403" y="283"/>
                  </a:lnTo>
                  <a:lnTo>
                    <a:pt x="1403" y="279"/>
                  </a:lnTo>
                  <a:lnTo>
                    <a:pt x="1403" y="279"/>
                  </a:lnTo>
                  <a:lnTo>
                    <a:pt x="1403" y="273"/>
                  </a:lnTo>
                  <a:lnTo>
                    <a:pt x="1400" y="266"/>
                  </a:lnTo>
                  <a:lnTo>
                    <a:pt x="1393" y="246"/>
                  </a:lnTo>
                  <a:lnTo>
                    <a:pt x="1384" y="224"/>
                  </a:lnTo>
                  <a:lnTo>
                    <a:pt x="1373" y="202"/>
                  </a:lnTo>
                  <a:lnTo>
                    <a:pt x="1360" y="180"/>
                  </a:lnTo>
                  <a:lnTo>
                    <a:pt x="1347" y="163"/>
                  </a:lnTo>
                  <a:lnTo>
                    <a:pt x="1342" y="156"/>
                  </a:lnTo>
                  <a:lnTo>
                    <a:pt x="1336" y="152"/>
                  </a:lnTo>
                  <a:lnTo>
                    <a:pt x="1330" y="148"/>
                  </a:lnTo>
                  <a:lnTo>
                    <a:pt x="1326" y="147"/>
                  </a:lnTo>
                  <a:lnTo>
                    <a:pt x="1326" y="147"/>
                  </a:lnTo>
                  <a:lnTo>
                    <a:pt x="1321" y="147"/>
                  </a:lnTo>
                  <a:lnTo>
                    <a:pt x="1317" y="148"/>
                  </a:lnTo>
                  <a:lnTo>
                    <a:pt x="1309" y="152"/>
                  </a:lnTo>
                  <a:lnTo>
                    <a:pt x="1304" y="156"/>
                  </a:lnTo>
                  <a:lnTo>
                    <a:pt x="1298" y="163"/>
                  </a:lnTo>
                  <a:lnTo>
                    <a:pt x="1289" y="176"/>
                  </a:lnTo>
                  <a:lnTo>
                    <a:pt x="1283" y="182"/>
                  </a:lnTo>
                  <a:lnTo>
                    <a:pt x="1278" y="186"/>
                  </a:lnTo>
                  <a:lnTo>
                    <a:pt x="1278" y="186"/>
                  </a:lnTo>
                  <a:lnTo>
                    <a:pt x="1273" y="192"/>
                  </a:lnTo>
                  <a:lnTo>
                    <a:pt x="1267" y="195"/>
                  </a:lnTo>
                  <a:lnTo>
                    <a:pt x="1255" y="200"/>
                  </a:lnTo>
                  <a:lnTo>
                    <a:pt x="1250" y="202"/>
                  </a:lnTo>
                  <a:lnTo>
                    <a:pt x="1244" y="206"/>
                  </a:lnTo>
                  <a:lnTo>
                    <a:pt x="1238" y="210"/>
                  </a:lnTo>
                  <a:lnTo>
                    <a:pt x="1235" y="216"/>
                  </a:lnTo>
                  <a:lnTo>
                    <a:pt x="1235" y="216"/>
                  </a:lnTo>
                  <a:lnTo>
                    <a:pt x="1229" y="224"/>
                  </a:lnTo>
                  <a:lnTo>
                    <a:pt x="1225" y="233"/>
                  </a:lnTo>
                  <a:lnTo>
                    <a:pt x="1221" y="253"/>
                  </a:lnTo>
                  <a:lnTo>
                    <a:pt x="1217" y="263"/>
                  </a:lnTo>
                  <a:lnTo>
                    <a:pt x="1214" y="274"/>
                  </a:lnTo>
                  <a:lnTo>
                    <a:pt x="1208" y="282"/>
                  </a:lnTo>
                  <a:lnTo>
                    <a:pt x="1201" y="290"/>
                  </a:lnTo>
                  <a:lnTo>
                    <a:pt x="1201" y="290"/>
                  </a:lnTo>
                  <a:lnTo>
                    <a:pt x="1192" y="294"/>
                  </a:lnTo>
                  <a:lnTo>
                    <a:pt x="1183" y="298"/>
                  </a:lnTo>
                  <a:lnTo>
                    <a:pt x="1172" y="304"/>
                  </a:lnTo>
                  <a:lnTo>
                    <a:pt x="1168" y="307"/>
                  </a:lnTo>
                  <a:lnTo>
                    <a:pt x="1164" y="312"/>
                  </a:lnTo>
                  <a:lnTo>
                    <a:pt x="1164" y="312"/>
                  </a:lnTo>
                  <a:lnTo>
                    <a:pt x="1160" y="315"/>
                  </a:lnTo>
                  <a:lnTo>
                    <a:pt x="1158" y="319"/>
                  </a:lnTo>
                  <a:lnTo>
                    <a:pt x="1152" y="328"/>
                  </a:lnTo>
                  <a:lnTo>
                    <a:pt x="1149" y="331"/>
                  </a:lnTo>
                  <a:lnTo>
                    <a:pt x="1145" y="335"/>
                  </a:lnTo>
                  <a:lnTo>
                    <a:pt x="1140" y="337"/>
                  </a:lnTo>
                  <a:lnTo>
                    <a:pt x="1135" y="337"/>
                  </a:lnTo>
                  <a:lnTo>
                    <a:pt x="1135" y="337"/>
                  </a:lnTo>
                  <a:lnTo>
                    <a:pt x="1126" y="337"/>
                  </a:lnTo>
                  <a:lnTo>
                    <a:pt x="1121" y="336"/>
                  </a:lnTo>
                  <a:lnTo>
                    <a:pt x="1115" y="334"/>
                  </a:lnTo>
                  <a:lnTo>
                    <a:pt x="1109" y="330"/>
                  </a:lnTo>
                  <a:lnTo>
                    <a:pt x="1101" y="323"/>
                  </a:lnTo>
                  <a:lnTo>
                    <a:pt x="1094" y="315"/>
                  </a:lnTo>
                  <a:lnTo>
                    <a:pt x="1087" y="307"/>
                  </a:lnTo>
                  <a:lnTo>
                    <a:pt x="1079" y="300"/>
                  </a:lnTo>
                  <a:lnTo>
                    <a:pt x="1075" y="298"/>
                  </a:lnTo>
                  <a:lnTo>
                    <a:pt x="1069" y="296"/>
                  </a:lnTo>
                  <a:lnTo>
                    <a:pt x="1062" y="294"/>
                  </a:lnTo>
                  <a:lnTo>
                    <a:pt x="1054" y="294"/>
                  </a:lnTo>
                  <a:lnTo>
                    <a:pt x="1054" y="294"/>
                  </a:lnTo>
                  <a:lnTo>
                    <a:pt x="1048" y="294"/>
                  </a:lnTo>
                  <a:lnTo>
                    <a:pt x="1042" y="297"/>
                  </a:lnTo>
                  <a:lnTo>
                    <a:pt x="1038" y="300"/>
                  </a:lnTo>
                  <a:lnTo>
                    <a:pt x="1033" y="302"/>
                  </a:lnTo>
                  <a:lnTo>
                    <a:pt x="1029" y="306"/>
                  </a:lnTo>
                  <a:lnTo>
                    <a:pt x="1024" y="309"/>
                  </a:lnTo>
                  <a:lnTo>
                    <a:pt x="1017" y="312"/>
                  </a:lnTo>
                  <a:lnTo>
                    <a:pt x="1010" y="312"/>
                  </a:lnTo>
                  <a:lnTo>
                    <a:pt x="1010" y="312"/>
                  </a:lnTo>
                  <a:lnTo>
                    <a:pt x="1003" y="312"/>
                  </a:lnTo>
                  <a:lnTo>
                    <a:pt x="996" y="310"/>
                  </a:lnTo>
                  <a:lnTo>
                    <a:pt x="990" y="307"/>
                  </a:lnTo>
                  <a:lnTo>
                    <a:pt x="985" y="305"/>
                  </a:lnTo>
                  <a:lnTo>
                    <a:pt x="980" y="300"/>
                  </a:lnTo>
                  <a:lnTo>
                    <a:pt x="976" y="294"/>
                  </a:lnTo>
                  <a:lnTo>
                    <a:pt x="973" y="289"/>
                  </a:lnTo>
                  <a:lnTo>
                    <a:pt x="973" y="283"/>
                  </a:lnTo>
                  <a:lnTo>
                    <a:pt x="973" y="283"/>
                  </a:lnTo>
                  <a:lnTo>
                    <a:pt x="975" y="274"/>
                  </a:lnTo>
                  <a:lnTo>
                    <a:pt x="977" y="266"/>
                  </a:lnTo>
                  <a:lnTo>
                    <a:pt x="981" y="259"/>
                  </a:lnTo>
                  <a:lnTo>
                    <a:pt x="986" y="252"/>
                  </a:lnTo>
                  <a:lnTo>
                    <a:pt x="991" y="245"/>
                  </a:lnTo>
                  <a:lnTo>
                    <a:pt x="995" y="237"/>
                  </a:lnTo>
                  <a:lnTo>
                    <a:pt x="998" y="229"/>
                  </a:lnTo>
                  <a:lnTo>
                    <a:pt x="999" y="221"/>
                  </a:lnTo>
                  <a:lnTo>
                    <a:pt x="999" y="221"/>
                  </a:lnTo>
                  <a:lnTo>
                    <a:pt x="999" y="215"/>
                  </a:lnTo>
                  <a:lnTo>
                    <a:pt x="996" y="210"/>
                  </a:lnTo>
                  <a:lnTo>
                    <a:pt x="992" y="203"/>
                  </a:lnTo>
                  <a:lnTo>
                    <a:pt x="986" y="194"/>
                  </a:lnTo>
                  <a:lnTo>
                    <a:pt x="985" y="190"/>
                  </a:lnTo>
                  <a:lnTo>
                    <a:pt x="984" y="183"/>
                  </a:lnTo>
                  <a:lnTo>
                    <a:pt x="984" y="183"/>
                  </a:lnTo>
                  <a:lnTo>
                    <a:pt x="985" y="179"/>
                  </a:lnTo>
                  <a:lnTo>
                    <a:pt x="986" y="176"/>
                  </a:lnTo>
                  <a:lnTo>
                    <a:pt x="992" y="170"/>
                  </a:lnTo>
                  <a:lnTo>
                    <a:pt x="998" y="164"/>
                  </a:lnTo>
                  <a:lnTo>
                    <a:pt x="1001" y="161"/>
                  </a:lnTo>
                  <a:lnTo>
                    <a:pt x="1002" y="157"/>
                  </a:lnTo>
                  <a:lnTo>
                    <a:pt x="1002" y="157"/>
                  </a:lnTo>
                  <a:lnTo>
                    <a:pt x="1011" y="130"/>
                  </a:lnTo>
                  <a:lnTo>
                    <a:pt x="1019" y="100"/>
                  </a:lnTo>
                  <a:lnTo>
                    <a:pt x="1023" y="85"/>
                  </a:lnTo>
                  <a:lnTo>
                    <a:pt x="1026" y="70"/>
                  </a:lnTo>
                  <a:lnTo>
                    <a:pt x="1028" y="55"/>
                  </a:lnTo>
                  <a:lnTo>
                    <a:pt x="1029" y="40"/>
                  </a:lnTo>
                  <a:lnTo>
                    <a:pt x="1029" y="40"/>
                  </a:lnTo>
                  <a:lnTo>
                    <a:pt x="1028" y="30"/>
                  </a:lnTo>
                  <a:lnTo>
                    <a:pt x="1026" y="22"/>
                  </a:lnTo>
                  <a:lnTo>
                    <a:pt x="1024" y="15"/>
                  </a:lnTo>
                  <a:lnTo>
                    <a:pt x="1021" y="9"/>
                  </a:lnTo>
                  <a:lnTo>
                    <a:pt x="1015" y="4"/>
                  </a:lnTo>
                  <a:lnTo>
                    <a:pt x="1008" y="2"/>
                  </a:lnTo>
                  <a:lnTo>
                    <a:pt x="999" y="1"/>
                  </a:lnTo>
                  <a:lnTo>
                    <a:pt x="987" y="0"/>
                  </a:lnTo>
                  <a:lnTo>
                    <a:pt x="987" y="0"/>
                  </a:lnTo>
                  <a:lnTo>
                    <a:pt x="979" y="0"/>
                  </a:lnTo>
                  <a:lnTo>
                    <a:pt x="971" y="1"/>
                  </a:lnTo>
                  <a:lnTo>
                    <a:pt x="963" y="3"/>
                  </a:lnTo>
                  <a:lnTo>
                    <a:pt x="956" y="6"/>
                  </a:lnTo>
                  <a:lnTo>
                    <a:pt x="944" y="11"/>
                  </a:lnTo>
                  <a:lnTo>
                    <a:pt x="932" y="21"/>
                  </a:lnTo>
                  <a:lnTo>
                    <a:pt x="922" y="30"/>
                  </a:lnTo>
                  <a:lnTo>
                    <a:pt x="911" y="40"/>
                  </a:lnTo>
                  <a:lnTo>
                    <a:pt x="893" y="62"/>
                  </a:lnTo>
                  <a:lnTo>
                    <a:pt x="893" y="62"/>
                  </a:lnTo>
                  <a:lnTo>
                    <a:pt x="866" y="62"/>
                  </a:lnTo>
                  <a:lnTo>
                    <a:pt x="866" y="62"/>
                  </a:lnTo>
                  <a:lnTo>
                    <a:pt x="866" y="62"/>
                  </a:lnTo>
                  <a:lnTo>
                    <a:pt x="854" y="68"/>
                  </a:lnTo>
                  <a:lnTo>
                    <a:pt x="843" y="73"/>
                  </a:lnTo>
                  <a:lnTo>
                    <a:pt x="833" y="80"/>
                  </a:lnTo>
                  <a:lnTo>
                    <a:pt x="824" y="87"/>
                  </a:lnTo>
                  <a:lnTo>
                    <a:pt x="816" y="94"/>
                  </a:lnTo>
                  <a:lnTo>
                    <a:pt x="808" y="102"/>
                  </a:lnTo>
                  <a:lnTo>
                    <a:pt x="794" y="119"/>
                  </a:lnTo>
                  <a:lnTo>
                    <a:pt x="780" y="137"/>
                  </a:lnTo>
                  <a:lnTo>
                    <a:pt x="765" y="154"/>
                  </a:lnTo>
                  <a:lnTo>
                    <a:pt x="757" y="163"/>
                  </a:lnTo>
                  <a:lnTo>
                    <a:pt x="748" y="171"/>
                  </a:lnTo>
                  <a:lnTo>
                    <a:pt x="739" y="179"/>
                  </a:lnTo>
                  <a:lnTo>
                    <a:pt x="727" y="186"/>
                  </a:lnTo>
                  <a:lnTo>
                    <a:pt x="727" y="186"/>
                  </a:lnTo>
                  <a:lnTo>
                    <a:pt x="723" y="190"/>
                  </a:lnTo>
                  <a:lnTo>
                    <a:pt x="718" y="193"/>
                  </a:lnTo>
                  <a:lnTo>
                    <a:pt x="708" y="197"/>
                  </a:lnTo>
                  <a:lnTo>
                    <a:pt x="695" y="200"/>
                  </a:lnTo>
                  <a:lnTo>
                    <a:pt x="683" y="201"/>
                  </a:lnTo>
                  <a:lnTo>
                    <a:pt x="672" y="203"/>
                  </a:lnTo>
                  <a:lnTo>
                    <a:pt x="660" y="207"/>
                  </a:lnTo>
                  <a:lnTo>
                    <a:pt x="650" y="210"/>
                  </a:lnTo>
                  <a:lnTo>
                    <a:pt x="647" y="213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22" y="238"/>
                  </a:lnTo>
                  <a:lnTo>
                    <a:pt x="612" y="248"/>
                  </a:lnTo>
                  <a:lnTo>
                    <a:pt x="601" y="259"/>
                  </a:lnTo>
                  <a:lnTo>
                    <a:pt x="588" y="268"/>
                  </a:lnTo>
                  <a:lnTo>
                    <a:pt x="581" y="273"/>
                  </a:lnTo>
                  <a:lnTo>
                    <a:pt x="574" y="276"/>
                  </a:lnTo>
                  <a:lnTo>
                    <a:pt x="566" y="278"/>
                  </a:lnTo>
                  <a:lnTo>
                    <a:pt x="558" y="281"/>
                  </a:lnTo>
                  <a:lnTo>
                    <a:pt x="549" y="282"/>
                  </a:lnTo>
                  <a:lnTo>
                    <a:pt x="540" y="283"/>
                  </a:lnTo>
                  <a:lnTo>
                    <a:pt x="540" y="283"/>
                  </a:lnTo>
                  <a:lnTo>
                    <a:pt x="529" y="283"/>
                  </a:lnTo>
                  <a:lnTo>
                    <a:pt x="520" y="284"/>
                  </a:lnTo>
                  <a:lnTo>
                    <a:pt x="503" y="287"/>
                  </a:lnTo>
                  <a:lnTo>
                    <a:pt x="488" y="293"/>
                  </a:lnTo>
                  <a:lnTo>
                    <a:pt x="473" y="299"/>
                  </a:lnTo>
                  <a:lnTo>
                    <a:pt x="458" y="305"/>
                  </a:lnTo>
                  <a:lnTo>
                    <a:pt x="444" y="310"/>
                  </a:lnTo>
                  <a:lnTo>
                    <a:pt x="428" y="314"/>
                  </a:lnTo>
                  <a:lnTo>
                    <a:pt x="420" y="315"/>
                  </a:lnTo>
                  <a:lnTo>
                    <a:pt x="411" y="315"/>
                  </a:lnTo>
                  <a:lnTo>
                    <a:pt x="411" y="315"/>
                  </a:lnTo>
                  <a:lnTo>
                    <a:pt x="403" y="315"/>
                  </a:lnTo>
                  <a:lnTo>
                    <a:pt x="396" y="314"/>
                  </a:lnTo>
                  <a:lnTo>
                    <a:pt x="389" y="312"/>
                  </a:lnTo>
                  <a:lnTo>
                    <a:pt x="383" y="309"/>
                  </a:lnTo>
                  <a:lnTo>
                    <a:pt x="373" y="302"/>
                  </a:lnTo>
                  <a:lnTo>
                    <a:pt x="362" y="296"/>
                  </a:lnTo>
                  <a:lnTo>
                    <a:pt x="353" y="287"/>
                  </a:lnTo>
                  <a:lnTo>
                    <a:pt x="343" y="282"/>
                  </a:lnTo>
                  <a:lnTo>
                    <a:pt x="337" y="278"/>
                  </a:lnTo>
                  <a:lnTo>
                    <a:pt x="332" y="277"/>
                  </a:lnTo>
                  <a:lnTo>
                    <a:pt x="326" y="276"/>
                  </a:lnTo>
                  <a:lnTo>
                    <a:pt x="319" y="275"/>
                  </a:lnTo>
                  <a:lnTo>
                    <a:pt x="319" y="275"/>
                  </a:lnTo>
                  <a:lnTo>
                    <a:pt x="307" y="276"/>
                  </a:lnTo>
                  <a:lnTo>
                    <a:pt x="297" y="278"/>
                  </a:lnTo>
                  <a:lnTo>
                    <a:pt x="286" y="281"/>
                  </a:lnTo>
                  <a:lnTo>
                    <a:pt x="276" y="284"/>
                  </a:lnTo>
                  <a:lnTo>
                    <a:pt x="258" y="291"/>
                  </a:lnTo>
                  <a:lnTo>
                    <a:pt x="248" y="293"/>
                  </a:lnTo>
                  <a:lnTo>
                    <a:pt x="238" y="294"/>
                  </a:lnTo>
                  <a:lnTo>
                    <a:pt x="238" y="294"/>
                  </a:lnTo>
                  <a:lnTo>
                    <a:pt x="95" y="294"/>
                  </a:lnTo>
                  <a:lnTo>
                    <a:pt x="95" y="294"/>
                  </a:lnTo>
                  <a:lnTo>
                    <a:pt x="80" y="296"/>
                  </a:lnTo>
                  <a:lnTo>
                    <a:pt x="68" y="298"/>
                  </a:lnTo>
                  <a:lnTo>
                    <a:pt x="56" y="304"/>
                  </a:lnTo>
                  <a:lnTo>
                    <a:pt x="47" y="309"/>
                  </a:lnTo>
                  <a:lnTo>
                    <a:pt x="38" y="316"/>
                  </a:lnTo>
                  <a:lnTo>
                    <a:pt x="31" y="324"/>
                  </a:lnTo>
                  <a:lnTo>
                    <a:pt x="24" y="334"/>
                  </a:lnTo>
                  <a:lnTo>
                    <a:pt x="18" y="342"/>
                  </a:lnTo>
                  <a:lnTo>
                    <a:pt x="18" y="342"/>
                  </a:lnTo>
                  <a:lnTo>
                    <a:pt x="15" y="340"/>
                  </a:lnTo>
                  <a:lnTo>
                    <a:pt x="13" y="339"/>
                  </a:lnTo>
                  <a:lnTo>
                    <a:pt x="13" y="338"/>
                  </a:lnTo>
                  <a:lnTo>
                    <a:pt x="10" y="337"/>
                  </a:lnTo>
                  <a:lnTo>
                    <a:pt x="10" y="337"/>
                  </a:lnTo>
                  <a:lnTo>
                    <a:pt x="7" y="344"/>
                  </a:lnTo>
                  <a:lnTo>
                    <a:pt x="5" y="350"/>
                  </a:lnTo>
                  <a:lnTo>
                    <a:pt x="1" y="358"/>
                  </a:lnTo>
                  <a:lnTo>
                    <a:pt x="0" y="367"/>
                  </a:lnTo>
                  <a:lnTo>
                    <a:pt x="1" y="371"/>
                  </a:lnTo>
                  <a:lnTo>
                    <a:pt x="1" y="376"/>
                  </a:lnTo>
                  <a:lnTo>
                    <a:pt x="3" y="381"/>
                  </a:lnTo>
                  <a:lnTo>
                    <a:pt x="6" y="385"/>
                  </a:lnTo>
                  <a:lnTo>
                    <a:pt x="10" y="389"/>
                  </a:lnTo>
                  <a:lnTo>
                    <a:pt x="15" y="392"/>
                  </a:lnTo>
                  <a:lnTo>
                    <a:pt x="15" y="392"/>
                  </a:lnTo>
                  <a:lnTo>
                    <a:pt x="25" y="397"/>
                  </a:lnTo>
                  <a:lnTo>
                    <a:pt x="32" y="399"/>
                  </a:lnTo>
                  <a:lnTo>
                    <a:pt x="39" y="400"/>
                  </a:lnTo>
                  <a:lnTo>
                    <a:pt x="41" y="400"/>
                  </a:lnTo>
                  <a:lnTo>
                    <a:pt x="44" y="401"/>
                  </a:lnTo>
                  <a:lnTo>
                    <a:pt x="54" y="407"/>
                  </a:lnTo>
                  <a:lnTo>
                    <a:pt x="54" y="407"/>
                  </a:lnTo>
                  <a:lnTo>
                    <a:pt x="63" y="412"/>
                  </a:lnTo>
                  <a:lnTo>
                    <a:pt x="70" y="414"/>
                  </a:lnTo>
                  <a:lnTo>
                    <a:pt x="80" y="418"/>
                  </a:lnTo>
                  <a:lnTo>
                    <a:pt x="83" y="420"/>
                  </a:lnTo>
                  <a:lnTo>
                    <a:pt x="83" y="423"/>
                  </a:lnTo>
                  <a:lnTo>
                    <a:pt x="79" y="429"/>
                  </a:lnTo>
                  <a:lnTo>
                    <a:pt x="72" y="437"/>
                  </a:lnTo>
                  <a:lnTo>
                    <a:pt x="72" y="437"/>
                  </a:lnTo>
                  <a:lnTo>
                    <a:pt x="69" y="442"/>
                  </a:lnTo>
                  <a:lnTo>
                    <a:pt x="67" y="447"/>
                  </a:lnTo>
                  <a:lnTo>
                    <a:pt x="66" y="452"/>
                  </a:lnTo>
                  <a:lnTo>
                    <a:pt x="66" y="458"/>
                  </a:lnTo>
                  <a:lnTo>
                    <a:pt x="67" y="461"/>
                  </a:lnTo>
                  <a:lnTo>
                    <a:pt x="69" y="466"/>
                  </a:lnTo>
                  <a:lnTo>
                    <a:pt x="71" y="468"/>
                  </a:lnTo>
                  <a:lnTo>
                    <a:pt x="75" y="472"/>
                  </a:lnTo>
                  <a:lnTo>
                    <a:pt x="78" y="473"/>
                  </a:lnTo>
                  <a:lnTo>
                    <a:pt x="83" y="474"/>
                  </a:lnTo>
                  <a:lnTo>
                    <a:pt x="87" y="474"/>
                  </a:lnTo>
                  <a:lnTo>
                    <a:pt x="93" y="474"/>
                  </a:lnTo>
                  <a:lnTo>
                    <a:pt x="99" y="472"/>
                  </a:lnTo>
                  <a:lnTo>
                    <a:pt x="105" y="469"/>
                  </a:lnTo>
                  <a:lnTo>
                    <a:pt x="110" y="465"/>
                  </a:lnTo>
                  <a:lnTo>
                    <a:pt x="117" y="459"/>
                  </a:lnTo>
                  <a:lnTo>
                    <a:pt x="117" y="459"/>
                  </a:lnTo>
                  <a:lnTo>
                    <a:pt x="128" y="449"/>
                  </a:lnTo>
                  <a:lnTo>
                    <a:pt x="137" y="441"/>
                  </a:lnTo>
                  <a:lnTo>
                    <a:pt x="144" y="436"/>
                  </a:lnTo>
                  <a:lnTo>
                    <a:pt x="152" y="435"/>
                  </a:lnTo>
                  <a:lnTo>
                    <a:pt x="154" y="435"/>
                  </a:lnTo>
                  <a:lnTo>
                    <a:pt x="158" y="436"/>
                  </a:lnTo>
                  <a:lnTo>
                    <a:pt x="163" y="441"/>
                  </a:lnTo>
                  <a:lnTo>
                    <a:pt x="168" y="446"/>
                  </a:lnTo>
                  <a:lnTo>
                    <a:pt x="173" y="454"/>
                  </a:lnTo>
                  <a:lnTo>
                    <a:pt x="173" y="454"/>
                  </a:lnTo>
                  <a:lnTo>
                    <a:pt x="183" y="472"/>
                  </a:lnTo>
                  <a:lnTo>
                    <a:pt x="187" y="477"/>
                  </a:lnTo>
                  <a:lnTo>
                    <a:pt x="192" y="481"/>
                  </a:lnTo>
                  <a:lnTo>
                    <a:pt x="198" y="483"/>
                  </a:lnTo>
                  <a:lnTo>
                    <a:pt x="202" y="482"/>
                  </a:lnTo>
                  <a:lnTo>
                    <a:pt x="207" y="480"/>
                  </a:lnTo>
                  <a:lnTo>
                    <a:pt x="213" y="474"/>
                  </a:lnTo>
                  <a:lnTo>
                    <a:pt x="213" y="474"/>
                  </a:lnTo>
                  <a:lnTo>
                    <a:pt x="219" y="469"/>
                  </a:lnTo>
                  <a:lnTo>
                    <a:pt x="223" y="467"/>
                  </a:lnTo>
                  <a:lnTo>
                    <a:pt x="228" y="467"/>
                  </a:lnTo>
                  <a:lnTo>
                    <a:pt x="234" y="468"/>
                  </a:lnTo>
                  <a:lnTo>
                    <a:pt x="238" y="473"/>
                  </a:lnTo>
                  <a:lnTo>
                    <a:pt x="243" y="480"/>
                  </a:lnTo>
                  <a:lnTo>
                    <a:pt x="248" y="488"/>
                  </a:lnTo>
                  <a:lnTo>
                    <a:pt x="253" y="499"/>
                  </a:lnTo>
                  <a:lnTo>
                    <a:pt x="253" y="499"/>
                  </a:lnTo>
                  <a:lnTo>
                    <a:pt x="265" y="519"/>
                  </a:lnTo>
                  <a:lnTo>
                    <a:pt x="269" y="528"/>
                  </a:lnTo>
                  <a:lnTo>
                    <a:pt x="271" y="536"/>
                  </a:lnTo>
                  <a:lnTo>
                    <a:pt x="274" y="543"/>
                  </a:lnTo>
                  <a:lnTo>
                    <a:pt x="274" y="550"/>
                  </a:lnTo>
                  <a:lnTo>
                    <a:pt x="274" y="557"/>
                  </a:lnTo>
                  <a:lnTo>
                    <a:pt x="271" y="562"/>
                  </a:lnTo>
                  <a:lnTo>
                    <a:pt x="271" y="562"/>
                  </a:lnTo>
                  <a:lnTo>
                    <a:pt x="269" y="566"/>
                  </a:lnTo>
                  <a:lnTo>
                    <a:pt x="269" y="569"/>
                  </a:lnTo>
                  <a:lnTo>
                    <a:pt x="271" y="572"/>
                  </a:lnTo>
                  <a:lnTo>
                    <a:pt x="275" y="575"/>
                  </a:lnTo>
                  <a:lnTo>
                    <a:pt x="284" y="582"/>
                  </a:lnTo>
                  <a:lnTo>
                    <a:pt x="298" y="591"/>
                  </a:lnTo>
                  <a:lnTo>
                    <a:pt x="298" y="591"/>
                  </a:lnTo>
                  <a:lnTo>
                    <a:pt x="309" y="602"/>
                  </a:lnTo>
                  <a:lnTo>
                    <a:pt x="314" y="606"/>
                  </a:lnTo>
                  <a:lnTo>
                    <a:pt x="316" y="611"/>
                  </a:lnTo>
                  <a:lnTo>
                    <a:pt x="316" y="614"/>
                  </a:lnTo>
                  <a:lnTo>
                    <a:pt x="315" y="618"/>
                  </a:lnTo>
                  <a:lnTo>
                    <a:pt x="312" y="621"/>
                  </a:lnTo>
                  <a:lnTo>
                    <a:pt x="305" y="625"/>
                  </a:lnTo>
                  <a:lnTo>
                    <a:pt x="305" y="625"/>
                  </a:lnTo>
                  <a:lnTo>
                    <a:pt x="297" y="627"/>
                  </a:lnTo>
                  <a:lnTo>
                    <a:pt x="292" y="630"/>
                  </a:lnTo>
                  <a:lnTo>
                    <a:pt x="289" y="634"/>
                  </a:lnTo>
                  <a:lnTo>
                    <a:pt x="289" y="638"/>
                  </a:lnTo>
                  <a:lnTo>
                    <a:pt x="289" y="643"/>
                  </a:lnTo>
                  <a:lnTo>
                    <a:pt x="292" y="649"/>
                  </a:lnTo>
                  <a:lnTo>
                    <a:pt x="297" y="655"/>
                  </a:lnTo>
                  <a:lnTo>
                    <a:pt x="305" y="660"/>
                  </a:lnTo>
                  <a:lnTo>
                    <a:pt x="305" y="660"/>
                  </a:lnTo>
                  <a:lnTo>
                    <a:pt x="315" y="673"/>
                  </a:lnTo>
                  <a:lnTo>
                    <a:pt x="323" y="683"/>
                  </a:lnTo>
                  <a:lnTo>
                    <a:pt x="330" y="693"/>
                  </a:lnTo>
                  <a:lnTo>
                    <a:pt x="335" y="697"/>
                  </a:lnTo>
                  <a:lnTo>
                    <a:pt x="342" y="702"/>
                  </a:lnTo>
                  <a:lnTo>
                    <a:pt x="342" y="702"/>
                  </a:lnTo>
                  <a:lnTo>
                    <a:pt x="349" y="706"/>
                  </a:lnTo>
                  <a:lnTo>
                    <a:pt x="354" y="712"/>
                  </a:lnTo>
                  <a:lnTo>
                    <a:pt x="359" y="718"/>
                  </a:lnTo>
                  <a:lnTo>
                    <a:pt x="364" y="724"/>
                  </a:lnTo>
                  <a:lnTo>
                    <a:pt x="369" y="734"/>
                  </a:lnTo>
                  <a:lnTo>
                    <a:pt x="370" y="739"/>
                  </a:lnTo>
                  <a:lnTo>
                    <a:pt x="370" y="739"/>
                  </a:lnTo>
                  <a:lnTo>
                    <a:pt x="389" y="726"/>
                  </a:lnTo>
                  <a:lnTo>
                    <a:pt x="406" y="714"/>
                  </a:lnTo>
                  <a:lnTo>
                    <a:pt x="423" y="704"/>
                  </a:lnTo>
                  <a:lnTo>
                    <a:pt x="439" y="696"/>
                  </a:lnTo>
                  <a:lnTo>
                    <a:pt x="454" y="690"/>
                  </a:lnTo>
                  <a:lnTo>
                    <a:pt x="467" y="684"/>
                  </a:lnTo>
                  <a:lnTo>
                    <a:pt x="479" y="682"/>
                  </a:lnTo>
                  <a:lnTo>
                    <a:pt x="489" y="680"/>
                  </a:lnTo>
                  <a:lnTo>
                    <a:pt x="489" y="680"/>
                  </a:lnTo>
                  <a:lnTo>
                    <a:pt x="514" y="678"/>
                  </a:lnTo>
                  <a:lnTo>
                    <a:pt x="537" y="675"/>
                  </a:lnTo>
                  <a:lnTo>
                    <a:pt x="574" y="671"/>
                  </a:lnTo>
                  <a:lnTo>
                    <a:pt x="602" y="665"/>
                  </a:lnTo>
                  <a:lnTo>
                    <a:pt x="621" y="659"/>
                  </a:lnTo>
                  <a:lnTo>
                    <a:pt x="635" y="653"/>
                  </a:lnTo>
                  <a:lnTo>
                    <a:pt x="645" y="649"/>
                  </a:lnTo>
                  <a:lnTo>
                    <a:pt x="654" y="646"/>
                  </a:lnTo>
                  <a:lnTo>
                    <a:pt x="657" y="645"/>
                  </a:lnTo>
                  <a:lnTo>
                    <a:pt x="660" y="646"/>
                  </a:lnTo>
                  <a:lnTo>
                    <a:pt x="660" y="646"/>
                  </a:lnTo>
                  <a:lnTo>
                    <a:pt x="677" y="649"/>
                  </a:lnTo>
                  <a:lnTo>
                    <a:pt x="692" y="652"/>
                  </a:lnTo>
                  <a:lnTo>
                    <a:pt x="706" y="658"/>
                  </a:lnTo>
                  <a:lnTo>
                    <a:pt x="723" y="665"/>
                  </a:lnTo>
                  <a:lnTo>
                    <a:pt x="739" y="673"/>
                  </a:lnTo>
                  <a:lnTo>
                    <a:pt x="754" y="682"/>
                  </a:lnTo>
                  <a:lnTo>
                    <a:pt x="770" y="693"/>
                  </a:lnTo>
                  <a:lnTo>
                    <a:pt x="786" y="704"/>
                  </a:lnTo>
                  <a:lnTo>
                    <a:pt x="817" y="729"/>
                  </a:lnTo>
                  <a:lnTo>
                    <a:pt x="848" y="757"/>
                  </a:lnTo>
                  <a:lnTo>
                    <a:pt x="879" y="786"/>
                  </a:lnTo>
                  <a:lnTo>
                    <a:pt x="910" y="817"/>
                  </a:lnTo>
                  <a:lnTo>
                    <a:pt x="968" y="877"/>
                  </a:lnTo>
                  <a:lnTo>
                    <a:pt x="1022" y="933"/>
                  </a:lnTo>
                  <a:lnTo>
                    <a:pt x="1046" y="956"/>
                  </a:lnTo>
                  <a:lnTo>
                    <a:pt x="1069" y="977"/>
                  </a:lnTo>
                  <a:lnTo>
                    <a:pt x="1079" y="985"/>
                  </a:lnTo>
                  <a:lnTo>
                    <a:pt x="1090" y="992"/>
                  </a:lnTo>
                  <a:lnTo>
                    <a:pt x="1100" y="997"/>
                  </a:lnTo>
                  <a:lnTo>
                    <a:pt x="1109" y="1002"/>
                  </a:lnTo>
                  <a:lnTo>
                    <a:pt x="1109" y="1002"/>
                  </a:lnTo>
                  <a:lnTo>
                    <a:pt x="1120" y="1006"/>
                  </a:lnTo>
                  <a:lnTo>
                    <a:pt x="1130" y="1008"/>
                  </a:lnTo>
                  <a:lnTo>
                    <a:pt x="1140" y="1007"/>
                  </a:lnTo>
                  <a:lnTo>
                    <a:pt x="1149" y="1006"/>
                  </a:lnTo>
                  <a:lnTo>
                    <a:pt x="1159" y="1002"/>
                  </a:lnTo>
                  <a:lnTo>
                    <a:pt x="1168" y="997"/>
                  </a:lnTo>
                  <a:lnTo>
                    <a:pt x="1187" y="986"/>
                  </a:lnTo>
                  <a:lnTo>
                    <a:pt x="1206" y="974"/>
                  </a:lnTo>
                  <a:lnTo>
                    <a:pt x="1225" y="963"/>
                  </a:lnTo>
                  <a:lnTo>
                    <a:pt x="1236" y="958"/>
                  </a:lnTo>
                  <a:lnTo>
                    <a:pt x="1247" y="955"/>
                  </a:lnTo>
                  <a:lnTo>
                    <a:pt x="1259" y="953"/>
                  </a:lnTo>
                  <a:lnTo>
                    <a:pt x="1270" y="951"/>
                  </a:lnTo>
                  <a:lnTo>
                    <a:pt x="1270" y="951"/>
                  </a:lnTo>
                  <a:lnTo>
                    <a:pt x="1314" y="951"/>
                  </a:lnTo>
                  <a:lnTo>
                    <a:pt x="1351" y="953"/>
                  </a:lnTo>
                  <a:lnTo>
                    <a:pt x="1403" y="955"/>
                  </a:lnTo>
                  <a:lnTo>
                    <a:pt x="1403" y="955"/>
                  </a:lnTo>
                  <a:lnTo>
                    <a:pt x="1418" y="922"/>
                  </a:lnTo>
                  <a:lnTo>
                    <a:pt x="1426" y="870"/>
                  </a:lnTo>
                  <a:lnTo>
                    <a:pt x="1439" y="851"/>
                  </a:lnTo>
                  <a:lnTo>
                    <a:pt x="1439" y="851"/>
                  </a:lnTo>
                  <a:lnTo>
                    <a:pt x="1439" y="851"/>
                  </a:lnTo>
                  <a:lnTo>
                    <a:pt x="1439" y="851"/>
                  </a:lnTo>
                  <a:lnTo>
                    <a:pt x="1439" y="850"/>
                  </a:lnTo>
                  <a:lnTo>
                    <a:pt x="1442" y="847"/>
                  </a:lnTo>
                  <a:lnTo>
                    <a:pt x="1444" y="842"/>
                  </a:lnTo>
                  <a:lnTo>
                    <a:pt x="1444" y="841"/>
                  </a:lnTo>
                  <a:lnTo>
                    <a:pt x="1443" y="841"/>
                  </a:lnTo>
                  <a:lnTo>
                    <a:pt x="1443" y="841"/>
                  </a:lnTo>
                  <a:lnTo>
                    <a:pt x="1443" y="84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9" name="Freeform 100"/>
            <p:cNvSpPr>
              <a:spLocks/>
            </p:cNvSpPr>
            <p:nvPr/>
          </p:nvSpPr>
          <p:spPr bwMode="auto">
            <a:xfrm>
              <a:off x="6983694" y="4358776"/>
              <a:ext cx="1124769" cy="1511555"/>
            </a:xfrm>
            <a:custGeom>
              <a:avLst/>
              <a:gdLst/>
              <a:ahLst/>
              <a:cxnLst>
                <a:cxn ang="0">
                  <a:pos x="1756" y="1708"/>
                </a:cxn>
                <a:cxn ang="0">
                  <a:pos x="1782" y="1553"/>
                </a:cxn>
                <a:cxn ang="0">
                  <a:pos x="1704" y="1391"/>
                </a:cxn>
                <a:cxn ang="0">
                  <a:pos x="1649" y="1210"/>
                </a:cxn>
                <a:cxn ang="0">
                  <a:pos x="1613" y="918"/>
                </a:cxn>
                <a:cxn ang="0">
                  <a:pos x="1655" y="827"/>
                </a:cxn>
                <a:cxn ang="0">
                  <a:pos x="1586" y="721"/>
                </a:cxn>
                <a:cxn ang="0">
                  <a:pos x="1507" y="567"/>
                </a:cxn>
                <a:cxn ang="0">
                  <a:pos x="1537" y="377"/>
                </a:cxn>
                <a:cxn ang="0">
                  <a:pos x="1578" y="272"/>
                </a:cxn>
                <a:cxn ang="0">
                  <a:pos x="1467" y="217"/>
                </a:cxn>
                <a:cxn ang="0">
                  <a:pos x="1387" y="249"/>
                </a:cxn>
                <a:cxn ang="0">
                  <a:pos x="1484" y="433"/>
                </a:cxn>
                <a:cxn ang="0">
                  <a:pos x="1339" y="322"/>
                </a:cxn>
                <a:cxn ang="0">
                  <a:pos x="1372" y="73"/>
                </a:cxn>
                <a:cxn ang="0">
                  <a:pos x="1278" y="223"/>
                </a:cxn>
                <a:cxn ang="0">
                  <a:pos x="1241" y="456"/>
                </a:cxn>
                <a:cxn ang="0">
                  <a:pos x="1224" y="680"/>
                </a:cxn>
                <a:cxn ang="0">
                  <a:pos x="1382" y="811"/>
                </a:cxn>
                <a:cxn ang="0">
                  <a:pos x="1399" y="949"/>
                </a:cxn>
                <a:cxn ang="0">
                  <a:pos x="1326" y="853"/>
                </a:cxn>
                <a:cxn ang="0">
                  <a:pos x="1214" y="712"/>
                </a:cxn>
                <a:cxn ang="0">
                  <a:pos x="1116" y="960"/>
                </a:cxn>
                <a:cxn ang="0">
                  <a:pos x="925" y="1033"/>
                </a:cxn>
                <a:cxn ang="0">
                  <a:pos x="836" y="935"/>
                </a:cxn>
                <a:cxn ang="0">
                  <a:pos x="970" y="1007"/>
                </a:cxn>
                <a:cxn ang="0">
                  <a:pos x="1154" y="775"/>
                </a:cxn>
                <a:cxn ang="0">
                  <a:pos x="1193" y="398"/>
                </a:cxn>
                <a:cxn ang="0">
                  <a:pos x="1207" y="215"/>
                </a:cxn>
                <a:cxn ang="0">
                  <a:pos x="1211" y="48"/>
                </a:cxn>
                <a:cxn ang="0">
                  <a:pos x="1050" y="120"/>
                </a:cxn>
                <a:cxn ang="0">
                  <a:pos x="896" y="288"/>
                </a:cxn>
                <a:cxn ang="0">
                  <a:pos x="829" y="475"/>
                </a:cxn>
                <a:cxn ang="0">
                  <a:pos x="904" y="637"/>
                </a:cxn>
                <a:cxn ang="0">
                  <a:pos x="771" y="540"/>
                </a:cxn>
                <a:cxn ang="0">
                  <a:pos x="722" y="612"/>
                </a:cxn>
                <a:cxn ang="0">
                  <a:pos x="707" y="744"/>
                </a:cxn>
                <a:cxn ang="0">
                  <a:pos x="369" y="946"/>
                </a:cxn>
                <a:cxn ang="0">
                  <a:pos x="224" y="994"/>
                </a:cxn>
                <a:cxn ang="0">
                  <a:pos x="88" y="1177"/>
                </a:cxn>
                <a:cxn ang="0">
                  <a:pos x="15" y="1408"/>
                </a:cxn>
                <a:cxn ang="0">
                  <a:pos x="146" y="1590"/>
                </a:cxn>
                <a:cxn ang="0">
                  <a:pos x="153" y="1860"/>
                </a:cxn>
                <a:cxn ang="0">
                  <a:pos x="239" y="2018"/>
                </a:cxn>
                <a:cxn ang="0">
                  <a:pos x="101" y="2245"/>
                </a:cxn>
                <a:cxn ang="0">
                  <a:pos x="114" y="2393"/>
                </a:cxn>
                <a:cxn ang="0">
                  <a:pos x="223" y="2477"/>
                </a:cxn>
                <a:cxn ang="0">
                  <a:pos x="305" y="2606"/>
                </a:cxn>
                <a:cxn ang="0">
                  <a:pos x="456" y="2660"/>
                </a:cxn>
                <a:cxn ang="0">
                  <a:pos x="514" y="2508"/>
                </a:cxn>
                <a:cxn ang="0">
                  <a:pos x="582" y="2380"/>
                </a:cxn>
                <a:cxn ang="0">
                  <a:pos x="524" y="2356"/>
                </a:cxn>
                <a:cxn ang="0">
                  <a:pos x="611" y="2199"/>
                </a:cxn>
                <a:cxn ang="0">
                  <a:pos x="650" y="2273"/>
                </a:cxn>
                <a:cxn ang="0">
                  <a:pos x="863" y="2313"/>
                </a:cxn>
                <a:cxn ang="0">
                  <a:pos x="991" y="2166"/>
                </a:cxn>
                <a:cxn ang="0">
                  <a:pos x="1124" y="1985"/>
                </a:cxn>
                <a:cxn ang="0">
                  <a:pos x="1350" y="2010"/>
                </a:cxn>
                <a:cxn ang="0">
                  <a:pos x="1536" y="2027"/>
                </a:cxn>
                <a:cxn ang="0">
                  <a:pos x="1655" y="2018"/>
                </a:cxn>
                <a:cxn ang="0">
                  <a:pos x="1739" y="1914"/>
                </a:cxn>
              </a:cxnLst>
              <a:rect l="0" t="0" r="r" b="b"/>
              <a:pathLst>
                <a:path w="1803" h="2669">
                  <a:moveTo>
                    <a:pt x="1677" y="1810"/>
                  </a:moveTo>
                  <a:lnTo>
                    <a:pt x="1677" y="1810"/>
                  </a:lnTo>
                  <a:lnTo>
                    <a:pt x="1685" y="1807"/>
                  </a:lnTo>
                  <a:lnTo>
                    <a:pt x="1691" y="1806"/>
                  </a:lnTo>
                  <a:lnTo>
                    <a:pt x="1697" y="1805"/>
                  </a:lnTo>
                  <a:lnTo>
                    <a:pt x="1704" y="1802"/>
                  </a:lnTo>
                  <a:lnTo>
                    <a:pt x="1704" y="1802"/>
                  </a:lnTo>
                  <a:lnTo>
                    <a:pt x="1707" y="1798"/>
                  </a:lnTo>
                  <a:lnTo>
                    <a:pt x="1710" y="1795"/>
                  </a:lnTo>
                  <a:lnTo>
                    <a:pt x="1711" y="1789"/>
                  </a:lnTo>
                  <a:lnTo>
                    <a:pt x="1712" y="1783"/>
                  </a:lnTo>
                  <a:lnTo>
                    <a:pt x="1713" y="1771"/>
                  </a:lnTo>
                  <a:lnTo>
                    <a:pt x="1715" y="1758"/>
                  </a:lnTo>
                  <a:lnTo>
                    <a:pt x="1715" y="1758"/>
                  </a:lnTo>
                  <a:lnTo>
                    <a:pt x="1716" y="1752"/>
                  </a:lnTo>
                  <a:lnTo>
                    <a:pt x="1719" y="1748"/>
                  </a:lnTo>
                  <a:lnTo>
                    <a:pt x="1726" y="1738"/>
                  </a:lnTo>
                  <a:lnTo>
                    <a:pt x="1733" y="1731"/>
                  </a:lnTo>
                  <a:lnTo>
                    <a:pt x="1741" y="1725"/>
                  </a:lnTo>
                  <a:lnTo>
                    <a:pt x="1749" y="1717"/>
                  </a:lnTo>
                  <a:lnTo>
                    <a:pt x="1756" y="1708"/>
                  </a:lnTo>
                  <a:lnTo>
                    <a:pt x="1759" y="1704"/>
                  </a:lnTo>
                  <a:lnTo>
                    <a:pt x="1760" y="1699"/>
                  </a:lnTo>
                  <a:lnTo>
                    <a:pt x="1761" y="1693"/>
                  </a:lnTo>
                  <a:lnTo>
                    <a:pt x="1762" y="1688"/>
                  </a:lnTo>
                  <a:lnTo>
                    <a:pt x="1762" y="1688"/>
                  </a:lnTo>
                  <a:lnTo>
                    <a:pt x="1761" y="1676"/>
                  </a:lnTo>
                  <a:lnTo>
                    <a:pt x="1758" y="1666"/>
                  </a:lnTo>
                  <a:lnTo>
                    <a:pt x="1754" y="1657"/>
                  </a:lnTo>
                  <a:lnTo>
                    <a:pt x="1750" y="1649"/>
                  </a:lnTo>
                  <a:lnTo>
                    <a:pt x="1741" y="1634"/>
                  </a:lnTo>
                  <a:lnTo>
                    <a:pt x="1737" y="1626"/>
                  </a:lnTo>
                  <a:lnTo>
                    <a:pt x="1736" y="1619"/>
                  </a:lnTo>
                  <a:lnTo>
                    <a:pt x="1736" y="1619"/>
                  </a:lnTo>
                  <a:lnTo>
                    <a:pt x="1737" y="1607"/>
                  </a:lnTo>
                  <a:lnTo>
                    <a:pt x="1739" y="1598"/>
                  </a:lnTo>
                  <a:lnTo>
                    <a:pt x="1743" y="1590"/>
                  </a:lnTo>
                  <a:lnTo>
                    <a:pt x="1746" y="1583"/>
                  </a:lnTo>
                  <a:lnTo>
                    <a:pt x="1752" y="1577"/>
                  </a:lnTo>
                  <a:lnTo>
                    <a:pt x="1758" y="1573"/>
                  </a:lnTo>
                  <a:lnTo>
                    <a:pt x="1769" y="1562"/>
                  </a:lnTo>
                  <a:lnTo>
                    <a:pt x="1782" y="1553"/>
                  </a:lnTo>
                  <a:lnTo>
                    <a:pt x="1788" y="1547"/>
                  </a:lnTo>
                  <a:lnTo>
                    <a:pt x="1792" y="1542"/>
                  </a:lnTo>
                  <a:lnTo>
                    <a:pt x="1797" y="1534"/>
                  </a:lnTo>
                  <a:lnTo>
                    <a:pt x="1800" y="1525"/>
                  </a:lnTo>
                  <a:lnTo>
                    <a:pt x="1803" y="1515"/>
                  </a:lnTo>
                  <a:lnTo>
                    <a:pt x="1803" y="1504"/>
                  </a:lnTo>
                  <a:lnTo>
                    <a:pt x="1803" y="1504"/>
                  </a:lnTo>
                  <a:lnTo>
                    <a:pt x="1802" y="1483"/>
                  </a:lnTo>
                  <a:lnTo>
                    <a:pt x="1799" y="1465"/>
                  </a:lnTo>
                  <a:lnTo>
                    <a:pt x="1797" y="1447"/>
                  </a:lnTo>
                  <a:lnTo>
                    <a:pt x="1795" y="1430"/>
                  </a:lnTo>
                  <a:lnTo>
                    <a:pt x="1795" y="1430"/>
                  </a:lnTo>
                  <a:lnTo>
                    <a:pt x="1784" y="1430"/>
                  </a:lnTo>
                  <a:lnTo>
                    <a:pt x="1771" y="1428"/>
                  </a:lnTo>
                  <a:lnTo>
                    <a:pt x="1756" y="1423"/>
                  </a:lnTo>
                  <a:lnTo>
                    <a:pt x="1739" y="1418"/>
                  </a:lnTo>
                  <a:lnTo>
                    <a:pt x="1726" y="1412"/>
                  </a:lnTo>
                  <a:lnTo>
                    <a:pt x="1714" y="1405"/>
                  </a:lnTo>
                  <a:lnTo>
                    <a:pt x="1710" y="1400"/>
                  </a:lnTo>
                  <a:lnTo>
                    <a:pt x="1706" y="1395"/>
                  </a:lnTo>
                  <a:lnTo>
                    <a:pt x="1704" y="1391"/>
                  </a:lnTo>
                  <a:lnTo>
                    <a:pt x="1704" y="1386"/>
                  </a:lnTo>
                  <a:lnTo>
                    <a:pt x="1704" y="1386"/>
                  </a:lnTo>
                  <a:lnTo>
                    <a:pt x="1704" y="1382"/>
                  </a:lnTo>
                  <a:lnTo>
                    <a:pt x="1705" y="1377"/>
                  </a:lnTo>
                  <a:lnTo>
                    <a:pt x="1710" y="1369"/>
                  </a:lnTo>
                  <a:lnTo>
                    <a:pt x="1714" y="1362"/>
                  </a:lnTo>
                  <a:lnTo>
                    <a:pt x="1719" y="1357"/>
                  </a:lnTo>
                  <a:lnTo>
                    <a:pt x="1719" y="1357"/>
                  </a:lnTo>
                  <a:lnTo>
                    <a:pt x="1715" y="1287"/>
                  </a:lnTo>
                  <a:lnTo>
                    <a:pt x="1715" y="1287"/>
                  </a:lnTo>
                  <a:lnTo>
                    <a:pt x="1715" y="1287"/>
                  </a:lnTo>
                  <a:lnTo>
                    <a:pt x="1692" y="1273"/>
                  </a:lnTo>
                  <a:lnTo>
                    <a:pt x="1681" y="1267"/>
                  </a:lnTo>
                  <a:lnTo>
                    <a:pt x="1670" y="1259"/>
                  </a:lnTo>
                  <a:lnTo>
                    <a:pt x="1661" y="1249"/>
                  </a:lnTo>
                  <a:lnTo>
                    <a:pt x="1658" y="1244"/>
                  </a:lnTo>
                  <a:lnTo>
                    <a:pt x="1654" y="1238"/>
                  </a:lnTo>
                  <a:lnTo>
                    <a:pt x="1652" y="1232"/>
                  </a:lnTo>
                  <a:lnTo>
                    <a:pt x="1650" y="1225"/>
                  </a:lnTo>
                  <a:lnTo>
                    <a:pt x="1649" y="1218"/>
                  </a:lnTo>
                  <a:lnTo>
                    <a:pt x="1649" y="1210"/>
                  </a:lnTo>
                  <a:lnTo>
                    <a:pt x="1649" y="1210"/>
                  </a:lnTo>
                  <a:lnTo>
                    <a:pt x="1649" y="1111"/>
                  </a:lnTo>
                  <a:lnTo>
                    <a:pt x="1649" y="1111"/>
                  </a:lnTo>
                  <a:lnTo>
                    <a:pt x="1647" y="1100"/>
                  </a:lnTo>
                  <a:lnTo>
                    <a:pt x="1645" y="1091"/>
                  </a:lnTo>
                  <a:lnTo>
                    <a:pt x="1643" y="1085"/>
                  </a:lnTo>
                  <a:lnTo>
                    <a:pt x="1638" y="1080"/>
                  </a:lnTo>
                  <a:lnTo>
                    <a:pt x="1628" y="1072"/>
                  </a:lnTo>
                  <a:lnTo>
                    <a:pt x="1622" y="1066"/>
                  </a:lnTo>
                  <a:lnTo>
                    <a:pt x="1615" y="1059"/>
                  </a:lnTo>
                  <a:lnTo>
                    <a:pt x="1615" y="1059"/>
                  </a:lnTo>
                  <a:lnTo>
                    <a:pt x="1612" y="1050"/>
                  </a:lnTo>
                  <a:lnTo>
                    <a:pt x="1608" y="1034"/>
                  </a:lnTo>
                  <a:lnTo>
                    <a:pt x="1600" y="992"/>
                  </a:lnTo>
                  <a:lnTo>
                    <a:pt x="1590" y="935"/>
                  </a:lnTo>
                  <a:lnTo>
                    <a:pt x="1590" y="935"/>
                  </a:lnTo>
                  <a:lnTo>
                    <a:pt x="1590" y="929"/>
                  </a:lnTo>
                  <a:lnTo>
                    <a:pt x="1593" y="925"/>
                  </a:lnTo>
                  <a:lnTo>
                    <a:pt x="1597" y="921"/>
                  </a:lnTo>
                  <a:lnTo>
                    <a:pt x="1603" y="920"/>
                  </a:lnTo>
                  <a:lnTo>
                    <a:pt x="1613" y="918"/>
                  </a:lnTo>
                  <a:lnTo>
                    <a:pt x="1623" y="916"/>
                  </a:lnTo>
                  <a:lnTo>
                    <a:pt x="1623" y="916"/>
                  </a:lnTo>
                  <a:lnTo>
                    <a:pt x="1628" y="911"/>
                  </a:lnTo>
                  <a:lnTo>
                    <a:pt x="1634" y="905"/>
                  </a:lnTo>
                  <a:lnTo>
                    <a:pt x="1637" y="900"/>
                  </a:lnTo>
                  <a:lnTo>
                    <a:pt x="1642" y="893"/>
                  </a:lnTo>
                  <a:lnTo>
                    <a:pt x="1644" y="885"/>
                  </a:lnTo>
                  <a:lnTo>
                    <a:pt x="1646" y="878"/>
                  </a:lnTo>
                  <a:lnTo>
                    <a:pt x="1647" y="871"/>
                  </a:lnTo>
                  <a:lnTo>
                    <a:pt x="1649" y="865"/>
                  </a:lnTo>
                  <a:lnTo>
                    <a:pt x="1649" y="865"/>
                  </a:lnTo>
                  <a:lnTo>
                    <a:pt x="1652" y="865"/>
                  </a:lnTo>
                  <a:lnTo>
                    <a:pt x="1649" y="857"/>
                  </a:lnTo>
                  <a:lnTo>
                    <a:pt x="1649" y="857"/>
                  </a:lnTo>
                  <a:lnTo>
                    <a:pt x="1649" y="857"/>
                  </a:lnTo>
                  <a:lnTo>
                    <a:pt x="1647" y="851"/>
                  </a:lnTo>
                  <a:lnTo>
                    <a:pt x="1646" y="845"/>
                  </a:lnTo>
                  <a:lnTo>
                    <a:pt x="1645" y="835"/>
                  </a:lnTo>
                  <a:lnTo>
                    <a:pt x="1645" y="835"/>
                  </a:lnTo>
                  <a:lnTo>
                    <a:pt x="1651" y="832"/>
                  </a:lnTo>
                  <a:lnTo>
                    <a:pt x="1655" y="827"/>
                  </a:lnTo>
                  <a:lnTo>
                    <a:pt x="1659" y="822"/>
                  </a:lnTo>
                  <a:lnTo>
                    <a:pt x="1661" y="818"/>
                  </a:lnTo>
                  <a:lnTo>
                    <a:pt x="1662" y="812"/>
                  </a:lnTo>
                  <a:lnTo>
                    <a:pt x="1662" y="806"/>
                  </a:lnTo>
                  <a:lnTo>
                    <a:pt x="1663" y="791"/>
                  </a:lnTo>
                  <a:lnTo>
                    <a:pt x="1663" y="791"/>
                  </a:lnTo>
                  <a:lnTo>
                    <a:pt x="1662" y="783"/>
                  </a:lnTo>
                  <a:lnTo>
                    <a:pt x="1661" y="776"/>
                  </a:lnTo>
                  <a:lnTo>
                    <a:pt x="1660" y="771"/>
                  </a:lnTo>
                  <a:lnTo>
                    <a:pt x="1658" y="765"/>
                  </a:lnTo>
                  <a:lnTo>
                    <a:pt x="1652" y="755"/>
                  </a:lnTo>
                  <a:lnTo>
                    <a:pt x="1645" y="746"/>
                  </a:lnTo>
                  <a:lnTo>
                    <a:pt x="1629" y="733"/>
                  </a:lnTo>
                  <a:lnTo>
                    <a:pt x="1622" y="726"/>
                  </a:lnTo>
                  <a:lnTo>
                    <a:pt x="1615" y="718"/>
                  </a:lnTo>
                  <a:lnTo>
                    <a:pt x="1615" y="718"/>
                  </a:lnTo>
                  <a:lnTo>
                    <a:pt x="1609" y="717"/>
                  </a:lnTo>
                  <a:lnTo>
                    <a:pt x="1605" y="719"/>
                  </a:lnTo>
                  <a:lnTo>
                    <a:pt x="1598" y="720"/>
                  </a:lnTo>
                  <a:lnTo>
                    <a:pt x="1593" y="721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78" y="721"/>
                  </a:lnTo>
                  <a:lnTo>
                    <a:pt x="1571" y="719"/>
                  </a:lnTo>
                  <a:lnTo>
                    <a:pt x="1563" y="715"/>
                  </a:lnTo>
                  <a:lnTo>
                    <a:pt x="1554" y="711"/>
                  </a:lnTo>
                  <a:lnTo>
                    <a:pt x="1546" y="706"/>
                  </a:lnTo>
                  <a:lnTo>
                    <a:pt x="1537" y="699"/>
                  </a:lnTo>
                  <a:lnTo>
                    <a:pt x="1521" y="685"/>
                  </a:lnTo>
                  <a:lnTo>
                    <a:pt x="1506" y="671"/>
                  </a:lnTo>
                  <a:lnTo>
                    <a:pt x="1500" y="661"/>
                  </a:lnTo>
                  <a:lnTo>
                    <a:pt x="1494" y="653"/>
                  </a:lnTo>
                  <a:lnTo>
                    <a:pt x="1490" y="645"/>
                  </a:lnTo>
                  <a:lnTo>
                    <a:pt x="1486" y="637"/>
                  </a:lnTo>
                  <a:lnTo>
                    <a:pt x="1484" y="630"/>
                  </a:lnTo>
                  <a:lnTo>
                    <a:pt x="1483" y="622"/>
                  </a:lnTo>
                  <a:lnTo>
                    <a:pt x="1483" y="622"/>
                  </a:lnTo>
                  <a:lnTo>
                    <a:pt x="1484" y="607"/>
                  </a:lnTo>
                  <a:lnTo>
                    <a:pt x="1487" y="593"/>
                  </a:lnTo>
                  <a:lnTo>
                    <a:pt x="1492" y="583"/>
                  </a:lnTo>
                  <a:lnTo>
                    <a:pt x="1499" y="574"/>
                  </a:lnTo>
                  <a:lnTo>
                    <a:pt x="1507" y="567"/>
                  </a:lnTo>
                  <a:lnTo>
                    <a:pt x="1515" y="561"/>
                  </a:lnTo>
                  <a:lnTo>
                    <a:pt x="1535" y="551"/>
                  </a:lnTo>
                  <a:lnTo>
                    <a:pt x="1553" y="539"/>
                  </a:lnTo>
                  <a:lnTo>
                    <a:pt x="1562" y="534"/>
                  </a:lnTo>
                  <a:lnTo>
                    <a:pt x="1570" y="526"/>
                  </a:lnTo>
                  <a:lnTo>
                    <a:pt x="1576" y="516"/>
                  </a:lnTo>
                  <a:lnTo>
                    <a:pt x="1582" y="506"/>
                  </a:lnTo>
                  <a:lnTo>
                    <a:pt x="1585" y="492"/>
                  </a:lnTo>
                  <a:lnTo>
                    <a:pt x="1586" y="476"/>
                  </a:lnTo>
                  <a:lnTo>
                    <a:pt x="1586" y="476"/>
                  </a:lnTo>
                  <a:lnTo>
                    <a:pt x="1585" y="466"/>
                  </a:lnTo>
                  <a:lnTo>
                    <a:pt x="1584" y="455"/>
                  </a:lnTo>
                  <a:lnTo>
                    <a:pt x="1581" y="446"/>
                  </a:lnTo>
                  <a:lnTo>
                    <a:pt x="1578" y="438"/>
                  </a:lnTo>
                  <a:lnTo>
                    <a:pt x="1574" y="431"/>
                  </a:lnTo>
                  <a:lnTo>
                    <a:pt x="1570" y="423"/>
                  </a:lnTo>
                  <a:lnTo>
                    <a:pt x="1560" y="410"/>
                  </a:lnTo>
                  <a:lnTo>
                    <a:pt x="1551" y="399"/>
                  </a:lnTo>
                  <a:lnTo>
                    <a:pt x="1543" y="387"/>
                  </a:lnTo>
                  <a:lnTo>
                    <a:pt x="1539" y="383"/>
                  </a:lnTo>
                  <a:lnTo>
                    <a:pt x="1537" y="377"/>
                  </a:lnTo>
                  <a:lnTo>
                    <a:pt x="1536" y="371"/>
                  </a:lnTo>
                  <a:lnTo>
                    <a:pt x="1535" y="366"/>
                  </a:lnTo>
                  <a:lnTo>
                    <a:pt x="1535" y="366"/>
                  </a:lnTo>
                  <a:lnTo>
                    <a:pt x="1536" y="359"/>
                  </a:lnTo>
                  <a:lnTo>
                    <a:pt x="1537" y="354"/>
                  </a:lnTo>
                  <a:lnTo>
                    <a:pt x="1540" y="351"/>
                  </a:lnTo>
                  <a:lnTo>
                    <a:pt x="1544" y="347"/>
                  </a:lnTo>
                  <a:lnTo>
                    <a:pt x="1553" y="344"/>
                  </a:lnTo>
                  <a:lnTo>
                    <a:pt x="1563" y="339"/>
                  </a:lnTo>
                  <a:lnTo>
                    <a:pt x="1568" y="337"/>
                  </a:lnTo>
                  <a:lnTo>
                    <a:pt x="1573" y="335"/>
                  </a:lnTo>
                  <a:lnTo>
                    <a:pt x="1577" y="331"/>
                  </a:lnTo>
                  <a:lnTo>
                    <a:pt x="1581" y="326"/>
                  </a:lnTo>
                  <a:lnTo>
                    <a:pt x="1584" y="320"/>
                  </a:lnTo>
                  <a:lnTo>
                    <a:pt x="1586" y="313"/>
                  </a:lnTo>
                  <a:lnTo>
                    <a:pt x="1586" y="303"/>
                  </a:lnTo>
                  <a:lnTo>
                    <a:pt x="1586" y="292"/>
                  </a:lnTo>
                  <a:lnTo>
                    <a:pt x="1586" y="292"/>
                  </a:lnTo>
                  <a:lnTo>
                    <a:pt x="1584" y="284"/>
                  </a:lnTo>
                  <a:lnTo>
                    <a:pt x="1582" y="278"/>
                  </a:lnTo>
                  <a:lnTo>
                    <a:pt x="1578" y="272"/>
                  </a:lnTo>
                  <a:lnTo>
                    <a:pt x="1574" y="269"/>
                  </a:lnTo>
                  <a:lnTo>
                    <a:pt x="1568" y="265"/>
                  </a:lnTo>
                  <a:lnTo>
                    <a:pt x="1562" y="262"/>
                  </a:lnTo>
                  <a:lnTo>
                    <a:pt x="1550" y="257"/>
                  </a:lnTo>
                  <a:lnTo>
                    <a:pt x="1537" y="253"/>
                  </a:lnTo>
                  <a:lnTo>
                    <a:pt x="1531" y="251"/>
                  </a:lnTo>
                  <a:lnTo>
                    <a:pt x="1527" y="247"/>
                  </a:lnTo>
                  <a:lnTo>
                    <a:pt x="1522" y="244"/>
                  </a:lnTo>
                  <a:lnTo>
                    <a:pt x="1519" y="239"/>
                  </a:lnTo>
                  <a:lnTo>
                    <a:pt x="1516" y="233"/>
                  </a:lnTo>
                  <a:lnTo>
                    <a:pt x="1516" y="226"/>
                  </a:lnTo>
                  <a:lnTo>
                    <a:pt x="1516" y="226"/>
                  </a:lnTo>
                  <a:lnTo>
                    <a:pt x="1515" y="213"/>
                  </a:lnTo>
                  <a:lnTo>
                    <a:pt x="1516" y="207"/>
                  </a:lnTo>
                  <a:lnTo>
                    <a:pt x="1520" y="200"/>
                  </a:lnTo>
                  <a:lnTo>
                    <a:pt x="1520" y="200"/>
                  </a:lnTo>
                  <a:lnTo>
                    <a:pt x="1502" y="203"/>
                  </a:lnTo>
                  <a:lnTo>
                    <a:pt x="1485" y="207"/>
                  </a:lnTo>
                  <a:lnTo>
                    <a:pt x="1478" y="210"/>
                  </a:lnTo>
                  <a:lnTo>
                    <a:pt x="1471" y="213"/>
                  </a:lnTo>
                  <a:lnTo>
                    <a:pt x="1467" y="217"/>
                  </a:lnTo>
                  <a:lnTo>
                    <a:pt x="1464" y="223"/>
                  </a:lnTo>
                  <a:lnTo>
                    <a:pt x="1464" y="223"/>
                  </a:lnTo>
                  <a:lnTo>
                    <a:pt x="1476" y="234"/>
                  </a:lnTo>
                  <a:lnTo>
                    <a:pt x="1484" y="245"/>
                  </a:lnTo>
                  <a:lnTo>
                    <a:pt x="1490" y="254"/>
                  </a:lnTo>
                  <a:lnTo>
                    <a:pt x="1492" y="261"/>
                  </a:lnTo>
                  <a:lnTo>
                    <a:pt x="1493" y="268"/>
                  </a:lnTo>
                  <a:lnTo>
                    <a:pt x="1492" y="271"/>
                  </a:lnTo>
                  <a:lnTo>
                    <a:pt x="1490" y="274"/>
                  </a:lnTo>
                  <a:lnTo>
                    <a:pt x="1484" y="275"/>
                  </a:lnTo>
                  <a:lnTo>
                    <a:pt x="1478" y="275"/>
                  </a:lnTo>
                  <a:lnTo>
                    <a:pt x="1470" y="272"/>
                  </a:lnTo>
                  <a:lnTo>
                    <a:pt x="1461" y="269"/>
                  </a:lnTo>
                  <a:lnTo>
                    <a:pt x="1451" y="264"/>
                  </a:lnTo>
                  <a:lnTo>
                    <a:pt x="1439" y="257"/>
                  </a:lnTo>
                  <a:lnTo>
                    <a:pt x="1428" y="249"/>
                  </a:lnTo>
                  <a:lnTo>
                    <a:pt x="1415" y="240"/>
                  </a:lnTo>
                  <a:lnTo>
                    <a:pt x="1402" y="230"/>
                  </a:lnTo>
                  <a:lnTo>
                    <a:pt x="1402" y="230"/>
                  </a:lnTo>
                  <a:lnTo>
                    <a:pt x="1395" y="239"/>
                  </a:lnTo>
                  <a:lnTo>
                    <a:pt x="1387" y="249"/>
                  </a:lnTo>
                  <a:lnTo>
                    <a:pt x="1383" y="255"/>
                  </a:lnTo>
                  <a:lnTo>
                    <a:pt x="1379" y="262"/>
                  </a:lnTo>
                  <a:lnTo>
                    <a:pt x="1377" y="269"/>
                  </a:lnTo>
                  <a:lnTo>
                    <a:pt x="1376" y="276"/>
                  </a:lnTo>
                  <a:lnTo>
                    <a:pt x="1376" y="284"/>
                  </a:lnTo>
                  <a:lnTo>
                    <a:pt x="1379" y="292"/>
                  </a:lnTo>
                  <a:lnTo>
                    <a:pt x="1384" y="301"/>
                  </a:lnTo>
                  <a:lnTo>
                    <a:pt x="1391" y="310"/>
                  </a:lnTo>
                  <a:lnTo>
                    <a:pt x="1401" y="320"/>
                  </a:lnTo>
                  <a:lnTo>
                    <a:pt x="1415" y="329"/>
                  </a:lnTo>
                  <a:lnTo>
                    <a:pt x="1432" y="339"/>
                  </a:lnTo>
                  <a:lnTo>
                    <a:pt x="1454" y="351"/>
                  </a:lnTo>
                  <a:lnTo>
                    <a:pt x="1454" y="351"/>
                  </a:lnTo>
                  <a:lnTo>
                    <a:pt x="1462" y="362"/>
                  </a:lnTo>
                  <a:lnTo>
                    <a:pt x="1469" y="375"/>
                  </a:lnTo>
                  <a:lnTo>
                    <a:pt x="1477" y="390"/>
                  </a:lnTo>
                  <a:lnTo>
                    <a:pt x="1483" y="405"/>
                  </a:lnTo>
                  <a:lnTo>
                    <a:pt x="1485" y="413"/>
                  </a:lnTo>
                  <a:lnTo>
                    <a:pt x="1486" y="420"/>
                  </a:lnTo>
                  <a:lnTo>
                    <a:pt x="1486" y="427"/>
                  </a:lnTo>
                  <a:lnTo>
                    <a:pt x="1484" y="433"/>
                  </a:lnTo>
                  <a:lnTo>
                    <a:pt x="1482" y="438"/>
                  </a:lnTo>
                  <a:lnTo>
                    <a:pt x="1476" y="443"/>
                  </a:lnTo>
                  <a:lnTo>
                    <a:pt x="1476" y="443"/>
                  </a:lnTo>
                  <a:lnTo>
                    <a:pt x="1468" y="437"/>
                  </a:lnTo>
                  <a:lnTo>
                    <a:pt x="1462" y="430"/>
                  </a:lnTo>
                  <a:lnTo>
                    <a:pt x="1456" y="423"/>
                  </a:lnTo>
                  <a:lnTo>
                    <a:pt x="1452" y="414"/>
                  </a:lnTo>
                  <a:lnTo>
                    <a:pt x="1441" y="396"/>
                  </a:lnTo>
                  <a:lnTo>
                    <a:pt x="1436" y="387"/>
                  </a:lnTo>
                  <a:lnTo>
                    <a:pt x="1428" y="379"/>
                  </a:lnTo>
                  <a:lnTo>
                    <a:pt x="1428" y="379"/>
                  </a:lnTo>
                  <a:lnTo>
                    <a:pt x="1418" y="379"/>
                  </a:lnTo>
                  <a:lnTo>
                    <a:pt x="1409" y="378"/>
                  </a:lnTo>
                  <a:lnTo>
                    <a:pt x="1401" y="375"/>
                  </a:lnTo>
                  <a:lnTo>
                    <a:pt x="1392" y="372"/>
                  </a:lnTo>
                  <a:lnTo>
                    <a:pt x="1385" y="368"/>
                  </a:lnTo>
                  <a:lnTo>
                    <a:pt x="1377" y="363"/>
                  </a:lnTo>
                  <a:lnTo>
                    <a:pt x="1364" y="354"/>
                  </a:lnTo>
                  <a:lnTo>
                    <a:pt x="1354" y="343"/>
                  </a:lnTo>
                  <a:lnTo>
                    <a:pt x="1345" y="332"/>
                  </a:lnTo>
                  <a:lnTo>
                    <a:pt x="1339" y="322"/>
                  </a:lnTo>
                  <a:lnTo>
                    <a:pt x="1336" y="314"/>
                  </a:lnTo>
                  <a:lnTo>
                    <a:pt x="1336" y="314"/>
                  </a:lnTo>
                  <a:lnTo>
                    <a:pt x="1336" y="303"/>
                  </a:lnTo>
                  <a:lnTo>
                    <a:pt x="1337" y="294"/>
                  </a:lnTo>
                  <a:lnTo>
                    <a:pt x="1339" y="276"/>
                  </a:lnTo>
                  <a:lnTo>
                    <a:pt x="1344" y="260"/>
                  </a:lnTo>
                  <a:lnTo>
                    <a:pt x="1350" y="244"/>
                  </a:lnTo>
                  <a:lnTo>
                    <a:pt x="1357" y="229"/>
                  </a:lnTo>
                  <a:lnTo>
                    <a:pt x="1365" y="214"/>
                  </a:lnTo>
                  <a:lnTo>
                    <a:pt x="1372" y="198"/>
                  </a:lnTo>
                  <a:lnTo>
                    <a:pt x="1380" y="181"/>
                  </a:lnTo>
                  <a:lnTo>
                    <a:pt x="1380" y="181"/>
                  </a:lnTo>
                  <a:lnTo>
                    <a:pt x="1382" y="173"/>
                  </a:lnTo>
                  <a:lnTo>
                    <a:pt x="1384" y="152"/>
                  </a:lnTo>
                  <a:lnTo>
                    <a:pt x="1385" y="135"/>
                  </a:lnTo>
                  <a:lnTo>
                    <a:pt x="1385" y="118"/>
                  </a:lnTo>
                  <a:lnTo>
                    <a:pt x="1384" y="99"/>
                  </a:lnTo>
                  <a:lnTo>
                    <a:pt x="1380" y="79"/>
                  </a:lnTo>
                  <a:lnTo>
                    <a:pt x="1380" y="79"/>
                  </a:lnTo>
                  <a:lnTo>
                    <a:pt x="1376" y="76"/>
                  </a:lnTo>
                  <a:lnTo>
                    <a:pt x="1372" y="73"/>
                  </a:lnTo>
                  <a:lnTo>
                    <a:pt x="1369" y="73"/>
                  </a:lnTo>
                  <a:lnTo>
                    <a:pt x="1365" y="73"/>
                  </a:lnTo>
                  <a:lnTo>
                    <a:pt x="1363" y="74"/>
                  </a:lnTo>
                  <a:lnTo>
                    <a:pt x="1360" y="77"/>
                  </a:lnTo>
                  <a:lnTo>
                    <a:pt x="1356" y="84"/>
                  </a:lnTo>
                  <a:lnTo>
                    <a:pt x="1353" y="93"/>
                  </a:lnTo>
                  <a:lnTo>
                    <a:pt x="1350" y="104"/>
                  </a:lnTo>
                  <a:lnTo>
                    <a:pt x="1346" y="132"/>
                  </a:lnTo>
                  <a:lnTo>
                    <a:pt x="1342" y="162"/>
                  </a:lnTo>
                  <a:lnTo>
                    <a:pt x="1340" y="176"/>
                  </a:lnTo>
                  <a:lnTo>
                    <a:pt x="1338" y="187"/>
                  </a:lnTo>
                  <a:lnTo>
                    <a:pt x="1334" y="198"/>
                  </a:lnTo>
                  <a:lnTo>
                    <a:pt x="1330" y="206"/>
                  </a:lnTo>
                  <a:lnTo>
                    <a:pt x="1327" y="208"/>
                  </a:lnTo>
                  <a:lnTo>
                    <a:pt x="1325" y="210"/>
                  </a:lnTo>
                  <a:lnTo>
                    <a:pt x="1322" y="211"/>
                  </a:lnTo>
                  <a:lnTo>
                    <a:pt x="1318" y="211"/>
                  </a:lnTo>
                  <a:lnTo>
                    <a:pt x="1318" y="211"/>
                  </a:lnTo>
                  <a:lnTo>
                    <a:pt x="1303" y="215"/>
                  </a:lnTo>
                  <a:lnTo>
                    <a:pt x="1290" y="218"/>
                  </a:lnTo>
                  <a:lnTo>
                    <a:pt x="1278" y="223"/>
                  </a:lnTo>
                  <a:lnTo>
                    <a:pt x="1269" y="226"/>
                  </a:lnTo>
                  <a:lnTo>
                    <a:pt x="1261" y="231"/>
                  </a:lnTo>
                  <a:lnTo>
                    <a:pt x="1254" y="237"/>
                  </a:lnTo>
                  <a:lnTo>
                    <a:pt x="1248" y="241"/>
                  </a:lnTo>
                  <a:lnTo>
                    <a:pt x="1242" y="246"/>
                  </a:lnTo>
                  <a:lnTo>
                    <a:pt x="1239" y="252"/>
                  </a:lnTo>
                  <a:lnTo>
                    <a:pt x="1235" y="257"/>
                  </a:lnTo>
                  <a:lnTo>
                    <a:pt x="1232" y="269"/>
                  </a:lnTo>
                  <a:lnTo>
                    <a:pt x="1229" y="283"/>
                  </a:lnTo>
                  <a:lnTo>
                    <a:pt x="1226" y="295"/>
                  </a:lnTo>
                  <a:lnTo>
                    <a:pt x="1226" y="295"/>
                  </a:lnTo>
                  <a:lnTo>
                    <a:pt x="1224" y="308"/>
                  </a:lnTo>
                  <a:lnTo>
                    <a:pt x="1224" y="321"/>
                  </a:lnTo>
                  <a:lnTo>
                    <a:pt x="1225" y="333"/>
                  </a:lnTo>
                  <a:lnTo>
                    <a:pt x="1226" y="347"/>
                  </a:lnTo>
                  <a:lnTo>
                    <a:pt x="1232" y="375"/>
                  </a:lnTo>
                  <a:lnTo>
                    <a:pt x="1238" y="401"/>
                  </a:lnTo>
                  <a:lnTo>
                    <a:pt x="1242" y="425"/>
                  </a:lnTo>
                  <a:lnTo>
                    <a:pt x="1243" y="437"/>
                  </a:lnTo>
                  <a:lnTo>
                    <a:pt x="1242" y="447"/>
                  </a:lnTo>
                  <a:lnTo>
                    <a:pt x="1241" y="456"/>
                  </a:lnTo>
                  <a:lnTo>
                    <a:pt x="1237" y="465"/>
                  </a:lnTo>
                  <a:lnTo>
                    <a:pt x="1231" y="470"/>
                  </a:lnTo>
                  <a:lnTo>
                    <a:pt x="1223" y="476"/>
                  </a:lnTo>
                  <a:lnTo>
                    <a:pt x="1223" y="476"/>
                  </a:lnTo>
                  <a:lnTo>
                    <a:pt x="1209" y="512"/>
                  </a:lnTo>
                  <a:lnTo>
                    <a:pt x="1197" y="545"/>
                  </a:lnTo>
                  <a:lnTo>
                    <a:pt x="1192" y="561"/>
                  </a:lnTo>
                  <a:lnTo>
                    <a:pt x="1188" y="576"/>
                  </a:lnTo>
                  <a:lnTo>
                    <a:pt x="1186" y="590"/>
                  </a:lnTo>
                  <a:lnTo>
                    <a:pt x="1186" y="604"/>
                  </a:lnTo>
                  <a:lnTo>
                    <a:pt x="1186" y="604"/>
                  </a:lnTo>
                  <a:lnTo>
                    <a:pt x="1185" y="627"/>
                  </a:lnTo>
                  <a:lnTo>
                    <a:pt x="1185" y="646"/>
                  </a:lnTo>
                  <a:lnTo>
                    <a:pt x="1186" y="654"/>
                  </a:lnTo>
                  <a:lnTo>
                    <a:pt x="1187" y="661"/>
                  </a:lnTo>
                  <a:lnTo>
                    <a:pt x="1189" y="668"/>
                  </a:lnTo>
                  <a:lnTo>
                    <a:pt x="1193" y="673"/>
                  </a:lnTo>
                  <a:lnTo>
                    <a:pt x="1199" y="676"/>
                  </a:lnTo>
                  <a:lnTo>
                    <a:pt x="1206" y="679"/>
                  </a:lnTo>
                  <a:lnTo>
                    <a:pt x="1214" y="680"/>
                  </a:lnTo>
                  <a:lnTo>
                    <a:pt x="1224" y="680"/>
                  </a:lnTo>
                  <a:lnTo>
                    <a:pt x="1237" y="679"/>
                  </a:lnTo>
                  <a:lnTo>
                    <a:pt x="1253" y="676"/>
                  </a:lnTo>
                  <a:lnTo>
                    <a:pt x="1271" y="673"/>
                  </a:lnTo>
                  <a:lnTo>
                    <a:pt x="1292" y="667"/>
                  </a:lnTo>
                  <a:lnTo>
                    <a:pt x="1292" y="667"/>
                  </a:lnTo>
                  <a:lnTo>
                    <a:pt x="1301" y="669"/>
                  </a:lnTo>
                  <a:lnTo>
                    <a:pt x="1310" y="673"/>
                  </a:lnTo>
                  <a:lnTo>
                    <a:pt x="1318" y="677"/>
                  </a:lnTo>
                  <a:lnTo>
                    <a:pt x="1326" y="682"/>
                  </a:lnTo>
                  <a:lnTo>
                    <a:pt x="1333" y="688"/>
                  </a:lnTo>
                  <a:lnTo>
                    <a:pt x="1340" y="695"/>
                  </a:lnTo>
                  <a:lnTo>
                    <a:pt x="1346" y="702"/>
                  </a:lnTo>
                  <a:lnTo>
                    <a:pt x="1352" y="710"/>
                  </a:lnTo>
                  <a:lnTo>
                    <a:pt x="1356" y="719"/>
                  </a:lnTo>
                  <a:lnTo>
                    <a:pt x="1361" y="727"/>
                  </a:lnTo>
                  <a:lnTo>
                    <a:pt x="1369" y="748"/>
                  </a:lnTo>
                  <a:lnTo>
                    <a:pt x="1376" y="768"/>
                  </a:lnTo>
                  <a:lnTo>
                    <a:pt x="1380" y="791"/>
                  </a:lnTo>
                  <a:lnTo>
                    <a:pt x="1380" y="791"/>
                  </a:lnTo>
                  <a:lnTo>
                    <a:pt x="1382" y="802"/>
                  </a:lnTo>
                  <a:lnTo>
                    <a:pt x="1382" y="811"/>
                  </a:lnTo>
                  <a:lnTo>
                    <a:pt x="1380" y="819"/>
                  </a:lnTo>
                  <a:lnTo>
                    <a:pt x="1378" y="825"/>
                  </a:lnTo>
                  <a:lnTo>
                    <a:pt x="1376" y="830"/>
                  </a:lnTo>
                  <a:lnTo>
                    <a:pt x="1372" y="835"/>
                  </a:lnTo>
                  <a:lnTo>
                    <a:pt x="1363" y="842"/>
                  </a:lnTo>
                  <a:lnTo>
                    <a:pt x="1354" y="848"/>
                  </a:lnTo>
                  <a:lnTo>
                    <a:pt x="1345" y="855"/>
                  </a:lnTo>
                  <a:lnTo>
                    <a:pt x="1341" y="858"/>
                  </a:lnTo>
                  <a:lnTo>
                    <a:pt x="1337" y="864"/>
                  </a:lnTo>
                  <a:lnTo>
                    <a:pt x="1334" y="870"/>
                  </a:lnTo>
                  <a:lnTo>
                    <a:pt x="1332" y="876"/>
                  </a:lnTo>
                  <a:lnTo>
                    <a:pt x="1332" y="876"/>
                  </a:lnTo>
                  <a:lnTo>
                    <a:pt x="1333" y="885"/>
                  </a:lnTo>
                  <a:lnTo>
                    <a:pt x="1336" y="893"/>
                  </a:lnTo>
                  <a:lnTo>
                    <a:pt x="1339" y="901"/>
                  </a:lnTo>
                  <a:lnTo>
                    <a:pt x="1344" y="908"/>
                  </a:lnTo>
                  <a:lnTo>
                    <a:pt x="1349" y="914"/>
                  </a:lnTo>
                  <a:lnTo>
                    <a:pt x="1356" y="921"/>
                  </a:lnTo>
                  <a:lnTo>
                    <a:pt x="1371" y="932"/>
                  </a:lnTo>
                  <a:lnTo>
                    <a:pt x="1386" y="941"/>
                  </a:lnTo>
                  <a:lnTo>
                    <a:pt x="1399" y="949"/>
                  </a:lnTo>
                  <a:lnTo>
                    <a:pt x="1407" y="956"/>
                  </a:lnTo>
                  <a:lnTo>
                    <a:pt x="1409" y="958"/>
                  </a:lnTo>
                  <a:lnTo>
                    <a:pt x="1409" y="960"/>
                  </a:lnTo>
                  <a:lnTo>
                    <a:pt x="1409" y="960"/>
                  </a:lnTo>
                  <a:lnTo>
                    <a:pt x="1401" y="960"/>
                  </a:lnTo>
                  <a:lnTo>
                    <a:pt x="1393" y="960"/>
                  </a:lnTo>
                  <a:lnTo>
                    <a:pt x="1377" y="957"/>
                  </a:lnTo>
                  <a:lnTo>
                    <a:pt x="1361" y="952"/>
                  </a:lnTo>
                  <a:lnTo>
                    <a:pt x="1347" y="944"/>
                  </a:lnTo>
                  <a:lnTo>
                    <a:pt x="1336" y="936"/>
                  </a:lnTo>
                  <a:lnTo>
                    <a:pt x="1330" y="931"/>
                  </a:lnTo>
                  <a:lnTo>
                    <a:pt x="1326" y="925"/>
                  </a:lnTo>
                  <a:lnTo>
                    <a:pt x="1323" y="919"/>
                  </a:lnTo>
                  <a:lnTo>
                    <a:pt x="1319" y="913"/>
                  </a:lnTo>
                  <a:lnTo>
                    <a:pt x="1318" y="908"/>
                  </a:lnTo>
                  <a:lnTo>
                    <a:pt x="1318" y="902"/>
                  </a:lnTo>
                  <a:lnTo>
                    <a:pt x="1318" y="902"/>
                  </a:lnTo>
                  <a:lnTo>
                    <a:pt x="1318" y="889"/>
                  </a:lnTo>
                  <a:lnTo>
                    <a:pt x="1319" y="878"/>
                  </a:lnTo>
                  <a:lnTo>
                    <a:pt x="1323" y="866"/>
                  </a:lnTo>
                  <a:lnTo>
                    <a:pt x="1326" y="853"/>
                  </a:lnTo>
                  <a:lnTo>
                    <a:pt x="1337" y="826"/>
                  </a:lnTo>
                  <a:lnTo>
                    <a:pt x="1350" y="791"/>
                  </a:lnTo>
                  <a:lnTo>
                    <a:pt x="1350" y="791"/>
                  </a:lnTo>
                  <a:lnTo>
                    <a:pt x="1345" y="786"/>
                  </a:lnTo>
                  <a:lnTo>
                    <a:pt x="1339" y="779"/>
                  </a:lnTo>
                  <a:lnTo>
                    <a:pt x="1334" y="772"/>
                  </a:lnTo>
                  <a:lnTo>
                    <a:pt x="1330" y="764"/>
                  </a:lnTo>
                  <a:lnTo>
                    <a:pt x="1323" y="748"/>
                  </a:lnTo>
                  <a:lnTo>
                    <a:pt x="1315" y="733"/>
                  </a:lnTo>
                  <a:lnTo>
                    <a:pt x="1309" y="725"/>
                  </a:lnTo>
                  <a:lnTo>
                    <a:pt x="1304" y="719"/>
                  </a:lnTo>
                  <a:lnTo>
                    <a:pt x="1298" y="713"/>
                  </a:lnTo>
                  <a:lnTo>
                    <a:pt x="1290" y="708"/>
                  </a:lnTo>
                  <a:lnTo>
                    <a:pt x="1281" y="705"/>
                  </a:lnTo>
                  <a:lnTo>
                    <a:pt x="1271" y="703"/>
                  </a:lnTo>
                  <a:lnTo>
                    <a:pt x="1258" y="702"/>
                  </a:lnTo>
                  <a:lnTo>
                    <a:pt x="1245" y="703"/>
                  </a:lnTo>
                  <a:lnTo>
                    <a:pt x="1245" y="703"/>
                  </a:lnTo>
                  <a:lnTo>
                    <a:pt x="1233" y="705"/>
                  </a:lnTo>
                  <a:lnTo>
                    <a:pt x="1223" y="707"/>
                  </a:lnTo>
                  <a:lnTo>
                    <a:pt x="1214" y="712"/>
                  </a:lnTo>
                  <a:lnTo>
                    <a:pt x="1206" y="717"/>
                  </a:lnTo>
                  <a:lnTo>
                    <a:pt x="1199" y="722"/>
                  </a:lnTo>
                  <a:lnTo>
                    <a:pt x="1193" y="729"/>
                  </a:lnTo>
                  <a:lnTo>
                    <a:pt x="1188" y="737"/>
                  </a:lnTo>
                  <a:lnTo>
                    <a:pt x="1185" y="746"/>
                  </a:lnTo>
                  <a:lnTo>
                    <a:pt x="1182" y="758"/>
                  </a:lnTo>
                  <a:lnTo>
                    <a:pt x="1181" y="771"/>
                  </a:lnTo>
                  <a:lnTo>
                    <a:pt x="1180" y="786"/>
                  </a:lnTo>
                  <a:lnTo>
                    <a:pt x="1180" y="802"/>
                  </a:lnTo>
                  <a:lnTo>
                    <a:pt x="1184" y="840"/>
                  </a:lnTo>
                  <a:lnTo>
                    <a:pt x="1189" y="887"/>
                  </a:lnTo>
                  <a:lnTo>
                    <a:pt x="1189" y="887"/>
                  </a:lnTo>
                  <a:lnTo>
                    <a:pt x="1165" y="900"/>
                  </a:lnTo>
                  <a:lnTo>
                    <a:pt x="1149" y="909"/>
                  </a:lnTo>
                  <a:lnTo>
                    <a:pt x="1139" y="917"/>
                  </a:lnTo>
                  <a:lnTo>
                    <a:pt x="1132" y="924"/>
                  </a:lnTo>
                  <a:lnTo>
                    <a:pt x="1127" y="931"/>
                  </a:lnTo>
                  <a:lnTo>
                    <a:pt x="1125" y="939"/>
                  </a:lnTo>
                  <a:lnTo>
                    <a:pt x="1122" y="948"/>
                  </a:lnTo>
                  <a:lnTo>
                    <a:pt x="1116" y="960"/>
                  </a:lnTo>
                  <a:lnTo>
                    <a:pt x="1116" y="960"/>
                  </a:lnTo>
                  <a:lnTo>
                    <a:pt x="1105" y="977"/>
                  </a:lnTo>
                  <a:lnTo>
                    <a:pt x="1095" y="989"/>
                  </a:lnTo>
                  <a:lnTo>
                    <a:pt x="1085" y="998"/>
                  </a:lnTo>
                  <a:lnTo>
                    <a:pt x="1074" y="1005"/>
                  </a:lnTo>
                  <a:lnTo>
                    <a:pt x="1064" y="1010"/>
                  </a:lnTo>
                  <a:lnTo>
                    <a:pt x="1055" y="1013"/>
                  </a:lnTo>
                  <a:lnTo>
                    <a:pt x="1044" y="1016"/>
                  </a:lnTo>
                  <a:lnTo>
                    <a:pt x="1035" y="1018"/>
                  </a:lnTo>
                  <a:lnTo>
                    <a:pt x="1018" y="1021"/>
                  </a:lnTo>
                  <a:lnTo>
                    <a:pt x="1010" y="1024"/>
                  </a:lnTo>
                  <a:lnTo>
                    <a:pt x="1003" y="1028"/>
                  </a:lnTo>
                  <a:lnTo>
                    <a:pt x="996" y="1034"/>
                  </a:lnTo>
                  <a:lnTo>
                    <a:pt x="989" y="1042"/>
                  </a:lnTo>
                  <a:lnTo>
                    <a:pt x="985" y="1054"/>
                  </a:lnTo>
                  <a:lnTo>
                    <a:pt x="980" y="1068"/>
                  </a:lnTo>
                  <a:lnTo>
                    <a:pt x="980" y="1068"/>
                  </a:lnTo>
                  <a:lnTo>
                    <a:pt x="970" y="1057"/>
                  </a:lnTo>
                  <a:lnTo>
                    <a:pt x="958" y="1049"/>
                  </a:lnTo>
                  <a:lnTo>
                    <a:pt x="948" y="1042"/>
                  </a:lnTo>
                  <a:lnTo>
                    <a:pt x="936" y="1038"/>
                  </a:lnTo>
                  <a:lnTo>
                    <a:pt x="925" y="1033"/>
                  </a:lnTo>
                  <a:lnTo>
                    <a:pt x="914" y="1030"/>
                  </a:lnTo>
                  <a:lnTo>
                    <a:pt x="893" y="1024"/>
                  </a:lnTo>
                  <a:lnTo>
                    <a:pt x="875" y="1019"/>
                  </a:lnTo>
                  <a:lnTo>
                    <a:pt x="867" y="1016"/>
                  </a:lnTo>
                  <a:lnTo>
                    <a:pt x="860" y="1012"/>
                  </a:lnTo>
                  <a:lnTo>
                    <a:pt x="855" y="1008"/>
                  </a:lnTo>
                  <a:lnTo>
                    <a:pt x="851" y="1002"/>
                  </a:lnTo>
                  <a:lnTo>
                    <a:pt x="849" y="995"/>
                  </a:lnTo>
                  <a:lnTo>
                    <a:pt x="848" y="986"/>
                  </a:lnTo>
                  <a:lnTo>
                    <a:pt x="848" y="986"/>
                  </a:lnTo>
                  <a:lnTo>
                    <a:pt x="846" y="981"/>
                  </a:lnTo>
                  <a:lnTo>
                    <a:pt x="844" y="977"/>
                  </a:lnTo>
                  <a:lnTo>
                    <a:pt x="838" y="966"/>
                  </a:lnTo>
                  <a:lnTo>
                    <a:pt x="830" y="957"/>
                  </a:lnTo>
                  <a:lnTo>
                    <a:pt x="825" y="949"/>
                  </a:lnTo>
                  <a:lnTo>
                    <a:pt x="822" y="946"/>
                  </a:lnTo>
                  <a:lnTo>
                    <a:pt x="821" y="942"/>
                  </a:lnTo>
                  <a:lnTo>
                    <a:pt x="822" y="940"/>
                  </a:lnTo>
                  <a:lnTo>
                    <a:pt x="825" y="937"/>
                  </a:lnTo>
                  <a:lnTo>
                    <a:pt x="829" y="936"/>
                  </a:lnTo>
                  <a:lnTo>
                    <a:pt x="836" y="935"/>
                  </a:lnTo>
                  <a:lnTo>
                    <a:pt x="845" y="934"/>
                  </a:lnTo>
                  <a:lnTo>
                    <a:pt x="859" y="935"/>
                  </a:lnTo>
                  <a:lnTo>
                    <a:pt x="859" y="935"/>
                  </a:lnTo>
                  <a:lnTo>
                    <a:pt x="866" y="936"/>
                  </a:lnTo>
                  <a:lnTo>
                    <a:pt x="872" y="940"/>
                  </a:lnTo>
                  <a:lnTo>
                    <a:pt x="878" y="944"/>
                  </a:lnTo>
                  <a:lnTo>
                    <a:pt x="881" y="949"/>
                  </a:lnTo>
                  <a:lnTo>
                    <a:pt x="884" y="956"/>
                  </a:lnTo>
                  <a:lnTo>
                    <a:pt x="887" y="963"/>
                  </a:lnTo>
                  <a:lnTo>
                    <a:pt x="893" y="978"/>
                  </a:lnTo>
                  <a:lnTo>
                    <a:pt x="899" y="993"/>
                  </a:lnTo>
                  <a:lnTo>
                    <a:pt x="903" y="1000"/>
                  </a:lnTo>
                  <a:lnTo>
                    <a:pt x="909" y="1007"/>
                  </a:lnTo>
                  <a:lnTo>
                    <a:pt x="914" y="1011"/>
                  </a:lnTo>
                  <a:lnTo>
                    <a:pt x="922" y="1016"/>
                  </a:lnTo>
                  <a:lnTo>
                    <a:pt x="932" y="1018"/>
                  </a:lnTo>
                  <a:lnTo>
                    <a:pt x="943" y="1019"/>
                  </a:lnTo>
                  <a:lnTo>
                    <a:pt x="943" y="1019"/>
                  </a:lnTo>
                  <a:lnTo>
                    <a:pt x="952" y="1017"/>
                  </a:lnTo>
                  <a:lnTo>
                    <a:pt x="962" y="1012"/>
                  </a:lnTo>
                  <a:lnTo>
                    <a:pt x="970" y="1007"/>
                  </a:lnTo>
                  <a:lnTo>
                    <a:pt x="978" y="997"/>
                  </a:lnTo>
                  <a:lnTo>
                    <a:pt x="986" y="988"/>
                  </a:lnTo>
                  <a:lnTo>
                    <a:pt x="995" y="977"/>
                  </a:lnTo>
                  <a:lnTo>
                    <a:pt x="1011" y="950"/>
                  </a:lnTo>
                  <a:lnTo>
                    <a:pt x="1029" y="921"/>
                  </a:lnTo>
                  <a:lnTo>
                    <a:pt x="1039" y="908"/>
                  </a:lnTo>
                  <a:lnTo>
                    <a:pt x="1049" y="893"/>
                  </a:lnTo>
                  <a:lnTo>
                    <a:pt x="1061" y="879"/>
                  </a:lnTo>
                  <a:lnTo>
                    <a:pt x="1073" y="866"/>
                  </a:lnTo>
                  <a:lnTo>
                    <a:pt x="1086" y="853"/>
                  </a:lnTo>
                  <a:lnTo>
                    <a:pt x="1101" y="842"/>
                  </a:lnTo>
                  <a:lnTo>
                    <a:pt x="1101" y="842"/>
                  </a:lnTo>
                  <a:lnTo>
                    <a:pt x="1105" y="824"/>
                  </a:lnTo>
                  <a:lnTo>
                    <a:pt x="1110" y="810"/>
                  </a:lnTo>
                  <a:lnTo>
                    <a:pt x="1117" y="799"/>
                  </a:lnTo>
                  <a:lnTo>
                    <a:pt x="1123" y="792"/>
                  </a:lnTo>
                  <a:lnTo>
                    <a:pt x="1130" y="788"/>
                  </a:lnTo>
                  <a:lnTo>
                    <a:pt x="1136" y="786"/>
                  </a:lnTo>
                  <a:lnTo>
                    <a:pt x="1148" y="781"/>
                  </a:lnTo>
                  <a:lnTo>
                    <a:pt x="1151" y="779"/>
                  </a:lnTo>
                  <a:lnTo>
                    <a:pt x="1154" y="775"/>
                  </a:lnTo>
                  <a:lnTo>
                    <a:pt x="1155" y="769"/>
                  </a:lnTo>
                  <a:lnTo>
                    <a:pt x="1154" y="760"/>
                  </a:lnTo>
                  <a:lnTo>
                    <a:pt x="1149" y="748"/>
                  </a:lnTo>
                  <a:lnTo>
                    <a:pt x="1142" y="732"/>
                  </a:lnTo>
                  <a:lnTo>
                    <a:pt x="1119" y="682"/>
                  </a:lnTo>
                  <a:lnTo>
                    <a:pt x="1119" y="682"/>
                  </a:lnTo>
                  <a:lnTo>
                    <a:pt x="1117" y="675"/>
                  </a:lnTo>
                  <a:lnTo>
                    <a:pt x="1115" y="667"/>
                  </a:lnTo>
                  <a:lnTo>
                    <a:pt x="1111" y="652"/>
                  </a:lnTo>
                  <a:lnTo>
                    <a:pt x="1110" y="635"/>
                  </a:lnTo>
                  <a:lnTo>
                    <a:pt x="1111" y="618"/>
                  </a:lnTo>
                  <a:lnTo>
                    <a:pt x="1113" y="598"/>
                  </a:lnTo>
                  <a:lnTo>
                    <a:pt x="1118" y="578"/>
                  </a:lnTo>
                  <a:lnTo>
                    <a:pt x="1124" y="559"/>
                  </a:lnTo>
                  <a:lnTo>
                    <a:pt x="1130" y="538"/>
                  </a:lnTo>
                  <a:lnTo>
                    <a:pt x="1138" y="519"/>
                  </a:lnTo>
                  <a:lnTo>
                    <a:pt x="1146" y="499"/>
                  </a:lnTo>
                  <a:lnTo>
                    <a:pt x="1162" y="461"/>
                  </a:lnTo>
                  <a:lnTo>
                    <a:pt x="1179" y="427"/>
                  </a:lnTo>
                  <a:lnTo>
                    <a:pt x="1193" y="398"/>
                  </a:lnTo>
                  <a:lnTo>
                    <a:pt x="1193" y="398"/>
                  </a:lnTo>
                  <a:lnTo>
                    <a:pt x="1199" y="386"/>
                  </a:lnTo>
                  <a:lnTo>
                    <a:pt x="1201" y="376"/>
                  </a:lnTo>
                  <a:lnTo>
                    <a:pt x="1202" y="367"/>
                  </a:lnTo>
                  <a:lnTo>
                    <a:pt x="1202" y="359"/>
                  </a:lnTo>
                  <a:lnTo>
                    <a:pt x="1200" y="352"/>
                  </a:lnTo>
                  <a:lnTo>
                    <a:pt x="1197" y="346"/>
                  </a:lnTo>
                  <a:lnTo>
                    <a:pt x="1189" y="335"/>
                  </a:lnTo>
                  <a:lnTo>
                    <a:pt x="1182" y="322"/>
                  </a:lnTo>
                  <a:lnTo>
                    <a:pt x="1179" y="315"/>
                  </a:lnTo>
                  <a:lnTo>
                    <a:pt x="1176" y="307"/>
                  </a:lnTo>
                  <a:lnTo>
                    <a:pt x="1174" y="297"/>
                  </a:lnTo>
                  <a:lnTo>
                    <a:pt x="1174" y="286"/>
                  </a:lnTo>
                  <a:lnTo>
                    <a:pt x="1176" y="274"/>
                  </a:lnTo>
                  <a:lnTo>
                    <a:pt x="1179" y="259"/>
                  </a:lnTo>
                  <a:lnTo>
                    <a:pt x="1179" y="259"/>
                  </a:lnTo>
                  <a:lnTo>
                    <a:pt x="1182" y="246"/>
                  </a:lnTo>
                  <a:lnTo>
                    <a:pt x="1187" y="237"/>
                  </a:lnTo>
                  <a:lnTo>
                    <a:pt x="1192" y="229"/>
                  </a:lnTo>
                  <a:lnTo>
                    <a:pt x="1196" y="223"/>
                  </a:lnTo>
                  <a:lnTo>
                    <a:pt x="1202" y="218"/>
                  </a:lnTo>
                  <a:lnTo>
                    <a:pt x="1207" y="215"/>
                  </a:lnTo>
                  <a:lnTo>
                    <a:pt x="1217" y="209"/>
                  </a:lnTo>
                  <a:lnTo>
                    <a:pt x="1223" y="206"/>
                  </a:lnTo>
                  <a:lnTo>
                    <a:pt x="1227" y="201"/>
                  </a:lnTo>
                  <a:lnTo>
                    <a:pt x="1233" y="195"/>
                  </a:lnTo>
                  <a:lnTo>
                    <a:pt x="1239" y="188"/>
                  </a:lnTo>
                  <a:lnTo>
                    <a:pt x="1243" y="179"/>
                  </a:lnTo>
                  <a:lnTo>
                    <a:pt x="1249" y="167"/>
                  </a:lnTo>
                  <a:lnTo>
                    <a:pt x="1254" y="153"/>
                  </a:lnTo>
                  <a:lnTo>
                    <a:pt x="1258" y="134"/>
                  </a:lnTo>
                  <a:lnTo>
                    <a:pt x="1258" y="134"/>
                  </a:lnTo>
                  <a:lnTo>
                    <a:pt x="1262" y="115"/>
                  </a:lnTo>
                  <a:lnTo>
                    <a:pt x="1262" y="107"/>
                  </a:lnTo>
                  <a:lnTo>
                    <a:pt x="1262" y="100"/>
                  </a:lnTo>
                  <a:lnTo>
                    <a:pt x="1261" y="93"/>
                  </a:lnTo>
                  <a:lnTo>
                    <a:pt x="1260" y="86"/>
                  </a:lnTo>
                  <a:lnTo>
                    <a:pt x="1256" y="80"/>
                  </a:lnTo>
                  <a:lnTo>
                    <a:pt x="1253" y="76"/>
                  </a:lnTo>
                  <a:lnTo>
                    <a:pt x="1249" y="70"/>
                  </a:lnTo>
                  <a:lnTo>
                    <a:pt x="1243" y="65"/>
                  </a:lnTo>
                  <a:lnTo>
                    <a:pt x="1230" y="56"/>
                  </a:lnTo>
                  <a:lnTo>
                    <a:pt x="1211" y="48"/>
                  </a:lnTo>
                  <a:lnTo>
                    <a:pt x="1189" y="39"/>
                  </a:lnTo>
                  <a:lnTo>
                    <a:pt x="1189" y="39"/>
                  </a:lnTo>
                  <a:lnTo>
                    <a:pt x="1178" y="33"/>
                  </a:lnTo>
                  <a:lnTo>
                    <a:pt x="1169" y="27"/>
                  </a:lnTo>
                  <a:lnTo>
                    <a:pt x="1153" y="16"/>
                  </a:lnTo>
                  <a:lnTo>
                    <a:pt x="1140" y="7"/>
                  </a:lnTo>
                  <a:lnTo>
                    <a:pt x="1134" y="3"/>
                  </a:lnTo>
                  <a:lnTo>
                    <a:pt x="1130" y="1"/>
                  </a:lnTo>
                  <a:lnTo>
                    <a:pt x="1125" y="0"/>
                  </a:lnTo>
                  <a:lnTo>
                    <a:pt x="1120" y="0"/>
                  </a:lnTo>
                  <a:lnTo>
                    <a:pt x="1116" y="1"/>
                  </a:lnTo>
                  <a:lnTo>
                    <a:pt x="1110" y="4"/>
                  </a:lnTo>
                  <a:lnTo>
                    <a:pt x="1105" y="10"/>
                  </a:lnTo>
                  <a:lnTo>
                    <a:pt x="1100" y="17"/>
                  </a:lnTo>
                  <a:lnTo>
                    <a:pt x="1086" y="39"/>
                  </a:lnTo>
                  <a:lnTo>
                    <a:pt x="1086" y="39"/>
                  </a:lnTo>
                  <a:lnTo>
                    <a:pt x="1084" y="43"/>
                  </a:lnTo>
                  <a:lnTo>
                    <a:pt x="1080" y="53"/>
                  </a:lnTo>
                  <a:lnTo>
                    <a:pt x="1071" y="76"/>
                  </a:lnTo>
                  <a:lnTo>
                    <a:pt x="1058" y="106"/>
                  </a:lnTo>
                  <a:lnTo>
                    <a:pt x="1050" y="120"/>
                  </a:lnTo>
                  <a:lnTo>
                    <a:pt x="1041" y="137"/>
                  </a:lnTo>
                  <a:lnTo>
                    <a:pt x="1031" y="153"/>
                  </a:lnTo>
                  <a:lnTo>
                    <a:pt x="1019" y="168"/>
                  </a:lnTo>
                  <a:lnTo>
                    <a:pt x="1006" y="183"/>
                  </a:lnTo>
                  <a:lnTo>
                    <a:pt x="991" y="195"/>
                  </a:lnTo>
                  <a:lnTo>
                    <a:pt x="983" y="201"/>
                  </a:lnTo>
                  <a:lnTo>
                    <a:pt x="975" y="206"/>
                  </a:lnTo>
                  <a:lnTo>
                    <a:pt x="966" y="210"/>
                  </a:lnTo>
                  <a:lnTo>
                    <a:pt x="957" y="214"/>
                  </a:lnTo>
                  <a:lnTo>
                    <a:pt x="947" y="217"/>
                  </a:lnTo>
                  <a:lnTo>
                    <a:pt x="936" y="219"/>
                  </a:lnTo>
                  <a:lnTo>
                    <a:pt x="926" y="222"/>
                  </a:lnTo>
                  <a:lnTo>
                    <a:pt x="914" y="223"/>
                  </a:lnTo>
                  <a:lnTo>
                    <a:pt x="914" y="223"/>
                  </a:lnTo>
                  <a:lnTo>
                    <a:pt x="902" y="234"/>
                  </a:lnTo>
                  <a:lnTo>
                    <a:pt x="895" y="246"/>
                  </a:lnTo>
                  <a:lnTo>
                    <a:pt x="890" y="256"/>
                  </a:lnTo>
                  <a:lnTo>
                    <a:pt x="889" y="265"/>
                  </a:lnTo>
                  <a:lnTo>
                    <a:pt x="889" y="274"/>
                  </a:lnTo>
                  <a:lnTo>
                    <a:pt x="893" y="282"/>
                  </a:lnTo>
                  <a:lnTo>
                    <a:pt x="896" y="288"/>
                  </a:lnTo>
                  <a:lnTo>
                    <a:pt x="901" y="295"/>
                  </a:lnTo>
                  <a:lnTo>
                    <a:pt x="909" y="309"/>
                  </a:lnTo>
                  <a:lnTo>
                    <a:pt x="911" y="315"/>
                  </a:lnTo>
                  <a:lnTo>
                    <a:pt x="913" y="322"/>
                  </a:lnTo>
                  <a:lnTo>
                    <a:pt x="912" y="328"/>
                  </a:lnTo>
                  <a:lnTo>
                    <a:pt x="909" y="336"/>
                  </a:lnTo>
                  <a:lnTo>
                    <a:pt x="902" y="343"/>
                  </a:lnTo>
                  <a:lnTo>
                    <a:pt x="891" y="351"/>
                  </a:lnTo>
                  <a:lnTo>
                    <a:pt x="891" y="351"/>
                  </a:lnTo>
                  <a:lnTo>
                    <a:pt x="889" y="364"/>
                  </a:lnTo>
                  <a:lnTo>
                    <a:pt x="883" y="378"/>
                  </a:lnTo>
                  <a:lnTo>
                    <a:pt x="878" y="391"/>
                  </a:lnTo>
                  <a:lnTo>
                    <a:pt x="871" y="401"/>
                  </a:lnTo>
                  <a:lnTo>
                    <a:pt x="863" y="412"/>
                  </a:lnTo>
                  <a:lnTo>
                    <a:pt x="855" y="421"/>
                  </a:lnTo>
                  <a:lnTo>
                    <a:pt x="841" y="438"/>
                  </a:lnTo>
                  <a:lnTo>
                    <a:pt x="835" y="445"/>
                  </a:lnTo>
                  <a:lnTo>
                    <a:pt x="830" y="453"/>
                  </a:lnTo>
                  <a:lnTo>
                    <a:pt x="827" y="460"/>
                  </a:lnTo>
                  <a:lnTo>
                    <a:pt x="827" y="467"/>
                  </a:lnTo>
                  <a:lnTo>
                    <a:pt x="829" y="475"/>
                  </a:lnTo>
                  <a:lnTo>
                    <a:pt x="834" y="482"/>
                  </a:lnTo>
                  <a:lnTo>
                    <a:pt x="843" y="490"/>
                  </a:lnTo>
                  <a:lnTo>
                    <a:pt x="855" y="498"/>
                  </a:lnTo>
                  <a:lnTo>
                    <a:pt x="855" y="498"/>
                  </a:lnTo>
                  <a:lnTo>
                    <a:pt x="864" y="503"/>
                  </a:lnTo>
                  <a:lnTo>
                    <a:pt x="870" y="508"/>
                  </a:lnTo>
                  <a:lnTo>
                    <a:pt x="875" y="514"/>
                  </a:lnTo>
                  <a:lnTo>
                    <a:pt x="879" y="520"/>
                  </a:lnTo>
                  <a:lnTo>
                    <a:pt x="882" y="527"/>
                  </a:lnTo>
                  <a:lnTo>
                    <a:pt x="884" y="534"/>
                  </a:lnTo>
                  <a:lnTo>
                    <a:pt x="887" y="547"/>
                  </a:lnTo>
                  <a:lnTo>
                    <a:pt x="889" y="561"/>
                  </a:lnTo>
                  <a:lnTo>
                    <a:pt x="891" y="575"/>
                  </a:lnTo>
                  <a:lnTo>
                    <a:pt x="893" y="582"/>
                  </a:lnTo>
                  <a:lnTo>
                    <a:pt x="895" y="589"/>
                  </a:lnTo>
                  <a:lnTo>
                    <a:pt x="898" y="595"/>
                  </a:lnTo>
                  <a:lnTo>
                    <a:pt x="903" y="600"/>
                  </a:lnTo>
                  <a:lnTo>
                    <a:pt x="903" y="600"/>
                  </a:lnTo>
                  <a:lnTo>
                    <a:pt x="904" y="612"/>
                  </a:lnTo>
                  <a:lnTo>
                    <a:pt x="905" y="623"/>
                  </a:lnTo>
                  <a:lnTo>
                    <a:pt x="904" y="637"/>
                  </a:lnTo>
                  <a:lnTo>
                    <a:pt x="904" y="644"/>
                  </a:lnTo>
                  <a:lnTo>
                    <a:pt x="902" y="651"/>
                  </a:lnTo>
                  <a:lnTo>
                    <a:pt x="899" y="658"/>
                  </a:lnTo>
                  <a:lnTo>
                    <a:pt x="896" y="664"/>
                  </a:lnTo>
                  <a:lnTo>
                    <a:pt x="893" y="669"/>
                  </a:lnTo>
                  <a:lnTo>
                    <a:pt x="887" y="673"/>
                  </a:lnTo>
                  <a:lnTo>
                    <a:pt x="881" y="676"/>
                  </a:lnTo>
                  <a:lnTo>
                    <a:pt x="873" y="677"/>
                  </a:lnTo>
                  <a:lnTo>
                    <a:pt x="873" y="677"/>
                  </a:lnTo>
                  <a:lnTo>
                    <a:pt x="868" y="677"/>
                  </a:lnTo>
                  <a:lnTo>
                    <a:pt x="864" y="677"/>
                  </a:lnTo>
                  <a:lnTo>
                    <a:pt x="859" y="676"/>
                  </a:lnTo>
                  <a:lnTo>
                    <a:pt x="855" y="674"/>
                  </a:lnTo>
                  <a:lnTo>
                    <a:pt x="845" y="668"/>
                  </a:lnTo>
                  <a:lnTo>
                    <a:pt x="837" y="660"/>
                  </a:lnTo>
                  <a:lnTo>
                    <a:pt x="828" y="650"/>
                  </a:lnTo>
                  <a:lnTo>
                    <a:pt x="820" y="638"/>
                  </a:lnTo>
                  <a:lnTo>
                    <a:pt x="812" y="624"/>
                  </a:lnTo>
                  <a:lnTo>
                    <a:pt x="804" y="610"/>
                  </a:lnTo>
                  <a:lnTo>
                    <a:pt x="787" y="576"/>
                  </a:lnTo>
                  <a:lnTo>
                    <a:pt x="771" y="540"/>
                  </a:lnTo>
                  <a:lnTo>
                    <a:pt x="752" y="505"/>
                  </a:lnTo>
                  <a:lnTo>
                    <a:pt x="734" y="471"/>
                  </a:lnTo>
                  <a:lnTo>
                    <a:pt x="734" y="471"/>
                  </a:lnTo>
                  <a:lnTo>
                    <a:pt x="729" y="480"/>
                  </a:lnTo>
                  <a:lnTo>
                    <a:pt x="723" y="486"/>
                  </a:lnTo>
                  <a:lnTo>
                    <a:pt x="710" y="500"/>
                  </a:lnTo>
                  <a:lnTo>
                    <a:pt x="704" y="507"/>
                  </a:lnTo>
                  <a:lnTo>
                    <a:pt x="698" y="514"/>
                  </a:lnTo>
                  <a:lnTo>
                    <a:pt x="695" y="521"/>
                  </a:lnTo>
                  <a:lnTo>
                    <a:pt x="693" y="530"/>
                  </a:lnTo>
                  <a:lnTo>
                    <a:pt x="693" y="530"/>
                  </a:lnTo>
                  <a:lnTo>
                    <a:pt x="695" y="539"/>
                  </a:lnTo>
                  <a:lnTo>
                    <a:pt x="698" y="549"/>
                  </a:lnTo>
                  <a:lnTo>
                    <a:pt x="703" y="557"/>
                  </a:lnTo>
                  <a:lnTo>
                    <a:pt x="708" y="565"/>
                  </a:lnTo>
                  <a:lnTo>
                    <a:pt x="713" y="573"/>
                  </a:lnTo>
                  <a:lnTo>
                    <a:pt x="719" y="582"/>
                  </a:lnTo>
                  <a:lnTo>
                    <a:pt x="721" y="592"/>
                  </a:lnTo>
                  <a:lnTo>
                    <a:pt x="723" y="604"/>
                  </a:lnTo>
                  <a:lnTo>
                    <a:pt x="723" y="604"/>
                  </a:lnTo>
                  <a:lnTo>
                    <a:pt x="722" y="612"/>
                  </a:lnTo>
                  <a:lnTo>
                    <a:pt x="721" y="619"/>
                  </a:lnTo>
                  <a:lnTo>
                    <a:pt x="719" y="624"/>
                  </a:lnTo>
                  <a:lnTo>
                    <a:pt x="716" y="630"/>
                  </a:lnTo>
                  <a:lnTo>
                    <a:pt x="710" y="639"/>
                  </a:lnTo>
                  <a:lnTo>
                    <a:pt x="703" y="648"/>
                  </a:lnTo>
                  <a:lnTo>
                    <a:pt x="695" y="654"/>
                  </a:lnTo>
                  <a:lnTo>
                    <a:pt x="689" y="662"/>
                  </a:lnTo>
                  <a:lnTo>
                    <a:pt x="685" y="667"/>
                  </a:lnTo>
                  <a:lnTo>
                    <a:pt x="684" y="673"/>
                  </a:lnTo>
                  <a:lnTo>
                    <a:pt x="683" y="679"/>
                  </a:lnTo>
                  <a:lnTo>
                    <a:pt x="682" y="685"/>
                  </a:lnTo>
                  <a:lnTo>
                    <a:pt x="682" y="685"/>
                  </a:lnTo>
                  <a:lnTo>
                    <a:pt x="683" y="690"/>
                  </a:lnTo>
                  <a:lnTo>
                    <a:pt x="687" y="696"/>
                  </a:lnTo>
                  <a:lnTo>
                    <a:pt x="695" y="706"/>
                  </a:lnTo>
                  <a:lnTo>
                    <a:pt x="700" y="712"/>
                  </a:lnTo>
                  <a:lnTo>
                    <a:pt x="704" y="718"/>
                  </a:lnTo>
                  <a:lnTo>
                    <a:pt x="707" y="725"/>
                  </a:lnTo>
                  <a:lnTo>
                    <a:pt x="708" y="733"/>
                  </a:lnTo>
                  <a:lnTo>
                    <a:pt x="708" y="733"/>
                  </a:lnTo>
                  <a:lnTo>
                    <a:pt x="707" y="744"/>
                  </a:lnTo>
                  <a:lnTo>
                    <a:pt x="704" y="756"/>
                  </a:lnTo>
                  <a:lnTo>
                    <a:pt x="698" y="767"/>
                  </a:lnTo>
                  <a:lnTo>
                    <a:pt x="691" y="776"/>
                  </a:lnTo>
                  <a:lnTo>
                    <a:pt x="682" y="786"/>
                  </a:lnTo>
                  <a:lnTo>
                    <a:pt x="672" y="795"/>
                  </a:lnTo>
                  <a:lnTo>
                    <a:pt x="661" y="803"/>
                  </a:lnTo>
                  <a:lnTo>
                    <a:pt x="650" y="811"/>
                  </a:lnTo>
                  <a:lnTo>
                    <a:pt x="624" y="824"/>
                  </a:lnTo>
                  <a:lnTo>
                    <a:pt x="600" y="835"/>
                  </a:lnTo>
                  <a:lnTo>
                    <a:pt x="577" y="843"/>
                  </a:lnTo>
                  <a:lnTo>
                    <a:pt x="558" y="850"/>
                  </a:lnTo>
                  <a:lnTo>
                    <a:pt x="558" y="850"/>
                  </a:lnTo>
                  <a:lnTo>
                    <a:pt x="531" y="860"/>
                  </a:lnTo>
                  <a:lnTo>
                    <a:pt x="507" y="872"/>
                  </a:lnTo>
                  <a:lnTo>
                    <a:pt x="485" y="883"/>
                  </a:lnTo>
                  <a:lnTo>
                    <a:pt x="464" y="896"/>
                  </a:lnTo>
                  <a:lnTo>
                    <a:pt x="423" y="920"/>
                  </a:lnTo>
                  <a:lnTo>
                    <a:pt x="402" y="932"/>
                  </a:lnTo>
                  <a:lnTo>
                    <a:pt x="378" y="942"/>
                  </a:lnTo>
                  <a:lnTo>
                    <a:pt x="378" y="942"/>
                  </a:lnTo>
                  <a:lnTo>
                    <a:pt x="369" y="946"/>
                  </a:lnTo>
                  <a:lnTo>
                    <a:pt x="360" y="949"/>
                  </a:lnTo>
                  <a:lnTo>
                    <a:pt x="351" y="954"/>
                  </a:lnTo>
                  <a:lnTo>
                    <a:pt x="342" y="959"/>
                  </a:lnTo>
                  <a:lnTo>
                    <a:pt x="328" y="971"/>
                  </a:lnTo>
                  <a:lnTo>
                    <a:pt x="314" y="982"/>
                  </a:lnTo>
                  <a:lnTo>
                    <a:pt x="300" y="994"/>
                  </a:lnTo>
                  <a:lnTo>
                    <a:pt x="293" y="998"/>
                  </a:lnTo>
                  <a:lnTo>
                    <a:pt x="285" y="1003"/>
                  </a:lnTo>
                  <a:lnTo>
                    <a:pt x="277" y="1007"/>
                  </a:lnTo>
                  <a:lnTo>
                    <a:pt x="269" y="1010"/>
                  </a:lnTo>
                  <a:lnTo>
                    <a:pt x="260" y="1011"/>
                  </a:lnTo>
                  <a:lnTo>
                    <a:pt x="249" y="1012"/>
                  </a:lnTo>
                  <a:lnTo>
                    <a:pt x="249" y="1012"/>
                  </a:lnTo>
                  <a:lnTo>
                    <a:pt x="248" y="1011"/>
                  </a:lnTo>
                  <a:lnTo>
                    <a:pt x="247" y="1010"/>
                  </a:lnTo>
                  <a:lnTo>
                    <a:pt x="245" y="1004"/>
                  </a:lnTo>
                  <a:lnTo>
                    <a:pt x="242" y="998"/>
                  </a:lnTo>
                  <a:lnTo>
                    <a:pt x="242" y="994"/>
                  </a:lnTo>
                  <a:lnTo>
                    <a:pt x="242" y="994"/>
                  </a:lnTo>
                  <a:lnTo>
                    <a:pt x="224" y="994"/>
                  </a:lnTo>
                  <a:lnTo>
                    <a:pt x="224" y="994"/>
                  </a:lnTo>
                  <a:lnTo>
                    <a:pt x="214" y="995"/>
                  </a:lnTo>
                  <a:lnTo>
                    <a:pt x="204" y="996"/>
                  </a:lnTo>
                  <a:lnTo>
                    <a:pt x="196" y="1000"/>
                  </a:lnTo>
                  <a:lnTo>
                    <a:pt x="189" y="1005"/>
                  </a:lnTo>
                  <a:lnTo>
                    <a:pt x="183" y="1011"/>
                  </a:lnTo>
                  <a:lnTo>
                    <a:pt x="177" y="1017"/>
                  </a:lnTo>
                  <a:lnTo>
                    <a:pt x="171" y="1025"/>
                  </a:lnTo>
                  <a:lnTo>
                    <a:pt x="166" y="1033"/>
                  </a:lnTo>
                  <a:lnTo>
                    <a:pt x="158" y="1051"/>
                  </a:lnTo>
                  <a:lnTo>
                    <a:pt x="153" y="1071"/>
                  </a:lnTo>
                  <a:lnTo>
                    <a:pt x="147" y="1092"/>
                  </a:lnTo>
                  <a:lnTo>
                    <a:pt x="143" y="1111"/>
                  </a:lnTo>
                  <a:lnTo>
                    <a:pt x="143" y="1111"/>
                  </a:lnTo>
                  <a:lnTo>
                    <a:pt x="142" y="1115"/>
                  </a:lnTo>
                  <a:lnTo>
                    <a:pt x="141" y="1118"/>
                  </a:lnTo>
                  <a:lnTo>
                    <a:pt x="137" y="1126"/>
                  </a:lnTo>
                  <a:lnTo>
                    <a:pt x="128" y="1134"/>
                  </a:lnTo>
                  <a:lnTo>
                    <a:pt x="119" y="1145"/>
                  </a:lnTo>
                  <a:lnTo>
                    <a:pt x="101" y="1163"/>
                  </a:lnTo>
                  <a:lnTo>
                    <a:pt x="88" y="1177"/>
                  </a:lnTo>
                  <a:lnTo>
                    <a:pt x="88" y="1177"/>
                  </a:lnTo>
                  <a:lnTo>
                    <a:pt x="81" y="1186"/>
                  </a:lnTo>
                  <a:lnTo>
                    <a:pt x="76" y="1194"/>
                  </a:lnTo>
                  <a:lnTo>
                    <a:pt x="67" y="1211"/>
                  </a:lnTo>
                  <a:lnTo>
                    <a:pt x="61" y="1230"/>
                  </a:lnTo>
                  <a:lnTo>
                    <a:pt x="55" y="1248"/>
                  </a:lnTo>
                  <a:lnTo>
                    <a:pt x="46" y="1288"/>
                  </a:lnTo>
                  <a:lnTo>
                    <a:pt x="40" y="1309"/>
                  </a:lnTo>
                  <a:lnTo>
                    <a:pt x="33" y="1331"/>
                  </a:lnTo>
                  <a:lnTo>
                    <a:pt x="33" y="1331"/>
                  </a:lnTo>
                  <a:lnTo>
                    <a:pt x="30" y="1338"/>
                  </a:lnTo>
                  <a:lnTo>
                    <a:pt x="25" y="1345"/>
                  </a:lnTo>
                  <a:lnTo>
                    <a:pt x="13" y="1360"/>
                  </a:lnTo>
                  <a:lnTo>
                    <a:pt x="9" y="1367"/>
                  </a:lnTo>
                  <a:lnTo>
                    <a:pt x="4" y="1375"/>
                  </a:lnTo>
                  <a:lnTo>
                    <a:pt x="1" y="1382"/>
                  </a:lnTo>
                  <a:lnTo>
                    <a:pt x="0" y="1390"/>
                  </a:lnTo>
                  <a:lnTo>
                    <a:pt x="0" y="1390"/>
                  </a:lnTo>
                  <a:lnTo>
                    <a:pt x="1" y="1393"/>
                  </a:lnTo>
                  <a:lnTo>
                    <a:pt x="3" y="1397"/>
                  </a:lnTo>
                  <a:lnTo>
                    <a:pt x="9" y="1402"/>
                  </a:lnTo>
                  <a:lnTo>
                    <a:pt x="15" y="1408"/>
                  </a:lnTo>
                  <a:lnTo>
                    <a:pt x="17" y="1410"/>
                  </a:lnTo>
                  <a:lnTo>
                    <a:pt x="18" y="1413"/>
                  </a:lnTo>
                  <a:lnTo>
                    <a:pt x="18" y="1413"/>
                  </a:lnTo>
                  <a:lnTo>
                    <a:pt x="23" y="1425"/>
                  </a:lnTo>
                  <a:lnTo>
                    <a:pt x="28" y="1437"/>
                  </a:lnTo>
                  <a:lnTo>
                    <a:pt x="34" y="1447"/>
                  </a:lnTo>
                  <a:lnTo>
                    <a:pt x="40" y="1456"/>
                  </a:lnTo>
                  <a:lnTo>
                    <a:pt x="47" y="1465"/>
                  </a:lnTo>
                  <a:lnTo>
                    <a:pt x="55" y="1473"/>
                  </a:lnTo>
                  <a:lnTo>
                    <a:pt x="70" y="1486"/>
                  </a:lnTo>
                  <a:lnTo>
                    <a:pt x="85" y="1500"/>
                  </a:lnTo>
                  <a:lnTo>
                    <a:pt x="99" y="1516"/>
                  </a:lnTo>
                  <a:lnTo>
                    <a:pt x="105" y="1524"/>
                  </a:lnTo>
                  <a:lnTo>
                    <a:pt x="111" y="1534"/>
                  </a:lnTo>
                  <a:lnTo>
                    <a:pt x="116" y="1544"/>
                  </a:lnTo>
                  <a:lnTo>
                    <a:pt x="120" y="1555"/>
                  </a:lnTo>
                  <a:lnTo>
                    <a:pt x="120" y="1555"/>
                  </a:lnTo>
                  <a:lnTo>
                    <a:pt x="125" y="1562"/>
                  </a:lnTo>
                  <a:lnTo>
                    <a:pt x="131" y="1569"/>
                  </a:lnTo>
                  <a:lnTo>
                    <a:pt x="141" y="1582"/>
                  </a:lnTo>
                  <a:lnTo>
                    <a:pt x="146" y="1590"/>
                  </a:lnTo>
                  <a:lnTo>
                    <a:pt x="150" y="1597"/>
                  </a:lnTo>
                  <a:lnTo>
                    <a:pt x="153" y="1605"/>
                  </a:lnTo>
                  <a:lnTo>
                    <a:pt x="154" y="1614"/>
                  </a:lnTo>
                  <a:lnTo>
                    <a:pt x="154" y="1614"/>
                  </a:lnTo>
                  <a:lnTo>
                    <a:pt x="154" y="1622"/>
                  </a:lnTo>
                  <a:lnTo>
                    <a:pt x="153" y="1630"/>
                  </a:lnTo>
                  <a:lnTo>
                    <a:pt x="148" y="1644"/>
                  </a:lnTo>
                  <a:lnTo>
                    <a:pt x="145" y="1658"/>
                  </a:lnTo>
                  <a:lnTo>
                    <a:pt x="143" y="1665"/>
                  </a:lnTo>
                  <a:lnTo>
                    <a:pt x="143" y="1673"/>
                  </a:lnTo>
                  <a:lnTo>
                    <a:pt x="143" y="1673"/>
                  </a:lnTo>
                  <a:lnTo>
                    <a:pt x="143" y="1688"/>
                  </a:lnTo>
                  <a:lnTo>
                    <a:pt x="145" y="1702"/>
                  </a:lnTo>
                  <a:lnTo>
                    <a:pt x="148" y="1730"/>
                  </a:lnTo>
                  <a:lnTo>
                    <a:pt x="153" y="1758"/>
                  </a:lnTo>
                  <a:lnTo>
                    <a:pt x="154" y="1772"/>
                  </a:lnTo>
                  <a:lnTo>
                    <a:pt x="154" y="1787"/>
                  </a:lnTo>
                  <a:lnTo>
                    <a:pt x="154" y="1787"/>
                  </a:lnTo>
                  <a:lnTo>
                    <a:pt x="154" y="1853"/>
                  </a:lnTo>
                  <a:lnTo>
                    <a:pt x="154" y="1853"/>
                  </a:lnTo>
                  <a:lnTo>
                    <a:pt x="153" y="1860"/>
                  </a:lnTo>
                  <a:lnTo>
                    <a:pt x="149" y="1868"/>
                  </a:lnTo>
                  <a:lnTo>
                    <a:pt x="147" y="1879"/>
                  </a:lnTo>
                  <a:lnTo>
                    <a:pt x="146" y="1885"/>
                  </a:lnTo>
                  <a:lnTo>
                    <a:pt x="147" y="1890"/>
                  </a:lnTo>
                  <a:lnTo>
                    <a:pt x="147" y="1890"/>
                  </a:lnTo>
                  <a:lnTo>
                    <a:pt x="149" y="1896"/>
                  </a:lnTo>
                  <a:lnTo>
                    <a:pt x="153" y="1902"/>
                  </a:lnTo>
                  <a:lnTo>
                    <a:pt x="157" y="1906"/>
                  </a:lnTo>
                  <a:lnTo>
                    <a:pt x="162" y="1910"/>
                  </a:lnTo>
                  <a:lnTo>
                    <a:pt x="173" y="1917"/>
                  </a:lnTo>
                  <a:lnTo>
                    <a:pt x="185" y="1921"/>
                  </a:lnTo>
                  <a:lnTo>
                    <a:pt x="198" y="1926"/>
                  </a:lnTo>
                  <a:lnTo>
                    <a:pt x="209" y="1932"/>
                  </a:lnTo>
                  <a:lnTo>
                    <a:pt x="214" y="1936"/>
                  </a:lnTo>
                  <a:lnTo>
                    <a:pt x="217" y="1941"/>
                  </a:lnTo>
                  <a:lnTo>
                    <a:pt x="222" y="1946"/>
                  </a:lnTo>
                  <a:lnTo>
                    <a:pt x="224" y="1952"/>
                  </a:lnTo>
                  <a:lnTo>
                    <a:pt x="224" y="1952"/>
                  </a:lnTo>
                  <a:lnTo>
                    <a:pt x="227" y="1966"/>
                  </a:lnTo>
                  <a:lnTo>
                    <a:pt x="232" y="1983"/>
                  </a:lnTo>
                  <a:lnTo>
                    <a:pt x="239" y="2018"/>
                  </a:lnTo>
                  <a:lnTo>
                    <a:pt x="246" y="2059"/>
                  </a:lnTo>
                  <a:lnTo>
                    <a:pt x="246" y="2059"/>
                  </a:lnTo>
                  <a:lnTo>
                    <a:pt x="244" y="2089"/>
                  </a:lnTo>
                  <a:lnTo>
                    <a:pt x="241" y="2116"/>
                  </a:lnTo>
                  <a:lnTo>
                    <a:pt x="240" y="2128"/>
                  </a:lnTo>
                  <a:lnTo>
                    <a:pt x="237" y="2141"/>
                  </a:lnTo>
                  <a:lnTo>
                    <a:pt x="231" y="2153"/>
                  </a:lnTo>
                  <a:lnTo>
                    <a:pt x="224" y="2165"/>
                  </a:lnTo>
                  <a:lnTo>
                    <a:pt x="224" y="2165"/>
                  </a:lnTo>
                  <a:lnTo>
                    <a:pt x="139" y="2165"/>
                  </a:lnTo>
                  <a:lnTo>
                    <a:pt x="139" y="2165"/>
                  </a:lnTo>
                  <a:lnTo>
                    <a:pt x="139" y="2165"/>
                  </a:lnTo>
                  <a:lnTo>
                    <a:pt x="132" y="2171"/>
                  </a:lnTo>
                  <a:lnTo>
                    <a:pt x="126" y="2178"/>
                  </a:lnTo>
                  <a:lnTo>
                    <a:pt x="120" y="2184"/>
                  </a:lnTo>
                  <a:lnTo>
                    <a:pt x="116" y="2192"/>
                  </a:lnTo>
                  <a:lnTo>
                    <a:pt x="107" y="2208"/>
                  </a:lnTo>
                  <a:lnTo>
                    <a:pt x="95" y="2227"/>
                  </a:lnTo>
                  <a:lnTo>
                    <a:pt x="95" y="2227"/>
                  </a:lnTo>
                  <a:lnTo>
                    <a:pt x="99" y="2237"/>
                  </a:lnTo>
                  <a:lnTo>
                    <a:pt x="101" y="2245"/>
                  </a:lnTo>
                  <a:lnTo>
                    <a:pt x="103" y="2256"/>
                  </a:lnTo>
                  <a:lnTo>
                    <a:pt x="104" y="2268"/>
                  </a:lnTo>
                  <a:lnTo>
                    <a:pt x="104" y="2279"/>
                  </a:lnTo>
                  <a:lnTo>
                    <a:pt x="103" y="2285"/>
                  </a:lnTo>
                  <a:lnTo>
                    <a:pt x="101" y="2290"/>
                  </a:lnTo>
                  <a:lnTo>
                    <a:pt x="99" y="2294"/>
                  </a:lnTo>
                  <a:lnTo>
                    <a:pt x="95" y="2298"/>
                  </a:lnTo>
                  <a:lnTo>
                    <a:pt x="95" y="2298"/>
                  </a:lnTo>
                  <a:lnTo>
                    <a:pt x="89" y="2298"/>
                  </a:lnTo>
                  <a:lnTo>
                    <a:pt x="87" y="2296"/>
                  </a:lnTo>
                  <a:lnTo>
                    <a:pt x="85" y="2294"/>
                  </a:lnTo>
                  <a:lnTo>
                    <a:pt x="85" y="2294"/>
                  </a:lnTo>
                  <a:lnTo>
                    <a:pt x="85" y="2342"/>
                  </a:lnTo>
                  <a:lnTo>
                    <a:pt x="85" y="2342"/>
                  </a:lnTo>
                  <a:lnTo>
                    <a:pt x="85" y="2352"/>
                  </a:lnTo>
                  <a:lnTo>
                    <a:pt x="87" y="2359"/>
                  </a:lnTo>
                  <a:lnTo>
                    <a:pt x="89" y="2363"/>
                  </a:lnTo>
                  <a:lnTo>
                    <a:pt x="94" y="2368"/>
                  </a:lnTo>
                  <a:lnTo>
                    <a:pt x="103" y="2377"/>
                  </a:lnTo>
                  <a:lnTo>
                    <a:pt x="108" y="2384"/>
                  </a:lnTo>
                  <a:lnTo>
                    <a:pt x="114" y="2393"/>
                  </a:lnTo>
                  <a:lnTo>
                    <a:pt x="114" y="2393"/>
                  </a:lnTo>
                  <a:lnTo>
                    <a:pt x="116" y="2399"/>
                  </a:lnTo>
                  <a:lnTo>
                    <a:pt x="116" y="2405"/>
                  </a:lnTo>
                  <a:lnTo>
                    <a:pt x="115" y="2416"/>
                  </a:lnTo>
                  <a:lnTo>
                    <a:pt x="114" y="2422"/>
                  </a:lnTo>
                  <a:lnTo>
                    <a:pt x="115" y="2426"/>
                  </a:lnTo>
                  <a:lnTo>
                    <a:pt x="117" y="2430"/>
                  </a:lnTo>
                  <a:lnTo>
                    <a:pt x="120" y="2433"/>
                  </a:lnTo>
                  <a:lnTo>
                    <a:pt x="120" y="2433"/>
                  </a:lnTo>
                  <a:lnTo>
                    <a:pt x="130" y="2439"/>
                  </a:lnTo>
                  <a:lnTo>
                    <a:pt x="139" y="2443"/>
                  </a:lnTo>
                  <a:lnTo>
                    <a:pt x="148" y="2444"/>
                  </a:lnTo>
                  <a:lnTo>
                    <a:pt x="156" y="2444"/>
                  </a:lnTo>
                  <a:lnTo>
                    <a:pt x="174" y="2444"/>
                  </a:lnTo>
                  <a:lnTo>
                    <a:pt x="184" y="2445"/>
                  </a:lnTo>
                  <a:lnTo>
                    <a:pt x="194" y="2448"/>
                  </a:lnTo>
                  <a:lnTo>
                    <a:pt x="194" y="2448"/>
                  </a:lnTo>
                  <a:lnTo>
                    <a:pt x="203" y="2454"/>
                  </a:lnTo>
                  <a:lnTo>
                    <a:pt x="210" y="2460"/>
                  </a:lnTo>
                  <a:lnTo>
                    <a:pt x="217" y="2468"/>
                  </a:lnTo>
                  <a:lnTo>
                    <a:pt x="223" y="2477"/>
                  </a:lnTo>
                  <a:lnTo>
                    <a:pt x="232" y="2497"/>
                  </a:lnTo>
                  <a:lnTo>
                    <a:pt x="237" y="2506"/>
                  </a:lnTo>
                  <a:lnTo>
                    <a:pt x="242" y="2514"/>
                  </a:lnTo>
                  <a:lnTo>
                    <a:pt x="242" y="2514"/>
                  </a:lnTo>
                  <a:lnTo>
                    <a:pt x="247" y="2519"/>
                  </a:lnTo>
                  <a:lnTo>
                    <a:pt x="252" y="2523"/>
                  </a:lnTo>
                  <a:lnTo>
                    <a:pt x="264" y="2529"/>
                  </a:lnTo>
                  <a:lnTo>
                    <a:pt x="275" y="2534"/>
                  </a:lnTo>
                  <a:lnTo>
                    <a:pt x="279" y="2536"/>
                  </a:lnTo>
                  <a:lnTo>
                    <a:pt x="283" y="2540"/>
                  </a:lnTo>
                  <a:lnTo>
                    <a:pt x="283" y="2540"/>
                  </a:lnTo>
                  <a:lnTo>
                    <a:pt x="285" y="2548"/>
                  </a:lnTo>
                  <a:lnTo>
                    <a:pt x="286" y="2558"/>
                  </a:lnTo>
                  <a:lnTo>
                    <a:pt x="288" y="2580"/>
                  </a:lnTo>
                  <a:lnTo>
                    <a:pt x="290" y="2590"/>
                  </a:lnTo>
                  <a:lnTo>
                    <a:pt x="293" y="2598"/>
                  </a:lnTo>
                  <a:lnTo>
                    <a:pt x="295" y="2601"/>
                  </a:lnTo>
                  <a:lnTo>
                    <a:pt x="298" y="2604"/>
                  </a:lnTo>
                  <a:lnTo>
                    <a:pt x="301" y="2605"/>
                  </a:lnTo>
                  <a:lnTo>
                    <a:pt x="305" y="2606"/>
                  </a:lnTo>
                  <a:lnTo>
                    <a:pt x="305" y="2606"/>
                  </a:lnTo>
                  <a:lnTo>
                    <a:pt x="325" y="2606"/>
                  </a:lnTo>
                  <a:lnTo>
                    <a:pt x="333" y="2607"/>
                  </a:lnTo>
                  <a:lnTo>
                    <a:pt x="341" y="2608"/>
                  </a:lnTo>
                  <a:lnTo>
                    <a:pt x="351" y="2611"/>
                  </a:lnTo>
                  <a:lnTo>
                    <a:pt x="359" y="2614"/>
                  </a:lnTo>
                  <a:lnTo>
                    <a:pt x="368" y="2619"/>
                  </a:lnTo>
                  <a:lnTo>
                    <a:pt x="378" y="2624"/>
                  </a:lnTo>
                  <a:lnTo>
                    <a:pt x="378" y="2624"/>
                  </a:lnTo>
                  <a:lnTo>
                    <a:pt x="386" y="2630"/>
                  </a:lnTo>
                  <a:lnTo>
                    <a:pt x="393" y="2636"/>
                  </a:lnTo>
                  <a:lnTo>
                    <a:pt x="405" y="2651"/>
                  </a:lnTo>
                  <a:lnTo>
                    <a:pt x="412" y="2658"/>
                  </a:lnTo>
                  <a:lnTo>
                    <a:pt x="418" y="2664"/>
                  </a:lnTo>
                  <a:lnTo>
                    <a:pt x="428" y="2667"/>
                  </a:lnTo>
                  <a:lnTo>
                    <a:pt x="432" y="2668"/>
                  </a:lnTo>
                  <a:lnTo>
                    <a:pt x="437" y="2669"/>
                  </a:lnTo>
                  <a:lnTo>
                    <a:pt x="437" y="2669"/>
                  </a:lnTo>
                  <a:lnTo>
                    <a:pt x="443" y="2668"/>
                  </a:lnTo>
                  <a:lnTo>
                    <a:pt x="448" y="2667"/>
                  </a:lnTo>
                  <a:lnTo>
                    <a:pt x="453" y="2664"/>
                  </a:lnTo>
                  <a:lnTo>
                    <a:pt x="456" y="2660"/>
                  </a:lnTo>
                  <a:lnTo>
                    <a:pt x="460" y="2655"/>
                  </a:lnTo>
                  <a:lnTo>
                    <a:pt x="463" y="2651"/>
                  </a:lnTo>
                  <a:lnTo>
                    <a:pt x="468" y="2638"/>
                  </a:lnTo>
                  <a:lnTo>
                    <a:pt x="470" y="2624"/>
                  </a:lnTo>
                  <a:lnTo>
                    <a:pt x="473" y="2609"/>
                  </a:lnTo>
                  <a:lnTo>
                    <a:pt x="474" y="2594"/>
                  </a:lnTo>
                  <a:lnTo>
                    <a:pt x="474" y="2581"/>
                  </a:lnTo>
                  <a:lnTo>
                    <a:pt x="474" y="2581"/>
                  </a:lnTo>
                  <a:lnTo>
                    <a:pt x="475" y="2571"/>
                  </a:lnTo>
                  <a:lnTo>
                    <a:pt x="477" y="2566"/>
                  </a:lnTo>
                  <a:lnTo>
                    <a:pt x="482" y="2561"/>
                  </a:lnTo>
                  <a:lnTo>
                    <a:pt x="486" y="2559"/>
                  </a:lnTo>
                  <a:lnTo>
                    <a:pt x="497" y="2558"/>
                  </a:lnTo>
                  <a:lnTo>
                    <a:pt x="502" y="2557"/>
                  </a:lnTo>
                  <a:lnTo>
                    <a:pt x="507" y="2554"/>
                  </a:lnTo>
                  <a:lnTo>
                    <a:pt x="507" y="2554"/>
                  </a:lnTo>
                  <a:lnTo>
                    <a:pt x="509" y="2550"/>
                  </a:lnTo>
                  <a:lnTo>
                    <a:pt x="512" y="2543"/>
                  </a:lnTo>
                  <a:lnTo>
                    <a:pt x="513" y="2535"/>
                  </a:lnTo>
                  <a:lnTo>
                    <a:pt x="514" y="2525"/>
                  </a:lnTo>
                  <a:lnTo>
                    <a:pt x="514" y="2508"/>
                  </a:lnTo>
                  <a:lnTo>
                    <a:pt x="515" y="2501"/>
                  </a:lnTo>
                  <a:lnTo>
                    <a:pt x="517" y="2496"/>
                  </a:lnTo>
                  <a:lnTo>
                    <a:pt x="517" y="2496"/>
                  </a:lnTo>
                  <a:lnTo>
                    <a:pt x="522" y="2490"/>
                  </a:lnTo>
                  <a:lnTo>
                    <a:pt x="528" y="2485"/>
                  </a:lnTo>
                  <a:lnTo>
                    <a:pt x="535" y="2482"/>
                  </a:lnTo>
                  <a:lnTo>
                    <a:pt x="543" y="2478"/>
                  </a:lnTo>
                  <a:lnTo>
                    <a:pt x="559" y="2473"/>
                  </a:lnTo>
                  <a:lnTo>
                    <a:pt x="576" y="2468"/>
                  </a:lnTo>
                  <a:lnTo>
                    <a:pt x="590" y="2462"/>
                  </a:lnTo>
                  <a:lnTo>
                    <a:pt x="596" y="2460"/>
                  </a:lnTo>
                  <a:lnTo>
                    <a:pt x="600" y="2456"/>
                  </a:lnTo>
                  <a:lnTo>
                    <a:pt x="604" y="2452"/>
                  </a:lnTo>
                  <a:lnTo>
                    <a:pt x="605" y="2447"/>
                  </a:lnTo>
                  <a:lnTo>
                    <a:pt x="605" y="2440"/>
                  </a:lnTo>
                  <a:lnTo>
                    <a:pt x="601" y="2433"/>
                  </a:lnTo>
                  <a:lnTo>
                    <a:pt x="601" y="2433"/>
                  </a:lnTo>
                  <a:lnTo>
                    <a:pt x="597" y="2422"/>
                  </a:lnTo>
                  <a:lnTo>
                    <a:pt x="593" y="2410"/>
                  </a:lnTo>
                  <a:lnTo>
                    <a:pt x="585" y="2390"/>
                  </a:lnTo>
                  <a:lnTo>
                    <a:pt x="582" y="2380"/>
                  </a:lnTo>
                  <a:lnTo>
                    <a:pt x="576" y="2374"/>
                  </a:lnTo>
                  <a:lnTo>
                    <a:pt x="574" y="2371"/>
                  </a:lnTo>
                  <a:lnTo>
                    <a:pt x="569" y="2369"/>
                  </a:lnTo>
                  <a:lnTo>
                    <a:pt x="566" y="2368"/>
                  </a:lnTo>
                  <a:lnTo>
                    <a:pt x="561" y="2367"/>
                  </a:lnTo>
                  <a:lnTo>
                    <a:pt x="561" y="2367"/>
                  </a:lnTo>
                  <a:lnTo>
                    <a:pt x="557" y="2368"/>
                  </a:lnTo>
                  <a:lnTo>
                    <a:pt x="553" y="2369"/>
                  </a:lnTo>
                  <a:lnTo>
                    <a:pt x="551" y="2371"/>
                  </a:lnTo>
                  <a:lnTo>
                    <a:pt x="550" y="2375"/>
                  </a:lnTo>
                  <a:lnTo>
                    <a:pt x="546" y="2379"/>
                  </a:lnTo>
                  <a:lnTo>
                    <a:pt x="545" y="2382"/>
                  </a:lnTo>
                  <a:lnTo>
                    <a:pt x="543" y="2382"/>
                  </a:lnTo>
                  <a:lnTo>
                    <a:pt x="543" y="2382"/>
                  </a:lnTo>
                  <a:lnTo>
                    <a:pt x="538" y="2382"/>
                  </a:lnTo>
                  <a:lnTo>
                    <a:pt x="535" y="2379"/>
                  </a:lnTo>
                  <a:lnTo>
                    <a:pt x="531" y="2376"/>
                  </a:lnTo>
                  <a:lnTo>
                    <a:pt x="529" y="2372"/>
                  </a:lnTo>
                  <a:lnTo>
                    <a:pt x="525" y="2363"/>
                  </a:lnTo>
                  <a:lnTo>
                    <a:pt x="524" y="2356"/>
                  </a:lnTo>
                  <a:lnTo>
                    <a:pt x="524" y="2356"/>
                  </a:lnTo>
                  <a:lnTo>
                    <a:pt x="525" y="2352"/>
                  </a:lnTo>
                  <a:lnTo>
                    <a:pt x="527" y="2348"/>
                  </a:lnTo>
                  <a:lnTo>
                    <a:pt x="530" y="2341"/>
                  </a:lnTo>
                  <a:lnTo>
                    <a:pt x="542" y="2328"/>
                  </a:lnTo>
                  <a:lnTo>
                    <a:pt x="546" y="2321"/>
                  </a:lnTo>
                  <a:lnTo>
                    <a:pt x="548" y="2316"/>
                  </a:lnTo>
                  <a:lnTo>
                    <a:pt x="550" y="2311"/>
                  </a:lnTo>
                  <a:lnTo>
                    <a:pt x="550" y="2306"/>
                  </a:lnTo>
                  <a:lnTo>
                    <a:pt x="548" y="2299"/>
                  </a:lnTo>
                  <a:lnTo>
                    <a:pt x="546" y="2292"/>
                  </a:lnTo>
                  <a:lnTo>
                    <a:pt x="543" y="2283"/>
                  </a:lnTo>
                  <a:lnTo>
                    <a:pt x="543" y="2283"/>
                  </a:lnTo>
                  <a:lnTo>
                    <a:pt x="547" y="2272"/>
                  </a:lnTo>
                  <a:lnTo>
                    <a:pt x="554" y="2258"/>
                  </a:lnTo>
                  <a:lnTo>
                    <a:pt x="563" y="2245"/>
                  </a:lnTo>
                  <a:lnTo>
                    <a:pt x="573" y="2231"/>
                  </a:lnTo>
                  <a:lnTo>
                    <a:pt x="583" y="2218"/>
                  </a:lnTo>
                  <a:lnTo>
                    <a:pt x="594" y="2208"/>
                  </a:lnTo>
                  <a:lnTo>
                    <a:pt x="599" y="2204"/>
                  </a:lnTo>
                  <a:lnTo>
                    <a:pt x="605" y="2201"/>
                  </a:lnTo>
                  <a:lnTo>
                    <a:pt x="611" y="2199"/>
                  </a:lnTo>
                  <a:lnTo>
                    <a:pt x="616" y="2199"/>
                  </a:lnTo>
                  <a:lnTo>
                    <a:pt x="616" y="2199"/>
                  </a:lnTo>
                  <a:lnTo>
                    <a:pt x="620" y="2199"/>
                  </a:lnTo>
                  <a:lnTo>
                    <a:pt x="623" y="2201"/>
                  </a:lnTo>
                  <a:lnTo>
                    <a:pt x="626" y="2203"/>
                  </a:lnTo>
                  <a:lnTo>
                    <a:pt x="628" y="2207"/>
                  </a:lnTo>
                  <a:lnTo>
                    <a:pt x="630" y="2216"/>
                  </a:lnTo>
                  <a:lnTo>
                    <a:pt x="631" y="2224"/>
                  </a:lnTo>
                  <a:lnTo>
                    <a:pt x="631" y="2224"/>
                  </a:lnTo>
                  <a:lnTo>
                    <a:pt x="630" y="2230"/>
                  </a:lnTo>
                  <a:lnTo>
                    <a:pt x="629" y="2233"/>
                  </a:lnTo>
                  <a:lnTo>
                    <a:pt x="627" y="2237"/>
                  </a:lnTo>
                  <a:lnTo>
                    <a:pt x="623" y="2240"/>
                  </a:lnTo>
                  <a:lnTo>
                    <a:pt x="619" y="2245"/>
                  </a:lnTo>
                  <a:lnTo>
                    <a:pt x="618" y="2247"/>
                  </a:lnTo>
                  <a:lnTo>
                    <a:pt x="616" y="2249"/>
                  </a:lnTo>
                  <a:lnTo>
                    <a:pt x="616" y="2249"/>
                  </a:lnTo>
                  <a:lnTo>
                    <a:pt x="618" y="2253"/>
                  </a:lnTo>
                  <a:lnTo>
                    <a:pt x="621" y="2256"/>
                  </a:lnTo>
                  <a:lnTo>
                    <a:pt x="632" y="2264"/>
                  </a:lnTo>
                  <a:lnTo>
                    <a:pt x="650" y="2273"/>
                  </a:lnTo>
                  <a:lnTo>
                    <a:pt x="670" y="2283"/>
                  </a:lnTo>
                  <a:lnTo>
                    <a:pt x="692" y="2291"/>
                  </a:lnTo>
                  <a:lnTo>
                    <a:pt x="712" y="2299"/>
                  </a:lnTo>
                  <a:lnTo>
                    <a:pt x="729" y="2303"/>
                  </a:lnTo>
                  <a:lnTo>
                    <a:pt x="741" y="2305"/>
                  </a:lnTo>
                  <a:lnTo>
                    <a:pt x="741" y="2305"/>
                  </a:lnTo>
                  <a:lnTo>
                    <a:pt x="746" y="2305"/>
                  </a:lnTo>
                  <a:lnTo>
                    <a:pt x="751" y="2303"/>
                  </a:lnTo>
                  <a:lnTo>
                    <a:pt x="761" y="2299"/>
                  </a:lnTo>
                  <a:lnTo>
                    <a:pt x="772" y="2295"/>
                  </a:lnTo>
                  <a:lnTo>
                    <a:pt x="776" y="2294"/>
                  </a:lnTo>
                  <a:lnTo>
                    <a:pt x="782" y="2294"/>
                  </a:lnTo>
                  <a:lnTo>
                    <a:pt x="782" y="2294"/>
                  </a:lnTo>
                  <a:lnTo>
                    <a:pt x="794" y="2295"/>
                  </a:lnTo>
                  <a:lnTo>
                    <a:pt x="804" y="2298"/>
                  </a:lnTo>
                  <a:lnTo>
                    <a:pt x="814" y="2301"/>
                  </a:lnTo>
                  <a:lnTo>
                    <a:pt x="823" y="2306"/>
                  </a:lnTo>
                  <a:lnTo>
                    <a:pt x="833" y="2309"/>
                  </a:lnTo>
                  <a:lnTo>
                    <a:pt x="842" y="2313"/>
                  </a:lnTo>
                  <a:lnTo>
                    <a:pt x="851" y="2314"/>
                  </a:lnTo>
                  <a:lnTo>
                    <a:pt x="863" y="2313"/>
                  </a:lnTo>
                  <a:lnTo>
                    <a:pt x="863" y="2313"/>
                  </a:lnTo>
                  <a:lnTo>
                    <a:pt x="876" y="2307"/>
                  </a:lnTo>
                  <a:lnTo>
                    <a:pt x="888" y="2301"/>
                  </a:lnTo>
                  <a:lnTo>
                    <a:pt x="898" y="2295"/>
                  </a:lnTo>
                  <a:lnTo>
                    <a:pt x="906" y="2288"/>
                  </a:lnTo>
                  <a:lnTo>
                    <a:pt x="914" y="2280"/>
                  </a:lnTo>
                  <a:lnTo>
                    <a:pt x="920" y="2271"/>
                  </a:lnTo>
                  <a:lnTo>
                    <a:pt x="927" y="2261"/>
                  </a:lnTo>
                  <a:lnTo>
                    <a:pt x="932" y="2249"/>
                  </a:lnTo>
                  <a:lnTo>
                    <a:pt x="932" y="2249"/>
                  </a:lnTo>
                  <a:lnTo>
                    <a:pt x="954" y="2249"/>
                  </a:lnTo>
                  <a:lnTo>
                    <a:pt x="954" y="2249"/>
                  </a:lnTo>
                  <a:lnTo>
                    <a:pt x="954" y="2249"/>
                  </a:lnTo>
                  <a:lnTo>
                    <a:pt x="960" y="2239"/>
                  </a:lnTo>
                  <a:lnTo>
                    <a:pt x="965" y="2229"/>
                  </a:lnTo>
                  <a:lnTo>
                    <a:pt x="972" y="2209"/>
                  </a:lnTo>
                  <a:lnTo>
                    <a:pt x="979" y="2189"/>
                  </a:lnTo>
                  <a:lnTo>
                    <a:pt x="982" y="2181"/>
                  </a:lnTo>
                  <a:lnTo>
                    <a:pt x="987" y="2172"/>
                  </a:lnTo>
                  <a:lnTo>
                    <a:pt x="987" y="2172"/>
                  </a:lnTo>
                  <a:lnTo>
                    <a:pt x="991" y="2166"/>
                  </a:lnTo>
                  <a:lnTo>
                    <a:pt x="995" y="2161"/>
                  </a:lnTo>
                  <a:lnTo>
                    <a:pt x="1000" y="2157"/>
                  </a:lnTo>
                  <a:lnTo>
                    <a:pt x="1004" y="2154"/>
                  </a:lnTo>
                  <a:lnTo>
                    <a:pt x="1014" y="2148"/>
                  </a:lnTo>
                  <a:lnTo>
                    <a:pt x="1026" y="2143"/>
                  </a:lnTo>
                  <a:lnTo>
                    <a:pt x="1036" y="2140"/>
                  </a:lnTo>
                  <a:lnTo>
                    <a:pt x="1047" y="2135"/>
                  </a:lnTo>
                  <a:lnTo>
                    <a:pt x="1052" y="2132"/>
                  </a:lnTo>
                  <a:lnTo>
                    <a:pt x="1057" y="2127"/>
                  </a:lnTo>
                  <a:lnTo>
                    <a:pt x="1061" y="2123"/>
                  </a:lnTo>
                  <a:lnTo>
                    <a:pt x="1064" y="2117"/>
                  </a:lnTo>
                  <a:lnTo>
                    <a:pt x="1064" y="2117"/>
                  </a:lnTo>
                  <a:lnTo>
                    <a:pt x="1069" y="2110"/>
                  </a:lnTo>
                  <a:lnTo>
                    <a:pt x="1073" y="2101"/>
                  </a:lnTo>
                  <a:lnTo>
                    <a:pt x="1082" y="2078"/>
                  </a:lnTo>
                  <a:lnTo>
                    <a:pt x="1090" y="2054"/>
                  </a:lnTo>
                  <a:lnTo>
                    <a:pt x="1100" y="2028"/>
                  </a:lnTo>
                  <a:lnTo>
                    <a:pt x="1105" y="2016"/>
                  </a:lnTo>
                  <a:lnTo>
                    <a:pt x="1110" y="2005"/>
                  </a:lnTo>
                  <a:lnTo>
                    <a:pt x="1117" y="1994"/>
                  </a:lnTo>
                  <a:lnTo>
                    <a:pt x="1124" y="1985"/>
                  </a:lnTo>
                  <a:lnTo>
                    <a:pt x="1131" y="1978"/>
                  </a:lnTo>
                  <a:lnTo>
                    <a:pt x="1140" y="1972"/>
                  </a:lnTo>
                  <a:lnTo>
                    <a:pt x="1149" y="1969"/>
                  </a:lnTo>
                  <a:lnTo>
                    <a:pt x="1159" y="1966"/>
                  </a:lnTo>
                  <a:lnTo>
                    <a:pt x="1159" y="1966"/>
                  </a:lnTo>
                  <a:lnTo>
                    <a:pt x="1169" y="1967"/>
                  </a:lnTo>
                  <a:lnTo>
                    <a:pt x="1178" y="1970"/>
                  </a:lnTo>
                  <a:lnTo>
                    <a:pt x="1187" y="1972"/>
                  </a:lnTo>
                  <a:lnTo>
                    <a:pt x="1195" y="1974"/>
                  </a:lnTo>
                  <a:lnTo>
                    <a:pt x="1210" y="1981"/>
                  </a:lnTo>
                  <a:lnTo>
                    <a:pt x="1223" y="1986"/>
                  </a:lnTo>
                  <a:lnTo>
                    <a:pt x="1223" y="1986"/>
                  </a:lnTo>
                  <a:lnTo>
                    <a:pt x="1285" y="1986"/>
                  </a:lnTo>
                  <a:lnTo>
                    <a:pt x="1285" y="1986"/>
                  </a:lnTo>
                  <a:lnTo>
                    <a:pt x="1285" y="1986"/>
                  </a:lnTo>
                  <a:lnTo>
                    <a:pt x="1295" y="1993"/>
                  </a:lnTo>
                  <a:lnTo>
                    <a:pt x="1306" y="1998"/>
                  </a:lnTo>
                  <a:lnTo>
                    <a:pt x="1316" y="2003"/>
                  </a:lnTo>
                  <a:lnTo>
                    <a:pt x="1326" y="2006"/>
                  </a:lnTo>
                  <a:lnTo>
                    <a:pt x="1339" y="2009"/>
                  </a:lnTo>
                  <a:lnTo>
                    <a:pt x="1350" y="2010"/>
                  </a:lnTo>
                  <a:lnTo>
                    <a:pt x="1377" y="2011"/>
                  </a:lnTo>
                  <a:lnTo>
                    <a:pt x="1377" y="2011"/>
                  </a:lnTo>
                  <a:lnTo>
                    <a:pt x="1387" y="2011"/>
                  </a:lnTo>
                  <a:lnTo>
                    <a:pt x="1397" y="2012"/>
                  </a:lnTo>
                  <a:lnTo>
                    <a:pt x="1405" y="2015"/>
                  </a:lnTo>
                  <a:lnTo>
                    <a:pt x="1413" y="2018"/>
                  </a:lnTo>
                  <a:lnTo>
                    <a:pt x="1426" y="2025"/>
                  </a:lnTo>
                  <a:lnTo>
                    <a:pt x="1438" y="2033"/>
                  </a:lnTo>
                  <a:lnTo>
                    <a:pt x="1449" y="2041"/>
                  </a:lnTo>
                  <a:lnTo>
                    <a:pt x="1462" y="2048"/>
                  </a:lnTo>
                  <a:lnTo>
                    <a:pt x="1469" y="2051"/>
                  </a:lnTo>
                  <a:lnTo>
                    <a:pt x="1477" y="2053"/>
                  </a:lnTo>
                  <a:lnTo>
                    <a:pt x="1485" y="2055"/>
                  </a:lnTo>
                  <a:lnTo>
                    <a:pt x="1494" y="2055"/>
                  </a:lnTo>
                  <a:lnTo>
                    <a:pt x="1494" y="2055"/>
                  </a:lnTo>
                  <a:lnTo>
                    <a:pt x="1500" y="2055"/>
                  </a:lnTo>
                  <a:lnTo>
                    <a:pt x="1506" y="2053"/>
                  </a:lnTo>
                  <a:lnTo>
                    <a:pt x="1512" y="2050"/>
                  </a:lnTo>
                  <a:lnTo>
                    <a:pt x="1516" y="2047"/>
                  </a:lnTo>
                  <a:lnTo>
                    <a:pt x="1527" y="2038"/>
                  </a:lnTo>
                  <a:lnTo>
                    <a:pt x="1536" y="2027"/>
                  </a:lnTo>
                  <a:lnTo>
                    <a:pt x="1547" y="2018"/>
                  </a:lnTo>
                  <a:lnTo>
                    <a:pt x="1559" y="2009"/>
                  </a:lnTo>
                  <a:lnTo>
                    <a:pt x="1566" y="2005"/>
                  </a:lnTo>
                  <a:lnTo>
                    <a:pt x="1573" y="2003"/>
                  </a:lnTo>
                  <a:lnTo>
                    <a:pt x="1581" y="2001"/>
                  </a:lnTo>
                  <a:lnTo>
                    <a:pt x="1590" y="2001"/>
                  </a:lnTo>
                  <a:lnTo>
                    <a:pt x="1590" y="2001"/>
                  </a:lnTo>
                  <a:lnTo>
                    <a:pt x="1594" y="2001"/>
                  </a:lnTo>
                  <a:lnTo>
                    <a:pt x="1599" y="2002"/>
                  </a:lnTo>
                  <a:lnTo>
                    <a:pt x="1607" y="2005"/>
                  </a:lnTo>
                  <a:lnTo>
                    <a:pt x="1614" y="2011"/>
                  </a:lnTo>
                  <a:lnTo>
                    <a:pt x="1621" y="2017"/>
                  </a:lnTo>
                  <a:lnTo>
                    <a:pt x="1628" y="2023"/>
                  </a:lnTo>
                  <a:lnTo>
                    <a:pt x="1636" y="2028"/>
                  </a:lnTo>
                  <a:lnTo>
                    <a:pt x="1643" y="2032"/>
                  </a:lnTo>
                  <a:lnTo>
                    <a:pt x="1647" y="2033"/>
                  </a:lnTo>
                  <a:lnTo>
                    <a:pt x="1652" y="2033"/>
                  </a:lnTo>
                  <a:lnTo>
                    <a:pt x="1652" y="2033"/>
                  </a:lnTo>
                  <a:lnTo>
                    <a:pt x="1653" y="2027"/>
                  </a:lnTo>
                  <a:lnTo>
                    <a:pt x="1654" y="2023"/>
                  </a:lnTo>
                  <a:lnTo>
                    <a:pt x="1655" y="2018"/>
                  </a:lnTo>
                  <a:lnTo>
                    <a:pt x="1658" y="2013"/>
                  </a:lnTo>
                  <a:lnTo>
                    <a:pt x="1665" y="2006"/>
                  </a:lnTo>
                  <a:lnTo>
                    <a:pt x="1673" y="2001"/>
                  </a:lnTo>
                  <a:lnTo>
                    <a:pt x="1682" y="1996"/>
                  </a:lnTo>
                  <a:lnTo>
                    <a:pt x="1692" y="1992"/>
                  </a:lnTo>
                  <a:lnTo>
                    <a:pt x="1715" y="1983"/>
                  </a:lnTo>
                  <a:lnTo>
                    <a:pt x="1727" y="1979"/>
                  </a:lnTo>
                  <a:lnTo>
                    <a:pt x="1737" y="1974"/>
                  </a:lnTo>
                  <a:lnTo>
                    <a:pt x="1747" y="1969"/>
                  </a:lnTo>
                  <a:lnTo>
                    <a:pt x="1756" y="1963"/>
                  </a:lnTo>
                  <a:lnTo>
                    <a:pt x="1764" y="1955"/>
                  </a:lnTo>
                  <a:lnTo>
                    <a:pt x="1766" y="1950"/>
                  </a:lnTo>
                  <a:lnTo>
                    <a:pt x="1768" y="1944"/>
                  </a:lnTo>
                  <a:lnTo>
                    <a:pt x="1769" y="1940"/>
                  </a:lnTo>
                  <a:lnTo>
                    <a:pt x="1771" y="1933"/>
                  </a:lnTo>
                  <a:lnTo>
                    <a:pt x="1771" y="1926"/>
                  </a:lnTo>
                  <a:lnTo>
                    <a:pt x="1771" y="1919"/>
                  </a:lnTo>
                  <a:lnTo>
                    <a:pt x="1771" y="1919"/>
                  </a:lnTo>
                  <a:lnTo>
                    <a:pt x="1759" y="1919"/>
                  </a:lnTo>
                  <a:lnTo>
                    <a:pt x="1749" y="1917"/>
                  </a:lnTo>
                  <a:lnTo>
                    <a:pt x="1739" y="1914"/>
                  </a:lnTo>
                  <a:lnTo>
                    <a:pt x="1730" y="1910"/>
                  </a:lnTo>
                  <a:lnTo>
                    <a:pt x="1722" y="1905"/>
                  </a:lnTo>
                  <a:lnTo>
                    <a:pt x="1715" y="1899"/>
                  </a:lnTo>
                  <a:lnTo>
                    <a:pt x="1708" y="1893"/>
                  </a:lnTo>
                  <a:lnTo>
                    <a:pt x="1701" y="1886"/>
                  </a:lnTo>
                  <a:lnTo>
                    <a:pt x="1696" y="1878"/>
                  </a:lnTo>
                  <a:lnTo>
                    <a:pt x="1691" y="1868"/>
                  </a:lnTo>
                  <a:lnTo>
                    <a:pt x="1688" y="1859"/>
                  </a:lnTo>
                  <a:lnTo>
                    <a:pt x="1684" y="1850"/>
                  </a:lnTo>
                  <a:lnTo>
                    <a:pt x="1681" y="1838"/>
                  </a:lnTo>
                  <a:lnTo>
                    <a:pt x="1680" y="1828"/>
                  </a:lnTo>
                  <a:lnTo>
                    <a:pt x="1678" y="1817"/>
                  </a:lnTo>
                  <a:lnTo>
                    <a:pt x="1677" y="1805"/>
                  </a:lnTo>
                  <a:lnTo>
                    <a:pt x="1677" y="1805"/>
                  </a:lnTo>
                  <a:lnTo>
                    <a:pt x="1677" y="1810"/>
                  </a:lnTo>
                  <a:lnTo>
                    <a:pt x="1677" y="181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0" name="Freeform 101"/>
            <p:cNvSpPr>
              <a:spLocks/>
            </p:cNvSpPr>
            <p:nvPr/>
          </p:nvSpPr>
          <p:spPr bwMode="auto">
            <a:xfrm>
              <a:off x="6529293" y="5092476"/>
              <a:ext cx="443166" cy="461959"/>
            </a:xfrm>
            <a:custGeom>
              <a:avLst/>
              <a:gdLst/>
              <a:ahLst/>
              <a:cxnLst>
                <a:cxn ang="0">
                  <a:pos x="343" y="96"/>
                </a:cxn>
                <a:cxn ang="0">
                  <a:pos x="313" y="65"/>
                </a:cxn>
                <a:cxn ang="0">
                  <a:pos x="298" y="59"/>
                </a:cxn>
                <a:cxn ang="0">
                  <a:pos x="277" y="49"/>
                </a:cxn>
                <a:cxn ang="0">
                  <a:pos x="274" y="19"/>
                </a:cxn>
                <a:cxn ang="0">
                  <a:pos x="256" y="3"/>
                </a:cxn>
                <a:cxn ang="0">
                  <a:pos x="203" y="4"/>
                </a:cxn>
                <a:cxn ang="0">
                  <a:pos x="168" y="0"/>
                </a:cxn>
                <a:cxn ang="0">
                  <a:pos x="159" y="18"/>
                </a:cxn>
                <a:cxn ang="0">
                  <a:pos x="165" y="64"/>
                </a:cxn>
                <a:cxn ang="0">
                  <a:pos x="144" y="76"/>
                </a:cxn>
                <a:cxn ang="0">
                  <a:pos x="152" y="86"/>
                </a:cxn>
                <a:cxn ang="0">
                  <a:pos x="175" y="115"/>
                </a:cxn>
                <a:cxn ang="0">
                  <a:pos x="218" y="143"/>
                </a:cxn>
                <a:cxn ang="0">
                  <a:pos x="224" y="174"/>
                </a:cxn>
                <a:cxn ang="0">
                  <a:pos x="201" y="205"/>
                </a:cxn>
                <a:cxn ang="0">
                  <a:pos x="155" y="241"/>
                </a:cxn>
                <a:cxn ang="0">
                  <a:pos x="148" y="338"/>
                </a:cxn>
                <a:cxn ang="0">
                  <a:pos x="128" y="349"/>
                </a:cxn>
                <a:cxn ang="0">
                  <a:pos x="98" y="398"/>
                </a:cxn>
                <a:cxn ang="0">
                  <a:pos x="74" y="529"/>
                </a:cxn>
                <a:cxn ang="0">
                  <a:pos x="56" y="595"/>
                </a:cxn>
                <a:cxn ang="0">
                  <a:pos x="13" y="614"/>
                </a:cxn>
                <a:cxn ang="0">
                  <a:pos x="0" y="636"/>
                </a:cxn>
                <a:cxn ang="0">
                  <a:pos x="14" y="663"/>
                </a:cxn>
                <a:cxn ang="0">
                  <a:pos x="43" y="679"/>
                </a:cxn>
                <a:cxn ang="0">
                  <a:pos x="65" y="721"/>
                </a:cxn>
                <a:cxn ang="0">
                  <a:pos x="107" y="730"/>
                </a:cxn>
                <a:cxn ang="0">
                  <a:pos x="125" y="738"/>
                </a:cxn>
                <a:cxn ang="0">
                  <a:pos x="141" y="755"/>
                </a:cxn>
                <a:cxn ang="0">
                  <a:pos x="165" y="767"/>
                </a:cxn>
                <a:cxn ang="0">
                  <a:pos x="167" y="792"/>
                </a:cxn>
                <a:cxn ang="0">
                  <a:pos x="176" y="810"/>
                </a:cxn>
                <a:cxn ang="0">
                  <a:pos x="198" y="813"/>
                </a:cxn>
                <a:cxn ang="0">
                  <a:pos x="218" y="812"/>
                </a:cxn>
                <a:cxn ang="0">
                  <a:pos x="233" y="762"/>
                </a:cxn>
                <a:cxn ang="0">
                  <a:pos x="268" y="728"/>
                </a:cxn>
                <a:cxn ang="0">
                  <a:pos x="295" y="729"/>
                </a:cxn>
                <a:cxn ang="0">
                  <a:pos x="314" y="716"/>
                </a:cxn>
                <a:cxn ang="0">
                  <a:pos x="343" y="671"/>
                </a:cxn>
                <a:cxn ang="0">
                  <a:pos x="364" y="664"/>
                </a:cxn>
                <a:cxn ang="0">
                  <a:pos x="397" y="671"/>
                </a:cxn>
                <a:cxn ang="0">
                  <a:pos x="416" y="653"/>
                </a:cxn>
                <a:cxn ang="0">
                  <a:pos x="427" y="618"/>
                </a:cxn>
                <a:cxn ang="0">
                  <a:pos x="456" y="613"/>
                </a:cxn>
                <a:cxn ang="0">
                  <a:pos x="504" y="588"/>
                </a:cxn>
                <a:cxn ang="0">
                  <a:pos x="515" y="562"/>
                </a:cxn>
                <a:cxn ang="0">
                  <a:pos x="502" y="537"/>
                </a:cxn>
                <a:cxn ang="0">
                  <a:pos x="503" y="517"/>
                </a:cxn>
                <a:cxn ang="0">
                  <a:pos x="520" y="492"/>
                </a:cxn>
                <a:cxn ang="0">
                  <a:pos x="515" y="462"/>
                </a:cxn>
                <a:cxn ang="0">
                  <a:pos x="500" y="418"/>
                </a:cxn>
                <a:cxn ang="0">
                  <a:pos x="509" y="397"/>
                </a:cxn>
                <a:cxn ang="0">
                  <a:pos x="568" y="375"/>
                </a:cxn>
                <a:cxn ang="0">
                  <a:pos x="604" y="343"/>
                </a:cxn>
                <a:cxn ang="0">
                  <a:pos x="655" y="251"/>
                </a:cxn>
                <a:cxn ang="0">
                  <a:pos x="709" y="140"/>
                </a:cxn>
                <a:cxn ang="0">
                  <a:pos x="659" y="144"/>
                </a:cxn>
                <a:cxn ang="0">
                  <a:pos x="598" y="121"/>
                </a:cxn>
                <a:cxn ang="0">
                  <a:pos x="520" y="86"/>
                </a:cxn>
                <a:cxn ang="0">
                  <a:pos x="487" y="91"/>
                </a:cxn>
                <a:cxn ang="0">
                  <a:pos x="463" y="99"/>
                </a:cxn>
                <a:cxn ang="0">
                  <a:pos x="361" y="95"/>
                </a:cxn>
              </a:cxnLst>
              <a:rect l="0" t="0" r="r" b="b"/>
              <a:pathLst>
                <a:path w="709" h="816">
                  <a:moveTo>
                    <a:pt x="361" y="99"/>
                  </a:moveTo>
                  <a:lnTo>
                    <a:pt x="361" y="99"/>
                  </a:lnTo>
                  <a:lnTo>
                    <a:pt x="354" y="98"/>
                  </a:lnTo>
                  <a:lnTo>
                    <a:pt x="348" y="97"/>
                  </a:lnTo>
                  <a:lnTo>
                    <a:pt x="343" y="96"/>
                  </a:lnTo>
                  <a:lnTo>
                    <a:pt x="339" y="92"/>
                  </a:lnTo>
                  <a:lnTo>
                    <a:pt x="332" y="87"/>
                  </a:lnTo>
                  <a:lnTo>
                    <a:pt x="325" y="79"/>
                  </a:lnTo>
                  <a:lnTo>
                    <a:pt x="319" y="72"/>
                  </a:lnTo>
                  <a:lnTo>
                    <a:pt x="313" y="65"/>
                  </a:lnTo>
                  <a:lnTo>
                    <a:pt x="310" y="62"/>
                  </a:lnTo>
                  <a:lnTo>
                    <a:pt x="306" y="60"/>
                  </a:lnTo>
                  <a:lnTo>
                    <a:pt x="303" y="59"/>
                  </a:lnTo>
                  <a:lnTo>
                    <a:pt x="298" y="59"/>
                  </a:lnTo>
                  <a:lnTo>
                    <a:pt x="298" y="59"/>
                  </a:lnTo>
                  <a:lnTo>
                    <a:pt x="283" y="59"/>
                  </a:lnTo>
                  <a:lnTo>
                    <a:pt x="283" y="59"/>
                  </a:lnTo>
                  <a:lnTo>
                    <a:pt x="281" y="58"/>
                  </a:lnTo>
                  <a:lnTo>
                    <a:pt x="279" y="56"/>
                  </a:lnTo>
                  <a:lnTo>
                    <a:pt x="277" y="49"/>
                  </a:lnTo>
                  <a:lnTo>
                    <a:pt x="277" y="39"/>
                  </a:lnTo>
                  <a:lnTo>
                    <a:pt x="277" y="33"/>
                  </a:lnTo>
                  <a:lnTo>
                    <a:pt x="277" y="33"/>
                  </a:lnTo>
                  <a:lnTo>
                    <a:pt x="275" y="25"/>
                  </a:lnTo>
                  <a:lnTo>
                    <a:pt x="274" y="19"/>
                  </a:lnTo>
                  <a:lnTo>
                    <a:pt x="272" y="13"/>
                  </a:lnTo>
                  <a:lnTo>
                    <a:pt x="268" y="10"/>
                  </a:lnTo>
                  <a:lnTo>
                    <a:pt x="265" y="6"/>
                  </a:lnTo>
                  <a:lnTo>
                    <a:pt x="260" y="4"/>
                  </a:lnTo>
                  <a:lnTo>
                    <a:pt x="256" y="3"/>
                  </a:lnTo>
                  <a:lnTo>
                    <a:pt x="250" y="2"/>
                  </a:lnTo>
                  <a:lnTo>
                    <a:pt x="239" y="2"/>
                  </a:lnTo>
                  <a:lnTo>
                    <a:pt x="227" y="2"/>
                  </a:lnTo>
                  <a:lnTo>
                    <a:pt x="214" y="3"/>
                  </a:lnTo>
                  <a:lnTo>
                    <a:pt x="203" y="4"/>
                  </a:lnTo>
                  <a:lnTo>
                    <a:pt x="203" y="4"/>
                  </a:lnTo>
                  <a:lnTo>
                    <a:pt x="183" y="4"/>
                  </a:lnTo>
                  <a:lnTo>
                    <a:pt x="183" y="4"/>
                  </a:lnTo>
                  <a:lnTo>
                    <a:pt x="176" y="3"/>
                  </a:lnTo>
                  <a:lnTo>
                    <a:pt x="168" y="0"/>
                  </a:lnTo>
                  <a:lnTo>
                    <a:pt x="161" y="0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18"/>
                  </a:lnTo>
                  <a:lnTo>
                    <a:pt x="163" y="29"/>
                  </a:lnTo>
                  <a:lnTo>
                    <a:pt x="165" y="42"/>
                  </a:lnTo>
                  <a:lnTo>
                    <a:pt x="166" y="59"/>
                  </a:lnTo>
                  <a:lnTo>
                    <a:pt x="166" y="59"/>
                  </a:lnTo>
                  <a:lnTo>
                    <a:pt x="165" y="64"/>
                  </a:lnTo>
                  <a:lnTo>
                    <a:pt x="164" y="67"/>
                  </a:lnTo>
                  <a:lnTo>
                    <a:pt x="160" y="71"/>
                  </a:lnTo>
                  <a:lnTo>
                    <a:pt x="157" y="73"/>
                  </a:lnTo>
                  <a:lnTo>
                    <a:pt x="150" y="76"/>
                  </a:lnTo>
                  <a:lnTo>
                    <a:pt x="144" y="76"/>
                  </a:lnTo>
                  <a:lnTo>
                    <a:pt x="144" y="76"/>
                  </a:lnTo>
                  <a:lnTo>
                    <a:pt x="151" y="76"/>
                  </a:lnTo>
                  <a:lnTo>
                    <a:pt x="151" y="76"/>
                  </a:lnTo>
                  <a:lnTo>
                    <a:pt x="151" y="76"/>
                  </a:lnTo>
                  <a:lnTo>
                    <a:pt x="152" y="86"/>
                  </a:lnTo>
                  <a:lnTo>
                    <a:pt x="155" y="94"/>
                  </a:lnTo>
                  <a:lnTo>
                    <a:pt x="159" y="100"/>
                  </a:lnTo>
                  <a:lnTo>
                    <a:pt x="164" y="106"/>
                  </a:lnTo>
                  <a:lnTo>
                    <a:pt x="169" y="111"/>
                  </a:lnTo>
                  <a:lnTo>
                    <a:pt x="175" y="115"/>
                  </a:lnTo>
                  <a:lnTo>
                    <a:pt x="189" y="122"/>
                  </a:lnTo>
                  <a:lnTo>
                    <a:pt x="202" y="129"/>
                  </a:lnTo>
                  <a:lnTo>
                    <a:pt x="207" y="134"/>
                  </a:lnTo>
                  <a:lnTo>
                    <a:pt x="213" y="138"/>
                  </a:lnTo>
                  <a:lnTo>
                    <a:pt x="218" y="143"/>
                  </a:lnTo>
                  <a:lnTo>
                    <a:pt x="221" y="150"/>
                  </a:lnTo>
                  <a:lnTo>
                    <a:pt x="224" y="157"/>
                  </a:lnTo>
                  <a:lnTo>
                    <a:pt x="225" y="165"/>
                  </a:lnTo>
                  <a:lnTo>
                    <a:pt x="225" y="165"/>
                  </a:lnTo>
                  <a:lnTo>
                    <a:pt x="224" y="174"/>
                  </a:lnTo>
                  <a:lnTo>
                    <a:pt x="221" y="182"/>
                  </a:lnTo>
                  <a:lnTo>
                    <a:pt x="218" y="189"/>
                  </a:lnTo>
                  <a:lnTo>
                    <a:pt x="212" y="195"/>
                  </a:lnTo>
                  <a:lnTo>
                    <a:pt x="206" y="201"/>
                  </a:lnTo>
                  <a:lnTo>
                    <a:pt x="201" y="205"/>
                  </a:lnTo>
                  <a:lnTo>
                    <a:pt x="186" y="214"/>
                  </a:lnTo>
                  <a:lnTo>
                    <a:pt x="172" y="224"/>
                  </a:lnTo>
                  <a:lnTo>
                    <a:pt x="165" y="229"/>
                  </a:lnTo>
                  <a:lnTo>
                    <a:pt x="159" y="234"/>
                  </a:lnTo>
                  <a:lnTo>
                    <a:pt x="155" y="241"/>
                  </a:lnTo>
                  <a:lnTo>
                    <a:pt x="151" y="248"/>
                  </a:lnTo>
                  <a:lnTo>
                    <a:pt x="149" y="256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48" y="338"/>
                  </a:lnTo>
                  <a:lnTo>
                    <a:pt x="148" y="338"/>
                  </a:lnTo>
                  <a:lnTo>
                    <a:pt x="136" y="344"/>
                  </a:lnTo>
                  <a:lnTo>
                    <a:pt x="136" y="344"/>
                  </a:lnTo>
                  <a:lnTo>
                    <a:pt x="136" y="344"/>
                  </a:lnTo>
                  <a:lnTo>
                    <a:pt x="128" y="349"/>
                  </a:lnTo>
                  <a:lnTo>
                    <a:pt x="120" y="356"/>
                  </a:lnTo>
                  <a:lnTo>
                    <a:pt x="114" y="365"/>
                  </a:lnTo>
                  <a:lnTo>
                    <a:pt x="109" y="374"/>
                  </a:lnTo>
                  <a:lnTo>
                    <a:pt x="103" y="386"/>
                  </a:lnTo>
                  <a:lnTo>
                    <a:pt x="98" y="398"/>
                  </a:lnTo>
                  <a:lnTo>
                    <a:pt x="91" y="426"/>
                  </a:lnTo>
                  <a:lnTo>
                    <a:pt x="85" y="455"/>
                  </a:lnTo>
                  <a:lnTo>
                    <a:pt x="82" y="482"/>
                  </a:lnTo>
                  <a:lnTo>
                    <a:pt x="77" y="508"/>
                  </a:lnTo>
                  <a:lnTo>
                    <a:pt x="74" y="529"/>
                  </a:lnTo>
                  <a:lnTo>
                    <a:pt x="74" y="529"/>
                  </a:lnTo>
                  <a:lnTo>
                    <a:pt x="66" y="564"/>
                  </a:lnTo>
                  <a:lnTo>
                    <a:pt x="61" y="583"/>
                  </a:lnTo>
                  <a:lnTo>
                    <a:pt x="58" y="590"/>
                  </a:lnTo>
                  <a:lnTo>
                    <a:pt x="56" y="595"/>
                  </a:lnTo>
                  <a:lnTo>
                    <a:pt x="56" y="595"/>
                  </a:lnTo>
                  <a:lnTo>
                    <a:pt x="48" y="599"/>
                  </a:lnTo>
                  <a:lnTo>
                    <a:pt x="39" y="602"/>
                  </a:lnTo>
                  <a:lnTo>
                    <a:pt x="21" y="609"/>
                  </a:lnTo>
                  <a:lnTo>
                    <a:pt x="13" y="614"/>
                  </a:lnTo>
                  <a:lnTo>
                    <a:pt x="6" y="619"/>
                  </a:lnTo>
                  <a:lnTo>
                    <a:pt x="4" y="623"/>
                  </a:lnTo>
                  <a:lnTo>
                    <a:pt x="1" y="626"/>
                  </a:lnTo>
                  <a:lnTo>
                    <a:pt x="0" y="631"/>
                  </a:lnTo>
                  <a:lnTo>
                    <a:pt x="0" y="636"/>
                  </a:lnTo>
                  <a:lnTo>
                    <a:pt x="0" y="636"/>
                  </a:lnTo>
                  <a:lnTo>
                    <a:pt x="1" y="645"/>
                  </a:lnTo>
                  <a:lnTo>
                    <a:pt x="4" y="653"/>
                  </a:lnTo>
                  <a:lnTo>
                    <a:pt x="8" y="659"/>
                  </a:lnTo>
                  <a:lnTo>
                    <a:pt x="14" y="663"/>
                  </a:lnTo>
                  <a:lnTo>
                    <a:pt x="20" y="665"/>
                  </a:lnTo>
                  <a:lnTo>
                    <a:pt x="27" y="668"/>
                  </a:lnTo>
                  <a:lnTo>
                    <a:pt x="41" y="668"/>
                  </a:lnTo>
                  <a:lnTo>
                    <a:pt x="41" y="668"/>
                  </a:lnTo>
                  <a:lnTo>
                    <a:pt x="43" y="679"/>
                  </a:lnTo>
                  <a:lnTo>
                    <a:pt x="45" y="690"/>
                  </a:lnTo>
                  <a:lnTo>
                    <a:pt x="49" y="699"/>
                  </a:lnTo>
                  <a:lnTo>
                    <a:pt x="53" y="707"/>
                  </a:lnTo>
                  <a:lnTo>
                    <a:pt x="58" y="715"/>
                  </a:lnTo>
                  <a:lnTo>
                    <a:pt x="65" y="721"/>
                  </a:lnTo>
                  <a:lnTo>
                    <a:pt x="72" y="725"/>
                  </a:lnTo>
                  <a:lnTo>
                    <a:pt x="81" y="728"/>
                  </a:lnTo>
                  <a:lnTo>
                    <a:pt x="81" y="728"/>
                  </a:lnTo>
                  <a:lnTo>
                    <a:pt x="94" y="729"/>
                  </a:lnTo>
                  <a:lnTo>
                    <a:pt x="107" y="730"/>
                  </a:lnTo>
                  <a:lnTo>
                    <a:pt x="113" y="731"/>
                  </a:lnTo>
                  <a:lnTo>
                    <a:pt x="119" y="732"/>
                  </a:lnTo>
                  <a:lnTo>
                    <a:pt x="122" y="735"/>
                  </a:lnTo>
                  <a:lnTo>
                    <a:pt x="125" y="738"/>
                  </a:lnTo>
                  <a:lnTo>
                    <a:pt x="125" y="738"/>
                  </a:lnTo>
                  <a:lnTo>
                    <a:pt x="128" y="747"/>
                  </a:lnTo>
                  <a:lnTo>
                    <a:pt x="132" y="752"/>
                  </a:lnTo>
                  <a:lnTo>
                    <a:pt x="134" y="754"/>
                  </a:lnTo>
                  <a:lnTo>
                    <a:pt x="137" y="755"/>
                  </a:lnTo>
                  <a:lnTo>
                    <a:pt x="141" y="755"/>
                  </a:lnTo>
                  <a:lnTo>
                    <a:pt x="145" y="756"/>
                  </a:lnTo>
                  <a:lnTo>
                    <a:pt x="152" y="759"/>
                  </a:lnTo>
                  <a:lnTo>
                    <a:pt x="163" y="764"/>
                  </a:lnTo>
                  <a:lnTo>
                    <a:pt x="163" y="764"/>
                  </a:lnTo>
                  <a:lnTo>
                    <a:pt x="165" y="767"/>
                  </a:lnTo>
                  <a:lnTo>
                    <a:pt x="167" y="769"/>
                  </a:lnTo>
                  <a:lnTo>
                    <a:pt x="167" y="772"/>
                  </a:lnTo>
                  <a:lnTo>
                    <a:pt x="168" y="776"/>
                  </a:lnTo>
                  <a:lnTo>
                    <a:pt x="167" y="784"/>
                  </a:lnTo>
                  <a:lnTo>
                    <a:pt x="167" y="792"/>
                  </a:lnTo>
                  <a:lnTo>
                    <a:pt x="167" y="799"/>
                  </a:lnTo>
                  <a:lnTo>
                    <a:pt x="167" y="802"/>
                  </a:lnTo>
                  <a:lnTo>
                    <a:pt x="169" y="806"/>
                  </a:lnTo>
                  <a:lnTo>
                    <a:pt x="172" y="808"/>
                  </a:lnTo>
                  <a:lnTo>
                    <a:pt x="176" y="810"/>
                  </a:lnTo>
                  <a:lnTo>
                    <a:pt x="181" y="812"/>
                  </a:lnTo>
                  <a:lnTo>
                    <a:pt x="188" y="812"/>
                  </a:lnTo>
                  <a:lnTo>
                    <a:pt x="188" y="812"/>
                  </a:lnTo>
                  <a:lnTo>
                    <a:pt x="194" y="813"/>
                  </a:lnTo>
                  <a:lnTo>
                    <a:pt x="198" y="813"/>
                  </a:lnTo>
                  <a:lnTo>
                    <a:pt x="205" y="816"/>
                  </a:lnTo>
                  <a:lnTo>
                    <a:pt x="209" y="816"/>
                  </a:lnTo>
                  <a:lnTo>
                    <a:pt x="212" y="816"/>
                  </a:lnTo>
                  <a:lnTo>
                    <a:pt x="214" y="815"/>
                  </a:lnTo>
                  <a:lnTo>
                    <a:pt x="218" y="812"/>
                  </a:lnTo>
                  <a:lnTo>
                    <a:pt x="218" y="812"/>
                  </a:lnTo>
                  <a:lnTo>
                    <a:pt x="219" y="801"/>
                  </a:lnTo>
                  <a:lnTo>
                    <a:pt x="221" y="789"/>
                  </a:lnTo>
                  <a:lnTo>
                    <a:pt x="227" y="776"/>
                  </a:lnTo>
                  <a:lnTo>
                    <a:pt x="233" y="762"/>
                  </a:lnTo>
                  <a:lnTo>
                    <a:pt x="241" y="751"/>
                  </a:lnTo>
                  <a:lnTo>
                    <a:pt x="250" y="740"/>
                  </a:lnTo>
                  <a:lnTo>
                    <a:pt x="259" y="732"/>
                  </a:lnTo>
                  <a:lnTo>
                    <a:pt x="264" y="729"/>
                  </a:lnTo>
                  <a:lnTo>
                    <a:pt x="268" y="728"/>
                  </a:lnTo>
                  <a:lnTo>
                    <a:pt x="268" y="728"/>
                  </a:lnTo>
                  <a:lnTo>
                    <a:pt x="274" y="726"/>
                  </a:lnTo>
                  <a:lnTo>
                    <a:pt x="280" y="726"/>
                  </a:lnTo>
                  <a:lnTo>
                    <a:pt x="290" y="729"/>
                  </a:lnTo>
                  <a:lnTo>
                    <a:pt x="295" y="729"/>
                  </a:lnTo>
                  <a:lnTo>
                    <a:pt x="300" y="729"/>
                  </a:lnTo>
                  <a:lnTo>
                    <a:pt x="305" y="726"/>
                  </a:lnTo>
                  <a:lnTo>
                    <a:pt x="309" y="724"/>
                  </a:lnTo>
                  <a:lnTo>
                    <a:pt x="309" y="724"/>
                  </a:lnTo>
                  <a:lnTo>
                    <a:pt x="314" y="716"/>
                  </a:lnTo>
                  <a:lnTo>
                    <a:pt x="319" y="707"/>
                  </a:lnTo>
                  <a:lnTo>
                    <a:pt x="324" y="697"/>
                  </a:lnTo>
                  <a:lnTo>
                    <a:pt x="329" y="687"/>
                  </a:lnTo>
                  <a:lnTo>
                    <a:pt x="336" y="678"/>
                  </a:lnTo>
                  <a:lnTo>
                    <a:pt x="343" y="671"/>
                  </a:lnTo>
                  <a:lnTo>
                    <a:pt x="348" y="669"/>
                  </a:lnTo>
                  <a:lnTo>
                    <a:pt x="352" y="667"/>
                  </a:lnTo>
                  <a:lnTo>
                    <a:pt x="358" y="665"/>
                  </a:lnTo>
                  <a:lnTo>
                    <a:pt x="364" y="664"/>
                  </a:lnTo>
                  <a:lnTo>
                    <a:pt x="364" y="664"/>
                  </a:lnTo>
                  <a:lnTo>
                    <a:pt x="374" y="665"/>
                  </a:lnTo>
                  <a:lnTo>
                    <a:pt x="384" y="668"/>
                  </a:lnTo>
                  <a:lnTo>
                    <a:pt x="390" y="671"/>
                  </a:lnTo>
                  <a:lnTo>
                    <a:pt x="397" y="671"/>
                  </a:lnTo>
                  <a:lnTo>
                    <a:pt x="397" y="671"/>
                  </a:lnTo>
                  <a:lnTo>
                    <a:pt x="403" y="671"/>
                  </a:lnTo>
                  <a:lnTo>
                    <a:pt x="407" y="669"/>
                  </a:lnTo>
                  <a:lnTo>
                    <a:pt x="410" y="667"/>
                  </a:lnTo>
                  <a:lnTo>
                    <a:pt x="412" y="663"/>
                  </a:lnTo>
                  <a:lnTo>
                    <a:pt x="416" y="653"/>
                  </a:lnTo>
                  <a:lnTo>
                    <a:pt x="417" y="642"/>
                  </a:lnTo>
                  <a:lnTo>
                    <a:pt x="419" y="632"/>
                  </a:lnTo>
                  <a:lnTo>
                    <a:pt x="422" y="626"/>
                  </a:lnTo>
                  <a:lnTo>
                    <a:pt x="424" y="622"/>
                  </a:lnTo>
                  <a:lnTo>
                    <a:pt x="427" y="618"/>
                  </a:lnTo>
                  <a:lnTo>
                    <a:pt x="432" y="616"/>
                  </a:lnTo>
                  <a:lnTo>
                    <a:pt x="438" y="614"/>
                  </a:lnTo>
                  <a:lnTo>
                    <a:pt x="445" y="613"/>
                  </a:lnTo>
                  <a:lnTo>
                    <a:pt x="445" y="613"/>
                  </a:lnTo>
                  <a:lnTo>
                    <a:pt x="456" y="613"/>
                  </a:lnTo>
                  <a:lnTo>
                    <a:pt x="469" y="609"/>
                  </a:lnTo>
                  <a:lnTo>
                    <a:pt x="480" y="606"/>
                  </a:lnTo>
                  <a:lnTo>
                    <a:pt x="491" y="600"/>
                  </a:lnTo>
                  <a:lnTo>
                    <a:pt x="501" y="593"/>
                  </a:lnTo>
                  <a:lnTo>
                    <a:pt x="504" y="588"/>
                  </a:lnTo>
                  <a:lnTo>
                    <a:pt x="508" y="584"/>
                  </a:lnTo>
                  <a:lnTo>
                    <a:pt x="511" y="579"/>
                  </a:lnTo>
                  <a:lnTo>
                    <a:pt x="514" y="573"/>
                  </a:lnTo>
                  <a:lnTo>
                    <a:pt x="515" y="568"/>
                  </a:lnTo>
                  <a:lnTo>
                    <a:pt x="515" y="562"/>
                  </a:lnTo>
                  <a:lnTo>
                    <a:pt x="515" y="562"/>
                  </a:lnTo>
                  <a:lnTo>
                    <a:pt x="515" y="556"/>
                  </a:lnTo>
                  <a:lnTo>
                    <a:pt x="512" y="552"/>
                  </a:lnTo>
                  <a:lnTo>
                    <a:pt x="508" y="543"/>
                  </a:lnTo>
                  <a:lnTo>
                    <a:pt x="502" y="537"/>
                  </a:lnTo>
                  <a:lnTo>
                    <a:pt x="501" y="533"/>
                  </a:lnTo>
                  <a:lnTo>
                    <a:pt x="500" y="529"/>
                  </a:lnTo>
                  <a:lnTo>
                    <a:pt x="500" y="529"/>
                  </a:lnTo>
                  <a:lnTo>
                    <a:pt x="501" y="523"/>
                  </a:lnTo>
                  <a:lnTo>
                    <a:pt x="503" y="517"/>
                  </a:lnTo>
                  <a:lnTo>
                    <a:pt x="507" y="511"/>
                  </a:lnTo>
                  <a:lnTo>
                    <a:pt x="511" y="507"/>
                  </a:lnTo>
                  <a:lnTo>
                    <a:pt x="515" y="502"/>
                  </a:lnTo>
                  <a:lnTo>
                    <a:pt x="518" y="496"/>
                  </a:lnTo>
                  <a:lnTo>
                    <a:pt x="520" y="492"/>
                  </a:lnTo>
                  <a:lnTo>
                    <a:pt x="522" y="485"/>
                  </a:lnTo>
                  <a:lnTo>
                    <a:pt x="522" y="485"/>
                  </a:lnTo>
                  <a:lnTo>
                    <a:pt x="520" y="476"/>
                  </a:lnTo>
                  <a:lnTo>
                    <a:pt x="518" y="469"/>
                  </a:lnTo>
                  <a:lnTo>
                    <a:pt x="515" y="462"/>
                  </a:lnTo>
                  <a:lnTo>
                    <a:pt x="511" y="456"/>
                  </a:lnTo>
                  <a:lnTo>
                    <a:pt x="507" y="449"/>
                  </a:lnTo>
                  <a:lnTo>
                    <a:pt x="503" y="441"/>
                  </a:lnTo>
                  <a:lnTo>
                    <a:pt x="501" y="431"/>
                  </a:lnTo>
                  <a:lnTo>
                    <a:pt x="500" y="418"/>
                  </a:lnTo>
                  <a:lnTo>
                    <a:pt x="500" y="418"/>
                  </a:lnTo>
                  <a:lnTo>
                    <a:pt x="501" y="412"/>
                  </a:lnTo>
                  <a:lnTo>
                    <a:pt x="502" y="407"/>
                  </a:lnTo>
                  <a:lnTo>
                    <a:pt x="506" y="402"/>
                  </a:lnTo>
                  <a:lnTo>
                    <a:pt x="509" y="397"/>
                  </a:lnTo>
                  <a:lnTo>
                    <a:pt x="514" y="394"/>
                  </a:lnTo>
                  <a:lnTo>
                    <a:pt x="518" y="392"/>
                  </a:lnTo>
                  <a:lnTo>
                    <a:pt x="531" y="387"/>
                  </a:lnTo>
                  <a:lnTo>
                    <a:pt x="556" y="379"/>
                  </a:lnTo>
                  <a:lnTo>
                    <a:pt x="568" y="375"/>
                  </a:lnTo>
                  <a:lnTo>
                    <a:pt x="577" y="371"/>
                  </a:lnTo>
                  <a:lnTo>
                    <a:pt x="577" y="371"/>
                  </a:lnTo>
                  <a:lnTo>
                    <a:pt x="587" y="363"/>
                  </a:lnTo>
                  <a:lnTo>
                    <a:pt x="596" y="354"/>
                  </a:lnTo>
                  <a:lnTo>
                    <a:pt x="604" y="343"/>
                  </a:lnTo>
                  <a:lnTo>
                    <a:pt x="610" y="333"/>
                  </a:lnTo>
                  <a:lnTo>
                    <a:pt x="623" y="309"/>
                  </a:lnTo>
                  <a:lnTo>
                    <a:pt x="636" y="282"/>
                  </a:lnTo>
                  <a:lnTo>
                    <a:pt x="636" y="282"/>
                  </a:lnTo>
                  <a:lnTo>
                    <a:pt x="655" y="251"/>
                  </a:lnTo>
                  <a:lnTo>
                    <a:pt x="672" y="218"/>
                  </a:lnTo>
                  <a:lnTo>
                    <a:pt x="690" y="182"/>
                  </a:lnTo>
                  <a:lnTo>
                    <a:pt x="706" y="146"/>
                  </a:lnTo>
                  <a:lnTo>
                    <a:pt x="706" y="146"/>
                  </a:lnTo>
                  <a:lnTo>
                    <a:pt x="709" y="140"/>
                  </a:lnTo>
                  <a:lnTo>
                    <a:pt x="709" y="140"/>
                  </a:lnTo>
                  <a:lnTo>
                    <a:pt x="709" y="140"/>
                  </a:lnTo>
                  <a:lnTo>
                    <a:pt x="691" y="143"/>
                  </a:lnTo>
                  <a:lnTo>
                    <a:pt x="675" y="144"/>
                  </a:lnTo>
                  <a:lnTo>
                    <a:pt x="659" y="144"/>
                  </a:lnTo>
                  <a:lnTo>
                    <a:pt x="645" y="142"/>
                  </a:lnTo>
                  <a:lnTo>
                    <a:pt x="632" y="138"/>
                  </a:lnTo>
                  <a:lnTo>
                    <a:pt x="619" y="133"/>
                  </a:lnTo>
                  <a:lnTo>
                    <a:pt x="608" y="128"/>
                  </a:lnTo>
                  <a:lnTo>
                    <a:pt x="598" y="121"/>
                  </a:lnTo>
                  <a:lnTo>
                    <a:pt x="577" y="109"/>
                  </a:lnTo>
                  <a:lnTo>
                    <a:pt x="555" y="97"/>
                  </a:lnTo>
                  <a:lnTo>
                    <a:pt x="545" y="91"/>
                  </a:lnTo>
                  <a:lnTo>
                    <a:pt x="533" y="88"/>
                  </a:lnTo>
                  <a:lnTo>
                    <a:pt x="520" y="86"/>
                  </a:lnTo>
                  <a:lnTo>
                    <a:pt x="507" y="84"/>
                  </a:lnTo>
                  <a:lnTo>
                    <a:pt x="507" y="84"/>
                  </a:lnTo>
                  <a:lnTo>
                    <a:pt x="501" y="86"/>
                  </a:lnTo>
                  <a:lnTo>
                    <a:pt x="496" y="87"/>
                  </a:lnTo>
                  <a:lnTo>
                    <a:pt x="487" y="91"/>
                  </a:lnTo>
                  <a:lnTo>
                    <a:pt x="482" y="95"/>
                  </a:lnTo>
                  <a:lnTo>
                    <a:pt x="477" y="97"/>
                  </a:lnTo>
                  <a:lnTo>
                    <a:pt x="471" y="98"/>
                  </a:lnTo>
                  <a:lnTo>
                    <a:pt x="463" y="99"/>
                  </a:lnTo>
                  <a:lnTo>
                    <a:pt x="463" y="99"/>
                  </a:lnTo>
                  <a:lnTo>
                    <a:pt x="435" y="98"/>
                  </a:lnTo>
                  <a:lnTo>
                    <a:pt x="410" y="97"/>
                  </a:lnTo>
                  <a:lnTo>
                    <a:pt x="386" y="96"/>
                  </a:lnTo>
                  <a:lnTo>
                    <a:pt x="361" y="95"/>
                  </a:lnTo>
                  <a:lnTo>
                    <a:pt x="361" y="95"/>
                  </a:lnTo>
                  <a:lnTo>
                    <a:pt x="361" y="99"/>
                  </a:lnTo>
                  <a:lnTo>
                    <a:pt x="361" y="9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1" name="Freeform 102"/>
            <p:cNvSpPr>
              <a:spLocks/>
            </p:cNvSpPr>
            <p:nvPr/>
          </p:nvSpPr>
          <p:spPr bwMode="auto">
            <a:xfrm>
              <a:off x="6147295" y="4344056"/>
              <a:ext cx="1294545" cy="666896"/>
            </a:xfrm>
            <a:custGeom>
              <a:avLst/>
              <a:gdLst/>
              <a:ahLst/>
              <a:cxnLst>
                <a:cxn ang="0">
                  <a:pos x="1267" y="503"/>
                </a:cxn>
                <a:cxn ang="0">
                  <a:pos x="1392" y="591"/>
                </a:cxn>
                <a:cxn ang="0">
                  <a:pos x="1831" y="771"/>
                </a:cxn>
                <a:cxn ang="0">
                  <a:pos x="2060" y="649"/>
                </a:cxn>
                <a:cxn ang="0">
                  <a:pos x="2044" y="584"/>
                </a:cxn>
                <a:cxn ang="0">
                  <a:pos x="2060" y="470"/>
                </a:cxn>
                <a:cxn ang="0">
                  <a:pos x="1894" y="344"/>
                </a:cxn>
                <a:cxn ang="0">
                  <a:pos x="1846" y="406"/>
                </a:cxn>
                <a:cxn ang="0">
                  <a:pos x="1793" y="479"/>
                </a:cxn>
                <a:cxn ang="0">
                  <a:pos x="1743" y="543"/>
                </a:cxn>
                <a:cxn ang="0">
                  <a:pos x="1751" y="467"/>
                </a:cxn>
                <a:cxn ang="0">
                  <a:pos x="1652" y="436"/>
                </a:cxn>
                <a:cxn ang="0">
                  <a:pos x="1497" y="421"/>
                </a:cxn>
                <a:cxn ang="0">
                  <a:pos x="1414" y="370"/>
                </a:cxn>
                <a:cxn ang="0">
                  <a:pos x="1481" y="322"/>
                </a:cxn>
                <a:cxn ang="0">
                  <a:pos x="1415" y="303"/>
                </a:cxn>
                <a:cxn ang="0">
                  <a:pos x="1336" y="292"/>
                </a:cxn>
                <a:cxn ang="0">
                  <a:pos x="1079" y="306"/>
                </a:cxn>
                <a:cxn ang="0">
                  <a:pos x="961" y="334"/>
                </a:cxn>
                <a:cxn ang="0">
                  <a:pos x="953" y="210"/>
                </a:cxn>
                <a:cxn ang="0">
                  <a:pos x="1068" y="213"/>
                </a:cxn>
                <a:cxn ang="0">
                  <a:pos x="1059" y="75"/>
                </a:cxn>
                <a:cxn ang="0">
                  <a:pos x="990" y="66"/>
                </a:cxn>
                <a:cxn ang="0">
                  <a:pos x="869" y="179"/>
                </a:cxn>
                <a:cxn ang="0">
                  <a:pos x="884" y="261"/>
                </a:cxn>
                <a:cxn ang="0">
                  <a:pos x="786" y="352"/>
                </a:cxn>
                <a:cxn ang="0">
                  <a:pos x="759" y="297"/>
                </a:cxn>
                <a:cxn ang="0">
                  <a:pos x="713" y="223"/>
                </a:cxn>
                <a:cxn ang="0">
                  <a:pos x="545" y="220"/>
                </a:cxn>
                <a:cxn ang="0">
                  <a:pos x="484" y="349"/>
                </a:cxn>
                <a:cxn ang="0">
                  <a:pos x="403" y="280"/>
                </a:cxn>
                <a:cxn ang="0">
                  <a:pos x="356" y="160"/>
                </a:cxn>
                <a:cxn ang="0">
                  <a:pos x="306" y="264"/>
                </a:cxn>
                <a:cxn ang="0">
                  <a:pos x="265" y="332"/>
                </a:cxn>
                <a:cxn ang="0">
                  <a:pos x="180" y="302"/>
                </a:cxn>
                <a:cxn ang="0">
                  <a:pos x="109" y="391"/>
                </a:cxn>
                <a:cxn ang="0">
                  <a:pos x="124" y="465"/>
                </a:cxn>
                <a:cxn ang="0">
                  <a:pos x="67" y="572"/>
                </a:cxn>
                <a:cxn ang="0">
                  <a:pos x="10" y="753"/>
                </a:cxn>
                <a:cxn ang="0">
                  <a:pos x="66" y="822"/>
                </a:cxn>
                <a:cxn ang="0">
                  <a:pos x="124" y="871"/>
                </a:cxn>
                <a:cxn ang="0">
                  <a:pos x="219" y="913"/>
                </a:cxn>
                <a:cxn ang="0">
                  <a:pos x="341" y="982"/>
                </a:cxn>
                <a:cxn ang="0">
                  <a:pos x="405" y="1013"/>
                </a:cxn>
                <a:cxn ang="0">
                  <a:pos x="442" y="1035"/>
                </a:cxn>
                <a:cxn ang="0">
                  <a:pos x="487" y="1098"/>
                </a:cxn>
                <a:cxn ang="0">
                  <a:pos x="543" y="1113"/>
                </a:cxn>
                <a:cxn ang="0">
                  <a:pos x="565" y="1167"/>
                </a:cxn>
                <a:cxn ang="0">
                  <a:pos x="688" y="1126"/>
                </a:cxn>
                <a:cxn ang="0">
                  <a:pos x="709" y="1058"/>
                </a:cxn>
                <a:cxn ang="0">
                  <a:pos x="769" y="958"/>
                </a:cxn>
                <a:cxn ang="0">
                  <a:pos x="694" y="983"/>
                </a:cxn>
                <a:cxn ang="0">
                  <a:pos x="629" y="928"/>
                </a:cxn>
                <a:cxn ang="0">
                  <a:pos x="712" y="848"/>
                </a:cxn>
                <a:cxn ang="0">
                  <a:pos x="717" y="767"/>
                </a:cxn>
                <a:cxn ang="0">
                  <a:pos x="690" y="645"/>
                </a:cxn>
                <a:cxn ang="0">
                  <a:pos x="850" y="731"/>
                </a:cxn>
                <a:cxn ang="0">
                  <a:pos x="937" y="744"/>
                </a:cxn>
                <a:cxn ang="0">
                  <a:pos x="998" y="772"/>
                </a:cxn>
                <a:cxn ang="0">
                  <a:pos x="990" y="655"/>
                </a:cxn>
                <a:cxn ang="0">
                  <a:pos x="1000" y="574"/>
                </a:cxn>
              </a:cxnLst>
              <a:rect l="0" t="0" r="r" b="b"/>
              <a:pathLst>
                <a:path w="2075" h="1179">
                  <a:moveTo>
                    <a:pt x="1040" y="517"/>
                  </a:moveTo>
                  <a:lnTo>
                    <a:pt x="1040" y="517"/>
                  </a:lnTo>
                  <a:lnTo>
                    <a:pt x="1051" y="521"/>
                  </a:lnTo>
                  <a:lnTo>
                    <a:pt x="1062" y="524"/>
                  </a:lnTo>
                  <a:lnTo>
                    <a:pt x="1075" y="524"/>
                  </a:lnTo>
                  <a:lnTo>
                    <a:pt x="1087" y="525"/>
                  </a:lnTo>
                  <a:lnTo>
                    <a:pt x="1087" y="525"/>
                  </a:lnTo>
                  <a:lnTo>
                    <a:pt x="1137" y="524"/>
                  </a:lnTo>
                  <a:lnTo>
                    <a:pt x="1160" y="524"/>
                  </a:lnTo>
                  <a:lnTo>
                    <a:pt x="1183" y="521"/>
                  </a:lnTo>
                  <a:lnTo>
                    <a:pt x="1205" y="519"/>
                  </a:lnTo>
                  <a:lnTo>
                    <a:pt x="1226" y="516"/>
                  </a:lnTo>
                  <a:lnTo>
                    <a:pt x="1246" y="510"/>
                  </a:lnTo>
                  <a:lnTo>
                    <a:pt x="1267" y="503"/>
                  </a:lnTo>
                  <a:lnTo>
                    <a:pt x="1267" y="503"/>
                  </a:lnTo>
                  <a:lnTo>
                    <a:pt x="1276" y="501"/>
                  </a:lnTo>
                  <a:lnTo>
                    <a:pt x="1285" y="500"/>
                  </a:lnTo>
                  <a:lnTo>
                    <a:pt x="1293" y="502"/>
                  </a:lnTo>
                  <a:lnTo>
                    <a:pt x="1301" y="504"/>
                  </a:lnTo>
                  <a:lnTo>
                    <a:pt x="1310" y="509"/>
                  </a:lnTo>
                  <a:lnTo>
                    <a:pt x="1316" y="515"/>
                  </a:lnTo>
                  <a:lnTo>
                    <a:pt x="1324" y="521"/>
                  </a:lnTo>
                  <a:lnTo>
                    <a:pt x="1331" y="528"/>
                  </a:lnTo>
                  <a:lnTo>
                    <a:pt x="1360" y="562"/>
                  </a:lnTo>
                  <a:lnTo>
                    <a:pt x="1375" y="578"/>
                  </a:lnTo>
                  <a:lnTo>
                    <a:pt x="1383" y="585"/>
                  </a:lnTo>
                  <a:lnTo>
                    <a:pt x="1392" y="591"/>
                  </a:lnTo>
                  <a:lnTo>
                    <a:pt x="1392" y="591"/>
                  </a:lnTo>
                  <a:lnTo>
                    <a:pt x="1434" y="615"/>
                  </a:lnTo>
                  <a:lnTo>
                    <a:pt x="1487" y="642"/>
                  </a:lnTo>
                  <a:lnTo>
                    <a:pt x="1547" y="672"/>
                  </a:lnTo>
                  <a:lnTo>
                    <a:pt x="1608" y="702"/>
                  </a:lnTo>
                  <a:lnTo>
                    <a:pt x="1716" y="754"/>
                  </a:lnTo>
                  <a:lnTo>
                    <a:pt x="1751" y="770"/>
                  </a:lnTo>
                  <a:lnTo>
                    <a:pt x="1771" y="778"/>
                  </a:lnTo>
                  <a:lnTo>
                    <a:pt x="1771" y="778"/>
                  </a:lnTo>
                  <a:lnTo>
                    <a:pt x="1781" y="779"/>
                  </a:lnTo>
                  <a:lnTo>
                    <a:pt x="1792" y="779"/>
                  </a:lnTo>
                  <a:lnTo>
                    <a:pt x="1802" y="778"/>
                  </a:lnTo>
                  <a:lnTo>
                    <a:pt x="1812" y="777"/>
                  </a:lnTo>
                  <a:lnTo>
                    <a:pt x="1822" y="775"/>
                  </a:lnTo>
                  <a:lnTo>
                    <a:pt x="1831" y="771"/>
                  </a:lnTo>
                  <a:lnTo>
                    <a:pt x="1849" y="764"/>
                  </a:lnTo>
                  <a:lnTo>
                    <a:pt x="1865" y="755"/>
                  </a:lnTo>
                  <a:lnTo>
                    <a:pt x="1883" y="744"/>
                  </a:lnTo>
                  <a:lnTo>
                    <a:pt x="1898" y="732"/>
                  </a:lnTo>
                  <a:lnTo>
                    <a:pt x="1914" y="719"/>
                  </a:lnTo>
                  <a:lnTo>
                    <a:pt x="1946" y="694"/>
                  </a:lnTo>
                  <a:lnTo>
                    <a:pt x="1962" y="683"/>
                  </a:lnTo>
                  <a:lnTo>
                    <a:pt x="1979" y="672"/>
                  </a:lnTo>
                  <a:lnTo>
                    <a:pt x="1998" y="663"/>
                  </a:lnTo>
                  <a:lnTo>
                    <a:pt x="2017" y="656"/>
                  </a:lnTo>
                  <a:lnTo>
                    <a:pt x="2028" y="654"/>
                  </a:lnTo>
                  <a:lnTo>
                    <a:pt x="2038" y="651"/>
                  </a:lnTo>
                  <a:lnTo>
                    <a:pt x="2048" y="650"/>
                  </a:lnTo>
                  <a:lnTo>
                    <a:pt x="2060" y="649"/>
                  </a:lnTo>
                  <a:lnTo>
                    <a:pt x="2060" y="649"/>
                  </a:lnTo>
                  <a:lnTo>
                    <a:pt x="2056" y="657"/>
                  </a:lnTo>
                  <a:lnTo>
                    <a:pt x="2056" y="657"/>
                  </a:lnTo>
                  <a:lnTo>
                    <a:pt x="2056" y="657"/>
                  </a:lnTo>
                  <a:lnTo>
                    <a:pt x="2059" y="651"/>
                  </a:lnTo>
                  <a:lnTo>
                    <a:pt x="2062" y="646"/>
                  </a:lnTo>
                  <a:lnTo>
                    <a:pt x="2063" y="639"/>
                  </a:lnTo>
                  <a:lnTo>
                    <a:pt x="2064" y="631"/>
                  </a:lnTo>
                  <a:lnTo>
                    <a:pt x="2064" y="631"/>
                  </a:lnTo>
                  <a:lnTo>
                    <a:pt x="2062" y="619"/>
                  </a:lnTo>
                  <a:lnTo>
                    <a:pt x="2060" y="609"/>
                  </a:lnTo>
                  <a:lnTo>
                    <a:pt x="2054" y="600"/>
                  </a:lnTo>
                  <a:lnTo>
                    <a:pt x="2049" y="592"/>
                  </a:lnTo>
                  <a:lnTo>
                    <a:pt x="2044" y="584"/>
                  </a:lnTo>
                  <a:lnTo>
                    <a:pt x="2039" y="576"/>
                  </a:lnTo>
                  <a:lnTo>
                    <a:pt x="2036" y="566"/>
                  </a:lnTo>
                  <a:lnTo>
                    <a:pt x="2034" y="557"/>
                  </a:lnTo>
                  <a:lnTo>
                    <a:pt x="2034" y="557"/>
                  </a:lnTo>
                  <a:lnTo>
                    <a:pt x="2036" y="548"/>
                  </a:lnTo>
                  <a:lnTo>
                    <a:pt x="2039" y="541"/>
                  </a:lnTo>
                  <a:lnTo>
                    <a:pt x="2045" y="534"/>
                  </a:lnTo>
                  <a:lnTo>
                    <a:pt x="2051" y="527"/>
                  </a:lnTo>
                  <a:lnTo>
                    <a:pt x="2064" y="513"/>
                  </a:lnTo>
                  <a:lnTo>
                    <a:pt x="2070" y="507"/>
                  </a:lnTo>
                  <a:lnTo>
                    <a:pt x="2075" y="498"/>
                  </a:lnTo>
                  <a:lnTo>
                    <a:pt x="2075" y="498"/>
                  </a:lnTo>
                  <a:lnTo>
                    <a:pt x="2068" y="485"/>
                  </a:lnTo>
                  <a:lnTo>
                    <a:pt x="2060" y="470"/>
                  </a:lnTo>
                  <a:lnTo>
                    <a:pt x="2060" y="470"/>
                  </a:lnTo>
                  <a:lnTo>
                    <a:pt x="2053" y="460"/>
                  </a:lnTo>
                  <a:lnTo>
                    <a:pt x="2045" y="451"/>
                  </a:lnTo>
                  <a:lnTo>
                    <a:pt x="2036" y="443"/>
                  </a:lnTo>
                  <a:lnTo>
                    <a:pt x="2026" y="436"/>
                  </a:lnTo>
                  <a:lnTo>
                    <a:pt x="2003" y="421"/>
                  </a:lnTo>
                  <a:lnTo>
                    <a:pt x="1980" y="409"/>
                  </a:lnTo>
                  <a:lnTo>
                    <a:pt x="1956" y="395"/>
                  </a:lnTo>
                  <a:lnTo>
                    <a:pt x="1933" y="380"/>
                  </a:lnTo>
                  <a:lnTo>
                    <a:pt x="1922" y="372"/>
                  </a:lnTo>
                  <a:lnTo>
                    <a:pt x="1911" y="364"/>
                  </a:lnTo>
                  <a:lnTo>
                    <a:pt x="1902" y="355"/>
                  </a:lnTo>
                  <a:lnTo>
                    <a:pt x="1894" y="344"/>
                  </a:lnTo>
                  <a:lnTo>
                    <a:pt x="1894" y="344"/>
                  </a:lnTo>
                  <a:lnTo>
                    <a:pt x="1892" y="344"/>
                  </a:lnTo>
                  <a:lnTo>
                    <a:pt x="1883" y="344"/>
                  </a:lnTo>
                  <a:lnTo>
                    <a:pt x="1869" y="348"/>
                  </a:lnTo>
                  <a:lnTo>
                    <a:pt x="1858" y="351"/>
                  </a:lnTo>
                  <a:lnTo>
                    <a:pt x="1848" y="356"/>
                  </a:lnTo>
                  <a:lnTo>
                    <a:pt x="1848" y="356"/>
                  </a:lnTo>
                  <a:lnTo>
                    <a:pt x="1843" y="358"/>
                  </a:lnTo>
                  <a:lnTo>
                    <a:pt x="1841" y="362"/>
                  </a:lnTo>
                  <a:lnTo>
                    <a:pt x="1840" y="365"/>
                  </a:lnTo>
                  <a:lnTo>
                    <a:pt x="1839" y="368"/>
                  </a:lnTo>
                  <a:lnTo>
                    <a:pt x="1840" y="376"/>
                  </a:lnTo>
                  <a:lnTo>
                    <a:pt x="1842" y="387"/>
                  </a:lnTo>
                  <a:lnTo>
                    <a:pt x="1845" y="396"/>
                  </a:lnTo>
                  <a:lnTo>
                    <a:pt x="1846" y="406"/>
                  </a:lnTo>
                  <a:lnTo>
                    <a:pt x="1847" y="417"/>
                  </a:lnTo>
                  <a:lnTo>
                    <a:pt x="1846" y="421"/>
                  </a:lnTo>
                  <a:lnTo>
                    <a:pt x="1843" y="425"/>
                  </a:lnTo>
                  <a:lnTo>
                    <a:pt x="1843" y="425"/>
                  </a:lnTo>
                  <a:lnTo>
                    <a:pt x="1847" y="444"/>
                  </a:lnTo>
                  <a:lnTo>
                    <a:pt x="1848" y="460"/>
                  </a:lnTo>
                  <a:lnTo>
                    <a:pt x="1847" y="472"/>
                  </a:lnTo>
                  <a:lnTo>
                    <a:pt x="1845" y="480"/>
                  </a:lnTo>
                  <a:lnTo>
                    <a:pt x="1840" y="485"/>
                  </a:lnTo>
                  <a:lnTo>
                    <a:pt x="1835" y="488"/>
                  </a:lnTo>
                  <a:lnTo>
                    <a:pt x="1828" y="488"/>
                  </a:lnTo>
                  <a:lnTo>
                    <a:pt x="1823" y="487"/>
                  </a:lnTo>
                  <a:lnTo>
                    <a:pt x="1808" y="483"/>
                  </a:lnTo>
                  <a:lnTo>
                    <a:pt x="1793" y="479"/>
                  </a:lnTo>
                  <a:lnTo>
                    <a:pt x="1786" y="478"/>
                  </a:lnTo>
                  <a:lnTo>
                    <a:pt x="1780" y="478"/>
                  </a:lnTo>
                  <a:lnTo>
                    <a:pt x="1774" y="480"/>
                  </a:lnTo>
                  <a:lnTo>
                    <a:pt x="1771" y="483"/>
                  </a:lnTo>
                  <a:lnTo>
                    <a:pt x="1771" y="483"/>
                  </a:lnTo>
                  <a:lnTo>
                    <a:pt x="1772" y="494"/>
                  </a:lnTo>
                  <a:lnTo>
                    <a:pt x="1772" y="503"/>
                  </a:lnTo>
                  <a:lnTo>
                    <a:pt x="1771" y="511"/>
                  </a:lnTo>
                  <a:lnTo>
                    <a:pt x="1769" y="519"/>
                  </a:lnTo>
                  <a:lnTo>
                    <a:pt x="1764" y="527"/>
                  </a:lnTo>
                  <a:lnTo>
                    <a:pt x="1759" y="533"/>
                  </a:lnTo>
                  <a:lnTo>
                    <a:pt x="1755" y="538"/>
                  </a:lnTo>
                  <a:lnTo>
                    <a:pt x="1749" y="541"/>
                  </a:lnTo>
                  <a:lnTo>
                    <a:pt x="1743" y="543"/>
                  </a:lnTo>
                  <a:lnTo>
                    <a:pt x="1739" y="544"/>
                  </a:lnTo>
                  <a:lnTo>
                    <a:pt x="1733" y="543"/>
                  </a:lnTo>
                  <a:lnTo>
                    <a:pt x="1730" y="540"/>
                  </a:lnTo>
                  <a:lnTo>
                    <a:pt x="1726" y="534"/>
                  </a:lnTo>
                  <a:lnTo>
                    <a:pt x="1724" y="526"/>
                  </a:lnTo>
                  <a:lnTo>
                    <a:pt x="1723" y="516"/>
                  </a:lnTo>
                  <a:lnTo>
                    <a:pt x="1723" y="503"/>
                  </a:lnTo>
                  <a:lnTo>
                    <a:pt x="1723" y="503"/>
                  </a:lnTo>
                  <a:lnTo>
                    <a:pt x="1724" y="496"/>
                  </a:lnTo>
                  <a:lnTo>
                    <a:pt x="1726" y="490"/>
                  </a:lnTo>
                  <a:lnTo>
                    <a:pt x="1728" y="486"/>
                  </a:lnTo>
                  <a:lnTo>
                    <a:pt x="1733" y="481"/>
                  </a:lnTo>
                  <a:lnTo>
                    <a:pt x="1742" y="474"/>
                  </a:lnTo>
                  <a:lnTo>
                    <a:pt x="1751" y="467"/>
                  </a:lnTo>
                  <a:lnTo>
                    <a:pt x="1756" y="464"/>
                  </a:lnTo>
                  <a:lnTo>
                    <a:pt x="1759" y="459"/>
                  </a:lnTo>
                  <a:lnTo>
                    <a:pt x="1763" y="455"/>
                  </a:lnTo>
                  <a:lnTo>
                    <a:pt x="1764" y="449"/>
                  </a:lnTo>
                  <a:lnTo>
                    <a:pt x="1765" y="443"/>
                  </a:lnTo>
                  <a:lnTo>
                    <a:pt x="1764" y="436"/>
                  </a:lnTo>
                  <a:lnTo>
                    <a:pt x="1761" y="428"/>
                  </a:lnTo>
                  <a:lnTo>
                    <a:pt x="1756" y="418"/>
                  </a:lnTo>
                  <a:lnTo>
                    <a:pt x="1756" y="418"/>
                  </a:lnTo>
                  <a:lnTo>
                    <a:pt x="1718" y="427"/>
                  </a:lnTo>
                  <a:lnTo>
                    <a:pt x="1688" y="434"/>
                  </a:lnTo>
                  <a:lnTo>
                    <a:pt x="1675" y="435"/>
                  </a:lnTo>
                  <a:lnTo>
                    <a:pt x="1663" y="436"/>
                  </a:lnTo>
                  <a:lnTo>
                    <a:pt x="1652" y="436"/>
                  </a:lnTo>
                  <a:lnTo>
                    <a:pt x="1642" y="435"/>
                  </a:lnTo>
                  <a:lnTo>
                    <a:pt x="1632" y="433"/>
                  </a:lnTo>
                  <a:lnTo>
                    <a:pt x="1621" y="431"/>
                  </a:lnTo>
                  <a:lnTo>
                    <a:pt x="1612" y="426"/>
                  </a:lnTo>
                  <a:lnTo>
                    <a:pt x="1603" y="420"/>
                  </a:lnTo>
                  <a:lnTo>
                    <a:pt x="1581" y="408"/>
                  </a:lnTo>
                  <a:lnTo>
                    <a:pt x="1558" y="389"/>
                  </a:lnTo>
                  <a:lnTo>
                    <a:pt x="1558" y="389"/>
                  </a:lnTo>
                  <a:lnTo>
                    <a:pt x="1532" y="408"/>
                  </a:lnTo>
                  <a:lnTo>
                    <a:pt x="1521" y="413"/>
                  </a:lnTo>
                  <a:lnTo>
                    <a:pt x="1513" y="418"/>
                  </a:lnTo>
                  <a:lnTo>
                    <a:pt x="1506" y="420"/>
                  </a:lnTo>
                  <a:lnTo>
                    <a:pt x="1501" y="421"/>
                  </a:lnTo>
                  <a:lnTo>
                    <a:pt x="1497" y="421"/>
                  </a:lnTo>
                  <a:lnTo>
                    <a:pt x="1492" y="420"/>
                  </a:lnTo>
                  <a:lnTo>
                    <a:pt x="1490" y="418"/>
                  </a:lnTo>
                  <a:lnTo>
                    <a:pt x="1488" y="416"/>
                  </a:lnTo>
                  <a:lnTo>
                    <a:pt x="1484" y="410"/>
                  </a:lnTo>
                  <a:lnTo>
                    <a:pt x="1480" y="404"/>
                  </a:lnTo>
                  <a:lnTo>
                    <a:pt x="1476" y="402"/>
                  </a:lnTo>
                  <a:lnTo>
                    <a:pt x="1473" y="399"/>
                  </a:lnTo>
                  <a:lnTo>
                    <a:pt x="1473" y="399"/>
                  </a:lnTo>
                  <a:lnTo>
                    <a:pt x="1452" y="393"/>
                  </a:lnTo>
                  <a:lnTo>
                    <a:pt x="1435" y="386"/>
                  </a:lnTo>
                  <a:lnTo>
                    <a:pt x="1423" y="379"/>
                  </a:lnTo>
                  <a:lnTo>
                    <a:pt x="1419" y="376"/>
                  </a:lnTo>
                  <a:lnTo>
                    <a:pt x="1415" y="373"/>
                  </a:lnTo>
                  <a:lnTo>
                    <a:pt x="1414" y="370"/>
                  </a:lnTo>
                  <a:lnTo>
                    <a:pt x="1414" y="367"/>
                  </a:lnTo>
                  <a:lnTo>
                    <a:pt x="1417" y="364"/>
                  </a:lnTo>
                  <a:lnTo>
                    <a:pt x="1420" y="362"/>
                  </a:lnTo>
                  <a:lnTo>
                    <a:pt x="1426" y="359"/>
                  </a:lnTo>
                  <a:lnTo>
                    <a:pt x="1433" y="357"/>
                  </a:lnTo>
                  <a:lnTo>
                    <a:pt x="1455" y="352"/>
                  </a:lnTo>
                  <a:lnTo>
                    <a:pt x="1455" y="352"/>
                  </a:lnTo>
                  <a:lnTo>
                    <a:pt x="1455" y="349"/>
                  </a:lnTo>
                  <a:lnTo>
                    <a:pt x="1456" y="345"/>
                  </a:lnTo>
                  <a:lnTo>
                    <a:pt x="1457" y="342"/>
                  </a:lnTo>
                  <a:lnTo>
                    <a:pt x="1458" y="339"/>
                  </a:lnTo>
                  <a:lnTo>
                    <a:pt x="1465" y="333"/>
                  </a:lnTo>
                  <a:lnTo>
                    <a:pt x="1472" y="327"/>
                  </a:lnTo>
                  <a:lnTo>
                    <a:pt x="1481" y="322"/>
                  </a:lnTo>
                  <a:lnTo>
                    <a:pt x="1490" y="318"/>
                  </a:lnTo>
                  <a:lnTo>
                    <a:pt x="1509" y="310"/>
                  </a:lnTo>
                  <a:lnTo>
                    <a:pt x="1521" y="303"/>
                  </a:lnTo>
                  <a:lnTo>
                    <a:pt x="1525" y="301"/>
                  </a:lnTo>
                  <a:lnTo>
                    <a:pt x="1525" y="299"/>
                  </a:lnTo>
                  <a:lnTo>
                    <a:pt x="1525" y="298"/>
                  </a:lnTo>
                  <a:lnTo>
                    <a:pt x="1521" y="296"/>
                  </a:lnTo>
                  <a:lnTo>
                    <a:pt x="1512" y="294"/>
                  </a:lnTo>
                  <a:lnTo>
                    <a:pt x="1499" y="291"/>
                  </a:lnTo>
                  <a:lnTo>
                    <a:pt x="1480" y="289"/>
                  </a:lnTo>
                  <a:lnTo>
                    <a:pt x="1480" y="289"/>
                  </a:lnTo>
                  <a:lnTo>
                    <a:pt x="1421" y="289"/>
                  </a:lnTo>
                  <a:lnTo>
                    <a:pt x="1421" y="289"/>
                  </a:lnTo>
                  <a:lnTo>
                    <a:pt x="1415" y="303"/>
                  </a:lnTo>
                  <a:lnTo>
                    <a:pt x="1408" y="315"/>
                  </a:lnTo>
                  <a:lnTo>
                    <a:pt x="1400" y="325"/>
                  </a:lnTo>
                  <a:lnTo>
                    <a:pt x="1397" y="328"/>
                  </a:lnTo>
                  <a:lnTo>
                    <a:pt x="1392" y="330"/>
                  </a:lnTo>
                  <a:lnTo>
                    <a:pt x="1389" y="332"/>
                  </a:lnTo>
                  <a:lnTo>
                    <a:pt x="1384" y="332"/>
                  </a:lnTo>
                  <a:lnTo>
                    <a:pt x="1381" y="329"/>
                  </a:lnTo>
                  <a:lnTo>
                    <a:pt x="1376" y="326"/>
                  </a:lnTo>
                  <a:lnTo>
                    <a:pt x="1372" y="320"/>
                  </a:lnTo>
                  <a:lnTo>
                    <a:pt x="1367" y="312"/>
                  </a:lnTo>
                  <a:lnTo>
                    <a:pt x="1364" y="302"/>
                  </a:lnTo>
                  <a:lnTo>
                    <a:pt x="1359" y="289"/>
                  </a:lnTo>
                  <a:lnTo>
                    <a:pt x="1359" y="289"/>
                  </a:lnTo>
                  <a:lnTo>
                    <a:pt x="1336" y="292"/>
                  </a:lnTo>
                  <a:lnTo>
                    <a:pt x="1305" y="295"/>
                  </a:lnTo>
                  <a:lnTo>
                    <a:pt x="1273" y="296"/>
                  </a:lnTo>
                  <a:lnTo>
                    <a:pt x="1245" y="297"/>
                  </a:lnTo>
                  <a:lnTo>
                    <a:pt x="1245" y="297"/>
                  </a:lnTo>
                  <a:lnTo>
                    <a:pt x="1227" y="296"/>
                  </a:lnTo>
                  <a:lnTo>
                    <a:pt x="1209" y="295"/>
                  </a:lnTo>
                  <a:lnTo>
                    <a:pt x="1178" y="291"/>
                  </a:lnTo>
                  <a:lnTo>
                    <a:pt x="1152" y="288"/>
                  </a:lnTo>
                  <a:lnTo>
                    <a:pt x="1139" y="288"/>
                  </a:lnTo>
                  <a:lnTo>
                    <a:pt x="1128" y="288"/>
                  </a:lnTo>
                  <a:lnTo>
                    <a:pt x="1116" y="290"/>
                  </a:lnTo>
                  <a:lnTo>
                    <a:pt x="1105" y="294"/>
                  </a:lnTo>
                  <a:lnTo>
                    <a:pt x="1092" y="298"/>
                  </a:lnTo>
                  <a:lnTo>
                    <a:pt x="1079" y="306"/>
                  </a:lnTo>
                  <a:lnTo>
                    <a:pt x="1067" y="317"/>
                  </a:lnTo>
                  <a:lnTo>
                    <a:pt x="1053" y="330"/>
                  </a:lnTo>
                  <a:lnTo>
                    <a:pt x="1037" y="347"/>
                  </a:lnTo>
                  <a:lnTo>
                    <a:pt x="1021" y="367"/>
                  </a:lnTo>
                  <a:lnTo>
                    <a:pt x="1021" y="367"/>
                  </a:lnTo>
                  <a:lnTo>
                    <a:pt x="1017" y="371"/>
                  </a:lnTo>
                  <a:lnTo>
                    <a:pt x="1014" y="373"/>
                  </a:lnTo>
                  <a:lnTo>
                    <a:pt x="1010" y="374"/>
                  </a:lnTo>
                  <a:lnTo>
                    <a:pt x="1006" y="374"/>
                  </a:lnTo>
                  <a:lnTo>
                    <a:pt x="1002" y="372"/>
                  </a:lnTo>
                  <a:lnTo>
                    <a:pt x="998" y="370"/>
                  </a:lnTo>
                  <a:lnTo>
                    <a:pt x="988" y="363"/>
                  </a:lnTo>
                  <a:lnTo>
                    <a:pt x="970" y="344"/>
                  </a:lnTo>
                  <a:lnTo>
                    <a:pt x="961" y="334"/>
                  </a:lnTo>
                  <a:lnTo>
                    <a:pt x="952" y="326"/>
                  </a:lnTo>
                  <a:lnTo>
                    <a:pt x="952" y="326"/>
                  </a:lnTo>
                  <a:lnTo>
                    <a:pt x="953" y="318"/>
                  </a:lnTo>
                  <a:lnTo>
                    <a:pt x="954" y="309"/>
                  </a:lnTo>
                  <a:lnTo>
                    <a:pt x="954" y="290"/>
                  </a:lnTo>
                  <a:lnTo>
                    <a:pt x="952" y="272"/>
                  </a:lnTo>
                  <a:lnTo>
                    <a:pt x="948" y="256"/>
                  </a:lnTo>
                  <a:lnTo>
                    <a:pt x="945" y="241"/>
                  </a:lnTo>
                  <a:lnTo>
                    <a:pt x="940" y="230"/>
                  </a:lnTo>
                  <a:lnTo>
                    <a:pt x="937" y="220"/>
                  </a:lnTo>
                  <a:lnTo>
                    <a:pt x="937" y="220"/>
                  </a:lnTo>
                  <a:lnTo>
                    <a:pt x="941" y="218"/>
                  </a:lnTo>
                  <a:lnTo>
                    <a:pt x="946" y="215"/>
                  </a:lnTo>
                  <a:lnTo>
                    <a:pt x="953" y="210"/>
                  </a:lnTo>
                  <a:lnTo>
                    <a:pt x="960" y="204"/>
                  </a:lnTo>
                  <a:lnTo>
                    <a:pt x="963" y="200"/>
                  </a:lnTo>
                  <a:lnTo>
                    <a:pt x="968" y="198"/>
                  </a:lnTo>
                  <a:lnTo>
                    <a:pt x="972" y="196"/>
                  </a:lnTo>
                  <a:lnTo>
                    <a:pt x="978" y="195"/>
                  </a:lnTo>
                  <a:lnTo>
                    <a:pt x="986" y="195"/>
                  </a:lnTo>
                  <a:lnTo>
                    <a:pt x="995" y="195"/>
                  </a:lnTo>
                  <a:lnTo>
                    <a:pt x="1006" y="197"/>
                  </a:lnTo>
                  <a:lnTo>
                    <a:pt x="1018" y="200"/>
                  </a:lnTo>
                  <a:lnTo>
                    <a:pt x="1033" y="205"/>
                  </a:lnTo>
                  <a:lnTo>
                    <a:pt x="1051" y="212"/>
                  </a:lnTo>
                  <a:lnTo>
                    <a:pt x="1051" y="212"/>
                  </a:lnTo>
                  <a:lnTo>
                    <a:pt x="1060" y="214"/>
                  </a:lnTo>
                  <a:lnTo>
                    <a:pt x="1068" y="213"/>
                  </a:lnTo>
                  <a:lnTo>
                    <a:pt x="1075" y="211"/>
                  </a:lnTo>
                  <a:lnTo>
                    <a:pt x="1079" y="205"/>
                  </a:lnTo>
                  <a:lnTo>
                    <a:pt x="1084" y="199"/>
                  </a:lnTo>
                  <a:lnTo>
                    <a:pt x="1086" y="190"/>
                  </a:lnTo>
                  <a:lnTo>
                    <a:pt x="1089" y="181"/>
                  </a:lnTo>
                  <a:lnTo>
                    <a:pt x="1090" y="170"/>
                  </a:lnTo>
                  <a:lnTo>
                    <a:pt x="1090" y="159"/>
                  </a:lnTo>
                  <a:lnTo>
                    <a:pt x="1089" y="147"/>
                  </a:lnTo>
                  <a:lnTo>
                    <a:pt x="1086" y="124"/>
                  </a:lnTo>
                  <a:lnTo>
                    <a:pt x="1082" y="104"/>
                  </a:lnTo>
                  <a:lnTo>
                    <a:pt x="1076" y="88"/>
                  </a:lnTo>
                  <a:lnTo>
                    <a:pt x="1076" y="88"/>
                  </a:lnTo>
                  <a:lnTo>
                    <a:pt x="1067" y="82"/>
                  </a:lnTo>
                  <a:lnTo>
                    <a:pt x="1059" y="75"/>
                  </a:lnTo>
                  <a:lnTo>
                    <a:pt x="1043" y="59"/>
                  </a:lnTo>
                  <a:lnTo>
                    <a:pt x="1028" y="42"/>
                  </a:lnTo>
                  <a:lnTo>
                    <a:pt x="1014" y="26"/>
                  </a:lnTo>
                  <a:lnTo>
                    <a:pt x="1003" y="12"/>
                  </a:lnTo>
                  <a:lnTo>
                    <a:pt x="995" y="2"/>
                  </a:lnTo>
                  <a:lnTo>
                    <a:pt x="992" y="0"/>
                  </a:lnTo>
                  <a:lnTo>
                    <a:pt x="990" y="0"/>
                  </a:lnTo>
                  <a:lnTo>
                    <a:pt x="988" y="2"/>
                  </a:lnTo>
                  <a:lnTo>
                    <a:pt x="987" y="6"/>
                  </a:lnTo>
                  <a:lnTo>
                    <a:pt x="987" y="6"/>
                  </a:lnTo>
                  <a:lnTo>
                    <a:pt x="988" y="28"/>
                  </a:lnTo>
                  <a:lnTo>
                    <a:pt x="990" y="45"/>
                  </a:lnTo>
                  <a:lnTo>
                    <a:pt x="990" y="59"/>
                  </a:lnTo>
                  <a:lnTo>
                    <a:pt x="990" y="66"/>
                  </a:lnTo>
                  <a:lnTo>
                    <a:pt x="987" y="73"/>
                  </a:lnTo>
                  <a:lnTo>
                    <a:pt x="985" y="80"/>
                  </a:lnTo>
                  <a:lnTo>
                    <a:pt x="980" y="86"/>
                  </a:lnTo>
                  <a:lnTo>
                    <a:pt x="974" y="95"/>
                  </a:lnTo>
                  <a:lnTo>
                    <a:pt x="965" y="101"/>
                  </a:lnTo>
                  <a:lnTo>
                    <a:pt x="955" y="111"/>
                  </a:lnTo>
                  <a:lnTo>
                    <a:pt x="942" y="120"/>
                  </a:lnTo>
                  <a:lnTo>
                    <a:pt x="908" y="142"/>
                  </a:lnTo>
                  <a:lnTo>
                    <a:pt x="908" y="142"/>
                  </a:lnTo>
                  <a:lnTo>
                    <a:pt x="891" y="154"/>
                  </a:lnTo>
                  <a:lnTo>
                    <a:pt x="878" y="165"/>
                  </a:lnTo>
                  <a:lnTo>
                    <a:pt x="875" y="169"/>
                  </a:lnTo>
                  <a:lnTo>
                    <a:pt x="871" y="174"/>
                  </a:lnTo>
                  <a:lnTo>
                    <a:pt x="869" y="179"/>
                  </a:lnTo>
                  <a:lnTo>
                    <a:pt x="868" y="183"/>
                  </a:lnTo>
                  <a:lnTo>
                    <a:pt x="868" y="188"/>
                  </a:lnTo>
                  <a:lnTo>
                    <a:pt x="868" y="191"/>
                  </a:lnTo>
                  <a:lnTo>
                    <a:pt x="870" y="199"/>
                  </a:lnTo>
                  <a:lnTo>
                    <a:pt x="873" y="206"/>
                  </a:lnTo>
                  <a:lnTo>
                    <a:pt x="878" y="214"/>
                  </a:lnTo>
                  <a:lnTo>
                    <a:pt x="883" y="221"/>
                  </a:lnTo>
                  <a:lnTo>
                    <a:pt x="887" y="228"/>
                  </a:lnTo>
                  <a:lnTo>
                    <a:pt x="890" y="236"/>
                  </a:lnTo>
                  <a:lnTo>
                    <a:pt x="891" y="243"/>
                  </a:lnTo>
                  <a:lnTo>
                    <a:pt x="891" y="248"/>
                  </a:lnTo>
                  <a:lnTo>
                    <a:pt x="890" y="252"/>
                  </a:lnTo>
                  <a:lnTo>
                    <a:pt x="887" y="257"/>
                  </a:lnTo>
                  <a:lnTo>
                    <a:pt x="884" y="261"/>
                  </a:lnTo>
                  <a:lnTo>
                    <a:pt x="875" y="271"/>
                  </a:lnTo>
                  <a:lnTo>
                    <a:pt x="860" y="282"/>
                  </a:lnTo>
                  <a:lnTo>
                    <a:pt x="860" y="282"/>
                  </a:lnTo>
                  <a:lnTo>
                    <a:pt x="860" y="283"/>
                  </a:lnTo>
                  <a:lnTo>
                    <a:pt x="857" y="283"/>
                  </a:lnTo>
                  <a:lnTo>
                    <a:pt x="850" y="282"/>
                  </a:lnTo>
                  <a:lnTo>
                    <a:pt x="846" y="283"/>
                  </a:lnTo>
                  <a:lnTo>
                    <a:pt x="839" y="286"/>
                  </a:lnTo>
                  <a:lnTo>
                    <a:pt x="832" y="290"/>
                  </a:lnTo>
                  <a:lnTo>
                    <a:pt x="823" y="297"/>
                  </a:lnTo>
                  <a:lnTo>
                    <a:pt x="823" y="297"/>
                  </a:lnTo>
                  <a:lnTo>
                    <a:pt x="808" y="319"/>
                  </a:lnTo>
                  <a:lnTo>
                    <a:pt x="797" y="334"/>
                  </a:lnTo>
                  <a:lnTo>
                    <a:pt x="786" y="352"/>
                  </a:lnTo>
                  <a:lnTo>
                    <a:pt x="786" y="352"/>
                  </a:lnTo>
                  <a:lnTo>
                    <a:pt x="787" y="342"/>
                  </a:lnTo>
                  <a:lnTo>
                    <a:pt x="785" y="334"/>
                  </a:lnTo>
                  <a:lnTo>
                    <a:pt x="781" y="327"/>
                  </a:lnTo>
                  <a:lnTo>
                    <a:pt x="777" y="322"/>
                  </a:lnTo>
                  <a:lnTo>
                    <a:pt x="770" y="318"/>
                  </a:lnTo>
                  <a:lnTo>
                    <a:pt x="764" y="315"/>
                  </a:lnTo>
                  <a:lnTo>
                    <a:pt x="753" y="311"/>
                  </a:lnTo>
                  <a:lnTo>
                    <a:pt x="748" y="310"/>
                  </a:lnTo>
                  <a:lnTo>
                    <a:pt x="745" y="307"/>
                  </a:lnTo>
                  <a:lnTo>
                    <a:pt x="743" y="306"/>
                  </a:lnTo>
                  <a:lnTo>
                    <a:pt x="746" y="304"/>
                  </a:lnTo>
                  <a:lnTo>
                    <a:pt x="750" y="301"/>
                  </a:lnTo>
                  <a:lnTo>
                    <a:pt x="759" y="297"/>
                  </a:lnTo>
                  <a:lnTo>
                    <a:pt x="789" y="286"/>
                  </a:lnTo>
                  <a:lnTo>
                    <a:pt x="789" y="286"/>
                  </a:lnTo>
                  <a:lnTo>
                    <a:pt x="784" y="273"/>
                  </a:lnTo>
                  <a:lnTo>
                    <a:pt x="777" y="260"/>
                  </a:lnTo>
                  <a:lnTo>
                    <a:pt x="770" y="249"/>
                  </a:lnTo>
                  <a:lnTo>
                    <a:pt x="762" y="237"/>
                  </a:lnTo>
                  <a:lnTo>
                    <a:pt x="753" y="228"/>
                  </a:lnTo>
                  <a:lnTo>
                    <a:pt x="745" y="221"/>
                  </a:lnTo>
                  <a:lnTo>
                    <a:pt x="740" y="218"/>
                  </a:lnTo>
                  <a:lnTo>
                    <a:pt x="735" y="217"/>
                  </a:lnTo>
                  <a:lnTo>
                    <a:pt x="732" y="215"/>
                  </a:lnTo>
                  <a:lnTo>
                    <a:pt x="727" y="215"/>
                  </a:lnTo>
                  <a:lnTo>
                    <a:pt x="727" y="215"/>
                  </a:lnTo>
                  <a:lnTo>
                    <a:pt x="713" y="223"/>
                  </a:lnTo>
                  <a:lnTo>
                    <a:pt x="701" y="230"/>
                  </a:lnTo>
                  <a:lnTo>
                    <a:pt x="688" y="234"/>
                  </a:lnTo>
                  <a:lnTo>
                    <a:pt x="675" y="237"/>
                  </a:lnTo>
                  <a:lnTo>
                    <a:pt x="663" y="238"/>
                  </a:lnTo>
                  <a:lnTo>
                    <a:pt x="651" y="238"/>
                  </a:lnTo>
                  <a:lnTo>
                    <a:pt x="640" y="237"/>
                  </a:lnTo>
                  <a:lnTo>
                    <a:pt x="628" y="236"/>
                  </a:lnTo>
                  <a:lnTo>
                    <a:pt x="608" y="231"/>
                  </a:lnTo>
                  <a:lnTo>
                    <a:pt x="588" y="226"/>
                  </a:lnTo>
                  <a:lnTo>
                    <a:pt x="571" y="222"/>
                  </a:lnTo>
                  <a:lnTo>
                    <a:pt x="563" y="220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45" y="220"/>
                  </a:lnTo>
                  <a:lnTo>
                    <a:pt x="537" y="221"/>
                  </a:lnTo>
                  <a:lnTo>
                    <a:pt x="530" y="223"/>
                  </a:lnTo>
                  <a:lnTo>
                    <a:pt x="524" y="226"/>
                  </a:lnTo>
                  <a:lnTo>
                    <a:pt x="518" y="228"/>
                  </a:lnTo>
                  <a:lnTo>
                    <a:pt x="513" y="231"/>
                  </a:lnTo>
                  <a:lnTo>
                    <a:pt x="509" y="235"/>
                  </a:lnTo>
                  <a:lnTo>
                    <a:pt x="505" y="240"/>
                  </a:lnTo>
                  <a:lnTo>
                    <a:pt x="499" y="250"/>
                  </a:lnTo>
                  <a:lnTo>
                    <a:pt x="495" y="261"/>
                  </a:lnTo>
                  <a:lnTo>
                    <a:pt x="493" y="273"/>
                  </a:lnTo>
                  <a:lnTo>
                    <a:pt x="490" y="286"/>
                  </a:lnTo>
                  <a:lnTo>
                    <a:pt x="488" y="312"/>
                  </a:lnTo>
                  <a:lnTo>
                    <a:pt x="487" y="337"/>
                  </a:lnTo>
                  <a:lnTo>
                    <a:pt x="484" y="349"/>
                  </a:lnTo>
                  <a:lnTo>
                    <a:pt x="481" y="359"/>
                  </a:lnTo>
                  <a:lnTo>
                    <a:pt x="476" y="367"/>
                  </a:lnTo>
                  <a:lnTo>
                    <a:pt x="473" y="371"/>
                  </a:lnTo>
                  <a:lnTo>
                    <a:pt x="470" y="374"/>
                  </a:lnTo>
                  <a:lnTo>
                    <a:pt x="470" y="374"/>
                  </a:lnTo>
                  <a:lnTo>
                    <a:pt x="461" y="367"/>
                  </a:lnTo>
                  <a:lnTo>
                    <a:pt x="453" y="360"/>
                  </a:lnTo>
                  <a:lnTo>
                    <a:pt x="445" y="351"/>
                  </a:lnTo>
                  <a:lnTo>
                    <a:pt x="437" y="342"/>
                  </a:lnTo>
                  <a:lnTo>
                    <a:pt x="429" y="330"/>
                  </a:lnTo>
                  <a:lnTo>
                    <a:pt x="422" y="319"/>
                  </a:lnTo>
                  <a:lnTo>
                    <a:pt x="415" y="306"/>
                  </a:lnTo>
                  <a:lnTo>
                    <a:pt x="409" y="294"/>
                  </a:lnTo>
                  <a:lnTo>
                    <a:pt x="403" y="280"/>
                  </a:lnTo>
                  <a:lnTo>
                    <a:pt x="397" y="266"/>
                  </a:lnTo>
                  <a:lnTo>
                    <a:pt x="394" y="252"/>
                  </a:lnTo>
                  <a:lnTo>
                    <a:pt x="390" y="238"/>
                  </a:lnTo>
                  <a:lnTo>
                    <a:pt x="387" y="223"/>
                  </a:lnTo>
                  <a:lnTo>
                    <a:pt x="386" y="210"/>
                  </a:lnTo>
                  <a:lnTo>
                    <a:pt x="386" y="196"/>
                  </a:lnTo>
                  <a:lnTo>
                    <a:pt x="386" y="183"/>
                  </a:lnTo>
                  <a:lnTo>
                    <a:pt x="386" y="183"/>
                  </a:lnTo>
                  <a:lnTo>
                    <a:pt x="386" y="179"/>
                  </a:lnTo>
                  <a:lnTo>
                    <a:pt x="382" y="175"/>
                  </a:lnTo>
                  <a:lnTo>
                    <a:pt x="377" y="170"/>
                  </a:lnTo>
                  <a:lnTo>
                    <a:pt x="372" y="166"/>
                  </a:lnTo>
                  <a:lnTo>
                    <a:pt x="365" y="162"/>
                  </a:lnTo>
                  <a:lnTo>
                    <a:pt x="356" y="160"/>
                  </a:lnTo>
                  <a:lnTo>
                    <a:pt x="346" y="158"/>
                  </a:lnTo>
                  <a:lnTo>
                    <a:pt x="337" y="158"/>
                  </a:lnTo>
                  <a:lnTo>
                    <a:pt x="328" y="159"/>
                  </a:lnTo>
                  <a:lnTo>
                    <a:pt x="318" y="162"/>
                  </a:lnTo>
                  <a:lnTo>
                    <a:pt x="310" y="168"/>
                  </a:lnTo>
                  <a:lnTo>
                    <a:pt x="302" y="177"/>
                  </a:lnTo>
                  <a:lnTo>
                    <a:pt x="297" y="182"/>
                  </a:lnTo>
                  <a:lnTo>
                    <a:pt x="295" y="189"/>
                  </a:lnTo>
                  <a:lnTo>
                    <a:pt x="289" y="204"/>
                  </a:lnTo>
                  <a:lnTo>
                    <a:pt x="284" y="222"/>
                  </a:lnTo>
                  <a:lnTo>
                    <a:pt x="283" y="245"/>
                  </a:lnTo>
                  <a:lnTo>
                    <a:pt x="283" y="245"/>
                  </a:lnTo>
                  <a:lnTo>
                    <a:pt x="296" y="254"/>
                  </a:lnTo>
                  <a:lnTo>
                    <a:pt x="306" y="264"/>
                  </a:lnTo>
                  <a:lnTo>
                    <a:pt x="313" y="272"/>
                  </a:lnTo>
                  <a:lnTo>
                    <a:pt x="319" y="280"/>
                  </a:lnTo>
                  <a:lnTo>
                    <a:pt x="321" y="288"/>
                  </a:lnTo>
                  <a:lnTo>
                    <a:pt x="322" y="295"/>
                  </a:lnTo>
                  <a:lnTo>
                    <a:pt x="321" y="302"/>
                  </a:lnTo>
                  <a:lnTo>
                    <a:pt x="320" y="307"/>
                  </a:lnTo>
                  <a:lnTo>
                    <a:pt x="316" y="313"/>
                  </a:lnTo>
                  <a:lnTo>
                    <a:pt x="312" y="318"/>
                  </a:lnTo>
                  <a:lnTo>
                    <a:pt x="307" y="321"/>
                  </a:lnTo>
                  <a:lnTo>
                    <a:pt x="302" y="326"/>
                  </a:lnTo>
                  <a:lnTo>
                    <a:pt x="290" y="330"/>
                  </a:lnTo>
                  <a:lnTo>
                    <a:pt x="278" y="334"/>
                  </a:lnTo>
                  <a:lnTo>
                    <a:pt x="278" y="334"/>
                  </a:lnTo>
                  <a:lnTo>
                    <a:pt x="265" y="332"/>
                  </a:lnTo>
                  <a:lnTo>
                    <a:pt x="253" y="328"/>
                  </a:lnTo>
                  <a:lnTo>
                    <a:pt x="243" y="324"/>
                  </a:lnTo>
                  <a:lnTo>
                    <a:pt x="234" y="318"/>
                  </a:lnTo>
                  <a:lnTo>
                    <a:pt x="227" y="311"/>
                  </a:lnTo>
                  <a:lnTo>
                    <a:pt x="222" y="304"/>
                  </a:lnTo>
                  <a:lnTo>
                    <a:pt x="219" y="295"/>
                  </a:lnTo>
                  <a:lnTo>
                    <a:pt x="216" y="286"/>
                  </a:lnTo>
                  <a:lnTo>
                    <a:pt x="216" y="286"/>
                  </a:lnTo>
                  <a:lnTo>
                    <a:pt x="201" y="298"/>
                  </a:lnTo>
                  <a:lnTo>
                    <a:pt x="193" y="302"/>
                  </a:lnTo>
                  <a:lnTo>
                    <a:pt x="189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0" y="302"/>
                  </a:lnTo>
                  <a:lnTo>
                    <a:pt x="175" y="296"/>
                  </a:lnTo>
                  <a:lnTo>
                    <a:pt x="166" y="286"/>
                  </a:lnTo>
                  <a:lnTo>
                    <a:pt x="166" y="286"/>
                  </a:lnTo>
                  <a:lnTo>
                    <a:pt x="146" y="286"/>
                  </a:lnTo>
                  <a:lnTo>
                    <a:pt x="146" y="286"/>
                  </a:lnTo>
                  <a:lnTo>
                    <a:pt x="146" y="286"/>
                  </a:lnTo>
                  <a:lnTo>
                    <a:pt x="146" y="298"/>
                  </a:lnTo>
                  <a:lnTo>
                    <a:pt x="145" y="310"/>
                  </a:lnTo>
                  <a:lnTo>
                    <a:pt x="143" y="320"/>
                  </a:lnTo>
                  <a:lnTo>
                    <a:pt x="139" y="329"/>
                  </a:lnTo>
                  <a:lnTo>
                    <a:pt x="132" y="345"/>
                  </a:lnTo>
                  <a:lnTo>
                    <a:pt x="124" y="360"/>
                  </a:lnTo>
                  <a:lnTo>
                    <a:pt x="116" y="375"/>
                  </a:lnTo>
                  <a:lnTo>
                    <a:pt x="109" y="391"/>
                  </a:lnTo>
                  <a:lnTo>
                    <a:pt x="106" y="401"/>
                  </a:lnTo>
                  <a:lnTo>
                    <a:pt x="105" y="410"/>
                  </a:lnTo>
                  <a:lnTo>
                    <a:pt x="102" y="421"/>
                  </a:lnTo>
                  <a:lnTo>
                    <a:pt x="102" y="433"/>
                  </a:lnTo>
                  <a:lnTo>
                    <a:pt x="102" y="433"/>
                  </a:lnTo>
                  <a:lnTo>
                    <a:pt x="104" y="440"/>
                  </a:lnTo>
                  <a:lnTo>
                    <a:pt x="106" y="444"/>
                  </a:lnTo>
                  <a:lnTo>
                    <a:pt x="109" y="448"/>
                  </a:lnTo>
                  <a:lnTo>
                    <a:pt x="114" y="450"/>
                  </a:lnTo>
                  <a:lnTo>
                    <a:pt x="117" y="452"/>
                  </a:lnTo>
                  <a:lnTo>
                    <a:pt x="121" y="456"/>
                  </a:lnTo>
                  <a:lnTo>
                    <a:pt x="124" y="459"/>
                  </a:lnTo>
                  <a:lnTo>
                    <a:pt x="124" y="465"/>
                  </a:lnTo>
                  <a:lnTo>
                    <a:pt x="124" y="465"/>
                  </a:lnTo>
                  <a:lnTo>
                    <a:pt x="123" y="474"/>
                  </a:lnTo>
                  <a:lnTo>
                    <a:pt x="121" y="480"/>
                  </a:lnTo>
                  <a:lnTo>
                    <a:pt x="116" y="483"/>
                  </a:lnTo>
                  <a:lnTo>
                    <a:pt x="112" y="487"/>
                  </a:lnTo>
                  <a:lnTo>
                    <a:pt x="106" y="490"/>
                  </a:lnTo>
                  <a:lnTo>
                    <a:pt x="101" y="494"/>
                  </a:lnTo>
                  <a:lnTo>
                    <a:pt x="98" y="500"/>
                  </a:lnTo>
                  <a:lnTo>
                    <a:pt x="96" y="507"/>
                  </a:lnTo>
                  <a:lnTo>
                    <a:pt x="96" y="507"/>
                  </a:lnTo>
                  <a:lnTo>
                    <a:pt x="92" y="521"/>
                  </a:lnTo>
                  <a:lnTo>
                    <a:pt x="87" y="535"/>
                  </a:lnTo>
                  <a:lnTo>
                    <a:pt x="81" y="549"/>
                  </a:lnTo>
                  <a:lnTo>
                    <a:pt x="75" y="561"/>
                  </a:lnTo>
                  <a:lnTo>
                    <a:pt x="67" y="572"/>
                  </a:lnTo>
                  <a:lnTo>
                    <a:pt x="59" y="584"/>
                  </a:lnTo>
                  <a:lnTo>
                    <a:pt x="43" y="605"/>
                  </a:lnTo>
                  <a:lnTo>
                    <a:pt x="26" y="628"/>
                  </a:lnTo>
                  <a:lnTo>
                    <a:pt x="20" y="641"/>
                  </a:lnTo>
                  <a:lnTo>
                    <a:pt x="13" y="654"/>
                  </a:lnTo>
                  <a:lnTo>
                    <a:pt x="8" y="669"/>
                  </a:lnTo>
                  <a:lnTo>
                    <a:pt x="3" y="684"/>
                  </a:lnTo>
                  <a:lnTo>
                    <a:pt x="1" y="701"/>
                  </a:lnTo>
                  <a:lnTo>
                    <a:pt x="0" y="719"/>
                  </a:lnTo>
                  <a:lnTo>
                    <a:pt x="0" y="719"/>
                  </a:lnTo>
                  <a:lnTo>
                    <a:pt x="1" y="730"/>
                  </a:lnTo>
                  <a:lnTo>
                    <a:pt x="2" y="739"/>
                  </a:lnTo>
                  <a:lnTo>
                    <a:pt x="6" y="747"/>
                  </a:lnTo>
                  <a:lnTo>
                    <a:pt x="10" y="753"/>
                  </a:lnTo>
                  <a:lnTo>
                    <a:pt x="15" y="757"/>
                  </a:lnTo>
                  <a:lnTo>
                    <a:pt x="20" y="762"/>
                  </a:lnTo>
                  <a:lnTo>
                    <a:pt x="31" y="769"/>
                  </a:lnTo>
                  <a:lnTo>
                    <a:pt x="43" y="776"/>
                  </a:lnTo>
                  <a:lnTo>
                    <a:pt x="48" y="779"/>
                  </a:lnTo>
                  <a:lnTo>
                    <a:pt x="53" y="784"/>
                  </a:lnTo>
                  <a:lnTo>
                    <a:pt x="56" y="788"/>
                  </a:lnTo>
                  <a:lnTo>
                    <a:pt x="60" y="794"/>
                  </a:lnTo>
                  <a:lnTo>
                    <a:pt x="62" y="802"/>
                  </a:lnTo>
                  <a:lnTo>
                    <a:pt x="62" y="810"/>
                  </a:lnTo>
                  <a:lnTo>
                    <a:pt x="62" y="810"/>
                  </a:lnTo>
                  <a:lnTo>
                    <a:pt x="63" y="815"/>
                  </a:lnTo>
                  <a:lnTo>
                    <a:pt x="63" y="818"/>
                  </a:lnTo>
                  <a:lnTo>
                    <a:pt x="66" y="822"/>
                  </a:lnTo>
                  <a:lnTo>
                    <a:pt x="67" y="824"/>
                  </a:lnTo>
                  <a:lnTo>
                    <a:pt x="73" y="826"/>
                  </a:lnTo>
                  <a:lnTo>
                    <a:pt x="79" y="828"/>
                  </a:lnTo>
                  <a:lnTo>
                    <a:pt x="93" y="828"/>
                  </a:lnTo>
                  <a:lnTo>
                    <a:pt x="100" y="828"/>
                  </a:lnTo>
                  <a:lnTo>
                    <a:pt x="107" y="830"/>
                  </a:lnTo>
                  <a:lnTo>
                    <a:pt x="107" y="830"/>
                  </a:lnTo>
                  <a:lnTo>
                    <a:pt x="109" y="831"/>
                  </a:lnTo>
                  <a:lnTo>
                    <a:pt x="112" y="833"/>
                  </a:lnTo>
                  <a:lnTo>
                    <a:pt x="116" y="840"/>
                  </a:lnTo>
                  <a:lnTo>
                    <a:pt x="117" y="848"/>
                  </a:lnTo>
                  <a:lnTo>
                    <a:pt x="120" y="856"/>
                  </a:lnTo>
                  <a:lnTo>
                    <a:pt x="122" y="864"/>
                  </a:lnTo>
                  <a:lnTo>
                    <a:pt x="124" y="871"/>
                  </a:lnTo>
                  <a:lnTo>
                    <a:pt x="127" y="874"/>
                  </a:lnTo>
                  <a:lnTo>
                    <a:pt x="129" y="876"/>
                  </a:lnTo>
                  <a:lnTo>
                    <a:pt x="132" y="877"/>
                  </a:lnTo>
                  <a:lnTo>
                    <a:pt x="136" y="877"/>
                  </a:lnTo>
                  <a:lnTo>
                    <a:pt x="136" y="877"/>
                  </a:lnTo>
                  <a:lnTo>
                    <a:pt x="166" y="877"/>
                  </a:lnTo>
                  <a:lnTo>
                    <a:pt x="166" y="877"/>
                  </a:lnTo>
                  <a:lnTo>
                    <a:pt x="170" y="878"/>
                  </a:lnTo>
                  <a:lnTo>
                    <a:pt x="175" y="879"/>
                  </a:lnTo>
                  <a:lnTo>
                    <a:pt x="183" y="884"/>
                  </a:lnTo>
                  <a:lnTo>
                    <a:pt x="191" y="891"/>
                  </a:lnTo>
                  <a:lnTo>
                    <a:pt x="199" y="898"/>
                  </a:lnTo>
                  <a:lnTo>
                    <a:pt x="208" y="906"/>
                  </a:lnTo>
                  <a:lnTo>
                    <a:pt x="219" y="913"/>
                  </a:lnTo>
                  <a:lnTo>
                    <a:pt x="229" y="918"/>
                  </a:lnTo>
                  <a:lnTo>
                    <a:pt x="236" y="921"/>
                  </a:lnTo>
                  <a:lnTo>
                    <a:pt x="243" y="922"/>
                  </a:lnTo>
                  <a:lnTo>
                    <a:pt x="243" y="922"/>
                  </a:lnTo>
                  <a:lnTo>
                    <a:pt x="243" y="936"/>
                  </a:lnTo>
                  <a:lnTo>
                    <a:pt x="245" y="946"/>
                  </a:lnTo>
                  <a:lnTo>
                    <a:pt x="249" y="954"/>
                  </a:lnTo>
                  <a:lnTo>
                    <a:pt x="253" y="962"/>
                  </a:lnTo>
                  <a:lnTo>
                    <a:pt x="253" y="962"/>
                  </a:lnTo>
                  <a:lnTo>
                    <a:pt x="315" y="962"/>
                  </a:lnTo>
                  <a:lnTo>
                    <a:pt x="315" y="962"/>
                  </a:lnTo>
                  <a:lnTo>
                    <a:pt x="315" y="962"/>
                  </a:lnTo>
                  <a:lnTo>
                    <a:pt x="330" y="973"/>
                  </a:lnTo>
                  <a:lnTo>
                    <a:pt x="341" y="982"/>
                  </a:lnTo>
                  <a:lnTo>
                    <a:pt x="360" y="1001"/>
                  </a:lnTo>
                  <a:lnTo>
                    <a:pt x="360" y="1001"/>
                  </a:lnTo>
                  <a:lnTo>
                    <a:pt x="362" y="1012"/>
                  </a:lnTo>
                  <a:lnTo>
                    <a:pt x="365" y="1021"/>
                  </a:lnTo>
                  <a:lnTo>
                    <a:pt x="367" y="1023"/>
                  </a:lnTo>
                  <a:lnTo>
                    <a:pt x="369" y="1025"/>
                  </a:lnTo>
                  <a:lnTo>
                    <a:pt x="373" y="1028"/>
                  </a:lnTo>
                  <a:lnTo>
                    <a:pt x="379" y="1028"/>
                  </a:lnTo>
                  <a:lnTo>
                    <a:pt x="379" y="1028"/>
                  </a:lnTo>
                  <a:lnTo>
                    <a:pt x="387" y="1027"/>
                  </a:lnTo>
                  <a:lnTo>
                    <a:pt x="392" y="1024"/>
                  </a:lnTo>
                  <a:lnTo>
                    <a:pt x="398" y="1021"/>
                  </a:lnTo>
                  <a:lnTo>
                    <a:pt x="402" y="1017"/>
                  </a:lnTo>
                  <a:lnTo>
                    <a:pt x="405" y="1013"/>
                  </a:lnTo>
                  <a:lnTo>
                    <a:pt x="409" y="1009"/>
                  </a:lnTo>
                  <a:lnTo>
                    <a:pt x="413" y="1007"/>
                  </a:lnTo>
                  <a:lnTo>
                    <a:pt x="419" y="1006"/>
                  </a:lnTo>
                  <a:lnTo>
                    <a:pt x="419" y="1006"/>
                  </a:lnTo>
                  <a:lnTo>
                    <a:pt x="425" y="1007"/>
                  </a:lnTo>
                  <a:lnTo>
                    <a:pt x="433" y="1011"/>
                  </a:lnTo>
                  <a:lnTo>
                    <a:pt x="438" y="1014"/>
                  </a:lnTo>
                  <a:lnTo>
                    <a:pt x="440" y="1015"/>
                  </a:lnTo>
                  <a:lnTo>
                    <a:pt x="441" y="1016"/>
                  </a:lnTo>
                  <a:lnTo>
                    <a:pt x="441" y="1016"/>
                  </a:lnTo>
                  <a:lnTo>
                    <a:pt x="443" y="1022"/>
                  </a:lnTo>
                  <a:lnTo>
                    <a:pt x="443" y="1027"/>
                  </a:lnTo>
                  <a:lnTo>
                    <a:pt x="443" y="1031"/>
                  </a:lnTo>
                  <a:lnTo>
                    <a:pt x="442" y="1035"/>
                  </a:lnTo>
                  <a:lnTo>
                    <a:pt x="438" y="1044"/>
                  </a:lnTo>
                  <a:lnTo>
                    <a:pt x="437" y="1048"/>
                  </a:lnTo>
                  <a:lnTo>
                    <a:pt x="437" y="1053"/>
                  </a:lnTo>
                  <a:lnTo>
                    <a:pt x="437" y="1053"/>
                  </a:lnTo>
                  <a:lnTo>
                    <a:pt x="438" y="1058"/>
                  </a:lnTo>
                  <a:lnTo>
                    <a:pt x="440" y="1062"/>
                  </a:lnTo>
                  <a:lnTo>
                    <a:pt x="442" y="1066"/>
                  </a:lnTo>
                  <a:lnTo>
                    <a:pt x="445" y="1069"/>
                  </a:lnTo>
                  <a:lnTo>
                    <a:pt x="452" y="1074"/>
                  </a:lnTo>
                  <a:lnTo>
                    <a:pt x="460" y="1080"/>
                  </a:lnTo>
                  <a:lnTo>
                    <a:pt x="468" y="1083"/>
                  </a:lnTo>
                  <a:lnTo>
                    <a:pt x="476" y="1089"/>
                  </a:lnTo>
                  <a:lnTo>
                    <a:pt x="483" y="1095"/>
                  </a:lnTo>
                  <a:lnTo>
                    <a:pt x="487" y="1098"/>
                  </a:lnTo>
                  <a:lnTo>
                    <a:pt x="489" y="1101"/>
                  </a:lnTo>
                  <a:lnTo>
                    <a:pt x="489" y="1101"/>
                  </a:lnTo>
                  <a:lnTo>
                    <a:pt x="490" y="1105"/>
                  </a:lnTo>
                  <a:lnTo>
                    <a:pt x="493" y="1107"/>
                  </a:lnTo>
                  <a:lnTo>
                    <a:pt x="496" y="1109"/>
                  </a:lnTo>
                  <a:lnTo>
                    <a:pt x="498" y="1109"/>
                  </a:lnTo>
                  <a:lnTo>
                    <a:pt x="506" y="1109"/>
                  </a:lnTo>
                  <a:lnTo>
                    <a:pt x="514" y="1108"/>
                  </a:lnTo>
                  <a:lnTo>
                    <a:pt x="524" y="1107"/>
                  </a:lnTo>
                  <a:lnTo>
                    <a:pt x="532" y="1106"/>
                  </a:lnTo>
                  <a:lnTo>
                    <a:pt x="535" y="1106"/>
                  </a:lnTo>
                  <a:lnTo>
                    <a:pt x="539" y="1107"/>
                  </a:lnTo>
                  <a:lnTo>
                    <a:pt x="541" y="1109"/>
                  </a:lnTo>
                  <a:lnTo>
                    <a:pt x="543" y="1113"/>
                  </a:lnTo>
                  <a:lnTo>
                    <a:pt x="543" y="1113"/>
                  </a:lnTo>
                  <a:lnTo>
                    <a:pt x="549" y="1121"/>
                  </a:lnTo>
                  <a:lnTo>
                    <a:pt x="551" y="1130"/>
                  </a:lnTo>
                  <a:lnTo>
                    <a:pt x="554" y="1139"/>
                  </a:lnTo>
                  <a:lnTo>
                    <a:pt x="554" y="1147"/>
                  </a:lnTo>
                  <a:lnTo>
                    <a:pt x="554" y="1165"/>
                  </a:lnTo>
                  <a:lnTo>
                    <a:pt x="555" y="1172"/>
                  </a:lnTo>
                  <a:lnTo>
                    <a:pt x="558" y="1179"/>
                  </a:lnTo>
                  <a:lnTo>
                    <a:pt x="558" y="1179"/>
                  </a:lnTo>
                  <a:lnTo>
                    <a:pt x="558" y="1175"/>
                  </a:lnTo>
                  <a:lnTo>
                    <a:pt x="558" y="1175"/>
                  </a:lnTo>
                  <a:lnTo>
                    <a:pt x="558" y="1175"/>
                  </a:lnTo>
                  <a:lnTo>
                    <a:pt x="562" y="1170"/>
                  </a:lnTo>
                  <a:lnTo>
                    <a:pt x="565" y="1167"/>
                  </a:lnTo>
                  <a:lnTo>
                    <a:pt x="570" y="1164"/>
                  </a:lnTo>
                  <a:lnTo>
                    <a:pt x="574" y="1161"/>
                  </a:lnTo>
                  <a:lnTo>
                    <a:pt x="586" y="1158"/>
                  </a:lnTo>
                  <a:lnTo>
                    <a:pt x="598" y="1157"/>
                  </a:lnTo>
                  <a:lnTo>
                    <a:pt x="598" y="1157"/>
                  </a:lnTo>
                  <a:lnTo>
                    <a:pt x="617" y="1156"/>
                  </a:lnTo>
                  <a:lnTo>
                    <a:pt x="638" y="1151"/>
                  </a:lnTo>
                  <a:lnTo>
                    <a:pt x="657" y="1145"/>
                  </a:lnTo>
                  <a:lnTo>
                    <a:pt x="675" y="1138"/>
                  </a:lnTo>
                  <a:lnTo>
                    <a:pt x="675" y="1138"/>
                  </a:lnTo>
                  <a:lnTo>
                    <a:pt x="681" y="1136"/>
                  </a:lnTo>
                  <a:lnTo>
                    <a:pt x="685" y="1132"/>
                  </a:lnTo>
                  <a:lnTo>
                    <a:pt x="687" y="1130"/>
                  </a:lnTo>
                  <a:lnTo>
                    <a:pt x="688" y="1126"/>
                  </a:lnTo>
                  <a:lnTo>
                    <a:pt x="688" y="1122"/>
                  </a:lnTo>
                  <a:lnTo>
                    <a:pt x="687" y="1118"/>
                  </a:lnTo>
                  <a:lnTo>
                    <a:pt x="684" y="1108"/>
                  </a:lnTo>
                  <a:lnTo>
                    <a:pt x="675" y="1091"/>
                  </a:lnTo>
                  <a:lnTo>
                    <a:pt x="674" y="1084"/>
                  </a:lnTo>
                  <a:lnTo>
                    <a:pt x="674" y="1082"/>
                  </a:lnTo>
                  <a:lnTo>
                    <a:pt x="675" y="1080"/>
                  </a:lnTo>
                  <a:lnTo>
                    <a:pt x="675" y="1080"/>
                  </a:lnTo>
                  <a:lnTo>
                    <a:pt x="679" y="1077"/>
                  </a:lnTo>
                  <a:lnTo>
                    <a:pt x="684" y="1074"/>
                  </a:lnTo>
                  <a:lnTo>
                    <a:pt x="693" y="1069"/>
                  </a:lnTo>
                  <a:lnTo>
                    <a:pt x="702" y="1065"/>
                  </a:lnTo>
                  <a:lnTo>
                    <a:pt x="705" y="1061"/>
                  </a:lnTo>
                  <a:lnTo>
                    <a:pt x="709" y="1058"/>
                  </a:lnTo>
                  <a:lnTo>
                    <a:pt x="709" y="1058"/>
                  </a:lnTo>
                  <a:lnTo>
                    <a:pt x="716" y="1050"/>
                  </a:lnTo>
                  <a:lnTo>
                    <a:pt x="727" y="1040"/>
                  </a:lnTo>
                  <a:lnTo>
                    <a:pt x="753" y="1019"/>
                  </a:lnTo>
                  <a:lnTo>
                    <a:pt x="765" y="1008"/>
                  </a:lnTo>
                  <a:lnTo>
                    <a:pt x="777" y="999"/>
                  </a:lnTo>
                  <a:lnTo>
                    <a:pt x="784" y="990"/>
                  </a:lnTo>
                  <a:lnTo>
                    <a:pt x="786" y="986"/>
                  </a:lnTo>
                  <a:lnTo>
                    <a:pt x="786" y="984"/>
                  </a:lnTo>
                  <a:lnTo>
                    <a:pt x="786" y="984"/>
                  </a:lnTo>
                  <a:lnTo>
                    <a:pt x="785" y="977"/>
                  </a:lnTo>
                  <a:lnTo>
                    <a:pt x="781" y="971"/>
                  </a:lnTo>
                  <a:lnTo>
                    <a:pt x="776" y="964"/>
                  </a:lnTo>
                  <a:lnTo>
                    <a:pt x="769" y="958"/>
                  </a:lnTo>
                  <a:lnTo>
                    <a:pt x="761" y="952"/>
                  </a:lnTo>
                  <a:lnTo>
                    <a:pt x="753" y="947"/>
                  </a:lnTo>
                  <a:lnTo>
                    <a:pt x="743" y="944"/>
                  </a:lnTo>
                  <a:lnTo>
                    <a:pt x="734" y="943"/>
                  </a:lnTo>
                  <a:lnTo>
                    <a:pt x="734" y="943"/>
                  </a:lnTo>
                  <a:lnTo>
                    <a:pt x="731" y="944"/>
                  </a:lnTo>
                  <a:lnTo>
                    <a:pt x="727" y="945"/>
                  </a:lnTo>
                  <a:lnTo>
                    <a:pt x="722" y="950"/>
                  </a:lnTo>
                  <a:lnTo>
                    <a:pt x="716" y="956"/>
                  </a:lnTo>
                  <a:lnTo>
                    <a:pt x="711" y="963"/>
                  </a:lnTo>
                  <a:lnTo>
                    <a:pt x="707" y="970"/>
                  </a:lnTo>
                  <a:lnTo>
                    <a:pt x="702" y="977"/>
                  </a:lnTo>
                  <a:lnTo>
                    <a:pt x="696" y="982"/>
                  </a:lnTo>
                  <a:lnTo>
                    <a:pt x="694" y="983"/>
                  </a:lnTo>
                  <a:lnTo>
                    <a:pt x="690" y="984"/>
                  </a:lnTo>
                  <a:lnTo>
                    <a:pt x="690" y="984"/>
                  </a:lnTo>
                  <a:lnTo>
                    <a:pt x="681" y="983"/>
                  </a:lnTo>
                  <a:lnTo>
                    <a:pt x="671" y="981"/>
                  </a:lnTo>
                  <a:lnTo>
                    <a:pt x="661" y="977"/>
                  </a:lnTo>
                  <a:lnTo>
                    <a:pt x="649" y="973"/>
                  </a:lnTo>
                  <a:lnTo>
                    <a:pt x="640" y="968"/>
                  </a:lnTo>
                  <a:lnTo>
                    <a:pt x="632" y="962"/>
                  </a:lnTo>
                  <a:lnTo>
                    <a:pt x="626" y="956"/>
                  </a:lnTo>
                  <a:lnTo>
                    <a:pt x="625" y="953"/>
                  </a:lnTo>
                  <a:lnTo>
                    <a:pt x="625" y="951"/>
                  </a:lnTo>
                  <a:lnTo>
                    <a:pt x="625" y="951"/>
                  </a:lnTo>
                  <a:lnTo>
                    <a:pt x="626" y="940"/>
                  </a:lnTo>
                  <a:lnTo>
                    <a:pt x="629" y="928"/>
                  </a:lnTo>
                  <a:lnTo>
                    <a:pt x="635" y="916"/>
                  </a:lnTo>
                  <a:lnTo>
                    <a:pt x="641" y="903"/>
                  </a:lnTo>
                  <a:lnTo>
                    <a:pt x="648" y="892"/>
                  </a:lnTo>
                  <a:lnTo>
                    <a:pt x="656" y="882"/>
                  </a:lnTo>
                  <a:lnTo>
                    <a:pt x="663" y="875"/>
                  </a:lnTo>
                  <a:lnTo>
                    <a:pt x="669" y="869"/>
                  </a:lnTo>
                  <a:lnTo>
                    <a:pt x="669" y="869"/>
                  </a:lnTo>
                  <a:lnTo>
                    <a:pt x="679" y="867"/>
                  </a:lnTo>
                  <a:lnTo>
                    <a:pt x="694" y="864"/>
                  </a:lnTo>
                  <a:lnTo>
                    <a:pt x="701" y="862"/>
                  </a:lnTo>
                  <a:lnTo>
                    <a:pt x="707" y="859"/>
                  </a:lnTo>
                  <a:lnTo>
                    <a:pt x="711" y="854"/>
                  </a:lnTo>
                  <a:lnTo>
                    <a:pt x="712" y="851"/>
                  </a:lnTo>
                  <a:lnTo>
                    <a:pt x="712" y="848"/>
                  </a:lnTo>
                  <a:lnTo>
                    <a:pt x="712" y="848"/>
                  </a:lnTo>
                  <a:lnTo>
                    <a:pt x="712" y="844"/>
                  </a:lnTo>
                  <a:lnTo>
                    <a:pt x="711" y="840"/>
                  </a:lnTo>
                  <a:lnTo>
                    <a:pt x="708" y="834"/>
                  </a:lnTo>
                  <a:lnTo>
                    <a:pt x="703" y="828"/>
                  </a:lnTo>
                  <a:lnTo>
                    <a:pt x="702" y="823"/>
                  </a:lnTo>
                  <a:lnTo>
                    <a:pt x="702" y="818"/>
                  </a:lnTo>
                  <a:lnTo>
                    <a:pt x="702" y="818"/>
                  </a:lnTo>
                  <a:lnTo>
                    <a:pt x="702" y="808"/>
                  </a:lnTo>
                  <a:lnTo>
                    <a:pt x="704" y="799"/>
                  </a:lnTo>
                  <a:lnTo>
                    <a:pt x="708" y="791"/>
                  </a:lnTo>
                  <a:lnTo>
                    <a:pt x="711" y="783"/>
                  </a:lnTo>
                  <a:lnTo>
                    <a:pt x="713" y="775"/>
                  </a:lnTo>
                  <a:lnTo>
                    <a:pt x="717" y="767"/>
                  </a:lnTo>
                  <a:lnTo>
                    <a:pt x="719" y="756"/>
                  </a:lnTo>
                  <a:lnTo>
                    <a:pt x="719" y="745"/>
                  </a:lnTo>
                  <a:lnTo>
                    <a:pt x="719" y="745"/>
                  </a:lnTo>
                  <a:lnTo>
                    <a:pt x="719" y="731"/>
                  </a:lnTo>
                  <a:lnTo>
                    <a:pt x="716" y="718"/>
                  </a:lnTo>
                  <a:lnTo>
                    <a:pt x="711" y="707"/>
                  </a:lnTo>
                  <a:lnTo>
                    <a:pt x="707" y="698"/>
                  </a:lnTo>
                  <a:lnTo>
                    <a:pt x="698" y="679"/>
                  </a:lnTo>
                  <a:lnTo>
                    <a:pt x="695" y="670"/>
                  </a:lnTo>
                  <a:lnTo>
                    <a:pt x="694" y="661"/>
                  </a:lnTo>
                  <a:lnTo>
                    <a:pt x="694" y="661"/>
                  </a:lnTo>
                  <a:lnTo>
                    <a:pt x="693" y="653"/>
                  </a:lnTo>
                  <a:lnTo>
                    <a:pt x="692" y="648"/>
                  </a:lnTo>
                  <a:lnTo>
                    <a:pt x="690" y="645"/>
                  </a:lnTo>
                  <a:lnTo>
                    <a:pt x="694" y="639"/>
                  </a:lnTo>
                  <a:lnTo>
                    <a:pt x="694" y="639"/>
                  </a:lnTo>
                  <a:lnTo>
                    <a:pt x="728" y="651"/>
                  </a:lnTo>
                  <a:lnTo>
                    <a:pt x="759" y="664"/>
                  </a:lnTo>
                  <a:lnTo>
                    <a:pt x="776" y="671"/>
                  </a:lnTo>
                  <a:lnTo>
                    <a:pt x="791" y="678"/>
                  </a:lnTo>
                  <a:lnTo>
                    <a:pt x="807" y="687"/>
                  </a:lnTo>
                  <a:lnTo>
                    <a:pt x="823" y="698"/>
                  </a:lnTo>
                  <a:lnTo>
                    <a:pt x="823" y="698"/>
                  </a:lnTo>
                  <a:lnTo>
                    <a:pt x="829" y="704"/>
                  </a:lnTo>
                  <a:lnTo>
                    <a:pt x="833" y="710"/>
                  </a:lnTo>
                  <a:lnTo>
                    <a:pt x="840" y="723"/>
                  </a:lnTo>
                  <a:lnTo>
                    <a:pt x="843" y="727"/>
                  </a:lnTo>
                  <a:lnTo>
                    <a:pt x="850" y="731"/>
                  </a:lnTo>
                  <a:lnTo>
                    <a:pt x="858" y="733"/>
                  </a:lnTo>
                  <a:lnTo>
                    <a:pt x="870" y="733"/>
                  </a:lnTo>
                  <a:lnTo>
                    <a:pt x="870" y="733"/>
                  </a:lnTo>
                  <a:lnTo>
                    <a:pt x="908" y="733"/>
                  </a:lnTo>
                  <a:lnTo>
                    <a:pt x="908" y="733"/>
                  </a:lnTo>
                  <a:lnTo>
                    <a:pt x="909" y="740"/>
                  </a:lnTo>
                  <a:lnTo>
                    <a:pt x="911" y="746"/>
                  </a:lnTo>
                  <a:lnTo>
                    <a:pt x="916" y="750"/>
                  </a:lnTo>
                  <a:lnTo>
                    <a:pt x="919" y="752"/>
                  </a:lnTo>
                  <a:lnTo>
                    <a:pt x="922" y="753"/>
                  </a:lnTo>
                  <a:lnTo>
                    <a:pt x="922" y="753"/>
                  </a:lnTo>
                  <a:lnTo>
                    <a:pt x="927" y="752"/>
                  </a:lnTo>
                  <a:lnTo>
                    <a:pt x="932" y="748"/>
                  </a:lnTo>
                  <a:lnTo>
                    <a:pt x="937" y="744"/>
                  </a:lnTo>
                  <a:lnTo>
                    <a:pt x="940" y="738"/>
                  </a:lnTo>
                  <a:lnTo>
                    <a:pt x="940" y="738"/>
                  </a:lnTo>
                  <a:lnTo>
                    <a:pt x="945" y="744"/>
                  </a:lnTo>
                  <a:lnTo>
                    <a:pt x="949" y="750"/>
                  </a:lnTo>
                  <a:lnTo>
                    <a:pt x="956" y="763"/>
                  </a:lnTo>
                  <a:lnTo>
                    <a:pt x="961" y="769"/>
                  </a:lnTo>
                  <a:lnTo>
                    <a:pt x="967" y="773"/>
                  </a:lnTo>
                  <a:lnTo>
                    <a:pt x="975" y="777"/>
                  </a:lnTo>
                  <a:lnTo>
                    <a:pt x="984" y="778"/>
                  </a:lnTo>
                  <a:lnTo>
                    <a:pt x="984" y="778"/>
                  </a:lnTo>
                  <a:lnTo>
                    <a:pt x="988" y="778"/>
                  </a:lnTo>
                  <a:lnTo>
                    <a:pt x="992" y="777"/>
                  </a:lnTo>
                  <a:lnTo>
                    <a:pt x="995" y="775"/>
                  </a:lnTo>
                  <a:lnTo>
                    <a:pt x="998" y="772"/>
                  </a:lnTo>
                  <a:lnTo>
                    <a:pt x="1000" y="769"/>
                  </a:lnTo>
                  <a:lnTo>
                    <a:pt x="1001" y="764"/>
                  </a:lnTo>
                  <a:lnTo>
                    <a:pt x="1002" y="759"/>
                  </a:lnTo>
                  <a:lnTo>
                    <a:pt x="1002" y="753"/>
                  </a:lnTo>
                  <a:lnTo>
                    <a:pt x="1002" y="753"/>
                  </a:lnTo>
                  <a:lnTo>
                    <a:pt x="1003" y="732"/>
                  </a:lnTo>
                  <a:lnTo>
                    <a:pt x="1003" y="711"/>
                  </a:lnTo>
                  <a:lnTo>
                    <a:pt x="1002" y="700"/>
                  </a:lnTo>
                  <a:lnTo>
                    <a:pt x="1001" y="688"/>
                  </a:lnTo>
                  <a:lnTo>
                    <a:pt x="999" y="677"/>
                  </a:lnTo>
                  <a:lnTo>
                    <a:pt x="995" y="664"/>
                  </a:lnTo>
                  <a:lnTo>
                    <a:pt x="995" y="664"/>
                  </a:lnTo>
                  <a:lnTo>
                    <a:pt x="993" y="658"/>
                  </a:lnTo>
                  <a:lnTo>
                    <a:pt x="990" y="655"/>
                  </a:lnTo>
                  <a:lnTo>
                    <a:pt x="985" y="654"/>
                  </a:lnTo>
                  <a:lnTo>
                    <a:pt x="982" y="651"/>
                  </a:lnTo>
                  <a:lnTo>
                    <a:pt x="977" y="649"/>
                  </a:lnTo>
                  <a:lnTo>
                    <a:pt x="974" y="646"/>
                  </a:lnTo>
                  <a:lnTo>
                    <a:pt x="970" y="640"/>
                  </a:lnTo>
                  <a:lnTo>
                    <a:pt x="970" y="631"/>
                  </a:lnTo>
                  <a:lnTo>
                    <a:pt x="970" y="631"/>
                  </a:lnTo>
                  <a:lnTo>
                    <a:pt x="970" y="623"/>
                  </a:lnTo>
                  <a:lnTo>
                    <a:pt x="972" y="615"/>
                  </a:lnTo>
                  <a:lnTo>
                    <a:pt x="975" y="607"/>
                  </a:lnTo>
                  <a:lnTo>
                    <a:pt x="978" y="600"/>
                  </a:lnTo>
                  <a:lnTo>
                    <a:pt x="983" y="593"/>
                  </a:lnTo>
                  <a:lnTo>
                    <a:pt x="988" y="587"/>
                  </a:lnTo>
                  <a:lnTo>
                    <a:pt x="1000" y="574"/>
                  </a:lnTo>
                  <a:lnTo>
                    <a:pt x="1011" y="562"/>
                  </a:lnTo>
                  <a:lnTo>
                    <a:pt x="1024" y="549"/>
                  </a:lnTo>
                  <a:lnTo>
                    <a:pt x="1035" y="534"/>
                  </a:lnTo>
                  <a:lnTo>
                    <a:pt x="1039" y="526"/>
                  </a:lnTo>
                  <a:lnTo>
                    <a:pt x="1044" y="517"/>
                  </a:lnTo>
                  <a:lnTo>
                    <a:pt x="1044" y="517"/>
                  </a:lnTo>
                  <a:lnTo>
                    <a:pt x="1040" y="517"/>
                  </a:lnTo>
                  <a:lnTo>
                    <a:pt x="1040" y="51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2" name="Freeform 103"/>
            <p:cNvSpPr>
              <a:spLocks/>
            </p:cNvSpPr>
            <p:nvPr/>
          </p:nvSpPr>
          <p:spPr bwMode="auto">
            <a:xfrm>
              <a:off x="10678828" y="3585449"/>
              <a:ext cx="903810" cy="1199054"/>
            </a:xfrm>
            <a:custGeom>
              <a:avLst/>
              <a:gdLst/>
              <a:ahLst/>
              <a:cxnLst>
                <a:cxn ang="0">
                  <a:pos x="995" y="1897"/>
                </a:cxn>
                <a:cxn ang="0">
                  <a:pos x="1446" y="2078"/>
                </a:cxn>
                <a:cxn ang="0">
                  <a:pos x="1389" y="1862"/>
                </a:cxn>
                <a:cxn ang="0">
                  <a:pos x="1309" y="1810"/>
                </a:cxn>
                <a:cxn ang="0">
                  <a:pos x="1305" y="1710"/>
                </a:cxn>
                <a:cxn ang="0">
                  <a:pos x="1354" y="1673"/>
                </a:cxn>
                <a:cxn ang="0">
                  <a:pos x="1252" y="1614"/>
                </a:cxn>
                <a:cxn ang="0">
                  <a:pos x="1206" y="1514"/>
                </a:cxn>
                <a:cxn ang="0">
                  <a:pos x="1242" y="1438"/>
                </a:cxn>
                <a:cxn ang="0">
                  <a:pos x="1227" y="1369"/>
                </a:cxn>
                <a:cxn ang="0">
                  <a:pos x="1100" y="1300"/>
                </a:cxn>
                <a:cxn ang="0">
                  <a:pos x="1072" y="1210"/>
                </a:cxn>
                <a:cxn ang="0">
                  <a:pos x="1122" y="1204"/>
                </a:cxn>
                <a:cxn ang="0">
                  <a:pos x="1057" y="1147"/>
                </a:cxn>
                <a:cxn ang="0">
                  <a:pos x="938" y="1114"/>
                </a:cxn>
                <a:cxn ang="0">
                  <a:pos x="919" y="1055"/>
                </a:cxn>
                <a:cxn ang="0">
                  <a:pos x="870" y="1063"/>
                </a:cxn>
                <a:cxn ang="0">
                  <a:pos x="872" y="1130"/>
                </a:cxn>
                <a:cxn ang="0">
                  <a:pos x="819" y="1114"/>
                </a:cxn>
                <a:cxn ang="0">
                  <a:pos x="651" y="868"/>
                </a:cxn>
                <a:cxn ang="0">
                  <a:pos x="644" y="810"/>
                </a:cxn>
                <a:cxn ang="0">
                  <a:pos x="695" y="763"/>
                </a:cxn>
                <a:cxn ang="0">
                  <a:pos x="677" y="642"/>
                </a:cxn>
                <a:cxn ang="0">
                  <a:pos x="743" y="702"/>
                </a:cxn>
                <a:cxn ang="0">
                  <a:pos x="723" y="631"/>
                </a:cxn>
                <a:cxn ang="0">
                  <a:pos x="704" y="511"/>
                </a:cxn>
                <a:cxn ang="0">
                  <a:pos x="770" y="433"/>
                </a:cxn>
                <a:cxn ang="0">
                  <a:pos x="861" y="415"/>
                </a:cxn>
                <a:cxn ang="0">
                  <a:pos x="731" y="78"/>
                </a:cxn>
                <a:cxn ang="0">
                  <a:pos x="651" y="18"/>
                </a:cxn>
                <a:cxn ang="0">
                  <a:pos x="606" y="60"/>
                </a:cxn>
                <a:cxn ang="0">
                  <a:pos x="574" y="181"/>
                </a:cxn>
                <a:cxn ang="0">
                  <a:pos x="535" y="262"/>
                </a:cxn>
                <a:cxn ang="0">
                  <a:pos x="405" y="308"/>
                </a:cxn>
                <a:cxn ang="0">
                  <a:pos x="352" y="259"/>
                </a:cxn>
                <a:cxn ang="0">
                  <a:pos x="308" y="209"/>
                </a:cxn>
                <a:cxn ang="0">
                  <a:pos x="192" y="273"/>
                </a:cxn>
                <a:cxn ang="0">
                  <a:pos x="77" y="383"/>
                </a:cxn>
                <a:cxn ang="0">
                  <a:pos x="48" y="437"/>
                </a:cxn>
                <a:cxn ang="0">
                  <a:pos x="1" y="496"/>
                </a:cxn>
                <a:cxn ang="0">
                  <a:pos x="26" y="530"/>
                </a:cxn>
                <a:cxn ang="0">
                  <a:pos x="63" y="584"/>
                </a:cxn>
                <a:cxn ang="0">
                  <a:pos x="118" y="606"/>
                </a:cxn>
                <a:cxn ang="0">
                  <a:pos x="201" y="704"/>
                </a:cxn>
                <a:cxn ang="0">
                  <a:pos x="282" y="726"/>
                </a:cxn>
                <a:cxn ang="0">
                  <a:pos x="309" y="787"/>
                </a:cxn>
                <a:cxn ang="0">
                  <a:pos x="341" y="787"/>
                </a:cxn>
                <a:cxn ang="0">
                  <a:pos x="381" y="789"/>
                </a:cxn>
                <a:cxn ang="0">
                  <a:pos x="330" y="703"/>
                </a:cxn>
                <a:cxn ang="0">
                  <a:pos x="309" y="599"/>
                </a:cxn>
                <a:cxn ang="0">
                  <a:pos x="366" y="566"/>
                </a:cxn>
                <a:cxn ang="0">
                  <a:pos x="367" y="672"/>
                </a:cxn>
                <a:cxn ang="0">
                  <a:pos x="495" y="774"/>
                </a:cxn>
                <a:cxn ang="0">
                  <a:pos x="521" y="935"/>
                </a:cxn>
                <a:cxn ang="0">
                  <a:pos x="584" y="1143"/>
                </a:cxn>
                <a:cxn ang="0">
                  <a:pos x="644" y="1426"/>
                </a:cxn>
                <a:cxn ang="0">
                  <a:pos x="677" y="1525"/>
                </a:cxn>
                <a:cxn ang="0">
                  <a:pos x="725" y="1649"/>
                </a:cxn>
              </a:cxnLst>
              <a:rect l="0" t="0" r="r" b="b"/>
              <a:pathLst>
                <a:path w="1447" h="2116">
                  <a:moveTo>
                    <a:pt x="802" y="1748"/>
                  </a:moveTo>
                  <a:lnTo>
                    <a:pt x="802" y="1748"/>
                  </a:lnTo>
                  <a:lnTo>
                    <a:pt x="822" y="1767"/>
                  </a:lnTo>
                  <a:lnTo>
                    <a:pt x="843" y="1788"/>
                  </a:lnTo>
                  <a:lnTo>
                    <a:pt x="873" y="1815"/>
                  </a:lnTo>
                  <a:lnTo>
                    <a:pt x="909" y="1842"/>
                  </a:lnTo>
                  <a:lnTo>
                    <a:pt x="930" y="1857"/>
                  </a:lnTo>
                  <a:lnTo>
                    <a:pt x="950" y="1871"/>
                  </a:lnTo>
                  <a:lnTo>
                    <a:pt x="972" y="1885"/>
                  </a:lnTo>
                  <a:lnTo>
                    <a:pt x="995" y="1897"/>
                  </a:lnTo>
                  <a:lnTo>
                    <a:pt x="1019" y="1910"/>
                  </a:lnTo>
                  <a:lnTo>
                    <a:pt x="1044" y="1922"/>
                  </a:lnTo>
                  <a:lnTo>
                    <a:pt x="1044" y="1922"/>
                  </a:lnTo>
                  <a:lnTo>
                    <a:pt x="1086" y="1940"/>
                  </a:lnTo>
                  <a:lnTo>
                    <a:pt x="1136" y="1963"/>
                  </a:lnTo>
                  <a:lnTo>
                    <a:pt x="1244" y="2016"/>
                  </a:lnTo>
                  <a:lnTo>
                    <a:pt x="1353" y="2070"/>
                  </a:lnTo>
                  <a:lnTo>
                    <a:pt x="1447" y="2116"/>
                  </a:lnTo>
                  <a:lnTo>
                    <a:pt x="1447" y="2116"/>
                  </a:lnTo>
                  <a:lnTo>
                    <a:pt x="1446" y="2078"/>
                  </a:lnTo>
                  <a:lnTo>
                    <a:pt x="1443" y="2044"/>
                  </a:lnTo>
                  <a:lnTo>
                    <a:pt x="1438" y="2011"/>
                  </a:lnTo>
                  <a:lnTo>
                    <a:pt x="1433" y="1981"/>
                  </a:lnTo>
                  <a:lnTo>
                    <a:pt x="1426" y="1954"/>
                  </a:lnTo>
                  <a:lnTo>
                    <a:pt x="1416" y="1927"/>
                  </a:lnTo>
                  <a:lnTo>
                    <a:pt x="1407" y="1903"/>
                  </a:lnTo>
                  <a:lnTo>
                    <a:pt x="1397" y="1880"/>
                  </a:lnTo>
                  <a:lnTo>
                    <a:pt x="1397" y="1880"/>
                  </a:lnTo>
                  <a:lnTo>
                    <a:pt x="1392" y="1870"/>
                  </a:lnTo>
                  <a:lnTo>
                    <a:pt x="1389" y="1862"/>
                  </a:lnTo>
                  <a:lnTo>
                    <a:pt x="1384" y="1855"/>
                  </a:lnTo>
                  <a:lnTo>
                    <a:pt x="1380" y="1849"/>
                  </a:lnTo>
                  <a:lnTo>
                    <a:pt x="1375" y="1846"/>
                  </a:lnTo>
                  <a:lnTo>
                    <a:pt x="1369" y="1842"/>
                  </a:lnTo>
                  <a:lnTo>
                    <a:pt x="1359" y="1838"/>
                  </a:lnTo>
                  <a:lnTo>
                    <a:pt x="1346" y="1833"/>
                  </a:lnTo>
                  <a:lnTo>
                    <a:pt x="1334" y="1827"/>
                  </a:lnTo>
                  <a:lnTo>
                    <a:pt x="1326" y="1823"/>
                  </a:lnTo>
                  <a:lnTo>
                    <a:pt x="1319" y="1817"/>
                  </a:lnTo>
                  <a:lnTo>
                    <a:pt x="1309" y="1810"/>
                  </a:lnTo>
                  <a:lnTo>
                    <a:pt x="1301" y="1800"/>
                  </a:lnTo>
                  <a:lnTo>
                    <a:pt x="1301" y="1800"/>
                  </a:lnTo>
                  <a:lnTo>
                    <a:pt x="1298" y="1795"/>
                  </a:lnTo>
                  <a:lnTo>
                    <a:pt x="1296" y="1789"/>
                  </a:lnTo>
                  <a:lnTo>
                    <a:pt x="1294" y="1782"/>
                  </a:lnTo>
                  <a:lnTo>
                    <a:pt x="1293" y="1775"/>
                  </a:lnTo>
                  <a:lnTo>
                    <a:pt x="1293" y="1758"/>
                  </a:lnTo>
                  <a:lnTo>
                    <a:pt x="1296" y="1741"/>
                  </a:lnTo>
                  <a:lnTo>
                    <a:pt x="1299" y="1725"/>
                  </a:lnTo>
                  <a:lnTo>
                    <a:pt x="1305" y="1710"/>
                  </a:lnTo>
                  <a:lnTo>
                    <a:pt x="1308" y="1704"/>
                  </a:lnTo>
                  <a:lnTo>
                    <a:pt x="1312" y="1700"/>
                  </a:lnTo>
                  <a:lnTo>
                    <a:pt x="1316" y="1696"/>
                  </a:lnTo>
                  <a:lnTo>
                    <a:pt x="1320" y="1694"/>
                  </a:lnTo>
                  <a:lnTo>
                    <a:pt x="1320" y="1694"/>
                  </a:lnTo>
                  <a:lnTo>
                    <a:pt x="1337" y="1687"/>
                  </a:lnTo>
                  <a:lnTo>
                    <a:pt x="1349" y="1680"/>
                  </a:lnTo>
                  <a:lnTo>
                    <a:pt x="1352" y="1678"/>
                  </a:lnTo>
                  <a:lnTo>
                    <a:pt x="1354" y="1675"/>
                  </a:lnTo>
                  <a:lnTo>
                    <a:pt x="1354" y="1673"/>
                  </a:lnTo>
                  <a:lnTo>
                    <a:pt x="1354" y="1671"/>
                  </a:lnTo>
                  <a:lnTo>
                    <a:pt x="1353" y="1670"/>
                  </a:lnTo>
                  <a:lnTo>
                    <a:pt x="1351" y="1667"/>
                  </a:lnTo>
                  <a:lnTo>
                    <a:pt x="1343" y="1664"/>
                  </a:lnTo>
                  <a:lnTo>
                    <a:pt x="1320" y="1655"/>
                  </a:lnTo>
                  <a:lnTo>
                    <a:pt x="1306" y="1649"/>
                  </a:lnTo>
                  <a:lnTo>
                    <a:pt x="1291" y="1641"/>
                  </a:lnTo>
                  <a:lnTo>
                    <a:pt x="1275" y="1632"/>
                  </a:lnTo>
                  <a:lnTo>
                    <a:pt x="1259" y="1621"/>
                  </a:lnTo>
                  <a:lnTo>
                    <a:pt x="1252" y="1614"/>
                  </a:lnTo>
                  <a:lnTo>
                    <a:pt x="1245" y="1607"/>
                  </a:lnTo>
                  <a:lnTo>
                    <a:pt x="1238" y="1599"/>
                  </a:lnTo>
                  <a:lnTo>
                    <a:pt x="1231" y="1590"/>
                  </a:lnTo>
                  <a:lnTo>
                    <a:pt x="1225" y="1581"/>
                  </a:lnTo>
                  <a:lnTo>
                    <a:pt x="1221" y="1571"/>
                  </a:lnTo>
                  <a:lnTo>
                    <a:pt x="1216" y="1559"/>
                  </a:lnTo>
                  <a:lnTo>
                    <a:pt x="1213" y="1546"/>
                  </a:lnTo>
                  <a:lnTo>
                    <a:pt x="1213" y="1546"/>
                  </a:lnTo>
                  <a:lnTo>
                    <a:pt x="1209" y="1528"/>
                  </a:lnTo>
                  <a:lnTo>
                    <a:pt x="1206" y="1514"/>
                  </a:lnTo>
                  <a:lnTo>
                    <a:pt x="1202" y="1504"/>
                  </a:lnTo>
                  <a:lnTo>
                    <a:pt x="1201" y="1495"/>
                  </a:lnTo>
                  <a:lnTo>
                    <a:pt x="1201" y="1488"/>
                  </a:lnTo>
                  <a:lnTo>
                    <a:pt x="1204" y="1481"/>
                  </a:lnTo>
                  <a:lnTo>
                    <a:pt x="1209" y="1474"/>
                  </a:lnTo>
                  <a:lnTo>
                    <a:pt x="1217" y="1466"/>
                  </a:lnTo>
                  <a:lnTo>
                    <a:pt x="1217" y="1466"/>
                  </a:lnTo>
                  <a:lnTo>
                    <a:pt x="1227" y="1456"/>
                  </a:lnTo>
                  <a:lnTo>
                    <a:pt x="1236" y="1446"/>
                  </a:lnTo>
                  <a:lnTo>
                    <a:pt x="1242" y="1438"/>
                  </a:lnTo>
                  <a:lnTo>
                    <a:pt x="1247" y="1430"/>
                  </a:lnTo>
                  <a:lnTo>
                    <a:pt x="1251" y="1422"/>
                  </a:lnTo>
                  <a:lnTo>
                    <a:pt x="1252" y="1415"/>
                  </a:lnTo>
                  <a:lnTo>
                    <a:pt x="1253" y="1408"/>
                  </a:lnTo>
                  <a:lnTo>
                    <a:pt x="1252" y="1401"/>
                  </a:lnTo>
                  <a:lnTo>
                    <a:pt x="1250" y="1396"/>
                  </a:lnTo>
                  <a:lnTo>
                    <a:pt x="1247" y="1390"/>
                  </a:lnTo>
                  <a:lnTo>
                    <a:pt x="1243" y="1384"/>
                  </a:lnTo>
                  <a:lnTo>
                    <a:pt x="1238" y="1378"/>
                  </a:lnTo>
                  <a:lnTo>
                    <a:pt x="1227" y="1369"/>
                  </a:lnTo>
                  <a:lnTo>
                    <a:pt x="1212" y="1361"/>
                  </a:lnTo>
                  <a:lnTo>
                    <a:pt x="1195" y="1353"/>
                  </a:lnTo>
                  <a:lnTo>
                    <a:pt x="1179" y="1345"/>
                  </a:lnTo>
                  <a:lnTo>
                    <a:pt x="1145" y="1331"/>
                  </a:lnTo>
                  <a:lnTo>
                    <a:pt x="1130" y="1324"/>
                  </a:lnTo>
                  <a:lnTo>
                    <a:pt x="1117" y="1316"/>
                  </a:lnTo>
                  <a:lnTo>
                    <a:pt x="1107" y="1308"/>
                  </a:lnTo>
                  <a:lnTo>
                    <a:pt x="1102" y="1305"/>
                  </a:lnTo>
                  <a:lnTo>
                    <a:pt x="1100" y="1300"/>
                  </a:lnTo>
                  <a:lnTo>
                    <a:pt x="1100" y="1300"/>
                  </a:lnTo>
                  <a:lnTo>
                    <a:pt x="1079" y="1263"/>
                  </a:lnTo>
                  <a:lnTo>
                    <a:pt x="1064" y="1236"/>
                  </a:lnTo>
                  <a:lnTo>
                    <a:pt x="1056" y="1217"/>
                  </a:lnTo>
                  <a:lnTo>
                    <a:pt x="1053" y="1207"/>
                  </a:lnTo>
                  <a:lnTo>
                    <a:pt x="1053" y="1204"/>
                  </a:lnTo>
                  <a:lnTo>
                    <a:pt x="1053" y="1202"/>
                  </a:lnTo>
                  <a:lnTo>
                    <a:pt x="1055" y="1201"/>
                  </a:lnTo>
                  <a:lnTo>
                    <a:pt x="1057" y="1202"/>
                  </a:lnTo>
                  <a:lnTo>
                    <a:pt x="1064" y="1206"/>
                  </a:lnTo>
                  <a:lnTo>
                    <a:pt x="1072" y="1210"/>
                  </a:lnTo>
                  <a:lnTo>
                    <a:pt x="1083" y="1217"/>
                  </a:lnTo>
                  <a:lnTo>
                    <a:pt x="1092" y="1222"/>
                  </a:lnTo>
                  <a:lnTo>
                    <a:pt x="1102" y="1227"/>
                  </a:lnTo>
                  <a:lnTo>
                    <a:pt x="1107" y="1227"/>
                  </a:lnTo>
                  <a:lnTo>
                    <a:pt x="1110" y="1227"/>
                  </a:lnTo>
                  <a:lnTo>
                    <a:pt x="1114" y="1225"/>
                  </a:lnTo>
                  <a:lnTo>
                    <a:pt x="1117" y="1222"/>
                  </a:lnTo>
                  <a:lnTo>
                    <a:pt x="1120" y="1217"/>
                  </a:lnTo>
                  <a:lnTo>
                    <a:pt x="1121" y="1212"/>
                  </a:lnTo>
                  <a:lnTo>
                    <a:pt x="1122" y="1204"/>
                  </a:lnTo>
                  <a:lnTo>
                    <a:pt x="1122" y="1194"/>
                  </a:lnTo>
                  <a:lnTo>
                    <a:pt x="1121" y="1183"/>
                  </a:lnTo>
                  <a:lnTo>
                    <a:pt x="1117" y="1168"/>
                  </a:lnTo>
                  <a:lnTo>
                    <a:pt x="1117" y="1168"/>
                  </a:lnTo>
                  <a:lnTo>
                    <a:pt x="1110" y="1163"/>
                  </a:lnTo>
                  <a:lnTo>
                    <a:pt x="1102" y="1158"/>
                  </a:lnTo>
                  <a:lnTo>
                    <a:pt x="1093" y="1154"/>
                  </a:lnTo>
                  <a:lnTo>
                    <a:pt x="1083" y="1151"/>
                  </a:lnTo>
                  <a:lnTo>
                    <a:pt x="1071" y="1148"/>
                  </a:lnTo>
                  <a:lnTo>
                    <a:pt x="1057" y="1147"/>
                  </a:lnTo>
                  <a:lnTo>
                    <a:pt x="1042" y="1148"/>
                  </a:lnTo>
                  <a:lnTo>
                    <a:pt x="1026" y="1149"/>
                  </a:lnTo>
                  <a:lnTo>
                    <a:pt x="1026" y="1149"/>
                  </a:lnTo>
                  <a:lnTo>
                    <a:pt x="996" y="1145"/>
                  </a:lnTo>
                  <a:lnTo>
                    <a:pt x="984" y="1141"/>
                  </a:lnTo>
                  <a:lnTo>
                    <a:pt x="972" y="1138"/>
                  </a:lnTo>
                  <a:lnTo>
                    <a:pt x="962" y="1135"/>
                  </a:lnTo>
                  <a:lnTo>
                    <a:pt x="953" y="1129"/>
                  </a:lnTo>
                  <a:lnTo>
                    <a:pt x="945" y="1122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41" y="1117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32" y="1103"/>
                  </a:lnTo>
                  <a:lnTo>
                    <a:pt x="927" y="1091"/>
                  </a:lnTo>
                  <a:lnTo>
                    <a:pt x="923" y="1075"/>
                  </a:lnTo>
                  <a:lnTo>
                    <a:pt x="919" y="1055"/>
                  </a:lnTo>
                  <a:lnTo>
                    <a:pt x="919" y="1055"/>
                  </a:lnTo>
                  <a:lnTo>
                    <a:pt x="915" y="1049"/>
                  </a:lnTo>
                  <a:lnTo>
                    <a:pt x="910" y="1046"/>
                  </a:lnTo>
                  <a:lnTo>
                    <a:pt x="903" y="1042"/>
                  </a:lnTo>
                  <a:lnTo>
                    <a:pt x="899" y="1042"/>
                  </a:lnTo>
                  <a:lnTo>
                    <a:pt x="895" y="1042"/>
                  </a:lnTo>
                  <a:lnTo>
                    <a:pt x="891" y="1044"/>
                  </a:lnTo>
                  <a:lnTo>
                    <a:pt x="885" y="1047"/>
                  </a:lnTo>
                  <a:lnTo>
                    <a:pt x="880" y="1051"/>
                  </a:lnTo>
                  <a:lnTo>
                    <a:pt x="876" y="1056"/>
                  </a:lnTo>
                  <a:lnTo>
                    <a:pt x="870" y="1063"/>
                  </a:lnTo>
                  <a:lnTo>
                    <a:pt x="864" y="1072"/>
                  </a:lnTo>
                  <a:lnTo>
                    <a:pt x="864" y="1072"/>
                  </a:lnTo>
                  <a:lnTo>
                    <a:pt x="862" y="1077"/>
                  </a:lnTo>
                  <a:lnTo>
                    <a:pt x="862" y="1082"/>
                  </a:lnTo>
                  <a:lnTo>
                    <a:pt x="862" y="1086"/>
                  </a:lnTo>
                  <a:lnTo>
                    <a:pt x="863" y="1092"/>
                  </a:lnTo>
                  <a:lnTo>
                    <a:pt x="866" y="1103"/>
                  </a:lnTo>
                  <a:lnTo>
                    <a:pt x="871" y="1115"/>
                  </a:lnTo>
                  <a:lnTo>
                    <a:pt x="873" y="1126"/>
                  </a:lnTo>
                  <a:lnTo>
                    <a:pt x="872" y="1130"/>
                  </a:lnTo>
                  <a:lnTo>
                    <a:pt x="871" y="1135"/>
                  </a:lnTo>
                  <a:lnTo>
                    <a:pt x="869" y="1137"/>
                  </a:lnTo>
                  <a:lnTo>
                    <a:pt x="864" y="1139"/>
                  </a:lnTo>
                  <a:lnTo>
                    <a:pt x="858" y="1139"/>
                  </a:lnTo>
                  <a:lnTo>
                    <a:pt x="849" y="1139"/>
                  </a:lnTo>
                  <a:lnTo>
                    <a:pt x="849" y="1139"/>
                  </a:lnTo>
                  <a:lnTo>
                    <a:pt x="845" y="1137"/>
                  </a:lnTo>
                  <a:lnTo>
                    <a:pt x="840" y="1133"/>
                  </a:lnTo>
                  <a:lnTo>
                    <a:pt x="830" y="1125"/>
                  </a:lnTo>
                  <a:lnTo>
                    <a:pt x="819" y="1114"/>
                  </a:lnTo>
                  <a:lnTo>
                    <a:pt x="808" y="1100"/>
                  </a:lnTo>
                  <a:lnTo>
                    <a:pt x="796" y="1083"/>
                  </a:lnTo>
                  <a:lnTo>
                    <a:pt x="784" y="1064"/>
                  </a:lnTo>
                  <a:lnTo>
                    <a:pt x="757" y="1024"/>
                  </a:lnTo>
                  <a:lnTo>
                    <a:pt x="731" y="980"/>
                  </a:lnTo>
                  <a:lnTo>
                    <a:pt x="703" y="937"/>
                  </a:lnTo>
                  <a:lnTo>
                    <a:pt x="690" y="917"/>
                  </a:lnTo>
                  <a:lnTo>
                    <a:pt x="677" y="899"/>
                  </a:lnTo>
                  <a:lnTo>
                    <a:pt x="664" y="881"/>
                  </a:lnTo>
                  <a:lnTo>
                    <a:pt x="651" y="868"/>
                  </a:lnTo>
                  <a:lnTo>
                    <a:pt x="651" y="868"/>
                  </a:lnTo>
                  <a:lnTo>
                    <a:pt x="644" y="860"/>
                  </a:lnTo>
                  <a:lnTo>
                    <a:pt x="640" y="851"/>
                  </a:lnTo>
                  <a:lnTo>
                    <a:pt x="636" y="845"/>
                  </a:lnTo>
                  <a:lnTo>
                    <a:pt x="634" y="838"/>
                  </a:lnTo>
                  <a:lnTo>
                    <a:pt x="634" y="831"/>
                  </a:lnTo>
                  <a:lnTo>
                    <a:pt x="635" y="825"/>
                  </a:lnTo>
                  <a:lnTo>
                    <a:pt x="637" y="819"/>
                  </a:lnTo>
                  <a:lnTo>
                    <a:pt x="640" y="815"/>
                  </a:lnTo>
                  <a:lnTo>
                    <a:pt x="644" y="810"/>
                  </a:lnTo>
                  <a:lnTo>
                    <a:pt x="650" y="805"/>
                  </a:lnTo>
                  <a:lnTo>
                    <a:pt x="656" y="802"/>
                  </a:lnTo>
                  <a:lnTo>
                    <a:pt x="663" y="799"/>
                  </a:lnTo>
                  <a:lnTo>
                    <a:pt x="678" y="794"/>
                  </a:lnTo>
                  <a:lnTo>
                    <a:pt x="696" y="790"/>
                  </a:lnTo>
                  <a:lnTo>
                    <a:pt x="696" y="790"/>
                  </a:lnTo>
                  <a:lnTo>
                    <a:pt x="697" y="782"/>
                  </a:lnTo>
                  <a:lnTo>
                    <a:pt x="698" y="775"/>
                  </a:lnTo>
                  <a:lnTo>
                    <a:pt x="697" y="769"/>
                  </a:lnTo>
                  <a:lnTo>
                    <a:pt x="695" y="763"/>
                  </a:lnTo>
                  <a:lnTo>
                    <a:pt x="690" y="756"/>
                  </a:lnTo>
                  <a:lnTo>
                    <a:pt x="685" y="750"/>
                  </a:lnTo>
                  <a:lnTo>
                    <a:pt x="666" y="735"/>
                  </a:lnTo>
                  <a:lnTo>
                    <a:pt x="666" y="735"/>
                  </a:lnTo>
                  <a:lnTo>
                    <a:pt x="666" y="650"/>
                  </a:lnTo>
                  <a:lnTo>
                    <a:pt x="666" y="650"/>
                  </a:lnTo>
                  <a:lnTo>
                    <a:pt x="666" y="650"/>
                  </a:lnTo>
                  <a:lnTo>
                    <a:pt x="670" y="645"/>
                  </a:lnTo>
                  <a:lnTo>
                    <a:pt x="673" y="643"/>
                  </a:lnTo>
                  <a:lnTo>
                    <a:pt x="677" y="642"/>
                  </a:lnTo>
                  <a:lnTo>
                    <a:pt x="681" y="644"/>
                  </a:lnTo>
                  <a:lnTo>
                    <a:pt x="686" y="648"/>
                  </a:lnTo>
                  <a:lnTo>
                    <a:pt x="691" y="652"/>
                  </a:lnTo>
                  <a:lnTo>
                    <a:pt x="702" y="664"/>
                  </a:lnTo>
                  <a:lnTo>
                    <a:pt x="713" y="677"/>
                  </a:lnTo>
                  <a:lnTo>
                    <a:pt x="724" y="689"/>
                  </a:lnTo>
                  <a:lnTo>
                    <a:pt x="729" y="694"/>
                  </a:lnTo>
                  <a:lnTo>
                    <a:pt x="734" y="698"/>
                  </a:lnTo>
                  <a:lnTo>
                    <a:pt x="739" y="701"/>
                  </a:lnTo>
                  <a:lnTo>
                    <a:pt x="743" y="702"/>
                  </a:lnTo>
                  <a:lnTo>
                    <a:pt x="743" y="702"/>
                  </a:lnTo>
                  <a:lnTo>
                    <a:pt x="750" y="700"/>
                  </a:lnTo>
                  <a:lnTo>
                    <a:pt x="752" y="697"/>
                  </a:lnTo>
                  <a:lnTo>
                    <a:pt x="754" y="695"/>
                  </a:lnTo>
                  <a:lnTo>
                    <a:pt x="755" y="689"/>
                  </a:lnTo>
                  <a:lnTo>
                    <a:pt x="755" y="683"/>
                  </a:lnTo>
                  <a:lnTo>
                    <a:pt x="751" y="675"/>
                  </a:lnTo>
                  <a:lnTo>
                    <a:pt x="748" y="668"/>
                  </a:lnTo>
                  <a:lnTo>
                    <a:pt x="736" y="650"/>
                  </a:lnTo>
                  <a:lnTo>
                    <a:pt x="723" y="631"/>
                  </a:lnTo>
                  <a:lnTo>
                    <a:pt x="709" y="612"/>
                  </a:lnTo>
                  <a:lnTo>
                    <a:pt x="704" y="602"/>
                  </a:lnTo>
                  <a:lnTo>
                    <a:pt x="700" y="593"/>
                  </a:lnTo>
                  <a:lnTo>
                    <a:pt x="696" y="584"/>
                  </a:lnTo>
                  <a:lnTo>
                    <a:pt x="696" y="576"/>
                  </a:lnTo>
                  <a:lnTo>
                    <a:pt x="696" y="576"/>
                  </a:lnTo>
                  <a:lnTo>
                    <a:pt x="696" y="558"/>
                  </a:lnTo>
                  <a:lnTo>
                    <a:pt x="698" y="541"/>
                  </a:lnTo>
                  <a:lnTo>
                    <a:pt x="701" y="525"/>
                  </a:lnTo>
                  <a:lnTo>
                    <a:pt x="704" y="511"/>
                  </a:lnTo>
                  <a:lnTo>
                    <a:pt x="709" y="498"/>
                  </a:lnTo>
                  <a:lnTo>
                    <a:pt x="713" y="486"/>
                  </a:lnTo>
                  <a:lnTo>
                    <a:pt x="719" y="475"/>
                  </a:lnTo>
                  <a:lnTo>
                    <a:pt x="725" y="467"/>
                  </a:lnTo>
                  <a:lnTo>
                    <a:pt x="732" y="459"/>
                  </a:lnTo>
                  <a:lnTo>
                    <a:pt x="739" y="451"/>
                  </a:lnTo>
                  <a:lnTo>
                    <a:pt x="747" y="445"/>
                  </a:lnTo>
                  <a:lnTo>
                    <a:pt x="754" y="441"/>
                  </a:lnTo>
                  <a:lnTo>
                    <a:pt x="762" y="436"/>
                  </a:lnTo>
                  <a:lnTo>
                    <a:pt x="770" y="433"/>
                  </a:lnTo>
                  <a:lnTo>
                    <a:pt x="786" y="427"/>
                  </a:lnTo>
                  <a:lnTo>
                    <a:pt x="802" y="423"/>
                  </a:lnTo>
                  <a:lnTo>
                    <a:pt x="817" y="422"/>
                  </a:lnTo>
                  <a:lnTo>
                    <a:pt x="843" y="421"/>
                  </a:lnTo>
                  <a:lnTo>
                    <a:pt x="853" y="421"/>
                  </a:lnTo>
                  <a:lnTo>
                    <a:pt x="859" y="421"/>
                  </a:lnTo>
                  <a:lnTo>
                    <a:pt x="861" y="420"/>
                  </a:lnTo>
                  <a:lnTo>
                    <a:pt x="862" y="419"/>
                  </a:lnTo>
                  <a:lnTo>
                    <a:pt x="862" y="416"/>
                  </a:lnTo>
                  <a:lnTo>
                    <a:pt x="861" y="415"/>
                  </a:lnTo>
                  <a:lnTo>
                    <a:pt x="861" y="415"/>
                  </a:lnTo>
                  <a:lnTo>
                    <a:pt x="853" y="404"/>
                  </a:lnTo>
                  <a:lnTo>
                    <a:pt x="845" y="391"/>
                  </a:lnTo>
                  <a:lnTo>
                    <a:pt x="836" y="376"/>
                  </a:lnTo>
                  <a:lnTo>
                    <a:pt x="827" y="359"/>
                  </a:lnTo>
                  <a:lnTo>
                    <a:pt x="810" y="319"/>
                  </a:lnTo>
                  <a:lnTo>
                    <a:pt x="790" y="270"/>
                  </a:lnTo>
                  <a:lnTo>
                    <a:pt x="771" y="214"/>
                  </a:lnTo>
                  <a:lnTo>
                    <a:pt x="751" y="151"/>
                  </a:lnTo>
                  <a:lnTo>
                    <a:pt x="731" y="78"/>
                  </a:lnTo>
                  <a:lnTo>
                    <a:pt x="710" y="0"/>
                  </a:lnTo>
                  <a:lnTo>
                    <a:pt x="710" y="0"/>
                  </a:lnTo>
                  <a:lnTo>
                    <a:pt x="701" y="0"/>
                  </a:lnTo>
                  <a:lnTo>
                    <a:pt x="693" y="2"/>
                  </a:lnTo>
                  <a:lnTo>
                    <a:pt x="686" y="6"/>
                  </a:lnTo>
                  <a:lnTo>
                    <a:pt x="679" y="9"/>
                  </a:lnTo>
                  <a:lnTo>
                    <a:pt x="666" y="16"/>
                  </a:lnTo>
                  <a:lnTo>
                    <a:pt x="659" y="18"/>
                  </a:lnTo>
                  <a:lnTo>
                    <a:pt x="651" y="18"/>
                  </a:lnTo>
                  <a:lnTo>
                    <a:pt x="651" y="18"/>
                  </a:lnTo>
                  <a:lnTo>
                    <a:pt x="647" y="18"/>
                  </a:lnTo>
                  <a:lnTo>
                    <a:pt x="642" y="17"/>
                  </a:lnTo>
                  <a:lnTo>
                    <a:pt x="635" y="14"/>
                  </a:lnTo>
                  <a:lnTo>
                    <a:pt x="622" y="3"/>
                  </a:lnTo>
                  <a:lnTo>
                    <a:pt x="622" y="3"/>
                  </a:lnTo>
                  <a:lnTo>
                    <a:pt x="616" y="13"/>
                  </a:lnTo>
                  <a:lnTo>
                    <a:pt x="612" y="21"/>
                  </a:lnTo>
                  <a:lnTo>
                    <a:pt x="610" y="30"/>
                  </a:lnTo>
                  <a:lnTo>
                    <a:pt x="609" y="39"/>
                  </a:lnTo>
                  <a:lnTo>
                    <a:pt x="606" y="60"/>
                  </a:lnTo>
                  <a:lnTo>
                    <a:pt x="605" y="70"/>
                  </a:lnTo>
                  <a:lnTo>
                    <a:pt x="603" y="80"/>
                  </a:lnTo>
                  <a:lnTo>
                    <a:pt x="603" y="80"/>
                  </a:lnTo>
                  <a:lnTo>
                    <a:pt x="598" y="93"/>
                  </a:lnTo>
                  <a:lnTo>
                    <a:pt x="594" y="105"/>
                  </a:lnTo>
                  <a:lnTo>
                    <a:pt x="584" y="128"/>
                  </a:lnTo>
                  <a:lnTo>
                    <a:pt x="580" y="139"/>
                  </a:lnTo>
                  <a:lnTo>
                    <a:pt x="576" y="152"/>
                  </a:lnTo>
                  <a:lnTo>
                    <a:pt x="574" y="166"/>
                  </a:lnTo>
                  <a:lnTo>
                    <a:pt x="574" y="181"/>
                  </a:lnTo>
                  <a:lnTo>
                    <a:pt x="574" y="181"/>
                  </a:lnTo>
                  <a:lnTo>
                    <a:pt x="574" y="216"/>
                  </a:lnTo>
                  <a:lnTo>
                    <a:pt x="574" y="216"/>
                  </a:lnTo>
                  <a:lnTo>
                    <a:pt x="573" y="228"/>
                  </a:lnTo>
                  <a:lnTo>
                    <a:pt x="569" y="238"/>
                  </a:lnTo>
                  <a:lnTo>
                    <a:pt x="565" y="245"/>
                  </a:lnTo>
                  <a:lnTo>
                    <a:pt x="559" y="252"/>
                  </a:lnTo>
                  <a:lnTo>
                    <a:pt x="552" y="257"/>
                  </a:lnTo>
                  <a:lnTo>
                    <a:pt x="544" y="260"/>
                  </a:lnTo>
                  <a:lnTo>
                    <a:pt x="535" y="262"/>
                  </a:lnTo>
                  <a:lnTo>
                    <a:pt x="525" y="265"/>
                  </a:lnTo>
                  <a:lnTo>
                    <a:pt x="504" y="267"/>
                  </a:lnTo>
                  <a:lnTo>
                    <a:pt x="482" y="269"/>
                  </a:lnTo>
                  <a:lnTo>
                    <a:pt x="462" y="273"/>
                  </a:lnTo>
                  <a:lnTo>
                    <a:pt x="453" y="275"/>
                  </a:lnTo>
                  <a:lnTo>
                    <a:pt x="445" y="280"/>
                  </a:lnTo>
                  <a:lnTo>
                    <a:pt x="445" y="280"/>
                  </a:lnTo>
                  <a:lnTo>
                    <a:pt x="421" y="299"/>
                  </a:lnTo>
                  <a:lnTo>
                    <a:pt x="413" y="304"/>
                  </a:lnTo>
                  <a:lnTo>
                    <a:pt x="405" y="308"/>
                  </a:lnTo>
                  <a:lnTo>
                    <a:pt x="397" y="312"/>
                  </a:lnTo>
                  <a:lnTo>
                    <a:pt x="390" y="313"/>
                  </a:lnTo>
                  <a:lnTo>
                    <a:pt x="390" y="313"/>
                  </a:lnTo>
                  <a:lnTo>
                    <a:pt x="382" y="312"/>
                  </a:lnTo>
                  <a:lnTo>
                    <a:pt x="374" y="308"/>
                  </a:lnTo>
                  <a:lnTo>
                    <a:pt x="368" y="303"/>
                  </a:lnTo>
                  <a:lnTo>
                    <a:pt x="364" y="296"/>
                  </a:lnTo>
                  <a:lnTo>
                    <a:pt x="359" y="288"/>
                  </a:lnTo>
                  <a:lnTo>
                    <a:pt x="357" y="278"/>
                  </a:lnTo>
                  <a:lnTo>
                    <a:pt x="352" y="259"/>
                  </a:lnTo>
                  <a:lnTo>
                    <a:pt x="347" y="239"/>
                  </a:lnTo>
                  <a:lnTo>
                    <a:pt x="345" y="230"/>
                  </a:lnTo>
                  <a:lnTo>
                    <a:pt x="343" y="222"/>
                  </a:lnTo>
                  <a:lnTo>
                    <a:pt x="339" y="215"/>
                  </a:lnTo>
                  <a:lnTo>
                    <a:pt x="335" y="211"/>
                  </a:lnTo>
                  <a:lnTo>
                    <a:pt x="330" y="207"/>
                  </a:lnTo>
                  <a:lnTo>
                    <a:pt x="323" y="206"/>
                  </a:lnTo>
                  <a:lnTo>
                    <a:pt x="323" y="206"/>
                  </a:lnTo>
                  <a:lnTo>
                    <a:pt x="315" y="207"/>
                  </a:lnTo>
                  <a:lnTo>
                    <a:pt x="308" y="209"/>
                  </a:lnTo>
                  <a:lnTo>
                    <a:pt x="303" y="214"/>
                  </a:lnTo>
                  <a:lnTo>
                    <a:pt x="298" y="220"/>
                  </a:lnTo>
                  <a:lnTo>
                    <a:pt x="288" y="230"/>
                  </a:lnTo>
                  <a:lnTo>
                    <a:pt x="283" y="236"/>
                  </a:lnTo>
                  <a:lnTo>
                    <a:pt x="276" y="239"/>
                  </a:lnTo>
                  <a:lnTo>
                    <a:pt x="276" y="239"/>
                  </a:lnTo>
                  <a:lnTo>
                    <a:pt x="253" y="246"/>
                  </a:lnTo>
                  <a:lnTo>
                    <a:pt x="231" y="254"/>
                  </a:lnTo>
                  <a:lnTo>
                    <a:pt x="210" y="262"/>
                  </a:lnTo>
                  <a:lnTo>
                    <a:pt x="192" y="273"/>
                  </a:lnTo>
                  <a:lnTo>
                    <a:pt x="175" y="284"/>
                  </a:lnTo>
                  <a:lnTo>
                    <a:pt x="159" y="299"/>
                  </a:lnTo>
                  <a:lnTo>
                    <a:pt x="144" y="315"/>
                  </a:lnTo>
                  <a:lnTo>
                    <a:pt x="129" y="335"/>
                  </a:lnTo>
                  <a:lnTo>
                    <a:pt x="129" y="335"/>
                  </a:lnTo>
                  <a:lnTo>
                    <a:pt x="122" y="344"/>
                  </a:lnTo>
                  <a:lnTo>
                    <a:pt x="114" y="353"/>
                  </a:lnTo>
                  <a:lnTo>
                    <a:pt x="106" y="361"/>
                  </a:lnTo>
                  <a:lnTo>
                    <a:pt x="97" y="369"/>
                  </a:lnTo>
                  <a:lnTo>
                    <a:pt x="77" y="383"/>
                  </a:lnTo>
                  <a:lnTo>
                    <a:pt x="55" y="400"/>
                  </a:lnTo>
                  <a:lnTo>
                    <a:pt x="55" y="400"/>
                  </a:lnTo>
                  <a:lnTo>
                    <a:pt x="54" y="405"/>
                  </a:lnTo>
                  <a:lnTo>
                    <a:pt x="53" y="410"/>
                  </a:lnTo>
                  <a:lnTo>
                    <a:pt x="54" y="420"/>
                  </a:lnTo>
                  <a:lnTo>
                    <a:pt x="54" y="425"/>
                  </a:lnTo>
                  <a:lnTo>
                    <a:pt x="54" y="430"/>
                  </a:lnTo>
                  <a:lnTo>
                    <a:pt x="52" y="434"/>
                  </a:lnTo>
                  <a:lnTo>
                    <a:pt x="48" y="437"/>
                  </a:lnTo>
                  <a:lnTo>
                    <a:pt x="48" y="437"/>
                  </a:lnTo>
                  <a:lnTo>
                    <a:pt x="38" y="444"/>
                  </a:lnTo>
                  <a:lnTo>
                    <a:pt x="29" y="448"/>
                  </a:lnTo>
                  <a:lnTo>
                    <a:pt x="21" y="451"/>
                  </a:lnTo>
                  <a:lnTo>
                    <a:pt x="14" y="454"/>
                  </a:lnTo>
                  <a:lnTo>
                    <a:pt x="11" y="456"/>
                  </a:lnTo>
                  <a:lnTo>
                    <a:pt x="8" y="459"/>
                  </a:lnTo>
                  <a:lnTo>
                    <a:pt x="6" y="463"/>
                  </a:lnTo>
                  <a:lnTo>
                    <a:pt x="5" y="466"/>
                  </a:lnTo>
                  <a:lnTo>
                    <a:pt x="2" y="479"/>
                  </a:lnTo>
                  <a:lnTo>
                    <a:pt x="1" y="496"/>
                  </a:lnTo>
                  <a:lnTo>
                    <a:pt x="1" y="496"/>
                  </a:lnTo>
                  <a:lnTo>
                    <a:pt x="1" y="505"/>
                  </a:lnTo>
                  <a:lnTo>
                    <a:pt x="0" y="514"/>
                  </a:lnTo>
                  <a:lnTo>
                    <a:pt x="0" y="522"/>
                  </a:lnTo>
                  <a:lnTo>
                    <a:pt x="0" y="526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6" y="530"/>
                  </a:lnTo>
                  <a:lnTo>
                    <a:pt x="13" y="530"/>
                  </a:lnTo>
                  <a:lnTo>
                    <a:pt x="26" y="530"/>
                  </a:lnTo>
                  <a:lnTo>
                    <a:pt x="42" y="530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9" y="534"/>
                  </a:lnTo>
                  <a:lnTo>
                    <a:pt x="61" y="536"/>
                  </a:lnTo>
                  <a:lnTo>
                    <a:pt x="64" y="541"/>
                  </a:lnTo>
                  <a:lnTo>
                    <a:pt x="67" y="548"/>
                  </a:lnTo>
                  <a:lnTo>
                    <a:pt x="67" y="555"/>
                  </a:lnTo>
                  <a:lnTo>
                    <a:pt x="64" y="570"/>
                  </a:lnTo>
                  <a:lnTo>
                    <a:pt x="63" y="584"/>
                  </a:lnTo>
                  <a:lnTo>
                    <a:pt x="63" y="584"/>
                  </a:lnTo>
                  <a:lnTo>
                    <a:pt x="64" y="588"/>
                  </a:lnTo>
                  <a:lnTo>
                    <a:pt x="65" y="591"/>
                  </a:lnTo>
                  <a:lnTo>
                    <a:pt x="70" y="597"/>
                  </a:lnTo>
                  <a:lnTo>
                    <a:pt x="77" y="601"/>
                  </a:lnTo>
                  <a:lnTo>
                    <a:pt x="84" y="603"/>
                  </a:lnTo>
                  <a:lnTo>
                    <a:pt x="92" y="605"/>
                  </a:lnTo>
                  <a:lnTo>
                    <a:pt x="101" y="605"/>
                  </a:lnTo>
                  <a:lnTo>
                    <a:pt x="118" y="606"/>
                  </a:lnTo>
                  <a:lnTo>
                    <a:pt x="118" y="606"/>
                  </a:lnTo>
                  <a:lnTo>
                    <a:pt x="184" y="662"/>
                  </a:lnTo>
                  <a:lnTo>
                    <a:pt x="184" y="662"/>
                  </a:lnTo>
                  <a:lnTo>
                    <a:pt x="184" y="662"/>
                  </a:lnTo>
                  <a:lnTo>
                    <a:pt x="185" y="672"/>
                  </a:lnTo>
                  <a:lnTo>
                    <a:pt x="186" y="680"/>
                  </a:lnTo>
                  <a:lnTo>
                    <a:pt x="187" y="687"/>
                  </a:lnTo>
                  <a:lnTo>
                    <a:pt x="190" y="693"/>
                  </a:lnTo>
                  <a:lnTo>
                    <a:pt x="193" y="697"/>
                  </a:lnTo>
                  <a:lnTo>
                    <a:pt x="197" y="702"/>
                  </a:lnTo>
                  <a:lnTo>
                    <a:pt x="201" y="704"/>
                  </a:lnTo>
                  <a:lnTo>
                    <a:pt x="207" y="706"/>
                  </a:lnTo>
                  <a:lnTo>
                    <a:pt x="217" y="709"/>
                  </a:lnTo>
                  <a:lnTo>
                    <a:pt x="231" y="710"/>
                  </a:lnTo>
                  <a:lnTo>
                    <a:pt x="245" y="711"/>
                  </a:lnTo>
                  <a:lnTo>
                    <a:pt x="261" y="713"/>
                  </a:lnTo>
                  <a:lnTo>
                    <a:pt x="261" y="713"/>
                  </a:lnTo>
                  <a:lnTo>
                    <a:pt x="268" y="715"/>
                  </a:lnTo>
                  <a:lnTo>
                    <a:pt x="274" y="717"/>
                  </a:lnTo>
                  <a:lnTo>
                    <a:pt x="278" y="721"/>
                  </a:lnTo>
                  <a:lnTo>
                    <a:pt x="282" y="726"/>
                  </a:lnTo>
                  <a:lnTo>
                    <a:pt x="285" y="732"/>
                  </a:lnTo>
                  <a:lnTo>
                    <a:pt x="288" y="738"/>
                  </a:lnTo>
                  <a:lnTo>
                    <a:pt x="292" y="751"/>
                  </a:lnTo>
                  <a:lnTo>
                    <a:pt x="296" y="764"/>
                  </a:lnTo>
                  <a:lnTo>
                    <a:pt x="299" y="775"/>
                  </a:lnTo>
                  <a:lnTo>
                    <a:pt x="301" y="780"/>
                  </a:lnTo>
                  <a:lnTo>
                    <a:pt x="304" y="784"/>
                  </a:lnTo>
                  <a:lnTo>
                    <a:pt x="306" y="786"/>
                  </a:lnTo>
                  <a:lnTo>
                    <a:pt x="309" y="787"/>
                  </a:lnTo>
                  <a:lnTo>
                    <a:pt x="309" y="787"/>
                  </a:lnTo>
                  <a:lnTo>
                    <a:pt x="314" y="786"/>
                  </a:lnTo>
                  <a:lnTo>
                    <a:pt x="317" y="785"/>
                  </a:lnTo>
                  <a:lnTo>
                    <a:pt x="323" y="781"/>
                  </a:lnTo>
                  <a:lnTo>
                    <a:pt x="328" y="777"/>
                  </a:lnTo>
                  <a:lnTo>
                    <a:pt x="331" y="775"/>
                  </a:lnTo>
                  <a:lnTo>
                    <a:pt x="335" y="775"/>
                  </a:lnTo>
                  <a:lnTo>
                    <a:pt x="335" y="775"/>
                  </a:lnTo>
                  <a:lnTo>
                    <a:pt x="336" y="779"/>
                  </a:lnTo>
                  <a:lnTo>
                    <a:pt x="337" y="784"/>
                  </a:lnTo>
                  <a:lnTo>
                    <a:pt x="341" y="787"/>
                  </a:lnTo>
                  <a:lnTo>
                    <a:pt x="344" y="790"/>
                  </a:lnTo>
                  <a:lnTo>
                    <a:pt x="347" y="793"/>
                  </a:lnTo>
                  <a:lnTo>
                    <a:pt x="352" y="795"/>
                  </a:lnTo>
                  <a:lnTo>
                    <a:pt x="357" y="796"/>
                  </a:lnTo>
                  <a:lnTo>
                    <a:pt x="361" y="797"/>
                  </a:lnTo>
                  <a:lnTo>
                    <a:pt x="361" y="797"/>
                  </a:lnTo>
                  <a:lnTo>
                    <a:pt x="366" y="796"/>
                  </a:lnTo>
                  <a:lnTo>
                    <a:pt x="372" y="795"/>
                  </a:lnTo>
                  <a:lnTo>
                    <a:pt x="376" y="792"/>
                  </a:lnTo>
                  <a:lnTo>
                    <a:pt x="381" y="789"/>
                  </a:lnTo>
                  <a:lnTo>
                    <a:pt x="388" y="781"/>
                  </a:lnTo>
                  <a:lnTo>
                    <a:pt x="393" y="775"/>
                  </a:lnTo>
                  <a:lnTo>
                    <a:pt x="393" y="775"/>
                  </a:lnTo>
                  <a:lnTo>
                    <a:pt x="389" y="764"/>
                  </a:lnTo>
                  <a:lnTo>
                    <a:pt x="383" y="754"/>
                  </a:lnTo>
                  <a:lnTo>
                    <a:pt x="376" y="743"/>
                  </a:lnTo>
                  <a:lnTo>
                    <a:pt x="367" y="734"/>
                  </a:lnTo>
                  <a:lnTo>
                    <a:pt x="359" y="725"/>
                  </a:lnTo>
                  <a:lnTo>
                    <a:pt x="350" y="718"/>
                  </a:lnTo>
                  <a:lnTo>
                    <a:pt x="330" y="703"/>
                  </a:lnTo>
                  <a:lnTo>
                    <a:pt x="313" y="693"/>
                  </a:lnTo>
                  <a:lnTo>
                    <a:pt x="298" y="685"/>
                  </a:lnTo>
                  <a:lnTo>
                    <a:pt x="288" y="679"/>
                  </a:lnTo>
                  <a:lnTo>
                    <a:pt x="284" y="675"/>
                  </a:lnTo>
                  <a:lnTo>
                    <a:pt x="284" y="675"/>
                  </a:lnTo>
                  <a:lnTo>
                    <a:pt x="284" y="670"/>
                  </a:lnTo>
                  <a:lnTo>
                    <a:pt x="285" y="662"/>
                  </a:lnTo>
                  <a:lnTo>
                    <a:pt x="291" y="643"/>
                  </a:lnTo>
                  <a:lnTo>
                    <a:pt x="299" y="621"/>
                  </a:lnTo>
                  <a:lnTo>
                    <a:pt x="309" y="599"/>
                  </a:lnTo>
                  <a:lnTo>
                    <a:pt x="316" y="589"/>
                  </a:lnTo>
                  <a:lnTo>
                    <a:pt x="323" y="580"/>
                  </a:lnTo>
                  <a:lnTo>
                    <a:pt x="330" y="571"/>
                  </a:lnTo>
                  <a:lnTo>
                    <a:pt x="338" y="564"/>
                  </a:lnTo>
                  <a:lnTo>
                    <a:pt x="346" y="557"/>
                  </a:lnTo>
                  <a:lnTo>
                    <a:pt x="354" y="553"/>
                  </a:lnTo>
                  <a:lnTo>
                    <a:pt x="364" y="551"/>
                  </a:lnTo>
                  <a:lnTo>
                    <a:pt x="372" y="551"/>
                  </a:lnTo>
                  <a:lnTo>
                    <a:pt x="372" y="551"/>
                  </a:lnTo>
                  <a:lnTo>
                    <a:pt x="366" y="566"/>
                  </a:lnTo>
                  <a:lnTo>
                    <a:pt x="360" y="579"/>
                  </a:lnTo>
                  <a:lnTo>
                    <a:pt x="357" y="593"/>
                  </a:lnTo>
                  <a:lnTo>
                    <a:pt x="354" y="604"/>
                  </a:lnTo>
                  <a:lnTo>
                    <a:pt x="353" y="616"/>
                  </a:lnTo>
                  <a:lnTo>
                    <a:pt x="353" y="626"/>
                  </a:lnTo>
                  <a:lnTo>
                    <a:pt x="354" y="636"/>
                  </a:lnTo>
                  <a:lnTo>
                    <a:pt x="357" y="647"/>
                  </a:lnTo>
                  <a:lnTo>
                    <a:pt x="359" y="655"/>
                  </a:lnTo>
                  <a:lnTo>
                    <a:pt x="362" y="664"/>
                  </a:lnTo>
                  <a:lnTo>
                    <a:pt x="367" y="672"/>
                  </a:lnTo>
                  <a:lnTo>
                    <a:pt x="372" y="679"/>
                  </a:lnTo>
                  <a:lnTo>
                    <a:pt x="384" y="693"/>
                  </a:lnTo>
                  <a:lnTo>
                    <a:pt x="397" y="705"/>
                  </a:lnTo>
                  <a:lnTo>
                    <a:pt x="412" y="716"/>
                  </a:lnTo>
                  <a:lnTo>
                    <a:pt x="428" y="726"/>
                  </a:lnTo>
                  <a:lnTo>
                    <a:pt x="457" y="743"/>
                  </a:lnTo>
                  <a:lnTo>
                    <a:pt x="471" y="752"/>
                  </a:lnTo>
                  <a:lnTo>
                    <a:pt x="482" y="761"/>
                  </a:lnTo>
                  <a:lnTo>
                    <a:pt x="491" y="770"/>
                  </a:lnTo>
                  <a:lnTo>
                    <a:pt x="495" y="774"/>
                  </a:lnTo>
                  <a:lnTo>
                    <a:pt x="497" y="779"/>
                  </a:lnTo>
                  <a:lnTo>
                    <a:pt x="497" y="779"/>
                  </a:lnTo>
                  <a:lnTo>
                    <a:pt x="505" y="800"/>
                  </a:lnTo>
                  <a:lnTo>
                    <a:pt x="510" y="818"/>
                  </a:lnTo>
                  <a:lnTo>
                    <a:pt x="514" y="836"/>
                  </a:lnTo>
                  <a:lnTo>
                    <a:pt x="517" y="853"/>
                  </a:lnTo>
                  <a:lnTo>
                    <a:pt x="519" y="870"/>
                  </a:lnTo>
                  <a:lnTo>
                    <a:pt x="520" y="886"/>
                  </a:lnTo>
                  <a:lnTo>
                    <a:pt x="521" y="918"/>
                  </a:lnTo>
                  <a:lnTo>
                    <a:pt x="521" y="935"/>
                  </a:lnTo>
                  <a:lnTo>
                    <a:pt x="523" y="954"/>
                  </a:lnTo>
                  <a:lnTo>
                    <a:pt x="526" y="973"/>
                  </a:lnTo>
                  <a:lnTo>
                    <a:pt x="530" y="995"/>
                  </a:lnTo>
                  <a:lnTo>
                    <a:pt x="536" y="1018"/>
                  </a:lnTo>
                  <a:lnTo>
                    <a:pt x="543" y="1044"/>
                  </a:lnTo>
                  <a:lnTo>
                    <a:pt x="553" y="1071"/>
                  </a:lnTo>
                  <a:lnTo>
                    <a:pt x="567" y="1102"/>
                  </a:lnTo>
                  <a:lnTo>
                    <a:pt x="567" y="1102"/>
                  </a:lnTo>
                  <a:lnTo>
                    <a:pt x="575" y="1121"/>
                  </a:lnTo>
                  <a:lnTo>
                    <a:pt x="584" y="1143"/>
                  </a:lnTo>
                  <a:lnTo>
                    <a:pt x="603" y="1192"/>
                  </a:lnTo>
                  <a:lnTo>
                    <a:pt x="621" y="1246"/>
                  </a:lnTo>
                  <a:lnTo>
                    <a:pt x="636" y="1300"/>
                  </a:lnTo>
                  <a:lnTo>
                    <a:pt x="636" y="1300"/>
                  </a:lnTo>
                  <a:lnTo>
                    <a:pt x="644" y="1329"/>
                  </a:lnTo>
                  <a:lnTo>
                    <a:pt x="649" y="1354"/>
                  </a:lnTo>
                  <a:lnTo>
                    <a:pt x="650" y="1376"/>
                  </a:lnTo>
                  <a:lnTo>
                    <a:pt x="650" y="1396"/>
                  </a:lnTo>
                  <a:lnTo>
                    <a:pt x="648" y="1412"/>
                  </a:lnTo>
                  <a:lnTo>
                    <a:pt x="644" y="1426"/>
                  </a:lnTo>
                  <a:lnTo>
                    <a:pt x="637" y="1449"/>
                  </a:lnTo>
                  <a:lnTo>
                    <a:pt x="634" y="1458"/>
                  </a:lnTo>
                  <a:lnTo>
                    <a:pt x="633" y="1467"/>
                  </a:lnTo>
                  <a:lnTo>
                    <a:pt x="632" y="1475"/>
                  </a:lnTo>
                  <a:lnTo>
                    <a:pt x="634" y="1483"/>
                  </a:lnTo>
                  <a:lnTo>
                    <a:pt x="639" y="1492"/>
                  </a:lnTo>
                  <a:lnTo>
                    <a:pt x="648" y="1502"/>
                  </a:lnTo>
                  <a:lnTo>
                    <a:pt x="659" y="1512"/>
                  </a:lnTo>
                  <a:lnTo>
                    <a:pt x="677" y="1525"/>
                  </a:lnTo>
                  <a:lnTo>
                    <a:pt x="677" y="1525"/>
                  </a:lnTo>
                  <a:lnTo>
                    <a:pt x="686" y="1533"/>
                  </a:lnTo>
                  <a:lnTo>
                    <a:pt x="694" y="1541"/>
                  </a:lnTo>
                  <a:lnTo>
                    <a:pt x="698" y="1550"/>
                  </a:lnTo>
                  <a:lnTo>
                    <a:pt x="702" y="1559"/>
                  </a:lnTo>
                  <a:lnTo>
                    <a:pt x="704" y="1569"/>
                  </a:lnTo>
                  <a:lnTo>
                    <a:pt x="706" y="1580"/>
                  </a:lnTo>
                  <a:lnTo>
                    <a:pt x="710" y="1605"/>
                  </a:lnTo>
                  <a:lnTo>
                    <a:pt x="713" y="1619"/>
                  </a:lnTo>
                  <a:lnTo>
                    <a:pt x="718" y="1634"/>
                  </a:lnTo>
                  <a:lnTo>
                    <a:pt x="725" y="1649"/>
                  </a:lnTo>
                  <a:lnTo>
                    <a:pt x="733" y="1666"/>
                  </a:lnTo>
                  <a:lnTo>
                    <a:pt x="744" y="1685"/>
                  </a:lnTo>
                  <a:lnTo>
                    <a:pt x="761" y="1704"/>
                  </a:lnTo>
                  <a:lnTo>
                    <a:pt x="779" y="1726"/>
                  </a:lnTo>
                  <a:lnTo>
                    <a:pt x="802" y="1748"/>
                  </a:lnTo>
                  <a:lnTo>
                    <a:pt x="802" y="1748"/>
                  </a:lnTo>
                  <a:lnTo>
                    <a:pt x="802" y="1748"/>
                  </a:lnTo>
                  <a:lnTo>
                    <a:pt x="802" y="1748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3" name="Freeform 104"/>
            <p:cNvSpPr>
              <a:spLocks/>
            </p:cNvSpPr>
            <p:nvPr/>
          </p:nvSpPr>
          <p:spPr bwMode="auto">
            <a:xfrm>
              <a:off x="7936189" y="4407463"/>
              <a:ext cx="33706" cy="32835"/>
            </a:xfrm>
            <a:custGeom>
              <a:avLst/>
              <a:gdLst/>
              <a:ahLst/>
              <a:cxnLst>
                <a:cxn ang="0">
                  <a:pos x="44" y="25"/>
                </a:cxn>
                <a:cxn ang="0">
                  <a:pos x="44" y="25"/>
                </a:cxn>
                <a:cxn ang="0">
                  <a:pos x="41" y="25"/>
                </a:cxn>
                <a:cxn ang="0">
                  <a:pos x="39" y="23"/>
                </a:cxn>
                <a:cxn ang="0">
                  <a:pos x="38" y="21"/>
                </a:cxn>
                <a:cxn ang="0">
                  <a:pos x="36" y="17"/>
                </a:cxn>
                <a:cxn ang="0">
                  <a:pos x="36" y="8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27" y="5"/>
                </a:cxn>
                <a:cxn ang="0">
                  <a:pos x="15" y="13"/>
                </a:cxn>
                <a:cxn ang="0">
                  <a:pos x="9" y="17"/>
                </a:cxn>
                <a:cxn ang="0">
                  <a:pos x="4" y="23"/>
                </a:cxn>
                <a:cxn ang="0">
                  <a:pos x="1" y="28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1" y="37"/>
                </a:cxn>
                <a:cxn ang="0">
                  <a:pos x="2" y="40"/>
                </a:cxn>
                <a:cxn ang="0">
                  <a:pos x="5" y="46"/>
                </a:cxn>
                <a:cxn ang="0">
                  <a:pos x="11" y="51"/>
                </a:cxn>
                <a:cxn ang="0">
                  <a:pos x="18" y="54"/>
                </a:cxn>
                <a:cxn ang="0">
                  <a:pos x="26" y="56"/>
                </a:cxn>
                <a:cxn ang="0">
                  <a:pos x="34" y="57"/>
                </a:cxn>
                <a:cxn ang="0">
                  <a:pos x="52" y="59"/>
                </a:cxn>
                <a:cxn ang="0">
                  <a:pos x="52" y="59"/>
                </a:cxn>
                <a:cxn ang="0">
                  <a:pos x="52" y="37"/>
                </a:cxn>
                <a:cxn ang="0">
                  <a:pos x="52" y="37"/>
                </a:cxn>
                <a:cxn ang="0">
                  <a:pos x="52" y="37"/>
                </a:cxn>
                <a:cxn ang="0">
                  <a:pos x="50" y="37"/>
                </a:cxn>
                <a:cxn ang="0">
                  <a:pos x="49" y="36"/>
                </a:cxn>
                <a:cxn ang="0">
                  <a:pos x="48" y="31"/>
                </a:cxn>
                <a:cxn ang="0">
                  <a:pos x="47" y="28"/>
                </a:cxn>
                <a:cxn ang="0">
                  <a:pos x="46" y="26"/>
                </a:cxn>
                <a:cxn ang="0">
                  <a:pos x="44" y="25"/>
                </a:cxn>
                <a:cxn ang="0">
                  <a:pos x="44" y="25"/>
                </a:cxn>
                <a:cxn ang="0">
                  <a:pos x="44" y="25"/>
                </a:cxn>
              </a:cxnLst>
              <a:rect l="0" t="0" r="r" b="b"/>
              <a:pathLst>
                <a:path w="52" h="59">
                  <a:moveTo>
                    <a:pt x="44" y="25"/>
                  </a:moveTo>
                  <a:lnTo>
                    <a:pt x="44" y="25"/>
                  </a:lnTo>
                  <a:lnTo>
                    <a:pt x="41" y="25"/>
                  </a:lnTo>
                  <a:lnTo>
                    <a:pt x="39" y="23"/>
                  </a:lnTo>
                  <a:lnTo>
                    <a:pt x="38" y="21"/>
                  </a:lnTo>
                  <a:lnTo>
                    <a:pt x="36" y="17"/>
                  </a:lnTo>
                  <a:lnTo>
                    <a:pt x="36" y="8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7" y="5"/>
                  </a:lnTo>
                  <a:lnTo>
                    <a:pt x="15" y="13"/>
                  </a:lnTo>
                  <a:lnTo>
                    <a:pt x="9" y="17"/>
                  </a:lnTo>
                  <a:lnTo>
                    <a:pt x="4" y="23"/>
                  </a:lnTo>
                  <a:lnTo>
                    <a:pt x="1" y="28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37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11" y="51"/>
                  </a:lnTo>
                  <a:lnTo>
                    <a:pt x="18" y="54"/>
                  </a:lnTo>
                  <a:lnTo>
                    <a:pt x="26" y="56"/>
                  </a:lnTo>
                  <a:lnTo>
                    <a:pt x="34" y="57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49" y="36"/>
                  </a:lnTo>
                  <a:lnTo>
                    <a:pt x="48" y="31"/>
                  </a:lnTo>
                  <a:lnTo>
                    <a:pt x="47" y="28"/>
                  </a:lnTo>
                  <a:lnTo>
                    <a:pt x="46" y="26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4" name="Freeform 105"/>
            <p:cNvSpPr>
              <a:spLocks/>
            </p:cNvSpPr>
            <p:nvPr/>
          </p:nvSpPr>
          <p:spPr bwMode="auto">
            <a:xfrm>
              <a:off x="9505373" y="3883230"/>
              <a:ext cx="22471" cy="2943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1" y="6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2" y="22"/>
                </a:cxn>
                <a:cxn ang="0">
                  <a:pos x="4" y="27"/>
                </a:cxn>
                <a:cxn ang="0">
                  <a:pos x="8" y="34"/>
                </a:cxn>
                <a:cxn ang="0">
                  <a:pos x="11" y="40"/>
                </a:cxn>
                <a:cxn ang="0">
                  <a:pos x="16" y="46"/>
                </a:cxn>
                <a:cxn ang="0">
                  <a:pos x="20" y="49"/>
                </a:cxn>
                <a:cxn ang="0">
                  <a:pos x="25" y="50"/>
                </a:cxn>
                <a:cxn ang="0">
                  <a:pos x="25" y="50"/>
                </a:cxn>
                <a:cxn ang="0">
                  <a:pos x="28" y="50"/>
                </a:cxn>
                <a:cxn ang="0">
                  <a:pos x="31" y="48"/>
                </a:cxn>
                <a:cxn ang="0">
                  <a:pos x="34" y="42"/>
                </a:cxn>
                <a:cxn ang="0">
                  <a:pos x="35" y="37"/>
                </a:cxn>
                <a:cxn ang="0">
                  <a:pos x="36" y="32"/>
                </a:cxn>
                <a:cxn ang="0">
                  <a:pos x="36" y="32"/>
                </a:cxn>
                <a:cxn ang="0">
                  <a:pos x="36" y="25"/>
                </a:cxn>
                <a:cxn ang="0">
                  <a:pos x="34" y="19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6" h="50">
                  <a:moveTo>
                    <a:pt x="30" y="0"/>
                  </a:moveTo>
                  <a:lnTo>
                    <a:pt x="3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2" y="22"/>
                  </a:lnTo>
                  <a:lnTo>
                    <a:pt x="4" y="27"/>
                  </a:lnTo>
                  <a:lnTo>
                    <a:pt x="8" y="34"/>
                  </a:lnTo>
                  <a:lnTo>
                    <a:pt x="11" y="40"/>
                  </a:lnTo>
                  <a:lnTo>
                    <a:pt x="16" y="46"/>
                  </a:lnTo>
                  <a:lnTo>
                    <a:pt x="20" y="49"/>
                  </a:lnTo>
                  <a:lnTo>
                    <a:pt x="25" y="50"/>
                  </a:lnTo>
                  <a:lnTo>
                    <a:pt x="25" y="50"/>
                  </a:lnTo>
                  <a:lnTo>
                    <a:pt x="28" y="50"/>
                  </a:lnTo>
                  <a:lnTo>
                    <a:pt x="31" y="48"/>
                  </a:lnTo>
                  <a:lnTo>
                    <a:pt x="34" y="42"/>
                  </a:lnTo>
                  <a:lnTo>
                    <a:pt x="35" y="3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25"/>
                  </a:lnTo>
                  <a:lnTo>
                    <a:pt x="34" y="19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5" name="Freeform 106"/>
            <p:cNvSpPr>
              <a:spLocks/>
            </p:cNvSpPr>
            <p:nvPr/>
          </p:nvSpPr>
          <p:spPr bwMode="auto">
            <a:xfrm>
              <a:off x="9314374" y="3845866"/>
              <a:ext cx="28712" cy="3736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7" y="29"/>
                </a:cxn>
                <a:cxn ang="0">
                  <a:pos x="35" y="29"/>
                </a:cxn>
                <a:cxn ang="0">
                  <a:pos x="35" y="28"/>
                </a:cxn>
                <a:cxn ang="0">
                  <a:pos x="35" y="25"/>
                </a:cxn>
                <a:cxn ang="0">
                  <a:pos x="34" y="22"/>
                </a:cxn>
                <a:cxn ang="0">
                  <a:pos x="33" y="18"/>
                </a:cxn>
                <a:cxn ang="0">
                  <a:pos x="33" y="18"/>
                </a:cxn>
                <a:cxn ang="0">
                  <a:pos x="31" y="16"/>
                </a:cxn>
                <a:cxn ang="0">
                  <a:pos x="27" y="13"/>
                </a:cxn>
                <a:cxn ang="0">
                  <a:pos x="19" y="8"/>
                </a:cxn>
                <a:cxn ang="0">
                  <a:pos x="9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" y="16"/>
                </a:cxn>
                <a:cxn ang="0">
                  <a:pos x="4" y="24"/>
                </a:cxn>
                <a:cxn ang="0">
                  <a:pos x="14" y="43"/>
                </a:cxn>
                <a:cxn ang="0">
                  <a:pos x="25" y="60"/>
                </a:cxn>
                <a:cxn ang="0">
                  <a:pos x="30" y="64"/>
                </a:cxn>
                <a:cxn ang="0">
                  <a:pos x="33" y="67"/>
                </a:cxn>
                <a:cxn ang="0">
                  <a:pos x="33" y="67"/>
                </a:cxn>
                <a:cxn ang="0">
                  <a:pos x="37" y="66"/>
                </a:cxn>
                <a:cxn ang="0">
                  <a:pos x="39" y="64"/>
                </a:cxn>
                <a:cxn ang="0">
                  <a:pos x="41" y="62"/>
                </a:cxn>
                <a:cxn ang="0">
                  <a:pos x="42" y="60"/>
                </a:cxn>
                <a:cxn ang="0">
                  <a:pos x="43" y="55"/>
                </a:cxn>
                <a:cxn ang="0">
                  <a:pos x="45" y="52"/>
                </a:cxn>
                <a:cxn ang="0">
                  <a:pos x="45" y="52"/>
                </a:cxn>
                <a:cxn ang="0">
                  <a:pos x="42" y="39"/>
                </a:cxn>
                <a:cxn ang="0">
                  <a:pos x="40" y="32"/>
                </a:cxn>
                <a:cxn ang="0">
                  <a:pos x="39" y="30"/>
                </a:cxn>
                <a:cxn ang="0">
                  <a:pos x="37" y="29"/>
                </a:cxn>
                <a:cxn ang="0">
                  <a:pos x="37" y="29"/>
                </a:cxn>
                <a:cxn ang="0">
                  <a:pos x="37" y="29"/>
                </a:cxn>
              </a:cxnLst>
              <a:rect l="0" t="0" r="r" b="b"/>
              <a:pathLst>
                <a:path w="45" h="67">
                  <a:moveTo>
                    <a:pt x="37" y="29"/>
                  </a:moveTo>
                  <a:lnTo>
                    <a:pt x="37" y="29"/>
                  </a:lnTo>
                  <a:lnTo>
                    <a:pt x="35" y="29"/>
                  </a:lnTo>
                  <a:lnTo>
                    <a:pt x="35" y="28"/>
                  </a:lnTo>
                  <a:lnTo>
                    <a:pt x="35" y="25"/>
                  </a:lnTo>
                  <a:lnTo>
                    <a:pt x="34" y="22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1" y="16"/>
                  </a:lnTo>
                  <a:lnTo>
                    <a:pt x="27" y="13"/>
                  </a:lnTo>
                  <a:lnTo>
                    <a:pt x="19" y="8"/>
                  </a:lnTo>
                  <a:lnTo>
                    <a:pt x="9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4" y="24"/>
                  </a:lnTo>
                  <a:lnTo>
                    <a:pt x="14" y="43"/>
                  </a:lnTo>
                  <a:lnTo>
                    <a:pt x="25" y="60"/>
                  </a:lnTo>
                  <a:lnTo>
                    <a:pt x="30" y="64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6"/>
                  </a:lnTo>
                  <a:lnTo>
                    <a:pt x="39" y="64"/>
                  </a:lnTo>
                  <a:lnTo>
                    <a:pt x="41" y="62"/>
                  </a:lnTo>
                  <a:lnTo>
                    <a:pt x="42" y="60"/>
                  </a:lnTo>
                  <a:lnTo>
                    <a:pt x="43" y="55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2" y="39"/>
                  </a:lnTo>
                  <a:lnTo>
                    <a:pt x="40" y="32"/>
                  </a:lnTo>
                  <a:lnTo>
                    <a:pt x="39" y="30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6" name="Freeform 107"/>
            <p:cNvSpPr>
              <a:spLocks/>
            </p:cNvSpPr>
            <p:nvPr/>
          </p:nvSpPr>
          <p:spPr bwMode="auto">
            <a:xfrm>
              <a:off x="6386980" y="5469515"/>
              <a:ext cx="363272" cy="449504"/>
            </a:xfrm>
            <a:custGeom>
              <a:avLst/>
              <a:gdLst/>
              <a:ahLst/>
              <a:cxnLst>
                <a:cxn ang="0">
                  <a:pos x="329" y="679"/>
                </a:cxn>
                <a:cxn ang="0">
                  <a:pos x="372" y="621"/>
                </a:cxn>
                <a:cxn ang="0">
                  <a:pos x="392" y="559"/>
                </a:cxn>
                <a:cxn ang="0">
                  <a:pos x="454" y="516"/>
                </a:cxn>
                <a:cxn ang="0">
                  <a:pos x="482" y="524"/>
                </a:cxn>
                <a:cxn ang="0">
                  <a:pos x="503" y="512"/>
                </a:cxn>
                <a:cxn ang="0">
                  <a:pos x="541" y="423"/>
                </a:cxn>
                <a:cxn ang="0">
                  <a:pos x="478" y="437"/>
                </a:cxn>
                <a:cxn ang="0">
                  <a:pos x="417" y="426"/>
                </a:cxn>
                <a:cxn ang="0">
                  <a:pos x="380" y="420"/>
                </a:cxn>
                <a:cxn ang="0">
                  <a:pos x="354" y="396"/>
                </a:cxn>
                <a:cxn ang="0">
                  <a:pos x="344" y="323"/>
                </a:cxn>
                <a:cxn ang="0">
                  <a:pos x="380" y="287"/>
                </a:cxn>
                <a:cxn ang="0">
                  <a:pos x="420" y="291"/>
                </a:cxn>
                <a:cxn ang="0">
                  <a:pos x="425" y="316"/>
                </a:cxn>
                <a:cxn ang="0">
                  <a:pos x="405" y="342"/>
                </a:cxn>
                <a:cxn ang="0">
                  <a:pos x="439" y="342"/>
                </a:cxn>
                <a:cxn ang="0">
                  <a:pos x="458" y="370"/>
                </a:cxn>
                <a:cxn ang="0">
                  <a:pos x="480" y="363"/>
                </a:cxn>
                <a:cxn ang="0">
                  <a:pos x="529" y="344"/>
                </a:cxn>
                <a:cxn ang="0">
                  <a:pos x="568" y="331"/>
                </a:cxn>
                <a:cxn ang="0">
                  <a:pos x="557" y="279"/>
                </a:cxn>
                <a:cxn ang="0">
                  <a:pos x="573" y="229"/>
                </a:cxn>
                <a:cxn ang="0">
                  <a:pos x="577" y="214"/>
                </a:cxn>
                <a:cxn ang="0">
                  <a:pos x="553" y="224"/>
                </a:cxn>
                <a:cxn ang="0">
                  <a:pos x="471" y="183"/>
                </a:cxn>
                <a:cxn ang="0">
                  <a:pos x="447" y="144"/>
                </a:cxn>
                <a:cxn ang="0">
                  <a:pos x="423" y="145"/>
                </a:cxn>
                <a:cxn ang="0">
                  <a:pos x="398" y="138"/>
                </a:cxn>
                <a:cxn ang="0">
                  <a:pos x="396" y="104"/>
                </a:cxn>
                <a:cxn ang="0">
                  <a:pos x="374" y="88"/>
                </a:cxn>
                <a:cxn ang="0">
                  <a:pos x="354" y="70"/>
                </a:cxn>
                <a:cxn ang="0">
                  <a:pos x="323" y="61"/>
                </a:cxn>
                <a:cxn ang="0">
                  <a:pos x="282" y="39"/>
                </a:cxn>
                <a:cxn ang="0">
                  <a:pos x="259" y="0"/>
                </a:cxn>
                <a:cxn ang="0">
                  <a:pos x="188" y="39"/>
                </a:cxn>
                <a:cxn ang="0">
                  <a:pos x="159" y="47"/>
                </a:cxn>
                <a:cxn ang="0">
                  <a:pos x="178" y="92"/>
                </a:cxn>
                <a:cxn ang="0">
                  <a:pos x="157" y="114"/>
                </a:cxn>
                <a:cxn ang="0">
                  <a:pos x="60" y="129"/>
                </a:cxn>
                <a:cxn ang="0">
                  <a:pos x="75" y="163"/>
                </a:cxn>
                <a:cxn ang="0">
                  <a:pos x="67" y="195"/>
                </a:cxn>
                <a:cxn ang="0">
                  <a:pos x="12" y="246"/>
                </a:cxn>
                <a:cxn ang="0">
                  <a:pos x="0" y="284"/>
                </a:cxn>
                <a:cxn ang="0">
                  <a:pos x="7" y="373"/>
                </a:cxn>
                <a:cxn ang="0">
                  <a:pos x="48" y="463"/>
                </a:cxn>
                <a:cxn ang="0">
                  <a:pos x="60" y="533"/>
                </a:cxn>
                <a:cxn ang="0">
                  <a:pos x="65" y="592"/>
                </a:cxn>
                <a:cxn ang="0">
                  <a:pos x="88" y="588"/>
                </a:cxn>
                <a:cxn ang="0">
                  <a:pos x="109" y="584"/>
                </a:cxn>
                <a:cxn ang="0">
                  <a:pos x="130" y="618"/>
                </a:cxn>
                <a:cxn ang="0">
                  <a:pos x="118" y="634"/>
                </a:cxn>
                <a:cxn ang="0">
                  <a:pos x="90" y="655"/>
                </a:cxn>
                <a:cxn ang="0">
                  <a:pos x="109" y="681"/>
                </a:cxn>
                <a:cxn ang="0">
                  <a:pos x="106" y="713"/>
                </a:cxn>
                <a:cxn ang="0">
                  <a:pos x="94" y="739"/>
                </a:cxn>
                <a:cxn ang="0">
                  <a:pos x="144" y="768"/>
                </a:cxn>
                <a:cxn ang="0">
                  <a:pos x="173" y="757"/>
                </a:cxn>
                <a:cxn ang="0">
                  <a:pos x="195" y="763"/>
                </a:cxn>
                <a:cxn ang="0">
                  <a:pos x="229" y="793"/>
                </a:cxn>
                <a:cxn ang="0">
                  <a:pos x="260" y="787"/>
                </a:cxn>
                <a:cxn ang="0">
                  <a:pos x="318" y="732"/>
                </a:cxn>
              </a:cxnLst>
              <a:rect l="0" t="0" r="r" b="b"/>
              <a:pathLst>
                <a:path w="583" h="794">
                  <a:moveTo>
                    <a:pt x="314" y="717"/>
                  </a:moveTo>
                  <a:lnTo>
                    <a:pt x="314" y="717"/>
                  </a:lnTo>
                  <a:lnTo>
                    <a:pt x="316" y="705"/>
                  </a:lnTo>
                  <a:lnTo>
                    <a:pt x="318" y="695"/>
                  </a:lnTo>
                  <a:lnTo>
                    <a:pt x="323" y="687"/>
                  </a:lnTo>
                  <a:lnTo>
                    <a:pt x="329" y="679"/>
                  </a:lnTo>
                  <a:lnTo>
                    <a:pt x="343" y="664"/>
                  </a:lnTo>
                  <a:lnTo>
                    <a:pt x="351" y="656"/>
                  </a:lnTo>
                  <a:lnTo>
                    <a:pt x="358" y="648"/>
                  </a:lnTo>
                  <a:lnTo>
                    <a:pt x="358" y="648"/>
                  </a:lnTo>
                  <a:lnTo>
                    <a:pt x="367" y="633"/>
                  </a:lnTo>
                  <a:lnTo>
                    <a:pt x="372" y="621"/>
                  </a:lnTo>
                  <a:lnTo>
                    <a:pt x="374" y="611"/>
                  </a:lnTo>
                  <a:lnTo>
                    <a:pt x="375" y="602"/>
                  </a:lnTo>
                  <a:lnTo>
                    <a:pt x="377" y="592"/>
                  </a:lnTo>
                  <a:lnTo>
                    <a:pt x="379" y="582"/>
                  </a:lnTo>
                  <a:lnTo>
                    <a:pt x="384" y="572"/>
                  </a:lnTo>
                  <a:lnTo>
                    <a:pt x="392" y="559"/>
                  </a:lnTo>
                  <a:lnTo>
                    <a:pt x="392" y="559"/>
                  </a:lnTo>
                  <a:lnTo>
                    <a:pt x="403" y="549"/>
                  </a:lnTo>
                  <a:lnTo>
                    <a:pt x="423" y="534"/>
                  </a:lnTo>
                  <a:lnTo>
                    <a:pt x="434" y="527"/>
                  </a:lnTo>
                  <a:lnTo>
                    <a:pt x="445" y="521"/>
                  </a:lnTo>
                  <a:lnTo>
                    <a:pt x="454" y="516"/>
                  </a:lnTo>
                  <a:lnTo>
                    <a:pt x="461" y="515"/>
                  </a:lnTo>
                  <a:lnTo>
                    <a:pt x="461" y="515"/>
                  </a:lnTo>
                  <a:lnTo>
                    <a:pt x="465" y="515"/>
                  </a:lnTo>
                  <a:lnTo>
                    <a:pt x="469" y="516"/>
                  </a:lnTo>
                  <a:lnTo>
                    <a:pt x="476" y="520"/>
                  </a:lnTo>
                  <a:lnTo>
                    <a:pt x="482" y="524"/>
                  </a:lnTo>
                  <a:lnTo>
                    <a:pt x="486" y="526"/>
                  </a:lnTo>
                  <a:lnTo>
                    <a:pt x="491" y="526"/>
                  </a:lnTo>
                  <a:lnTo>
                    <a:pt x="491" y="526"/>
                  </a:lnTo>
                  <a:lnTo>
                    <a:pt x="493" y="524"/>
                  </a:lnTo>
                  <a:lnTo>
                    <a:pt x="495" y="522"/>
                  </a:lnTo>
                  <a:lnTo>
                    <a:pt x="503" y="512"/>
                  </a:lnTo>
                  <a:lnTo>
                    <a:pt x="511" y="496"/>
                  </a:lnTo>
                  <a:lnTo>
                    <a:pt x="520" y="478"/>
                  </a:lnTo>
                  <a:lnTo>
                    <a:pt x="535" y="444"/>
                  </a:lnTo>
                  <a:lnTo>
                    <a:pt x="540" y="430"/>
                  </a:lnTo>
                  <a:lnTo>
                    <a:pt x="541" y="423"/>
                  </a:lnTo>
                  <a:lnTo>
                    <a:pt x="541" y="423"/>
                  </a:lnTo>
                  <a:lnTo>
                    <a:pt x="524" y="423"/>
                  </a:lnTo>
                  <a:lnTo>
                    <a:pt x="524" y="423"/>
                  </a:lnTo>
                  <a:lnTo>
                    <a:pt x="524" y="423"/>
                  </a:lnTo>
                  <a:lnTo>
                    <a:pt x="512" y="428"/>
                  </a:lnTo>
                  <a:lnTo>
                    <a:pt x="497" y="434"/>
                  </a:lnTo>
                  <a:lnTo>
                    <a:pt x="478" y="437"/>
                  </a:lnTo>
                  <a:lnTo>
                    <a:pt x="457" y="438"/>
                  </a:lnTo>
                  <a:lnTo>
                    <a:pt x="457" y="438"/>
                  </a:lnTo>
                  <a:lnTo>
                    <a:pt x="448" y="437"/>
                  </a:lnTo>
                  <a:lnTo>
                    <a:pt x="441" y="436"/>
                  </a:lnTo>
                  <a:lnTo>
                    <a:pt x="428" y="430"/>
                  </a:lnTo>
                  <a:lnTo>
                    <a:pt x="417" y="426"/>
                  </a:lnTo>
                  <a:lnTo>
                    <a:pt x="410" y="423"/>
                  </a:lnTo>
                  <a:lnTo>
                    <a:pt x="402" y="423"/>
                  </a:lnTo>
                  <a:lnTo>
                    <a:pt x="402" y="423"/>
                  </a:lnTo>
                  <a:lnTo>
                    <a:pt x="394" y="423"/>
                  </a:lnTo>
                  <a:lnTo>
                    <a:pt x="387" y="422"/>
                  </a:lnTo>
                  <a:lnTo>
                    <a:pt x="380" y="420"/>
                  </a:lnTo>
                  <a:lnTo>
                    <a:pt x="374" y="417"/>
                  </a:lnTo>
                  <a:lnTo>
                    <a:pt x="369" y="414"/>
                  </a:lnTo>
                  <a:lnTo>
                    <a:pt x="364" y="411"/>
                  </a:lnTo>
                  <a:lnTo>
                    <a:pt x="361" y="406"/>
                  </a:lnTo>
                  <a:lnTo>
                    <a:pt x="356" y="401"/>
                  </a:lnTo>
                  <a:lnTo>
                    <a:pt x="354" y="396"/>
                  </a:lnTo>
                  <a:lnTo>
                    <a:pt x="350" y="389"/>
                  </a:lnTo>
                  <a:lnTo>
                    <a:pt x="347" y="374"/>
                  </a:lnTo>
                  <a:lnTo>
                    <a:pt x="344" y="355"/>
                  </a:lnTo>
                  <a:lnTo>
                    <a:pt x="343" y="335"/>
                  </a:lnTo>
                  <a:lnTo>
                    <a:pt x="343" y="335"/>
                  </a:lnTo>
                  <a:lnTo>
                    <a:pt x="344" y="323"/>
                  </a:lnTo>
                  <a:lnTo>
                    <a:pt x="347" y="313"/>
                  </a:lnTo>
                  <a:lnTo>
                    <a:pt x="350" y="305"/>
                  </a:lnTo>
                  <a:lnTo>
                    <a:pt x="355" y="298"/>
                  </a:lnTo>
                  <a:lnTo>
                    <a:pt x="362" y="293"/>
                  </a:lnTo>
                  <a:lnTo>
                    <a:pt x="370" y="290"/>
                  </a:lnTo>
                  <a:lnTo>
                    <a:pt x="380" y="287"/>
                  </a:lnTo>
                  <a:lnTo>
                    <a:pt x="392" y="286"/>
                  </a:lnTo>
                  <a:lnTo>
                    <a:pt x="392" y="286"/>
                  </a:lnTo>
                  <a:lnTo>
                    <a:pt x="403" y="287"/>
                  </a:lnTo>
                  <a:lnTo>
                    <a:pt x="409" y="287"/>
                  </a:lnTo>
                  <a:lnTo>
                    <a:pt x="415" y="289"/>
                  </a:lnTo>
                  <a:lnTo>
                    <a:pt x="420" y="291"/>
                  </a:lnTo>
                  <a:lnTo>
                    <a:pt x="424" y="294"/>
                  </a:lnTo>
                  <a:lnTo>
                    <a:pt x="426" y="299"/>
                  </a:lnTo>
                  <a:lnTo>
                    <a:pt x="427" y="306"/>
                  </a:lnTo>
                  <a:lnTo>
                    <a:pt x="427" y="306"/>
                  </a:lnTo>
                  <a:lnTo>
                    <a:pt x="427" y="312"/>
                  </a:lnTo>
                  <a:lnTo>
                    <a:pt x="425" y="316"/>
                  </a:lnTo>
                  <a:lnTo>
                    <a:pt x="423" y="320"/>
                  </a:lnTo>
                  <a:lnTo>
                    <a:pt x="419" y="323"/>
                  </a:lnTo>
                  <a:lnTo>
                    <a:pt x="412" y="331"/>
                  </a:lnTo>
                  <a:lnTo>
                    <a:pt x="409" y="336"/>
                  </a:lnTo>
                  <a:lnTo>
                    <a:pt x="405" y="342"/>
                  </a:lnTo>
                  <a:lnTo>
                    <a:pt x="405" y="342"/>
                  </a:lnTo>
                  <a:lnTo>
                    <a:pt x="411" y="344"/>
                  </a:lnTo>
                  <a:lnTo>
                    <a:pt x="415" y="345"/>
                  </a:lnTo>
                  <a:lnTo>
                    <a:pt x="419" y="345"/>
                  </a:lnTo>
                  <a:lnTo>
                    <a:pt x="423" y="345"/>
                  </a:lnTo>
                  <a:lnTo>
                    <a:pt x="430" y="343"/>
                  </a:lnTo>
                  <a:lnTo>
                    <a:pt x="439" y="342"/>
                  </a:lnTo>
                  <a:lnTo>
                    <a:pt x="439" y="342"/>
                  </a:lnTo>
                  <a:lnTo>
                    <a:pt x="441" y="350"/>
                  </a:lnTo>
                  <a:lnTo>
                    <a:pt x="446" y="360"/>
                  </a:lnTo>
                  <a:lnTo>
                    <a:pt x="449" y="365"/>
                  </a:lnTo>
                  <a:lnTo>
                    <a:pt x="454" y="368"/>
                  </a:lnTo>
                  <a:lnTo>
                    <a:pt x="458" y="370"/>
                  </a:lnTo>
                  <a:lnTo>
                    <a:pt x="464" y="371"/>
                  </a:lnTo>
                  <a:lnTo>
                    <a:pt x="464" y="371"/>
                  </a:lnTo>
                  <a:lnTo>
                    <a:pt x="470" y="370"/>
                  </a:lnTo>
                  <a:lnTo>
                    <a:pt x="473" y="369"/>
                  </a:lnTo>
                  <a:lnTo>
                    <a:pt x="477" y="367"/>
                  </a:lnTo>
                  <a:lnTo>
                    <a:pt x="480" y="363"/>
                  </a:lnTo>
                  <a:lnTo>
                    <a:pt x="481" y="359"/>
                  </a:lnTo>
                  <a:lnTo>
                    <a:pt x="484" y="354"/>
                  </a:lnTo>
                  <a:lnTo>
                    <a:pt x="486" y="342"/>
                  </a:lnTo>
                  <a:lnTo>
                    <a:pt x="486" y="342"/>
                  </a:lnTo>
                  <a:lnTo>
                    <a:pt x="504" y="343"/>
                  </a:lnTo>
                  <a:lnTo>
                    <a:pt x="529" y="344"/>
                  </a:lnTo>
                  <a:lnTo>
                    <a:pt x="540" y="343"/>
                  </a:lnTo>
                  <a:lnTo>
                    <a:pt x="552" y="340"/>
                  </a:lnTo>
                  <a:lnTo>
                    <a:pt x="561" y="337"/>
                  </a:lnTo>
                  <a:lnTo>
                    <a:pt x="564" y="333"/>
                  </a:lnTo>
                  <a:lnTo>
                    <a:pt x="568" y="331"/>
                  </a:lnTo>
                  <a:lnTo>
                    <a:pt x="568" y="331"/>
                  </a:lnTo>
                  <a:lnTo>
                    <a:pt x="563" y="323"/>
                  </a:lnTo>
                  <a:lnTo>
                    <a:pt x="558" y="315"/>
                  </a:lnTo>
                  <a:lnTo>
                    <a:pt x="557" y="305"/>
                  </a:lnTo>
                  <a:lnTo>
                    <a:pt x="556" y="291"/>
                  </a:lnTo>
                  <a:lnTo>
                    <a:pt x="556" y="291"/>
                  </a:lnTo>
                  <a:lnTo>
                    <a:pt x="557" y="279"/>
                  </a:lnTo>
                  <a:lnTo>
                    <a:pt x="560" y="270"/>
                  </a:lnTo>
                  <a:lnTo>
                    <a:pt x="562" y="261"/>
                  </a:lnTo>
                  <a:lnTo>
                    <a:pt x="565" y="254"/>
                  </a:lnTo>
                  <a:lnTo>
                    <a:pt x="569" y="246"/>
                  </a:lnTo>
                  <a:lnTo>
                    <a:pt x="571" y="238"/>
                  </a:lnTo>
                  <a:lnTo>
                    <a:pt x="573" y="229"/>
                  </a:lnTo>
                  <a:lnTo>
                    <a:pt x="575" y="217"/>
                  </a:lnTo>
                  <a:lnTo>
                    <a:pt x="575" y="217"/>
                  </a:lnTo>
                  <a:lnTo>
                    <a:pt x="579" y="214"/>
                  </a:lnTo>
                  <a:lnTo>
                    <a:pt x="583" y="213"/>
                  </a:lnTo>
                  <a:lnTo>
                    <a:pt x="583" y="213"/>
                  </a:lnTo>
                  <a:lnTo>
                    <a:pt x="577" y="214"/>
                  </a:lnTo>
                  <a:lnTo>
                    <a:pt x="572" y="215"/>
                  </a:lnTo>
                  <a:lnTo>
                    <a:pt x="564" y="218"/>
                  </a:lnTo>
                  <a:lnTo>
                    <a:pt x="558" y="223"/>
                  </a:lnTo>
                  <a:lnTo>
                    <a:pt x="555" y="224"/>
                  </a:lnTo>
                  <a:lnTo>
                    <a:pt x="553" y="224"/>
                  </a:lnTo>
                  <a:lnTo>
                    <a:pt x="553" y="224"/>
                  </a:lnTo>
                  <a:lnTo>
                    <a:pt x="546" y="224"/>
                  </a:lnTo>
                  <a:lnTo>
                    <a:pt x="539" y="222"/>
                  </a:lnTo>
                  <a:lnTo>
                    <a:pt x="523" y="216"/>
                  </a:lnTo>
                  <a:lnTo>
                    <a:pt x="504" y="207"/>
                  </a:lnTo>
                  <a:lnTo>
                    <a:pt x="487" y="195"/>
                  </a:lnTo>
                  <a:lnTo>
                    <a:pt x="471" y="183"/>
                  </a:lnTo>
                  <a:lnTo>
                    <a:pt x="458" y="169"/>
                  </a:lnTo>
                  <a:lnTo>
                    <a:pt x="454" y="162"/>
                  </a:lnTo>
                  <a:lnTo>
                    <a:pt x="449" y="155"/>
                  </a:lnTo>
                  <a:lnTo>
                    <a:pt x="447" y="149"/>
                  </a:lnTo>
                  <a:lnTo>
                    <a:pt x="447" y="144"/>
                  </a:lnTo>
                  <a:lnTo>
                    <a:pt x="447" y="144"/>
                  </a:lnTo>
                  <a:lnTo>
                    <a:pt x="443" y="147"/>
                  </a:lnTo>
                  <a:lnTo>
                    <a:pt x="441" y="148"/>
                  </a:lnTo>
                  <a:lnTo>
                    <a:pt x="438" y="148"/>
                  </a:lnTo>
                  <a:lnTo>
                    <a:pt x="434" y="148"/>
                  </a:lnTo>
                  <a:lnTo>
                    <a:pt x="427" y="145"/>
                  </a:lnTo>
                  <a:lnTo>
                    <a:pt x="423" y="145"/>
                  </a:lnTo>
                  <a:lnTo>
                    <a:pt x="417" y="144"/>
                  </a:lnTo>
                  <a:lnTo>
                    <a:pt x="417" y="144"/>
                  </a:lnTo>
                  <a:lnTo>
                    <a:pt x="410" y="144"/>
                  </a:lnTo>
                  <a:lnTo>
                    <a:pt x="405" y="142"/>
                  </a:lnTo>
                  <a:lnTo>
                    <a:pt x="401" y="140"/>
                  </a:lnTo>
                  <a:lnTo>
                    <a:pt x="398" y="138"/>
                  </a:lnTo>
                  <a:lnTo>
                    <a:pt x="396" y="134"/>
                  </a:lnTo>
                  <a:lnTo>
                    <a:pt x="396" y="131"/>
                  </a:lnTo>
                  <a:lnTo>
                    <a:pt x="396" y="124"/>
                  </a:lnTo>
                  <a:lnTo>
                    <a:pt x="396" y="116"/>
                  </a:lnTo>
                  <a:lnTo>
                    <a:pt x="397" y="108"/>
                  </a:lnTo>
                  <a:lnTo>
                    <a:pt x="396" y="104"/>
                  </a:lnTo>
                  <a:lnTo>
                    <a:pt x="396" y="101"/>
                  </a:lnTo>
                  <a:lnTo>
                    <a:pt x="394" y="99"/>
                  </a:lnTo>
                  <a:lnTo>
                    <a:pt x="392" y="96"/>
                  </a:lnTo>
                  <a:lnTo>
                    <a:pt x="392" y="96"/>
                  </a:lnTo>
                  <a:lnTo>
                    <a:pt x="381" y="91"/>
                  </a:lnTo>
                  <a:lnTo>
                    <a:pt x="374" y="88"/>
                  </a:lnTo>
                  <a:lnTo>
                    <a:pt x="370" y="87"/>
                  </a:lnTo>
                  <a:lnTo>
                    <a:pt x="366" y="87"/>
                  </a:lnTo>
                  <a:lnTo>
                    <a:pt x="363" y="86"/>
                  </a:lnTo>
                  <a:lnTo>
                    <a:pt x="361" y="84"/>
                  </a:lnTo>
                  <a:lnTo>
                    <a:pt x="357" y="79"/>
                  </a:lnTo>
                  <a:lnTo>
                    <a:pt x="354" y="70"/>
                  </a:lnTo>
                  <a:lnTo>
                    <a:pt x="354" y="70"/>
                  </a:lnTo>
                  <a:lnTo>
                    <a:pt x="351" y="67"/>
                  </a:lnTo>
                  <a:lnTo>
                    <a:pt x="348" y="64"/>
                  </a:lnTo>
                  <a:lnTo>
                    <a:pt x="342" y="63"/>
                  </a:lnTo>
                  <a:lnTo>
                    <a:pt x="336" y="62"/>
                  </a:lnTo>
                  <a:lnTo>
                    <a:pt x="323" y="61"/>
                  </a:lnTo>
                  <a:lnTo>
                    <a:pt x="310" y="60"/>
                  </a:lnTo>
                  <a:lnTo>
                    <a:pt x="310" y="60"/>
                  </a:lnTo>
                  <a:lnTo>
                    <a:pt x="301" y="57"/>
                  </a:lnTo>
                  <a:lnTo>
                    <a:pt x="294" y="53"/>
                  </a:lnTo>
                  <a:lnTo>
                    <a:pt x="287" y="47"/>
                  </a:lnTo>
                  <a:lnTo>
                    <a:pt x="282" y="39"/>
                  </a:lnTo>
                  <a:lnTo>
                    <a:pt x="278" y="31"/>
                  </a:lnTo>
                  <a:lnTo>
                    <a:pt x="274" y="22"/>
                  </a:lnTo>
                  <a:lnTo>
                    <a:pt x="272" y="11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39" y="15"/>
                  </a:lnTo>
                  <a:lnTo>
                    <a:pt x="227" y="23"/>
                  </a:lnTo>
                  <a:lnTo>
                    <a:pt x="214" y="30"/>
                  </a:lnTo>
                  <a:lnTo>
                    <a:pt x="202" y="35"/>
                  </a:lnTo>
                  <a:lnTo>
                    <a:pt x="188" y="39"/>
                  </a:lnTo>
                  <a:lnTo>
                    <a:pt x="181" y="39"/>
                  </a:lnTo>
                  <a:lnTo>
                    <a:pt x="174" y="40"/>
                  </a:lnTo>
                  <a:lnTo>
                    <a:pt x="167" y="39"/>
                  </a:lnTo>
                  <a:lnTo>
                    <a:pt x="159" y="38"/>
                  </a:lnTo>
                  <a:lnTo>
                    <a:pt x="159" y="38"/>
                  </a:lnTo>
                  <a:lnTo>
                    <a:pt x="159" y="47"/>
                  </a:lnTo>
                  <a:lnTo>
                    <a:pt x="160" y="55"/>
                  </a:lnTo>
                  <a:lnTo>
                    <a:pt x="164" y="62"/>
                  </a:lnTo>
                  <a:lnTo>
                    <a:pt x="167" y="68"/>
                  </a:lnTo>
                  <a:lnTo>
                    <a:pt x="174" y="78"/>
                  </a:lnTo>
                  <a:lnTo>
                    <a:pt x="176" y="85"/>
                  </a:lnTo>
                  <a:lnTo>
                    <a:pt x="178" y="92"/>
                  </a:lnTo>
                  <a:lnTo>
                    <a:pt x="178" y="92"/>
                  </a:lnTo>
                  <a:lnTo>
                    <a:pt x="176" y="98"/>
                  </a:lnTo>
                  <a:lnTo>
                    <a:pt x="174" y="102"/>
                  </a:lnTo>
                  <a:lnTo>
                    <a:pt x="170" y="107"/>
                  </a:lnTo>
                  <a:lnTo>
                    <a:pt x="164" y="110"/>
                  </a:lnTo>
                  <a:lnTo>
                    <a:pt x="157" y="114"/>
                  </a:lnTo>
                  <a:lnTo>
                    <a:pt x="149" y="117"/>
                  </a:lnTo>
                  <a:lnTo>
                    <a:pt x="132" y="122"/>
                  </a:lnTo>
                  <a:lnTo>
                    <a:pt x="112" y="125"/>
                  </a:lnTo>
                  <a:lnTo>
                    <a:pt x="92" y="127"/>
                  </a:lnTo>
                  <a:lnTo>
                    <a:pt x="75" y="129"/>
                  </a:lnTo>
                  <a:lnTo>
                    <a:pt x="60" y="129"/>
                  </a:lnTo>
                  <a:lnTo>
                    <a:pt x="60" y="129"/>
                  </a:lnTo>
                  <a:lnTo>
                    <a:pt x="61" y="134"/>
                  </a:lnTo>
                  <a:lnTo>
                    <a:pt x="62" y="139"/>
                  </a:lnTo>
                  <a:lnTo>
                    <a:pt x="68" y="148"/>
                  </a:lnTo>
                  <a:lnTo>
                    <a:pt x="73" y="157"/>
                  </a:lnTo>
                  <a:lnTo>
                    <a:pt x="75" y="163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5" y="176"/>
                  </a:lnTo>
                  <a:lnTo>
                    <a:pt x="73" y="183"/>
                  </a:lnTo>
                  <a:lnTo>
                    <a:pt x="71" y="190"/>
                  </a:lnTo>
                  <a:lnTo>
                    <a:pt x="67" y="195"/>
                  </a:lnTo>
                  <a:lnTo>
                    <a:pt x="62" y="201"/>
                  </a:lnTo>
                  <a:lnTo>
                    <a:pt x="57" y="206"/>
                  </a:lnTo>
                  <a:lnTo>
                    <a:pt x="46" y="215"/>
                  </a:lnTo>
                  <a:lnTo>
                    <a:pt x="25" y="232"/>
                  </a:lnTo>
                  <a:lnTo>
                    <a:pt x="15" y="241"/>
                  </a:lnTo>
                  <a:lnTo>
                    <a:pt x="12" y="246"/>
                  </a:lnTo>
                  <a:lnTo>
                    <a:pt x="8" y="251"/>
                  </a:lnTo>
                  <a:lnTo>
                    <a:pt x="8" y="251"/>
                  </a:lnTo>
                  <a:lnTo>
                    <a:pt x="4" y="259"/>
                  </a:lnTo>
                  <a:lnTo>
                    <a:pt x="2" y="267"/>
                  </a:lnTo>
                  <a:lnTo>
                    <a:pt x="0" y="275"/>
                  </a:lnTo>
                  <a:lnTo>
                    <a:pt x="0" y="284"/>
                  </a:lnTo>
                  <a:lnTo>
                    <a:pt x="0" y="302"/>
                  </a:lnTo>
                  <a:lnTo>
                    <a:pt x="2" y="323"/>
                  </a:lnTo>
                  <a:lnTo>
                    <a:pt x="2" y="323"/>
                  </a:lnTo>
                  <a:lnTo>
                    <a:pt x="3" y="342"/>
                  </a:lnTo>
                  <a:lnTo>
                    <a:pt x="5" y="358"/>
                  </a:lnTo>
                  <a:lnTo>
                    <a:pt x="7" y="373"/>
                  </a:lnTo>
                  <a:lnTo>
                    <a:pt x="11" y="385"/>
                  </a:lnTo>
                  <a:lnTo>
                    <a:pt x="15" y="398"/>
                  </a:lnTo>
                  <a:lnTo>
                    <a:pt x="20" y="409"/>
                  </a:lnTo>
                  <a:lnTo>
                    <a:pt x="31" y="431"/>
                  </a:lnTo>
                  <a:lnTo>
                    <a:pt x="42" y="453"/>
                  </a:lnTo>
                  <a:lnTo>
                    <a:pt x="48" y="463"/>
                  </a:lnTo>
                  <a:lnTo>
                    <a:pt x="51" y="475"/>
                  </a:lnTo>
                  <a:lnTo>
                    <a:pt x="56" y="488"/>
                  </a:lnTo>
                  <a:lnTo>
                    <a:pt x="58" y="501"/>
                  </a:lnTo>
                  <a:lnTo>
                    <a:pt x="60" y="516"/>
                  </a:lnTo>
                  <a:lnTo>
                    <a:pt x="60" y="533"/>
                  </a:lnTo>
                  <a:lnTo>
                    <a:pt x="60" y="533"/>
                  </a:lnTo>
                  <a:lnTo>
                    <a:pt x="60" y="566"/>
                  </a:lnTo>
                  <a:lnTo>
                    <a:pt x="60" y="566"/>
                  </a:lnTo>
                  <a:lnTo>
                    <a:pt x="61" y="576"/>
                  </a:lnTo>
                  <a:lnTo>
                    <a:pt x="62" y="587"/>
                  </a:lnTo>
                  <a:lnTo>
                    <a:pt x="64" y="590"/>
                  </a:lnTo>
                  <a:lnTo>
                    <a:pt x="65" y="592"/>
                  </a:lnTo>
                  <a:lnTo>
                    <a:pt x="68" y="595"/>
                  </a:lnTo>
                  <a:lnTo>
                    <a:pt x="72" y="596"/>
                  </a:lnTo>
                  <a:lnTo>
                    <a:pt x="72" y="596"/>
                  </a:lnTo>
                  <a:lnTo>
                    <a:pt x="76" y="595"/>
                  </a:lnTo>
                  <a:lnTo>
                    <a:pt x="81" y="594"/>
                  </a:lnTo>
                  <a:lnTo>
                    <a:pt x="88" y="588"/>
                  </a:lnTo>
                  <a:lnTo>
                    <a:pt x="94" y="583"/>
                  </a:lnTo>
                  <a:lnTo>
                    <a:pt x="97" y="581"/>
                  </a:lnTo>
                  <a:lnTo>
                    <a:pt x="100" y="581"/>
                  </a:lnTo>
                  <a:lnTo>
                    <a:pt x="100" y="581"/>
                  </a:lnTo>
                  <a:lnTo>
                    <a:pt x="104" y="582"/>
                  </a:lnTo>
                  <a:lnTo>
                    <a:pt x="109" y="584"/>
                  </a:lnTo>
                  <a:lnTo>
                    <a:pt x="113" y="589"/>
                  </a:lnTo>
                  <a:lnTo>
                    <a:pt x="118" y="594"/>
                  </a:lnTo>
                  <a:lnTo>
                    <a:pt x="122" y="599"/>
                  </a:lnTo>
                  <a:lnTo>
                    <a:pt x="127" y="606"/>
                  </a:lnTo>
                  <a:lnTo>
                    <a:pt x="129" y="612"/>
                  </a:lnTo>
                  <a:lnTo>
                    <a:pt x="130" y="618"/>
                  </a:lnTo>
                  <a:lnTo>
                    <a:pt x="130" y="618"/>
                  </a:lnTo>
                  <a:lnTo>
                    <a:pt x="129" y="621"/>
                  </a:lnTo>
                  <a:lnTo>
                    <a:pt x="128" y="625"/>
                  </a:lnTo>
                  <a:lnTo>
                    <a:pt x="126" y="628"/>
                  </a:lnTo>
                  <a:lnTo>
                    <a:pt x="123" y="630"/>
                  </a:lnTo>
                  <a:lnTo>
                    <a:pt x="118" y="634"/>
                  </a:lnTo>
                  <a:lnTo>
                    <a:pt x="110" y="637"/>
                  </a:lnTo>
                  <a:lnTo>
                    <a:pt x="103" y="641"/>
                  </a:lnTo>
                  <a:lnTo>
                    <a:pt x="96" y="644"/>
                  </a:lnTo>
                  <a:lnTo>
                    <a:pt x="91" y="649"/>
                  </a:lnTo>
                  <a:lnTo>
                    <a:pt x="90" y="651"/>
                  </a:lnTo>
                  <a:lnTo>
                    <a:pt x="90" y="655"/>
                  </a:lnTo>
                  <a:lnTo>
                    <a:pt x="90" y="655"/>
                  </a:lnTo>
                  <a:lnTo>
                    <a:pt x="91" y="659"/>
                  </a:lnTo>
                  <a:lnTo>
                    <a:pt x="94" y="664"/>
                  </a:lnTo>
                  <a:lnTo>
                    <a:pt x="100" y="672"/>
                  </a:lnTo>
                  <a:lnTo>
                    <a:pt x="105" y="676"/>
                  </a:lnTo>
                  <a:lnTo>
                    <a:pt x="109" y="681"/>
                  </a:lnTo>
                  <a:lnTo>
                    <a:pt x="111" y="687"/>
                  </a:lnTo>
                  <a:lnTo>
                    <a:pt x="112" y="695"/>
                  </a:lnTo>
                  <a:lnTo>
                    <a:pt x="112" y="695"/>
                  </a:lnTo>
                  <a:lnTo>
                    <a:pt x="111" y="703"/>
                  </a:lnTo>
                  <a:lnTo>
                    <a:pt x="109" y="709"/>
                  </a:lnTo>
                  <a:lnTo>
                    <a:pt x="106" y="713"/>
                  </a:lnTo>
                  <a:lnTo>
                    <a:pt x="103" y="717"/>
                  </a:lnTo>
                  <a:lnTo>
                    <a:pt x="99" y="720"/>
                  </a:lnTo>
                  <a:lnTo>
                    <a:pt x="96" y="725"/>
                  </a:lnTo>
                  <a:lnTo>
                    <a:pt x="95" y="730"/>
                  </a:lnTo>
                  <a:lnTo>
                    <a:pt x="94" y="739"/>
                  </a:lnTo>
                  <a:lnTo>
                    <a:pt x="94" y="739"/>
                  </a:lnTo>
                  <a:lnTo>
                    <a:pt x="96" y="741"/>
                  </a:lnTo>
                  <a:lnTo>
                    <a:pt x="100" y="745"/>
                  </a:lnTo>
                  <a:lnTo>
                    <a:pt x="115" y="755"/>
                  </a:lnTo>
                  <a:lnTo>
                    <a:pt x="133" y="764"/>
                  </a:lnTo>
                  <a:lnTo>
                    <a:pt x="140" y="767"/>
                  </a:lnTo>
                  <a:lnTo>
                    <a:pt x="144" y="768"/>
                  </a:lnTo>
                  <a:lnTo>
                    <a:pt x="144" y="768"/>
                  </a:lnTo>
                  <a:lnTo>
                    <a:pt x="150" y="767"/>
                  </a:lnTo>
                  <a:lnTo>
                    <a:pt x="153" y="766"/>
                  </a:lnTo>
                  <a:lnTo>
                    <a:pt x="161" y="763"/>
                  </a:lnTo>
                  <a:lnTo>
                    <a:pt x="168" y="759"/>
                  </a:lnTo>
                  <a:lnTo>
                    <a:pt x="173" y="757"/>
                  </a:lnTo>
                  <a:lnTo>
                    <a:pt x="178" y="757"/>
                  </a:lnTo>
                  <a:lnTo>
                    <a:pt x="178" y="757"/>
                  </a:lnTo>
                  <a:lnTo>
                    <a:pt x="183" y="757"/>
                  </a:lnTo>
                  <a:lnTo>
                    <a:pt x="187" y="758"/>
                  </a:lnTo>
                  <a:lnTo>
                    <a:pt x="191" y="760"/>
                  </a:lnTo>
                  <a:lnTo>
                    <a:pt x="195" y="763"/>
                  </a:lnTo>
                  <a:lnTo>
                    <a:pt x="202" y="768"/>
                  </a:lnTo>
                  <a:lnTo>
                    <a:pt x="207" y="775"/>
                  </a:lnTo>
                  <a:lnTo>
                    <a:pt x="213" y="782"/>
                  </a:lnTo>
                  <a:lnTo>
                    <a:pt x="220" y="788"/>
                  </a:lnTo>
                  <a:lnTo>
                    <a:pt x="225" y="790"/>
                  </a:lnTo>
                  <a:lnTo>
                    <a:pt x="229" y="793"/>
                  </a:lnTo>
                  <a:lnTo>
                    <a:pt x="235" y="794"/>
                  </a:lnTo>
                  <a:lnTo>
                    <a:pt x="241" y="794"/>
                  </a:lnTo>
                  <a:lnTo>
                    <a:pt x="241" y="794"/>
                  </a:lnTo>
                  <a:lnTo>
                    <a:pt x="245" y="794"/>
                  </a:lnTo>
                  <a:lnTo>
                    <a:pt x="250" y="791"/>
                  </a:lnTo>
                  <a:lnTo>
                    <a:pt x="260" y="787"/>
                  </a:lnTo>
                  <a:lnTo>
                    <a:pt x="270" y="778"/>
                  </a:lnTo>
                  <a:lnTo>
                    <a:pt x="280" y="768"/>
                  </a:lnTo>
                  <a:lnTo>
                    <a:pt x="300" y="747"/>
                  </a:lnTo>
                  <a:lnTo>
                    <a:pt x="309" y="739"/>
                  </a:lnTo>
                  <a:lnTo>
                    <a:pt x="318" y="732"/>
                  </a:lnTo>
                  <a:lnTo>
                    <a:pt x="318" y="732"/>
                  </a:lnTo>
                  <a:lnTo>
                    <a:pt x="314" y="717"/>
                  </a:lnTo>
                  <a:lnTo>
                    <a:pt x="314" y="71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7" name="Freeform 108"/>
            <p:cNvSpPr>
              <a:spLocks/>
            </p:cNvSpPr>
            <p:nvPr/>
          </p:nvSpPr>
          <p:spPr bwMode="auto">
            <a:xfrm>
              <a:off x="5871409" y="5266842"/>
              <a:ext cx="243430" cy="159648"/>
            </a:xfrm>
            <a:custGeom>
              <a:avLst/>
              <a:gdLst/>
              <a:ahLst/>
              <a:cxnLst>
                <a:cxn ang="0">
                  <a:pos x="107" y="11"/>
                </a:cxn>
                <a:cxn ang="0">
                  <a:pos x="94" y="35"/>
                </a:cxn>
                <a:cxn ang="0">
                  <a:pos x="65" y="61"/>
                </a:cxn>
                <a:cxn ang="0">
                  <a:pos x="15" y="88"/>
                </a:cxn>
                <a:cxn ang="0">
                  <a:pos x="3" y="103"/>
                </a:cxn>
                <a:cxn ang="0">
                  <a:pos x="22" y="129"/>
                </a:cxn>
                <a:cxn ang="0">
                  <a:pos x="47" y="145"/>
                </a:cxn>
                <a:cxn ang="0">
                  <a:pos x="60" y="146"/>
                </a:cxn>
                <a:cxn ang="0">
                  <a:pos x="81" y="137"/>
                </a:cxn>
                <a:cxn ang="0">
                  <a:pos x="89" y="136"/>
                </a:cxn>
                <a:cxn ang="0">
                  <a:pos x="111" y="146"/>
                </a:cxn>
                <a:cxn ang="0">
                  <a:pos x="120" y="170"/>
                </a:cxn>
                <a:cxn ang="0">
                  <a:pos x="126" y="220"/>
                </a:cxn>
                <a:cxn ang="0">
                  <a:pos x="136" y="240"/>
                </a:cxn>
                <a:cxn ang="0">
                  <a:pos x="151" y="245"/>
                </a:cxn>
                <a:cxn ang="0">
                  <a:pos x="164" y="237"/>
                </a:cxn>
                <a:cxn ang="0">
                  <a:pos x="175" y="224"/>
                </a:cxn>
                <a:cxn ang="0">
                  <a:pos x="187" y="220"/>
                </a:cxn>
                <a:cxn ang="0">
                  <a:pos x="204" y="224"/>
                </a:cxn>
                <a:cxn ang="0">
                  <a:pos x="226" y="243"/>
                </a:cxn>
                <a:cxn ang="0">
                  <a:pos x="248" y="262"/>
                </a:cxn>
                <a:cxn ang="0">
                  <a:pos x="265" y="268"/>
                </a:cxn>
                <a:cxn ang="0">
                  <a:pos x="280" y="268"/>
                </a:cxn>
                <a:cxn ang="0">
                  <a:pos x="281" y="266"/>
                </a:cxn>
                <a:cxn ang="0">
                  <a:pos x="287" y="264"/>
                </a:cxn>
                <a:cxn ang="0">
                  <a:pos x="301" y="267"/>
                </a:cxn>
                <a:cxn ang="0">
                  <a:pos x="325" y="279"/>
                </a:cxn>
                <a:cxn ang="0">
                  <a:pos x="342" y="283"/>
                </a:cxn>
                <a:cxn ang="0">
                  <a:pos x="354" y="278"/>
                </a:cxn>
                <a:cxn ang="0">
                  <a:pos x="364" y="261"/>
                </a:cxn>
                <a:cxn ang="0">
                  <a:pos x="367" y="220"/>
                </a:cxn>
                <a:cxn ang="0">
                  <a:pos x="371" y="213"/>
                </a:cxn>
                <a:cxn ang="0">
                  <a:pos x="388" y="198"/>
                </a:cxn>
                <a:cxn ang="0">
                  <a:pos x="389" y="190"/>
                </a:cxn>
                <a:cxn ang="0">
                  <a:pos x="382" y="182"/>
                </a:cxn>
                <a:cxn ang="0">
                  <a:pos x="374" y="171"/>
                </a:cxn>
                <a:cxn ang="0">
                  <a:pos x="344" y="141"/>
                </a:cxn>
                <a:cxn ang="0">
                  <a:pos x="339" y="132"/>
                </a:cxn>
                <a:cxn ang="0">
                  <a:pos x="313" y="138"/>
                </a:cxn>
                <a:cxn ang="0">
                  <a:pos x="275" y="159"/>
                </a:cxn>
                <a:cxn ang="0">
                  <a:pos x="248" y="171"/>
                </a:cxn>
                <a:cxn ang="0">
                  <a:pos x="234" y="170"/>
                </a:cxn>
                <a:cxn ang="0">
                  <a:pos x="214" y="156"/>
                </a:cxn>
                <a:cxn ang="0">
                  <a:pos x="203" y="130"/>
                </a:cxn>
                <a:cxn ang="0">
                  <a:pos x="202" y="98"/>
                </a:cxn>
                <a:cxn ang="0">
                  <a:pos x="194" y="54"/>
                </a:cxn>
                <a:cxn ang="0">
                  <a:pos x="184" y="39"/>
                </a:cxn>
                <a:cxn ang="0">
                  <a:pos x="168" y="32"/>
                </a:cxn>
                <a:cxn ang="0">
                  <a:pos x="144" y="29"/>
                </a:cxn>
                <a:cxn ang="0">
                  <a:pos x="118" y="16"/>
                </a:cxn>
                <a:cxn ang="0">
                  <a:pos x="111" y="4"/>
                </a:cxn>
                <a:cxn ang="0">
                  <a:pos x="110" y="0"/>
                </a:cxn>
              </a:cxnLst>
              <a:rect l="0" t="0" r="r" b="b"/>
              <a:pathLst>
                <a:path w="389" h="283">
                  <a:moveTo>
                    <a:pt x="110" y="3"/>
                  </a:moveTo>
                  <a:lnTo>
                    <a:pt x="110" y="3"/>
                  </a:lnTo>
                  <a:lnTo>
                    <a:pt x="107" y="11"/>
                  </a:lnTo>
                  <a:lnTo>
                    <a:pt x="104" y="20"/>
                  </a:lnTo>
                  <a:lnTo>
                    <a:pt x="99" y="27"/>
                  </a:lnTo>
                  <a:lnTo>
                    <a:pt x="94" y="35"/>
                  </a:lnTo>
                  <a:lnTo>
                    <a:pt x="87" y="42"/>
                  </a:lnTo>
                  <a:lnTo>
                    <a:pt x="80" y="49"/>
                  </a:lnTo>
                  <a:lnTo>
                    <a:pt x="65" y="61"/>
                  </a:lnTo>
                  <a:lnTo>
                    <a:pt x="47" y="72"/>
                  </a:lnTo>
                  <a:lnTo>
                    <a:pt x="31" y="80"/>
                  </a:lnTo>
                  <a:lnTo>
                    <a:pt x="15" y="8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3" y="103"/>
                  </a:lnTo>
                  <a:lnTo>
                    <a:pt x="7" y="113"/>
                  </a:lnTo>
                  <a:lnTo>
                    <a:pt x="14" y="121"/>
                  </a:lnTo>
                  <a:lnTo>
                    <a:pt x="22" y="129"/>
                  </a:lnTo>
                  <a:lnTo>
                    <a:pt x="30" y="136"/>
                  </a:lnTo>
                  <a:lnTo>
                    <a:pt x="39" y="141"/>
                  </a:lnTo>
                  <a:lnTo>
                    <a:pt x="47" y="145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60" y="146"/>
                  </a:lnTo>
                  <a:lnTo>
                    <a:pt x="65" y="145"/>
                  </a:lnTo>
                  <a:lnTo>
                    <a:pt x="73" y="141"/>
                  </a:lnTo>
                  <a:lnTo>
                    <a:pt x="81" y="137"/>
                  </a:lnTo>
                  <a:lnTo>
                    <a:pt x="84" y="136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97" y="137"/>
                  </a:lnTo>
                  <a:lnTo>
                    <a:pt x="105" y="140"/>
                  </a:lnTo>
                  <a:lnTo>
                    <a:pt x="111" y="146"/>
                  </a:lnTo>
                  <a:lnTo>
                    <a:pt x="114" y="153"/>
                  </a:lnTo>
                  <a:lnTo>
                    <a:pt x="118" y="161"/>
                  </a:lnTo>
                  <a:lnTo>
                    <a:pt x="120" y="170"/>
                  </a:lnTo>
                  <a:lnTo>
                    <a:pt x="122" y="191"/>
                  </a:lnTo>
                  <a:lnTo>
                    <a:pt x="125" y="210"/>
                  </a:lnTo>
                  <a:lnTo>
                    <a:pt x="126" y="220"/>
                  </a:lnTo>
                  <a:lnTo>
                    <a:pt x="128" y="228"/>
                  </a:lnTo>
                  <a:lnTo>
                    <a:pt x="131" y="234"/>
                  </a:lnTo>
                  <a:lnTo>
                    <a:pt x="136" y="240"/>
                  </a:lnTo>
                  <a:lnTo>
                    <a:pt x="143" y="244"/>
                  </a:lnTo>
                  <a:lnTo>
                    <a:pt x="151" y="245"/>
                  </a:lnTo>
                  <a:lnTo>
                    <a:pt x="151" y="245"/>
                  </a:lnTo>
                  <a:lnTo>
                    <a:pt x="156" y="244"/>
                  </a:lnTo>
                  <a:lnTo>
                    <a:pt x="160" y="241"/>
                  </a:lnTo>
                  <a:lnTo>
                    <a:pt x="164" y="237"/>
                  </a:lnTo>
                  <a:lnTo>
                    <a:pt x="167" y="232"/>
                  </a:lnTo>
                  <a:lnTo>
                    <a:pt x="172" y="228"/>
                  </a:lnTo>
                  <a:lnTo>
                    <a:pt x="175" y="224"/>
                  </a:lnTo>
                  <a:lnTo>
                    <a:pt x="181" y="221"/>
                  </a:lnTo>
                  <a:lnTo>
                    <a:pt x="187" y="220"/>
                  </a:lnTo>
                  <a:lnTo>
                    <a:pt x="187" y="220"/>
                  </a:lnTo>
                  <a:lnTo>
                    <a:pt x="194" y="221"/>
                  </a:lnTo>
                  <a:lnTo>
                    <a:pt x="198" y="222"/>
                  </a:lnTo>
                  <a:lnTo>
                    <a:pt x="204" y="224"/>
                  </a:lnTo>
                  <a:lnTo>
                    <a:pt x="209" y="226"/>
                  </a:lnTo>
                  <a:lnTo>
                    <a:pt x="218" y="234"/>
                  </a:lnTo>
                  <a:lnTo>
                    <a:pt x="226" y="243"/>
                  </a:lnTo>
                  <a:lnTo>
                    <a:pt x="234" y="251"/>
                  </a:lnTo>
                  <a:lnTo>
                    <a:pt x="243" y="259"/>
                  </a:lnTo>
                  <a:lnTo>
                    <a:pt x="248" y="262"/>
                  </a:lnTo>
                  <a:lnTo>
                    <a:pt x="253" y="264"/>
                  </a:lnTo>
                  <a:lnTo>
                    <a:pt x="259" y="267"/>
                  </a:lnTo>
                  <a:lnTo>
                    <a:pt x="265" y="268"/>
                  </a:lnTo>
                  <a:lnTo>
                    <a:pt x="265" y="268"/>
                  </a:lnTo>
                  <a:lnTo>
                    <a:pt x="280" y="268"/>
                  </a:lnTo>
                  <a:lnTo>
                    <a:pt x="280" y="268"/>
                  </a:lnTo>
                  <a:lnTo>
                    <a:pt x="280" y="268"/>
                  </a:lnTo>
                  <a:lnTo>
                    <a:pt x="282" y="267"/>
                  </a:lnTo>
                  <a:lnTo>
                    <a:pt x="281" y="266"/>
                  </a:lnTo>
                  <a:lnTo>
                    <a:pt x="281" y="266"/>
                  </a:lnTo>
                  <a:lnTo>
                    <a:pt x="281" y="264"/>
                  </a:lnTo>
                  <a:lnTo>
                    <a:pt x="287" y="264"/>
                  </a:lnTo>
                  <a:lnTo>
                    <a:pt x="287" y="264"/>
                  </a:lnTo>
                  <a:lnTo>
                    <a:pt x="294" y="264"/>
                  </a:lnTo>
                  <a:lnTo>
                    <a:pt x="301" y="267"/>
                  </a:lnTo>
                  <a:lnTo>
                    <a:pt x="313" y="274"/>
                  </a:lnTo>
                  <a:lnTo>
                    <a:pt x="319" y="277"/>
                  </a:lnTo>
                  <a:lnTo>
                    <a:pt x="325" y="279"/>
                  </a:lnTo>
                  <a:lnTo>
                    <a:pt x="333" y="282"/>
                  </a:lnTo>
                  <a:lnTo>
                    <a:pt x="342" y="283"/>
                  </a:lnTo>
                  <a:lnTo>
                    <a:pt x="342" y="283"/>
                  </a:lnTo>
                  <a:lnTo>
                    <a:pt x="347" y="282"/>
                  </a:lnTo>
                  <a:lnTo>
                    <a:pt x="350" y="281"/>
                  </a:lnTo>
                  <a:lnTo>
                    <a:pt x="354" y="278"/>
                  </a:lnTo>
                  <a:lnTo>
                    <a:pt x="357" y="276"/>
                  </a:lnTo>
                  <a:lnTo>
                    <a:pt x="362" y="269"/>
                  </a:lnTo>
                  <a:lnTo>
                    <a:pt x="364" y="261"/>
                  </a:lnTo>
                  <a:lnTo>
                    <a:pt x="366" y="251"/>
                  </a:lnTo>
                  <a:lnTo>
                    <a:pt x="367" y="240"/>
                  </a:lnTo>
                  <a:lnTo>
                    <a:pt x="367" y="220"/>
                  </a:lnTo>
                  <a:lnTo>
                    <a:pt x="367" y="220"/>
                  </a:lnTo>
                  <a:lnTo>
                    <a:pt x="369" y="216"/>
                  </a:lnTo>
                  <a:lnTo>
                    <a:pt x="371" y="213"/>
                  </a:lnTo>
                  <a:lnTo>
                    <a:pt x="379" y="207"/>
                  </a:lnTo>
                  <a:lnTo>
                    <a:pt x="386" y="201"/>
                  </a:lnTo>
                  <a:lnTo>
                    <a:pt x="388" y="198"/>
                  </a:lnTo>
                  <a:lnTo>
                    <a:pt x="389" y="194"/>
                  </a:lnTo>
                  <a:lnTo>
                    <a:pt x="389" y="194"/>
                  </a:lnTo>
                  <a:lnTo>
                    <a:pt x="389" y="190"/>
                  </a:lnTo>
                  <a:lnTo>
                    <a:pt x="387" y="186"/>
                  </a:lnTo>
                  <a:lnTo>
                    <a:pt x="385" y="184"/>
                  </a:lnTo>
                  <a:lnTo>
                    <a:pt x="382" y="182"/>
                  </a:lnTo>
                  <a:lnTo>
                    <a:pt x="377" y="178"/>
                  </a:lnTo>
                  <a:lnTo>
                    <a:pt x="375" y="176"/>
                  </a:lnTo>
                  <a:lnTo>
                    <a:pt x="374" y="171"/>
                  </a:lnTo>
                  <a:lnTo>
                    <a:pt x="374" y="171"/>
                  </a:lnTo>
                  <a:lnTo>
                    <a:pt x="357" y="154"/>
                  </a:lnTo>
                  <a:lnTo>
                    <a:pt x="344" y="141"/>
                  </a:lnTo>
                  <a:lnTo>
                    <a:pt x="340" y="136"/>
                  </a:lnTo>
                  <a:lnTo>
                    <a:pt x="339" y="132"/>
                  </a:lnTo>
                  <a:lnTo>
                    <a:pt x="339" y="132"/>
                  </a:lnTo>
                  <a:lnTo>
                    <a:pt x="332" y="132"/>
                  </a:lnTo>
                  <a:lnTo>
                    <a:pt x="326" y="133"/>
                  </a:lnTo>
                  <a:lnTo>
                    <a:pt x="313" y="138"/>
                  </a:lnTo>
                  <a:lnTo>
                    <a:pt x="299" y="145"/>
                  </a:lnTo>
                  <a:lnTo>
                    <a:pt x="288" y="152"/>
                  </a:lnTo>
                  <a:lnTo>
                    <a:pt x="275" y="159"/>
                  </a:lnTo>
                  <a:lnTo>
                    <a:pt x="264" y="165"/>
                  </a:lnTo>
                  <a:lnTo>
                    <a:pt x="252" y="170"/>
                  </a:lnTo>
                  <a:lnTo>
                    <a:pt x="248" y="171"/>
                  </a:lnTo>
                  <a:lnTo>
                    <a:pt x="242" y="171"/>
                  </a:lnTo>
                  <a:lnTo>
                    <a:pt x="242" y="171"/>
                  </a:lnTo>
                  <a:lnTo>
                    <a:pt x="234" y="170"/>
                  </a:lnTo>
                  <a:lnTo>
                    <a:pt x="227" y="168"/>
                  </a:lnTo>
                  <a:lnTo>
                    <a:pt x="220" y="162"/>
                  </a:lnTo>
                  <a:lnTo>
                    <a:pt x="214" y="156"/>
                  </a:lnTo>
                  <a:lnTo>
                    <a:pt x="209" y="148"/>
                  </a:lnTo>
                  <a:lnTo>
                    <a:pt x="205" y="139"/>
                  </a:lnTo>
                  <a:lnTo>
                    <a:pt x="203" y="130"/>
                  </a:lnTo>
                  <a:lnTo>
                    <a:pt x="202" y="121"/>
                  </a:lnTo>
                  <a:lnTo>
                    <a:pt x="202" y="121"/>
                  </a:lnTo>
                  <a:lnTo>
                    <a:pt x="202" y="98"/>
                  </a:lnTo>
                  <a:lnTo>
                    <a:pt x="201" y="83"/>
                  </a:lnTo>
                  <a:lnTo>
                    <a:pt x="197" y="68"/>
                  </a:lnTo>
                  <a:lnTo>
                    <a:pt x="194" y="54"/>
                  </a:lnTo>
                  <a:lnTo>
                    <a:pt x="191" y="48"/>
                  </a:lnTo>
                  <a:lnTo>
                    <a:pt x="188" y="43"/>
                  </a:lnTo>
                  <a:lnTo>
                    <a:pt x="184" y="39"/>
                  </a:lnTo>
                  <a:lnTo>
                    <a:pt x="180" y="35"/>
                  </a:lnTo>
                  <a:lnTo>
                    <a:pt x="175" y="33"/>
                  </a:lnTo>
                  <a:lnTo>
                    <a:pt x="168" y="32"/>
                  </a:lnTo>
                  <a:lnTo>
                    <a:pt x="168" y="32"/>
                  </a:lnTo>
                  <a:lnTo>
                    <a:pt x="153" y="31"/>
                  </a:lnTo>
                  <a:lnTo>
                    <a:pt x="144" y="29"/>
                  </a:lnTo>
                  <a:lnTo>
                    <a:pt x="134" y="25"/>
                  </a:lnTo>
                  <a:lnTo>
                    <a:pt x="125" y="22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11" y="4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3"/>
                  </a:lnTo>
                  <a:lnTo>
                    <a:pt x="110" y="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8" name="Freeform 109"/>
            <p:cNvSpPr>
              <a:spLocks/>
            </p:cNvSpPr>
            <p:nvPr/>
          </p:nvSpPr>
          <p:spPr bwMode="auto">
            <a:xfrm>
              <a:off x="7932444" y="6221330"/>
              <a:ext cx="334559" cy="297782"/>
            </a:xfrm>
            <a:custGeom>
              <a:avLst/>
              <a:gdLst/>
              <a:ahLst/>
              <a:cxnLst>
                <a:cxn ang="0">
                  <a:pos x="3" y="300"/>
                </a:cxn>
                <a:cxn ang="0">
                  <a:pos x="1" y="315"/>
                </a:cxn>
                <a:cxn ang="0">
                  <a:pos x="9" y="336"/>
                </a:cxn>
                <a:cxn ang="0">
                  <a:pos x="42" y="355"/>
                </a:cxn>
                <a:cxn ang="0">
                  <a:pos x="71" y="372"/>
                </a:cxn>
                <a:cxn ang="0">
                  <a:pos x="70" y="407"/>
                </a:cxn>
                <a:cxn ang="0">
                  <a:pos x="73" y="425"/>
                </a:cxn>
                <a:cxn ang="0">
                  <a:pos x="88" y="440"/>
                </a:cxn>
                <a:cxn ang="0">
                  <a:pos x="135" y="451"/>
                </a:cxn>
                <a:cxn ang="0">
                  <a:pos x="149" y="462"/>
                </a:cxn>
                <a:cxn ang="0">
                  <a:pos x="162" y="475"/>
                </a:cxn>
                <a:cxn ang="0">
                  <a:pos x="178" y="476"/>
                </a:cxn>
                <a:cxn ang="0">
                  <a:pos x="200" y="463"/>
                </a:cxn>
                <a:cxn ang="0">
                  <a:pos x="225" y="438"/>
                </a:cxn>
                <a:cxn ang="0">
                  <a:pos x="242" y="432"/>
                </a:cxn>
                <a:cxn ang="0">
                  <a:pos x="246" y="491"/>
                </a:cxn>
                <a:cxn ang="0">
                  <a:pos x="269" y="517"/>
                </a:cxn>
                <a:cxn ang="0">
                  <a:pos x="292" y="525"/>
                </a:cxn>
                <a:cxn ang="0">
                  <a:pos x="339" y="516"/>
                </a:cxn>
                <a:cxn ang="0">
                  <a:pos x="356" y="502"/>
                </a:cxn>
                <a:cxn ang="0">
                  <a:pos x="374" y="472"/>
                </a:cxn>
                <a:cxn ang="0">
                  <a:pos x="405" y="463"/>
                </a:cxn>
                <a:cxn ang="0">
                  <a:pos x="463" y="458"/>
                </a:cxn>
                <a:cxn ang="0">
                  <a:pos x="497" y="436"/>
                </a:cxn>
                <a:cxn ang="0">
                  <a:pos x="506" y="399"/>
                </a:cxn>
                <a:cxn ang="0">
                  <a:pos x="496" y="370"/>
                </a:cxn>
                <a:cxn ang="0">
                  <a:pos x="499" y="354"/>
                </a:cxn>
                <a:cxn ang="0">
                  <a:pos x="513" y="339"/>
                </a:cxn>
                <a:cxn ang="0">
                  <a:pos x="536" y="337"/>
                </a:cxn>
                <a:cxn ang="0">
                  <a:pos x="530" y="315"/>
                </a:cxn>
                <a:cxn ang="0">
                  <a:pos x="500" y="285"/>
                </a:cxn>
                <a:cxn ang="0">
                  <a:pos x="465" y="249"/>
                </a:cxn>
                <a:cxn ang="0">
                  <a:pos x="455" y="214"/>
                </a:cxn>
                <a:cxn ang="0">
                  <a:pos x="437" y="171"/>
                </a:cxn>
                <a:cxn ang="0">
                  <a:pos x="414" y="197"/>
                </a:cxn>
                <a:cxn ang="0">
                  <a:pos x="398" y="200"/>
                </a:cxn>
                <a:cxn ang="0">
                  <a:pos x="364" y="187"/>
                </a:cxn>
                <a:cxn ang="0">
                  <a:pos x="361" y="171"/>
                </a:cxn>
                <a:cxn ang="0">
                  <a:pos x="367" y="135"/>
                </a:cxn>
                <a:cxn ang="0">
                  <a:pos x="358" y="128"/>
                </a:cxn>
                <a:cxn ang="0">
                  <a:pos x="358" y="113"/>
                </a:cxn>
                <a:cxn ang="0">
                  <a:pos x="381" y="80"/>
                </a:cxn>
                <a:cxn ang="0">
                  <a:pos x="408" y="51"/>
                </a:cxn>
                <a:cxn ang="0">
                  <a:pos x="389" y="27"/>
                </a:cxn>
                <a:cxn ang="0">
                  <a:pos x="340" y="18"/>
                </a:cxn>
                <a:cxn ang="0">
                  <a:pos x="293" y="4"/>
                </a:cxn>
                <a:cxn ang="0">
                  <a:pos x="263" y="5"/>
                </a:cxn>
                <a:cxn ang="0">
                  <a:pos x="244" y="23"/>
                </a:cxn>
                <a:cxn ang="0">
                  <a:pos x="245" y="46"/>
                </a:cxn>
                <a:cxn ang="0">
                  <a:pos x="257" y="69"/>
                </a:cxn>
                <a:cxn ang="0">
                  <a:pos x="260" y="89"/>
                </a:cxn>
                <a:cxn ang="0">
                  <a:pos x="245" y="107"/>
                </a:cxn>
                <a:cxn ang="0">
                  <a:pos x="191" y="119"/>
                </a:cxn>
                <a:cxn ang="0">
                  <a:pos x="157" y="124"/>
                </a:cxn>
                <a:cxn ang="0">
                  <a:pos x="129" y="139"/>
                </a:cxn>
                <a:cxn ang="0">
                  <a:pos x="36" y="182"/>
                </a:cxn>
                <a:cxn ang="0">
                  <a:pos x="2" y="208"/>
                </a:cxn>
                <a:cxn ang="0">
                  <a:pos x="2" y="219"/>
                </a:cxn>
                <a:cxn ang="0">
                  <a:pos x="23" y="234"/>
                </a:cxn>
                <a:cxn ang="0">
                  <a:pos x="42" y="248"/>
                </a:cxn>
                <a:cxn ang="0">
                  <a:pos x="43" y="261"/>
                </a:cxn>
                <a:cxn ang="0">
                  <a:pos x="34" y="277"/>
                </a:cxn>
                <a:cxn ang="0">
                  <a:pos x="3" y="296"/>
                </a:cxn>
              </a:cxnLst>
              <a:rect l="0" t="0" r="r" b="b"/>
              <a:pathLst>
                <a:path w="536" h="525">
                  <a:moveTo>
                    <a:pt x="7" y="293"/>
                  </a:moveTo>
                  <a:lnTo>
                    <a:pt x="7" y="293"/>
                  </a:lnTo>
                  <a:lnTo>
                    <a:pt x="7" y="296"/>
                  </a:lnTo>
                  <a:lnTo>
                    <a:pt x="3" y="300"/>
                  </a:lnTo>
                  <a:lnTo>
                    <a:pt x="1" y="304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1" y="315"/>
                  </a:lnTo>
                  <a:lnTo>
                    <a:pt x="2" y="321"/>
                  </a:lnTo>
                  <a:lnTo>
                    <a:pt x="3" y="326"/>
                  </a:lnTo>
                  <a:lnTo>
                    <a:pt x="7" y="331"/>
                  </a:lnTo>
                  <a:lnTo>
                    <a:pt x="9" y="336"/>
                  </a:lnTo>
                  <a:lnTo>
                    <a:pt x="13" y="339"/>
                  </a:lnTo>
                  <a:lnTo>
                    <a:pt x="22" y="346"/>
                  </a:lnTo>
                  <a:lnTo>
                    <a:pt x="32" y="350"/>
                  </a:lnTo>
                  <a:lnTo>
                    <a:pt x="42" y="355"/>
                  </a:lnTo>
                  <a:lnTo>
                    <a:pt x="63" y="362"/>
                  </a:lnTo>
                  <a:lnTo>
                    <a:pt x="63" y="362"/>
                  </a:lnTo>
                  <a:lnTo>
                    <a:pt x="68" y="367"/>
                  </a:lnTo>
                  <a:lnTo>
                    <a:pt x="71" y="372"/>
                  </a:lnTo>
                  <a:lnTo>
                    <a:pt x="72" y="379"/>
                  </a:lnTo>
                  <a:lnTo>
                    <a:pt x="73" y="385"/>
                  </a:lnTo>
                  <a:lnTo>
                    <a:pt x="71" y="400"/>
                  </a:lnTo>
                  <a:lnTo>
                    <a:pt x="70" y="407"/>
                  </a:lnTo>
                  <a:lnTo>
                    <a:pt x="70" y="414"/>
                  </a:lnTo>
                  <a:lnTo>
                    <a:pt x="70" y="414"/>
                  </a:lnTo>
                  <a:lnTo>
                    <a:pt x="71" y="420"/>
                  </a:lnTo>
                  <a:lnTo>
                    <a:pt x="73" y="425"/>
                  </a:lnTo>
                  <a:lnTo>
                    <a:pt x="76" y="430"/>
                  </a:lnTo>
                  <a:lnTo>
                    <a:pt x="79" y="433"/>
                  </a:lnTo>
                  <a:lnTo>
                    <a:pt x="84" y="437"/>
                  </a:lnTo>
                  <a:lnTo>
                    <a:pt x="88" y="440"/>
                  </a:lnTo>
                  <a:lnTo>
                    <a:pt x="99" y="445"/>
                  </a:lnTo>
                  <a:lnTo>
                    <a:pt x="111" y="448"/>
                  </a:lnTo>
                  <a:lnTo>
                    <a:pt x="123" y="449"/>
                  </a:lnTo>
                  <a:lnTo>
                    <a:pt x="135" y="451"/>
                  </a:lnTo>
                  <a:lnTo>
                    <a:pt x="147" y="451"/>
                  </a:lnTo>
                  <a:lnTo>
                    <a:pt x="147" y="451"/>
                  </a:lnTo>
                  <a:lnTo>
                    <a:pt x="148" y="458"/>
                  </a:lnTo>
                  <a:lnTo>
                    <a:pt x="149" y="462"/>
                  </a:lnTo>
                  <a:lnTo>
                    <a:pt x="152" y="467"/>
                  </a:lnTo>
                  <a:lnTo>
                    <a:pt x="154" y="470"/>
                  </a:lnTo>
                  <a:lnTo>
                    <a:pt x="158" y="474"/>
                  </a:lnTo>
                  <a:lnTo>
                    <a:pt x="162" y="475"/>
                  </a:lnTo>
                  <a:lnTo>
                    <a:pt x="167" y="476"/>
                  </a:lnTo>
                  <a:lnTo>
                    <a:pt x="172" y="477"/>
                  </a:lnTo>
                  <a:lnTo>
                    <a:pt x="172" y="477"/>
                  </a:lnTo>
                  <a:lnTo>
                    <a:pt x="178" y="476"/>
                  </a:lnTo>
                  <a:lnTo>
                    <a:pt x="184" y="475"/>
                  </a:lnTo>
                  <a:lnTo>
                    <a:pt x="188" y="472"/>
                  </a:lnTo>
                  <a:lnTo>
                    <a:pt x="192" y="470"/>
                  </a:lnTo>
                  <a:lnTo>
                    <a:pt x="200" y="463"/>
                  </a:lnTo>
                  <a:lnTo>
                    <a:pt x="207" y="456"/>
                  </a:lnTo>
                  <a:lnTo>
                    <a:pt x="213" y="448"/>
                  </a:lnTo>
                  <a:lnTo>
                    <a:pt x="221" y="440"/>
                  </a:lnTo>
                  <a:lnTo>
                    <a:pt x="225" y="438"/>
                  </a:lnTo>
                  <a:lnTo>
                    <a:pt x="230" y="436"/>
                  </a:lnTo>
                  <a:lnTo>
                    <a:pt x="236" y="433"/>
                  </a:lnTo>
                  <a:lnTo>
                    <a:pt x="242" y="432"/>
                  </a:lnTo>
                  <a:lnTo>
                    <a:pt x="242" y="432"/>
                  </a:lnTo>
                  <a:lnTo>
                    <a:pt x="242" y="477"/>
                  </a:lnTo>
                  <a:lnTo>
                    <a:pt x="242" y="477"/>
                  </a:lnTo>
                  <a:lnTo>
                    <a:pt x="244" y="484"/>
                  </a:lnTo>
                  <a:lnTo>
                    <a:pt x="246" y="491"/>
                  </a:lnTo>
                  <a:lnTo>
                    <a:pt x="249" y="497"/>
                  </a:lnTo>
                  <a:lnTo>
                    <a:pt x="254" y="501"/>
                  </a:lnTo>
                  <a:lnTo>
                    <a:pt x="264" y="512"/>
                  </a:lnTo>
                  <a:lnTo>
                    <a:pt x="269" y="517"/>
                  </a:lnTo>
                  <a:lnTo>
                    <a:pt x="271" y="524"/>
                  </a:lnTo>
                  <a:lnTo>
                    <a:pt x="271" y="524"/>
                  </a:lnTo>
                  <a:lnTo>
                    <a:pt x="282" y="525"/>
                  </a:lnTo>
                  <a:lnTo>
                    <a:pt x="292" y="525"/>
                  </a:lnTo>
                  <a:lnTo>
                    <a:pt x="305" y="525"/>
                  </a:lnTo>
                  <a:lnTo>
                    <a:pt x="318" y="524"/>
                  </a:lnTo>
                  <a:lnTo>
                    <a:pt x="332" y="520"/>
                  </a:lnTo>
                  <a:lnTo>
                    <a:pt x="339" y="516"/>
                  </a:lnTo>
                  <a:lnTo>
                    <a:pt x="345" y="513"/>
                  </a:lnTo>
                  <a:lnTo>
                    <a:pt x="352" y="508"/>
                  </a:lnTo>
                  <a:lnTo>
                    <a:pt x="356" y="502"/>
                  </a:lnTo>
                  <a:lnTo>
                    <a:pt x="356" y="502"/>
                  </a:lnTo>
                  <a:lnTo>
                    <a:pt x="359" y="492"/>
                  </a:lnTo>
                  <a:lnTo>
                    <a:pt x="363" y="484"/>
                  </a:lnTo>
                  <a:lnTo>
                    <a:pt x="368" y="478"/>
                  </a:lnTo>
                  <a:lnTo>
                    <a:pt x="374" y="472"/>
                  </a:lnTo>
                  <a:lnTo>
                    <a:pt x="381" y="469"/>
                  </a:lnTo>
                  <a:lnTo>
                    <a:pt x="389" y="467"/>
                  </a:lnTo>
                  <a:lnTo>
                    <a:pt x="397" y="464"/>
                  </a:lnTo>
                  <a:lnTo>
                    <a:pt x="405" y="463"/>
                  </a:lnTo>
                  <a:lnTo>
                    <a:pt x="422" y="462"/>
                  </a:lnTo>
                  <a:lnTo>
                    <a:pt x="439" y="461"/>
                  </a:lnTo>
                  <a:lnTo>
                    <a:pt x="456" y="459"/>
                  </a:lnTo>
                  <a:lnTo>
                    <a:pt x="463" y="458"/>
                  </a:lnTo>
                  <a:lnTo>
                    <a:pt x="470" y="454"/>
                  </a:lnTo>
                  <a:lnTo>
                    <a:pt x="470" y="454"/>
                  </a:lnTo>
                  <a:lnTo>
                    <a:pt x="484" y="446"/>
                  </a:lnTo>
                  <a:lnTo>
                    <a:pt x="497" y="436"/>
                  </a:lnTo>
                  <a:lnTo>
                    <a:pt x="522" y="417"/>
                  </a:lnTo>
                  <a:lnTo>
                    <a:pt x="522" y="417"/>
                  </a:lnTo>
                  <a:lnTo>
                    <a:pt x="514" y="410"/>
                  </a:lnTo>
                  <a:lnTo>
                    <a:pt x="506" y="399"/>
                  </a:lnTo>
                  <a:lnTo>
                    <a:pt x="501" y="393"/>
                  </a:lnTo>
                  <a:lnTo>
                    <a:pt x="499" y="386"/>
                  </a:lnTo>
                  <a:lnTo>
                    <a:pt x="497" y="378"/>
                  </a:lnTo>
                  <a:lnTo>
                    <a:pt x="496" y="370"/>
                  </a:lnTo>
                  <a:lnTo>
                    <a:pt x="496" y="370"/>
                  </a:lnTo>
                  <a:lnTo>
                    <a:pt x="496" y="364"/>
                  </a:lnTo>
                  <a:lnTo>
                    <a:pt x="497" y="360"/>
                  </a:lnTo>
                  <a:lnTo>
                    <a:pt x="499" y="354"/>
                  </a:lnTo>
                  <a:lnTo>
                    <a:pt x="501" y="349"/>
                  </a:lnTo>
                  <a:lnTo>
                    <a:pt x="505" y="345"/>
                  </a:lnTo>
                  <a:lnTo>
                    <a:pt x="508" y="341"/>
                  </a:lnTo>
                  <a:lnTo>
                    <a:pt x="513" y="339"/>
                  </a:lnTo>
                  <a:lnTo>
                    <a:pt x="519" y="337"/>
                  </a:lnTo>
                  <a:lnTo>
                    <a:pt x="519" y="337"/>
                  </a:lnTo>
                  <a:lnTo>
                    <a:pt x="536" y="337"/>
                  </a:lnTo>
                  <a:lnTo>
                    <a:pt x="536" y="337"/>
                  </a:lnTo>
                  <a:lnTo>
                    <a:pt x="536" y="337"/>
                  </a:lnTo>
                  <a:lnTo>
                    <a:pt x="536" y="329"/>
                  </a:lnTo>
                  <a:lnTo>
                    <a:pt x="534" y="322"/>
                  </a:lnTo>
                  <a:lnTo>
                    <a:pt x="530" y="315"/>
                  </a:lnTo>
                  <a:lnTo>
                    <a:pt x="526" y="308"/>
                  </a:lnTo>
                  <a:lnTo>
                    <a:pt x="520" y="302"/>
                  </a:lnTo>
                  <a:lnTo>
                    <a:pt x="514" y="296"/>
                  </a:lnTo>
                  <a:lnTo>
                    <a:pt x="500" y="285"/>
                  </a:lnTo>
                  <a:lnTo>
                    <a:pt x="486" y="273"/>
                  </a:lnTo>
                  <a:lnTo>
                    <a:pt x="475" y="262"/>
                  </a:lnTo>
                  <a:lnTo>
                    <a:pt x="469" y="256"/>
                  </a:lnTo>
                  <a:lnTo>
                    <a:pt x="465" y="249"/>
                  </a:lnTo>
                  <a:lnTo>
                    <a:pt x="461" y="241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14"/>
                  </a:lnTo>
                  <a:lnTo>
                    <a:pt x="451" y="197"/>
                  </a:lnTo>
                  <a:lnTo>
                    <a:pt x="445" y="184"/>
                  </a:lnTo>
                  <a:lnTo>
                    <a:pt x="437" y="171"/>
                  </a:lnTo>
                  <a:lnTo>
                    <a:pt x="437" y="171"/>
                  </a:lnTo>
                  <a:lnTo>
                    <a:pt x="431" y="179"/>
                  </a:lnTo>
                  <a:lnTo>
                    <a:pt x="423" y="189"/>
                  </a:lnTo>
                  <a:lnTo>
                    <a:pt x="419" y="194"/>
                  </a:lnTo>
                  <a:lnTo>
                    <a:pt x="414" y="197"/>
                  </a:lnTo>
                  <a:lnTo>
                    <a:pt x="409" y="200"/>
                  </a:lnTo>
                  <a:lnTo>
                    <a:pt x="404" y="201"/>
                  </a:lnTo>
                  <a:lnTo>
                    <a:pt x="404" y="201"/>
                  </a:lnTo>
                  <a:lnTo>
                    <a:pt x="398" y="200"/>
                  </a:lnTo>
                  <a:lnTo>
                    <a:pt x="391" y="199"/>
                  </a:lnTo>
                  <a:lnTo>
                    <a:pt x="376" y="194"/>
                  </a:lnTo>
                  <a:lnTo>
                    <a:pt x="370" y="191"/>
                  </a:lnTo>
                  <a:lnTo>
                    <a:pt x="364" y="187"/>
                  </a:lnTo>
                  <a:lnTo>
                    <a:pt x="361" y="182"/>
                  </a:lnTo>
                  <a:lnTo>
                    <a:pt x="360" y="179"/>
                  </a:lnTo>
                  <a:lnTo>
                    <a:pt x="360" y="179"/>
                  </a:lnTo>
                  <a:lnTo>
                    <a:pt x="361" y="171"/>
                  </a:lnTo>
                  <a:lnTo>
                    <a:pt x="362" y="164"/>
                  </a:lnTo>
                  <a:lnTo>
                    <a:pt x="367" y="149"/>
                  </a:lnTo>
                  <a:lnTo>
                    <a:pt x="367" y="149"/>
                  </a:lnTo>
                  <a:lnTo>
                    <a:pt x="367" y="135"/>
                  </a:lnTo>
                  <a:lnTo>
                    <a:pt x="367" y="135"/>
                  </a:lnTo>
                  <a:lnTo>
                    <a:pt x="367" y="135"/>
                  </a:lnTo>
                  <a:lnTo>
                    <a:pt x="362" y="132"/>
                  </a:lnTo>
                  <a:lnTo>
                    <a:pt x="358" y="128"/>
                  </a:lnTo>
                  <a:lnTo>
                    <a:pt x="356" y="126"/>
                  </a:lnTo>
                  <a:lnTo>
                    <a:pt x="356" y="124"/>
                  </a:lnTo>
                  <a:lnTo>
                    <a:pt x="356" y="124"/>
                  </a:lnTo>
                  <a:lnTo>
                    <a:pt x="358" y="113"/>
                  </a:lnTo>
                  <a:lnTo>
                    <a:pt x="361" y="103"/>
                  </a:lnTo>
                  <a:lnTo>
                    <a:pt x="366" y="95"/>
                  </a:lnTo>
                  <a:lnTo>
                    <a:pt x="372" y="87"/>
                  </a:lnTo>
                  <a:lnTo>
                    <a:pt x="381" y="80"/>
                  </a:lnTo>
                  <a:lnTo>
                    <a:pt x="389" y="73"/>
                  </a:lnTo>
                  <a:lnTo>
                    <a:pt x="407" y="62"/>
                  </a:lnTo>
                  <a:lnTo>
                    <a:pt x="407" y="62"/>
                  </a:lnTo>
                  <a:lnTo>
                    <a:pt x="408" y="51"/>
                  </a:lnTo>
                  <a:lnTo>
                    <a:pt x="406" y="43"/>
                  </a:lnTo>
                  <a:lnTo>
                    <a:pt x="401" y="36"/>
                  </a:lnTo>
                  <a:lnTo>
                    <a:pt x="395" y="32"/>
                  </a:lnTo>
                  <a:lnTo>
                    <a:pt x="389" y="27"/>
                  </a:lnTo>
                  <a:lnTo>
                    <a:pt x="381" y="25"/>
                  </a:lnTo>
                  <a:lnTo>
                    <a:pt x="371" y="23"/>
                  </a:lnTo>
                  <a:lnTo>
                    <a:pt x="361" y="20"/>
                  </a:lnTo>
                  <a:lnTo>
                    <a:pt x="340" y="18"/>
                  </a:lnTo>
                  <a:lnTo>
                    <a:pt x="318" y="14"/>
                  </a:lnTo>
                  <a:lnTo>
                    <a:pt x="309" y="12"/>
                  </a:lnTo>
                  <a:lnTo>
                    <a:pt x="300" y="9"/>
                  </a:lnTo>
                  <a:lnTo>
                    <a:pt x="293" y="4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0" y="3"/>
                  </a:lnTo>
                  <a:lnTo>
                    <a:pt x="263" y="5"/>
                  </a:lnTo>
                  <a:lnTo>
                    <a:pt x="256" y="8"/>
                  </a:lnTo>
                  <a:lnTo>
                    <a:pt x="251" y="12"/>
                  </a:lnTo>
                  <a:lnTo>
                    <a:pt x="246" y="17"/>
                  </a:lnTo>
                  <a:lnTo>
                    <a:pt x="244" y="23"/>
                  </a:lnTo>
                  <a:lnTo>
                    <a:pt x="242" y="28"/>
                  </a:lnTo>
                  <a:lnTo>
                    <a:pt x="242" y="28"/>
                  </a:lnTo>
                  <a:lnTo>
                    <a:pt x="244" y="39"/>
                  </a:lnTo>
                  <a:lnTo>
                    <a:pt x="245" y="46"/>
                  </a:lnTo>
                  <a:lnTo>
                    <a:pt x="248" y="52"/>
                  </a:lnTo>
                  <a:lnTo>
                    <a:pt x="252" y="57"/>
                  </a:lnTo>
                  <a:lnTo>
                    <a:pt x="255" y="63"/>
                  </a:lnTo>
                  <a:lnTo>
                    <a:pt x="257" y="69"/>
                  </a:lnTo>
                  <a:lnTo>
                    <a:pt x="260" y="74"/>
                  </a:lnTo>
                  <a:lnTo>
                    <a:pt x="261" y="84"/>
                  </a:lnTo>
                  <a:lnTo>
                    <a:pt x="261" y="84"/>
                  </a:lnTo>
                  <a:lnTo>
                    <a:pt x="260" y="89"/>
                  </a:lnTo>
                  <a:lnTo>
                    <a:pt x="257" y="94"/>
                  </a:lnTo>
                  <a:lnTo>
                    <a:pt x="254" y="98"/>
                  </a:lnTo>
                  <a:lnTo>
                    <a:pt x="249" y="103"/>
                  </a:lnTo>
                  <a:lnTo>
                    <a:pt x="245" y="107"/>
                  </a:lnTo>
                  <a:lnTo>
                    <a:pt x="238" y="109"/>
                  </a:lnTo>
                  <a:lnTo>
                    <a:pt x="224" y="113"/>
                  </a:lnTo>
                  <a:lnTo>
                    <a:pt x="208" y="117"/>
                  </a:lnTo>
                  <a:lnTo>
                    <a:pt x="191" y="119"/>
                  </a:lnTo>
                  <a:lnTo>
                    <a:pt x="176" y="121"/>
                  </a:lnTo>
                  <a:lnTo>
                    <a:pt x="162" y="124"/>
                  </a:lnTo>
                  <a:lnTo>
                    <a:pt x="162" y="124"/>
                  </a:lnTo>
                  <a:lnTo>
                    <a:pt x="157" y="124"/>
                  </a:lnTo>
                  <a:lnTo>
                    <a:pt x="153" y="125"/>
                  </a:lnTo>
                  <a:lnTo>
                    <a:pt x="145" y="128"/>
                  </a:lnTo>
                  <a:lnTo>
                    <a:pt x="138" y="133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02" y="150"/>
                  </a:lnTo>
                  <a:lnTo>
                    <a:pt x="58" y="171"/>
                  </a:lnTo>
                  <a:lnTo>
                    <a:pt x="36" y="182"/>
                  </a:lnTo>
                  <a:lnTo>
                    <a:pt x="18" y="194"/>
                  </a:lnTo>
                  <a:lnTo>
                    <a:pt x="11" y="199"/>
                  </a:lnTo>
                  <a:lnTo>
                    <a:pt x="5" y="204"/>
                  </a:lnTo>
                  <a:lnTo>
                    <a:pt x="2" y="208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1" y="216"/>
                  </a:lnTo>
                  <a:lnTo>
                    <a:pt x="2" y="219"/>
                  </a:lnTo>
                  <a:lnTo>
                    <a:pt x="4" y="222"/>
                  </a:lnTo>
                  <a:lnTo>
                    <a:pt x="7" y="225"/>
                  </a:lnTo>
                  <a:lnTo>
                    <a:pt x="15" y="230"/>
                  </a:lnTo>
                  <a:lnTo>
                    <a:pt x="23" y="234"/>
                  </a:lnTo>
                  <a:lnTo>
                    <a:pt x="31" y="238"/>
                  </a:lnTo>
                  <a:lnTo>
                    <a:pt x="38" y="242"/>
                  </a:lnTo>
                  <a:lnTo>
                    <a:pt x="40" y="246"/>
                  </a:lnTo>
                  <a:lnTo>
                    <a:pt x="42" y="248"/>
                  </a:lnTo>
                  <a:lnTo>
                    <a:pt x="43" y="252"/>
                  </a:lnTo>
                  <a:lnTo>
                    <a:pt x="45" y="256"/>
                  </a:lnTo>
                  <a:lnTo>
                    <a:pt x="45" y="256"/>
                  </a:lnTo>
                  <a:lnTo>
                    <a:pt x="43" y="261"/>
                  </a:lnTo>
                  <a:lnTo>
                    <a:pt x="43" y="265"/>
                  </a:lnTo>
                  <a:lnTo>
                    <a:pt x="41" y="269"/>
                  </a:lnTo>
                  <a:lnTo>
                    <a:pt x="40" y="272"/>
                  </a:lnTo>
                  <a:lnTo>
                    <a:pt x="34" y="277"/>
                  </a:lnTo>
                  <a:lnTo>
                    <a:pt x="28" y="280"/>
                  </a:lnTo>
                  <a:lnTo>
                    <a:pt x="15" y="286"/>
                  </a:lnTo>
                  <a:lnTo>
                    <a:pt x="9" y="291"/>
                  </a:lnTo>
                  <a:lnTo>
                    <a:pt x="3" y="296"/>
                  </a:lnTo>
                  <a:lnTo>
                    <a:pt x="3" y="296"/>
                  </a:lnTo>
                  <a:lnTo>
                    <a:pt x="7" y="293"/>
                  </a:lnTo>
                  <a:lnTo>
                    <a:pt x="7" y="29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9" name="Freeform 110"/>
            <p:cNvSpPr>
              <a:spLocks/>
            </p:cNvSpPr>
            <p:nvPr/>
          </p:nvSpPr>
          <p:spPr bwMode="auto">
            <a:xfrm>
              <a:off x="8756359" y="5609914"/>
              <a:ext cx="905058" cy="751815"/>
            </a:xfrm>
            <a:custGeom>
              <a:avLst/>
              <a:gdLst/>
              <a:ahLst/>
              <a:cxnLst>
                <a:cxn ang="0">
                  <a:pos x="1333" y="253"/>
                </a:cxn>
                <a:cxn ang="0">
                  <a:pos x="1249" y="99"/>
                </a:cxn>
                <a:cxn ang="0">
                  <a:pos x="1249" y="44"/>
                </a:cxn>
                <a:cxn ang="0">
                  <a:pos x="1216" y="22"/>
                </a:cxn>
                <a:cxn ang="0">
                  <a:pos x="1142" y="128"/>
                </a:cxn>
                <a:cxn ang="0">
                  <a:pos x="1113" y="165"/>
                </a:cxn>
                <a:cxn ang="0">
                  <a:pos x="1065" y="159"/>
                </a:cxn>
                <a:cxn ang="0">
                  <a:pos x="1014" y="138"/>
                </a:cxn>
                <a:cxn ang="0">
                  <a:pos x="954" y="157"/>
                </a:cxn>
                <a:cxn ang="0">
                  <a:pos x="908" y="156"/>
                </a:cxn>
                <a:cxn ang="0">
                  <a:pos x="841" y="193"/>
                </a:cxn>
                <a:cxn ang="0">
                  <a:pos x="803" y="228"/>
                </a:cxn>
                <a:cxn ang="0">
                  <a:pos x="736" y="275"/>
                </a:cxn>
                <a:cxn ang="0">
                  <a:pos x="731" y="325"/>
                </a:cxn>
                <a:cxn ang="0">
                  <a:pos x="766" y="384"/>
                </a:cxn>
                <a:cxn ang="0">
                  <a:pos x="762" y="473"/>
                </a:cxn>
                <a:cxn ang="0">
                  <a:pos x="804" y="531"/>
                </a:cxn>
                <a:cxn ang="0">
                  <a:pos x="799" y="443"/>
                </a:cxn>
                <a:cxn ang="0">
                  <a:pos x="828" y="382"/>
                </a:cxn>
                <a:cxn ang="0">
                  <a:pos x="864" y="543"/>
                </a:cxn>
                <a:cxn ang="0">
                  <a:pos x="891" y="634"/>
                </a:cxn>
                <a:cxn ang="0">
                  <a:pos x="854" y="684"/>
                </a:cxn>
                <a:cxn ang="0">
                  <a:pos x="858" y="716"/>
                </a:cxn>
                <a:cxn ang="0">
                  <a:pos x="872" y="749"/>
                </a:cxn>
                <a:cxn ang="0">
                  <a:pos x="816" y="846"/>
                </a:cxn>
                <a:cxn ang="0">
                  <a:pos x="740" y="903"/>
                </a:cxn>
                <a:cxn ang="0">
                  <a:pos x="689" y="955"/>
                </a:cxn>
                <a:cxn ang="0">
                  <a:pos x="668" y="1059"/>
                </a:cxn>
                <a:cxn ang="0">
                  <a:pos x="553" y="1120"/>
                </a:cxn>
                <a:cxn ang="0">
                  <a:pos x="509" y="1180"/>
                </a:cxn>
                <a:cxn ang="0">
                  <a:pos x="492" y="1160"/>
                </a:cxn>
                <a:cxn ang="0">
                  <a:pos x="445" y="1142"/>
                </a:cxn>
                <a:cxn ang="0">
                  <a:pos x="399" y="1085"/>
                </a:cxn>
                <a:cxn ang="0">
                  <a:pos x="332" y="1045"/>
                </a:cxn>
                <a:cxn ang="0">
                  <a:pos x="269" y="1025"/>
                </a:cxn>
                <a:cxn ang="0">
                  <a:pos x="155" y="976"/>
                </a:cxn>
                <a:cxn ang="0">
                  <a:pos x="122" y="912"/>
                </a:cxn>
                <a:cxn ang="0">
                  <a:pos x="64" y="961"/>
                </a:cxn>
                <a:cxn ang="0">
                  <a:pos x="9" y="1009"/>
                </a:cxn>
                <a:cxn ang="0">
                  <a:pos x="0" y="1058"/>
                </a:cxn>
                <a:cxn ang="0">
                  <a:pos x="36" y="1119"/>
                </a:cxn>
                <a:cxn ang="0">
                  <a:pos x="354" y="1197"/>
                </a:cxn>
                <a:cxn ang="0">
                  <a:pos x="429" y="1317"/>
                </a:cxn>
                <a:cxn ang="0">
                  <a:pos x="532" y="1320"/>
                </a:cxn>
                <a:cxn ang="0">
                  <a:pos x="693" y="1244"/>
                </a:cxn>
                <a:cxn ang="0">
                  <a:pos x="829" y="1268"/>
                </a:cxn>
                <a:cxn ang="0">
                  <a:pos x="889" y="1266"/>
                </a:cxn>
                <a:cxn ang="0">
                  <a:pos x="941" y="1197"/>
                </a:cxn>
                <a:cxn ang="0">
                  <a:pos x="903" y="1157"/>
                </a:cxn>
                <a:cxn ang="0">
                  <a:pos x="916" y="1096"/>
                </a:cxn>
                <a:cxn ang="0">
                  <a:pos x="904" y="1046"/>
                </a:cxn>
                <a:cxn ang="0">
                  <a:pos x="979" y="1023"/>
                </a:cxn>
                <a:cxn ang="0">
                  <a:pos x="1033" y="981"/>
                </a:cxn>
                <a:cxn ang="0">
                  <a:pos x="1105" y="964"/>
                </a:cxn>
                <a:cxn ang="0">
                  <a:pos x="1149" y="893"/>
                </a:cxn>
                <a:cxn ang="0">
                  <a:pos x="1216" y="811"/>
                </a:cxn>
                <a:cxn ang="0">
                  <a:pos x="1325" y="715"/>
                </a:cxn>
                <a:cxn ang="0">
                  <a:pos x="1312" y="638"/>
                </a:cxn>
                <a:cxn ang="0">
                  <a:pos x="1267" y="579"/>
                </a:cxn>
                <a:cxn ang="0">
                  <a:pos x="1319" y="520"/>
                </a:cxn>
                <a:cxn ang="0">
                  <a:pos x="1400" y="386"/>
                </a:cxn>
                <a:cxn ang="0">
                  <a:pos x="1452" y="324"/>
                </a:cxn>
              </a:cxnLst>
              <a:rect l="0" t="0" r="r" b="b"/>
              <a:pathLst>
                <a:path w="1452" h="1328">
                  <a:moveTo>
                    <a:pt x="1407" y="272"/>
                  </a:moveTo>
                  <a:lnTo>
                    <a:pt x="1407" y="272"/>
                  </a:lnTo>
                  <a:lnTo>
                    <a:pt x="1397" y="265"/>
                  </a:lnTo>
                  <a:lnTo>
                    <a:pt x="1389" y="261"/>
                  </a:lnTo>
                  <a:lnTo>
                    <a:pt x="1381" y="259"/>
                  </a:lnTo>
                  <a:lnTo>
                    <a:pt x="1373" y="258"/>
                  </a:lnTo>
                  <a:lnTo>
                    <a:pt x="1355" y="258"/>
                  </a:lnTo>
                  <a:lnTo>
                    <a:pt x="1345" y="257"/>
                  </a:lnTo>
                  <a:lnTo>
                    <a:pt x="1333" y="253"/>
                  </a:lnTo>
                  <a:lnTo>
                    <a:pt x="1333" y="253"/>
                  </a:lnTo>
                  <a:lnTo>
                    <a:pt x="1320" y="225"/>
                  </a:lnTo>
                  <a:lnTo>
                    <a:pt x="1310" y="202"/>
                  </a:lnTo>
                  <a:lnTo>
                    <a:pt x="1304" y="187"/>
                  </a:lnTo>
                  <a:lnTo>
                    <a:pt x="1304" y="187"/>
                  </a:lnTo>
                  <a:lnTo>
                    <a:pt x="1295" y="166"/>
                  </a:lnTo>
                  <a:lnTo>
                    <a:pt x="1285" y="149"/>
                  </a:lnTo>
                  <a:lnTo>
                    <a:pt x="1261" y="109"/>
                  </a:lnTo>
                  <a:lnTo>
                    <a:pt x="1261" y="109"/>
                  </a:lnTo>
                  <a:lnTo>
                    <a:pt x="1255" y="105"/>
                  </a:lnTo>
                  <a:lnTo>
                    <a:pt x="1249" y="99"/>
                  </a:lnTo>
                  <a:lnTo>
                    <a:pt x="1246" y="96"/>
                  </a:lnTo>
                  <a:lnTo>
                    <a:pt x="1243" y="91"/>
                  </a:lnTo>
                  <a:lnTo>
                    <a:pt x="1242" y="86"/>
                  </a:lnTo>
                  <a:lnTo>
                    <a:pt x="1241" y="81"/>
                  </a:lnTo>
                  <a:lnTo>
                    <a:pt x="1241" y="81"/>
                  </a:lnTo>
                  <a:lnTo>
                    <a:pt x="1241" y="68"/>
                  </a:lnTo>
                  <a:lnTo>
                    <a:pt x="1242" y="61"/>
                  </a:lnTo>
                  <a:lnTo>
                    <a:pt x="1243" y="54"/>
                  </a:lnTo>
                  <a:lnTo>
                    <a:pt x="1246" y="48"/>
                  </a:lnTo>
                  <a:lnTo>
                    <a:pt x="1249" y="44"/>
                  </a:lnTo>
                  <a:lnTo>
                    <a:pt x="1254" y="40"/>
                  </a:lnTo>
                  <a:lnTo>
                    <a:pt x="1261" y="39"/>
                  </a:lnTo>
                  <a:lnTo>
                    <a:pt x="1267" y="17"/>
                  </a:lnTo>
                  <a:lnTo>
                    <a:pt x="1267" y="0"/>
                  </a:lnTo>
                  <a:lnTo>
                    <a:pt x="1267" y="0"/>
                  </a:lnTo>
                  <a:lnTo>
                    <a:pt x="1254" y="0"/>
                  </a:lnTo>
                  <a:lnTo>
                    <a:pt x="1242" y="2"/>
                  </a:lnTo>
                  <a:lnTo>
                    <a:pt x="1232" y="7"/>
                  </a:lnTo>
                  <a:lnTo>
                    <a:pt x="1224" y="14"/>
                  </a:lnTo>
                  <a:lnTo>
                    <a:pt x="1216" y="22"/>
                  </a:lnTo>
                  <a:lnTo>
                    <a:pt x="1209" y="31"/>
                  </a:lnTo>
                  <a:lnTo>
                    <a:pt x="1203" y="42"/>
                  </a:lnTo>
                  <a:lnTo>
                    <a:pt x="1198" y="53"/>
                  </a:lnTo>
                  <a:lnTo>
                    <a:pt x="1187" y="76"/>
                  </a:lnTo>
                  <a:lnTo>
                    <a:pt x="1182" y="86"/>
                  </a:lnTo>
                  <a:lnTo>
                    <a:pt x="1175" y="98"/>
                  </a:lnTo>
                  <a:lnTo>
                    <a:pt x="1170" y="107"/>
                  </a:lnTo>
                  <a:lnTo>
                    <a:pt x="1162" y="115"/>
                  </a:lnTo>
                  <a:lnTo>
                    <a:pt x="1152" y="122"/>
                  </a:lnTo>
                  <a:lnTo>
                    <a:pt x="1142" y="128"/>
                  </a:lnTo>
                  <a:lnTo>
                    <a:pt x="1142" y="128"/>
                  </a:lnTo>
                  <a:lnTo>
                    <a:pt x="1140" y="130"/>
                  </a:lnTo>
                  <a:lnTo>
                    <a:pt x="1139" y="135"/>
                  </a:lnTo>
                  <a:lnTo>
                    <a:pt x="1134" y="147"/>
                  </a:lnTo>
                  <a:lnTo>
                    <a:pt x="1132" y="154"/>
                  </a:lnTo>
                  <a:lnTo>
                    <a:pt x="1127" y="160"/>
                  </a:lnTo>
                  <a:lnTo>
                    <a:pt x="1125" y="161"/>
                  </a:lnTo>
                  <a:lnTo>
                    <a:pt x="1121" y="164"/>
                  </a:lnTo>
                  <a:lnTo>
                    <a:pt x="1118" y="165"/>
                  </a:lnTo>
                  <a:lnTo>
                    <a:pt x="1113" y="165"/>
                  </a:lnTo>
                  <a:lnTo>
                    <a:pt x="1113" y="165"/>
                  </a:lnTo>
                  <a:lnTo>
                    <a:pt x="1109" y="165"/>
                  </a:lnTo>
                  <a:lnTo>
                    <a:pt x="1104" y="164"/>
                  </a:lnTo>
                  <a:lnTo>
                    <a:pt x="1095" y="159"/>
                  </a:lnTo>
                  <a:lnTo>
                    <a:pt x="1088" y="156"/>
                  </a:lnTo>
                  <a:lnTo>
                    <a:pt x="1083" y="153"/>
                  </a:lnTo>
                  <a:lnTo>
                    <a:pt x="1083" y="153"/>
                  </a:lnTo>
                  <a:lnTo>
                    <a:pt x="1079" y="154"/>
                  </a:lnTo>
                  <a:lnTo>
                    <a:pt x="1074" y="156"/>
                  </a:lnTo>
                  <a:lnTo>
                    <a:pt x="1065" y="159"/>
                  </a:lnTo>
                  <a:lnTo>
                    <a:pt x="1057" y="164"/>
                  </a:lnTo>
                  <a:lnTo>
                    <a:pt x="1052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38" y="164"/>
                  </a:lnTo>
                  <a:lnTo>
                    <a:pt x="1032" y="161"/>
                  </a:lnTo>
                  <a:lnTo>
                    <a:pt x="1027" y="158"/>
                  </a:lnTo>
                  <a:lnTo>
                    <a:pt x="1023" y="153"/>
                  </a:lnTo>
                  <a:lnTo>
                    <a:pt x="1017" y="143"/>
                  </a:lnTo>
                  <a:lnTo>
                    <a:pt x="1014" y="138"/>
                  </a:lnTo>
                  <a:lnTo>
                    <a:pt x="1010" y="136"/>
                  </a:lnTo>
                  <a:lnTo>
                    <a:pt x="1010" y="136"/>
                  </a:lnTo>
                  <a:lnTo>
                    <a:pt x="1005" y="141"/>
                  </a:lnTo>
                  <a:lnTo>
                    <a:pt x="999" y="145"/>
                  </a:lnTo>
                  <a:lnTo>
                    <a:pt x="994" y="149"/>
                  </a:lnTo>
                  <a:lnTo>
                    <a:pt x="987" y="152"/>
                  </a:lnTo>
                  <a:lnTo>
                    <a:pt x="979" y="154"/>
                  </a:lnTo>
                  <a:lnTo>
                    <a:pt x="972" y="156"/>
                  </a:lnTo>
                  <a:lnTo>
                    <a:pt x="954" y="157"/>
                  </a:lnTo>
                  <a:lnTo>
                    <a:pt x="954" y="157"/>
                  </a:lnTo>
                  <a:lnTo>
                    <a:pt x="950" y="157"/>
                  </a:lnTo>
                  <a:lnTo>
                    <a:pt x="945" y="154"/>
                  </a:lnTo>
                  <a:lnTo>
                    <a:pt x="934" y="146"/>
                  </a:lnTo>
                  <a:lnTo>
                    <a:pt x="925" y="139"/>
                  </a:lnTo>
                  <a:lnTo>
                    <a:pt x="919" y="136"/>
                  </a:lnTo>
                  <a:lnTo>
                    <a:pt x="919" y="136"/>
                  </a:lnTo>
                  <a:lnTo>
                    <a:pt x="915" y="137"/>
                  </a:lnTo>
                  <a:lnTo>
                    <a:pt x="914" y="139"/>
                  </a:lnTo>
                  <a:lnTo>
                    <a:pt x="911" y="146"/>
                  </a:lnTo>
                  <a:lnTo>
                    <a:pt x="908" y="156"/>
                  </a:lnTo>
                  <a:lnTo>
                    <a:pt x="907" y="165"/>
                  </a:lnTo>
                  <a:lnTo>
                    <a:pt x="905" y="181"/>
                  </a:lnTo>
                  <a:lnTo>
                    <a:pt x="905" y="188"/>
                  </a:lnTo>
                  <a:lnTo>
                    <a:pt x="904" y="191"/>
                  </a:lnTo>
                  <a:lnTo>
                    <a:pt x="904" y="191"/>
                  </a:lnTo>
                  <a:lnTo>
                    <a:pt x="891" y="193"/>
                  </a:lnTo>
                  <a:lnTo>
                    <a:pt x="877" y="195"/>
                  </a:lnTo>
                  <a:lnTo>
                    <a:pt x="865" y="195"/>
                  </a:lnTo>
                  <a:lnTo>
                    <a:pt x="852" y="193"/>
                  </a:lnTo>
                  <a:lnTo>
                    <a:pt x="841" y="193"/>
                  </a:lnTo>
                  <a:lnTo>
                    <a:pt x="831" y="193"/>
                  </a:lnTo>
                  <a:lnTo>
                    <a:pt x="822" y="195"/>
                  </a:lnTo>
                  <a:lnTo>
                    <a:pt x="819" y="196"/>
                  </a:lnTo>
                  <a:lnTo>
                    <a:pt x="815" y="198"/>
                  </a:lnTo>
                  <a:lnTo>
                    <a:pt x="815" y="198"/>
                  </a:lnTo>
                  <a:lnTo>
                    <a:pt x="808" y="204"/>
                  </a:lnTo>
                  <a:lnTo>
                    <a:pt x="805" y="210"/>
                  </a:lnTo>
                  <a:lnTo>
                    <a:pt x="804" y="215"/>
                  </a:lnTo>
                  <a:lnTo>
                    <a:pt x="804" y="221"/>
                  </a:lnTo>
                  <a:lnTo>
                    <a:pt x="803" y="228"/>
                  </a:lnTo>
                  <a:lnTo>
                    <a:pt x="803" y="234"/>
                  </a:lnTo>
                  <a:lnTo>
                    <a:pt x="800" y="240"/>
                  </a:lnTo>
                  <a:lnTo>
                    <a:pt x="797" y="245"/>
                  </a:lnTo>
                  <a:lnTo>
                    <a:pt x="797" y="245"/>
                  </a:lnTo>
                  <a:lnTo>
                    <a:pt x="792" y="249"/>
                  </a:lnTo>
                  <a:lnTo>
                    <a:pt x="788" y="252"/>
                  </a:lnTo>
                  <a:lnTo>
                    <a:pt x="776" y="258"/>
                  </a:lnTo>
                  <a:lnTo>
                    <a:pt x="752" y="267"/>
                  </a:lnTo>
                  <a:lnTo>
                    <a:pt x="742" y="272"/>
                  </a:lnTo>
                  <a:lnTo>
                    <a:pt x="736" y="275"/>
                  </a:lnTo>
                  <a:lnTo>
                    <a:pt x="732" y="280"/>
                  </a:lnTo>
                  <a:lnTo>
                    <a:pt x="729" y="284"/>
                  </a:lnTo>
                  <a:lnTo>
                    <a:pt x="725" y="290"/>
                  </a:lnTo>
                  <a:lnTo>
                    <a:pt x="724" y="297"/>
                  </a:lnTo>
                  <a:lnTo>
                    <a:pt x="724" y="304"/>
                  </a:lnTo>
                  <a:lnTo>
                    <a:pt x="724" y="304"/>
                  </a:lnTo>
                  <a:lnTo>
                    <a:pt x="724" y="310"/>
                  </a:lnTo>
                  <a:lnTo>
                    <a:pt x="725" y="314"/>
                  </a:lnTo>
                  <a:lnTo>
                    <a:pt x="728" y="320"/>
                  </a:lnTo>
                  <a:lnTo>
                    <a:pt x="731" y="325"/>
                  </a:lnTo>
                  <a:lnTo>
                    <a:pt x="739" y="333"/>
                  </a:lnTo>
                  <a:lnTo>
                    <a:pt x="750" y="341"/>
                  </a:lnTo>
                  <a:lnTo>
                    <a:pt x="760" y="348"/>
                  </a:lnTo>
                  <a:lnTo>
                    <a:pt x="770" y="353"/>
                  </a:lnTo>
                  <a:lnTo>
                    <a:pt x="780" y="358"/>
                  </a:lnTo>
                  <a:lnTo>
                    <a:pt x="786" y="363"/>
                  </a:lnTo>
                  <a:lnTo>
                    <a:pt x="786" y="363"/>
                  </a:lnTo>
                  <a:lnTo>
                    <a:pt x="778" y="370"/>
                  </a:lnTo>
                  <a:lnTo>
                    <a:pt x="771" y="376"/>
                  </a:lnTo>
                  <a:lnTo>
                    <a:pt x="766" y="384"/>
                  </a:lnTo>
                  <a:lnTo>
                    <a:pt x="761" y="393"/>
                  </a:lnTo>
                  <a:lnTo>
                    <a:pt x="758" y="401"/>
                  </a:lnTo>
                  <a:lnTo>
                    <a:pt x="754" y="411"/>
                  </a:lnTo>
                  <a:lnTo>
                    <a:pt x="753" y="421"/>
                  </a:lnTo>
                  <a:lnTo>
                    <a:pt x="752" y="433"/>
                  </a:lnTo>
                  <a:lnTo>
                    <a:pt x="752" y="433"/>
                  </a:lnTo>
                  <a:lnTo>
                    <a:pt x="753" y="443"/>
                  </a:lnTo>
                  <a:lnTo>
                    <a:pt x="755" y="454"/>
                  </a:lnTo>
                  <a:lnTo>
                    <a:pt x="758" y="464"/>
                  </a:lnTo>
                  <a:lnTo>
                    <a:pt x="762" y="473"/>
                  </a:lnTo>
                  <a:lnTo>
                    <a:pt x="767" y="481"/>
                  </a:lnTo>
                  <a:lnTo>
                    <a:pt x="773" y="489"/>
                  </a:lnTo>
                  <a:lnTo>
                    <a:pt x="780" y="495"/>
                  </a:lnTo>
                  <a:lnTo>
                    <a:pt x="786" y="498"/>
                  </a:lnTo>
                  <a:lnTo>
                    <a:pt x="786" y="498"/>
                  </a:lnTo>
                  <a:lnTo>
                    <a:pt x="791" y="512"/>
                  </a:lnTo>
                  <a:lnTo>
                    <a:pt x="793" y="526"/>
                  </a:lnTo>
                  <a:lnTo>
                    <a:pt x="798" y="551"/>
                  </a:lnTo>
                  <a:lnTo>
                    <a:pt x="798" y="551"/>
                  </a:lnTo>
                  <a:lnTo>
                    <a:pt x="804" y="531"/>
                  </a:lnTo>
                  <a:lnTo>
                    <a:pt x="809" y="510"/>
                  </a:lnTo>
                  <a:lnTo>
                    <a:pt x="814" y="492"/>
                  </a:lnTo>
                  <a:lnTo>
                    <a:pt x="815" y="481"/>
                  </a:lnTo>
                  <a:lnTo>
                    <a:pt x="815" y="481"/>
                  </a:lnTo>
                  <a:lnTo>
                    <a:pt x="815" y="473"/>
                  </a:lnTo>
                  <a:lnTo>
                    <a:pt x="813" y="466"/>
                  </a:lnTo>
                  <a:lnTo>
                    <a:pt x="809" y="460"/>
                  </a:lnTo>
                  <a:lnTo>
                    <a:pt x="806" y="455"/>
                  </a:lnTo>
                  <a:lnTo>
                    <a:pt x="803" y="449"/>
                  </a:lnTo>
                  <a:lnTo>
                    <a:pt x="799" y="443"/>
                  </a:lnTo>
                  <a:lnTo>
                    <a:pt x="798" y="437"/>
                  </a:lnTo>
                  <a:lnTo>
                    <a:pt x="797" y="429"/>
                  </a:lnTo>
                  <a:lnTo>
                    <a:pt x="797" y="429"/>
                  </a:lnTo>
                  <a:lnTo>
                    <a:pt x="797" y="421"/>
                  </a:lnTo>
                  <a:lnTo>
                    <a:pt x="799" y="412"/>
                  </a:lnTo>
                  <a:lnTo>
                    <a:pt x="803" y="404"/>
                  </a:lnTo>
                  <a:lnTo>
                    <a:pt x="807" y="397"/>
                  </a:lnTo>
                  <a:lnTo>
                    <a:pt x="813" y="390"/>
                  </a:lnTo>
                  <a:lnTo>
                    <a:pt x="820" y="386"/>
                  </a:lnTo>
                  <a:lnTo>
                    <a:pt x="828" y="382"/>
                  </a:lnTo>
                  <a:lnTo>
                    <a:pt x="837" y="381"/>
                  </a:lnTo>
                  <a:lnTo>
                    <a:pt x="837" y="381"/>
                  </a:lnTo>
                  <a:lnTo>
                    <a:pt x="841" y="382"/>
                  </a:lnTo>
                  <a:lnTo>
                    <a:pt x="843" y="384"/>
                  </a:lnTo>
                  <a:lnTo>
                    <a:pt x="850" y="395"/>
                  </a:lnTo>
                  <a:lnTo>
                    <a:pt x="855" y="409"/>
                  </a:lnTo>
                  <a:lnTo>
                    <a:pt x="861" y="425"/>
                  </a:lnTo>
                  <a:lnTo>
                    <a:pt x="870" y="456"/>
                  </a:lnTo>
                  <a:lnTo>
                    <a:pt x="874" y="473"/>
                  </a:lnTo>
                  <a:lnTo>
                    <a:pt x="864" y="543"/>
                  </a:lnTo>
                  <a:lnTo>
                    <a:pt x="864" y="543"/>
                  </a:lnTo>
                  <a:lnTo>
                    <a:pt x="865" y="543"/>
                  </a:lnTo>
                  <a:lnTo>
                    <a:pt x="866" y="546"/>
                  </a:lnTo>
                  <a:lnTo>
                    <a:pt x="870" y="554"/>
                  </a:lnTo>
                  <a:lnTo>
                    <a:pt x="881" y="578"/>
                  </a:lnTo>
                  <a:lnTo>
                    <a:pt x="889" y="604"/>
                  </a:lnTo>
                  <a:lnTo>
                    <a:pt x="891" y="613"/>
                  </a:lnTo>
                  <a:lnTo>
                    <a:pt x="892" y="620"/>
                  </a:lnTo>
                  <a:lnTo>
                    <a:pt x="892" y="620"/>
                  </a:lnTo>
                  <a:lnTo>
                    <a:pt x="891" y="634"/>
                  </a:lnTo>
                  <a:lnTo>
                    <a:pt x="889" y="647"/>
                  </a:lnTo>
                  <a:lnTo>
                    <a:pt x="885" y="658"/>
                  </a:lnTo>
                  <a:lnTo>
                    <a:pt x="882" y="666"/>
                  </a:lnTo>
                  <a:lnTo>
                    <a:pt x="876" y="673"/>
                  </a:lnTo>
                  <a:lnTo>
                    <a:pt x="870" y="679"/>
                  </a:lnTo>
                  <a:lnTo>
                    <a:pt x="865" y="681"/>
                  </a:lnTo>
                  <a:lnTo>
                    <a:pt x="860" y="683"/>
                  </a:lnTo>
                  <a:lnTo>
                    <a:pt x="860" y="683"/>
                  </a:lnTo>
                  <a:lnTo>
                    <a:pt x="857" y="684"/>
                  </a:lnTo>
                  <a:lnTo>
                    <a:pt x="854" y="684"/>
                  </a:lnTo>
                  <a:lnTo>
                    <a:pt x="851" y="686"/>
                  </a:lnTo>
                  <a:lnTo>
                    <a:pt x="850" y="686"/>
                  </a:lnTo>
                  <a:lnTo>
                    <a:pt x="849" y="686"/>
                  </a:lnTo>
                  <a:lnTo>
                    <a:pt x="841" y="683"/>
                  </a:lnTo>
                  <a:lnTo>
                    <a:pt x="841" y="683"/>
                  </a:lnTo>
                  <a:lnTo>
                    <a:pt x="841" y="719"/>
                  </a:lnTo>
                  <a:lnTo>
                    <a:pt x="841" y="719"/>
                  </a:lnTo>
                  <a:lnTo>
                    <a:pt x="845" y="718"/>
                  </a:lnTo>
                  <a:lnTo>
                    <a:pt x="851" y="717"/>
                  </a:lnTo>
                  <a:lnTo>
                    <a:pt x="858" y="716"/>
                  </a:lnTo>
                  <a:lnTo>
                    <a:pt x="864" y="715"/>
                  </a:lnTo>
                  <a:lnTo>
                    <a:pt x="869" y="716"/>
                  </a:lnTo>
                  <a:lnTo>
                    <a:pt x="874" y="718"/>
                  </a:lnTo>
                  <a:lnTo>
                    <a:pt x="875" y="719"/>
                  </a:lnTo>
                  <a:lnTo>
                    <a:pt x="876" y="723"/>
                  </a:lnTo>
                  <a:lnTo>
                    <a:pt x="877" y="731"/>
                  </a:lnTo>
                  <a:lnTo>
                    <a:pt x="877" y="731"/>
                  </a:lnTo>
                  <a:lnTo>
                    <a:pt x="877" y="734"/>
                  </a:lnTo>
                  <a:lnTo>
                    <a:pt x="876" y="739"/>
                  </a:lnTo>
                  <a:lnTo>
                    <a:pt x="872" y="749"/>
                  </a:lnTo>
                  <a:lnTo>
                    <a:pt x="866" y="760"/>
                  </a:lnTo>
                  <a:lnTo>
                    <a:pt x="858" y="770"/>
                  </a:lnTo>
                  <a:lnTo>
                    <a:pt x="841" y="790"/>
                  </a:lnTo>
                  <a:lnTo>
                    <a:pt x="826" y="805"/>
                  </a:lnTo>
                  <a:lnTo>
                    <a:pt x="826" y="805"/>
                  </a:lnTo>
                  <a:lnTo>
                    <a:pt x="823" y="810"/>
                  </a:lnTo>
                  <a:lnTo>
                    <a:pt x="821" y="816"/>
                  </a:lnTo>
                  <a:lnTo>
                    <a:pt x="820" y="831"/>
                  </a:lnTo>
                  <a:lnTo>
                    <a:pt x="819" y="839"/>
                  </a:lnTo>
                  <a:lnTo>
                    <a:pt x="816" y="846"/>
                  </a:lnTo>
                  <a:lnTo>
                    <a:pt x="813" y="853"/>
                  </a:lnTo>
                  <a:lnTo>
                    <a:pt x="808" y="859"/>
                  </a:lnTo>
                  <a:lnTo>
                    <a:pt x="808" y="859"/>
                  </a:lnTo>
                  <a:lnTo>
                    <a:pt x="793" y="867"/>
                  </a:lnTo>
                  <a:lnTo>
                    <a:pt x="776" y="874"/>
                  </a:lnTo>
                  <a:lnTo>
                    <a:pt x="760" y="883"/>
                  </a:lnTo>
                  <a:lnTo>
                    <a:pt x="753" y="889"/>
                  </a:lnTo>
                  <a:lnTo>
                    <a:pt x="745" y="895"/>
                  </a:lnTo>
                  <a:lnTo>
                    <a:pt x="745" y="895"/>
                  </a:lnTo>
                  <a:lnTo>
                    <a:pt x="740" y="903"/>
                  </a:lnTo>
                  <a:lnTo>
                    <a:pt x="733" y="916"/>
                  </a:lnTo>
                  <a:lnTo>
                    <a:pt x="725" y="929"/>
                  </a:lnTo>
                  <a:lnTo>
                    <a:pt x="721" y="935"/>
                  </a:lnTo>
                  <a:lnTo>
                    <a:pt x="716" y="939"/>
                  </a:lnTo>
                  <a:lnTo>
                    <a:pt x="716" y="939"/>
                  </a:lnTo>
                  <a:lnTo>
                    <a:pt x="709" y="944"/>
                  </a:lnTo>
                  <a:lnTo>
                    <a:pt x="704" y="946"/>
                  </a:lnTo>
                  <a:lnTo>
                    <a:pt x="694" y="949"/>
                  </a:lnTo>
                  <a:lnTo>
                    <a:pt x="691" y="952"/>
                  </a:lnTo>
                  <a:lnTo>
                    <a:pt x="689" y="955"/>
                  </a:lnTo>
                  <a:lnTo>
                    <a:pt x="687" y="960"/>
                  </a:lnTo>
                  <a:lnTo>
                    <a:pt x="686" y="969"/>
                  </a:lnTo>
                  <a:lnTo>
                    <a:pt x="686" y="969"/>
                  </a:lnTo>
                  <a:lnTo>
                    <a:pt x="686" y="1009"/>
                  </a:lnTo>
                  <a:lnTo>
                    <a:pt x="686" y="1009"/>
                  </a:lnTo>
                  <a:lnTo>
                    <a:pt x="686" y="1020"/>
                  </a:lnTo>
                  <a:lnTo>
                    <a:pt x="683" y="1030"/>
                  </a:lnTo>
                  <a:lnTo>
                    <a:pt x="679" y="1040"/>
                  </a:lnTo>
                  <a:lnTo>
                    <a:pt x="674" y="1050"/>
                  </a:lnTo>
                  <a:lnTo>
                    <a:pt x="668" y="1059"/>
                  </a:lnTo>
                  <a:lnTo>
                    <a:pt x="660" y="1067"/>
                  </a:lnTo>
                  <a:lnTo>
                    <a:pt x="652" y="1075"/>
                  </a:lnTo>
                  <a:lnTo>
                    <a:pt x="643" y="1083"/>
                  </a:lnTo>
                  <a:lnTo>
                    <a:pt x="632" y="1090"/>
                  </a:lnTo>
                  <a:lnTo>
                    <a:pt x="622" y="1096"/>
                  </a:lnTo>
                  <a:lnTo>
                    <a:pt x="610" y="1101"/>
                  </a:lnTo>
                  <a:lnTo>
                    <a:pt x="599" y="1106"/>
                  </a:lnTo>
                  <a:lnTo>
                    <a:pt x="576" y="1115"/>
                  </a:lnTo>
                  <a:lnTo>
                    <a:pt x="553" y="1120"/>
                  </a:lnTo>
                  <a:lnTo>
                    <a:pt x="553" y="1120"/>
                  </a:lnTo>
                  <a:lnTo>
                    <a:pt x="556" y="1131"/>
                  </a:lnTo>
                  <a:lnTo>
                    <a:pt x="557" y="1138"/>
                  </a:lnTo>
                  <a:lnTo>
                    <a:pt x="557" y="1145"/>
                  </a:lnTo>
                  <a:lnTo>
                    <a:pt x="557" y="1145"/>
                  </a:lnTo>
                  <a:lnTo>
                    <a:pt x="551" y="1150"/>
                  </a:lnTo>
                  <a:lnTo>
                    <a:pt x="542" y="1154"/>
                  </a:lnTo>
                  <a:lnTo>
                    <a:pt x="526" y="1161"/>
                  </a:lnTo>
                  <a:lnTo>
                    <a:pt x="519" y="1166"/>
                  </a:lnTo>
                  <a:lnTo>
                    <a:pt x="514" y="1172"/>
                  </a:lnTo>
                  <a:lnTo>
                    <a:pt x="509" y="1180"/>
                  </a:lnTo>
                  <a:lnTo>
                    <a:pt x="508" y="1184"/>
                  </a:lnTo>
                  <a:lnTo>
                    <a:pt x="507" y="1189"/>
                  </a:lnTo>
                  <a:lnTo>
                    <a:pt x="507" y="1189"/>
                  </a:lnTo>
                  <a:lnTo>
                    <a:pt x="500" y="1188"/>
                  </a:lnTo>
                  <a:lnTo>
                    <a:pt x="496" y="1185"/>
                  </a:lnTo>
                  <a:lnTo>
                    <a:pt x="495" y="1182"/>
                  </a:lnTo>
                  <a:lnTo>
                    <a:pt x="495" y="1178"/>
                  </a:lnTo>
                  <a:lnTo>
                    <a:pt x="496" y="1170"/>
                  </a:lnTo>
                  <a:lnTo>
                    <a:pt x="495" y="1165"/>
                  </a:lnTo>
                  <a:lnTo>
                    <a:pt x="492" y="1160"/>
                  </a:lnTo>
                  <a:lnTo>
                    <a:pt x="492" y="1160"/>
                  </a:lnTo>
                  <a:lnTo>
                    <a:pt x="487" y="1151"/>
                  </a:lnTo>
                  <a:lnTo>
                    <a:pt x="481" y="1144"/>
                  </a:lnTo>
                  <a:lnTo>
                    <a:pt x="477" y="1141"/>
                  </a:lnTo>
                  <a:lnTo>
                    <a:pt x="472" y="1139"/>
                  </a:lnTo>
                  <a:lnTo>
                    <a:pt x="467" y="1139"/>
                  </a:lnTo>
                  <a:lnTo>
                    <a:pt x="461" y="1141"/>
                  </a:lnTo>
                  <a:lnTo>
                    <a:pt x="453" y="1141"/>
                  </a:lnTo>
                  <a:lnTo>
                    <a:pt x="445" y="1142"/>
                  </a:lnTo>
                  <a:lnTo>
                    <a:pt x="445" y="1142"/>
                  </a:lnTo>
                  <a:lnTo>
                    <a:pt x="437" y="1141"/>
                  </a:lnTo>
                  <a:lnTo>
                    <a:pt x="431" y="1138"/>
                  </a:lnTo>
                  <a:lnTo>
                    <a:pt x="427" y="1134"/>
                  </a:lnTo>
                  <a:lnTo>
                    <a:pt x="424" y="1128"/>
                  </a:lnTo>
                  <a:lnTo>
                    <a:pt x="419" y="1116"/>
                  </a:lnTo>
                  <a:lnTo>
                    <a:pt x="415" y="1105"/>
                  </a:lnTo>
                  <a:lnTo>
                    <a:pt x="415" y="1105"/>
                  </a:lnTo>
                  <a:lnTo>
                    <a:pt x="411" y="1099"/>
                  </a:lnTo>
                  <a:lnTo>
                    <a:pt x="407" y="1093"/>
                  </a:lnTo>
                  <a:lnTo>
                    <a:pt x="399" y="1085"/>
                  </a:lnTo>
                  <a:lnTo>
                    <a:pt x="388" y="1078"/>
                  </a:lnTo>
                  <a:lnTo>
                    <a:pt x="378" y="1073"/>
                  </a:lnTo>
                  <a:lnTo>
                    <a:pt x="368" y="1068"/>
                  </a:lnTo>
                  <a:lnTo>
                    <a:pt x="358" y="1061"/>
                  </a:lnTo>
                  <a:lnTo>
                    <a:pt x="349" y="1053"/>
                  </a:lnTo>
                  <a:lnTo>
                    <a:pt x="346" y="1047"/>
                  </a:lnTo>
                  <a:lnTo>
                    <a:pt x="341" y="1042"/>
                  </a:lnTo>
                  <a:lnTo>
                    <a:pt x="341" y="1042"/>
                  </a:lnTo>
                  <a:lnTo>
                    <a:pt x="337" y="1044"/>
                  </a:lnTo>
                  <a:lnTo>
                    <a:pt x="332" y="1045"/>
                  </a:lnTo>
                  <a:lnTo>
                    <a:pt x="327" y="1045"/>
                  </a:lnTo>
                  <a:lnTo>
                    <a:pt x="324" y="1045"/>
                  </a:lnTo>
                  <a:lnTo>
                    <a:pt x="318" y="1043"/>
                  </a:lnTo>
                  <a:lnTo>
                    <a:pt x="312" y="1042"/>
                  </a:lnTo>
                  <a:lnTo>
                    <a:pt x="312" y="1042"/>
                  </a:lnTo>
                  <a:lnTo>
                    <a:pt x="305" y="1042"/>
                  </a:lnTo>
                  <a:lnTo>
                    <a:pt x="299" y="1040"/>
                  </a:lnTo>
                  <a:lnTo>
                    <a:pt x="287" y="1037"/>
                  </a:lnTo>
                  <a:lnTo>
                    <a:pt x="277" y="1032"/>
                  </a:lnTo>
                  <a:lnTo>
                    <a:pt x="269" y="1025"/>
                  </a:lnTo>
                  <a:lnTo>
                    <a:pt x="249" y="1010"/>
                  </a:lnTo>
                  <a:lnTo>
                    <a:pt x="238" y="1004"/>
                  </a:lnTo>
                  <a:lnTo>
                    <a:pt x="224" y="998"/>
                  </a:lnTo>
                  <a:lnTo>
                    <a:pt x="224" y="998"/>
                  </a:lnTo>
                  <a:lnTo>
                    <a:pt x="213" y="994"/>
                  </a:lnTo>
                  <a:lnTo>
                    <a:pt x="202" y="992"/>
                  </a:lnTo>
                  <a:lnTo>
                    <a:pt x="181" y="987"/>
                  </a:lnTo>
                  <a:lnTo>
                    <a:pt x="172" y="985"/>
                  </a:lnTo>
                  <a:lnTo>
                    <a:pt x="163" y="981"/>
                  </a:lnTo>
                  <a:lnTo>
                    <a:pt x="155" y="976"/>
                  </a:lnTo>
                  <a:lnTo>
                    <a:pt x="147" y="969"/>
                  </a:lnTo>
                  <a:lnTo>
                    <a:pt x="147" y="969"/>
                  </a:lnTo>
                  <a:lnTo>
                    <a:pt x="144" y="966"/>
                  </a:lnTo>
                  <a:lnTo>
                    <a:pt x="142" y="962"/>
                  </a:lnTo>
                  <a:lnTo>
                    <a:pt x="140" y="953"/>
                  </a:lnTo>
                  <a:lnTo>
                    <a:pt x="135" y="933"/>
                  </a:lnTo>
                  <a:lnTo>
                    <a:pt x="133" y="924"/>
                  </a:lnTo>
                  <a:lnTo>
                    <a:pt x="129" y="917"/>
                  </a:lnTo>
                  <a:lnTo>
                    <a:pt x="126" y="914"/>
                  </a:lnTo>
                  <a:lnTo>
                    <a:pt x="122" y="912"/>
                  </a:lnTo>
                  <a:lnTo>
                    <a:pt x="118" y="910"/>
                  </a:lnTo>
                  <a:lnTo>
                    <a:pt x="113" y="909"/>
                  </a:lnTo>
                  <a:lnTo>
                    <a:pt x="113" y="909"/>
                  </a:lnTo>
                  <a:lnTo>
                    <a:pt x="105" y="910"/>
                  </a:lnTo>
                  <a:lnTo>
                    <a:pt x="97" y="914"/>
                  </a:lnTo>
                  <a:lnTo>
                    <a:pt x="91" y="920"/>
                  </a:lnTo>
                  <a:lnTo>
                    <a:pt x="84" y="926"/>
                  </a:lnTo>
                  <a:lnTo>
                    <a:pt x="80" y="933"/>
                  </a:lnTo>
                  <a:lnTo>
                    <a:pt x="74" y="943"/>
                  </a:lnTo>
                  <a:lnTo>
                    <a:pt x="64" y="961"/>
                  </a:lnTo>
                  <a:lnTo>
                    <a:pt x="53" y="978"/>
                  </a:lnTo>
                  <a:lnTo>
                    <a:pt x="48" y="985"/>
                  </a:lnTo>
                  <a:lnTo>
                    <a:pt x="42" y="992"/>
                  </a:lnTo>
                  <a:lnTo>
                    <a:pt x="35" y="997"/>
                  </a:lnTo>
                  <a:lnTo>
                    <a:pt x="27" y="999"/>
                  </a:lnTo>
                  <a:lnTo>
                    <a:pt x="18" y="1000"/>
                  </a:lnTo>
                  <a:lnTo>
                    <a:pt x="7" y="998"/>
                  </a:lnTo>
                  <a:lnTo>
                    <a:pt x="7" y="998"/>
                  </a:lnTo>
                  <a:lnTo>
                    <a:pt x="6" y="1004"/>
                  </a:lnTo>
                  <a:lnTo>
                    <a:pt x="9" y="1009"/>
                  </a:lnTo>
                  <a:lnTo>
                    <a:pt x="12" y="1021"/>
                  </a:lnTo>
                  <a:lnTo>
                    <a:pt x="14" y="1027"/>
                  </a:lnTo>
                  <a:lnTo>
                    <a:pt x="14" y="1031"/>
                  </a:lnTo>
                  <a:lnTo>
                    <a:pt x="13" y="1033"/>
                  </a:lnTo>
                  <a:lnTo>
                    <a:pt x="12" y="1035"/>
                  </a:lnTo>
                  <a:lnTo>
                    <a:pt x="7" y="1038"/>
                  </a:lnTo>
                  <a:lnTo>
                    <a:pt x="7" y="1038"/>
                  </a:lnTo>
                  <a:lnTo>
                    <a:pt x="6" y="1044"/>
                  </a:lnTo>
                  <a:lnTo>
                    <a:pt x="4" y="1051"/>
                  </a:lnTo>
                  <a:lnTo>
                    <a:pt x="0" y="1058"/>
                  </a:lnTo>
                  <a:lnTo>
                    <a:pt x="0" y="1068"/>
                  </a:lnTo>
                  <a:lnTo>
                    <a:pt x="0" y="1068"/>
                  </a:lnTo>
                  <a:lnTo>
                    <a:pt x="2" y="1077"/>
                  </a:lnTo>
                  <a:lnTo>
                    <a:pt x="5" y="1085"/>
                  </a:lnTo>
                  <a:lnTo>
                    <a:pt x="10" y="1092"/>
                  </a:lnTo>
                  <a:lnTo>
                    <a:pt x="15" y="1099"/>
                  </a:lnTo>
                  <a:lnTo>
                    <a:pt x="28" y="1111"/>
                  </a:lnTo>
                  <a:lnTo>
                    <a:pt x="33" y="1115"/>
                  </a:lnTo>
                  <a:lnTo>
                    <a:pt x="36" y="1119"/>
                  </a:lnTo>
                  <a:lnTo>
                    <a:pt x="36" y="1119"/>
                  </a:lnTo>
                  <a:lnTo>
                    <a:pt x="72" y="1127"/>
                  </a:lnTo>
                  <a:lnTo>
                    <a:pt x="109" y="1135"/>
                  </a:lnTo>
                  <a:lnTo>
                    <a:pt x="187" y="1151"/>
                  </a:lnTo>
                  <a:lnTo>
                    <a:pt x="263" y="1167"/>
                  </a:lnTo>
                  <a:lnTo>
                    <a:pt x="300" y="1176"/>
                  </a:lnTo>
                  <a:lnTo>
                    <a:pt x="334" y="1185"/>
                  </a:lnTo>
                  <a:lnTo>
                    <a:pt x="334" y="1185"/>
                  </a:lnTo>
                  <a:lnTo>
                    <a:pt x="340" y="1188"/>
                  </a:lnTo>
                  <a:lnTo>
                    <a:pt x="345" y="1190"/>
                  </a:lnTo>
                  <a:lnTo>
                    <a:pt x="354" y="1197"/>
                  </a:lnTo>
                  <a:lnTo>
                    <a:pt x="361" y="1205"/>
                  </a:lnTo>
                  <a:lnTo>
                    <a:pt x="368" y="1215"/>
                  </a:lnTo>
                  <a:lnTo>
                    <a:pt x="373" y="1227"/>
                  </a:lnTo>
                  <a:lnTo>
                    <a:pt x="378" y="1238"/>
                  </a:lnTo>
                  <a:lnTo>
                    <a:pt x="388" y="1264"/>
                  </a:lnTo>
                  <a:lnTo>
                    <a:pt x="394" y="1276"/>
                  </a:lnTo>
                  <a:lnTo>
                    <a:pt x="401" y="1288"/>
                  </a:lnTo>
                  <a:lnTo>
                    <a:pt x="408" y="1299"/>
                  </a:lnTo>
                  <a:lnTo>
                    <a:pt x="417" y="1309"/>
                  </a:lnTo>
                  <a:lnTo>
                    <a:pt x="429" y="1317"/>
                  </a:lnTo>
                  <a:lnTo>
                    <a:pt x="434" y="1320"/>
                  </a:lnTo>
                  <a:lnTo>
                    <a:pt x="441" y="1323"/>
                  </a:lnTo>
                  <a:lnTo>
                    <a:pt x="448" y="1326"/>
                  </a:lnTo>
                  <a:lnTo>
                    <a:pt x="456" y="1327"/>
                  </a:lnTo>
                  <a:lnTo>
                    <a:pt x="464" y="1328"/>
                  </a:lnTo>
                  <a:lnTo>
                    <a:pt x="473" y="1328"/>
                  </a:lnTo>
                  <a:lnTo>
                    <a:pt x="473" y="1328"/>
                  </a:lnTo>
                  <a:lnTo>
                    <a:pt x="495" y="1327"/>
                  </a:lnTo>
                  <a:lnTo>
                    <a:pt x="515" y="1325"/>
                  </a:lnTo>
                  <a:lnTo>
                    <a:pt x="532" y="1320"/>
                  </a:lnTo>
                  <a:lnTo>
                    <a:pt x="547" y="1314"/>
                  </a:lnTo>
                  <a:lnTo>
                    <a:pt x="562" y="1307"/>
                  </a:lnTo>
                  <a:lnTo>
                    <a:pt x="575" y="1300"/>
                  </a:lnTo>
                  <a:lnTo>
                    <a:pt x="600" y="1284"/>
                  </a:lnTo>
                  <a:lnTo>
                    <a:pt x="613" y="1276"/>
                  </a:lnTo>
                  <a:lnTo>
                    <a:pt x="625" y="1268"/>
                  </a:lnTo>
                  <a:lnTo>
                    <a:pt x="640" y="1260"/>
                  </a:lnTo>
                  <a:lnTo>
                    <a:pt x="655" y="1254"/>
                  </a:lnTo>
                  <a:lnTo>
                    <a:pt x="674" y="1249"/>
                  </a:lnTo>
                  <a:lnTo>
                    <a:pt x="693" y="1244"/>
                  </a:lnTo>
                  <a:lnTo>
                    <a:pt x="716" y="1241"/>
                  </a:lnTo>
                  <a:lnTo>
                    <a:pt x="742" y="1241"/>
                  </a:lnTo>
                  <a:lnTo>
                    <a:pt x="742" y="1241"/>
                  </a:lnTo>
                  <a:lnTo>
                    <a:pt x="752" y="1241"/>
                  </a:lnTo>
                  <a:lnTo>
                    <a:pt x="762" y="1242"/>
                  </a:lnTo>
                  <a:lnTo>
                    <a:pt x="771" y="1244"/>
                  </a:lnTo>
                  <a:lnTo>
                    <a:pt x="781" y="1246"/>
                  </a:lnTo>
                  <a:lnTo>
                    <a:pt x="798" y="1253"/>
                  </a:lnTo>
                  <a:lnTo>
                    <a:pt x="814" y="1261"/>
                  </a:lnTo>
                  <a:lnTo>
                    <a:pt x="829" y="1268"/>
                  </a:lnTo>
                  <a:lnTo>
                    <a:pt x="843" y="1273"/>
                  </a:lnTo>
                  <a:lnTo>
                    <a:pt x="849" y="1274"/>
                  </a:lnTo>
                  <a:lnTo>
                    <a:pt x="855" y="1275"/>
                  </a:lnTo>
                  <a:lnTo>
                    <a:pt x="861" y="1275"/>
                  </a:lnTo>
                  <a:lnTo>
                    <a:pt x="867" y="1274"/>
                  </a:lnTo>
                  <a:lnTo>
                    <a:pt x="867" y="1274"/>
                  </a:lnTo>
                  <a:lnTo>
                    <a:pt x="873" y="1272"/>
                  </a:lnTo>
                  <a:lnTo>
                    <a:pt x="877" y="1271"/>
                  </a:lnTo>
                  <a:lnTo>
                    <a:pt x="884" y="1269"/>
                  </a:lnTo>
                  <a:lnTo>
                    <a:pt x="889" y="1266"/>
                  </a:lnTo>
                  <a:lnTo>
                    <a:pt x="889" y="1269"/>
                  </a:lnTo>
                  <a:lnTo>
                    <a:pt x="889" y="1269"/>
                  </a:lnTo>
                  <a:lnTo>
                    <a:pt x="891" y="1261"/>
                  </a:lnTo>
                  <a:lnTo>
                    <a:pt x="893" y="1254"/>
                  </a:lnTo>
                  <a:lnTo>
                    <a:pt x="897" y="1248"/>
                  </a:lnTo>
                  <a:lnTo>
                    <a:pt x="901" y="1241"/>
                  </a:lnTo>
                  <a:lnTo>
                    <a:pt x="911" y="1229"/>
                  </a:lnTo>
                  <a:lnTo>
                    <a:pt x="921" y="1219"/>
                  </a:lnTo>
                  <a:lnTo>
                    <a:pt x="931" y="1208"/>
                  </a:lnTo>
                  <a:lnTo>
                    <a:pt x="941" y="1197"/>
                  </a:lnTo>
                  <a:lnTo>
                    <a:pt x="945" y="1191"/>
                  </a:lnTo>
                  <a:lnTo>
                    <a:pt x="948" y="1185"/>
                  </a:lnTo>
                  <a:lnTo>
                    <a:pt x="950" y="1178"/>
                  </a:lnTo>
                  <a:lnTo>
                    <a:pt x="951" y="1170"/>
                  </a:lnTo>
                  <a:lnTo>
                    <a:pt x="951" y="1170"/>
                  </a:lnTo>
                  <a:lnTo>
                    <a:pt x="938" y="1168"/>
                  </a:lnTo>
                  <a:lnTo>
                    <a:pt x="929" y="1167"/>
                  </a:lnTo>
                  <a:lnTo>
                    <a:pt x="920" y="1165"/>
                  </a:lnTo>
                  <a:lnTo>
                    <a:pt x="911" y="1161"/>
                  </a:lnTo>
                  <a:lnTo>
                    <a:pt x="903" y="1157"/>
                  </a:lnTo>
                  <a:lnTo>
                    <a:pt x="900" y="1153"/>
                  </a:lnTo>
                  <a:lnTo>
                    <a:pt x="898" y="1150"/>
                  </a:lnTo>
                  <a:lnTo>
                    <a:pt x="897" y="1146"/>
                  </a:lnTo>
                  <a:lnTo>
                    <a:pt x="896" y="1142"/>
                  </a:lnTo>
                  <a:lnTo>
                    <a:pt x="896" y="1142"/>
                  </a:lnTo>
                  <a:lnTo>
                    <a:pt x="897" y="1132"/>
                  </a:lnTo>
                  <a:lnTo>
                    <a:pt x="899" y="1124"/>
                  </a:lnTo>
                  <a:lnTo>
                    <a:pt x="903" y="1116"/>
                  </a:lnTo>
                  <a:lnTo>
                    <a:pt x="906" y="1109"/>
                  </a:lnTo>
                  <a:lnTo>
                    <a:pt x="916" y="1096"/>
                  </a:lnTo>
                  <a:lnTo>
                    <a:pt x="926" y="1083"/>
                  </a:lnTo>
                  <a:lnTo>
                    <a:pt x="926" y="1083"/>
                  </a:lnTo>
                  <a:lnTo>
                    <a:pt x="919" y="1077"/>
                  </a:lnTo>
                  <a:lnTo>
                    <a:pt x="912" y="1070"/>
                  </a:lnTo>
                  <a:lnTo>
                    <a:pt x="908" y="1066"/>
                  </a:lnTo>
                  <a:lnTo>
                    <a:pt x="906" y="1061"/>
                  </a:lnTo>
                  <a:lnTo>
                    <a:pt x="904" y="1057"/>
                  </a:lnTo>
                  <a:lnTo>
                    <a:pt x="904" y="1050"/>
                  </a:lnTo>
                  <a:lnTo>
                    <a:pt x="904" y="1050"/>
                  </a:lnTo>
                  <a:lnTo>
                    <a:pt x="904" y="1046"/>
                  </a:lnTo>
                  <a:lnTo>
                    <a:pt x="905" y="1043"/>
                  </a:lnTo>
                  <a:lnTo>
                    <a:pt x="907" y="1039"/>
                  </a:lnTo>
                  <a:lnTo>
                    <a:pt x="911" y="1036"/>
                  </a:lnTo>
                  <a:lnTo>
                    <a:pt x="918" y="1031"/>
                  </a:lnTo>
                  <a:lnTo>
                    <a:pt x="927" y="1029"/>
                  </a:lnTo>
                  <a:lnTo>
                    <a:pt x="938" y="1027"/>
                  </a:lnTo>
                  <a:lnTo>
                    <a:pt x="950" y="1024"/>
                  </a:lnTo>
                  <a:lnTo>
                    <a:pt x="973" y="1024"/>
                  </a:lnTo>
                  <a:lnTo>
                    <a:pt x="973" y="1024"/>
                  </a:lnTo>
                  <a:lnTo>
                    <a:pt x="979" y="1023"/>
                  </a:lnTo>
                  <a:lnTo>
                    <a:pt x="984" y="1022"/>
                  </a:lnTo>
                  <a:lnTo>
                    <a:pt x="989" y="1020"/>
                  </a:lnTo>
                  <a:lnTo>
                    <a:pt x="992" y="1017"/>
                  </a:lnTo>
                  <a:lnTo>
                    <a:pt x="999" y="1009"/>
                  </a:lnTo>
                  <a:lnTo>
                    <a:pt x="1005" y="1001"/>
                  </a:lnTo>
                  <a:lnTo>
                    <a:pt x="1011" y="993"/>
                  </a:lnTo>
                  <a:lnTo>
                    <a:pt x="1018" y="986"/>
                  </a:lnTo>
                  <a:lnTo>
                    <a:pt x="1022" y="984"/>
                  </a:lnTo>
                  <a:lnTo>
                    <a:pt x="1027" y="982"/>
                  </a:lnTo>
                  <a:lnTo>
                    <a:pt x="1033" y="981"/>
                  </a:lnTo>
                  <a:lnTo>
                    <a:pt x="1040" y="979"/>
                  </a:lnTo>
                  <a:lnTo>
                    <a:pt x="1040" y="979"/>
                  </a:lnTo>
                  <a:lnTo>
                    <a:pt x="1057" y="981"/>
                  </a:lnTo>
                  <a:lnTo>
                    <a:pt x="1073" y="979"/>
                  </a:lnTo>
                  <a:lnTo>
                    <a:pt x="1081" y="978"/>
                  </a:lnTo>
                  <a:lnTo>
                    <a:pt x="1089" y="976"/>
                  </a:lnTo>
                  <a:lnTo>
                    <a:pt x="1096" y="974"/>
                  </a:lnTo>
                  <a:lnTo>
                    <a:pt x="1102" y="969"/>
                  </a:lnTo>
                  <a:lnTo>
                    <a:pt x="1102" y="969"/>
                  </a:lnTo>
                  <a:lnTo>
                    <a:pt x="1105" y="964"/>
                  </a:lnTo>
                  <a:lnTo>
                    <a:pt x="1106" y="960"/>
                  </a:lnTo>
                  <a:lnTo>
                    <a:pt x="1107" y="954"/>
                  </a:lnTo>
                  <a:lnTo>
                    <a:pt x="1107" y="949"/>
                  </a:lnTo>
                  <a:lnTo>
                    <a:pt x="1107" y="944"/>
                  </a:lnTo>
                  <a:lnTo>
                    <a:pt x="1109" y="939"/>
                  </a:lnTo>
                  <a:lnTo>
                    <a:pt x="1110" y="933"/>
                  </a:lnTo>
                  <a:lnTo>
                    <a:pt x="1113" y="928"/>
                  </a:lnTo>
                  <a:lnTo>
                    <a:pt x="1113" y="928"/>
                  </a:lnTo>
                  <a:lnTo>
                    <a:pt x="1137" y="905"/>
                  </a:lnTo>
                  <a:lnTo>
                    <a:pt x="1149" y="893"/>
                  </a:lnTo>
                  <a:lnTo>
                    <a:pt x="1158" y="883"/>
                  </a:lnTo>
                  <a:lnTo>
                    <a:pt x="1166" y="870"/>
                  </a:lnTo>
                  <a:lnTo>
                    <a:pt x="1174" y="856"/>
                  </a:lnTo>
                  <a:lnTo>
                    <a:pt x="1181" y="839"/>
                  </a:lnTo>
                  <a:lnTo>
                    <a:pt x="1187" y="818"/>
                  </a:lnTo>
                  <a:lnTo>
                    <a:pt x="1187" y="818"/>
                  </a:lnTo>
                  <a:lnTo>
                    <a:pt x="1194" y="817"/>
                  </a:lnTo>
                  <a:lnTo>
                    <a:pt x="1202" y="816"/>
                  </a:lnTo>
                  <a:lnTo>
                    <a:pt x="1209" y="814"/>
                  </a:lnTo>
                  <a:lnTo>
                    <a:pt x="1216" y="811"/>
                  </a:lnTo>
                  <a:lnTo>
                    <a:pt x="1229" y="805"/>
                  </a:lnTo>
                  <a:lnTo>
                    <a:pt x="1242" y="795"/>
                  </a:lnTo>
                  <a:lnTo>
                    <a:pt x="1255" y="785"/>
                  </a:lnTo>
                  <a:lnTo>
                    <a:pt x="1266" y="773"/>
                  </a:lnTo>
                  <a:lnTo>
                    <a:pt x="1285" y="753"/>
                  </a:lnTo>
                  <a:lnTo>
                    <a:pt x="1285" y="753"/>
                  </a:lnTo>
                  <a:lnTo>
                    <a:pt x="1303" y="738"/>
                  </a:lnTo>
                  <a:lnTo>
                    <a:pt x="1312" y="731"/>
                  </a:lnTo>
                  <a:lnTo>
                    <a:pt x="1319" y="723"/>
                  </a:lnTo>
                  <a:lnTo>
                    <a:pt x="1325" y="715"/>
                  </a:lnTo>
                  <a:lnTo>
                    <a:pt x="1330" y="704"/>
                  </a:lnTo>
                  <a:lnTo>
                    <a:pt x="1333" y="693"/>
                  </a:lnTo>
                  <a:lnTo>
                    <a:pt x="1333" y="679"/>
                  </a:lnTo>
                  <a:lnTo>
                    <a:pt x="1333" y="679"/>
                  </a:lnTo>
                  <a:lnTo>
                    <a:pt x="1333" y="670"/>
                  </a:lnTo>
                  <a:lnTo>
                    <a:pt x="1331" y="662"/>
                  </a:lnTo>
                  <a:lnTo>
                    <a:pt x="1327" y="655"/>
                  </a:lnTo>
                  <a:lnTo>
                    <a:pt x="1323" y="649"/>
                  </a:lnTo>
                  <a:lnTo>
                    <a:pt x="1318" y="643"/>
                  </a:lnTo>
                  <a:lnTo>
                    <a:pt x="1312" y="638"/>
                  </a:lnTo>
                  <a:lnTo>
                    <a:pt x="1301" y="628"/>
                  </a:lnTo>
                  <a:lnTo>
                    <a:pt x="1288" y="619"/>
                  </a:lnTo>
                  <a:lnTo>
                    <a:pt x="1282" y="615"/>
                  </a:lnTo>
                  <a:lnTo>
                    <a:pt x="1278" y="610"/>
                  </a:lnTo>
                  <a:lnTo>
                    <a:pt x="1273" y="604"/>
                  </a:lnTo>
                  <a:lnTo>
                    <a:pt x="1270" y="599"/>
                  </a:lnTo>
                  <a:lnTo>
                    <a:pt x="1267" y="592"/>
                  </a:lnTo>
                  <a:lnTo>
                    <a:pt x="1267" y="584"/>
                  </a:lnTo>
                  <a:lnTo>
                    <a:pt x="1267" y="584"/>
                  </a:lnTo>
                  <a:lnTo>
                    <a:pt x="1267" y="579"/>
                  </a:lnTo>
                  <a:lnTo>
                    <a:pt x="1269" y="574"/>
                  </a:lnTo>
                  <a:lnTo>
                    <a:pt x="1270" y="571"/>
                  </a:lnTo>
                  <a:lnTo>
                    <a:pt x="1272" y="569"/>
                  </a:lnTo>
                  <a:lnTo>
                    <a:pt x="1278" y="563"/>
                  </a:lnTo>
                  <a:lnTo>
                    <a:pt x="1285" y="558"/>
                  </a:lnTo>
                  <a:lnTo>
                    <a:pt x="1300" y="550"/>
                  </a:lnTo>
                  <a:lnTo>
                    <a:pt x="1307" y="546"/>
                  </a:lnTo>
                  <a:lnTo>
                    <a:pt x="1311" y="540"/>
                  </a:lnTo>
                  <a:lnTo>
                    <a:pt x="1311" y="540"/>
                  </a:lnTo>
                  <a:lnTo>
                    <a:pt x="1319" y="520"/>
                  </a:lnTo>
                  <a:lnTo>
                    <a:pt x="1328" y="498"/>
                  </a:lnTo>
                  <a:lnTo>
                    <a:pt x="1338" y="477"/>
                  </a:lnTo>
                  <a:lnTo>
                    <a:pt x="1347" y="454"/>
                  </a:lnTo>
                  <a:lnTo>
                    <a:pt x="1358" y="433"/>
                  </a:lnTo>
                  <a:lnTo>
                    <a:pt x="1370" y="413"/>
                  </a:lnTo>
                  <a:lnTo>
                    <a:pt x="1377" y="405"/>
                  </a:lnTo>
                  <a:lnTo>
                    <a:pt x="1384" y="397"/>
                  </a:lnTo>
                  <a:lnTo>
                    <a:pt x="1392" y="390"/>
                  </a:lnTo>
                  <a:lnTo>
                    <a:pt x="1400" y="386"/>
                  </a:lnTo>
                  <a:lnTo>
                    <a:pt x="1400" y="386"/>
                  </a:lnTo>
                  <a:lnTo>
                    <a:pt x="1408" y="380"/>
                  </a:lnTo>
                  <a:lnTo>
                    <a:pt x="1417" y="375"/>
                  </a:lnTo>
                  <a:lnTo>
                    <a:pt x="1425" y="371"/>
                  </a:lnTo>
                  <a:lnTo>
                    <a:pt x="1433" y="365"/>
                  </a:lnTo>
                  <a:lnTo>
                    <a:pt x="1441" y="358"/>
                  </a:lnTo>
                  <a:lnTo>
                    <a:pt x="1446" y="349"/>
                  </a:lnTo>
                  <a:lnTo>
                    <a:pt x="1448" y="344"/>
                  </a:lnTo>
                  <a:lnTo>
                    <a:pt x="1449" y="337"/>
                  </a:lnTo>
                  <a:lnTo>
                    <a:pt x="1450" y="330"/>
                  </a:lnTo>
                  <a:lnTo>
                    <a:pt x="1452" y="324"/>
                  </a:lnTo>
                  <a:lnTo>
                    <a:pt x="1452" y="324"/>
                  </a:lnTo>
                  <a:lnTo>
                    <a:pt x="1450" y="313"/>
                  </a:lnTo>
                  <a:lnTo>
                    <a:pt x="1447" y="305"/>
                  </a:lnTo>
                  <a:lnTo>
                    <a:pt x="1442" y="298"/>
                  </a:lnTo>
                  <a:lnTo>
                    <a:pt x="1438" y="291"/>
                  </a:lnTo>
                  <a:lnTo>
                    <a:pt x="1431" y="287"/>
                  </a:lnTo>
                  <a:lnTo>
                    <a:pt x="1423" y="281"/>
                  </a:lnTo>
                  <a:lnTo>
                    <a:pt x="1407" y="272"/>
                  </a:lnTo>
                  <a:lnTo>
                    <a:pt x="1407" y="27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0" name="Freeform 111"/>
            <p:cNvSpPr>
              <a:spLocks/>
            </p:cNvSpPr>
            <p:nvPr/>
          </p:nvSpPr>
          <p:spPr bwMode="auto">
            <a:xfrm>
              <a:off x="8805046" y="3687351"/>
              <a:ext cx="1665307" cy="1872744"/>
            </a:xfrm>
            <a:custGeom>
              <a:avLst/>
              <a:gdLst/>
              <a:ahLst/>
              <a:cxnLst>
                <a:cxn ang="0">
                  <a:pos x="2493" y="1466"/>
                </a:cxn>
                <a:cxn ang="0">
                  <a:pos x="2473" y="1235"/>
                </a:cxn>
                <a:cxn ang="0">
                  <a:pos x="2466" y="1160"/>
                </a:cxn>
                <a:cxn ang="0">
                  <a:pos x="2562" y="1080"/>
                </a:cxn>
                <a:cxn ang="0">
                  <a:pos x="2636" y="943"/>
                </a:cxn>
                <a:cxn ang="0">
                  <a:pos x="2569" y="794"/>
                </a:cxn>
                <a:cxn ang="0">
                  <a:pos x="2530" y="702"/>
                </a:cxn>
                <a:cxn ang="0">
                  <a:pos x="2600" y="590"/>
                </a:cxn>
                <a:cxn ang="0">
                  <a:pos x="2666" y="489"/>
                </a:cxn>
                <a:cxn ang="0">
                  <a:pos x="2554" y="396"/>
                </a:cxn>
                <a:cxn ang="0">
                  <a:pos x="2434" y="339"/>
                </a:cxn>
                <a:cxn ang="0">
                  <a:pos x="2475" y="157"/>
                </a:cxn>
                <a:cxn ang="0">
                  <a:pos x="2391" y="7"/>
                </a:cxn>
                <a:cxn ang="0">
                  <a:pos x="2428" y="141"/>
                </a:cxn>
                <a:cxn ang="0">
                  <a:pos x="2236" y="98"/>
                </a:cxn>
                <a:cxn ang="0">
                  <a:pos x="2011" y="72"/>
                </a:cxn>
                <a:cxn ang="0">
                  <a:pos x="1886" y="320"/>
                </a:cxn>
                <a:cxn ang="0">
                  <a:pos x="1690" y="354"/>
                </a:cxn>
                <a:cxn ang="0">
                  <a:pos x="1559" y="350"/>
                </a:cxn>
                <a:cxn ang="0">
                  <a:pos x="1537" y="418"/>
                </a:cxn>
                <a:cxn ang="0">
                  <a:pos x="1510" y="389"/>
                </a:cxn>
                <a:cxn ang="0">
                  <a:pos x="1311" y="532"/>
                </a:cxn>
                <a:cxn ang="0">
                  <a:pos x="1324" y="616"/>
                </a:cxn>
                <a:cxn ang="0">
                  <a:pos x="1315" y="733"/>
                </a:cxn>
                <a:cxn ang="0">
                  <a:pos x="1223" y="808"/>
                </a:cxn>
                <a:cxn ang="0">
                  <a:pos x="1073" y="890"/>
                </a:cxn>
                <a:cxn ang="0">
                  <a:pos x="1055" y="1063"/>
                </a:cxn>
                <a:cxn ang="0">
                  <a:pos x="892" y="900"/>
                </a:cxn>
                <a:cxn ang="0">
                  <a:pos x="725" y="798"/>
                </a:cxn>
                <a:cxn ang="0">
                  <a:pos x="563" y="853"/>
                </a:cxn>
                <a:cxn ang="0">
                  <a:pos x="567" y="1004"/>
                </a:cxn>
                <a:cxn ang="0">
                  <a:pos x="372" y="972"/>
                </a:cxn>
                <a:cxn ang="0">
                  <a:pos x="137" y="1022"/>
                </a:cxn>
                <a:cxn ang="0">
                  <a:pos x="47" y="1150"/>
                </a:cxn>
                <a:cxn ang="0">
                  <a:pos x="183" y="1338"/>
                </a:cxn>
                <a:cxn ang="0">
                  <a:pos x="228" y="1472"/>
                </a:cxn>
                <a:cxn ang="0">
                  <a:pos x="136" y="1703"/>
                </a:cxn>
                <a:cxn ang="0">
                  <a:pos x="68" y="1924"/>
                </a:cxn>
                <a:cxn ang="0">
                  <a:pos x="52" y="2190"/>
                </a:cxn>
                <a:cxn ang="0">
                  <a:pos x="121" y="2315"/>
                </a:cxn>
                <a:cxn ang="0">
                  <a:pos x="152" y="2556"/>
                </a:cxn>
                <a:cxn ang="0">
                  <a:pos x="350" y="2595"/>
                </a:cxn>
                <a:cxn ang="0">
                  <a:pos x="437" y="2755"/>
                </a:cxn>
                <a:cxn ang="0">
                  <a:pos x="511" y="2908"/>
                </a:cxn>
                <a:cxn ang="0">
                  <a:pos x="583" y="3273"/>
                </a:cxn>
                <a:cxn ang="0">
                  <a:pos x="772" y="3188"/>
                </a:cxn>
                <a:cxn ang="0">
                  <a:pos x="896" y="3130"/>
                </a:cxn>
                <a:cxn ang="0">
                  <a:pos x="1057" y="2945"/>
                </a:cxn>
                <a:cxn ang="0">
                  <a:pos x="1220" y="3003"/>
                </a:cxn>
                <a:cxn ang="0">
                  <a:pos x="1365" y="3190"/>
                </a:cxn>
                <a:cxn ang="0">
                  <a:pos x="1712" y="3260"/>
                </a:cxn>
                <a:cxn ang="0">
                  <a:pos x="1885" y="3281"/>
                </a:cxn>
                <a:cxn ang="0">
                  <a:pos x="2116" y="3182"/>
                </a:cxn>
                <a:cxn ang="0">
                  <a:pos x="2317" y="3039"/>
                </a:cxn>
                <a:cxn ang="0">
                  <a:pos x="2241" y="2815"/>
                </a:cxn>
                <a:cxn ang="0">
                  <a:pos x="2218" y="2657"/>
                </a:cxn>
                <a:cxn ang="0">
                  <a:pos x="2284" y="2428"/>
                </a:cxn>
                <a:cxn ang="0">
                  <a:pos x="2389" y="2323"/>
                </a:cxn>
                <a:cxn ang="0">
                  <a:pos x="2445" y="2182"/>
                </a:cxn>
                <a:cxn ang="0">
                  <a:pos x="2346" y="1950"/>
                </a:cxn>
                <a:cxn ang="0">
                  <a:pos x="2345" y="1732"/>
                </a:cxn>
                <a:cxn ang="0">
                  <a:pos x="2530" y="1660"/>
                </a:cxn>
                <a:cxn ang="0">
                  <a:pos x="2568" y="1592"/>
                </a:cxn>
              </a:cxnLst>
              <a:rect l="0" t="0" r="r" b="b"/>
              <a:pathLst>
                <a:path w="2667" h="3308">
                  <a:moveTo>
                    <a:pt x="2568" y="1592"/>
                  </a:moveTo>
                  <a:lnTo>
                    <a:pt x="2568" y="1592"/>
                  </a:lnTo>
                  <a:lnTo>
                    <a:pt x="2567" y="1582"/>
                  </a:lnTo>
                  <a:lnTo>
                    <a:pt x="2565" y="1573"/>
                  </a:lnTo>
                  <a:lnTo>
                    <a:pt x="2561" y="1567"/>
                  </a:lnTo>
                  <a:lnTo>
                    <a:pt x="2557" y="1560"/>
                  </a:lnTo>
                  <a:lnTo>
                    <a:pt x="2550" y="1548"/>
                  </a:lnTo>
                  <a:lnTo>
                    <a:pt x="2548" y="1542"/>
                  </a:lnTo>
                  <a:lnTo>
                    <a:pt x="2546" y="1537"/>
                  </a:lnTo>
                  <a:lnTo>
                    <a:pt x="2546" y="1537"/>
                  </a:lnTo>
                  <a:lnTo>
                    <a:pt x="2546" y="1511"/>
                  </a:lnTo>
                  <a:lnTo>
                    <a:pt x="2546" y="1511"/>
                  </a:lnTo>
                  <a:lnTo>
                    <a:pt x="2546" y="1506"/>
                  </a:lnTo>
                  <a:lnTo>
                    <a:pt x="2544" y="1502"/>
                  </a:lnTo>
                  <a:lnTo>
                    <a:pt x="2542" y="1498"/>
                  </a:lnTo>
                  <a:lnTo>
                    <a:pt x="2539" y="1494"/>
                  </a:lnTo>
                  <a:lnTo>
                    <a:pt x="2531" y="1489"/>
                  </a:lnTo>
                  <a:lnTo>
                    <a:pt x="2523" y="1485"/>
                  </a:lnTo>
                  <a:lnTo>
                    <a:pt x="2513" y="1480"/>
                  </a:lnTo>
                  <a:lnTo>
                    <a:pt x="2505" y="1476"/>
                  </a:lnTo>
                  <a:lnTo>
                    <a:pt x="2497" y="1470"/>
                  </a:lnTo>
                  <a:lnTo>
                    <a:pt x="2493" y="1466"/>
                  </a:lnTo>
                  <a:lnTo>
                    <a:pt x="2491" y="1463"/>
                  </a:lnTo>
                  <a:lnTo>
                    <a:pt x="2491" y="1463"/>
                  </a:lnTo>
                  <a:lnTo>
                    <a:pt x="2481" y="1446"/>
                  </a:lnTo>
                  <a:lnTo>
                    <a:pt x="2470" y="1432"/>
                  </a:lnTo>
                  <a:lnTo>
                    <a:pt x="2459" y="1417"/>
                  </a:lnTo>
                  <a:lnTo>
                    <a:pt x="2449" y="1402"/>
                  </a:lnTo>
                  <a:lnTo>
                    <a:pt x="2439" y="1387"/>
                  </a:lnTo>
                  <a:lnTo>
                    <a:pt x="2436" y="1378"/>
                  </a:lnTo>
                  <a:lnTo>
                    <a:pt x="2432" y="1369"/>
                  </a:lnTo>
                  <a:lnTo>
                    <a:pt x="2429" y="1358"/>
                  </a:lnTo>
                  <a:lnTo>
                    <a:pt x="2427" y="1347"/>
                  </a:lnTo>
                  <a:lnTo>
                    <a:pt x="2426" y="1334"/>
                  </a:lnTo>
                  <a:lnTo>
                    <a:pt x="2426" y="1320"/>
                  </a:lnTo>
                  <a:lnTo>
                    <a:pt x="2426" y="1320"/>
                  </a:lnTo>
                  <a:lnTo>
                    <a:pt x="2427" y="1308"/>
                  </a:lnTo>
                  <a:lnTo>
                    <a:pt x="2429" y="1294"/>
                  </a:lnTo>
                  <a:lnTo>
                    <a:pt x="2434" y="1281"/>
                  </a:lnTo>
                  <a:lnTo>
                    <a:pt x="2439" y="1270"/>
                  </a:lnTo>
                  <a:lnTo>
                    <a:pt x="2446" y="1258"/>
                  </a:lnTo>
                  <a:lnTo>
                    <a:pt x="2454" y="1249"/>
                  </a:lnTo>
                  <a:lnTo>
                    <a:pt x="2464" y="1241"/>
                  </a:lnTo>
                  <a:lnTo>
                    <a:pt x="2473" y="1235"/>
                  </a:lnTo>
                  <a:lnTo>
                    <a:pt x="2473" y="1235"/>
                  </a:lnTo>
                  <a:lnTo>
                    <a:pt x="2481" y="1233"/>
                  </a:lnTo>
                  <a:lnTo>
                    <a:pt x="2487" y="1233"/>
                  </a:lnTo>
                  <a:lnTo>
                    <a:pt x="2496" y="1231"/>
                  </a:lnTo>
                  <a:lnTo>
                    <a:pt x="2499" y="1229"/>
                  </a:lnTo>
                  <a:lnTo>
                    <a:pt x="2500" y="1226"/>
                  </a:lnTo>
                  <a:lnTo>
                    <a:pt x="2502" y="1221"/>
                  </a:lnTo>
                  <a:lnTo>
                    <a:pt x="2503" y="1213"/>
                  </a:lnTo>
                  <a:lnTo>
                    <a:pt x="2503" y="1213"/>
                  </a:lnTo>
                  <a:lnTo>
                    <a:pt x="2502" y="1208"/>
                  </a:lnTo>
                  <a:lnTo>
                    <a:pt x="2500" y="1203"/>
                  </a:lnTo>
                  <a:lnTo>
                    <a:pt x="2499" y="1199"/>
                  </a:lnTo>
                  <a:lnTo>
                    <a:pt x="2497" y="1196"/>
                  </a:lnTo>
                  <a:lnTo>
                    <a:pt x="2490" y="1190"/>
                  </a:lnTo>
                  <a:lnTo>
                    <a:pt x="2484" y="1185"/>
                  </a:lnTo>
                  <a:lnTo>
                    <a:pt x="2477" y="1181"/>
                  </a:lnTo>
                  <a:lnTo>
                    <a:pt x="2470" y="1176"/>
                  </a:lnTo>
                  <a:lnTo>
                    <a:pt x="2467" y="1172"/>
                  </a:lnTo>
                  <a:lnTo>
                    <a:pt x="2466" y="1168"/>
                  </a:lnTo>
                  <a:lnTo>
                    <a:pt x="2465" y="1165"/>
                  </a:lnTo>
                  <a:lnTo>
                    <a:pt x="2465" y="1165"/>
                  </a:lnTo>
                  <a:lnTo>
                    <a:pt x="2466" y="1160"/>
                  </a:lnTo>
                  <a:lnTo>
                    <a:pt x="2467" y="1156"/>
                  </a:lnTo>
                  <a:lnTo>
                    <a:pt x="2469" y="1151"/>
                  </a:lnTo>
                  <a:lnTo>
                    <a:pt x="2473" y="1148"/>
                  </a:lnTo>
                  <a:lnTo>
                    <a:pt x="2480" y="1141"/>
                  </a:lnTo>
                  <a:lnTo>
                    <a:pt x="2489" y="1134"/>
                  </a:lnTo>
                  <a:lnTo>
                    <a:pt x="2498" y="1128"/>
                  </a:lnTo>
                  <a:lnTo>
                    <a:pt x="2507" y="1121"/>
                  </a:lnTo>
                  <a:lnTo>
                    <a:pt x="2515" y="1113"/>
                  </a:lnTo>
                  <a:lnTo>
                    <a:pt x="2518" y="1109"/>
                  </a:lnTo>
                  <a:lnTo>
                    <a:pt x="2521" y="1103"/>
                  </a:lnTo>
                  <a:lnTo>
                    <a:pt x="2521" y="1103"/>
                  </a:lnTo>
                  <a:lnTo>
                    <a:pt x="2522" y="1095"/>
                  </a:lnTo>
                  <a:lnTo>
                    <a:pt x="2525" y="1083"/>
                  </a:lnTo>
                  <a:lnTo>
                    <a:pt x="2527" y="1079"/>
                  </a:lnTo>
                  <a:lnTo>
                    <a:pt x="2529" y="1074"/>
                  </a:lnTo>
                  <a:lnTo>
                    <a:pt x="2531" y="1072"/>
                  </a:lnTo>
                  <a:lnTo>
                    <a:pt x="2535" y="1071"/>
                  </a:lnTo>
                  <a:lnTo>
                    <a:pt x="2535" y="1071"/>
                  </a:lnTo>
                  <a:lnTo>
                    <a:pt x="2542" y="1071"/>
                  </a:lnTo>
                  <a:lnTo>
                    <a:pt x="2546" y="1072"/>
                  </a:lnTo>
                  <a:lnTo>
                    <a:pt x="2554" y="1076"/>
                  </a:lnTo>
                  <a:lnTo>
                    <a:pt x="2562" y="1080"/>
                  </a:lnTo>
                  <a:lnTo>
                    <a:pt x="2568" y="1081"/>
                  </a:lnTo>
                  <a:lnTo>
                    <a:pt x="2576" y="1081"/>
                  </a:lnTo>
                  <a:lnTo>
                    <a:pt x="2576" y="1081"/>
                  </a:lnTo>
                  <a:lnTo>
                    <a:pt x="2586" y="1080"/>
                  </a:lnTo>
                  <a:lnTo>
                    <a:pt x="2592" y="1077"/>
                  </a:lnTo>
                  <a:lnTo>
                    <a:pt x="2598" y="1073"/>
                  </a:lnTo>
                  <a:lnTo>
                    <a:pt x="2603" y="1066"/>
                  </a:lnTo>
                  <a:lnTo>
                    <a:pt x="2607" y="1059"/>
                  </a:lnTo>
                  <a:lnTo>
                    <a:pt x="2610" y="1050"/>
                  </a:lnTo>
                  <a:lnTo>
                    <a:pt x="2613" y="1030"/>
                  </a:lnTo>
                  <a:lnTo>
                    <a:pt x="2617" y="1011"/>
                  </a:lnTo>
                  <a:lnTo>
                    <a:pt x="2619" y="1000"/>
                  </a:lnTo>
                  <a:lnTo>
                    <a:pt x="2622" y="991"/>
                  </a:lnTo>
                  <a:lnTo>
                    <a:pt x="2626" y="983"/>
                  </a:lnTo>
                  <a:lnTo>
                    <a:pt x="2632" y="975"/>
                  </a:lnTo>
                  <a:lnTo>
                    <a:pt x="2637" y="968"/>
                  </a:lnTo>
                  <a:lnTo>
                    <a:pt x="2645" y="964"/>
                  </a:lnTo>
                  <a:lnTo>
                    <a:pt x="2645" y="964"/>
                  </a:lnTo>
                  <a:lnTo>
                    <a:pt x="2645" y="960"/>
                  </a:lnTo>
                  <a:lnTo>
                    <a:pt x="2644" y="956"/>
                  </a:lnTo>
                  <a:lnTo>
                    <a:pt x="2641" y="950"/>
                  </a:lnTo>
                  <a:lnTo>
                    <a:pt x="2636" y="943"/>
                  </a:lnTo>
                  <a:lnTo>
                    <a:pt x="2635" y="941"/>
                  </a:lnTo>
                  <a:lnTo>
                    <a:pt x="2635" y="938"/>
                  </a:lnTo>
                  <a:lnTo>
                    <a:pt x="2635" y="938"/>
                  </a:lnTo>
                  <a:lnTo>
                    <a:pt x="2634" y="931"/>
                  </a:lnTo>
                  <a:lnTo>
                    <a:pt x="2633" y="926"/>
                  </a:lnTo>
                  <a:lnTo>
                    <a:pt x="2630" y="920"/>
                  </a:lnTo>
                  <a:lnTo>
                    <a:pt x="2627" y="915"/>
                  </a:lnTo>
                  <a:lnTo>
                    <a:pt x="2619" y="907"/>
                  </a:lnTo>
                  <a:lnTo>
                    <a:pt x="2610" y="901"/>
                  </a:lnTo>
                  <a:lnTo>
                    <a:pt x="2591" y="889"/>
                  </a:lnTo>
                  <a:lnTo>
                    <a:pt x="2584" y="883"/>
                  </a:lnTo>
                  <a:lnTo>
                    <a:pt x="2581" y="880"/>
                  </a:lnTo>
                  <a:lnTo>
                    <a:pt x="2580" y="876"/>
                  </a:lnTo>
                  <a:lnTo>
                    <a:pt x="2580" y="876"/>
                  </a:lnTo>
                  <a:lnTo>
                    <a:pt x="2580" y="858"/>
                  </a:lnTo>
                  <a:lnTo>
                    <a:pt x="2580" y="837"/>
                  </a:lnTo>
                  <a:lnTo>
                    <a:pt x="2579" y="825"/>
                  </a:lnTo>
                  <a:lnTo>
                    <a:pt x="2577" y="815"/>
                  </a:lnTo>
                  <a:lnTo>
                    <a:pt x="2575" y="806"/>
                  </a:lnTo>
                  <a:lnTo>
                    <a:pt x="2573" y="798"/>
                  </a:lnTo>
                  <a:lnTo>
                    <a:pt x="2573" y="798"/>
                  </a:lnTo>
                  <a:lnTo>
                    <a:pt x="2569" y="794"/>
                  </a:lnTo>
                  <a:lnTo>
                    <a:pt x="2567" y="792"/>
                  </a:lnTo>
                  <a:lnTo>
                    <a:pt x="2560" y="789"/>
                  </a:lnTo>
                  <a:lnTo>
                    <a:pt x="2546" y="783"/>
                  </a:lnTo>
                  <a:lnTo>
                    <a:pt x="2539" y="781"/>
                  </a:lnTo>
                  <a:lnTo>
                    <a:pt x="2534" y="776"/>
                  </a:lnTo>
                  <a:lnTo>
                    <a:pt x="2531" y="773"/>
                  </a:lnTo>
                  <a:lnTo>
                    <a:pt x="2529" y="768"/>
                  </a:lnTo>
                  <a:lnTo>
                    <a:pt x="2529" y="763"/>
                  </a:lnTo>
                  <a:lnTo>
                    <a:pt x="2528" y="758"/>
                  </a:lnTo>
                  <a:lnTo>
                    <a:pt x="2528" y="758"/>
                  </a:lnTo>
                  <a:lnTo>
                    <a:pt x="2529" y="753"/>
                  </a:lnTo>
                  <a:lnTo>
                    <a:pt x="2531" y="748"/>
                  </a:lnTo>
                  <a:lnTo>
                    <a:pt x="2538" y="738"/>
                  </a:lnTo>
                  <a:lnTo>
                    <a:pt x="2546" y="730"/>
                  </a:lnTo>
                  <a:lnTo>
                    <a:pt x="2553" y="724"/>
                  </a:lnTo>
                  <a:lnTo>
                    <a:pt x="2553" y="724"/>
                  </a:lnTo>
                  <a:lnTo>
                    <a:pt x="2552" y="721"/>
                  </a:lnTo>
                  <a:lnTo>
                    <a:pt x="2551" y="717"/>
                  </a:lnTo>
                  <a:lnTo>
                    <a:pt x="2546" y="713"/>
                  </a:lnTo>
                  <a:lnTo>
                    <a:pt x="2542" y="709"/>
                  </a:lnTo>
                  <a:lnTo>
                    <a:pt x="2536" y="706"/>
                  </a:lnTo>
                  <a:lnTo>
                    <a:pt x="2530" y="702"/>
                  </a:lnTo>
                  <a:lnTo>
                    <a:pt x="2526" y="698"/>
                  </a:lnTo>
                  <a:lnTo>
                    <a:pt x="2522" y="692"/>
                  </a:lnTo>
                  <a:lnTo>
                    <a:pt x="2521" y="689"/>
                  </a:lnTo>
                  <a:lnTo>
                    <a:pt x="2521" y="684"/>
                  </a:lnTo>
                  <a:lnTo>
                    <a:pt x="2521" y="684"/>
                  </a:lnTo>
                  <a:lnTo>
                    <a:pt x="2521" y="677"/>
                  </a:lnTo>
                  <a:lnTo>
                    <a:pt x="2523" y="671"/>
                  </a:lnTo>
                  <a:lnTo>
                    <a:pt x="2526" y="666"/>
                  </a:lnTo>
                  <a:lnTo>
                    <a:pt x="2529" y="661"/>
                  </a:lnTo>
                  <a:lnTo>
                    <a:pt x="2534" y="656"/>
                  </a:lnTo>
                  <a:lnTo>
                    <a:pt x="2539" y="652"/>
                  </a:lnTo>
                  <a:lnTo>
                    <a:pt x="2551" y="645"/>
                  </a:lnTo>
                  <a:lnTo>
                    <a:pt x="2562" y="638"/>
                  </a:lnTo>
                  <a:lnTo>
                    <a:pt x="2575" y="631"/>
                  </a:lnTo>
                  <a:lnTo>
                    <a:pt x="2581" y="626"/>
                  </a:lnTo>
                  <a:lnTo>
                    <a:pt x="2586" y="622"/>
                  </a:lnTo>
                  <a:lnTo>
                    <a:pt x="2590" y="617"/>
                  </a:lnTo>
                  <a:lnTo>
                    <a:pt x="2594" y="611"/>
                  </a:lnTo>
                  <a:lnTo>
                    <a:pt x="2594" y="611"/>
                  </a:lnTo>
                  <a:lnTo>
                    <a:pt x="2597" y="606"/>
                  </a:lnTo>
                  <a:lnTo>
                    <a:pt x="2599" y="600"/>
                  </a:lnTo>
                  <a:lnTo>
                    <a:pt x="2600" y="590"/>
                  </a:lnTo>
                  <a:lnTo>
                    <a:pt x="2602" y="585"/>
                  </a:lnTo>
                  <a:lnTo>
                    <a:pt x="2603" y="582"/>
                  </a:lnTo>
                  <a:lnTo>
                    <a:pt x="2606" y="579"/>
                  </a:lnTo>
                  <a:lnTo>
                    <a:pt x="2612" y="578"/>
                  </a:lnTo>
                  <a:lnTo>
                    <a:pt x="2612" y="578"/>
                  </a:lnTo>
                  <a:lnTo>
                    <a:pt x="2622" y="578"/>
                  </a:lnTo>
                  <a:lnTo>
                    <a:pt x="2632" y="579"/>
                  </a:lnTo>
                  <a:lnTo>
                    <a:pt x="2640" y="579"/>
                  </a:lnTo>
                  <a:lnTo>
                    <a:pt x="2645" y="578"/>
                  </a:lnTo>
                  <a:lnTo>
                    <a:pt x="2645" y="578"/>
                  </a:lnTo>
                  <a:lnTo>
                    <a:pt x="2645" y="538"/>
                  </a:lnTo>
                  <a:lnTo>
                    <a:pt x="2645" y="538"/>
                  </a:lnTo>
                  <a:lnTo>
                    <a:pt x="2646" y="531"/>
                  </a:lnTo>
                  <a:lnTo>
                    <a:pt x="2649" y="525"/>
                  </a:lnTo>
                  <a:lnTo>
                    <a:pt x="2652" y="521"/>
                  </a:lnTo>
                  <a:lnTo>
                    <a:pt x="2657" y="516"/>
                  </a:lnTo>
                  <a:lnTo>
                    <a:pt x="2660" y="510"/>
                  </a:lnTo>
                  <a:lnTo>
                    <a:pt x="2664" y="506"/>
                  </a:lnTo>
                  <a:lnTo>
                    <a:pt x="2666" y="500"/>
                  </a:lnTo>
                  <a:lnTo>
                    <a:pt x="2667" y="493"/>
                  </a:lnTo>
                  <a:lnTo>
                    <a:pt x="2667" y="493"/>
                  </a:lnTo>
                  <a:lnTo>
                    <a:pt x="2666" y="489"/>
                  </a:lnTo>
                  <a:lnTo>
                    <a:pt x="2664" y="485"/>
                  </a:lnTo>
                  <a:lnTo>
                    <a:pt x="2656" y="476"/>
                  </a:lnTo>
                  <a:lnTo>
                    <a:pt x="2648" y="466"/>
                  </a:lnTo>
                  <a:lnTo>
                    <a:pt x="2642" y="461"/>
                  </a:lnTo>
                  <a:lnTo>
                    <a:pt x="2642" y="461"/>
                  </a:lnTo>
                  <a:lnTo>
                    <a:pt x="2635" y="460"/>
                  </a:lnTo>
                  <a:lnTo>
                    <a:pt x="2629" y="456"/>
                  </a:lnTo>
                  <a:lnTo>
                    <a:pt x="2625" y="453"/>
                  </a:lnTo>
                  <a:lnTo>
                    <a:pt x="2621" y="448"/>
                  </a:lnTo>
                  <a:lnTo>
                    <a:pt x="2619" y="443"/>
                  </a:lnTo>
                  <a:lnTo>
                    <a:pt x="2617" y="438"/>
                  </a:lnTo>
                  <a:lnTo>
                    <a:pt x="2612" y="426"/>
                  </a:lnTo>
                  <a:lnTo>
                    <a:pt x="2606" y="414"/>
                  </a:lnTo>
                  <a:lnTo>
                    <a:pt x="2603" y="409"/>
                  </a:lnTo>
                  <a:lnTo>
                    <a:pt x="2599" y="404"/>
                  </a:lnTo>
                  <a:lnTo>
                    <a:pt x="2594" y="400"/>
                  </a:lnTo>
                  <a:lnTo>
                    <a:pt x="2587" y="396"/>
                  </a:lnTo>
                  <a:lnTo>
                    <a:pt x="2579" y="395"/>
                  </a:lnTo>
                  <a:lnTo>
                    <a:pt x="2568" y="394"/>
                  </a:lnTo>
                  <a:lnTo>
                    <a:pt x="2568" y="394"/>
                  </a:lnTo>
                  <a:lnTo>
                    <a:pt x="2561" y="394"/>
                  </a:lnTo>
                  <a:lnTo>
                    <a:pt x="2554" y="396"/>
                  </a:lnTo>
                  <a:lnTo>
                    <a:pt x="2543" y="400"/>
                  </a:lnTo>
                  <a:lnTo>
                    <a:pt x="2530" y="403"/>
                  </a:lnTo>
                  <a:lnTo>
                    <a:pt x="2523" y="404"/>
                  </a:lnTo>
                  <a:lnTo>
                    <a:pt x="2516" y="405"/>
                  </a:lnTo>
                  <a:lnTo>
                    <a:pt x="2516" y="405"/>
                  </a:lnTo>
                  <a:lnTo>
                    <a:pt x="2506" y="404"/>
                  </a:lnTo>
                  <a:lnTo>
                    <a:pt x="2496" y="402"/>
                  </a:lnTo>
                  <a:lnTo>
                    <a:pt x="2487" y="399"/>
                  </a:lnTo>
                  <a:lnTo>
                    <a:pt x="2478" y="395"/>
                  </a:lnTo>
                  <a:lnTo>
                    <a:pt x="2472" y="391"/>
                  </a:lnTo>
                  <a:lnTo>
                    <a:pt x="2466" y="385"/>
                  </a:lnTo>
                  <a:lnTo>
                    <a:pt x="2462" y="380"/>
                  </a:lnTo>
                  <a:lnTo>
                    <a:pt x="2461" y="376"/>
                  </a:lnTo>
                  <a:lnTo>
                    <a:pt x="2461" y="376"/>
                  </a:lnTo>
                  <a:lnTo>
                    <a:pt x="2462" y="358"/>
                  </a:lnTo>
                  <a:lnTo>
                    <a:pt x="2461" y="349"/>
                  </a:lnTo>
                  <a:lnTo>
                    <a:pt x="2460" y="344"/>
                  </a:lnTo>
                  <a:lnTo>
                    <a:pt x="2458" y="339"/>
                  </a:lnTo>
                  <a:lnTo>
                    <a:pt x="2458" y="339"/>
                  </a:lnTo>
                  <a:lnTo>
                    <a:pt x="2449" y="340"/>
                  </a:lnTo>
                  <a:lnTo>
                    <a:pt x="2441" y="340"/>
                  </a:lnTo>
                  <a:lnTo>
                    <a:pt x="2434" y="339"/>
                  </a:lnTo>
                  <a:lnTo>
                    <a:pt x="2428" y="336"/>
                  </a:lnTo>
                  <a:lnTo>
                    <a:pt x="2423" y="333"/>
                  </a:lnTo>
                  <a:lnTo>
                    <a:pt x="2420" y="327"/>
                  </a:lnTo>
                  <a:lnTo>
                    <a:pt x="2419" y="319"/>
                  </a:lnTo>
                  <a:lnTo>
                    <a:pt x="2418" y="309"/>
                  </a:lnTo>
                  <a:lnTo>
                    <a:pt x="2418" y="309"/>
                  </a:lnTo>
                  <a:lnTo>
                    <a:pt x="2419" y="300"/>
                  </a:lnTo>
                  <a:lnTo>
                    <a:pt x="2420" y="292"/>
                  </a:lnTo>
                  <a:lnTo>
                    <a:pt x="2422" y="284"/>
                  </a:lnTo>
                  <a:lnTo>
                    <a:pt x="2424" y="275"/>
                  </a:lnTo>
                  <a:lnTo>
                    <a:pt x="2432" y="262"/>
                  </a:lnTo>
                  <a:lnTo>
                    <a:pt x="2442" y="248"/>
                  </a:lnTo>
                  <a:lnTo>
                    <a:pt x="2461" y="221"/>
                  </a:lnTo>
                  <a:lnTo>
                    <a:pt x="2469" y="208"/>
                  </a:lnTo>
                  <a:lnTo>
                    <a:pt x="2474" y="201"/>
                  </a:lnTo>
                  <a:lnTo>
                    <a:pt x="2476" y="193"/>
                  </a:lnTo>
                  <a:lnTo>
                    <a:pt x="2476" y="193"/>
                  </a:lnTo>
                  <a:lnTo>
                    <a:pt x="2477" y="187"/>
                  </a:lnTo>
                  <a:lnTo>
                    <a:pt x="2477" y="182"/>
                  </a:lnTo>
                  <a:lnTo>
                    <a:pt x="2475" y="172"/>
                  </a:lnTo>
                  <a:lnTo>
                    <a:pt x="2474" y="163"/>
                  </a:lnTo>
                  <a:lnTo>
                    <a:pt x="2475" y="157"/>
                  </a:lnTo>
                  <a:lnTo>
                    <a:pt x="2476" y="152"/>
                  </a:lnTo>
                  <a:lnTo>
                    <a:pt x="2476" y="152"/>
                  </a:lnTo>
                  <a:lnTo>
                    <a:pt x="2478" y="145"/>
                  </a:lnTo>
                  <a:lnTo>
                    <a:pt x="2482" y="141"/>
                  </a:lnTo>
                  <a:lnTo>
                    <a:pt x="2491" y="132"/>
                  </a:lnTo>
                  <a:lnTo>
                    <a:pt x="2495" y="126"/>
                  </a:lnTo>
                  <a:lnTo>
                    <a:pt x="2499" y="118"/>
                  </a:lnTo>
                  <a:lnTo>
                    <a:pt x="2502" y="109"/>
                  </a:lnTo>
                  <a:lnTo>
                    <a:pt x="2503" y="96"/>
                  </a:lnTo>
                  <a:lnTo>
                    <a:pt x="2503" y="96"/>
                  </a:lnTo>
                  <a:lnTo>
                    <a:pt x="2502" y="88"/>
                  </a:lnTo>
                  <a:lnTo>
                    <a:pt x="2498" y="80"/>
                  </a:lnTo>
                  <a:lnTo>
                    <a:pt x="2493" y="72"/>
                  </a:lnTo>
                  <a:lnTo>
                    <a:pt x="2488" y="64"/>
                  </a:lnTo>
                  <a:lnTo>
                    <a:pt x="2481" y="56"/>
                  </a:lnTo>
                  <a:lnTo>
                    <a:pt x="2473" y="48"/>
                  </a:lnTo>
                  <a:lnTo>
                    <a:pt x="2464" y="41"/>
                  </a:lnTo>
                  <a:lnTo>
                    <a:pt x="2453" y="34"/>
                  </a:lnTo>
                  <a:lnTo>
                    <a:pt x="2432" y="22"/>
                  </a:lnTo>
                  <a:lnTo>
                    <a:pt x="2411" y="13"/>
                  </a:lnTo>
                  <a:lnTo>
                    <a:pt x="2400" y="10"/>
                  </a:lnTo>
                  <a:lnTo>
                    <a:pt x="2391" y="7"/>
                  </a:lnTo>
                  <a:lnTo>
                    <a:pt x="2382" y="5"/>
                  </a:lnTo>
                  <a:lnTo>
                    <a:pt x="2374" y="5"/>
                  </a:lnTo>
                  <a:lnTo>
                    <a:pt x="2374" y="5"/>
                  </a:lnTo>
                  <a:lnTo>
                    <a:pt x="2369" y="4"/>
                  </a:lnTo>
                  <a:lnTo>
                    <a:pt x="2363" y="2"/>
                  </a:lnTo>
                  <a:lnTo>
                    <a:pt x="2355" y="0"/>
                  </a:lnTo>
                  <a:lnTo>
                    <a:pt x="2351" y="0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50" y="18"/>
                  </a:lnTo>
                  <a:lnTo>
                    <a:pt x="2358" y="35"/>
                  </a:lnTo>
                  <a:lnTo>
                    <a:pt x="2367" y="51"/>
                  </a:lnTo>
                  <a:lnTo>
                    <a:pt x="2377" y="66"/>
                  </a:lnTo>
                  <a:lnTo>
                    <a:pt x="2388" y="80"/>
                  </a:lnTo>
                  <a:lnTo>
                    <a:pt x="2399" y="92"/>
                  </a:lnTo>
                  <a:lnTo>
                    <a:pt x="2408" y="103"/>
                  </a:lnTo>
                  <a:lnTo>
                    <a:pt x="2418" y="111"/>
                  </a:lnTo>
                  <a:lnTo>
                    <a:pt x="2418" y="111"/>
                  </a:lnTo>
                  <a:lnTo>
                    <a:pt x="2426" y="127"/>
                  </a:lnTo>
                  <a:lnTo>
                    <a:pt x="2429" y="136"/>
                  </a:lnTo>
                  <a:lnTo>
                    <a:pt x="2429" y="139"/>
                  </a:lnTo>
                  <a:lnTo>
                    <a:pt x="2428" y="141"/>
                  </a:lnTo>
                  <a:lnTo>
                    <a:pt x="2426" y="141"/>
                  </a:lnTo>
                  <a:lnTo>
                    <a:pt x="2423" y="141"/>
                  </a:lnTo>
                  <a:lnTo>
                    <a:pt x="2415" y="136"/>
                  </a:lnTo>
                  <a:lnTo>
                    <a:pt x="2405" y="130"/>
                  </a:lnTo>
                  <a:lnTo>
                    <a:pt x="2377" y="112"/>
                  </a:lnTo>
                  <a:lnTo>
                    <a:pt x="2361" y="102"/>
                  </a:lnTo>
                  <a:lnTo>
                    <a:pt x="2344" y="92"/>
                  </a:lnTo>
                  <a:lnTo>
                    <a:pt x="2328" y="83"/>
                  </a:lnTo>
                  <a:lnTo>
                    <a:pt x="2310" y="78"/>
                  </a:lnTo>
                  <a:lnTo>
                    <a:pt x="2302" y="74"/>
                  </a:lnTo>
                  <a:lnTo>
                    <a:pt x="2294" y="73"/>
                  </a:lnTo>
                  <a:lnTo>
                    <a:pt x="2287" y="72"/>
                  </a:lnTo>
                  <a:lnTo>
                    <a:pt x="2279" y="73"/>
                  </a:lnTo>
                  <a:lnTo>
                    <a:pt x="2274" y="74"/>
                  </a:lnTo>
                  <a:lnTo>
                    <a:pt x="2267" y="76"/>
                  </a:lnTo>
                  <a:lnTo>
                    <a:pt x="2261" y="80"/>
                  </a:lnTo>
                  <a:lnTo>
                    <a:pt x="2256" y="86"/>
                  </a:lnTo>
                  <a:lnTo>
                    <a:pt x="2256" y="86"/>
                  </a:lnTo>
                  <a:lnTo>
                    <a:pt x="2250" y="92"/>
                  </a:lnTo>
                  <a:lnTo>
                    <a:pt x="2244" y="96"/>
                  </a:lnTo>
                  <a:lnTo>
                    <a:pt x="2239" y="98"/>
                  </a:lnTo>
                  <a:lnTo>
                    <a:pt x="2236" y="98"/>
                  </a:lnTo>
                  <a:lnTo>
                    <a:pt x="2233" y="97"/>
                  </a:lnTo>
                  <a:lnTo>
                    <a:pt x="2230" y="94"/>
                  </a:lnTo>
                  <a:lnTo>
                    <a:pt x="2223" y="82"/>
                  </a:lnTo>
                  <a:lnTo>
                    <a:pt x="2218" y="76"/>
                  </a:lnTo>
                  <a:lnTo>
                    <a:pt x="2212" y="69"/>
                  </a:lnTo>
                  <a:lnTo>
                    <a:pt x="2205" y="61"/>
                  </a:lnTo>
                  <a:lnTo>
                    <a:pt x="2194" y="55"/>
                  </a:lnTo>
                  <a:lnTo>
                    <a:pt x="2183" y="48"/>
                  </a:lnTo>
                  <a:lnTo>
                    <a:pt x="2169" y="41"/>
                  </a:lnTo>
                  <a:lnTo>
                    <a:pt x="2152" y="35"/>
                  </a:lnTo>
                  <a:lnTo>
                    <a:pt x="2131" y="30"/>
                  </a:lnTo>
                  <a:lnTo>
                    <a:pt x="2131" y="30"/>
                  </a:lnTo>
                  <a:lnTo>
                    <a:pt x="2121" y="29"/>
                  </a:lnTo>
                  <a:lnTo>
                    <a:pt x="2111" y="29"/>
                  </a:lnTo>
                  <a:lnTo>
                    <a:pt x="2101" y="29"/>
                  </a:lnTo>
                  <a:lnTo>
                    <a:pt x="2092" y="30"/>
                  </a:lnTo>
                  <a:lnTo>
                    <a:pt x="2083" y="32"/>
                  </a:lnTo>
                  <a:lnTo>
                    <a:pt x="2073" y="34"/>
                  </a:lnTo>
                  <a:lnTo>
                    <a:pt x="2056" y="41"/>
                  </a:lnTo>
                  <a:lnTo>
                    <a:pt x="2040" y="50"/>
                  </a:lnTo>
                  <a:lnTo>
                    <a:pt x="2025" y="60"/>
                  </a:lnTo>
                  <a:lnTo>
                    <a:pt x="2011" y="72"/>
                  </a:lnTo>
                  <a:lnTo>
                    <a:pt x="1999" y="86"/>
                  </a:lnTo>
                  <a:lnTo>
                    <a:pt x="1987" y="99"/>
                  </a:lnTo>
                  <a:lnTo>
                    <a:pt x="1977" y="113"/>
                  </a:lnTo>
                  <a:lnTo>
                    <a:pt x="1968" y="128"/>
                  </a:lnTo>
                  <a:lnTo>
                    <a:pt x="1961" y="143"/>
                  </a:lnTo>
                  <a:lnTo>
                    <a:pt x="1955" y="157"/>
                  </a:lnTo>
                  <a:lnTo>
                    <a:pt x="1951" y="170"/>
                  </a:lnTo>
                  <a:lnTo>
                    <a:pt x="1949" y="182"/>
                  </a:lnTo>
                  <a:lnTo>
                    <a:pt x="1948" y="193"/>
                  </a:lnTo>
                  <a:lnTo>
                    <a:pt x="1948" y="193"/>
                  </a:lnTo>
                  <a:lnTo>
                    <a:pt x="1947" y="208"/>
                  </a:lnTo>
                  <a:lnTo>
                    <a:pt x="1943" y="231"/>
                  </a:lnTo>
                  <a:lnTo>
                    <a:pt x="1941" y="244"/>
                  </a:lnTo>
                  <a:lnTo>
                    <a:pt x="1937" y="257"/>
                  </a:lnTo>
                  <a:lnTo>
                    <a:pt x="1932" y="271"/>
                  </a:lnTo>
                  <a:lnTo>
                    <a:pt x="1926" y="284"/>
                  </a:lnTo>
                  <a:lnTo>
                    <a:pt x="1918" y="295"/>
                  </a:lnTo>
                  <a:lnTo>
                    <a:pt x="1909" y="305"/>
                  </a:lnTo>
                  <a:lnTo>
                    <a:pt x="1904" y="310"/>
                  </a:lnTo>
                  <a:lnTo>
                    <a:pt x="1899" y="315"/>
                  </a:lnTo>
                  <a:lnTo>
                    <a:pt x="1893" y="317"/>
                  </a:lnTo>
                  <a:lnTo>
                    <a:pt x="1886" y="320"/>
                  </a:lnTo>
                  <a:lnTo>
                    <a:pt x="1879" y="321"/>
                  </a:lnTo>
                  <a:lnTo>
                    <a:pt x="1871" y="323"/>
                  </a:lnTo>
                  <a:lnTo>
                    <a:pt x="1864" y="323"/>
                  </a:lnTo>
                  <a:lnTo>
                    <a:pt x="1855" y="323"/>
                  </a:lnTo>
                  <a:lnTo>
                    <a:pt x="1846" y="320"/>
                  </a:lnTo>
                  <a:lnTo>
                    <a:pt x="1836" y="318"/>
                  </a:lnTo>
                  <a:lnTo>
                    <a:pt x="1826" y="315"/>
                  </a:lnTo>
                  <a:lnTo>
                    <a:pt x="1816" y="309"/>
                  </a:lnTo>
                  <a:lnTo>
                    <a:pt x="1816" y="309"/>
                  </a:lnTo>
                  <a:lnTo>
                    <a:pt x="1798" y="313"/>
                  </a:lnTo>
                  <a:lnTo>
                    <a:pt x="1783" y="318"/>
                  </a:lnTo>
                  <a:lnTo>
                    <a:pt x="1770" y="323"/>
                  </a:lnTo>
                  <a:lnTo>
                    <a:pt x="1757" y="328"/>
                  </a:lnTo>
                  <a:lnTo>
                    <a:pt x="1735" y="339"/>
                  </a:lnTo>
                  <a:lnTo>
                    <a:pt x="1718" y="349"/>
                  </a:lnTo>
                  <a:lnTo>
                    <a:pt x="1705" y="357"/>
                  </a:lnTo>
                  <a:lnTo>
                    <a:pt x="1697" y="362"/>
                  </a:lnTo>
                  <a:lnTo>
                    <a:pt x="1694" y="362"/>
                  </a:lnTo>
                  <a:lnTo>
                    <a:pt x="1691" y="361"/>
                  </a:lnTo>
                  <a:lnTo>
                    <a:pt x="1690" y="358"/>
                  </a:lnTo>
                  <a:lnTo>
                    <a:pt x="1690" y="354"/>
                  </a:lnTo>
                  <a:lnTo>
                    <a:pt x="1690" y="354"/>
                  </a:lnTo>
                  <a:lnTo>
                    <a:pt x="1691" y="341"/>
                  </a:lnTo>
                  <a:lnTo>
                    <a:pt x="1694" y="326"/>
                  </a:lnTo>
                  <a:lnTo>
                    <a:pt x="1695" y="312"/>
                  </a:lnTo>
                  <a:lnTo>
                    <a:pt x="1695" y="305"/>
                  </a:lnTo>
                  <a:lnTo>
                    <a:pt x="1694" y="300"/>
                  </a:lnTo>
                  <a:lnTo>
                    <a:pt x="1690" y="295"/>
                  </a:lnTo>
                  <a:lnTo>
                    <a:pt x="1685" y="292"/>
                  </a:lnTo>
                  <a:lnTo>
                    <a:pt x="1678" y="289"/>
                  </a:lnTo>
                  <a:lnTo>
                    <a:pt x="1668" y="289"/>
                  </a:lnTo>
                  <a:lnTo>
                    <a:pt x="1657" y="290"/>
                  </a:lnTo>
                  <a:lnTo>
                    <a:pt x="1642" y="294"/>
                  </a:lnTo>
                  <a:lnTo>
                    <a:pt x="1624" y="301"/>
                  </a:lnTo>
                  <a:lnTo>
                    <a:pt x="1602" y="309"/>
                  </a:lnTo>
                  <a:lnTo>
                    <a:pt x="1602" y="309"/>
                  </a:lnTo>
                  <a:lnTo>
                    <a:pt x="1594" y="312"/>
                  </a:lnTo>
                  <a:lnTo>
                    <a:pt x="1586" y="317"/>
                  </a:lnTo>
                  <a:lnTo>
                    <a:pt x="1579" y="321"/>
                  </a:lnTo>
                  <a:lnTo>
                    <a:pt x="1573" y="326"/>
                  </a:lnTo>
                  <a:lnTo>
                    <a:pt x="1568" y="332"/>
                  </a:lnTo>
                  <a:lnTo>
                    <a:pt x="1564" y="338"/>
                  </a:lnTo>
                  <a:lnTo>
                    <a:pt x="1561" y="344"/>
                  </a:lnTo>
                  <a:lnTo>
                    <a:pt x="1559" y="350"/>
                  </a:lnTo>
                  <a:lnTo>
                    <a:pt x="1557" y="365"/>
                  </a:lnTo>
                  <a:lnTo>
                    <a:pt x="1557" y="380"/>
                  </a:lnTo>
                  <a:lnTo>
                    <a:pt x="1558" y="395"/>
                  </a:lnTo>
                  <a:lnTo>
                    <a:pt x="1561" y="410"/>
                  </a:lnTo>
                  <a:lnTo>
                    <a:pt x="1567" y="441"/>
                  </a:lnTo>
                  <a:lnTo>
                    <a:pt x="1571" y="455"/>
                  </a:lnTo>
                  <a:lnTo>
                    <a:pt x="1572" y="468"/>
                  </a:lnTo>
                  <a:lnTo>
                    <a:pt x="1573" y="479"/>
                  </a:lnTo>
                  <a:lnTo>
                    <a:pt x="1572" y="484"/>
                  </a:lnTo>
                  <a:lnTo>
                    <a:pt x="1571" y="488"/>
                  </a:lnTo>
                  <a:lnTo>
                    <a:pt x="1568" y="492"/>
                  </a:lnTo>
                  <a:lnTo>
                    <a:pt x="1566" y="495"/>
                  </a:lnTo>
                  <a:lnTo>
                    <a:pt x="1563" y="499"/>
                  </a:lnTo>
                  <a:lnTo>
                    <a:pt x="1558" y="500"/>
                  </a:lnTo>
                  <a:lnTo>
                    <a:pt x="1558" y="500"/>
                  </a:lnTo>
                  <a:lnTo>
                    <a:pt x="1557" y="502"/>
                  </a:lnTo>
                  <a:lnTo>
                    <a:pt x="1556" y="500"/>
                  </a:lnTo>
                  <a:lnTo>
                    <a:pt x="1553" y="491"/>
                  </a:lnTo>
                  <a:lnTo>
                    <a:pt x="1548" y="457"/>
                  </a:lnTo>
                  <a:lnTo>
                    <a:pt x="1544" y="439"/>
                  </a:lnTo>
                  <a:lnTo>
                    <a:pt x="1540" y="424"/>
                  </a:lnTo>
                  <a:lnTo>
                    <a:pt x="1537" y="418"/>
                  </a:lnTo>
                  <a:lnTo>
                    <a:pt x="1535" y="415"/>
                  </a:lnTo>
                  <a:lnTo>
                    <a:pt x="1531" y="415"/>
                  </a:lnTo>
                  <a:lnTo>
                    <a:pt x="1528" y="416"/>
                  </a:lnTo>
                  <a:lnTo>
                    <a:pt x="1528" y="416"/>
                  </a:lnTo>
                  <a:lnTo>
                    <a:pt x="1517" y="426"/>
                  </a:lnTo>
                  <a:lnTo>
                    <a:pt x="1504" y="437"/>
                  </a:lnTo>
                  <a:lnTo>
                    <a:pt x="1491" y="446"/>
                  </a:lnTo>
                  <a:lnTo>
                    <a:pt x="1477" y="456"/>
                  </a:lnTo>
                  <a:lnTo>
                    <a:pt x="1477" y="456"/>
                  </a:lnTo>
                  <a:lnTo>
                    <a:pt x="1473" y="453"/>
                  </a:lnTo>
                  <a:lnTo>
                    <a:pt x="1470" y="449"/>
                  </a:lnTo>
                  <a:lnTo>
                    <a:pt x="1470" y="446"/>
                  </a:lnTo>
                  <a:lnTo>
                    <a:pt x="1473" y="442"/>
                  </a:lnTo>
                  <a:lnTo>
                    <a:pt x="1475" y="438"/>
                  </a:lnTo>
                  <a:lnTo>
                    <a:pt x="1479" y="434"/>
                  </a:lnTo>
                  <a:lnTo>
                    <a:pt x="1488" y="425"/>
                  </a:lnTo>
                  <a:lnTo>
                    <a:pt x="1498" y="416"/>
                  </a:lnTo>
                  <a:lnTo>
                    <a:pt x="1503" y="411"/>
                  </a:lnTo>
                  <a:lnTo>
                    <a:pt x="1506" y="405"/>
                  </a:lnTo>
                  <a:lnTo>
                    <a:pt x="1508" y="401"/>
                  </a:lnTo>
                  <a:lnTo>
                    <a:pt x="1510" y="395"/>
                  </a:lnTo>
                  <a:lnTo>
                    <a:pt x="1510" y="389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493" y="387"/>
                  </a:lnTo>
                  <a:lnTo>
                    <a:pt x="1481" y="393"/>
                  </a:lnTo>
                  <a:lnTo>
                    <a:pt x="1467" y="400"/>
                  </a:lnTo>
                  <a:lnTo>
                    <a:pt x="1453" y="408"/>
                  </a:lnTo>
                  <a:lnTo>
                    <a:pt x="1426" y="428"/>
                  </a:lnTo>
                  <a:lnTo>
                    <a:pt x="1397" y="449"/>
                  </a:lnTo>
                  <a:lnTo>
                    <a:pt x="1382" y="460"/>
                  </a:lnTo>
                  <a:lnTo>
                    <a:pt x="1367" y="469"/>
                  </a:lnTo>
                  <a:lnTo>
                    <a:pt x="1352" y="477"/>
                  </a:lnTo>
                  <a:lnTo>
                    <a:pt x="1337" y="485"/>
                  </a:lnTo>
                  <a:lnTo>
                    <a:pt x="1322" y="489"/>
                  </a:lnTo>
                  <a:lnTo>
                    <a:pt x="1307" y="493"/>
                  </a:lnTo>
                  <a:lnTo>
                    <a:pt x="1291" y="495"/>
                  </a:lnTo>
                  <a:lnTo>
                    <a:pt x="1283" y="494"/>
                  </a:lnTo>
                  <a:lnTo>
                    <a:pt x="1275" y="493"/>
                  </a:lnTo>
                  <a:lnTo>
                    <a:pt x="1275" y="493"/>
                  </a:lnTo>
                  <a:lnTo>
                    <a:pt x="1289" y="506"/>
                  </a:lnTo>
                  <a:lnTo>
                    <a:pt x="1299" y="516"/>
                  </a:lnTo>
                  <a:lnTo>
                    <a:pt x="1306" y="525"/>
                  </a:lnTo>
                  <a:lnTo>
                    <a:pt x="1311" y="532"/>
                  </a:lnTo>
                  <a:lnTo>
                    <a:pt x="1312" y="539"/>
                  </a:lnTo>
                  <a:lnTo>
                    <a:pt x="1311" y="546"/>
                  </a:lnTo>
                  <a:lnTo>
                    <a:pt x="1308" y="552"/>
                  </a:lnTo>
                  <a:lnTo>
                    <a:pt x="1305" y="557"/>
                  </a:lnTo>
                  <a:lnTo>
                    <a:pt x="1293" y="571"/>
                  </a:lnTo>
                  <a:lnTo>
                    <a:pt x="1288" y="579"/>
                  </a:lnTo>
                  <a:lnTo>
                    <a:pt x="1281" y="588"/>
                  </a:lnTo>
                  <a:lnTo>
                    <a:pt x="1275" y="599"/>
                  </a:lnTo>
                  <a:lnTo>
                    <a:pt x="1270" y="611"/>
                  </a:lnTo>
                  <a:lnTo>
                    <a:pt x="1267" y="626"/>
                  </a:lnTo>
                  <a:lnTo>
                    <a:pt x="1265" y="644"/>
                  </a:lnTo>
                  <a:lnTo>
                    <a:pt x="1265" y="644"/>
                  </a:lnTo>
                  <a:lnTo>
                    <a:pt x="1276" y="644"/>
                  </a:lnTo>
                  <a:lnTo>
                    <a:pt x="1286" y="641"/>
                  </a:lnTo>
                  <a:lnTo>
                    <a:pt x="1294" y="637"/>
                  </a:lnTo>
                  <a:lnTo>
                    <a:pt x="1301" y="632"/>
                  </a:lnTo>
                  <a:lnTo>
                    <a:pt x="1306" y="628"/>
                  </a:lnTo>
                  <a:lnTo>
                    <a:pt x="1311" y="623"/>
                  </a:lnTo>
                  <a:lnTo>
                    <a:pt x="1317" y="615"/>
                  </a:lnTo>
                  <a:lnTo>
                    <a:pt x="1320" y="613"/>
                  </a:lnTo>
                  <a:lnTo>
                    <a:pt x="1322" y="613"/>
                  </a:lnTo>
                  <a:lnTo>
                    <a:pt x="1324" y="616"/>
                  </a:lnTo>
                  <a:lnTo>
                    <a:pt x="1327" y="622"/>
                  </a:lnTo>
                  <a:lnTo>
                    <a:pt x="1334" y="644"/>
                  </a:lnTo>
                  <a:lnTo>
                    <a:pt x="1345" y="684"/>
                  </a:lnTo>
                  <a:lnTo>
                    <a:pt x="1345" y="684"/>
                  </a:lnTo>
                  <a:lnTo>
                    <a:pt x="1360" y="690"/>
                  </a:lnTo>
                  <a:lnTo>
                    <a:pt x="1373" y="695"/>
                  </a:lnTo>
                  <a:lnTo>
                    <a:pt x="1382" y="701"/>
                  </a:lnTo>
                  <a:lnTo>
                    <a:pt x="1388" y="707"/>
                  </a:lnTo>
                  <a:lnTo>
                    <a:pt x="1392" y="712"/>
                  </a:lnTo>
                  <a:lnTo>
                    <a:pt x="1395" y="717"/>
                  </a:lnTo>
                  <a:lnTo>
                    <a:pt x="1393" y="722"/>
                  </a:lnTo>
                  <a:lnTo>
                    <a:pt x="1391" y="725"/>
                  </a:lnTo>
                  <a:lnTo>
                    <a:pt x="1388" y="729"/>
                  </a:lnTo>
                  <a:lnTo>
                    <a:pt x="1382" y="732"/>
                  </a:lnTo>
                  <a:lnTo>
                    <a:pt x="1374" y="733"/>
                  </a:lnTo>
                  <a:lnTo>
                    <a:pt x="1366" y="735"/>
                  </a:lnTo>
                  <a:lnTo>
                    <a:pt x="1355" y="735"/>
                  </a:lnTo>
                  <a:lnTo>
                    <a:pt x="1344" y="735"/>
                  </a:lnTo>
                  <a:lnTo>
                    <a:pt x="1332" y="732"/>
                  </a:lnTo>
                  <a:lnTo>
                    <a:pt x="1320" y="729"/>
                  </a:lnTo>
                  <a:lnTo>
                    <a:pt x="1320" y="729"/>
                  </a:lnTo>
                  <a:lnTo>
                    <a:pt x="1315" y="733"/>
                  </a:lnTo>
                  <a:lnTo>
                    <a:pt x="1312" y="738"/>
                  </a:lnTo>
                  <a:lnTo>
                    <a:pt x="1308" y="743"/>
                  </a:lnTo>
                  <a:lnTo>
                    <a:pt x="1307" y="747"/>
                  </a:lnTo>
                  <a:lnTo>
                    <a:pt x="1306" y="752"/>
                  </a:lnTo>
                  <a:lnTo>
                    <a:pt x="1306" y="756"/>
                  </a:lnTo>
                  <a:lnTo>
                    <a:pt x="1308" y="766"/>
                  </a:lnTo>
                  <a:lnTo>
                    <a:pt x="1313" y="775"/>
                  </a:lnTo>
                  <a:lnTo>
                    <a:pt x="1317" y="784"/>
                  </a:lnTo>
                  <a:lnTo>
                    <a:pt x="1330" y="799"/>
                  </a:lnTo>
                  <a:lnTo>
                    <a:pt x="1338" y="811"/>
                  </a:lnTo>
                  <a:lnTo>
                    <a:pt x="1340" y="815"/>
                  </a:lnTo>
                  <a:lnTo>
                    <a:pt x="1340" y="816"/>
                  </a:lnTo>
                  <a:lnTo>
                    <a:pt x="1339" y="817"/>
                  </a:lnTo>
                  <a:lnTo>
                    <a:pt x="1335" y="817"/>
                  </a:lnTo>
                  <a:lnTo>
                    <a:pt x="1325" y="817"/>
                  </a:lnTo>
                  <a:lnTo>
                    <a:pt x="1313" y="814"/>
                  </a:lnTo>
                  <a:lnTo>
                    <a:pt x="1293" y="809"/>
                  </a:lnTo>
                  <a:lnTo>
                    <a:pt x="1293" y="809"/>
                  </a:lnTo>
                  <a:lnTo>
                    <a:pt x="1260" y="808"/>
                  </a:lnTo>
                  <a:lnTo>
                    <a:pt x="1238" y="808"/>
                  </a:lnTo>
                  <a:lnTo>
                    <a:pt x="1230" y="808"/>
                  </a:lnTo>
                  <a:lnTo>
                    <a:pt x="1223" y="808"/>
                  </a:lnTo>
                  <a:lnTo>
                    <a:pt x="1218" y="811"/>
                  </a:lnTo>
                  <a:lnTo>
                    <a:pt x="1215" y="813"/>
                  </a:lnTo>
                  <a:lnTo>
                    <a:pt x="1210" y="816"/>
                  </a:lnTo>
                  <a:lnTo>
                    <a:pt x="1207" y="821"/>
                  </a:lnTo>
                  <a:lnTo>
                    <a:pt x="1200" y="836"/>
                  </a:lnTo>
                  <a:lnTo>
                    <a:pt x="1187" y="858"/>
                  </a:lnTo>
                  <a:lnTo>
                    <a:pt x="1169" y="890"/>
                  </a:lnTo>
                  <a:lnTo>
                    <a:pt x="1169" y="890"/>
                  </a:lnTo>
                  <a:lnTo>
                    <a:pt x="1157" y="898"/>
                  </a:lnTo>
                  <a:lnTo>
                    <a:pt x="1148" y="904"/>
                  </a:lnTo>
                  <a:lnTo>
                    <a:pt x="1138" y="906"/>
                  </a:lnTo>
                  <a:lnTo>
                    <a:pt x="1129" y="906"/>
                  </a:lnTo>
                  <a:lnTo>
                    <a:pt x="1121" y="904"/>
                  </a:lnTo>
                  <a:lnTo>
                    <a:pt x="1113" y="901"/>
                  </a:lnTo>
                  <a:lnTo>
                    <a:pt x="1106" y="898"/>
                  </a:lnTo>
                  <a:lnTo>
                    <a:pt x="1099" y="893"/>
                  </a:lnTo>
                  <a:lnTo>
                    <a:pt x="1088" y="886"/>
                  </a:lnTo>
                  <a:lnTo>
                    <a:pt x="1084" y="883"/>
                  </a:lnTo>
                  <a:lnTo>
                    <a:pt x="1080" y="882"/>
                  </a:lnTo>
                  <a:lnTo>
                    <a:pt x="1077" y="882"/>
                  </a:lnTo>
                  <a:lnTo>
                    <a:pt x="1076" y="884"/>
                  </a:lnTo>
                  <a:lnTo>
                    <a:pt x="1073" y="890"/>
                  </a:lnTo>
                  <a:lnTo>
                    <a:pt x="1073" y="897"/>
                  </a:lnTo>
                  <a:lnTo>
                    <a:pt x="1073" y="897"/>
                  </a:lnTo>
                  <a:lnTo>
                    <a:pt x="1075" y="907"/>
                  </a:lnTo>
                  <a:lnTo>
                    <a:pt x="1077" y="919"/>
                  </a:lnTo>
                  <a:lnTo>
                    <a:pt x="1086" y="946"/>
                  </a:lnTo>
                  <a:lnTo>
                    <a:pt x="1097" y="976"/>
                  </a:lnTo>
                  <a:lnTo>
                    <a:pt x="1101" y="992"/>
                  </a:lnTo>
                  <a:lnTo>
                    <a:pt x="1106" y="1007"/>
                  </a:lnTo>
                  <a:lnTo>
                    <a:pt x="1108" y="1022"/>
                  </a:lnTo>
                  <a:lnTo>
                    <a:pt x="1109" y="1035"/>
                  </a:lnTo>
                  <a:lnTo>
                    <a:pt x="1108" y="1046"/>
                  </a:lnTo>
                  <a:lnTo>
                    <a:pt x="1107" y="1051"/>
                  </a:lnTo>
                  <a:lnTo>
                    <a:pt x="1105" y="1056"/>
                  </a:lnTo>
                  <a:lnTo>
                    <a:pt x="1101" y="1059"/>
                  </a:lnTo>
                  <a:lnTo>
                    <a:pt x="1098" y="1063"/>
                  </a:lnTo>
                  <a:lnTo>
                    <a:pt x="1093" y="1064"/>
                  </a:lnTo>
                  <a:lnTo>
                    <a:pt x="1087" y="1066"/>
                  </a:lnTo>
                  <a:lnTo>
                    <a:pt x="1080" y="1066"/>
                  </a:lnTo>
                  <a:lnTo>
                    <a:pt x="1073" y="1066"/>
                  </a:lnTo>
                  <a:lnTo>
                    <a:pt x="1064" y="1065"/>
                  </a:lnTo>
                  <a:lnTo>
                    <a:pt x="1055" y="1063"/>
                  </a:lnTo>
                  <a:lnTo>
                    <a:pt x="1055" y="1063"/>
                  </a:lnTo>
                  <a:lnTo>
                    <a:pt x="1029" y="1054"/>
                  </a:lnTo>
                  <a:lnTo>
                    <a:pt x="1016" y="1050"/>
                  </a:lnTo>
                  <a:lnTo>
                    <a:pt x="1004" y="1045"/>
                  </a:lnTo>
                  <a:lnTo>
                    <a:pt x="993" y="1040"/>
                  </a:lnTo>
                  <a:lnTo>
                    <a:pt x="983" y="1033"/>
                  </a:lnTo>
                  <a:lnTo>
                    <a:pt x="973" y="1026"/>
                  </a:lnTo>
                  <a:lnTo>
                    <a:pt x="965" y="1018"/>
                  </a:lnTo>
                  <a:lnTo>
                    <a:pt x="957" y="1008"/>
                  </a:lnTo>
                  <a:lnTo>
                    <a:pt x="950" y="999"/>
                  </a:lnTo>
                  <a:lnTo>
                    <a:pt x="945" y="988"/>
                  </a:lnTo>
                  <a:lnTo>
                    <a:pt x="939" y="976"/>
                  </a:lnTo>
                  <a:lnTo>
                    <a:pt x="935" y="964"/>
                  </a:lnTo>
                  <a:lnTo>
                    <a:pt x="932" y="951"/>
                  </a:lnTo>
                  <a:lnTo>
                    <a:pt x="931" y="936"/>
                  </a:lnTo>
                  <a:lnTo>
                    <a:pt x="930" y="920"/>
                  </a:lnTo>
                  <a:lnTo>
                    <a:pt x="930" y="920"/>
                  </a:lnTo>
                  <a:lnTo>
                    <a:pt x="929" y="915"/>
                  </a:lnTo>
                  <a:lnTo>
                    <a:pt x="925" y="911"/>
                  </a:lnTo>
                  <a:lnTo>
                    <a:pt x="920" y="908"/>
                  </a:lnTo>
                  <a:lnTo>
                    <a:pt x="916" y="906"/>
                  </a:lnTo>
                  <a:lnTo>
                    <a:pt x="904" y="903"/>
                  </a:lnTo>
                  <a:lnTo>
                    <a:pt x="892" y="900"/>
                  </a:lnTo>
                  <a:lnTo>
                    <a:pt x="879" y="897"/>
                  </a:lnTo>
                  <a:lnTo>
                    <a:pt x="874" y="893"/>
                  </a:lnTo>
                  <a:lnTo>
                    <a:pt x="870" y="890"/>
                  </a:lnTo>
                  <a:lnTo>
                    <a:pt x="866" y="886"/>
                  </a:lnTo>
                  <a:lnTo>
                    <a:pt x="864" y="881"/>
                  </a:lnTo>
                  <a:lnTo>
                    <a:pt x="863" y="873"/>
                  </a:lnTo>
                  <a:lnTo>
                    <a:pt x="864" y="865"/>
                  </a:lnTo>
                  <a:lnTo>
                    <a:pt x="864" y="865"/>
                  </a:lnTo>
                  <a:lnTo>
                    <a:pt x="858" y="858"/>
                  </a:lnTo>
                  <a:lnTo>
                    <a:pt x="854" y="852"/>
                  </a:lnTo>
                  <a:lnTo>
                    <a:pt x="849" y="838"/>
                  </a:lnTo>
                  <a:lnTo>
                    <a:pt x="843" y="825"/>
                  </a:lnTo>
                  <a:lnTo>
                    <a:pt x="841" y="819"/>
                  </a:lnTo>
                  <a:lnTo>
                    <a:pt x="836" y="813"/>
                  </a:lnTo>
                  <a:lnTo>
                    <a:pt x="832" y="808"/>
                  </a:lnTo>
                  <a:lnTo>
                    <a:pt x="824" y="804"/>
                  </a:lnTo>
                  <a:lnTo>
                    <a:pt x="815" y="800"/>
                  </a:lnTo>
                  <a:lnTo>
                    <a:pt x="803" y="798"/>
                  </a:lnTo>
                  <a:lnTo>
                    <a:pt x="789" y="796"/>
                  </a:lnTo>
                  <a:lnTo>
                    <a:pt x="771" y="796"/>
                  </a:lnTo>
                  <a:lnTo>
                    <a:pt x="750" y="796"/>
                  </a:lnTo>
                  <a:lnTo>
                    <a:pt x="725" y="798"/>
                  </a:lnTo>
                  <a:lnTo>
                    <a:pt x="725" y="798"/>
                  </a:lnTo>
                  <a:lnTo>
                    <a:pt x="724" y="805"/>
                  </a:lnTo>
                  <a:lnTo>
                    <a:pt x="721" y="812"/>
                  </a:lnTo>
                  <a:lnTo>
                    <a:pt x="719" y="816"/>
                  </a:lnTo>
                  <a:lnTo>
                    <a:pt x="717" y="822"/>
                  </a:lnTo>
                  <a:lnTo>
                    <a:pt x="713" y="825"/>
                  </a:lnTo>
                  <a:lnTo>
                    <a:pt x="710" y="829"/>
                  </a:lnTo>
                  <a:lnTo>
                    <a:pt x="705" y="831"/>
                  </a:lnTo>
                  <a:lnTo>
                    <a:pt x="701" y="834"/>
                  </a:lnTo>
                  <a:lnTo>
                    <a:pt x="690" y="837"/>
                  </a:lnTo>
                  <a:lnTo>
                    <a:pt x="679" y="838"/>
                  </a:lnTo>
                  <a:lnTo>
                    <a:pt x="666" y="838"/>
                  </a:lnTo>
                  <a:lnTo>
                    <a:pt x="652" y="837"/>
                  </a:lnTo>
                  <a:lnTo>
                    <a:pt x="626" y="835"/>
                  </a:lnTo>
                  <a:lnTo>
                    <a:pt x="613" y="834"/>
                  </a:lnTo>
                  <a:lnTo>
                    <a:pt x="601" y="835"/>
                  </a:lnTo>
                  <a:lnTo>
                    <a:pt x="589" y="836"/>
                  </a:lnTo>
                  <a:lnTo>
                    <a:pt x="579" y="839"/>
                  </a:lnTo>
                  <a:lnTo>
                    <a:pt x="574" y="842"/>
                  </a:lnTo>
                  <a:lnTo>
                    <a:pt x="569" y="845"/>
                  </a:lnTo>
                  <a:lnTo>
                    <a:pt x="566" y="849"/>
                  </a:lnTo>
                  <a:lnTo>
                    <a:pt x="563" y="853"/>
                  </a:lnTo>
                  <a:lnTo>
                    <a:pt x="563" y="853"/>
                  </a:lnTo>
                  <a:lnTo>
                    <a:pt x="559" y="857"/>
                  </a:lnTo>
                  <a:lnTo>
                    <a:pt x="557" y="860"/>
                  </a:lnTo>
                  <a:lnTo>
                    <a:pt x="556" y="866"/>
                  </a:lnTo>
                  <a:lnTo>
                    <a:pt x="557" y="870"/>
                  </a:lnTo>
                  <a:lnTo>
                    <a:pt x="558" y="876"/>
                  </a:lnTo>
                  <a:lnTo>
                    <a:pt x="561" y="883"/>
                  </a:lnTo>
                  <a:lnTo>
                    <a:pt x="568" y="896"/>
                  </a:lnTo>
                  <a:lnTo>
                    <a:pt x="578" y="909"/>
                  </a:lnTo>
                  <a:lnTo>
                    <a:pt x="587" y="922"/>
                  </a:lnTo>
                  <a:lnTo>
                    <a:pt x="595" y="933"/>
                  </a:lnTo>
                  <a:lnTo>
                    <a:pt x="599" y="942"/>
                  </a:lnTo>
                  <a:lnTo>
                    <a:pt x="599" y="942"/>
                  </a:lnTo>
                  <a:lnTo>
                    <a:pt x="604" y="954"/>
                  </a:lnTo>
                  <a:lnTo>
                    <a:pt x="606" y="965"/>
                  </a:lnTo>
                  <a:lnTo>
                    <a:pt x="605" y="970"/>
                  </a:lnTo>
                  <a:lnTo>
                    <a:pt x="605" y="975"/>
                  </a:lnTo>
                  <a:lnTo>
                    <a:pt x="601" y="982"/>
                  </a:lnTo>
                  <a:lnTo>
                    <a:pt x="595" y="989"/>
                  </a:lnTo>
                  <a:lnTo>
                    <a:pt x="588" y="995"/>
                  </a:lnTo>
                  <a:lnTo>
                    <a:pt x="579" y="999"/>
                  </a:lnTo>
                  <a:lnTo>
                    <a:pt x="567" y="1004"/>
                  </a:lnTo>
                  <a:lnTo>
                    <a:pt x="543" y="1010"/>
                  </a:lnTo>
                  <a:lnTo>
                    <a:pt x="515" y="1015"/>
                  </a:lnTo>
                  <a:lnTo>
                    <a:pt x="489" y="1021"/>
                  </a:lnTo>
                  <a:lnTo>
                    <a:pt x="475" y="1026"/>
                  </a:lnTo>
                  <a:lnTo>
                    <a:pt x="464" y="1029"/>
                  </a:lnTo>
                  <a:lnTo>
                    <a:pt x="464" y="1029"/>
                  </a:lnTo>
                  <a:lnTo>
                    <a:pt x="444" y="1036"/>
                  </a:lnTo>
                  <a:lnTo>
                    <a:pt x="429" y="1040"/>
                  </a:lnTo>
                  <a:lnTo>
                    <a:pt x="422" y="1041"/>
                  </a:lnTo>
                  <a:lnTo>
                    <a:pt x="416" y="1041"/>
                  </a:lnTo>
                  <a:lnTo>
                    <a:pt x="411" y="1040"/>
                  </a:lnTo>
                  <a:lnTo>
                    <a:pt x="406" y="1038"/>
                  </a:lnTo>
                  <a:lnTo>
                    <a:pt x="401" y="1036"/>
                  </a:lnTo>
                  <a:lnTo>
                    <a:pt x="398" y="1034"/>
                  </a:lnTo>
                  <a:lnTo>
                    <a:pt x="392" y="1027"/>
                  </a:lnTo>
                  <a:lnTo>
                    <a:pt x="388" y="1020"/>
                  </a:lnTo>
                  <a:lnTo>
                    <a:pt x="385" y="1012"/>
                  </a:lnTo>
                  <a:lnTo>
                    <a:pt x="381" y="995"/>
                  </a:lnTo>
                  <a:lnTo>
                    <a:pt x="378" y="981"/>
                  </a:lnTo>
                  <a:lnTo>
                    <a:pt x="376" y="975"/>
                  </a:lnTo>
                  <a:lnTo>
                    <a:pt x="374" y="973"/>
                  </a:lnTo>
                  <a:lnTo>
                    <a:pt x="372" y="972"/>
                  </a:lnTo>
                  <a:lnTo>
                    <a:pt x="369" y="972"/>
                  </a:lnTo>
                  <a:lnTo>
                    <a:pt x="365" y="974"/>
                  </a:lnTo>
                  <a:lnTo>
                    <a:pt x="365" y="974"/>
                  </a:lnTo>
                  <a:lnTo>
                    <a:pt x="247" y="1000"/>
                  </a:lnTo>
                  <a:lnTo>
                    <a:pt x="247" y="1000"/>
                  </a:lnTo>
                  <a:lnTo>
                    <a:pt x="247" y="1000"/>
                  </a:lnTo>
                  <a:lnTo>
                    <a:pt x="225" y="1018"/>
                  </a:lnTo>
                  <a:lnTo>
                    <a:pt x="212" y="1027"/>
                  </a:lnTo>
                  <a:lnTo>
                    <a:pt x="198" y="1035"/>
                  </a:lnTo>
                  <a:lnTo>
                    <a:pt x="185" y="1042"/>
                  </a:lnTo>
                  <a:lnTo>
                    <a:pt x="178" y="1043"/>
                  </a:lnTo>
                  <a:lnTo>
                    <a:pt x="172" y="1045"/>
                  </a:lnTo>
                  <a:lnTo>
                    <a:pt x="167" y="1045"/>
                  </a:lnTo>
                  <a:lnTo>
                    <a:pt x="162" y="1044"/>
                  </a:lnTo>
                  <a:lnTo>
                    <a:pt x="159" y="1042"/>
                  </a:lnTo>
                  <a:lnTo>
                    <a:pt x="155" y="1037"/>
                  </a:lnTo>
                  <a:lnTo>
                    <a:pt x="155" y="1037"/>
                  </a:lnTo>
                  <a:lnTo>
                    <a:pt x="151" y="1029"/>
                  </a:lnTo>
                  <a:lnTo>
                    <a:pt x="147" y="1025"/>
                  </a:lnTo>
                  <a:lnTo>
                    <a:pt x="144" y="1022"/>
                  </a:lnTo>
                  <a:lnTo>
                    <a:pt x="140" y="1021"/>
                  </a:lnTo>
                  <a:lnTo>
                    <a:pt x="137" y="1022"/>
                  </a:lnTo>
                  <a:lnTo>
                    <a:pt x="133" y="1025"/>
                  </a:lnTo>
                  <a:lnTo>
                    <a:pt x="126" y="1031"/>
                  </a:lnTo>
                  <a:lnTo>
                    <a:pt x="116" y="1040"/>
                  </a:lnTo>
                  <a:lnTo>
                    <a:pt x="110" y="1044"/>
                  </a:lnTo>
                  <a:lnTo>
                    <a:pt x="103" y="1048"/>
                  </a:lnTo>
                  <a:lnTo>
                    <a:pt x="94" y="1050"/>
                  </a:lnTo>
                  <a:lnTo>
                    <a:pt x="84" y="1051"/>
                  </a:lnTo>
                  <a:lnTo>
                    <a:pt x="72" y="1050"/>
                  </a:lnTo>
                  <a:lnTo>
                    <a:pt x="60" y="1048"/>
                  </a:lnTo>
                  <a:lnTo>
                    <a:pt x="60" y="1048"/>
                  </a:lnTo>
                  <a:lnTo>
                    <a:pt x="59" y="1066"/>
                  </a:lnTo>
                  <a:lnTo>
                    <a:pt x="56" y="1077"/>
                  </a:lnTo>
                  <a:lnTo>
                    <a:pt x="53" y="1084"/>
                  </a:lnTo>
                  <a:lnTo>
                    <a:pt x="52" y="1092"/>
                  </a:lnTo>
                  <a:lnTo>
                    <a:pt x="52" y="1092"/>
                  </a:lnTo>
                  <a:lnTo>
                    <a:pt x="52" y="1097"/>
                  </a:lnTo>
                  <a:lnTo>
                    <a:pt x="51" y="1103"/>
                  </a:lnTo>
                  <a:lnTo>
                    <a:pt x="46" y="1113"/>
                  </a:lnTo>
                  <a:lnTo>
                    <a:pt x="39" y="1127"/>
                  </a:lnTo>
                  <a:lnTo>
                    <a:pt x="33" y="1144"/>
                  </a:lnTo>
                  <a:lnTo>
                    <a:pt x="33" y="1144"/>
                  </a:lnTo>
                  <a:lnTo>
                    <a:pt x="47" y="1150"/>
                  </a:lnTo>
                  <a:lnTo>
                    <a:pt x="53" y="1152"/>
                  </a:lnTo>
                  <a:lnTo>
                    <a:pt x="56" y="1156"/>
                  </a:lnTo>
                  <a:lnTo>
                    <a:pt x="60" y="1160"/>
                  </a:lnTo>
                  <a:lnTo>
                    <a:pt x="62" y="1164"/>
                  </a:lnTo>
                  <a:lnTo>
                    <a:pt x="65" y="1172"/>
                  </a:lnTo>
                  <a:lnTo>
                    <a:pt x="71" y="1193"/>
                  </a:lnTo>
                  <a:lnTo>
                    <a:pt x="75" y="1204"/>
                  </a:lnTo>
                  <a:lnTo>
                    <a:pt x="82" y="1217"/>
                  </a:lnTo>
                  <a:lnTo>
                    <a:pt x="82" y="1217"/>
                  </a:lnTo>
                  <a:lnTo>
                    <a:pt x="86" y="1225"/>
                  </a:lnTo>
                  <a:lnTo>
                    <a:pt x="91" y="1232"/>
                  </a:lnTo>
                  <a:lnTo>
                    <a:pt x="100" y="1244"/>
                  </a:lnTo>
                  <a:lnTo>
                    <a:pt x="112" y="1255"/>
                  </a:lnTo>
                  <a:lnTo>
                    <a:pt x="123" y="1264"/>
                  </a:lnTo>
                  <a:lnTo>
                    <a:pt x="147" y="1282"/>
                  </a:lnTo>
                  <a:lnTo>
                    <a:pt x="159" y="1293"/>
                  </a:lnTo>
                  <a:lnTo>
                    <a:pt x="170" y="1305"/>
                  </a:lnTo>
                  <a:lnTo>
                    <a:pt x="170" y="1305"/>
                  </a:lnTo>
                  <a:lnTo>
                    <a:pt x="174" y="1310"/>
                  </a:lnTo>
                  <a:lnTo>
                    <a:pt x="176" y="1316"/>
                  </a:lnTo>
                  <a:lnTo>
                    <a:pt x="181" y="1326"/>
                  </a:lnTo>
                  <a:lnTo>
                    <a:pt x="183" y="1338"/>
                  </a:lnTo>
                  <a:lnTo>
                    <a:pt x="184" y="1350"/>
                  </a:lnTo>
                  <a:lnTo>
                    <a:pt x="185" y="1362"/>
                  </a:lnTo>
                  <a:lnTo>
                    <a:pt x="186" y="1374"/>
                  </a:lnTo>
                  <a:lnTo>
                    <a:pt x="190" y="1386"/>
                  </a:lnTo>
                  <a:lnTo>
                    <a:pt x="192" y="1392"/>
                  </a:lnTo>
                  <a:lnTo>
                    <a:pt x="196" y="1397"/>
                  </a:lnTo>
                  <a:lnTo>
                    <a:pt x="196" y="1397"/>
                  </a:lnTo>
                  <a:lnTo>
                    <a:pt x="200" y="1402"/>
                  </a:lnTo>
                  <a:lnTo>
                    <a:pt x="207" y="1407"/>
                  </a:lnTo>
                  <a:lnTo>
                    <a:pt x="221" y="1416"/>
                  </a:lnTo>
                  <a:lnTo>
                    <a:pt x="228" y="1420"/>
                  </a:lnTo>
                  <a:lnTo>
                    <a:pt x="233" y="1427"/>
                  </a:lnTo>
                  <a:lnTo>
                    <a:pt x="236" y="1431"/>
                  </a:lnTo>
                  <a:lnTo>
                    <a:pt x="238" y="1435"/>
                  </a:lnTo>
                  <a:lnTo>
                    <a:pt x="239" y="1440"/>
                  </a:lnTo>
                  <a:lnTo>
                    <a:pt x="239" y="1445"/>
                  </a:lnTo>
                  <a:lnTo>
                    <a:pt x="239" y="1445"/>
                  </a:lnTo>
                  <a:lnTo>
                    <a:pt x="238" y="1451"/>
                  </a:lnTo>
                  <a:lnTo>
                    <a:pt x="237" y="1457"/>
                  </a:lnTo>
                  <a:lnTo>
                    <a:pt x="235" y="1463"/>
                  </a:lnTo>
                  <a:lnTo>
                    <a:pt x="231" y="1468"/>
                  </a:lnTo>
                  <a:lnTo>
                    <a:pt x="228" y="1472"/>
                  </a:lnTo>
                  <a:lnTo>
                    <a:pt x="223" y="1476"/>
                  </a:lnTo>
                  <a:lnTo>
                    <a:pt x="214" y="1483"/>
                  </a:lnTo>
                  <a:lnTo>
                    <a:pt x="204" y="1488"/>
                  </a:lnTo>
                  <a:lnTo>
                    <a:pt x="193" y="1493"/>
                  </a:lnTo>
                  <a:lnTo>
                    <a:pt x="184" y="1499"/>
                  </a:lnTo>
                  <a:lnTo>
                    <a:pt x="177" y="1503"/>
                  </a:lnTo>
                  <a:lnTo>
                    <a:pt x="177" y="1503"/>
                  </a:lnTo>
                  <a:lnTo>
                    <a:pt x="125" y="1636"/>
                  </a:lnTo>
                  <a:lnTo>
                    <a:pt x="125" y="1636"/>
                  </a:lnTo>
                  <a:lnTo>
                    <a:pt x="125" y="1636"/>
                  </a:lnTo>
                  <a:lnTo>
                    <a:pt x="126" y="1642"/>
                  </a:lnTo>
                  <a:lnTo>
                    <a:pt x="129" y="1648"/>
                  </a:lnTo>
                  <a:lnTo>
                    <a:pt x="135" y="1660"/>
                  </a:lnTo>
                  <a:lnTo>
                    <a:pt x="141" y="1671"/>
                  </a:lnTo>
                  <a:lnTo>
                    <a:pt x="144" y="1677"/>
                  </a:lnTo>
                  <a:lnTo>
                    <a:pt x="144" y="1684"/>
                  </a:lnTo>
                  <a:lnTo>
                    <a:pt x="144" y="1684"/>
                  </a:lnTo>
                  <a:lnTo>
                    <a:pt x="144" y="1690"/>
                  </a:lnTo>
                  <a:lnTo>
                    <a:pt x="143" y="1694"/>
                  </a:lnTo>
                  <a:lnTo>
                    <a:pt x="140" y="1699"/>
                  </a:lnTo>
                  <a:lnTo>
                    <a:pt x="138" y="1701"/>
                  </a:lnTo>
                  <a:lnTo>
                    <a:pt x="136" y="1703"/>
                  </a:lnTo>
                  <a:lnTo>
                    <a:pt x="132" y="1705"/>
                  </a:lnTo>
                  <a:lnTo>
                    <a:pt x="124" y="1706"/>
                  </a:lnTo>
                  <a:lnTo>
                    <a:pt x="106" y="1706"/>
                  </a:lnTo>
                  <a:lnTo>
                    <a:pt x="95" y="1707"/>
                  </a:lnTo>
                  <a:lnTo>
                    <a:pt x="90" y="1708"/>
                  </a:lnTo>
                  <a:lnTo>
                    <a:pt x="85" y="1709"/>
                  </a:lnTo>
                  <a:lnTo>
                    <a:pt x="85" y="1709"/>
                  </a:lnTo>
                  <a:lnTo>
                    <a:pt x="80" y="1712"/>
                  </a:lnTo>
                  <a:lnTo>
                    <a:pt x="77" y="1714"/>
                  </a:lnTo>
                  <a:lnTo>
                    <a:pt x="67" y="1723"/>
                  </a:lnTo>
                  <a:lnTo>
                    <a:pt x="57" y="1735"/>
                  </a:lnTo>
                  <a:lnTo>
                    <a:pt x="47" y="1747"/>
                  </a:lnTo>
                  <a:lnTo>
                    <a:pt x="36" y="1760"/>
                  </a:lnTo>
                  <a:lnTo>
                    <a:pt x="24" y="1773"/>
                  </a:lnTo>
                  <a:lnTo>
                    <a:pt x="13" y="1783"/>
                  </a:lnTo>
                  <a:lnTo>
                    <a:pt x="7" y="1786"/>
                  </a:lnTo>
                  <a:lnTo>
                    <a:pt x="0" y="1790"/>
                  </a:lnTo>
                  <a:lnTo>
                    <a:pt x="0" y="1790"/>
                  </a:lnTo>
                  <a:lnTo>
                    <a:pt x="22" y="1827"/>
                  </a:lnTo>
                  <a:lnTo>
                    <a:pt x="41" y="1865"/>
                  </a:lnTo>
                  <a:lnTo>
                    <a:pt x="60" y="1904"/>
                  </a:lnTo>
                  <a:lnTo>
                    <a:pt x="68" y="1924"/>
                  </a:lnTo>
                  <a:lnTo>
                    <a:pt x="76" y="1944"/>
                  </a:lnTo>
                  <a:lnTo>
                    <a:pt x="83" y="1965"/>
                  </a:lnTo>
                  <a:lnTo>
                    <a:pt x="88" y="1987"/>
                  </a:lnTo>
                  <a:lnTo>
                    <a:pt x="94" y="2008"/>
                  </a:lnTo>
                  <a:lnTo>
                    <a:pt x="99" y="2030"/>
                  </a:lnTo>
                  <a:lnTo>
                    <a:pt x="102" y="2052"/>
                  </a:lnTo>
                  <a:lnTo>
                    <a:pt x="105" y="2075"/>
                  </a:lnTo>
                  <a:lnTo>
                    <a:pt x="106" y="2098"/>
                  </a:lnTo>
                  <a:lnTo>
                    <a:pt x="107" y="2121"/>
                  </a:lnTo>
                  <a:lnTo>
                    <a:pt x="107" y="2121"/>
                  </a:lnTo>
                  <a:lnTo>
                    <a:pt x="106" y="2127"/>
                  </a:lnTo>
                  <a:lnTo>
                    <a:pt x="105" y="2133"/>
                  </a:lnTo>
                  <a:lnTo>
                    <a:pt x="102" y="2137"/>
                  </a:lnTo>
                  <a:lnTo>
                    <a:pt x="99" y="2142"/>
                  </a:lnTo>
                  <a:lnTo>
                    <a:pt x="92" y="2149"/>
                  </a:lnTo>
                  <a:lnTo>
                    <a:pt x="83" y="2156"/>
                  </a:lnTo>
                  <a:lnTo>
                    <a:pt x="72" y="2161"/>
                  </a:lnTo>
                  <a:lnTo>
                    <a:pt x="63" y="2170"/>
                  </a:lnTo>
                  <a:lnTo>
                    <a:pt x="60" y="2173"/>
                  </a:lnTo>
                  <a:lnTo>
                    <a:pt x="56" y="2179"/>
                  </a:lnTo>
                  <a:lnTo>
                    <a:pt x="54" y="2183"/>
                  </a:lnTo>
                  <a:lnTo>
                    <a:pt x="52" y="2190"/>
                  </a:lnTo>
                  <a:lnTo>
                    <a:pt x="52" y="2190"/>
                  </a:lnTo>
                  <a:lnTo>
                    <a:pt x="70" y="2194"/>
                  </a:lnTo>
                  <a:lnTo>
                    <a:pt x="88" y="2198"/>
                  </a:lnTo>
                  <a:lnTo>
                    <a:pt x="97" y="2201"/>
                  </a:lnTo>
                  <a:lnTo>
                    <a:pt x="103" y="2205"/>
                  </a:lnTo>
                  <a:lnTo>
                    <a:pt x="108" y="2210"/>
                  </a:lnTo>
                  <a:lnTo>
                    <a:pt x="110" y="2213"/>
                  </a:lnTo>
                  <a:lnTo>
                    <a:pt x="112" y="2217"/>
                  </a:lnTo>
                  <a:lnTo>
                    <a:pt x="112" y="2217"/>
                  </a:lnTo>
                  <a:lnTo>
                    <a:pt x="113" y="2225"/>
                  </a:lnTo>
                  <a:lnTo>
                    <a:pt x="113" y="2233"/>
                  </a:lnTo>
                  <a:lnTo>
                    <a:pt x="112" y="2240"/>
                  </a:lnTo>
                  <a:lnTo>
                    <a:pt x="109" y="2248"/>
                  </a:lnTo>
                  <a:lnTo>
                    <a:pt x="107" y="2256"/>
                  </a:lnTo>
                  <a:lnTo>
                    <a:pt x="106" y="2265"/>
                  </a:lnTo>
                  <a:lnTo>
                    <a:pt x="106" y="2273"/>
                  </a:lnTo>
                  <a:lnTo>
                    <a:pt x="107" y="2282"/>
                  </a:lnTo>
                  <a:lnTo>
                    <a:pt x="107" y="2282"/>
                  </a:lnTo>
                  <a:lnTo>
                    <a:pt x="109" y="2291"/>
                  </a:lnTo>
                  <a:lnTo>
                    <a:pt x="112" y="2300"/>
                  </a:lnTo>
                  <a:lnTo>
                    <a:pt x="116" y="2308"/>
                  </a:lnTo>
                  <a:lnTo>
                    <a:pt x="121" y="2315"/>
                  </a:lnTo>
                  <a:lnTo>
                    <a:pt x="132" y="2329"/>
                  </a:lnTo>
                  <a:lnTo>
                    <a:pt x="145" y="2343"/>
                  </a:lnTo>
                  <a:lnTo>
                    <a:pt x="156" y="2357"/>
                  </a:lnTo>
                  <a:lnTo>
                    <a:pt x="167" y="2371"/>
                  </a:lnTo>
                  <a:lnTo>
                    <a:pt x="171" y="2379"/>
                  </a:lnTo>
                  <a:lnTo>
                    <a:pt x="174" y="2387"/>
                  </a:lnTo>
                  <a:lnTo>
                    <a:pt x="176" y="2395"/>
                  </a:lnTo>
                  <a:lnTo>
                    <a:pt x="177" y="2404"/>
                  </a:lnTo>
                  <a:lnTo>
                    <a:pt x="177" y="2404"/>
                  </a:lnTo>
                  <a:lnTo>
                    <a:pt x="176" y="2407"/>
                  </a:lnTo>
                  <a:lnTo>
                    <a:pt x="176" y="2410"/>
                  </a:lnTo>
                  <a:lnTo>
                    <a:pt x="171" y="2417"/>
                  </a:lnTo>
                  <a:lnTo>
                    <a:pt x="160" y="2431"/>
                  </a:lnTo>
                  <a:lnTo>
                    <a:pt x="154" y="2439"/>
                  </a:lnTo>
                  <a:lnTo>
                    <a:pt x="149" y="2448"/>
                  </a:lnTo>
                  <a:lnTo>
                    <a:pt x="145" y="2458"/>
                  </a:lnTo>
                  <a:lnTo>
                    <a:pt x="145" y="2464"/>
                  </a:lnTo>
                  <a:lnTo>
                    <a:pt x="144" y="2470"/>
                  </a:lnTo>
                  <a:lnTo>
                    <a:pt x="144" y="2470"/>
                  </a:lnTo>
                  <a:lnTo>
                    <a:pt x="144" y="2554"/>
                  </a:lnTo>
                  <a:lnTo>
                    <a:pt x="144" y="2554"/>
                  </a:lnTo>
                  <a:lnTo>
                    <a:pt x="152" y="2556"/>
                  </a:lnTo>
                  <a:lnTo>
                    <a:pt x="160" y="2557"/>
                  </a:lnTo>
                  <a:lnTo>
                    <a:pt x="177" y="2557"/>
                  </a:lnTo>
                  <a:lnTo>
                    <a:pt x="193" y="2555"/>
                  </a:lnTo>
                  <a:lnTo>
                    <a:pt x="209" y="2554"/>
                  </a:lnTo>
                  <a:lnTo>
                    <a:pt x="209" y="2554"/>
                  </a:lnTo>
                  <a:lnTo>
                    <a:pt x="220" y="2555"/>
                  </a:lnTo>
                  <a:lnTo>
                    <a:pt x="229" y="2558"/>
                  </a:lnTo>
                  <a:lnTo>
                    <a:pt x="240" y="2563"/>
                  </a:lnTo>
                  <a:lnTo>
                    <a:pt x="254" y="2569"/>
                  </a:lnTo>
                  <a:lnTo>
                    <a:pt x="254" y="2569"/>
                  </a:lnTo>
                  <a:lnTo>
                    <a:pt x="261" y="2571"/>
                  </a:lnTo>
                  <a:lnTo>
                    <a:pt x="269" y="2571"/>
                  </a:lnTo>
                  <a:lnTo>
                    <a:pt x="284" y="2572"/>
                  </a:lnTo>
                  <a:lnTo>
                    <a:pt x="315" y="2571"/>
                  </a:lnTo>
                  <a:lnTo>
                    <a:pt x="329" y="2572"/>
                  </a:lnTo>
                  <a:lnTo>
                    <a:pt x="335" y="2573"/>
                  </a:lnTo>
                  <a:lnTo>
                    <a:pt x="341" y="2576"/>
                  </a:lnTo>
                  <a:lnTo>
                    <a:pt x="344" y="2578"/>
                  </a:lnTo>
                  <a:lnTo>
                    <a:pt x="347" y="2583"/>
                  </a:lnTo>
                  <a:lnTo>
                    <a:pt x="349" y="2588"/>
                  </a:lnTo>
                  <a:lnTo>
                    <a:pt x="350" y="2595"/>
                  </a:lnTo>
                  <a:lnTo>
                    <a:pt x="350" y="2595"/>
                  </a:lnTo>
                  <a:lnTo>
                    <a:pt x="349" y="2602"/>
                  </a:lnTo>
                  <a:lnTo>
                    <a:pt x="347" y="2608"/>
                  </a:lnTo>
                  <a:lnTo>
                    <a:pt x="345" y="2614"/>
                  </a:lnTo>
                  <a:lnTo>
                    <a:pt x="342" y="2618"/>
                  </a:lnTo>
                  <a:lnTo>
                    <a:pt x="336" y="2627"/>
                  </a:lnTo>
                  <a:lnTo>
                    <a:pt x="332" y="2632"/>
                  </a:lnTo>
                  <a:lnTo>
                    <a:pt x="331" y="2639"/>
                  </a:lnTo>
                  <a:lnTo>
                    <a:pt x="331" y="2639"/>
                  </a:lnTo>
                  <a:lnTo>
                    <a:pt x="349" y="2642"/>
                  </a:lnTo>
                  <a:lnTo>
                    <a:pt x="365" y="2646"/>
                  </a:lnTo>
                  <a:lnTo>
                    <a:pt x="378" y="2651"/>
                  </a:lnTo>
                  <a:lnTo>
                    <a:pt x="391" y="2657"/>
                  </a:lnTo>
                  <a:lnTo>
                    <a:pt x="401" y="2665"/>
                  </a:lnTo>
                  <a:lnTo>
                    <a:pt x="410" y="2676"/>
                  </a:lnTo>
                  <a:lnTo>
                    <a:pt x="418" y="2687"/>
                  </a:lnTo>
                  <a:lnTo>
                    <a:pt x="423" y="2701"/>
                  </a:lnTo>
                  <a:lnTo>
                    <a:pt x="423" y="2701"/>
                  </a:lnTo>
                  <a:lnTo>
                    <a:pt x="429" y="2713"/>
                  </a:lnTo>
                  <a:lnTo>
                    <a:pt x="433" y="2723"/>
                  </a:lnTo>
                  <a:lnTo>
                    <a:pt x="435" y="2733"/>
                  </a:lnTo>
                  <a:lnTo>
                    <a:pt x="436" y="2744"/>
                  </a:lnTo>
                  <a:lnTo>
                    <a:pt x="437" y="2755"/>
                  </a:lnTo>
                  <a:lnTo>
                    <a:pt x="439" y="2766"/>
                  </a:lnTo>
                  <a:lnTo>
                    <a:pt x="443" y="2777"/>
                  </a:lnTo>
                  <a:lnTo>
                    <a:pt x="449" y="2790"/>
                  </a:lnTo>
                  <a:lnTo>
                    <a:pt x="449" y="2790"/>
                  </a:lnTo>
                  <a:lnTo>
                    <a:pt x="451" y="2792"/>
                  </a:lnTo>
                  <a:lnTo>
                    <a:pt x="454" y="2795"/>
                  </a:lnTo>
                  <a:lnTo>
                    <a:pt x="461" y="2799"/>
                  </a:lnTo>
                  <a:lnTo>
                    <a:pt x="481" y="2806"/>
                  </a:lnTo>
                  <a:lnTo>
                    <a:pt x="489" y="2810"/>
                  </a:lnTo>
                  <a:lnTo>
                    <a:pt x="494" y="2813"/>
                  </a:lnTo>
                  <a:lnTo>
                    <a:pt x="497" y="2815"/>
                  </a:lnTo>
                  <a:lnTo>
                    <a:pt x="499" y="2819"/>
                  </a:lnTo>
                  <a:lnTo>
                    <a:pt x="502" y="2823"/>
                  </a:lnTo>
                  <a:lnTo>
                    <a:pt x="503" y="2828"/>
                  </a:lnTo>
                  <a:lnTo>
                    <a:pt x="504" y="2833"/>
                  </a:lnTo>
                  <a:lnTo>
                    <a:pt x="504" y="2833"/>
                  </a:lnTo>
                  <a:lnTo>
                    <a:pt x="504" y="2874"/>
                  </a:lnTo>
                  <a:lnTo>
                    <a:pt x="504" y="2874"/>
                  </a:lnTo>
                  <a:lnTo>
                    <a:pt x="504" y="2883"/>
                  </a:lnTo>
                  <a:lnTo>
                    <a:pt x="505" y="2892"/>
                  </a:lnTo>
                  <a:lnTo>
                    <a:pt x="507" y="2900"/>
                  </a:lnTo>
                  <a:lnTo>
                    <a:pt x="511" y="2908"/>
                  </a:lnTo>
                  <a:lnTo>
                    <a:pt x="514" y="2916"/>
                  </a:lnTo>
                  <a:lnTo>
                    <a:pt x="519" y="2923"/>
                  </a:lnTo>
                  <a:lnTo>
                    <a:pt x="523" y="2930"/>
                  </a:lnTo>
                  <a:lnTo>
                    <a:pt x="529" y="2937"/>
                  </a:lnTo>
                  <a:lnTo>
                    <a:pt x="543" y="2949"/>
                  </a:lnTo>
                  <a:lnTo>
                    <a:pt x="558" y="2960"/>
                  </a:lnTo>
                  <a:lnTo>
                    <a:pt x="576" y="2970"/>
                  </a:lnTo>
                  <a:lnTo>
                    <a:pt x="596" y="2981"/>
                  </a:lnTo>
                  <a:lnTo>
                    <a:pt x="596" y="2981"/>
                  </a:lnTo>
                  <a:lnTo>
                    <a:pt x="594" y="2991"/>
                  </a:lnTo>
                  <a:lnTo>
                    <a:pt x="591" y="3001"/>
                  </a:lnTo>
                  <a:lnTo>
                    <a:pt x="586" y="3020"/>
                  </a:lnTo>
                  <a:lnTo>
                    <a:pt x="582" y="3029"/>
                  </a:lnTo>
                  <a:lnTo>
                    <a:pt x="580" y="3038"/>
                  </a:lnTo>
                  <a:lnTo>
                    <a:pt x="578" y="3050"/>
                  </a:lnTo>
                  <a:lnTo>
                    <a:pt x="578" y="3061"/>
                  </a:lnTo>
                  <a:lnTo>
                    <a:pt x="578" y="3061"/>
                  </a:lnTo>
                  <a:lnTo>
                    <a:pt x="578" y="3234"/>
                  </a:lnTo>
                  <a:lnTo>
                    <a:pt x="578" y="3234"/>
                  </a:lnTo>
                  <a:lnTo>
                    <a:pt x="578" y="3255"/>
                  </a:lnTo>
                  <a:lnTo>
                    <a:pt x="580" y="3264"/>
                  </a:lnTo>
                  <a:lnTo>
                    <a:pt x="583" y="3273"/>
                  </a:lnTo>
                  <a:lnTo>
                    <a:pt x="586" y="3278"/>
                  </a:lnTo>
                  <a:lnTo>
                    <a:pt x="588" y="3281"/>
                  </a:lnTo>
                  <a:lnTo>
                    <a:pt x="591" y="3285"/>
                  </a:lnTo>
                  <a:lnTo>
                    <a:pt x="596" y="3287"/>
                  </a:lnTo>
                  <a:lnTo>
                    <a:pt x="601" y="3289"/>
                  </a:lnTo>
                  <a:lnTo>
                    <a:pt x="606" y="3291"/>
                  </a:lnTo>
                  <a:lnTo>
                    <a:pt x="613" y="3293"/>
                  </a:lnTo>
                  <a:lnTo>
                    <a:pt x="621" y="3293"/>
                  </a:lnTo>
                  <a:lnTo>
                    <a:pt x="621" y="3293"/>
                  </a:lnTo>
                  <a:lnTo>
                    <a:pt x="635" y="3291"/>
                  </a:lnTo>
                  <a:lnTo>
                    <a:pt x="648" y="3288"/>
                  </a:lnTo>
                  <a:lnTo>
                    <a:pt x="659" y="3283"/>
                  </a:lnTo>
                  <a:lnTo>
                    <a:pt x="671" y="3276"/>
                  </a:lnTo>
                  <a:lnTo>
                    <a:pt x="680" y="3268"/>
                  </a:lnTo>
                  <a:lnTo>
                    <a:pt x="690" y="3259"/>
                  </a:lnTo>
                  <a:lnTo>
                    <a:pt x="708" y="3240"/>
                  </a:lnTo>
                  <a:lnTo>
                    <a:pt x="725" y="3220"/>
                  </a:lnTo>
                  <a:lnTo>
                    <a:pt x="734" y="3211"/>
                  </a:lnTo>
                  <a:lnTo>
                    <a:pt x="742" y="3203"/>
                  </a:lnTo>
                  <a:lnTo>
                    <a:pt x="751" y="3196"/>
                  </a:lnTo>
                  <a:lnTo>
                    <a:pt x="762" y="3191"/>
                  </a:lnTo>
                  <a:lnTo>
                    <a:pt x="772" y="3188"/>
                  </a:lnTo>
                  <a:lnTo>
                    <a:pt x="784" y="3187"/>
                  </a:lnTo>
                  <a:lnTo>
                    <a:pt x="784" y="3187"/>
                  </a:lnTo>
                  <a:lnTo>
                    <a:pt x="786" y="3187"/>
                  </a:lnTo>
                  <a:lnTo>
                    <a:pt x="789" y="3188"/>
                  </a:lnTo>
                  <a:lnTo>
                    <a:pt x="795" y="3192"/>
                  </a:lnTo>
                  <a:lnTo>
                    <a:pt x="801" y="3199"/>
                  </a:lnTo>
                  <a:lnTo>
                    <a:pt x="807" y="3206"/>
                  </a:lnTo>
                  <a:lnTo>
                    <a:pt x="813" y="3213"/>
                  </a:lnTo>
                  <a:lnTo>
                    <a:pt x="821" y="3220"/>
                  </a:lnTo>
                  <a:lnTo>
                    <a:pt x="826" y="3222"/>
                  </a:lnTo>
                  <a:lnTo>
                    <a:pt x="831" y="3225"/>
                  </a:lnTo>
                  <a:lnTo>
                    <a:pt x="836" y="3226"/>
                  </a:lnTo>
                  <a:lnTo>
                    <a:pt x="842" y="3226"/>
                  </a:lnTo>
                  <a:lnTo>
                    <a:pt x="842" y="3226"/>
                  </a:lnTo>
                  <a:lnTo>
                    <a:pt x="843" y="3217"/>
                  </a:lnTo>
                  <a:lnTo>
                    <a:pt x="847" y="3209"/>
                  </a:lnTo>
                  <a:lnTo>
                    <a:pt x="849" y="3199"/>
                  </a:lnTo>
                  <a:lnTo>
                    <a:pt x="854" y="3191"/>
                  </a:lnTo>
                  <a:lnTo>
                    <a:pt x="863" y="3176"/>
                  </a:lnTo>
                  <a:lnTo>
                    <a:pt x="874" y="3161"/>
                  </a:lnTo>
                  <a:lnTo>
                    <a:pt x="885" y="3146"/>
                  </a:lnTo>
                  <a:lnTo>
                    <a:pt x="896" y="3130"/>
                  </a:lnTo>
                  <a:lnTo>
                    <a:pt x="905" y="3113"/>
                  </a:lnTo>
                  <a:lnTo>
                    <a:pt x="909" y="3104"/>
                  </a:lnTo>
                  <a:lnTo>
                    <a:pt x="912" y="3094"/>
                  </a:lnTo>
                  <a:lnTo>
                    <a:pt x="912" y="3094"/>
                  </a:lnTo>
                  <a:lnTo>
                    <a:pt x="916" y="3076"/>
                  </a:lnTo>
                  <a:lnTo>
                    <a:pt x="919" y="3059"/>
                  </a:lnTo>
                  <a:lnTo>
                    <a:pt x="923" y="3028"/>
                  </a:lnTo>
                  <a:lnTo>
                    <a:pt x="926" y="3000"/>
                  </a:lnTo>
                  <a:lnTo>
                    <a:pt x="929" y="2989"/>
                  </a:lnTo>
                  <a:lnTo>
                    <a:pt x="932" y="2978"/>
                  </a:lnTo>
                  <a:lnTo>
                    <a:pt x="937" y="2968"/>
                  </a:lnTo>
                  <a:lnTo>
                    <a:pt x="942" y="2960"/>
                  </a:lnTo>
                  <a:lnTo>
                    <a:pt x="949" y="2953"/>
                  </a:lnTo>
                  <a:lnTo>
                    <a:pt x="958" y="2947"/>
                  </a:lnTo>
                  <a:lnTo>
                    <a:pt x="970" y="2943"/>
                  </a:lnTo>
                  <a:lnTo>
                    <a:pt x="984" y="2939"/>
                  </a:lnTo>
                  <a:lnTo>
                    <a:pt x="1001" y="2937"/>
                  </a:lnTo>
                  <a:lnTo>
                    <a:pt x="1022" y="2937"/>
                  </a:lnTo>
                  <a:lnTo>
                    <a:pt x="1022" y="2937"/>
                  </a:lnTo>
                  <a:lnTo>
                    <a:pt x="1036" y="2937"/>
                  </a:lnTo>
                  <a:lnTo>
                    <a:pt x="1048" y="2940"/>
                  </a:lnTo>
                  <a:lnTo>
                    <a:pt x="1057" y="2945"/>
                  </a:lnTo>
                  <a:lnTo>
                    <a:pt x="1067" y="2952"/>
                  </a:lnTo>
                  <a:lnTo>
                    <a:pt x="1073" y="2959"/>
                  </a:lnTo>
                  <a:lnTo>
                    <a:pt x="1079" y="2968"/>
                  </a:lnTo>
                  <a:lnTo>
                    <a:pt x="1091" y="2985"/>
                  </a:lnTo>
                  <a:lnTo>
                    <a:pt x="1100" y="3004"/>
                  </a:lnTo>
                  <a:lnTo>
                    <a:pt x="1106" y="3012"/>
                  </a:lnTo>
                  <a:lnTo>
                    <a:pt x="1113" y="3020"/>
                  </a:lnTo>
                  <a:lnTo>
                    <a:pt x="1120" y="3026"/>
                  </a:lnTo>
                  <a:lnTo>
                    <a:pt x="1129" y="3031"/>
                  </a:lnTo>
                  <a:lnTo>
                    <a:pt x="1138" y="3034"/>
                  </a:lnTo>
                  <a:lnTo>
                    <a:pt x="1151" y="3035"/>
                  </a:lnTo>
                  <a:lnTo>
                    <a:pt x="1151" y="3035"/>
                  </a:lnTo>
                  <a:lnTo>
                    <a:pt x="1159" y="3035"/>
                  </a:lnTo>
                  <a:lnTo>
                    <a:pt x="1166" y="3034"/>
                  </a:lnTo>
                  <a:lnTo>
                    <a:pt x="1171" y="3030"/>
                  </a:lnTo>
                  <a:lnTo>
                    <a:pt x="1175" y="3027"/>
                  </a:lnTo>
                  <a:lnTo>
                    <a:pt x="1178" y="3022"/>
                  </a:lnTo>
                  <a:lnTo>
                    <a:pt x="1181" y="3016"/>
                  </a:lnTo>
                  <a:lnTo>
                    <a:pt x="1184" y="3003"/>
                  </a:lnTo>
                  <a:lnTo>
                    <a:pt x="1184" y="3003"/>
                  </a:lnTo>
                  <a:lnTo>
                    <a:pt x="1220" y="3003"/>
                  </a:lnTo>
                  <a:lnTo>
                    <a:pt x="1220" y="3003"/>
                  </a:lnTo>
                  <a:lnTo>
                    <a:pt x="1220" y="3003"/>
                  </a:lnTo>
                  <a:lnTo>
                    <a:pt x="1229" y="3010"/>
                  </a:lnTo>
                  <a:lnTo>
                    <a:pt x="1235" y="3016"/>
                  </a:lnTo>
                  <a:lnTo>
                    <a:pt x="1239" y="3024"/>
                  </a:lnTo>
                  <a:lnTo>
                    <a:pt x="1243" y="3034"/>
                  </a:lnTo>
                  <a:lnTo>
                    <a:pt x="1247" y="3053"/>
                  </a:lnTo>
                  <a:lnTo>
                    <a:pt x="1250" y="3064"/>
                  </a:lnTo>
                  <a:lnTo>
                    <a:pt x="1253" y="3076"/>
                  </a:lnTo>
                  <a:lnTo>
                    <a:pt x="1253" y="3076"/>
                  </a:lnTo>
                  <a:lnTo>
                    <a:pt x="1255" y="3081"/>
                  </a:lnTo>
                  <a:lnTo>
                    <a:pt x="1259" y="3085"/>
                  </a:lnTo>
                  <a:lnTo>
                    <a:pt x="1267" y="3095"/>
                  </a:lnTo>
                  <a:lnTo>
                    <a:pt x="1277" y="3103"/>
                  </a:lnTo>
                  <a:lnTo>
                    <a:pt x="1289" y="3112"/>
                  </a:lnTo>
                  <a:lnTo>
                    <a:pt x="1312" y="3128"/>
                  </a:lnTo>
                  <a:lnTo>
                    <a:pt x="1322" y="3135"/>
                  </a:lnTo>
                  <a:lnTo>
                    <a:pt x="1330" y="3142"/>
                  </a:lnTo>
                  <a:lnTo>
                    <a:pt x="1330" y="3142"/>
                  </a:lnTo>
                  <a:lnTo>
                    <a:pt x="1340" y="3152"/>
                  </a:lnTo>
                  <a:lnTo>
                    <a:pt x="1350" y="3164"/>
                  </a:lnTo>
                  <a:lnTo>
                    <a:pt x="1358" y="3176"/>
                  </a:lnTo>
                  <a:lnTo>
                    <a:pt x="1365" y="3190"/>
                  </a:lnTo>
                  <a:lnTo>
                    <a:pt x="1378" y="3217"/>
                  </a:lnTo>
                  <a:lnTo>
                    <a:pt x="1392" y="3244"/>
                  </a:lnTo>
                  <a:lnTo>
                    <a:pt x="1399" y="3257"/>
                  </a:lnTo>
                  <a:lnTo>
                    <a:pt x="1408" y="3268"/>
                  </a:lnTo>
                  <a:lnTo>
                    <a:pt x="1418" y="3280"/>
                  </a:lnTo>
                  <a:lnTo>
                    <a:pt x="1429" y="3289"/>
                  </a:lnTo>
                  <a:lnTo>
                    <a:pt x="1442" y="3296"/>
                  </a:lnTo>
                  <a:lnTo>
                    <a:pt x="1456" y="3303"/>
                  </a:lnTo>
                  <a:lnTo>
                    <a:pt x="1464" y="3304"/>
                  </a:lnTo>
                  <a:lnTo>
                    <a:pt x="1473" y="3306"/>
                  </a:lnTo>
                  <a:lnTo>
                    <a:pt x="1492" y="3308"/>
                  </a:lnTo>
                  <a:lnTo>
                    <a:pt x="1492" y="3308"/>
                  </a:lnTo>
                  <a:lnTo>
                    <a:pt x="1498" y="3300"/>
                  </a:lnTo>
                  <a:lnTo>
                    <a:pt x="1505" y="3290"/>
                  </a:lnTo>
                  <a:lnTo>
                    <a:pt x="1512" y="3282"/>
                  </a:lnTo>
                  <a:lnTo>
                    <a:pt x="1521" y="3275"/>
                  </a:lnTo>
                  <a:lnTo>
                    <a:pt x="1530" y="3270"/>
                  </a:lnTo>
                  <a:lnTo>
                    <a:pt x="1542" y="3264"/>
                  </a:lnTo>
                  <a:lnTo>
                    <a:pt x="1554" y="3262"/>
                  </a:lnTo>
                  <a:lnTo>
                    <a:pt x="1569" y="3260"/>
                  </a:lnTo>
                  <a:lnTo>
                    <a:pt x="1569" y="3260"/>
                  </a:lnTo>
                  <a:lnTo>
                    <a:pt x="1712" y="3260"/>
                  </a:lnTo>
                  <a:lnTo>
                    <a:pt x="1712" y="3260"/>
                  </a:lnTo>
                  <a:lnTo>
                    <a:pt x="1722" y="3259"/>
                  </a:lnTo>
                  <a:lnTo>
                    <a:pt x="1732" y="3257"/>
                  </a:lnTo>
                  <a:lnTo>
                    <a:pt x="1750" y="3250"/>
                  </a:lnTo>
                  <a:lnTo>
                    <a:pt x="1760" y="3247"/>
                  </a:lnTo>
                  <a:lnTo>
                    <a:pt x="1771" y="3244"/>
                  </a:lnTo>
                  <a:lnTo>
                    <a:pt x="1781" y="3242"/>
                  </a:lnTo>
                  <a:lnTo>
                    <a:pt x="1793" y="3241"/>
                  </a:lnTo>
                  <a:lnTo>
                    <a:pt x="1793" y="3241"/>
                  </a:lnTo>
                  <a:lnTo>
                    <a:pt x="1800" y="3242"/>
                  </a:lnTo>
                  <a:lnTo>
                    <a:pt x="1806" y="3243"/>
                  </a:lnTo>
                  <a:lnTo>
                    <a:pt x="1811" y="3244"/>
                  </a:lnTo>
                  <a:lnTo>
                    <a:pt x="1817" y="3248"/>
                  </a:lnTo>
                  <a:lnTo>
                    <a:pt x="1827" y="3253"/>
                  </a:lnTo>
                  <a:lnTo>
                    <a:pt x="1836" y="3262"/>
                  </a:lnTo>
                  <a:lnTo>
                    <a:pt x="1847" y="3268"/>
                  </a:lnTo>
                  <a:lnTo>
                    <a:pt x="1857" y="3275"/>
                  </a:lnTo>
                  <a:lnTo>
                    <a:pt x="1863" y="3278"/>
                  </a:lnTo>
                  <a:lnTo>
                    <a:pt x="1870" y="3280"/>
                  </a:lnTo>
                  <a:lnTo>
                    <a:pt x="1877" y="3281"/>
                  </a:lnTo>
                  <a:lnTo>
                    <a:pt x="1885" y="3281"/>
                  </a:lnTo>
                  <a:lnTo>
                    <a:pt x="1885" y="3281"/>
                  </a:lnTo>
                  <a:lnTo>
                    <a:pt x="1894" y="3281"/>
                  </a:lnTo>
                  <a:lnTo>
                    <a:pt x="1902" y="3280"/>
                  </a:lnTo>
                  <a:lnTo>
                    <a:pt x="1918" y="3276"/>
                  </a:lnTo>
                  <a:lnTo>
                    <a:pt x="1932" y="3271"/>
                  </a:lnTo>
                  <a:lnTo>
                    <a:pt x="1947" y="3265"/>
                  </a:lnTo>
                  <a:lnTo>
                    <a:pt x="1962" y="3259"/>
                  </a:lnTo>
                  <a:lnTo>
                    <a:pt x="1977" y="3253"/>
                  </a:lnTo>
                  <a:lnTo>
                    <a:pt x="1994" y="3250"/>
                  </a:lnTo>
                  <a:lnTo>
                    <a:pt x="2003" y="3249"/>
                  </a:lnTo>
                  <a:lnTo>
                    <a:pt x="2014" y="3249"/>
                  </a:lnTo>
                  <a:lnTo>
                    <a:pt x="2014" y="3249"/>
                  </a:lnTo>
                  <a:lnTo>
                    <a:pt x="2023" y="3248"/>
                  </a:lnTo>
                  <a:lnTo>
                    <a:pt x="2032" y="3247"/>
                  </a:lnTo>
                  <a:lnTo>
                    <a:pt x="2040" y="3244"/>
                  </a:lnTo>
                  <a:lnTo>
                    <a:pt x="2048" y="3242"/>
                  </a:lnTo>
                  <a:lnTo>
                    <a:pt x="2055" y="3239"/>
                  </a:lnTo>
                  <a:lnTo>
                    <a:pt x="2062" y="3234"/>
                  </a:lnTo>
                  <a:lnTo>
                    <a:pt x="2075" y="3225"/>
                  </a:lnTo>
                  <a:lnTo>
                    <a:pt x="2086" y="3214"/>
                  </a:lnTo>
                  <a:lnTo>
                    <a:pt x="2096" y="3204"/>
                  </a:lnTo>
                  <a:lnTo>
                    <a:pt x="2116" y="3182"/>
                  </a:lnTo>
                  <a:lnTo>
                    <a:pt x="2116" y="3182"/>
                  </a:lnTo>
                  <a:lnTo>
                    <a:pt x="2121" y="3179"/>
                  </a:lnTo>
                  <a:lnTo>
                    <a:pt x="2124" y="3176"/>
                  </a:lnTo>
                  <a:lnTo>
                    <a:pt x="2134" y="3173"/>
                  </a:lnTo>
                  <a:lnTo>
                    <a:pt x="2146" y="3169"/>
                  </a:lnTo>
                  <a:lnTo>
                    <a:pt x="2157" y="3167"/>
                  </a:lnTo>
                  <a:lnTo>
                    <a:pt x="2169" y="3166"/>
                  </a:lnTo>
                  <a:lnTo>
                    <a:pt x="2182" y="3163"/>
                  </a:lnTo>
                  <a:lnTo>
                    <a:pt x="2192" y="3159"/>
                  </a:lnTo>
                  <a:lnTo>
                    <a:pt x="2197" y="3156"/>
                  </a:lnTo>
                  <a:lnTo>
                    <a:pt x="2201" y="3152"/>
                  </a:lnTo>
                  <a:lnTo>
                    <a:pt x="2201" y="3152"/>
                  </a:lnTo>
                  <a:lnTo>
                    <a:pt x="2213" y="3145"/>
                  </a:lnTo>
                  <a:lnTo>
                    <a:pt x="2222" y="3137"/>
                  </a:lnTo>
                  <a:lnTo>
                    <a:pt x="2231" y="3129"/>
                  </a:lnTo>
                  <a:lnTo>
                    <a:pt x="2239" y="3120"/>
                  </a:lnTo>
                  <a:lnTo>
                    <a:pt x="2254" y="3103"/>
                  </a:lnTo>
                  <a:lnTo>
                    <a:pt x="2268" y="3085"/>
                  </a:lnTo>
                  <a:lnTo>
                    <a:pt x="2282" y="3068"/>
                  </a:lnTo>
                  <a:lnTo>
                    <a:pt x="2290" y="3060"/>
                  </a:lnTo>
                  <a:lnTo>
                    <a:pt x="2298" y="3053"/>
                  </a:lnTo>
                  <a:lnTo>
                    <a:pt x="2307" y="3046"/>
                  </a:lnTo>
                  <a:lnTo>
                    <a:pt x="2317" y="3039"/>
                  </a:lnTo>
                  <a:lnTo>
                    <a:pt x="2328" y="3034"/>
                  </a:lnTo>
                  <a:lnTo>
                    <a:pt x="2340" y="3028"/>
                  </a:lnTo>
                  <a:lnTo>
                    <a:pt x="2340" y="3028"/>
                  </a:lnTo>
                  <a:lnTo>
                    <a:pt x="2336" y="2988"/>
                  </a:lnTo>
                  <a:lnTo>
                    <a:pt x="2332" y="2950"/>
                  </a:lnTo>
                  <a:lnTo>
                    <a:pt x="2330" y="2914"/>
                  </a:lnTo>
                  <a:lnTo>
                    <a:pt x="2329" y="2881"/>
                  </a:lnTo>
                  <a:lnTo>
                    <a:pt x="2329" y="2881"/>
                  </a:lnTo>
                  <a:lnTo>
                    <a:pt x="2329" y="2873"/>
                  </a:lnTo>
                  <a:lnTo>
                    <a:pt x="2325" y="2865"/>
                  </a:lnTo>
                  <a:lnTo>
                    <a:pt x="2321" y="2859"/>
                  </a:lnTo>
                  <a:lnTo>
                    <a:pt x="2315" y="2854"/>
                  </a:lnTo>
                  <a:lnTo>
                    <a:pt x="2309" y="2850"/>
                  </a:lnTo>
                  <a:lnTo>
                    <a:pt x="2301" y="2846"/>
                  </a:lnTo>
                  <a:lnTo>
                    <a:pt x="2285" y="2842"/>
                  </a:lnTo>
                  <a:lnTo>
                    <a:pt x="2269" y="2837"/>
                  </a:lnTo>
                  <a:lnTo>
                    <a:pt x="2255" y="2832"/>
                  </a:lnTo>
                  <a:lnTo>
                    <a:pt x="2250" y="2829"/>
                  </a:lnTo>
                  <a:lnTo>
                    <a:pt x="2245" y="2825"/>
                  </a:lnTo>
                  <a:lnTo>
                    <a:pt x="2243" y="2821"/>
                  </a:lnTo>
                  <a:lnTo>
                    <a:pt x="2241" y="2815"/>
                  </a:lnTo>
                  <a:lnTo>
                    <a:pt x="2241" y="2815"/>
                  </a:lnTo>
                  <a:lnTo>
                    <a:pt x="2241" y="2810"/>
                  </a:lnTo>
                  <a:lnTo>
                    <a:pt x="2243" y="2806"/>
                  </a:lnTo>
                  <a:lnTo>
                    <a:pt x="2247" y="2798"/>
                  </a:lnTo>
                  <a:lnTo>
                    <a:pt x="2254" y="2790"/>
                  </a:lnTo>
                  <a:lnTo>
                    <a:pt x="2260" y="2782"/>
                  </a:lnTo>
                  <a:lnTo>
                    <a:pt x="2260" y="2782"/>
                  </a:lnTo>
                  <a:lnTo>
                    <a:pt x="2260" y="2728"/>
                  </a:lnTo>
                  <a:lnTo>
                    <a:pt x="2260" y="2728"/>
                  </a:lnTo>
                  <a:lnTo>
                    <a:pt x="2260" y="2728"/>
                  </a:lnTo>
                  <a:lnTo>
                    <a:pt x="2232" y="2723"/>
                  </a:lnTo>
                  <a:lnTo>
                    <a:pt x="2222" y="2721"/>
                  </a:lnTo>
                  <a:lnTo>
                    <a:pt x="2213" y="2718"/>
                  </a:lnTo>
                  <a:lnTo>
                    <a:pt x="2205" y="2715"/>
                  </a:lnTo>
                  <a:lnTo>
                    <a:pt x="2198" y="2710"/>
                  </a:lnTo>
                  <a:lnTo>
                    <a:pt x="2191" y="2703"/>
                  </a:lnTo>
                  <a:lnTo>
                    <a:pt x="2183" y="2693"/>
                  </a:lnTo>
                  <a:lnTo>
                    <a:pt x="2183" y="2693"/>
                  </a:lnTo>
                  <a:lnTo>
                    <a:pt x="2193" y="2685"/>
                  </a:lnTo>
                  <a:lnTo>
                    <a:pt x="2205" y="2676"/>
                  </a:lnTo>
                  <a:lnTo>
                    <a:pt x="2210" y="2670"/>
                  </a:lnTo>
                  <a:lnTo>
                    <a:pt x="2215" y="2664"/>
                  </a:lnTo>
                  <a:lnTo>
                    <a:pt x="2218" y="2657"/>
                  </a:lnTo>
                  <a:lnTo>
                    <a:pt x="2220" y="2649"/>
                  </a:lnTo>
                  <a:lnTo>
                    <a:pt x="2220" y="2649"/>
                  </a:lnTo>
                  <a:lnTo>
                    <a:pt x="2218" y="2636"/>
                  </a:lnTo>
                  <a:lnTo>
                    <a:pt x="2216" y="2623"/>
                  </a:lnTo>
                  <a:lnTo>
                    <a:pt x="2210" y="2598"/>
                  </a:lnTo>
                  <a:lnTo>
                    <a:pt x="2205" y="2572"/>
                  </a:lnTo>
                  <a:lnTo>
                    <a:pt x="2202" y="2557"/>
                  </a:lnTo>
                  <a:lnTo>
                    <a:pt x="2201" y="2543"/>
                  </a:lnTo>
                  <a:lnTo>
                    <a:pt x="2201" y="2543"/>
                  </a:lnTo>
                  <a:lnTo>
                    <a:pt x="2201" y="2531"/>
                  </a:lnTo>
                  <a:lnTo>
                    <a:pt x="2202" y="2520"/>
                  </a:lnTo>
                  <a:lnTo>
                    <a:pt x="2205" y="2510"/>
                  </a:lnTo>
                  <a:lnTo>
                    <a:pt x="2207" y="2502"/>
                  </a:lnTo>
                  <a:lnTo>
                    <a:pt x="2209" y="2493"/>
                  </a:lnTo>
                  <a:lnTo>
                    <a:pt x="2213" y="2486"/>
                  </a:lnTo>
                  <a:lnTo>
                    <a:pt x="2216" y="2479"/>
                  </a:lnTo>
                  <a:lnTo>
                    <a:pt x="2221" y="2473"/>
                  </a:lnTo>
                  <a:lnTo>
                    <a:pt x="2230" y="2463"/>
                  </a:lnTo>
                  <a:lnTo>
                    <a:pt x="2239" y="2455"/>
                  </a:lnTo>
                  <a:lnTo>
                    <a:pt x="2251" y="2448"/>
                  </a:lnTo>
                  <a:lnTo>
                    <a:pt x="2262" y="2441"/>
                  </a:lnTo>
                  <a:lnTo>
                    <a:pt x="2284" y="2428"/>
                  </a:lnTo>
                  <a:lnTo>
                    <a:pt x="2294" y="2422"/>
                  </a:lnTo>
                  <a:lnTo>
                    <a:pt x="2304" y="2413"/>
                  </a:lnTo>
                  <a:lnTo>
                    <a:pt x="2312" y="2403"/>
                  </a:lnTo>
                  <a:lnTo>
                    <a:pt x="2314" y="2397"/>
                  </a:lnTo>
                  <a:lnTo>
                    <a:pt x="2317" y="2390"/>
                  </a:lnTo>
                  <a:lnTo>
                    <a:pt x="2320" y="2384"/>
                  </a:lnTo>
                  <a:lnTo>
                    <a:pt x="2321" y="2374"/>
                  </a:lnTo>
                  <a:lnTo>
                    <a:pt x="2322" y="2366"/>
                  </a:lnTo>
                  <a:lnTo>
                    <a:pt x="2322" y="2356"/>
                  </a:lnTo>
                  <a:lnTo>
                    <a:pt x="2322" y="2356"/>
                  </a:lnTo>
                  <a:lnTo>
                    <a:pt x="2323" y="2349"/>
                  </a:lnTo>
                  <a:lnTo>
                    <a:pt x="2324" y="2343"/>
                  </a:lnTo>
                  <a:lnTo>
                    <a:pt x="2327" y="2339"/>
                  </a:lnTo>
                  <a:lnTo>
                    <a:pt x="2329" y="2335"/>
                  </a:lnTo>
                  <a:lnTo>
                    <a:pt x="2332" y="2333"/>
                  </a:lnTo>
                  <a:lnTo>
                    <a:pt x="2337" y="2331"/>
                  </a:lnTo>
                  <a:lnTo>
                    <a:pt x="2346" y="2328"/>
                  </a:lnTo>
                  <a:lnTo>
                    <a:pt x="2357" y="2327"/>
                  </a:lnTo>
                  <a:lnTo>
                    <a:pt x="2367" y="2327"/>
                  </a:lnTo>
                  <a:lnTo>
                    <a:pt x="2378" y="2326"/>
                  </a:lnTo>
                  <a:lnTo>
                    <a:pt x="2389" y="2323"/>
                  </a:lnTo>
                  <a:lnTo>
                    <a:pt x="2389" y="2323"/>
                  </a:lnTo>
                  <a:lnTo>
                    <a:pt x="2396" y="2319"/>
                  </a:lnTo>
                  <a:lnTo>
                    <a:pt x="2401" y="2316"/>
                  </a:lnTo>
                  <a:lnTo>
                    <a:pt x="2406" y="2312"/>
                  </a:lnTo>
                  <a:lnTo>
                    <a:pt x="2411" y="2308"/>
                  </a:lnTo>
                  <a:lnTo>
                    <a:pt x="2414" y="2302"/>
                  </a:lnTo>
                  <a:lnTo>
                    <a:pt x="2416" y="2297"/>
                  </a:lnTo>
                  <a:lnTo>
                    <a:pt x="2420" y="2285"/>
                  </a:lnTo>
                  <a:lnTo>
                    <a:pt x="2422" y="2272"/>
                  </a:lnTo>
                  <a:lnTo>
                    <a:pt x="2422" y="2259"/>
                  </a:lnTo>
                  <a:lnTo>
                    <a:pt x="2422" y="2231"/>
                  </a:lnTo>
                  <a:lnTo>
                    <a:pt x="2422" y="2231"/>
                  </a:lnTo>
                  <a:lnTo>
                    <a:pt x="2423" y="2225"/>
                  </a:lnTo>
                  <a:lnTo>
                    <a:pt x="2426" y="2220"/>
                  </a:lnTo>
                  <a:lnTo>
                    <a:pt x="2430" y="2217"/>
                  </a:lnTo>
                  <a:lnTo>
                    <a:pt x="2435" y="2213"/>
                  </a:lnTo>
                  <a:lnTo>
                    <a:pt x="2439" y="2210"/>
                  </a:lnTo>
                  <a:lnTo>
                    <a:pt x="2443" y="2206"/>
                  </a:lnTo>
                  <a:lnTo>
                    <a:pt x="2446" y="2203"/>
                  </a:lnTo>
                  <a:lnTo>
                    <a:pt x="2447" y="2198"/>
                  </a:lnTo>
                  <a:lnTo>
                    <a:pt x="2447" y="2198"/>
                  </a:lnTo>
                  <a:lnTo>
                    <a:pt x="2446" y="2190"/>
                  </a:lnTo>
                  <a:lnTo>
                    <a:pt x="2445" y="2182"/>
                  </a:lnTo>
                  <a:lnTo>
                    <a:pt x="2442" y="2168"/>
                  </a:lnTo>
                  <a:lnTo>
                    <a:pt x="2436" y="2156"/>
                  </a:lnTo>
                  <a:lnTo>
                    <a:pt x="2429" y="2144"/>
                  </a:lnTo>
                  <a:lnTo>
                    <a:pt x="2420" y="2133"/>
                  </a:lnTo>
                  <a:lnTo>
                    <a:pt x="2409" y="2123"/>
                  </a:lnTo>
                  <a:lnTo>
                    <a:pt x="2389" y="2105"/>
                  </a:lnTo>
                  <a:lnTo>
                    <a:pt x="2367" y="2086"/>
                  </a:lnTo>
                  <a:lnTo>
                    <a:pt x="2357" y="2076"/>
                  </a:lnTo>
                  <a:lnTo>
                    <a:pt x="2347" y="2066"/>
                  </a:lnTo>
                  <a:lnTo>
                    <a:pt x="2340" y="2054"/>
                  </a:lnTo>
                  <a:lnTo>
                    <a:pt x="2335" y="2043"/>
                  </a:lnTo>
                  <a:lnTo>
                    <a:pt x="2331" y="2029"/>
                  </a:lnTo>
                  <a:lnTo>
                    <a:pt x="2330" y="2021"/>
                  </a:lnTo>
                  <a:lnTo>
                    <a:pt x="2329" y="2014"/>
                  </a:lnTo>
                  <a:lnTo>
                    <a:pt x="2329" y="2014"/>
                  </a:lnTo>
                  <a:lnTo>
                    <a:pt x="2330" y="2006"/>
                  </a:lnTo>
                  <a:lnTo>
                    <a:pt x="2331" y="2000"/>
                  </a:lnTo>
                  <a:lnTo>
                    <a:pt x="2331" y="1995"/>
                  </a:lnTo>
                  <a:lnTo>
                    <a:pt x="2329" y="1989"/>
                  </a:lnTo>
                  <a:lnTo>
                    <a:pt x="2329" y="1989"/>
                  </a:lnTo>
                  <a:lnTo>
                    <a:pt x="2338" y="1968"/>
                  </a:lnTo>
                  <a:lnTo>
                    <a:pt x="2346" y="1950"/>
                  </a:lnTo>
                  <a:lnTo>
                    <a:pt x="2350" y="1941"/>
                  </a:lnTo>
                  <a:lnTo>
                    <a:pt x="2353" y="1930"/>
                  </a:lnTo>
                  <a:lnTo>
                    <a:pt x="2354" y="1920"/>
                  </a:lnTo>
                  <a:lnTo>
                    <a:pt x="2355" y="1907"/>
                  </a:lnTo>
                  <a:lnTo>
                    <a:pt x="2355" y="1907"/>
                  </a:lnTo>
                  <a:lnTo>
                    <a:pt x="2355" y="1899"/>
                  </a:lnTo>
                  <a:lnTo>
                    <a:pt x="2353" y="1890"/>
                  </a:lnTo>
                  <a:lnTo>
                    <a:pt x="2348" y="1870"/>
                  </a:lnTo>
                  <a:lnTo>
                    <a:pt x="2342" y="1851"/>
                  </a:lnTo>
                  <a:lnTo>
                    <a:pt x="2334" y="1830"/>
                  </a:lnTo>
                  <a:lnTo>
                    <a:pt x="2319" y="1793"/>
                  </a:lnTo>
                  <a:lnTo>
                    <a:pt x="2313" y="1777"/>
                  </a:lnTo>
                  <a:lnTo>
                    <a:pt x="2312" y="1770"/>
                  </a:lnTo>
                  <a:lnTo>
                    <a:pt x="2312" y="1764"/>
                  </a:lnTo>
                  <a:lnTo>
                    <a:pt x="2312" y="1764"/>
                  </a:lnTo>
                  <a:lnTo>
                    <a:pt x="2312" y="1760"/>
                  </a:lnTo>
                  <a:lnTo>
                    <a:pt x="2313" y="1755"/>
                  </a:lnTo>
                  <a:lnTo>
                    <a:pt x="2316" y="1748"/>
                  </a:lnTo>
                  <a:lnTo>
                    <a:pt x="2322" y="1743"/>
                  </a:lnTo>
                  <a:lnTo>
                    <a:pt x="2329" y="1738"/>
                  </a:lnTo>
                  <a:lnTo>
                    <a:pt x="2337" y="1735"/>
                  </a:lnTo>
                  <a:lnTo>
                    <a:pt x="2345" y="1732"/>
                  </a:lnTo>
                  <a:lnTo>
                    <a:pt x="2354" y="1731"/>
                  </a:lnTo>
                  <a:lnTo>
                    <a:pt x="2363" y="1731"/>
                  </a:lnTo>
                  <a:lnTo>
                    <a:pt x="2363" y="1731"/>
                  </a:lnTo>
                  <a:lnTo>
                    <a:pt x="2414" y="1731"/>
                  </a:lnTo>
                  <a:lnTo>
                    <a:pt x="2414" y="1731"/>
                  </a:lnTo>
                  <a:lnTo>
                    <a:pt x="2421" y="1733"/>
                  </a:lnTo>
                  <a:lnTo>
                    <a:pt x="2432" y="1737"/>
                  </a:lnTo>
                  <a:lnTo>
                    <a:pt x="2441" y="1738"/>
                  </a:lnTo>
                  <a:lnTo>
                    <a:pt x="2449" y="1739"/>
                  </a:lnTo>
                  <a:lnTo>
                    <a:pt x="2457" y="1738"/>
                  </a:lnTo>
                  <a:lnTo>
                    <a:pt x="2465" y="1736"/>
                  </a:lnTo>
                  <a:lnTo>
                    <a:pt x="2465" y="1736"/>
                  </a:lnTo>
                  <a:lnTo>
                    <a:pt x="2470" y="1732"/>
                  </a:lnTo>
                  <a:lnTo>
                    <a:pt x="2475" y="1728"/>
                  </a:lnTo>
                  <a:lnTo>
                    <a:pt x="2478" y="1723"/>
                  </a:lnTo>
                  <a:lnTo>
                    <a:pt x="2483" y="1717"/>
                  </a:lnTo>
                  <a:lnTo>
                    <a:pt x="2497" y="1691"/>
                  </a:lnTo>
                  <a:lnTo>
                    <a:pt x="2505" y="1678"/>
                  </a:lnTo>
                  <a:lnTo>
                    <a:pt x="2510" y="1672"/>
                  </a:lnTo>
                  <a:lnTo>
                    <a:pt x="2516" y="1668"/>
                  </a:lnTo>
                  <a:lnTo>
                    <a:pt x="2522" y="1663"/>
                  </a:lnTo>
                  <a:lnTo>
                    <a:pt x="2530" y="1660"/>
                  </a:lnTo>
                  <a:lnTo>
                    <a:pt x="2539" y="1659"/>
                  </a:lnTo>
                  <a:lnTo>
                    <a:pt x="2550" y="1657"/>
                  </a:lnTo>
                  <a:lnTo>
                    <a:pt x="2550" y="1657"/>
                  </a:lnTo>
                  <a:lnTo>
                    <a:pt x="2559" y="1657"/>
                  </a:lnTo>
                  <a:lnTo>
                    <a:pt x="2565" y="1659"/>
                  </a:lnTo>
                  <a:lnTo>
                    <a:pt x="2571" y="1662"/>
                  </a:lnTo>
                  <a:lnTo>
                    <a:pt x="2573" y="1662"/>
                  </a:lnTo>
                  <a:lnTo>
                    <a:pt x="2576" y="1662"/>
                  </a:lnTo>
                  <a:lnTo>
                    <a:pt x="2587" y="1657"/>
                  </a:lnTo>
                  <a:lnTo>
                    <a:pt x="2587" y="1657"/>
                  </a:lnTo>
                  <a:lnTo>
                    <a:pt x="2590" y="1655"/>
                  </a:lnTo>
                  <a:lnTo>
                    <a:pt x="2592" y="1653"/>
                  </a:lnTo>
                  <a:lnTo>
                    <a:pt x="2594" y="1649"/>
                  </a:lnTo>
                  <a:lnTo>
                    <a:pt x="2595" y="1645"/>
                  </a:lnTo>
                  <a:lnTo>
                    <a:pt x="2596" y="1633"/>
                  </a:lnTo>
                  <a:lnTo>
                    <a:pt x="2596" y="1622"/>
                  </a:lnTo>
                  <a:lnTo>
                    <a:pt x="2594" y="1601"/>
                  </a:lnTo>
                  <a:lnTo>
                    <a:pt x="2594" y="1594"/>
                  </a:lnTo>
                  <a:lnTo>
                    <a:pt x="2594" y="1592"/>
                  </a:lnTo>
                  <a:lnTo>
                    <a:pt x="2594" y="1592"/>
                  </a:lnTo>
                  <a:lnTo>
                    <a:pt x="2568" y="1592"/>
                  </a:lnTo>
                  <a:lnTo>
                    <a:pt x="2568" y="159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1" name="Freeform 112"/>
            <p:cNvSpPr>
              <a:spLocks/>
            </p:cNvSpPr>
            <p:nvPr/>
          </p:nvSpPr>
          <p:spPr bwMode="auto">
            <a:xfrm>
              <a:off x="9338093" y="3719054"/>
              <a:ext cx="186005" cy="170969"/>
            </a:xfrm>
            <a:custGeom>
              <a:avLst/>
              <a:gdLst/>
              <a:ahLst/>
              <a:cxnLst>
                <a:cxn ang="0">
                  <a:pos x="298" y="77"/>
                </a:cxn>
                <a:cxn ang="0">
                  <a:pos x="290" y="40"/>
                </a:cxn>
                <a:cxn ang="0">
                  <a:pos x="276" y="27"/>
                </a:cxn>
                <a:cxn ang="0">
                  <a:pos x="263" y="2"/>
                </a:cxn>
                <a:cxn ang="0">
                  <a:pos x="226" y="1"/>
                </a:cxn>
                <a:cxn ang="0">
                  <a:pos x="192" y="8"/>
                </a:cxn>
                <a:cxn ang="0">
                  <a:pos x="162" y="33"/>
                </a:cxn>
                <a:cxn ang="0">
                  <a:pos x="138" y="36"/>
                </a:cxn>
                <a:cxn ang="0">
                  <a:pos x="118" y="30"/>
                </a:cxn>
                <a:cxn ang="0">
                  <a:pos x="108" y="33"/>
                </a:cxn>
                <a:cxn ang="0">
                  <a:pos x="103" y="48"/>
                </a:cxn>
                <a:cxn ang="0">
                  <a:pos x="112" y="84"/>
                </a:cxn>
                <a:cxn ang="0">
                  <a:pos x="132" y="103"/>
                </a:cxn>
                <a:cxn ang="0">
                  <a:pos x="127" y="115"/>
                </a:cxn>
                <a:cxn ang="0">
                  <a:pos x="103" y="108"/>
                </a:cxn>
                <a:cxn ang="0">
                  <a:pos x="88" y="107"/>
                </a:cxn>
                <a:cxn ang="0">
                  <a:pos x="39" y="94"/>
                </a:cxn>
                <a:cxn ang="0">
                  <a:pos x="19" y="93"/>
                </a:cxn>
                <a:cxn ang="0">
                  <a:pos x="6" y="116"/>
                </a:cxn>
                <a:cxn ang="0">
                  <a:pos x="1" y="152"/>
                </a:cxn>
                <a:cxn ang="0">
                  <a:pos x="15" y="175"/>
                </a:cxn>
                <a:cxn ang="0">
                  <a:pos x="11" y="190"/>
                </a:cxn>
                <a:cxn ang="0">
                  <a:pos x="8" y="207"/>
                </a:cxn>
                <a:cxn ang="0">
                  <a:pos x="32" y="222"/>
                </a:cxn>
                <a:cxn ang="0">
                  <a:pos x="47" y="231"/>
                </a:cxn>
                <a:cxn ang="0">
                  <a:pos x="51" y="257"/>
                </a:cxn>
                <a:cxn ang="0">
                  <a:pos x="78" y="280"/>
                </a:cxn>
                <a:cxn ang="0">
                  <a:pos x="135" y="291"/>
                </a:cxn>
                <a:cxn ang="0">
                  <a:pos x="143" y="299"/>
                </a:cxn>
                <a:cxn ang="0">
                  <a:pos x="165" y="301"/>
                </a:cxn>
                <a:cxn ang="0">
                  <a:pos x="181" y="294"/>
                </a:cxn>
                <a:cxn ang="0">
                  <a:pos x="184" y="276"/>
                </a:cxn>
                <a:cxn ang="0">
                  <a:pos x="180" y="246"/>
                </a:cxn>
                <a:cxn ang="0">
                  <a:pos x="180" y="236"/>
                </a:cxn>
                <a:cxn ang="0">
                  <a:pos x="199" y="230"/>
                </a:cxn>
                <a:cxn ang="0">
                  <a:pos x="218" y="200"/>
                </a:cxn>
                <a:cxn ang="0">
                  <a:pos x="231" y="175"/>
                </a:cxn>
                <a:cxn ang="0">
                  <a:pos x="261" y="164"/>
                </a:cxn>
                <a:cxn ang="0">
                  <a:pos x="284" y="153"/>
                </a:cxn>
                <a:cxn ang="0">
                  <a:pos x="286" y="137"/>
                </a:cxn>
                <a:cxn ang="0">
                  <a:pos x="286" y="122"/>
                </a:cxn>
                <a:cxn ang="0">
                  <a:pos x="258" y="125"/>
                </a:cxn>
                <a:cxn ang="0">
                  <a:pos x="240" y="129"/>
                </a:cxn>
                <a:cxn ang="0">
                  <a:pos x="202" y="109"/>
                </a:cxn>
                <a:cxn ang="0">
                  <a:pos x="180" y="78"/>
                </a:cxn>
                <a:cxn ang="0">
                  <a:pos x="180" y="48"/>
                </a:cxn>
                <a:cxn ang="0">
                  <a:pos x="203" y="70"/>
                </a:cxn>
                <a:cxn ang="0">
                  <a:pos x="226" y="104"/>
                </a:cxn>
                <a:cxn ang="0">
                  <a:pos x="246" y="110"/>
                </a:cxn>
                <a:cxn ang="0">
                  <a:pos x="272" y="107"/>
                </a:cxn>
                <a:cxn ang="0">
                  <a:pos x="298" y="85"/>
                </a:cxn>
              </a:cxnLst>
              <a:rect l="0" t="0" r="r" b="b"/>
              <a:pathLst>
                <a:path w="299" h="301">
                  <a:moveTo>
                    <a:pt x="298" y="85"/>
                  </a:moveTo>
                  <a:lnTo>
                    <a:pt x="298" y="85"/>
                  </a:lnTo>
                  <a:lnTo>
                    <a:pt x="299" y="83"/>
                  </a:lnTo>
                  <a:lnTo>
                    <a:pt x="298" y="77"/>
                  </a:lnTo>
                  <a:lnTo>
                    <a:pt x="295" y="64"/>
                  </a:lnTo>
                  <a:lnTo>
                    <a:pt x="292" y="50"/>
                  </a:lnTo>
                  <a:lnTo>
                    <a:pt x="290" y="40"/>
                  </a:lnTo>
                  <a:lnTo>
                    <a:pt x="290" y="40"/>
                  </a:lnTo>
                  <a:lnTo>
                    <a:pt x="287" y="40"/>
                  </a:lnTo>
                  <a:lnTo>
                    <a:pt x="284" y="39"/>
                  </a:lnTo>
                  <a:lnTo>
                    <a:pt x="279" y="34"/>
                  </a:lnTo>
                  <a:lnTo>
                    <a:pt x="276" y="27"/>
                  </a:lnTo>
                  <a:lnTo>
                    <a:pt x="273" y="20"/>
                  </a:lnTo>
                  <a:lnTo>
                    <a:pt x="271" y="12"/>
                  </a:lnTo>
                  <a:lnTo>
                    <a:pt x="268" y="7"/>
                  </a:lnTo>
                  <a:lnTo>
                    <a:pt x="263" y="2"/>
                  </a:lnTo>
                  <a:lnTo>
                    <a:pt x="260" y="1"/>
                  </a:lnTo>
                  <a:lnTo>
                    <a:pt x="257" y="0"/>
                  </a:lnTo>
                  <a:lnTo>
                    <a:pt x="257" y="0"/>
                  </a:lnTo>
                  <a:lnTo>
                    <a:pt x="226" y="1"/>
                  </a:lnTo>
                  <a:lnTo>
                    <a:pt x="212" y="2"/>
                  </a:lnTo>
                  <a:lnTo>
                    <a:pt x="199" y="4"/>
                  </a:lnTo>
                  <a:lnTo>
                    <a:pt x="199" y="4"/>
                  </a:lnTo>
                  <a:lnTo>
                    <a:pt x="192" y="8"/>
                  </a:lnTo>
                  <a:lnTo>
                    <a:pt x="186" y="12"/>
                  </a:lnTo>
                  <a:lnTo>
                    <a:pt x="174" y="23"/>
                  </a:lnTo>
                  <a:lnTo>
                    <a:pt x="169" y="28"/>
                  </a:lnTo>
                  <a:lnTo>
                    <a:pt x="162" y="33"/>
                  </a:lnTo>
                  <a:lnTo>
                    <a:pt x="153" y="35"/>
                  </a:lnTo>
                  <a:lnTo>
                    <a:pt x="143" y="36"/>
                  </a:lnTo>
                  <a:lnTo>
                    <a:pt x="143" y="36"/>
                  </a:lnTo>
                  <a:lnTo>
                    <a:pt x="138" y="36"/>
                  </a:lnTo>
                  <a:lnTo>
                    <a:pt x="134" y="35"/>
                  </a:lnTo>
                  <a:lnTo>
                    <a:pt x="127" y="33"/>
                  </a:lnTo>
                  <a:lnTo>
                    <a:pt x="123" y="31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13" y="30"/>
                  </a:lnTo>
                  <a:lnTo>
                    <a:pt x="111" y="31"/>
                  </a:lnTo>
                  <a:lnTo>
                    <a:pt x="108" y="33"/>
                  </a:lnTo>
                  <a:lnTo>
                    <a:pt x="107" y="35"/>
                  </a:lnTo>
                  <a:lnTo>
                    <a:pt x="103" y="42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60"/>
                  </a:lnTo>
                  <a:lnTo>
                    <a:pt x="105" y="69"/>
                  </a:lnTo>
                  <a:lnTo>
                    <a:pt x="109" y="77"/>
                  </a:lnTo>
                  <a:lnTo>
                    <a:pt x="112" y="84"/>
                  </a:lnTo>
                  <a:lnTo>
                    <a:pt x="117" y="89"/>
                  </a:lnTo>
                  <a:lnTo>
                    <a:pt x="122" y="94"/>
                  </a:lnTo>
                  <a:lnTo>
                    <a:pt x="132" y="103"/>
                  </a:lnTo>
                  <a:lnTo>
                    <a:pt x="132" y="103"/>
                  </a:lnTo>
                  <a:lnTo>
                    <a:pt x="132" y="114"/>
                  </a:lnTo>
                  <a:lnTo>
                    <a:pt x="132" y="114"/>
                  </a:lnTo>
                  <a:lnTo>
                    <a:pt x="132" y="114"/>
                  </a:lnTo>
                  <a:lnTo>
                    <a:pt x="127" y="115"/>
                  </a:lnTo>
                  <a:lnTo>
                    <a:pt x="123" y="115"/>
                  </a:lnTo>
                  <a:lnTo>
                    <a:pt x="115" y="111"/>
                  </a:lnTo>
                  <a:lnTo>
                    <a:pt x="107" y="109"/>
                  </a:lnTo>
                  <a:lnTo>
                    <a:pt x="103" y="108"/>
                  </a:lnTo>
                  <a:lnTo>
                    <a:pt x="99" y="107"/>
                  </a:lnTo>
                  <a:lnTo>
                    <a:pt x="99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0" y="107"/>
                  </a:lnTo>
                  <a:lnTo>
                    <a:pt x="72" y="104"/>
                  </a:lnTo>
                  <a:lnTo>
                    <a:pt x="55" y="100"/>
                  </a:lnTo>
                  <a:lnTo>
                    <a:pt x="39" y="94"/>
                  </a:lnTo>
                  <a:lnTo>
                    <a:pt x="31" y="93"/>
                  </a:lnTo>
                  <a:lnTo>
                    <a:pt x="21" y="92"/>
                  </a:lnTo>
                  <a:lnTo>
                    <a:pt x="21" y="92"/>
                  </a:lnTo>
                  <a:lnTo>
                    <a:pt x="19" y="93"/>
                  </a:lnTo>
                  <a:lnTo>
                    <a:pt x="18" y="94"/>
                  </a:lnTo>
                  <a:lnTo>
                    <a:pt x="13" y="100"/>
                  </a:lnTo>
                  <a:lnTo>
                    <a:pt x="10" y="107"/>
                  </a:lnTo>
                  <a:lnTo>
                    <a:pt x="6" y="116"/>
                  </a:lnTo>
                  <a:lnTo>
                    <a:pt x="2" y="134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1" y="152"/>
                  </a:lnTo>
                  <a:lnTo>
                    <a:pt x="2" y="156"/>
                  </a:lnTo>
                  <a:lnTo>
                    <a:pt x="8" y="163"/>
                  </a:lnTo>
                  <a:lnTo>
                    <a:pt x="12" y="170"/>
                  </a:lnTo>
                  <a:lnTo>
                    <a:pt x="15" y="175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3" y="185"/>
                  </a:lnTo>
                  <a:lnTo>
                    <a:pt x="11" y="190"/>
                  </a:lnTo>
                  <a:lnTo>
                    <a:pt x="9" y="194"/>
                  </a:lnTo>
                  <a:lnTo>
                    <a:pt x="8" y="199"/>
                  </a:lnTo>
                  <a:lnTo>
                    <a:pt x="8" y="199"/>
                  </a:lnTo>
                  <a:lnTo>
                    <a:pt x="8" y="207"/>
                  </a:lnTo>
                  <a:lnTo>
                    <a:pt x="11" y="213"/>
                  </a:lnTo>
                  <a:lnTo>
                    <a:pt x="15" y="216"/>
                  </a:lnTo>
                  <a:lnTo>
                    <a:pt x="20" y="218"/>
                  </a:lnTo>
                  <a:lnTo>
                    <a:pt x="32" y="222"/>
                  </a:lnTo>
                  <a:lnTo>
                    <a:pt x="39" y="225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7" y="231"/>
                  </a:lnTo>
                  <a:lnTo>
                    <a:pt x="48" y="234"/>
                  </a:lnTo>
                  <a:lnTo>
                    <a:pt x="49" y="242"/>
                  </a:lnTo>
                  <a:lnTo>
                    <a:pt x="49" y="251"/>
                  </a:lnTo>
                  <a:lnTo>
                    <a:pt x="51" y="257"/>
                  </a:lnTo>
                  <a:lnTo>
                    <a:pt x="51" y="257"/>
                  </a:lnTo>
                  <a:lnTo>
                    <a:pt x="58" y="268"/>
                  </a:lnTo>
                  <a:lnTo>
                    <a:pt x="67" y="275"/>
                  </a:lnTo>
                  <a:lnTo>
                    <a:pt x="78" y="280"/>
                  </a:lnTo>
                  <a:lnTo>
                    <a:pt x="88" y="285"/>
                  </a:lnTo>
                  <a:lnTo>
                    <a:pt x="100" y="287"/>
                  </a:lnTo>
                  <a:lnTo>
                    <a:pt x="111" y="290"/>
                  </a:lnTo>
                  <a:lnTo>
                    <a:pt x="135" y="291"/>
                  </a:lnTo>
                  <a:lnTo>
                    <a:pt x="135" y="291"/>
                  </a:lnTo>
                  <a:lnTo>
                    <a:pt x="138" y="294"/>
                  </a:lnTo>
                  <a:lnTo>
                    <a:pt x="140" y="297"/>
                  </a:lnTo>
                  <a:lnTo>
                    <a:pt x="143" y="299"/>
                  </a:lnTo>
                  <a:lnTo>
                    <a:pt x="148" y="300"/>
                  </a:lnTo>
                  <a:lnTo>
                    <a:pt x="156" y="301"/>
                  </a:lnTo>
                  <a:lnTo>
                    <a:pt x="165" y="301"/>
                  </a:lnTo>
                  <a:lnTo>
                    <a:pt x="165" y="301"/>
                  </a:lnTo>
                  <a:lnTo>
                    <a:pt x="171" y="301"/>
                  </a:lnTo>
                  <a:lnTo>
                    <a:pt x="176" y="300"/>
                  </a:lnTo>
                  <a:lnTo>
                    <a:pt x="179" y="298"/>
                  </a:lnTo>
                  <a:lnTo>
                    <a:pt x="181" y="294"/>
                  </a:lnTo>
                  <a:lnTo>
                    <a:pt x="183" y="291"/>
                  </a:lnTo>
                  <a:lnTo>
                    <a:pt x="184" y="286"/>
                  </a:lnTo>
                  <a:lnTo>
                    <a:pt x="184" y="276"/>
                  </a:lnTo>
                  <a:lnTo>
                    <a:pt x="184" y="276"/>
                  </a:lnTo>
                  <a:lnTo>
                    <a:pt x="183" y="265"/>
                  </a:lnTo>
                  <a:lnTo>
                    <a:pt x="181" y="259"/>
                  </a:lnTo>
                  <a:lnTo>
                    <a:pt x="180" y="252"/>
                  </a:lnTo>
                  <a:lnTo>
                    <a:pt x="180" y="246"/>
                  </a:lnTo>
                  <a:lnTo>
                    <a:pt x="180" y="246"/>
                  </a:lnTo>
                  <a:lnTo>
                    <a:pt x="180" y="236"/>
                  </a:lnTo>
                  <a:lnTo>
                    <a:pt x="180" y="236"/>
                  </a:lnTo>
                  <a:lnTo>
                    <a:pt x="180" y="236"/>
                  </a:lnTo>
                  <a:lnTo>
                    <a:pt x="185" y="234"/>
                  </a:lnTo>
                  <a:lnTo>
                    <a:pt x="189" y="233"/>
                  </a:lnTo>
                  <a:lnTo>
                    <a:pt x="194" y="232"/>
                  </a:lnTo>
                  <a:lnTo>
                    <a:pt x="199" y="230"/>
                  </a:lnTo>
                  <a:lnTo>
                    <a:pt x="204" y="224"/>
                  </a:lnTo>
                  <a:lnTo>
                    <a:pt x="210" y="216"/>
                  </a:lnTo>
                  <a:lnTo>
                    <a:pt x="215" y="208"/>
                  </a:lnTo>
                  <a:lnTo>
                    <a:pt x="218" y="200"/>
                  </a:lnTo>
                  <a:lnTo>
                    <a:pt x="224" y="184"/>
                  </a:lnTo>
                  <a:lnTo>
                    <a:pt x="224" y="184"/>
                  </a:lnTo>
                  <a:lnTo>
                    <a:pt x="227" y="179"/>
                  </a:lnTo>
                  <a:lnTo>
                    <a:pt x="231" y="175"/>
                  </a:lnTo>
                  <a:lnTo>
                    <a:pt x="235" y="172"/>
                  </a:lnTo>
                  <a:lnTo>
                    <a:pt x="240" y="169"/>
                  </a:lnTo>
                  <a:lnTo>
                    <a:pt x="250" y="167"/>
                  </a:lnTo>
                  <a:lnTo>
                    <a:pt x="261" y="164"/>
                  </a:lnTo>
                  <a:lnTo>
                    <a:pt x="270" y="162"/>
                  </a:lnTo>
                  <a:lnTo>
                    <a:pt x="279" y="158"/>
                  </a:lnTo>
                  <a:lnTo>
                    <a:pt x="281" y="155"/>
                  </a:lnTo>
                  <a:lnTo>
                    <a:pt x="284" y="153"/>
                  </a:lnTo>
                  <a:lnTo>
                    <a:pt x="286" y="148"/>
                  </a:lnTo>
                  <a:lnTo>
                    <a:pt x="286" y="144"/>
                  </a:lnTo>
                  <a:lnTo>
                    <a:pt x="286" y="144"/>
                  </a:lnTo>
                  <a:lnTo>
                    <a:pt x="286" y="137"/>
                  </a:lnTo>
                  <a:lnTo>
                    <a:pt x="285" y="131"/>
                  </a:lnTo>
                  <a:lnTo>
                    <a:pt x="285" y="126"/>
                  </a:lnTo>
                  <a:lnTo>
                    <a:pt x="286" y="122"/>
                  </a:lnTo>
                  <a:lnTo>
                    <a:pt x="286" y="122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63" y="123"/>
                  </a:lnTo>
                  <a:lnTo>
                    <a:pt x="258" y="125"/>
                  </a:lnTo>
                  <a:lnTo>
                    <a:pt x="253" y="127"/>
                  </a:lnTo>
                  <a:lnTo>
                    <a:pt x="246" y="129"/>
                  </a:lnTo>
                  <a:lnTo>
                    <a:pt x="246" y="129"/>
                  </a:lnTo>
                  <a:lnTo>
                    <a:pt x="240" y="129"/>
                  </a:lnTo>
                  <a:lnTo>
                    <a:pt x="234" y="127"/>
                  </a:lnTo>
                  <a:lnTo>
                    <a:pt x="223" y="123"/>
                  </a:lnTo>
                  <a:lnTo>
                    <a:pt x="212" y="117"/>
                  </a:lnTo>
                  <a:lnTo>
                    <a:pt x="202" y="109"/>
                  </a:lnTo>
                  <a:lnTo>
                    <a:pt x="193" y="101"/>
                  </a:lnTo>
                  <a:lnTo>
                    <a:pt x="186" y="92"/>
                  </a:lnTo>
                  <a:lnTo>
                    <a:pt x="181" y="83"/>
                  </a:lnTo>
                  <a:lnTo>
                    <a:pt x="180" y="78"/>
                  </a:lnTo>
                  <a:lnTo>
                    <a:pt x="180" y="73"/>
                  </a:lnTo>
                  <a:lnTo>
                    <a:pt x="180" y="73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99" y="48"/>
                  </a:lnTo>
                  <a:lnTo>
                    <a:pt x="199" y="48"/>
                  </a:lnTo>
                  <a:lnTo>
                    <a:pt x="200" y="60"/>
                  </a:lnTo>
                  <a:lnTo>
                    <a:pt x="203" y="70"/>
                  </a:lnTo>
                  <a:lnTo>
                    <a:pt x="207" y="81"/>
                  </a:lnTo>
                  <a:lnTo>
                    <a:pt x="212" y="91"/>
                  </a:lnTo>
                  <a:lnTo>
                    <a:pt x="218" y="99"/>
                  </a:lnTo>
                  <a:lnTo>
                    <a:pt x="226" y="104"/>
                  </a:lnTo>
                  <a:lnTo>
                    <a:pt x="231" y="107"/>
                  </a:lnTo>
                  <a:lnTo>
                    <a:pt x="235" y="109"/>
                  </a:lnTo>
                  <a:lnTo>
                    <a:pt x="240" y="110"/>
                  </a:lnTo>
                  <a:lnTo>
                    <a:pt x="246" y="110"/>
                  </a:lnTo>
                  <a:lnTo>
                    <a:pt x="246" y="110"/>
                  </a:lnTo>
                  <a:lnTo>
                    <a:pt x="256" y="110"/>
                  </a:lnTo>
                  <a:lnTo>
                    <a:pt x="264" y="109"/>
                  </a:lnTo>
                  <a:lnTo>
                    <a:pt x="272" y="107"/>
                  </a:lnTo>
                  <a:lnTo>
                    <a:pt x="278" y="103"/>
                  </a:lnTo>
                  <a:lnTo>
                    <a:pt x="284" y="100"/>
                  </a:lnTo>
                  <a:lnTo>
                    <a:pt x="288" y="95"/>
                  </a:lnTo>
                  <a:lnTo>
                    <a:pt x="298" y="85"/>
                  </a:lnTo>
                  <a:lnTo>
                    <a:pt x="298" y="85"/>
                  </a:lnTo>
                  <a:lnTo>
                    <a:pt x="298" y="8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2" name="Freeform 113"/>
            <p:cNvSpPr>
              <a:spLocks/>
            </p:cNvSpPr>
            <p:nvPr/>
          </p:nvSpPr>
          <p:spPr bwMode="auto">
            <a:xfrm>
              <a:off x="9530340" y="3652251"/>
              <a:ext cx="122339" cy="78126"/>
            </a:xfrm>
            <a:custGeom>
              <a:avLst/>
              <a:gdLst/>
              <a:ahLst/>
              <a:cxnLst>
                <a:cxn ang="0">
                  <a:pos x="144" y="103"/>
                </a:cxn>
                <a:cxn ang="0">
                  <a:pos x="153" y="100"/>
                </a:cxn>
                <a:cxn ang="0">
                  <a:pos x="162" y="94"/>
                </a:cxn>
                <a:cxn ang="0">
                  <a:pos x="179" y="72"/>
                </a:cxn>
                <a:cxn ang="0">
                  <a:pos x="191" y="44"/>
                </a:cxn>
                <a:cxn ang="0">
                  <a:pos x="196" y="22"/>
                </a:cxn>
                <a:cxn ang="0">
                  <a:pos x="196" y="8"/>
                </a:cxn>
                <a:cxn ang="0">
                  <a:pos x="190" y="7"/>
                </a:cxn>
                <a:cxn ang="0">
                  <a:pos x="178" y="1"/>
                </a:cxn>
                <a:cxn ang="0">
                  <a:pos x="173" y="0"/>
                </a:cxn>
                <a:cxn ang="0">
                  <a:pos x="141" y="7"/>
                </a:cxn>
                <a:cxn ang="0">
                  <a:pos x="122" y="14"/>
                </a:cxn>
                <a:cxn ang="0">
                  <a:pos x="110" y="22"/>
                </a:cxn>
                <a:cxn ang="0">
                  <a:pos x="106" y="31"/>
                </a:cxn>
                <a:cxn ang="0">
                  <a:pos x="98" y="47"/>
                </a:cxn>
                <a:cxn ang="0">
                  <a:pos x="92" y="52"/>
                </a:cxn>
                <a:cxn ang="0">
                  <a:pos x="82" y="52"/>
                </a:cxn>
                <a:cxn ang="0">
                  <a:pos x="82" y="52"/>
                </a:cxn>
                <a:cxn ang="0">
                  <a:pos x="79" y="45"/>
                </a:cxn>
                <a:cxn ang="0">
                  <a:pos x="75" y="41"/>
                </a:cxn>
                <a:cxn ang="0">
                  <a:pos x="63" y="37"/>
                </a:cxn>
                <a:cxn ang="0">
                  <a:pos x="59" y="38"/>
                </a:cxn>
                <a:cxn ang="0">
                  <a:pos x="53" y="42"/>
                </a:cxn>
                <a:cxn ang="0">
                  <a:pos x="46" y="52"/>
                </a:cxn>
                <a:cxn ang="0">
                  <a:pos x="38" y="80"/>
                </a:cxn>
                <a:cxn ang="0">
                  <a:pos x="33" y="92"/>
                </a:cxn>
                <a:cxn ang="0">
                  <a:pos x="24" y="89"/>
                </a:cxn>
                <a:cxn ang="0">
                  <a:pos x="13" y="77"/>
                </a:cxn>
                <a:cxn ang="0">
                  <a:pos x="8" y="70"/>
                </a:cxn>
                <a:cxn ang="0">
                  <a:pos x="0" y="70"/>
                </a:cxn>
                <a:cxn ang="0">
                  <a:pos x="0" y="89"/>
                </a:cxn>
                <a:cxn ang="0">
                  <a:pos x="1" y="98"/>
                </a:cxn>
                <a:cxn ang="0">
                  <a:pos x="6" y="115"/>
                </a:cxn>
                <a:cxn ang="0">
                  <a:pos x="16" y="128"/>
                </a:cxn>
                <a:cxn ang="0">
                  <a:pos x="31" y="136"/>
                </a:cxn>
                <a:cxn ang="0">
                  <a:pos x="40" y="137"/>
                </a:cxn>
                <a:cxn ang="0">
                  <a:pos x="59" y="135"/>
                </a:cxn>
                <a:cxn ang="0">
                  <a:pos x="84" y="127"/>
                </a:cxn>
                <a:cxn ang="0">
                  <a:pos x="99" y="126"/>
                </a:cxn>
                <a:cxn ang="0">
                  <a:pos x="114" y="126"/>
                </a:cxn>
                <a:cxn ang="0">
                  <a:pos x="115" y="122"/>
                </a:cxn>
                <a:cxn ang="0">
                  <a:pos x="124" y="112"/>
                </a:cxn>
                <a:cxn ang="0">
                  <a:pos x="139" y="104"/>
                </a:cxn>
                <a:cxn ang="0">
                  <a:pos x="144" y="103"/>
                </a:cxn>
              </a:cxnLst>
              <a:rect l="0" t="0" r="r" b="b"/>
              <a:pathLst>
                <a:path w="196" h="137">
                  <a:moveTo>
                    <a:pt x="144" y="103"/>
                  </a:moveTo>
                  <a:lnTo>
                    <a:pt x="144" y="103"/>
                  </a:lnTo>
                  <a:lnTo>
                    <a:pt x="148" y="103"/>
                  </a:lnTo>
                  <a:lnTo>
                    <a:pt x="153" y="100"/>
                  </a:lnTo>
                  <a:lnTo>
                    <a:pt x="158" y="98"/>
                  </a:lnTo>
                  <a:lnTo>
                    <a:pt x="162" y="94"/>
                  </a:lnTo>
                  <a:lnTo>
                    <a:pt x="171" y="83"/>
                  </a:lnTo>
                  <a:lnTo>
                    <a:pt x="179" y="72"/>
                  </a:lnTo>
                  <a:lnTo>
                    <a:pt x="186" y="58"/>
                  </a:lnTo>
                  <a:lnTo>
                    <a:pt x="191" y="44"/>
                  </a:lnTo>
                  <a:lnTo>
                    <a:pt x="194" y="33"/>
                  </a:lnTo>
                  <a:lnTo>
                    <a:pt x="196" y="22"/>
                  </a:lnTo>
                  <a:lnTo>
                    <a:pt x="196" y="22"/>
                  </a:lnTo>
                  <a:lnTo>
                    <a:pt x="196" y="8"/>
                  </a:lnTo>
                  <a:lnTo>
                    <a:pt x="196" y="8"/>
                  </a:lnTo>
                  <a:lnTo>
                    <a:pt x="190" y="7"/>
                  </a:lnTo>
                  <a:lnTo>
                    <a:pt x="184" y="4"/>
                  </a:lnTo>
                  <a:lnTo>
                    <a:pt x="178" y="1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61" y="3"/>
                  </a:lnTo>
                  <a:lnTo>
                    <a:pt x="141" y="7"/>
                  </a:lnTo>
                  <a:lnTo>
                    <a:pt x="131" y="11"/>
                  </a:lnTo>
                  <a:lnTo>
                    <a:pt x="122" y="14"/>
                  </a:lnTo>
                  <a:lnTo>
                    <a:pt x="115" y="19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06" y="31"/>
                  </a:lnTo>
                  <a:lnTo>
                    <a:pt x="101" y="41"/>
                  </a:lnTo>
                  <a:lnTo>
                    <a:pt x="98" y="47"/>
                  </a:lnTo>
                  <a:lnTo>
                    <a:pt x="95" y="50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0" y="49"/>
                  </a:lnTo>
                  <a:lnTo>
                    <a:pt x="79" y="45"/>
                  </a:lnTo>
                  <a:lnTo>
                    <a:pt x="77" y="43"/>
                  </a:lnTo>
                  <a:lnTo>
                    <a:pt x="75" y="41"/>
                  </a:lnTo>
                  <a:lnTo>
                    <a:pt x="69" y="38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59" y="38"/>
                  </a:lnTo>
                  <a:lnTo>
                    <a:pt x="55" y="39"/>
                  </a:lnTo>
                  <a:lnTo>
                    <a:pt x="53" y="42"/>
                  </a:lnTo>
                  <a:lnTo>
                    <a:pt x="51" y="44"/>
                  </a:lnTo>
                  <a:lnTo>
                    <a:pt x="46" y="52"/>
                  </a:lnTo>
                  <a:lnTo>
                    <a:pt x="43" y="61"/>
                  </a:lnTo>
                  <a:lnTo>
                    <a:pt x="38" y="80"/>
                  </a:lnTo>
                  <a:lnTo>
                    <a:pt x="36" y="87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4" y="89"/>
                  </a:lnTo>
                  <a:lnTo>
                    <a:pt x="18" y="84"/>
                  </a:lnTo>
                  <a:lnTo>
                    <a:pt x="13" y="77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1" y="98"/>
                  </a:lnTo>
                  <a:lnTo>
                    <a:pt x="2" y="107"/>
                  </a:lnTo>
                  <a:lnTo>
                    <a:pt x="6" y="115"/>
                  </a:lnTo>
                  <a:lnTo>
                    <a:pt x="10" y="122"/>
                  </a:lnTo>
                  <a:lnTo>
                    <a:pt x="16" y="128"/>
                  </a:lnTo>
                  <a:lnTo>
                    <a:pt x="23" y="133"/>
                  </a:lnTo>
                  <a:lnTo>
                    <a:pt x="31" y="136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51" y="136"/>
                  </a:lnTo>
                  <a:lnTo>
                    <a:pt x="59" y="135"/>
                  </a:lnTo>
                  <a:lnTo>
                    <a:pt x="71" y="131"/>
                  </a:lnTo>
                  <a:lnTo>
                    <a:pt x="84" y="127"/>
                  </a:lnTo>
                  <a:lnTo>
                    <a:pt x="91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5" y="122"/>
                  </a:lnTo>
                  <a:lnTo>
                    <a:pt x="117" y="119"/>
                  </a:lnTo>
                  <a:lnTo>
                    <a:pt x="124" y="112"/>
                  </a:lnTo>
                  <a:lnTo>
                    <a:pt x="135" y="106"/>
                  </a:lnTo>
                  <a:lnTo>
                    <a:pt x="139" y="104"/>
                  </a:lnTo>
                  <a:lnTo>
                    <a:pt x="144" y="103"/>
                  </a:lnTo>
                  <a:lnTo>
                    <a:pt x="144" y="103"/>
                  </a:lnTo>
                  <a:lnTo>
                    <a:pt x="144" y="10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3" name="Freeform 114"/>
            <p:cNvSpPr>
              <a:spLocks/>
            </p:cNvSpPr>
            <p:nvPr/>
          </p:nvSpPr>
          <p:spPr bwMode="auto">
            <a:xfrm>
              <a:off x="9544072" y="3883230"/>
              <a:ext cx="84888" cy="73597"/>
            </a:xfrm>
            <a:custGeom>
              <a:avLst/>
              <a:gdLst/>
              <a:ahLst/>
              <a:cxnLst>
                <a:cxn ang="0">
                  <a:pos x="29" y="1"/>
                </a:cxn>
                <a:cxn ang="0">
                  <a:pos x="29" y="1"/>
                </a:cxn>
                <a:cxn ang="0">
                  <a:pos x="25" y="2"/>
                </a:cxn>
                <a:cxn ang="0">
                  <a:pos x="21" y="7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3" y="39"/>
                </a:cxn>
                <a:cxn ang="0">
                  <a:pos x="0" y="47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8"/>
                </a:cxn>
                <a:cxn ang="0">
                  <a:pos x="2" y="64"/>
                </a:cxn>
                <a:cxn ang="0">
                  <a:pos x="6" y="69"/>
                </a:cxn>
                <a:cxn ang="0">
                  <a:pos x="8" y="73"/>
                </a:cxn>
                <a:cxn ang="0">
                  <a:pos x="15" y="84"/>
                </a:cxn>
                <a:cxn ang="0">
                  <a:pos x="17" y="89"/>
                </a:cxn>
                <a:cxn ang="0">
                  <a:pos x="17" y="95"/>
                </a:cxn>
                <a:cxn ang="0">
                  <a:pos x="17" y="95"/>
                </a:cxn>
                <a:cxn ang="0">
                  <a:pos x="17" y="102"/>
                </a:cxn>
                <a:cxn ang="0">
                  <a:pos x="15" y="107"/>
                </a:cxn>
                <a:cxn ang="0">
                  <a:pos x="13" y="109"/>
                </a:cxn>
                <a:cxn ang="0">
                  <a:pos x="10" y="112"/>
                </a:cxn>
                <a:cxn ang="0">
                  <a:pos x="6" y="117"/>
                </a:cxn>
                <a:cxn ang="0">
                  <a:pos x="3" y="120"/>
                </a:cxn>
                <a:cxn ang="0">
                  <a:pos x="3" y="125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13" y="129"/>
                </a:cxn>
                <a:cxn ang="0">
                  <a:pos x="15" y="126"/>
                </a:cxn>
                <a:cxn ang="0">
                  <a:pos x="20" y="118"/>
                </a:cxn>
                <a:cxn ang="0">
                  <a:pos x="25" y="107"/>
                </a:cxn>
                <a:cxn ang="0">
                  <a:pos x="25" y="107"/>
                </a:cxn>
                <a:cxn ang="0">
                  <a:pos x="26" y="104"/>
                </a:cxn>
                <a:cxn ang="0">
                  <a:pos x="28" y="102"/>
                </a:cxn>
                <a:cxn ang="0">
                  <a:pos x="33" y="99"/>
                </a:cxn>
                <a:cxn ang="0">
                  <a:pos x="40" y="95"/>
                </a:cxn>
                <a:cxn ang="0">
                  <a:pos x="47" y="94"/>
                </a:cxn>
                <a:cxn ang="0">
                  <a:pos x="63" y="91"/>
                </a:cxn>
                <a:cxn ang="0">
                  <a:pos x="72" y="88"/>
                </a:cxn>
                <a:cxn ang="0">
                  <a:pos x="72" y="88"/>
                </a:cxn>
                <a:cxn ang="0">
                  <a:pos x="95" y="80"/>
                </a:cxn>
                <a:cxn ang="0">
                  <a:pos x="106" y="76"/>
                </a:cxn>
                <a:cxn ang="0">
                  <a:pos x="115" y="71"/>
                </a:cxn>
                <a:cxn ang="0">
                  <a:pos x="123" y="65"/>
                </a:cxn>
                <a:cxn ang="0">
                  <a:pos x="130" y="57"/>
                </a:cxn>
                <a:cxn ang="0">
                  <a:pos x="132" y="53"/>
                </a:cxn>
                <a:cxn ang="0">
                  <a:pos x="133" y="48"/>
                </a:cxn>
                <a:cxn ang="0">
                  <a:pos x="135" y="42"/>
                </a:cxn>
                <a:cxn ang="0">
                  <a:pos x="136" y="36"/>
                </a:cxn>
                <a:cxn ang="0">
                  <a:pos x="136" y="36"/>
                </a:cxn>
                <a:cxn ang="0">
                  <a:pos x="135" y="30"/>
                </a:cxn>
                <a:cxn ang="0">
                  <a:pos x="132" y="23"/>
                </a:cxn>
                <a:cxn ang="0">
                  <a:pos x="129" y="17"/>
                </a:cxn>
                <a:cxn ang="0">
                  <a:pos x="124" y="12"/>
                </a:cxn>
                <a:cxn ang="0">
                  <a:pos x="118" y="9"/>
                </a:cxn>
                <a:cxn ang="0">
                  <a:pos x="112" y="5"/>
                </a:cxn>
                <a:cxn ang="0">
                  <a:pos x="104" y="3"/>
                </a:cxn>
                <a:cxn ang="0">
                  <a:pos x="95" y="2"/>
                </a:cxn>
                <a:cxn ang="0">
                  <a:pos x="78" y="1"/>
                </a:cxn>
                <a:cxn ang="0">
                  <a:pos x="61" y="0"/>
                </a:cxn>
                <a:cxn ang="0">
                  <a:pos x="29" y="1"/>
                </a:cxn>
                <a:cxn ang="0">
                  <a:pos x="29" y="1"/>
                </a:cxn>
                <a:cxn ang="0">
                  <a:pos x="29" y="1"/>
                </a:cxn>
              </a:cxnLst>
              <a:rect l="0" t="0" r="r" b="b"/>
              <a:pathLst>
                <a:path w="136" h="130">
                  <a:moveTo>
                    <a:pt x="29" y="1"/>
                  </a:moveTo>
                  <a:lnTo>
                    <a:pt x="29" y="1"/>
                  </a:lnTo>
                  <a:lnTo>
                    <a:pt x="25" y="2"/>
                  </a:lnTo>
                  <a:lnTo>
                    <a:pt x="21" y="7"/>
                  </a:lnTo>
                  <a:lnTo>
                    <a:pt x="16" y="13"/>
                  </a:lnTo>
                  <a:lnTo>
                    <a:pt x="11" y="22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8"/>
                  </a:lnTo>
                  <a:lnTo>
                    <a:pt x="2" y="64"/>
                  </a:lnTo>
                  <a:lnTo>
                    <a:pt x="6" y="69"/>
                  </a:lnTo>
                  <a:lnTo>
                    <a:pt x="8" y="73"/>
                  </a:lnTo>
                  <a:lnTo>
                    <a:pt x="15" y="84"/>
                  </a:lnTo>
                  <a:lnTo>
                    <a:pt x="17" y="89"/>
                  </a:lnTo>
                  <a:lnTo>
                    <a:pt x="17" y="95"/>
                  </a:lnTo>
                  <a:lnTo>
                    <a:pt x="17" y="95"/>
                  </a:lnTo>
                  <a:lnTo>
                    <a:pt x="17" y="102"/>
                  </a:lnTo>
                  <a:lnTo>
                    <a:pt x="15" y="107"/>
                  </a:lnTo>
                  <a:lnTo>
                    <a:pt x="13" y="109"/>
                  </a:lnTo>
                  <a:lnTo>
                    <a:pt x="10" y="112"/>
                  </a:lnTo>
                  <a:lnTo>
                    <a:pt x="6" y="117"/>
                  </a:lnTo>
                  <a:lnTo>
                    <a:pt x="3" y="120"/>
                  </a:lnTo>
                  <a:lnTo>
                    <a:pt x="3" y="125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13" y="129"/>
                  </a:lnTo>
                  <a:lnTo>
                    <a:pt x="15" y="126"/>
                  </a:lnTo>
                  <a:lnTo>
                    <a:pt x="20" y="118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33" y="99"/>
                  </a:lnTo>
                  <a:lnTo>
                    <a:pt x="40" y="95"/>
                  </a:lnTo>
                  <a:lnTo>
                    <a:pt x="47" y="94"/>
                  </a:lnTo>
                  <a:lnTo>
                    <a:pt x="63" y="91"/>
                  </a:lnTo>
                  <a:lnTo>
                    <a:pt x="72" y="88"/>
                  </a:lnTo>
                  <a:lnTo>
                    <a:pt x="72" y="88"/>
                  </a:lnTo>
                  <a:lnTo>
                    <a:pt x="95" y="80"/>
                  </a:lnTo>
                  <a:lnTo>
                    <a:pt x="106" y="76"/>
                  </a:lnTo>
                  <a:lnTo>
                    <a:pt x="115" y="71"/>
                  </a:lnTo>
                  <a:lnTo>
                    <a:pt x="123" y="65"/>
                  </a:lnTo>
                  <a:lnTo>
                    <a:pt x="130" y="57"/>
                  </a:lnTo>
                  <a:lnTo>
                    <a:pt x="132" y="53"/>
                  </a:lnTo>
                  <a:lnTo>
                    <a:pt x="133" y="48"/>
                  </a:lnTo>
                  <a:lnTo>
                    <a:pt x="135" y="42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5" y="30"/>
                  </a:lnTo>
                  <a:lnTo>
                    <a:pt x="132" y="23"/>
                  </a:lnTo>
                  <a:lnTo>
                    <a:pt x="129" y="17"/>
                  </a:lnTo>
                  <a:lnTo>
                    <a:pt x="124" y="12"/>
                  </a:lnTo>
                  <a:lnTo>
                    <a:pt x="118" y="9"/>
                  </a:lnTo>
                  <a:lnTo>
                    <a:pt x="112" y="5"/>
                  </a:lnTo>
                  <a:lnTo>
                    <a:pt x="104" y="3"/>
                  </a:lnTo>
                  <a:lnTo>
                    <a:pt x="95" y="2"/>
                  </a:lnTo>
                  <a:lnTo>
                    <a:pt x="78" y="1"/>
                  </a:lnTo>
                  <a:lnTo>
                    <a:pt x="61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4" name="Freeform 115"/>
            <p:cNvSpPr>
              <a:spLocks/>
            </p:cNvSpPr>
            <p:nvPr/>
          </p:nvSpPr>
          <p:spPr bwMode="auto">
            <a:xfrm>
              <a:off x="6451894" y="4625988"/>
              <a:ext cx="979959" cy="548010"/>
            </a:xfrm>
            <a:custGeom>
              <a:avLst/>
              <a:gdLst/>
              <a:ahLst/>
              <a:cxnLst>
                <a:cxn ang="0">
                  <a:pos x="882" y="865"/>
                </a:cxn>
                <a:cxn ang="0">
                  <a:pos x="928" y="721"/>
                </a:cxn>
                <a:cxn ang="0">
                  <a:pos x="993" y="645"/>
                </a:cxn>
                <a:cxn ang="0">
                  <a:pos x="1023" y="552"/>
                </a:cxn>
                <a:cxn ang="0">
                  <a:pos x="1076" y="521"/>
                </a:cxn>
                <a:cxn ang="0">
                  <a:pos x="1101" y="539"/>
                </a:cxn>
                <a:cxn ang="0">
                  <a:pos x="1180" y="498"/>
                </a:cxn>
                <a:cxn ang="0">
                  <a:pos x="1275" y="447"/>
                </a:cxn>
                <a:cxn ang="0">
                  <a:pos x="1452" y="362"/>
                </a:cxn>
                <a:cxn ang="0">
                  <a:pos x="1556" y="283"/>
                </a:cxn>
                <a:cxn ang="0">
                  <a:pos x="1539" y="223"/>
                </a:cxn>
                <a:cxn ang="0">
                  <a:pos x="1559" y="171"/>
                </a:cxn>
                <a:cxn ang="0">
                  <a:pos x="1549" y="151"/>
                </a:cxn>
                <a:cxn ang="0">
                  <a:pos x="1409" y="232"/>
                </a:cxn>
                <a:cxn ang="0">
                  <a:pos x="1303" y="279"/>
                </a:cxn>
                <a:cxn ang="0">
                  <a:pos x="998" y="142"/>
                </a:cxn>
                <a:cxn ang="0">
                  <a:pos x="835" y="21"/>
                </a:cxn>
                <a:cxn ang="0">
                  <a:pos x="778" y="3"/>
                </a:cxn>
                <a:cxn ang="0">
                  <a:pos x="598" y="25"/>
                </a:cxn>
                <a:cxn ang="0">
                  <a:pos x="522" y="62"/>
                </a:cxn>
                <a:cxn ang="0">
                  <a:pos x="481" y="131"/>
                </a:cxn>
                <a:cxn ang="0">
                  <a:pos x="504" y="158"/>
                </a:cxn>
                <a:cxn ang="0">
                  <a:pos x="513" y="253"/>
                </a:cxn>
                <a:cxn ang="0">
                  <a:pos x="499" y="278"/>
                </a:cxn>
                <a:cxn ang="0">
                  <a:pos x="456" y="244"/>
                </a:cxn>
                <a:cxn ang="0">
                  <a:pos x="430" y="252"/>
                </a:cxn>
                <a:cxn ang="0">
                  <a:pos x="369" y="233"/>
                </a:cxn>
                <a:cxn ang="0">
                  <a:pos x="318" y="187"/>
                </a:cxn>
                <a:cxn ang="0">
                  <a:pos x="203" y="148"/>
                </a:cxn>
                <a:cxn ang="0">
                  <a:pos x="227" y="218"/>
                </a:cxn>
                <a:cxn ang="0">
                  <a:pos x="219" y="291"/>
                </a:cxn>
                <a:cxn ang="0">
                  <a:pos x="222" y="340"/>
                </a:cxn>
                <a:cxn ang="0">
                  <a:pos x="205" y="364"/>
                </a:cxn>
                <a:cxn ang="0">
                  <a:pos x="146" y="416"/>
                </a:cxn>
                <a:cxn ang="0">
                  <a:pos x="151" y="468"/>
                </a:cxn>
                <a:cxn ang="0">
                  <a:pos x="207" y="482"/>
                </a:cxn>
                <a:cxn ang="0">
                  <a:pos x="245" y="443"/>
                </a:cxn>
                <a:cxn ang="0">
                  <a:pos x="296" y="477"/>
                </a:cxn>
                <a:cxn ang="0">
                  <a:pos x="238" y="540"/>
                </a:cxn>
                <a:cxn ang="0">
                  <a:pos x="190" y="577"/>
                </a:cxn>
                <a:cxn ang="0">
                  <a:pos x="199" y="622"/>
                </a:cxn>
                <a:cxn ang="0">
                  <a:pos x="149" y="651"/>
                </a:cxn>
                <a:cxn ang="0">
                  <a:pos x="65" y="679"/>
                </a:cxn>
                <a:cxn ang="0">
                  <a:pos x="25" y="781"/>
                </a:cxn>
                <a:cxn ang="0">
                  <a:pos x="0" y="818"/>
                </a:cxn>
                <a:cxn ang="0">
                  <a:pos x="25" y="840"/>
                </a:cxn>
                <a:cxn ang="0">
                  <a:pos x="22" y="914"/>
                </a:cxn>
                <a:cxn ang="0">
                  <a:pos x="47" y="935"/>
                </a:cxn>
                <a:cxn ang="0">
                  <a:pos x="97" y="894"/>
                </a:cxn>
                <a:cxn ang="0">
                  <a:pos x="154" y="898"/>
                </a:cxn>
                <a:cxn ang="0">
                  <a:pos x="192" y="905"/>
                </a:cxn>
                <a:cxn ang="0">
                  <a:pos x="221" y="918"/>
                </a:cxn>
                <a:cxn ang="0">
                  <a:pos x="268" y="898"/>
                </a:cxn>
                <a:cxn ang="0">
                  <a:pos x="290" y="881"/>
                </a:cxn>
                <a:cxn ang="0">
                  <a:pos x="292" y="822"/>
                </a:cxn>
                <a:cxn ang="0">
                  <a:pos x="363" y="824"/>
                </a:cxn>
                <a:cxn ang="0">
                  <a:pos x="399" y="847"/>
                </a:cxn>
                <a:cxn ang="0">
                  <a:pos x="407" y="881"/>
                </a:cxn>
                <a:cxn ang="0">
                  <a:pos x="451" y="901"/>
                </a:cxn>
                <a:cxn ang="0">
                  <a:pos x="587" y="921"/>
                </a:cxn>
                <a:cxn ang="0">
                  <a:pos x="631" y="906"/>
                </a:cxn>
                <a:cxn ang="0">
                  <a:pos x="732" y="950"/>
                </a:cxn>
                <a:cxn ang="0">
                  <a:pos x="833" y="962"/>
                </a:cxn>
              </a:cxnLst>
              <a:rect l="0" t="0" r="r" b="b"/>
              <a:pathLst>
                <a:path w="1571" h="966">
                  <a:moveTo>
                    <a:pt x="852" y="917"/>
                  </a:moveTo>
                  <a:lnTo>
                    <a:pt x="852" y="917"/>
                  </a:lnTo>
                  <a:lnTo>
                    <a:pt x="853" y="909"/>
                  </a:lnTo>
                  <a:lnTo>
                    <a:pt x="856" y="902"/>
                  </a:lnTo>
                  <a:lnTo>
                    <a:pt x="861" y="894"/>
                  </a:lnTo>
                  <a:lnTo>
                    <a:pt x="865" y="887"/>
                  </a:lnTo>
                  <a:lnTo>
                    <a:pt x="877" y="872"/>
                  </a:lnTo>
                  <a:lnTo>
                    <a:pt x="882" y="865"/>
                  </a:lnTo>
                  <a:lnTo>
                    <a:pt x="885" y="858"/>
                  </a:lnTo>
                  <a:lnTo>
                    <a:pt x="885" y="858"/>
                  </a:lnTo>
                  <a:lnTo>
                    <a:pt x="892" y="836"/>
                  </a:lnTo>
                  <a:lnTo>
                    <a:pt x="898" y="815"/>
                  </a:lnTo>
                  <a:lnTo>
                    <a:pt x="907" y="775"/>
                  </a:lnTo>
                  <a:lnTo>
                    <a:pt x="913" y="757"/>
                  </a:lnTo>
                  <a:lnTo>
                    <a:pt x="919" y="738"/>
                  </a:lnTo>
                  <a:lnTo>
                    <a:pt x="928" y="721"/>
                  </a:lnTo>
                  <a:lnTo>
                    <a:pt x="933" y="713"/>
                  </a:lnTo>
                  <a:lnTo>
                    <a:pt x="940" y="704"/>
                  </a:lnTo>
                  <a:lnTo>
                    <a:pt x="940" y="704"/>
                  </a:lnTo>
                  <a:lnTo>
                    <a:pt x="953" y="690"/>
                  </a:lnTo>
                  <a:lnTo>
                    <a:pt x="971" y="672"/>
                  </a:lnTo>
                  <a:lnTo>
                    <a:pt x="980" y="661"/>
                  </a:lnTo>
                  <a:lnTo>
                    <a:pt x="989" y="653"/>
                  </a:lnTo>
                  <a:lnTo>
                    <a:pt x="993" y="645"/>
                  </a:lnTo>
                  <a:lnTo>
                    <a:pt x="994" y="642"/>
                  </a:lnTo>
                  <a:lnTo>
                    <a:pt x="995" y="638"/>
                  </a:lnTo>
                  <a:lnTo>
                    <a:pt x="995" y="638"/>
                  </a:lnTo>
                  <a:lnTo>
                    <a:pt x="999" y="619"/>
                  </a:lnTo>
                  <a:lnTo>
                    <a:pt x="1005" y="598"/>
                  </a:lnTo>
                  <a:lnTo>
                    <a:pt x="1010" y="578"/>
                  </a:lnTo>
                  <a:lnTo>
                    <a:pt x="1018" y="560"/>
                  </a:lnTo>
                  <a:lnTo>
                    <a:pt x="1023" y="552"/>
                  </a:lnTo>
                  <a:lnTo>
                    <a:pt x="1029" y="544"/>
                  </a:lnTo>
                  <a:lnTo>
                    <a:pt x="1035" y="538"/>
                  </a:lnTo>
                  <a:lnTo>
                    <a:pt x="1041" y="532"/>
                  </a:lnTo>
                  <a:lnTo>
                    <a:pt x="1048" y="527"/>
                  </a:lnTo>
                  <a:lnTo>
                    <a:pt x="1056" y="523"/>
                  </a:lnTo>
                  <a:lnTo>
                    <a:pt x="1066" y="522"/>
                  </a:lnTo>
                  <a:lnTo>
                    <a:pt x="1076" y="521"/>
                  </a:lnTo>
                  <a:lnTo>
                    <a:pt x="1076" y="521"/>
                  </a:lnTo>
                  <a:lnTo>
                    <a:pt x="1094" y="521"/>
                  </a:lnTo>
                  <a:lnTo>
                    <a:pt x="1094" y="521"/>
                  </a:lnTo>
                  <a:lnTo>
                    <a:pt x="1094" y="525"/>
                  </a:lnTo>
                  <a:lnTo>
                    <a:pt x="1097" y="531"/>
                  </a:lnTo>
                  <a:lnTo>
                    <a:pt x="1099" y="537"/>
                  </a:lnTo>
                  <a:lnTo>
                    <a:pt x="1100" y="538"/>
                  </a:lnTo>
                  <a:lnTo>
                    <a:pt x="1101" y="539"/>
                  </a:lnTo>
                  <a:lnTo>
                    <a:pt x="1101" y="539"/>
                  </a:lnTo>
                  <a:lnTo>
                    <a:pt x="1112" y="538"/>
                  </a:lnTo>
                  <a:lnTo>
                    <a:pt x="1121" y="537"/>
                  </a:lnTo>
                  <a:lnTo>
                    <a:pt x="1129" y="534"/>
                  </a:lnTo>
                  <a:lnTo>
                    <a:pt x="1137" y="530"/>
                  </a:lnTo>
                  <a:lnTo>
                    <a:pt x="1145" y="525"/>
                  </a:lnTo>
                  <a:lnTo>
                    <a:pt x="1152" y="521"/>
                  </a:lnTo>
                  <a:lnTo>
                    <a:pt x="1166" y="509"/>
                  </a:lnTo>
                  <a:lnTo>
                    <a:pt x="1180" y="498"/>
                  </a:lnTo>
                  <a:lnTo>
                    <a:pt x="1194" y="486"/>
                  </a:lnTo>
                  <a:lnTo>
                    <a:pt x="1203" y="481"/>
                  </a:lnTo>
                  <a:lnTo>
                    <a:pt x="1212" y="476"/>
                  </a:lnTo>
                  <a:lnTo>
                    <a:pt x="1221" y="473"/>
                  </a:lnTo>
                  <a:lnTo>
                    <a:pt x="1230" y="469"/>
                  </a:lnTo>
                  <a:lnTo>
                    <a:pt x="1230" y="469"/>
                  </a:lnTo>
                  <a:lnTo>
                    <a:pt x="1254" y="459"/>
                  </a:lnTo>
                  <a:lnTo>
                    <a:pt x="1275" y="447"/>
                  </a:lnTo>
                  <a:lnTo>
                    <a:pt x="1316" y="423"/>
                  </a:lnTo>
                  <a:lnTo>
                    <a:pt x="1337" y="410"/>
                  </a:lnTo>
                  <a:lnTo>
                    <a:pt x="1359" y="399"/>
                  </a:lnTo>
                  <a:lnTo>
                    <a:pt x="1383" y="387"/>
                  </a:lnTo>
                  <a:lnTo>
                    <a:pt x="1410" y="377"/>
                  </a:lnTo>
                  <a:lnTo>
                    <a:pt x="1410" y="377"/>
                  </a:lnTo>
                  <a:lnTo>
                    <a:pt x="1429" y="370"/>
                  </a:lnTo>
                  <a:lnTo>
                    <a:pt x="1452" y="362"/>
                  </a:lnTo>
                  <a:lnTo>
                    <a:pt x="1476" y="351"/>
                  </a:lnTo>
                  <a:lnTo>
                    <a:pt x="1502" y="338"/>
                  </a:lnTo>
                  <a:lnTo>
                    <a:pt x="1513" y="330"/>
                  </a:lnTo>
                  <a:lnTo>
                    <a:pt x="1524" y="322"/>
                  </a:lnTo>
                  <a:lnTo>
                    <a:pt x="1534" y="313"/>
                  </a:lnTo>
                  <a:lnTo>
                    <a:pt x="1543" y="303"/>
                  </a:lnTo>
                  <a:lnTo>
                    <a:pt x="1550" y="294"/>
                  </a:lnTo>
                  <a:lnTo>
                    <a:pt x="1556" y="283"/>
                  </a:lnTo>
                  <a:lnTo>
                    <a:pt x="1559" y="271"/>
                  </a:lnTo>
                  <a:lnTo>
                    <a:pt x="1560" y="260"/>
                  </a:lnTo>
                  <a:lnTo>
                    <a:pt x="1560" y="260"/>
                  </a:lnTo>
                  <a:lnTo>
                    <a:pt x="1559" y="252"/>
                  </a:lnTo>
                  <a:lnTo>
                    <a:pt x="1556" y="245"/>
                  </a:lnTo>
                  <a:lnTo>
                    <a:pt x="1552" y="239"/>
                  </a:lnTo>
                  <a:lnTo>
                    <a:pt x="1547" y="233"/>
                  </a:lnTo>
                  <a:lnTo>
                    <a:pt x="1539" y="223"/>
                  </a:lnTo>
                  <a:lnTo>
                    <a:pt x="1535" y="217"/>
                  </a:lnTo>
                  <a:lnTo>
                    <a:pt x="1534" y="212"/>
                  </a:lnTo>
                  <a:lnTo>
                    <a:pt x="1534" y="212"/>
                  </a:lnTo>
                  <a:lnTo>
                    <a:pt x="1535" y="202"/>
                  </a:lnTo>
                  <a:lnTo>
                    <a:pt x="1539" y="194"/>
                  </a:lnTo>
                  <a:lnTo>
                    <a:pt x="1543" y="187"/>
                  </a:lnTo>
                  <a:lnTo>
                    <a:pt x="1548" y="181"/>
                  </a:lnTo>
                  <a:lnTo>
                    <a:pt x="1559" y="171"/>
                  </a:lnTo>
                  <a:lnTo>
                    <a:pt x="1564" y="164"/>
                  </a:lnTo>
                  <a:lnTo>
                    <a:pt x="1567" y="157"/>
                  </a:lnTo>
                  <a:lnTo>
                    <a:pt x="1567" y="157"/>
                  </a:lnTo>
                  <a:lnTo>
                    <a:pt x="1571" y="149"/>
                  </a:lnTo>
                  <a:lnTo>
                    <a:pt x="1571" y="149"/>
                  </a:lnTo>
                  <a:lnTo>
                    <a:pt x="1571" y="149"/>
                  </a:lnTo>
                  <a:lnTo>
                    <a:pt x="1559" y="150"/>
                  </a:lnTo>
                  <a:lnTo>
                    <a:pt x="1549" y="151"/>
                  </a:lnTo>
                  <a:lnTo>
                    <a:pt x="1539" y="154"/>
                  </a:lnTo>
                  <a:lnTo>
                    <a:pt x="1528" y="156"/>
                  </a:lnTo>
                  <a:lnTo>
                    <a:pt x="1509" y="163"/>
                  </a:lnTo>
                  <a:lnTo>
                    <a:pt x="1490" y="172"/>
                  </a:lnTo>
                  <a:lnTo>
                    <a:pt x="1473" y="183"/>
                  </a:lnTo>
                  <a:lnTo>
                    <a:pt x="1457" y="194"/>
                  </a:lnTo>
                  <a:lnTo>
                    <a:pt x="1425" y="219"/>
                  </a:lnTo>
                  <a:lnTo>
                    <a:pt x="1409" y="232"/>
                  </a:lnTo>
                  <a:lnTo>
                    <a:pt x="1394" y="244"/>
                  </a:lnTo>
                  <a:lnTo>
                    <a:pt x="1376" y="255"/>
                  </a:lnTo>
                  <a:lnTo>
                    <a:pt x="1360" y="264"/>
                  </a:lnTo>
                  <a:lnTo>
                    <a:pt x="1342" y="271"/>
                  </a:lnTo>
                  <a:lnTo>
                    <a:pt x="1333" y="275"/>
                  </a:lnTo>
                  <a:lnTo>
                    <a:pt x="1323" y="277"/>
                  </a:lnTo>
                  <a:lnTo>
                    <a:pt x="1313" y="278"/>
                  </a:lnTo>
                  <a:lnTo>
                    <a:pt x="1303" y="279"/>
                  </a:lnTo>
                  <a:lnTo>
                    <a:pt x="1292" y="279"/>
                  </a:lnTo>
                  <a:lnTo>
                    <a:pt x="1282" y="278"/>
                  </a:lnTo>
                  <a:lnTo>
                    <a:pt x="1282" y="278"/>
                  </a:lnTo>
                  <a:lnTo>
                    <a:pt x="1262" y="270"/>
                  </a:lnTo>
                  <a:lnTo>
                    <a:pt x="1227" y="254"/>
                  </a:lnTo>
                  <a:lnTo>
                    <a:pt x="1119" y="202"/>
                  </a:lnTo>
                  <a:lnTo>
                    <a:pt x="1058" y="172"/>
                  </a:lnTo>
                  <a:lnTo>
                    <a:pt x="998" y="142"/>
                  </a:lnTo>
                  <a:lnTo>
                    <a:pt x="945" y="115"/>
                  </a:lnTo>
                  <a:lnTo>
                    <a:pt x="903" y="91"/>
                  </a:lnTo>
                  <a:lnTo>
                    <a:pt x="903" y="91"/>
                  </a:lnTo>
                  <a:lnTo>
                    <a:pt x="894" y="85"/>
                  </a:lnTo>
                  <a:lnTo>
                    <a:pt x="886" y="78"/>
                  </a:lnTo>
                  <a:lnTo>
                    <a:pt x="871" y="62"/>
                  </a:lnTo>
                  <a:lnTo>
                    <a:pt x="842" y="28"/>
                  </a:lnTo>
                  <a:lnTo>
                    <a:pt x="835" y="21"/>
                  </a:lnTo>
                  <a:lnTo>
                    <a:pt x="827" y="15"/>
                  </a:lnTo>
                  <a:lnTo>
                    <a:pt x="821" y="9"/>
                  </a:lnTo>
                  <a:lnTo>
                    <a:pt x="812" y="4"/>
                  </a:lnTo>
                  <a:lnTo>
                    <a:pt x="804" y="2"/>
                  </a:lnTo>
                  <a:lnTo>
                    <a:pt x="796" y="0"/>
                  </a:lnTo>
                  <a:lnTo>
                    <a:pt x="787" y="1"/>
                  </a:lnTo>
                  <a:lnTo>
                    <a:pt x="778" y="3"/>
                  </a:lnTo>
                  <a:lnTo>
                    <a:pt x="778" y="3"/>
                  </a:lnTo>
                  <a:lnTo>
                    <a:pt x="757" y="10"/>
                  </a:lnTo>
                  <a:lnTo>
                    <a:pt x="737" y="16"/>
                  </a:lnTo>
                  <a:lnTo>
                    <a:pt x="716" y="19"/>
                  </a:lnTo>
                  <a:lnTo>
                    <a:pt x="694" y="21"/>
                  </a:lnTo>
                  <a:lnTo>
                    <a:pt x="671" y="24"/>
                  </a:lnTo>
                  <a:lnTo>
                    <a:pt x="648" y="24"/>
                  </a:lnTo>
                  <a:lnTo>
                    <a:pt x="598" y="25"/>
                  </a:lnTo>
                  <a:lnTo>
                    <a:pt x="598" y="25"/>
                  </a:lnTo>
                  <a:lnTo>
                    <a:pt x="586" y="24"/>
                  </a:lnTo>
                  <a:lnTo>
                    <a:pt x="575" y="23"/>
                  </a:lnTo>
                  <a:lnTo>
                    <a:pt x="555" y="17"/>
                  </a:lnTo>
                  <a:lnTo>
                    <a:pt x="555" y="17"/>
                  </a:lnTo>
                  <a:lnTo>
                    <a:pt x="550" y="26"/>
                  </a:lnTo>
                  <a:lnTo>
                    <a:pt x="546" y="34"/>
                  </a:lnTo>
                  <a:lnTo>
                    <a:pt x="535" y="49"/>
                  </a:lnTo>
                  <a:lnTo>
                    <a:pt x="522" y="62"/>
                  </a:lnTo>
                  <a:lnTo>
                    <a:pt x="511" y="74"/>
                  </a:lnTo>
                  <a:lnTo>
                    <a:pt x="499" y="87"/>
                  </a:lnTo>
                  <a:lnTo>
                    <a:pt x="494" y="93"/>
                  </a:lnTo>
                  <a:lnTo>
                    <a:pt x="489" y="100"/>
                  </a:lnTo>
                  <a:lnTo>
                    <a:pt x="486" y="107"/>
                  </a:lnTo>
                  <a:lnTo>
                    <a:pt x="483" y="115"/>
                  </a:lnTo>
                  <a:lnTo>
                    <a:pt x="481" y="123"/>
                  </a:lnTo>
                  <a:lnTo>
                    <a:pt x="481" y="131"/>
                  </a:lnTo>
                  <a:lnTo>
                    <a:pt x="481" y="131"/>
                  </a:lnTo>
                  <a:lnTo>
                    <a:pt x="481" y="140"/>
                  </a:lnTo>
                  <a:lnTo>
                    <a:pt x="485" y="146"/>
                  </a:lnTo>
                  <a:lnTo>
                    <a:pt x="488" y="149"/>
                  </a:lnTo>
                  <a:lnTo>
                    <a:pt x="493" y="151"/>
                  </a:lnTo>
                  <a:lnTo>
                    <a:pt x="496" y="154"/>
                  </a:lnTo>
                  <a:lnTo>
                    <a:pt x="501" y="155"/>
                  </a:lnTo>
                  <a:lnTo>
                    <a:pt x="504" y="158"/>
                  </a:lnTo>
                  <a:lnTo>
                    <a:pt x="506" y="164"/>
                  </a:lnTo>
                  <a:lnTo>
                    <a:pt x="506" y="164"/>
                  </a:lnTo>
                  <a:lnTo>
                    <a:pt x="510" y="177"/>
                  </a:lnTo>
                  <a:lnTo>
                    <a:pt x="512" y="188"/>
                  </a:lnTo>
                  <a:lnTo>
                    <a:pt x="513" y="200"/>
                  </a:lnTo>
                  <a:lnTo>
                    <a:pt x="514" y="211"/>
                  </a:lnTo>
                  <a:lnTo>
                    <a:pt x="514" y="232"/>
                  </a:lnTo>
                  <a:lnTo>
                    <a:pt x="513" y="253"/>
                  </a:lnTo>
                  <a:lnTo>
                    <a:pt x="513" y="253"/>
                  </a:lnTo>
                  <a:lnTo>
                    <a:pt x="513" y="259"/>
                  </a:lnTo>
                  <a:lnTo>
                    <a:pt x="512" y="264"/>
                  </a:lnTo>
                  <a:lnTo>
                    <a:pt x="511" y="269"/>
                  </a:lnTo>
                  <a:lnTo>
                    <a:pt x="509" y="272"/>
                  </a:lnTo>
                  <a:lnTo>
                    <a:pt x="506" y="275"/>
                  </a:lnTo>
                  <a:lnTo>
                    <a:pt x="503" y="277"/>
                  </a:lnTo>
                  <a:lnTo>
                    <a:pt x="499" y="278"/>
                  </a:lnTo>
                  <a:lnTo>
                    <a:pt x="495" y="278"/>
                  </a:lnTo>
                  <a:lnTo>
                    <a:pt x="495" y="278"/>
                  </a:lnTo>
                  <a:lnTo>
                    <a:pt x="486" y="277"/>
                  </a:lnTo>
                  <a:lnTo>
                    <a:pt x="478" y="273"/>
                  </a:lnTo>
                  <a:lnTo>
                    <a:pt x="472" y="269"/>
                  </a:lnTo>
                  <a:lnTo>
                    <a:pt x="467" y="263"/>
                  </a:lnTo>
                  <a:lnTo>
                    <a:pt x="460" y="250"/>
                  </a:lnTo>
                  <a:lnTo>
                    <a:pt x="456" y="244"/>
                  </a:lnTo>
                  <a:lnTo>
                    <a:pt x="451" y="238"/>
                  </a:lnTo>
                  <a:lnTo>
                    <a:pt x="451" y="238"/>
                  </a:lnTo>
                  <a:lnTo>
                    <a:pt x="448" y="244"/>
                  </a:lnTo>
                  <a:lnTo>
                    <a:pt x="443" y="248"/>
                  </a:lnTo>
                  <a:lnTo>
                    <a:pt x="438" y="252"/>
                  </a:lnTo>
                  <a:lnTo>
                    <a:pt x="433" y="253"/>
                  </a:lnTo>
                  <a:lnTo>
                    <a:pt x="433" y="253"/>
                  </a:lnTo>
                  <a:lnTo>
                    <a:pt x="430" y="252"/>
                  </a:lnTo>
                  <a:lnTo>
                    <a:pt x="427" y="250"/>
                  </a:lnTo>
                  <a:lnTo>
                    <a:pt x="422" y="246"/>
                  </a:lnTo>
                  <a:lnTo>
                    <a:pt x="420" y="240"/>
                  </a:lnTo>
                  <a:lnTo>
                    <a:pt x="419" y="233"/>
                  </a:lnTo>
                  <a:lnTo>
                    <a:pt x="419" y="233"/>
                  </a:lnTo>
                  <a:lnTo>
                    <a:pt x="381" y="233"/>
                  </a:lnTo>
                  <a:lnTo>
                    <a:pt x="381" y="233"/>
                  </a:lnTo>
                  <a:lnTo>
                    <a:pt x="369" y="233"/>
                  </a:lnTo>
                  <a:lnTo>
                    <a:pt x="361" y="231"/>
                  </a:lnTo>
                  <a:lnTo>
                    <a:pt x="354" y="227"/>
                  </a:lnTo>
                  <a:lnTo>
                    <a:pt x="351" y="223"/>
                  </a:lnTo>
                  <a:lnTo>
                    <a:pt x="344" y="210"/>
                  </a:lnTo>
                  <a:lnTo>
                    <a:pt x="340" y="204"/>
                  </a:lnTo>
                  <a:lnTo>
                    <a:pt x="334" y="198"/>
                  </a:lnTo>
                  <a:lnTo>
                    <a:pt x="334" y="198"/>
                  </a:lnTo>
                  <a:lnTo>
                    <a:pt x="318" y="187"/>
                  </a:lnTo>
                  <a:lnTo>
                    <a:pt x="302" y="178"/>
                  </a:lnTo>
                  <a:lnTo>
                    <a:pt x="287" y="171"/>
                  </a:lnTo>
                  <a:lnTo>
                    <a:pt x="270" y="164"/>
                  </a:lnTo>
                  <a:lnTo>
                    <a:pt x="239" y="151"/>
                  </a:lnTo>
                  <a:lnTo>
                    <a:pt x="205" y="139"/>
                  </a:lnTo>
                  <a:lnTo>
                    <a:pt x="205" y="139"/>
                  </a:lnTo>
                  <a:lnTo>
                    <a:pt x="201" y="145"/>
                  </a:lnTo>
                  <a:lnTo>
                    <a:pt x="203" y="148"/>
                  </a:lnTo>
                  <a:lnTo>
                    <a:pt x="204" y="153"/>
                  </a:lnTo>
                  <a:lnTo>
                    <a:pt x="205" y="161"/>
                  </a:lnTo>
                  <a:lnTo>
                    <a:pt x="205" y="161"/>
                  </a:lnTo>
                  <a:lnTo>
                    <a:pt x="206" y="170"/>
                  </a:lnTo>
                  <a:lnTo>
                    <a:pt x="209" y="179"/>
                  </a:lnTo>
                  <a:lnTo>
                    <a:pt x="218" y="198"/>
                  </a:lnTo>
                  <a:lnTo>
                    <a:pt x="222" y="207"/>
                  </a:lnTo>
                  <a:lnTo>
                    <a:pt x="227" y="218"/>
                  </a:lnTo>
                  <a:lnTo>
                    <a:pt x="230" y="231"/>
                  </a:lnTo>
                  <a:lnTo>
                    <a:pt x="230" y="245"/>
                  </a:lnTo>
                  <a:lnTo>
                    <a:pt x="230" y="245"/>
                  </a:lnTo>
                  <a:lnTo>
                    <a:pt x="230" y="256"/>
                  </a:lnTo>
                  <a:lnTo>
                    <a:pt x="228" y="267"/>
                  </a:lnTo>
                  <a:lnTo>
                    <a:pt x="224" y="275"/>
                  </a:lnTo>
                  <a:lnTo>
                    <a:pt x="222" y="283"/>
                  </a:lnTo>
                  <a:lnTo>
                    <a:pt x="219" y="291"/>
                  </a:lnTo>
                  <a:lnTo>
                    <a:pt x="215" y="299"/>
                  </a:lnTo>
                  <a:lnTo>
                    <a:pt x="213" y="308"/>
                  </a:lnTo>
                  <a:lnTo>
                    <a:pt x="213" y="318"/>
                  </a:lnTo>
                  <a:lnTo>
                    <a:pt x="213" y="318"/>
                  </a:lnTo>
                  <a:lnTo>
                    <a:pt x="213" y="323"/>
                  </a:lnTo>
                  <a:lnTo>
                    <a:pt x="214" y="328"/>
                  </a:lnTo>
                  <a:lnTo>
                    <a:pt x="219" y="334"/>
                  </a:lnTo>
                  <a:lnTo>
                    <a:pt x="222" y="340"/>
                  </a:lnTo>
                  <a:lnTo>
                    <a:pt x="223" y="344"/>
                  </a:lnTo>
                  <a:lnTo>
                    <a:pt x="223" y="348"/>
                  </a:lnTo>
                  <a:lnTo>
                    <a:pt x="223" y="348"/>
                  </a:lnTo>
                  <a:lnTo>
                    <a:pt x="223" y="351"/>
                  </a:lnTo>
                  <a:lnTo>
                    <a:pt x="222" y="354"/>
                  </a:lnTo>
                  <a:lnTo>
                    <a:pt x="218" y="359"/>
                  </a:lnTo>
                  <a:lnTo>
                    <a:pt x="212" y="362"/>
                  </a:lnTo>
                  <a:lnTo>
                    <a:pt x="205" y="364"/>
                  </a:lnTo>
                  <a:lnTo>
                    <a:pt x="190" y="367"/>
                  </a:lnTo>
                  <a:lnTo>
                    <a:pt x="180" y="369"/>
                  </a:lnTo>
                  <a:lnTo>
                    <a:pt x="180" y="369"/>
                  </a:lnTo>
                  <a:lnTo>
                    <a:pt x="174" y="375"/>
                  </a:lnTo>
                  <a:lnTo>
                    <a:pt x="167" y="382"/>
                  </a:lnTo>
                  <a:lnTo>
                    <a:pt x="159" y="392"/>
                  </a:lnTo>
                  <a:lnTo>
                    <a:pt x="152" y="403"/>
                  </a:lnTo>
                  <a:lnTo>
                    <a:pt x="146" y="416"/>
                  </a:lnTo>
                  <a:lnTo>
                    <a:pt x="140" y="428"/>
                  </a:lnTo>
                  <a:lnTo>
                    <a:pt x="137" y="440"/>
                  </a:lnTo>
                  <a:lnTo>
                    <a:pt x="136" y="451"/>
                  </a:lnTo>
                  <a:lnTo>
                    <a:pt x="136" y="451"/>
                  </a:lnTo>
                  <a:lnTo>
                    <a:pt x="136" y="453"/>
                  </a:lnTo>
                  <a:lnTo>
                    <a:pt x="137" y="456"/>
                  </a:lnTo>
                  <a:lnTo>
                    <a:pt x="143" y="462"/>
                  </a:lnTo>
                  <a:lnTo>
                    <a:pt x="151" y="468"/>
                  </a:lnTo>
                  <a:lnTo>
                    <a:pt x="160" y="473"/>
                  </a:lnTo>
                  <a:lnTo>
                    <a:pt x="172" y="477"/>
                  </a:lnTo>
                  <a:lnTo>
                    <a:pt x="182" y="481"/>
                  </a:lnTo>
                  <a:lnTo>
                    <a:pt x="192" y="483"/>
                  </a:lnTo>
                  <a:lnTo>
                    <a:pt x="201" y="484"/>
                  </a:lnTo>
                  <a:lnTo>
                    <a:pt x="201" y="484"/>
                  </a:lnTo>
                  <a:lnTo>
                    <a:pt x="205" y="483"/>
                  </a:lnTo>
                  <a:lnTo>
                    <a:pt x="207" y="482"/>
                  </a:lnTo>
                  <a:lnTo>
                    <a:pt x="213" y="477"/>
                  </a:lnTo>
                  <a:lnTo>
                    <a:pt x="218" y="470"/>
                  </a:lnTo>
                  <a:lnTo>
                    <a:pt x="222" y="463"/>
                  </a:lnTo>
                  <a:lnTo>
                    <a:pt x="227" y="456"/>
                  </a:lnTo>
                  <a:lnTo>
                    <a:pt x="233" y="450"/>
                  </a:lnTo>
                  <a:lnTo>
                    <a:pt x="238" y="445"/>
                  </a:lnTo>
                  <a:lnTo>
                    <a:pt x="242" y="444"/>
                  </a:lnTo>
                  <a:lnTo>
                    <a:pt x="245" y="443"/>
                  </a:lnTo>
                  <a:lnTo>
                    <a:pt x="245" y="443"/>
                  </a:lnTo>
                  <a:lnTo>
                    <a:pt x="254" y="444"/>
                  </a:lnTo>
                  <a:lnTo>
                    <a:pt x="264" y="447"/>
                  </a:lnTo>
                  <a:lnTo>
                    <a:pt x="272" y="452"/>
                  </a:lnTo>
                  <a:lnTo>
                    <a:pt x="280" y="458"/>
                  </a:lnTo>
                  <a:lnTo>
                    <a:pt x="287" y="464"/>
                  </a:lnTo>
                  <a:lnTo>
                    <a:pt x="292" y="471"/>
                  </a:lnTo>
                  <a:lnTo>
                    <a:pt x="296" y="477"/>
                  </a:lnTo>
                  <a:lnTo>
                    <a:pt x="297" y="484"/>
                  </a:lnTo>
                  <a:lnTo>
                    <a:pt x="297" y="484"/>
                  </a:lnTo>
                  <a:lnTo>
                    <a:pt x="297" y="486"/>
                  </a:lnTo>
                  <a:lnTo>
                    <a:pt x="295" y="490"/>
                  </a:lnTo>
                  <a:lnTo>
                    <a:pt x="288" y="499"/>
                  </a:lnTo>
                  <a:lnTo>
                    <a:pt x="276" y="508"/>
                  </a:lnTo>
                  <a:lnTo>
                    <a:pt x="264" y="519"/>
                  </a:lnTo>
                  <a:lnTo>
                    <a:pt x="238" y="540"/>
                  </a:lnTo>
                  <a:lnTo>
                    <a:pt x="227" y="550"/>
                  </a:lnTo>
                  <a:lnTo>
                    <a:pt x="220" y="558"/>
                  </a:lnTo>
                  <a:lnTo>
                    <a:pt x="220" y="558"/>
                  </a:lnTo>
                  <a:lnTo>
                    <a:pt x="216" y="561"/>
                  </a:lnTo>
                  <a:lnTo>
                    <a:pt x="213" y="565"/>
                  </a:lnTo>
                  <a:lnTo>
                    <a:pt x="204" y="569"/>
                  </a:lnTo>
                  <a:lnTo>
                    <a:pt x="195" y="574"/>
                  </a:lnTo>
                  <a:lnTo>
                    <a:pt x="190" y="577"/>
                  </a:lnTo>
                  <a:lnTo>
                    <a:pt x="186" y="580"/>
                  </a:lnTo>
                  <a:lnTo>
                    <a:pt x="186" y="580"/>
                  </a:lnTo>
                  <a:lnTo>
                    <a:pt x="185" y="582"/>
                  </a:lnTo>
                  <a:lnTo>
                    <a:pt x="185" y="584"/>
                  </a:lnTo>
                  <a:lnTo>
                    <a:pt x="186" y="591"/>
                  </a:lnTo>
                  <a:lnTo>
                    <a:pt x="195" y="608"/>
                  </a:lnTo>
                  <a:lnTo>
                    <a:pt x="198" y="618"/>
                  </a:lnTo>
                  <a:lnTo>
                    <a:pt x="199" y="622"/>
                  </a:lnTo>
                  <a:lnTo>
                    <a:pt x="199" y="626"/>
                  </a:lnTo>
                  <a:lnTo>
                    <a:pt x="198" y="630"/>
                  </a:lnTo>
                  <a:lnTo>
                    <a:pt x="196" y="632"/>
                  </a:lnTo>
                  <a:lnTo>
                    <a:pt x="192" y="636"/>
                  </a:lnTo>
                  <a:lnTo>
                    <a:pt x="186" y="638"/>
                  </a:lnTo>
                  <a:lnTo>
                    <a:pt x="186" y="638"/>
                  </a:lnTo>
                  <a:lnTo>
                    <a:pt x="168" y="645"/>
                  </a:lnTo>
                  <a:lnTo>
                    <a:pt x="149" y="651"/>
                  </a:lnTo>
                  <a:lnTo>
                    <a:pt x="128" y="656"/>
                  </a:lnTo>
                  <a:lnTo>
                    <a:pt x="109" y="657"/>
                  </a:lnTo>
                  <a:lnTo>
                    <a:pt x="109" y="657"/>
                  </a:lnTo>
                  <a:lnTo>
                    <a:pt x="98" y="658"/>
                  </a:lnTo>
                  <a:lnTo>
                    <a:pt x="88" y="660"/>
                  </a:lnTo>
                  <a:lnTo>
                    <a:pt x="79" y="665"/>
                  </a:lnTo>
                  <a:lnTo>
                    <a:pt x="71" y="670"/>
                  </a:lnTo>
                  <a:lnTo>
                    <a:pt x="65" y="679"/>
                  </a:lnTo>
                  <a:lnTo>
                    <a:pt x="60" y="687"/>
                  </a:lnTo>
                  <a:lnTo>
                    <a:pt x="55" y="696"/>
                  </a:lnTo>
                  <a:lnTo>
                    <a:pt x="51" y="705"/>
                  </a:lnTo>
                  <a:lnTo>
                    <a:pt x="44" y="726"/>
                  </a:lnTo>
                  <a:lnTo>
                    <a:pt x="38" y="746"/>
                  </a:lnTo>
                  <a:lnTo>
                    <a:pt x="32" y="765"/>
                  </a:lnTo>
                  <a:lnTo>
                    <a:pt x="29" y="774"/>
                  </a:lnTo>
                  <a:lnTo>
                    <a:pt x="25" y="781"/>
                  </a:lnTo>
                  <a:lnTo>
                    <a:pt x="25" y="781"/>
                  </a:lnTo>
                  <a:lnTo>
                    <a:pt x="22" y="786"/>
                  </a:lnTo>
                  <a:lnTo>
                    <a:pt x="18" y="790"/>
                  </a:lnTo>
                  <a:lnTo>
                    <a:pt x="9" y="797"/>
                  </a:lnTo>
                  <a:lnTo>
                    <a:pt x="6" y="800"/>
                  </a:lnTo>
                  <a:lnTo>
                    <a:pt x="2" y="805"/>
                  </a:lnTo>
                  <a:lnTo>
                    <a:pt x="0" y="811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0" y="824"/>
                  </a:lnTo>
                  <a:lnTo>
                    <a:pt x="2" y="827"/>
                  </a:lnTo>
                  <a:lnTo>
                    <a:pt x="6" y="830"/>
                  </a:lnTo>
                  <a:lnTo>
                    <a:pt x="9" y="834"/>
                  </a:lnTo>
                  <a:lnTo>
                    <a:pt x="18" y="837"/>
                  </a:lnTo>
                  <a:lnTo>
                    <a:pt x="25" y="840"/>
                  </a:lnTo>
                  <a:lnTo>
                    <a:pt x="25" y="840"/>
                  </a:lnTo>
                  <a:lnTo>
                    <a:pt x="7" y="884"/>
                  </a:lnTo>
                  <a:lnTo>
                    <a:pt x="7" y="884"/>
                  </a:lnTo>
                  <a:lnTo>
                    <a:pt x="7" y="884"/>
                  </a:lnTo>
                  <a:lnTo>
                    <a:pt x="10" y="887"/>
                  </a:lnTo>
                  <a:lnTo>
                    <a:pt x="13" y="889"/>
                  </a:lnTo>
                  <a:lnTo>
                    <a:pt x="16" y="897"/>
                  </a:lnTo>
                  <a:lnTo>
                    <a:pt x="20" y="905"/>
                  </a:lnTo>
                  <a:lnTo>
                    <a:pt x="22" y="914"/>
                  </a:lnTo>
                  <a:lnTo>
                    <a:pt x="25" y="922"/>
                  </a:lnTo>
                  <a:lnTo>
                    <a:pt x="30" y="929"/>
                  </a:lnTo>
                  <a:lnTo>
                    <a:pt x="32" y="932"/>
                  </a:lnTo>
                  <a:lnTo>
                    <a:pt x="35" y="934"/>
                  </a:lnTo>
                  <a:lnTo>
                    <a:pt x="39" y="935"/>
                  </a:lnTo>
                  <a:lnTo>
                    <a:pt x="43" y="936"/>
                  </a:lnTo>
                  <a:lnTo>
                    <a:pt x="43" y="936"/>
                  </a:lnTo>
                  <a:lnTo>
                    <a:pt x="47" y="935"/>
                  </a:lnTo>
                  <a:lnTo>
                    <a:pt x="51" y="934"/>
                  </a:lnTo>
                  <a:lnTo>
                    <a:pt x="58" y="929"/>
                  </a:lnTo>
                  <a:lnTo>
                    <a:pt x="65" y="922"/>
                  </a:lnTo>
                  <a:lnTo>
                    <a:pt x="71" y="913"/>
                  </a:lnTo>
                  <a:lnTo>
                    <a:pt x="78" y="905"/>
                  </a:lnTo>
                  <a:lnTo>
                    <a:pt x="86" y="898"/>
                  </a:lnTo>
                  <a:lnTo>
                    <a:pt x="92" y="896"/>
                  </a:lnTo>
                  <a:lnTo>
                    <a:pt x="97" y="894"/>
                  </a:lnTo>
                  <a:lnTo>
                    <a:pt x="104" y="893"/>
                  </a:lnTo>
                  <a:lnTo>
                    <a:pt x="109" y="891"/>
                  </a:lnTo>
                  <a:lnTo>
                    <a:pt x="109" y="891"/>
                  </a:lnTo>
                  <a:lnTo>
                    <a:pt x="120" y="893"/>
                  </a:lnTo>
                  <a:lnTo>
                    <a:pt x="130" y="895"/>
                  </a:lnTo>
                  <a:lnTo>
                    <a:pt x="142" y="897"/>
                  </a:lnTo>
                  <a:lnTo>
                    <a:pt x="154" y="898"/>
                  </a:lnTo>
                  <a:lnTo>
                    <a:pt x="154" y="898"/>
                  </a:lnTo>
                  <a:lnTo>
                    <a:pt x="160" y="898"/>
                  </a:lnTo>
                  <a:lnTo>
                    <a:pt x="165" y="897"/>
                  </a:lnTo>
                  <a:lnTo>
                    <a:pt x="174" y="895"/>
                  </a:lnTo>
                  <a:lnTo>
                    <a:pt x="181" y="891"/>
                  </a:lnTo>
                  <a:lnTo>
                    <a:pt x="190" y="888"/>
                  </a:lnTo>
                  <a:lnTo>
                    <a:pt x="190" y="888"/>
                  </a:lnTo>
                  <a:lnTo>
                    <a:pt x="191" y="899"/>
                  </a:lnTo>
                  <a:lnTo>
                    <a:pt x="192" y="905"/>
                  </a:lnTo>
                  <a:lnTo>
                    <a:pt x="195" y="910"/>
                  </a:lnTo>
                  <a:lnTo>
                    <a:pt x="197" y="914"/>
                  </a:lnTo>
                  <a:lnTo>
                    <a:pt x="200" y="918"/>
                  </a:lnTo>
                  <a:lnTo>
                    <a:pt x="204" y="920"/>
                  </a:lnTo>
                  <a:lnTo>
                    <a:pt x="209" y="921"/>
                  </a:lnTo>
                  <a:lnTo>
                    <a:pt x="209" y="921"/>
                  </a:lnTo>
                  <a:lnTo>
                    <a:pt x="215" y="920"/>
                  </a:lnTo>
                  <a:lnTo>
                    <a:pt x="221" y="918"/>
                  </a:lnTo>
                  <a:lnTo>
                    <a:pt x="227" y="914"/>
                  </a:lnTo>
                  <a:lnTo>
                    <a:pt x="231" y="910"/>
                  </a:lnTo>
                  <a:lnTo>
                    <a:pt x="237" y="906"/>
                  </a:lnTo>
                  <a:lnTo>
                    <a:pt x="243" y="902"/>
                  </a:lnTo>
                  <a:lnTo>
                    <a:pt x="249" y="899"/>
                  </a:lnTo>
                  <a:lnTo>
                    <a:pt x="257" y="898"/>
                  </a:lnTo>
                  <a:lnTo>
                    <a:pt x="257" y="898"/>
                  </a:lnTo>
                  <a:lnTo>
                    <a:pt x="268" y="898"/>
                  </a:lnTo>
                  <a:lnTo>
                    <a:pt x="268" y="898"/>
                  </a:lnTo>
                  <a:lnTo>
                    <a:pt x="274" y="898"/>
                  </a:lnTo>
                  <a:lnTo>
                    <a:pt x="281" y="895"/>
                  </a:lnTo>
                  <a:lnTo>
                    <a:pt x="284" y="893"/>
                  </a:lnTo>
                  <a:lnTo>
                    <a:pt x="288" y="889"/>
                  </a:lnTo>
                  <a:lnTo>
                    <a:pt x="289" y="886"/>
                  </a:lnTo>
                  <a:lnTo>
                    <a:pt x="290" y="881"/>
                  </a:lnTo>
                  <a:lnTo>
                    <a:pt x="290" y="881"/>
                  </a:lnTo>
                  <a:lnTo>
                    <a:pt x="289" y="864"/>
                  </a:lnTo>
                  <a:lnTo>
                    <a:pt x="287" y="851"/>
                  </a:lnTo>
                  <a:lnTo>
                    <a:pt x="283" y="840"/>
                  </a:lnTo>
                  <a:lnTo>
                    <a:pt x="283" y="826"/>
                  </a:lnTo>
                  <a:lnTo>
                    <a:pt x="283" y="826"/>
                  </a:lnTo>
                  <a:lnTo>
                    <a:pt x="283" y="824"/>
                  </a:lnTo>
                  <a:lnTo>
                    <a:pt x="285" y="822"/>
                  </a:lnTo>
                  <a:lnTo>
                    <a:pt x="292" y="822"/>
                  </a:lnTo>
                  <a:lnTo>
                    <a:pt x="300" y="825"/>
                  </a:lnTo>
                  <a:lnTo>
                    <a:pt x="307" y="826"/>
                  </a:lnTo>
                  <a:lnTo>
                    <a:pt x="307" y="826"/>
                  </a:lnTo>
                  <a:lnTo>
                    <a:pt x="327" y="826"/>
                  </a:lnTo>
                  <a:lnTo>
                    <a:pt x="327" y="826"/>
                  </a:lnTo>
                  <a:lnTo>
                    <a:pt x="338" y="825"/>
                  </a:lnTo>
                  <a:lnTo>
                    <a:pt x="351" y="824"/>
                  </a:lnTo>
                  <a:lnTo>
                    <a:pt x="363" y="824"/>
                  </a:lnTo>
                  <a:lnTo>
                    <a:pt x="374" y="824"/>
                  </a:lnTo>
                  <a:lnTo>
                    <a:pt x="380" y="825"/>
                  </a:lnTo>
                  <a:lnTo>
                    <a:pt x="384" y="826"/>
                  </a:lnTo>
                  <a:lnTo>
                    <a:pt x="389" y="828"/>
                  </a:lnTo>
                  <a:lnTo>
                    <a:pt x="392" y="832"/>
                  </a:lnTo>
                  <a:lnTo>
                    <a:pt x="396" y="835"/>
                  </a:lnTo>
                  <a:lnTo>
                    <a:pt x="398" y="841"/>
                  </a:lnTo>
                  <a:lnTo>
                    <a:pt x="399" y="847"/>
                  </a:lnTo>
                  <a:lnTo>
                    <a:pt x="401" y="855"/>
                  </a:lnTo>
                  <a:lnTo>
                    <a:pt x="401" y="855"/>
                  </a:lnTo>
                  <a:lnTo>
                    <a:pt x="401" y="861"/>
                  </a:lnTo>
                  <a:lnTo>
                    <a:pt x="401" y="871"/>
                  </a:lnTo>
                  <a:lnTo>
                    <a:pt x="403" y="878"/>
                  </a:lnTo>
                  <a:lnTo>
                    <a:pt x="405" y="880"/>
                  </a:lnTo>
                  <a:lnTo>
                    <a:pt x="407" y="881"/>
                  </a:lnTo>
                  <a:lnTo>
                    <a:pt x="407" y="881"/>
                  </a:lnTo>
                  <a:lnTo>
                    <a:pt x="422" y="881"/>
                  </a:lnTo>
                  <a:lnTo>
                    <a:pt x="422" y="881"/>
                  </a:lnTo>
                  <a:lnTo>
                    <a:pt x="427" y="881"/>
                  </a:lnTo>
                  <a:lnTo>
                    <a:pt x="430" y="882"/>
                  </a:lnTo>
                  <a:lnTo>
                    <a:pt x="434" y="884"/>
                  </a:lnTo>
                  <a:lnTo>
                    <a:pt x="438" y="887"/>
                  </a:lnTo>
                  <a:lnTo>
                    <a:pt x="444" y="894"/>
                  </a:lnTo>
                  <a:lnTo>
                    <a:pt x="451" y="901"/>
                  </a:lnTo>
                  <a:lnTo>
                    <a:pt x="458" y="909"/>
                  </a:lnTo>
                  <a:lnTo>
                    <a:pt x="466" y="914"/>
                  </a:lnTo>
                  <a:lnTo>
                    <a:pt x="471" y="918"/>
                  </a:lnTo>
                  <a:lnTo>
                    <a:pt x="475" y="919"/>
                  </a:lnTo>
                  <a:lnTo>
                    <a:pt x="481" y="920"/>
                  </a:lnTo>
                  <a:lnTo>
                    <a:pt x="488" y="921"/>
                  </a:lnTo>
                  <a:lnTo>
                    <a:pt x="488" y="921"/>
                  </a:lnTo>
                  <a:lnTo>
                    <a:pt x="587" y="921"/>
                  </a:lnTo>
                  <a:lnTo>
                    <a:pt x="587" y="921"/>
                  </a:lnTo>
                  <a:lnTo>
                    <a:pt x="595" y="920"/>
                  </a:lnTo>
                  <a:lnTo>
                    <a:pt x="601" y="919"/>
                  </a:lnTo>
                  <a:lnTo>
                    <a:pt x="606" y="917"/>
                  </a:lnTo>
                  <a:lnTo>
                    <a:pt x="611" y="913"/>
                  </a:lnTo>
                  <a:lnTo>
                    <a:pt x="620" y="909"/>
                  </a:lnTo>
                  <a:lnTo>
                    <a:pt x="625" y="908"/>
                  </a:lnTo>
                  <a:lnTo>
                    <a:pt x="631" y="906"/>
                  </a:lnTo>
                  <a:lnTo>
                    <a:pt x="631" y="906"/>
                  </a:lnTo>
                  <a:lnTo>
                    <a:pt x="644" y="908"/>
                  </a:lnTo>
                  <a:lnTo>
                    <a:pt x="657" y="910"/>
                  </a:lnTo>
                  <a:lnTo>
                    <a:pt x="669" y="913"/>
                  </a:lnTo>
                  <a:lnTo>
                    <a:pt x="679" y="919"/>
                  </a:lnTo>
                  <a:lnTo>
                    <a:pt x="701" y="931"/>
                  </a:lnTo>
                  <a:lnTo>
                    <a:pt x="722" y="943"/>
                  </a:lnTo>
                  <a:lnTo>
                    <a:pt x="732" y="950"/>
                  </a:lnTo>
                  <a:lnTo>
                    <a:pt x="743" y="955"/>
                  </a:lnTo>
                  <a:lnTo>
                    <a:pt x="756" y="960"/>
                  </a:lnTo>
                  <a:lnTo>
                    <a:pt x="769" y="964"/>
                  </a:lnTo>
                  <a:lnTo>
                    <a:pt x="783" y="966"/>
                  </a:lnTo>
                  <a:lnTo>
                    <a:pt x="799" y="966"/>
                  </a:lnTo>
                  <a:lnTo>
                    <a:pt x="815" y="965"/>
                  </a:lnTo>
                  <a:lnTo>
                    <a:pt x="833" y="962"/>
                  </a:lnTo>
                  <a:lnTo>
                    <a:pt x="833" y="962"/>
                  </a:lnTo>
                  <a:lnTo>
                    <a:pt x="852" y="917"/>
                  </a:lnTo>
                  <a:lnTo>
                    <a:pt x="852" y="91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5" name="Freeform 116"/>
            <p:cNvSpPr>
              <a:spLocks/>
            </p:cNvSpPr>
            <p:nvPr/>
          </p:nvSpPr>
          <p:spPr bwMode="auto">
            <a:xfrm>
              <a:off x="6159779" y="5229477"/>
              <a:ext cx="207227" cy="134738"/>
            </a:xfrm>
            <a:custGeom>
              <a:avLst/>
              <a:gdLst/>
              <a:ahLst/>
              <a:cxnLst>
                <a:cxn ang="0">
                  <a:pos x="107" y="16"/>
                </a:cxn>
                <a:cxn ang="0">
                  <a:pos x="86" y="2"/>
                </a:cxn>
                <a:cxn ang="0">
                  <a:pos x="74" y="0"/>
                </a:cxn>
                <a:cxn ang="0">
                  <a:pos x="34" y="9"/>
                </a:cxn>
                <a:cxn ang="0">
                  <a:pos x="9" y="30"/>
                </a:cxn>
                <a:cxn ang="0">
                  <a:pos x="1" y="48"/>
                </a:cxn>
                <a:cxn ang="0">
                  <a:pos x="0" y="63"/>
                </a:cxn>
                <a:cxn ang="0">
                  <a:pos x="13" y="102"/>
                </a:cxn>
                <a:cxn ang="0">
                  <a:pos x="37" y="110"/>
                </a:cxn>
                <a:cxn ang="0">
                  <a:pos x="75" y="115"/>
                </a:cxn>
                <a:cxn ang="0">
                  <a:pos x="98" y="125"/>
                </a:cxn>
                <a:cxn ang="0">
                  <a:pos x="103" y="137"/>
                </a:cxn>
                <a:cxn ang="0">
                  <a:pos x="107" y="166"/>
                </a:cxn>
                <a:cxn ang="0">
                  <a:pos x="116" y="174"/>
                </a:cxn>
                <a:cxn ang="0">
                  <a:pos x="124" y="192"/>
                </a:cxn>
                <a:cxn ang="0">
                  <a:pos x="129" y="215"/>
                </a:cxn>
                <a:cxn ang="0">
                  <a:pos x="136" y="224"/>
                </a:cxn>
                <a:cxn ang="0">
                  <a:pos x="156" y="231"/>
                </a:cxn>
                <a:cxn ang="0">
                  <a:pos x="175" y="230"/>
                </a:cxn>
                <a:cxn ang="0">
                  <a:pos x="193" y="221"/>
                </a:cxn>
                <a:cxn ang="0">
                  <a:pos x="210" y="211"/>
                </a:cxn>
                <a:cxn ang="0">
                  <a:pos x="222" y="209"/>
                </a:cxn>
                <a:cxn ang="0">
                  <a:pos x="245" y="222"/>
                </a:cxn>
                <a:cxn ang="0">
                  <a:pos x="253" y="224"/>
                </a:cxn>
                <a:cxn ang="0">
                  <a:pos x="265" y="219"/>
                </a:cxn>
                <a:cxn ang="0">
                  <a:pos x="276" y="214"/>
                </a:cxn>
                <a:cxn ang="0">
                  <a:pos x="281" y="216"/>
                </a:cxn>
                <a:cxn ang="0">
                  <a:pos x="298" y="231"/>
                </a:cxn>
                <a:cxn ang="0">
                  <a:pos x="312" y="238"/>
                </a:cxn>
                <a:cxn ang="0">
                  <a:pos x="312" y="238"/>
                </a:cxn>
                <a:cxn ang="0">
                  <a:pos x="317" y="222"/>
                </a:cxn>
                <a:cxn ang="0">
                  <a:pos x="329" y="206"/>
                </a:cxn>
                <a:cxn ang="0">
                  <a:pos x="330" y="198"/>
                </a:cxn>
                <a:cxn ang="0">
                  <a:pos x="317" y="176"/>
                </a:cxn>
                <a:cxn ang="0">
                  <a:pos x="315" y="169"/>
                </a:cxn>
                <a:cxn ang="0">
                  <a:pos x="312" y="143"/>
                </a:cxn>
                <a:cxn ang="0">
                  <a:pos x="304" y="139"/>
                </a:cxn>
                <a:cxn ang="0">
                  <a:pos x="298" y="116"/>
                </a:cxn>
                <a:cxn ang="0">
                  <a:pos x="293" y="107"/>
                </a:cxn>
                <a:cxn ang="0">
                  <a:pos x="280" y="107"/>
                </a:cxn>
                <a:cxn ang="0">
                  <a:pos x="270" y="102"/>
                </a:cxn>
                <a:cxn ang="0">
                  <a:pos x="260" y="87"/>
                </a:cxn>
                <a:cxn ang="0">
                  <a:pos x="251" y="81"/>
                </a:cxn>
                <a:cxn ang="0">
                  <a:pos x="228" y="76"/>
                </a:cxn>
                <a:cxn ang="0">
                  <a:pos x="191" y="70"/>
                </a:cxn>
                <a:cxn ang="0">
                  <a:pos x="177" y="66"/>
                </a:cxn>
                <a:cxn ang="0">
                  <a:pos x="159" y="52"/>
                </a:cxn>
                <a:cxn ang="0">
                  <a:pos x="144" y="44"/>
                </a:cxn>
                <a:cxn ang="0">
                  <a:pos x="128" y="35"/>
                </a:cxn>
                <a:cxn ang="0">
                  <a:pos x="117" y="18"/>
                </a:cxn>
                <a:cxn ang="0">
                  <a:pos x="117" y="22"/>
                </a:cxn>
              </a:cxnLst>
              <a:rect l="0" t="0" r="r" b="b"/>
              <a:pathLst>
                <a:path w="330" h="238">
                  <a:moveTo>
                    <a:pt x="117" y="22"/>
                  </a:moveTo>
                  <a:lnTo>
                    <a:pt x="117" y="22"/>
                  </a:lnTo>
                  <a:lnTo>
                    <a:pt x="107" y="16"/>
                  </a:lnTo>
                  <a:lnTo>
                    <a:pt x="97" y="8"/>
                  </a:lnTo>
                  <a:lnTo>
                    <a:pt x="92" y="5"/>
                  </a:lnTo>
                  <a:lnTo>
                    <a:pt x="86" y="2"/>
                  </a:lnTo>
                  <a:lnTo>
                    <a:pt x="80" y="1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1"/>
                  </a:lnTo>
                  <a:lnTo>
                    <a:pt x="47" y="5"/>
                  </a:lnTo>
                  <a:lnTo>
                    <a:pt x="34" y="9"/>
                  </a:lnTo>
                  <a:lnTo>
                    <a:pt x="23" y="16"/>
                  </a:lnTo>
                  <a:lnTo>
                    <a:pt x="14" y="25"/>
                  </a:lnTo>
                  <a:lnTo>
                    <a:pt x="9" y="30"/>
                  </a:lnTo>
                  <a:lnTo>
                    <a:pt x="7" y="36"/>
                  </a:lnTo>
                  <a:lnTo>
                    <a:pt x="3" y="43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71"/>
                  </a:lnTo>
                  <a:lnTo>
                    <a:pt x="7" y="86"/>
                  </a:lnTo>
                  <a:lnTo>
                    <a:pt x="13" y="102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37" y="110"/>
                  </a:lnTo>
                  <a:lnTo>
                    <a:pt x="49" y="112"/>
                  </a:lnTo>
                  <a:lnTo>
                    <a:pt x="62" y="113"/>
                  </a:lnTo>
                  <a:lnTo>
                    <a:pt x="75" y="115"/>
                  </a:lnTo>
                  <a:lnTo>
                    <a:pt x="86" y="119"/>
                  </a:lnTo>
                  <a:lnTo>
                    <a:pt x="94" y="123"/>
                  </a:lnTo>
                  <a:lnTo>
                    <a:pt x="98" y="125"/>
                  </a:lnTo>
                  <a:lnTo>
                    <a:pt x="99" y="129"/>
                  </a:lnTo>
                  <a:lnTo>
                    <a:pt x="99" y="129"/>
                  </a:lnTo>
                  <a:lnTo>
                    <a:pt x="103" y="137"/>
                  </a:lnTo>
                  <a:lnTo>
                    <a:pt x="106" y="145"/>
                  </a:lnTo>
                  <a:lnTo>
                    <a:pt x="107" y="160"/>
                  </a:lnTo>
                  <a:lnTo>
                    <a:pt x="107" y="166"/>
                  </a:lnTo>
                  <a:lnTo>
                    <a:pt x="110" y="170"/>
                  </a:lnTo>
                  <a:lnTo>
                    <a:pt x="113" y="173"/>
                  </a:lnTo>
                  <a:lnTo>
                    <a:pt x="116" y="174"/>
                  </a:lnTo>
                  <a:lnTo>
                    <a:pt x="124" y="176"/>
                  </a:lnTo>
                  <a:lnTo>
                    <a:pt x="124" y="176"/>
                  </a:lnTo>
                  <a:lnTo>
                    <a:pt x="124" y="192"/>
                  </a:lnTo>
                  <a:lnTo>
                    <a:pt x="125" y="205"/>
                  </a:lnTo>
                  <a:lnTo>
                    <a:pt x="128" y="211"/>
                  </a:lnTo>
                  <a:lnTo>
                    <a:pt x="129" y="215"/>
                  </a:lnTo>
                  <a:lnTo>
                    <a:pt x="132" y="220"/>
                  </a:lnTo>
                  <a:lnTo>
                    <a:pt x="136" y="224"/>
                  </a:lnTo>
                  <a:lnTo>
                    <a:pt x="136" y="224"/>
                  </a:lnTo>
                  <a:lnTo>
                    <a:pt x="141" y="227"/>
                  </a:lnTo>
                  <a:lnTo>
                    <a:pt x="148" y="229"/>
                  </a:lnTo>
                  <a:lnTo>
                    <a:pt x="156" y="231"/>
                  </a:lnTo>
                  <a:lnTo>
                    <a:pt x="169" y="231"/>
                  </a:lnTo>
                  <a:lnTo>
                    <a:pt x="169" y="231"/>
                  </a:lnTo>
                  <a:lnTo>
                    <a:pt x="175" y="230"/>
                  </a:lnTo>
                  <a:lnTo>
                    <a:pt x="182" y="228"/>
                  </a:lnTo>
                  <a:lnTo>
                    <a:pt x="187" y="224"/>
                  </a:lnTo>
                  <a:lnTo>
                    <a:pt x="193" y="221"/>
                  </a:lnTo>
                  <a:lnTo>
                    <a:pt x="198" y="216"/>
                  </a:lnTo>
                  <a:lnTo>
                    <a:pt x="204" y="213"/>
                  </a:lnTo>
                  <a:lnTo>
                    <a:pt x="210" y="211"/>
                  </a:lnTo>
                  <a:lnTo>
                    <a:pt x="217" y="209"/>
                  </a:lnTo>
                  <a:lnTo>
                    <a:pt x="217" y="209"/>
                  </a:lnTo>
                  <a:lnTo>
                    <a:pt x="222" y="209"/>
                  </a:lnTo>
                  <a:lnTo>
                    <a:pt x="228" y="212"/>
                  </a:lnTo>
                  <a:lnTo>
                    <a:pt x="237" y="216"/>
                  </a:lnTo>
                  <a:lnTo>
                    <a:pt x="245" y="222"/>
                  </a:lnTo>
                  <a:lnTo>
                    <a:pt x="250" y="223"/>
                  </a:lnTo>
                  <a:lnTo>
                    <a:pt x="253" y="224"/>
                  </a:lnTo>
                  <a:lnTo>
                    <a:pt x="253" y="224"/>
                  </a:lnTo>
                  <a:lnTo>
                    <a:pt x="256" y="223"/>
                  </a:lnTo>
                  <a:lnTo>
                    <a:pt x="260" y="222"/>
                  </a:lnTo>
                  <a:lnTo>
                    <a:pt x="265" y="219"/>
                  </a:lnTo>
                  <a:lnTo>
                    <a:pt x="269" y="215"/>
                  </a:lnTo>
                  <a:lnTo>
                    <a:pt x="271" y="214"/>
                  </a:lnTo>
                  <a:lnTo>
                    <a:pt x="276" y="214"/>
                  </a:lnTo>
                  <a:lnTo>
                    <a:pt x="276" y="214"/>
                  </a:lnTo>
                  <a:lnTo>
                    <a:pt x="278" y="214"/>
                  </a:lnTo>
                  <a:lnTo>
                    <a:pt x="281" y="216"/>
                  </a:lnTo>
                  <a:lnTo>
                    <a:pt x="286" y="221"/>
                  </a:lnTo>
                  <a:lnTo>
                    <a:pt x="292" y="228"/>
                  </a:lnTo>
                  <a:lnTo>
                    <a:pt x="298" y="231"/>
                  </a:lnTo>
                  <a:lnTo>
                    <a:pt x="298" y="231"/>
                  </a:lnTo>
                  <a:lnTo>
                    <a:pt x="312" y="231"/>
                  </a:lnTo>
                  <a:lnTo>
                    <a:pt x="312" y="238"/>
                  </a:lnTo>
                  <a:lnTo>
                    <a:pt x="312" y="238"/>
                  </a:lnTo>
                  <a:lnTo>
                    <a:pt x="312" y="238"/>
                  </a:lnTo>
                  <a:lnTo>
                    <a:pt x="312" y="238"/>
                  </a:lnTo>
                  <a:lnTo>
                    <a:pt x="313" y="232"/>
                  </a:lnTo>
                  <a:lnTo>
                    <a:pt x="315" y="227"/>
                  </a:lnTo>
                  <a:lnTo>
                    <a:pt x="317" y="222"/>
                  </a:lnTo>
                  <a:lnTo>
                    <a:pt x="321" y="217"/>
                  </a:lnTo>
                  <a:lnTo>
                    <a:pt x="328" y="211"/>
                  </a:lnTo>
                  <a:lnTo>
                    <a:pt x="329" y="206"/>
                  </a:lnTo>
                  <a:lnTo>
                    <a:pt x="330" y="203"/>
                  </a:lnTo>
                  <a:lnTo>
                    <a:pt x="330" y="203"/>
                  </a:lnTo>
                  <a:lnTo>
                    <a:pt x="330" y="198"/>
                  </a:lnTo>
                  <a:lnTo>
                    <a:pt x="328" y="193"/>
                  </a:lnTo>
                  <a:lnTo>
                    <a:pt x="323" y="184"/>
                  </a:lnTo>
                  <a:lnTo>
                    <a:pt x="317" y="176"/>
                  </a:lnTo>
                  <a:lnTo>
                    <a:pt x="316" y="173"/>
                  </a:lnTo>
                  <a:lnTo>
                    <a:pt x="315" y="169"/>
                  </a:lnTo>
                  <a:lnTo>
                    <a:pt x="315" y="169"/>
                  </a:lnTo>
                  <a:lnTo>
                    <a:pt x="315" y="144"/>
                  </a:lnTo>
                  <a:lnTo>
                    <a:pt x="315" y="144"/>
                  </a:lnTo>
                  <a:lnTo>
                    <a:pt x="312" y="143"/>
                  </a:lnTo>
                  <a:lnTo>
                    <a:pt x="308" y="143"/>
                  </a:lnTo>
                  <a:lnTo>
                    <a:pt x="305" y="140"/>
                  </a:lnTo>
                  <a:lnTo>
                    <a:pt x="304" y="139"/>
                  </a:lnTo>
                  <a:lnTo>
                    <a:pt x="300" y="133"/>
                  </a:lnTo>
                  <a:lnTo>
                    <a:pt x="299" y="128"/>
                  </a:lnTo>
                  <a:lnTo>
                    <a:pt x="298" y="116"/>
                  </a:lnTo>
                  <a:lnTo>
                    <a:pt x="297" y="110"/>
                  </a:lnTo>
                  <a:lnTo>
                    <a:pt x="296" y="108"/>
                  </a:lnTo>
                  <a:lnTo>
                    <a:pt x="293" y="107"/>
                  </a:lnTo>
                  <a:lnTo>
                    <a:pt x="293" y="107"/>
                  </a:lnTo>
                  <a:lnTo>
                    <a:pt x="280" y="107"/>
                  </a:lnTo>
                  <a:lnTo>
                    <a:pt x="280" y="107"/>
                  </a:lnTo>
                  <a:lnTo>
                    <a:pt x="275" y="106"/>
                  </a:lnTo>
                  <a:lnTo>
                    <a:pt x="273" y="105"/>
                  </a:lnTo>
                  <a:lnTo>
                    <a:pt x="270" y="102"/>
                  </a:lnTo>
                  <a:lnTo>
                    <a:pt x="268" y="99"/>
                  </a:lnTo>
                  <a:lnTo>
                    <a:pt x="263" y="91"/>
                  </a:lnTo>
                  <a:lnTo>
                    <a:pt x="260" y="87"/>
                  </a:lnTo>
                  <a:lnTo>
                    <a:pt x="256" y="85"/>
                  </a:lnTo>
                  <a:lnTo>
                    <a:pt x="256" y="85"/>
                  </a:lnTo>
                  <a:lnTo>
                    <a:pt x="251" y="81"/>
                  </a:lnTo>
                  <a:lnTo>
                    <a:pt x="244" y="78"/>
                  </a:lnTo>
                  <a:lnTo>
                    <a:pt x="236" y="76"/>
                  </a:lnTo>
                  <a:lnTo>
                    <a:pt x="228" y="76"/>
                  </a:lnTo>
                  <a:lnTo>
                    <a:pt x="210" y="75"/>
                  </a:lnTo>
                  <a:lnTo>
                    <a:pt x="200" y="74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84" y="68"/>
                  </a:lnTo>
                  <a:lnTo>
                    <a:pt x="177" y="66"/>
                  </a:lnTo>
                  <a:lnTo>
                    <a:pt x="172" y="63"/>
                  </a:lnTo>
                  <a:lnTo>
                    <a:pt x="168" y="60"/>
                  </a:lnTo>
                  <a:lnTo>
                    <a:pt x="159" y="52"/>
                  </a:lnTo>
                  <a:lnTo>
                    <a:pt x="152" y="48"/>
                  </a:lnTo>
                  <a:lnTo>
                    <a:pt x="144" y="44"/>
                  </a:lnTo>
                  <a:lnTo>
                    <a:pt x="144" y="44"/>
                  </a:lnTo>
                  <a:lnTo>
                    <a:pt x="140" y="44"/>
                  </a:lnTo>
                  <a:lnTo>
                    <a:pt x="136" y="41"/>
                  </a:lnTo>
                  <a:lnTo>
                    <a:pt x="128" y="35"/>
                  </a:lnTo>
                  <a:lnTo>
                    <a:pt x="121" y="25"/>
                  </a:lnTo>
                  <a:lnTo>
                    <a:pt x="118" y="22"/>
                  </a:lnTo>
                  <a:lnTo>
                    <a:pt x="117" y="18"/>
                  </a:lnTo>
                  <a:lnTo>
                    <a:pt x="117" y="18"/>
                  </a:lnTo>
                  <a:lnTo>
                    <a:pt x="117" y="22"/>
                  </a:lnTo>
                  <a:lnTo>
                    <a:pt x="117" y="2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6" name="Freeform 117"/>
            <p:cNvSpPr>
              <a:spLocks/>
            </p:cNvSpPr>
            <p:nvPr/>
          </p:nvSpPr>
          <p:spPr bwMode="auto">
            <a:xfrm>
              <a:off x="6126073" y="5347232"/>
              <a:ext cx="370761" cy="287592"/>
            </a:xfrm>
            <a:custGeom>
              <a:avLst/>
              <a:gdLst/>
              <a:ahLst/>
              <a:cxnLst>
                <a:cxn ang="0">
                  <a:pos x="347" y="19"/>
                </a:cxn>
                <a:cxn ang="0">
                  <a:pos x="331" y="5"/>
                </a:cxn>
                <a:cxn ang="0">
                  <a:pos x="311" y="14"/>
                </a:cxn>
                <a:cxn ang="0">
                  <a:pos x="292" y="7"/>
                </a:cxn>
                <a:cxn ang="0">
                  <a:pos x="265" y="2"/>
                </a:cxn>
                <a:cxn ang="0">
                  <a:pos x="237" y="19"/>
                </a:cxn>
                <a:cxn ang="0">
                  <a:pos x="203" y="20"/>
                </a:cxn>
                <a:cxn ang="0">
                  <a:pos x="169" y="27"/>
                </a:cxn>
                <a:cxn ang="0">
                  <a:pos x="109" y="67"/>
                </a:cxn>
                <a:cxn ang="0">
                  <a:pos x="107" y="103"/>
                </a:cxn>
                <a:cxn ang="0">
                  <a:pos x="94" y="120"/>
                </a:cxn>
                <a:cxn ang="0">
                  <a:pos x="68" y="125"/>
                </a:cxn>
                <a:cxn ang="0">
                  <a:pos x="40" y="103"/>
                </a:cxn>
                <a:cxn ang="0">
                  <a:pos x="9" y="120"/>
                </a:cxn>
                <a:cxn ang="0">
                  <a:pos x="18" y="147"/>
                </a:cxn>
                <a:cxn ang="0">
                  <a:pos x="48" y="152"/>
                </a:cxn>
                <a:cxn ang="0">
                  <a:pos x="85" y="155"/>
                </a:cxn>
                <a:cxn ang="0">
                  <a:pos x="104" y="195"/>
                </a:cxn>
                <a:cxn ang="0">
                  <a:pos x="120" y="203"/>
                </a:cxn>
                <a:cxn ang="0">
                  <a:pos x="172" y="200"/>
                </a:cxn>
                <a:cxn ang="0">
                  <a:pos x="179" y="228"/>
                </a:cxn>
                <a:cxn ang="0">
                  <a:pos x="198" y="282"/>
                </a:cxn>
                <a:cxn ang="0">
                  <a:pos x="237" y="326"/>
                </a:cxn>
                <a:cxn ang="0">
                  <a:pos x="271" y="333"/>
                </a:cxn>
                <a:cxn ang="0">
                  <a:pos x="290" y="318"/>
                </a:cxn>
                <a:cxn ang="0">
                  <a:pos x="332" y="365"/>
                </a:cxn>
                <a:cxn ang="0">
                  <a:pos x="367" y="412"/>
                </a:cxn>
                <a:cxn ang="0">
                  <a:pos x="398" y="432"/>
                </a:cxn>
                <a:cxn ang="0">
                  <a:pos x="393" y="450"/>
                </a:cxn>
                <a:cxn ang="0">
                  <a:pos x="386" y="473"/>
                </a:cxn>
                <a:cxn ang="0">
                  <a:pos x="407" y="501"/>
                </a:cxn>
                <a:cxn ang="0">
                  <a:pos x="422" y="476"/>
                </a:cxn>
                <a:cxn ang="0">
                  <a:pos x="442" y="449"/>
                </a:cxn>
                <a:cxn ang="0">
                  <a:pos x="488" y="407"/>
                </a:cxn>
                <a:cxn ang="0">
                  <a:pos x="492" y="380"/>
                </a:cxn>
                <a:cxn ang="0">
                  <a:pos x="477" y="346"/>
                </a:cxn>
                <a:cxn ang="0">
                  <a:pos x="549" y="339"/>
                </a:cxn>
                <a:cxn ang="0">
                  <a:pos x="591" y="319"/>
                </a:cxn>
                <a:cxn ang="0">
                  <a:pos x="591" y="295"/>
                </a:cxn>
                <a:cxn ang="0">
                  <a:pos x="573" y="264"/>
                </a:cxn>
                <a:cxn ang="0">
                  <a:pos x="555" y="258"/>
                </a:cxn>
                <a:cxn ang="0">
                  <a:pos x="547" y="240"/>
                </a:cxn>
                <a:cxn ang="0">
                  <a:pos x="577" y="223"/>
                </a:cxn>
                <a:cxn ang="0">
                  <a:pos x="547" y="210"/>
                </a:cxn>
                <a:cxn ang="0">
                  <a:pos x="558" y="185"/>
                </a:cxn>
                <a:cxn ang="0">
                  <a:pos x="544" y="155"/>
                </a:cxn>
                <a:cxn ang="0">
                  <a:pos x="522" y="170"/>
                </a:cxn>
                <a:cxn ang="0">
                  <a:pos x="529" y="191"/>
                </a:cxn>
                <a:cxn ang="0">
                  <a:pos x="499" y="196"/>
                </a:cxn>
                <a:cxn ang="0">
                  <a:pos x="462" y="191"/>
                </a:cxn>
                <a:cxn ang="0">
                  <a:pos x="428" y="174"/>
                </a:cxn>
                <a:cxn ang="0">
                  <a:pos x="423" y="156"/>
                </a:cxn>
                <a:cxn ang="0">
                  <a:pos x="424" y="145"/>
                </a:cxn>
                <a:cxn ang="0">
                  <a:pos x="389" y="95"/>
                </a:cxn>
                <a:cxn ang="0">
                  <a:pos x="367" y="29"/>
                </a:cxn>
              </a:cxnLst>
              <a:rect l="0" t="0" r="r" b="b"/>
              <a:pathLst>
                <a:path w="595" h="508">
                  <a:moveTo>
                    <a:pt x="367" y="22"/>
                  </a:move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47" y="19"/>
                  </a:lnTo>
                  <a:lnTo>
                    <a:pt x="341" y="12"/>
                  </a:lnTo>
                  <a:lnTo>
                    <a:pt x="336" y="7"/>
                  </a:lnTo>
                  <a:lnTo>
                    <a:pt x="333" y="5"/>
                  </a:lnTo>
                  <a:lnTo>
                    <a:pt x="331" y="5"/>
                  </a:lnTo>
                  <a:lnTo>
                    <a:pt x="331" y="5"/>
                  </a:lnTo>
                  <a:lnTo>
                    <a:pt x="326" y="5"/>
                  </a:lnTo>
                  <a:lnTo>
                    <a:pt x="324" y="6"/>
                  </a:lnTo>
                  <a:lnTo>
                    <a:pt x="320" y="10"/>
                  </a:lnTo>
                  <a:lnTo>
                    <a:pt x="315" y="13"/>
                  </a:lnTo>
                  <a:lnTo>
                    <a:pt x="311" y="14"/>
                  </a:lnTo>
                  <a:lnTo>
                    <a:pt x="308" y="15"/>
                  </a:lnTo>
                  <a:lnTo>
                    <a:pt x="308" y="15"/>
                  </a:lnTo>
                  <a:lnTo>
                    <a:pt x="305" y="14"/>
                  </a:lnTo>
                  <a:lnTo>
                    <a:pt x="300" y="13"/>
                  </a:lnTo>
                  <a:lnTo>
                    <a:pt x="292" y="7"/>
                  </a:lnTo>
                  <a:lnTo>
                    <a:pt x="283" y="3"/>
                  </a:lnTo>
                  <a:lnTo>
                    <a:pt x="277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65" y="2"/>
                  </a:lnTo>
                  <a:lnTo>
                    <a:pt x="259" y="4"/>
                  </a:lnTo>
                  <a:lnTo>
                    <a:pt x="253" y="7"/>
                  </a:lnTo>
                  <a:lnTo>
                    <a:pt x="248" y="12"/>
                  </a:lnTo>
                  <a:lnTo>
                    <a:pt x="242" y="15"/>
                  </a:lnTo>
                  <a:lnTo>
                    <a:pt x="237" y="19"/>
                  </a:lnTo>
                  <a:lnTo>
                    <a:pt x="230" y="21"/>
                  </a:lnTo>
                  <a:lnTo>
                    <a:pt x="224" y="22"/>
                  </a:lnTo>
                  <a:lnTo>
                    <a:pt x="224" y="22"/>
                  </a:lnTo>
                  <a:lnTo>
                    <a:pt x="211" y="22"/>
                  </a:lnTo>
                  <a:lnTo>
                    <a:pt x="203" y="20"/>
                  </a:lnTo>
                  <a:lnTo>
                    <a:pt x="196" y="18"/>
                  </a:lnTo>
                  <a:lnTo>
                    <a:pt x="191" y="15"/>
                  </a:lnTo>
                  <a:lnTo>
                    <a:pt x="191" y="15"/>
                  </a:lnTo>
                  <a:lnTo>
                    <a:pt x="180" y="21"/>
                  </a:lnTo>
                  <a:lnTo>
                    <a:pt x="169" y="27"/>
                  </a:lnTo>
                  <a:lnTo>
                    <a:pt x="140" y="41"/>
                  </a:lnTo>
                  <a:lnTo>
                    <a:pt x="127" y="49"/>
                  </a:lnTo>
                  <a:lnTo>
                    <a:pt x="117" y="58"/>
                  </a:lnTo>
                  <a:lnTo>
                    <a:pt x="112" y="63"/>
                  </a:lnTo>
                  <a:lnTo>
                    <a:pt x="109" y="67"/>
                  </a:lnTo>
                  <a:lnTo>
                    <a:pt x="108" y="73"/>
                  </a:lnTo>
                  <a:lnTo>
                    <a:pt x="107" y="78"/>
                  </a:lnTo>
                  <a:lnTo>
                    <a:pt x="107" y="78"/>
                  </a:lnTo>
                  <a:lnTo>
                    <a:pt x="107" y="103"/>
                  </a:lnTo>
                  <a:lnTo>
                    <a:pt x="107" y="103"/>
                  </a:lnTo>
                  <a:lnTo>
                    <a:pt x="107" y="106"/>
                  </a:lnTo>
                  <a:lnTo>
                    <a:pt x="104" y="110"/>
                  </a:lnTo>
                  <a:lnTo>
                    <a:pt x="102" y="113"/>
                  </a:lnTo>
                  <a:lnTo>
                    <a:pt x="99" y="118"/>
                  </a:lnTo>
                  <a:lnTo>
                    <a:pt x="94" y="120"/>
                  </a:lnTo>
                  <a:lnTo>
                    <a:pt x="88" y="124"/>
                  </a:lnTo>
                  <a:lnTo>
                    <a:pt x="81" y="125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68" y="125"/>
                  </a:lnTo>
                  <a:lnTo>
                    <a:pt x="63" y="122"/>
                  </a:lnTo>
                  <a:lnTo>
                    <a:pt x="58" y="120"/>
                  </a:lnTo>
                  <a:lnTo>
                    <a:pt x="54" y="116"/>
                  </a:lnTo>
                  <a:lnTo>
                    <a:pt x="47" y="109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34" y="107"/>
                  </a:lnTo>
                  <a:lnTo>
                    <a:pt x="30" y="110"/>
                  </a:lnTo>
                  <a:lnTo>
                    <a:pt x="18" y="114"/>
                  </a:lnTo>
                  <a:lnTo>
                    <a:pt x="9" y="120"/>
                  </a:lnTo>
                  <a:lnTo>
                    <a:pt x="4" y="125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13" y="142"/>
                  </a:lnTo>
                  <a:lnTo>
                    <a:pt x="18" y="147"/>
                  </a:lnTo>
                  <a:lnTo>
                    <a:pt x="22" y="148"/>
                  </a:lnTo>
                  <a:lnTo>
                    <a:pt x="22" y="148"/>
                  </a:lnTo>
                  <a:lnTo>
                    <a:pt x="32" y="150"/>
                  </a:lnTo>
                  <a:lnTo>
                    <a:pt x="40" y="152"/>
                  </a:lnTo>
                  <a:lnTo>
                    <a:pt x="48" y="152"/>
                  </a:lnTo>
                  <a:lnTo>
                    <a:pt x="56" y="152"/>
                  </a:lnTo>
                  <a:lnTo>
                    <a:pt x="71" y="152"/>
                  </a:lnTo>
                  <a:lnTo>
                    <a:pt x="78" y="152"/>
                  </a:lnTo>
                  <a:lnTo>
                    <a:pt x="85" y="155"/>
                  </a:lnTo>
                  <a:lnTo>
                    <a:pt x="85" y="155"/>
                  </a:lnTo>
                  <a:lnTo>
                    <a:pt x="89" y="160"/>
                  </a:lnTo>
                  <a:lnTo>
                    <a:pt x="92" y="166"/>
                  </a:lnTo>
                  <a:lnTo>
                    <a:pt x="97" y="181"/>
                  </a:lnTo>
                  <a:lnTo>
                    <a:pt x="101" y="189"/>
                  </a:lnTo>
                  <a:lnTo>
                    <a:pt x="104" y="195"/>
                  </a:lnTo>
                  <a:lnTo>
                    <a:pt x="108" y="198"/>
                  </a:lnTo>
                  <a:lnTo>
                    <a:pt x="111" y="200"/>
                  </a:lnTo>
                  <a:lnTo>
                    <a:pt x="116" y="202"/>
                  </a:lnTo>
                  <a:lnTo>
                    <a:pt x="120" y="203"/>
                  </a:lnTo>
                  <a:lnTo>
                    <a:pt x="120" y="203"/>
                  </a:lnTo>
                  <a:lnTo>
                    <a:pt x="133" y="202"/>
                  </a:lnTo>
                  <a:lnTo>
                    <a:pt x="146" y="201"/>
                  </a:lnTo>
                  <a:lnTo>
                    <a:pt x="164" y="200"/>
                  </a:lnTo>
                  <a:lnTo>
                    <a:pt x="164" y="200"/>
                  </a:lnTo>
                  <a:lnTo>
                    <a:pt x="172" y="200"/>
                  </a:lnTo>
                  <a:lnTo>
                    <a:pt x="176" y="202"/>
                  </a:lnTo>
                  <a:lnTo>
                    <a:pt x="178" y="205"/>
                  </a:lnTo>
                  <a:lnTo>
                    <a:pt x="179" y="211"/>
                  </a:lnTo>
                  <a:lnTo>
                    <a:pt x="179" y="223"/>
                  </a:lnTo>
                  <a:lnTo>
                    <a:pt x="179" y="228"/>
                  </a:lnTo>
                  <a:lnTo>
                    <a:pt x="179" y="235"/>
                  </a:lnTo>
                  <a:lnTo>
                    <a:pt x="179" y="235"/>
                  </a:lnTo>
                  <a:lnTo>
                    <a:pt x="184" y="250"/>
                  </a:lnTo>
                  <a:lnTo>
                    <a:pt x="190" y="266"/>
                  </a:lnTo>
                  <a:lnTo>
                    <a:pt x="198" y="282"/>
                  </a:lnTo>
                  <a:lnTo>
                    <a:pt x="207" y="297"/>
                  </a:lnTo>
                  <a:lnTo>
                    <a:pt x="218" y="311"/>
                  </a:lnTo>
                  <a:lnTo>
                    <a:pt x="224" y="317"/>
                  </a:lnTo>
                  <a:lnTo>
                    <a:pt x="231" y="321"/>
                  </a:lnTo>
                  <a:lnTo>
                    <a:pt x="237" y="326"/>
                  </a:lnTo>
                  <a:lnTo>
                    <a:pt x="244" y="328"/>
                  </a:lnTo>
                  <a:lnTo>
                    <a:pt x="251" y="331"/>
                  </a:lnTo>
                  <a:lnTo>
                    <a:pt x="257" y="332"/>
                  </a:lnTo>
                  <a:lnTo>
                    <a:pt x="257" y="332"/>
                  </a:lnTo>
                  <a:lnTo>
                    <a:pt x="271" y="333"/>
                  </a:lnTo>
                  <a:lnTo>
                    <a:pt x="286" y="335"/>
                  </a:lnTo>
                  <a:lnTo>
                    <a:pt x="286" y="335"/>
                  </a:lnTo>
                  <a:lnTo>
                    <a:pt x="287" y="325"/>
                  </a:lnTo>
                  <a:lnTo>
                    <a:pt x="288" y="321"/>
                  </a:lnTo>
                  <a:lnTo>
                    <a:pt x="290" y="318"/>
                  </a:lnTo>
                  <a:lnTo>
                    <a:pt x="293" y="315"/>
                  </a:lnTo>
                  <a:lnTo>
                    <a:pt x="295" y="312"/>
                  </a:lnTo>
                  <a:lnTo>
                    <a:pt x="305" y="309"/>
                  </a:lnTo>
                  <a:lnTo>
                    <a:pt x="305" y="309"/>
                  </a:lnTo>
                  <a:lnTo>
                    <a:pt x="332" y="365"/>
                  </a:lnTo>
                  <a:lnTo>
                    <a:pt x="346" y="391"/>
                  </a:lnTo>
                  <a:lnTo>
                    <a:pt x="353" y="402"/>
                  </a:lnTo>
                  <a:lnTo>
                    <a:pt x="360" y="412"/>
                  </a:lnTo>
                  <a:lnTo>
                    <a:pt x="360" y="412"/>
                  </a:lnTo>
                  <a:lnTo>
                    <a:pt x="367" y="412"/>
                  </a:lnTo>
                  <a:lnTo>
                    <a:pt x="372" y="415"/>
                  </a:lnTo>
                  <a:lnTo>
                    <a:pt x="377" y="418"/>
                  </a:lnTo>
                  <a:lnTo>
                    <a:pt x="382" y="422"/>
                  </a:lnTo>
                  <a:lnTo>
                    <a:pt x="392" y="428"/>
                  </a:lnTo>
                  <a:lnTo>
                    <a:pt x="398" y="432"/>
                  </a:lnTo>
                  <a:lnTo>
                    <a:pt x="405" y="434"/>
                  </a:lnTo>
                  <a:lnTo>
                    <a:pt x="405" y="434"/>
                  </a:lnTo>
                  <a:lnTo>
                    <a:pt x="402" y="439"/>
                  </a:lnTo>
                  <a:lnTo>
                    <a:pt x="399" y="443"/>
                  </a:lnTo>
                  <a:lnTo>
                    <a:pt x="393" y="450"/>
                  </a:lnTo>
                  <a:lnTo>
                    <a:pt x="387" y="458"/>
                  </a:lnTo>
                  <a:lnTo>
                    <a:pt x="386" y="462"/>
                  </a:lnTo>
                  <a:lnTo>
                    <a:pt x="385" y="468"/>
                  </a:lnTo>
                  <a:lnTo>
                    <a:pt x="385" y="468"/>
                  </a:lnTo>
                  <a:lnTo>
                    <a:pt x="386" y="473"/>
                  </a:lnTo>
                  <a:lnTo>
                    <a:pt x="389" y="480"/>
                  </a:lnTo>
                  <a:lnTo>
                    <a:pt x="392" y="486"/>
                  </a:lnTo>
                  <a:lnTo>
                    <a:pt x="397" y="492"/>
                  </a:lnTo>
                  <a:lnTo>
                    <a:pt x="401" y="496"/>
                  </a:lnTo>
                  <a:lnTo>
                    <a:pt x="407" y="501"/>
                  </a:lnTo>
                  <a:lnTo>
                    <a:pt x="419" y="508"/>
                  </a:lnTo>
                  <a:lnTo>
                    <a:pt x="419" y="508"/>
                  </a:lnTo>
                  <a:lnTo>
                    <a:pt x="419" y="496"/>
                  </a:lnTo>
                  <a:lnTo>
                    <a:pt x="420" y="486"/>
                  </a:lnTo>
                  <a:lnTo>
                    <a:pt x="422" y="476"/>
                  </a:lnTo>
                  <a:lnTo>
                    <a:pt x="425" y="468"/>
                  </a:lnTo>
                  <a:lnTo>
                    <a:pt x="425" y="468"/>
                  </a:lnTo>
                  <a:lnTo>
                    <a:pt x="429" y="463"/>
                  </a:lnTo>
                  <a:lnTo>
                    <a:pt x="432" y="458"/>
                  </a:lnTo>
                  <a:lnTo>
                    <a:pt x="442" y="449"/>
                  </a:lnTo>
                  <a:lnTo>
                    <a:pt x="463" y="432"/>
                  </a:lnTo>
                  <a:lnTo>
                    <a:pt x="474" y="423"/>
                  </a:lnTo>
                  <a:lnTo>
                    <a:pt x="479" y="418"/>
                  </a:lnTo>
                  <a:lnTo>
                    <a:pt x="484" y="412"/>
                  </a:lnTo>
                  <a:lnTo>
                    <a:pt x="488" y="407"/>
                  </a:lnTo>
                  <a:lnTo>
                    <a:pt x="490" y="400"/>
                  </a:lnTo>
                  <a:lnTo>
                    <a:pt x="492" y="393"/>
                  </a:lnTo>
                  <a:lnTo>
                    <a:pt x="492" y="386"/>
                  </a:lnTo>
                  <a:lnTo>
                    <a:pt x="492" y="386"/>
                  </a:lnTo>
                  <a:lnTo>
                    <a:pt x="492" y="380"/>
                  </a:lnTo>
                  <a:lnTo>
                    <a:pt x="490" y="374"/>
                  </a:lnTo>
                  <a:lnTo>
                    <a:pt x="485" y="365"/>
                  </a:lnTo>
                  <a:lnTo>
                    <a:pt x="479" y="356"/>
                  </a:lnTo>
                  <a:lnTo>
                    <a:pt x="478" y="351"/>
                  </a:lnTo>
                  <a:lnTo>
                    <a:pt x="477" y="346"/>
                  </a:lnTo>
                  <a:lnTo>
                    <a:pt x="477" y="346"/>
                  </a:lnTo>
                  <a:lnTo>
                    <a:pt x="492" y="346"/>
                  </a:lnTo>
                  <a:lnTo>
                    <a:pt x="509" y="344"/>
                  </a:lnTo>
                  <a:lnTo>
                    <a:pt x="529" y="342"/>
                  </a:lnTo>
                  <a:lnTo>
                    <a:pt x="549" y="339"/>
                  </a:lnTo>
                  <a:lnTo>
                    <a:pt x="566" y="334"/>
                  </a:lnTo>
                  <a:lnTo>
                    <a:pt x="574" y="331"/>
                  </a:lnTo>
                  <a:lnTo>
                    <a:pt x="581" y="327"/>
                  </a:lnTo>
                  <a:lnTo>
                    <a:pt x="587" y="324"/>
                  </a:lnTo>
                  <a:lnTo>
                    <a:pt x="591" y="319"/>
                  </a:lnTo>
                  <a:lnTo>
                    <a:pt x="593" y="315"/>
                  </a:lnTo>
                  <a:lnTo>
                    <a:pt x="595" y="309"/>
                  </a:lnTo>
                  <a:lnTo>
                    <a:pt x="595" y="309"/>
                  </a:lnTo>
                  <a:lnTo>
                    <a:pt x="593" y="302"/>
                  </a:lnTo>
                  <a:lnTo>
                    <a:pt x="591" y="295"/>
                  </a:lnTo>
                  <a:lnTo>
                    <a:pt x="587" y="290"/>
                  </a:lnTo>
                  <a:lnTo>
                    <a:pt x="582" y="285"/>
                  </a:lnTo>
                  <a:lnTo>
                    <a:pt x="578" y="279"/>
                  </a:lnTo>
                  <a:lnTo>
                    <a:pt x="575" y="272"/>
                  </a:lnTo>
                  <a:lnTo>
                    <a:pt x="573" y="264"/>
                  </a:lnTo>
                  <a:lnTo>
                    <a:pt x="573" y="255"/>
                  </a:lnTo>
                  <a:lnTo>
                    <a:pt x="573" y="255"/>
                  </a:lnTo>
                  <a:lnTo>
                    <a:pt x="566" y="257"/>
                  </a:lnTo>
                  <a:lnTo>
                    <a:pt x="561" y="258"/>
                  </a:lnTo>
                  <a:lnTo>
                    <a:pt x="555" y="258"/>
                  </a:lnTo>
                  <a:lnTo>
                    <a:pt x="547" y="255"/>
                  </a:lnTo>
                  <a:lnTo>
                    <a:pt x="547" y="255"/>
                  </a:lnTo>
                  <a:lnTo>
                    <a:pt x="547" y="240"/>
                  </a:lnTo>
                  <a:lnTo>
                    <a:pt x="547" y="240"/>
                  </a:lnTo>
                  <a:lnTo>
                    <a:pt x="547" y="240"/>
                  </a:lnTo>
                  <a:lnTo>
                    <a:pt x="559" y="236"/>
                  </a:lnTo>
                  <a:lnTo>
                    <a:pt x="563" y="233"/>
                  </a:lnTo>
                  <a:lnTo>
                    <a:pt x="569" y="231"/>
                  </a:lnTo>
                  <a:lnTo>
                    <a:pt x="574" y="226"/>
                  </a:lnTo>
                  <a:lnTo>
                    <a:pt x="577" y="223"/>
                  </a:lnTo>
                  <a:lnTo>
                    <a:pt x="580" y="217"/>
                  </a:lnTo>
                  <a:lnTo>
                    <a:pt x="580" y="210"/>
                  </a:lnTo>
                  <a:lnTo>
                    <a:pt x="580" y="210"/>
                  </a:lnTo>
                  <a:lnTo>
                    <a:pt x="547" y="210"/>
                  </a:lnTo>
                  <a:lnTo>
                    <a:pt x="547" y="210"/>
                  </a:lnTo>
                  <a:lnTo>
                    <a:pt x="547" y="210"/>
                  </a:lnTo>
                  <a:lnTo>
                    <a:pt x="547" y="205"/>
                  </a:lnTo>
                  <a:lnTo>
                    <a:pt x="549" y="201"/>
                  </a:lnTo>
                  <a:lnTo>
                    <a:pt x="552" y="193"/>
                  </a:lnTo>
                  <a:lnTo>
                    <a:pt x="558" y="185"/>
                  </a:lnTo>
                  <a:lnTo>
                    <a:pt x="565" y="176"/>
                  </a:lnTo>
                  <a:lnTo>
                    <a:pt x="565" y="176"/>
                  </a:lnTo>
                  <a:lnTo>
                    <a:pt x="565" y="155"/>
                  </a:lnTo>
                  <a:lnTo>
                    <a:pt x="544" y="155"/>
                  </a:lnTo>
                  <a:lnTo>
                    <a:pt x="544" y="155"/>
                  </a:lnTo>
                  <a:lnTo>
                    <a:pt x="544" y="155"/>
                  </a:lnTo>
                  <a:lnTo>
                    <a:pt x="530" y="160"/>
                  </a:lnTo>
                  <a:lnTo>
                    <a:pt x="524" y="165"/>
                  </a:lnTo>
                  <a:lnTo>
                    <a:pt x="522" y="167"/>
                  </a:lnTo>
                  <a:lnTo>
                    <a:pt x="522" y="170"/>
                  </a:lnTo>
                  <a:lnTo>
                    <a:pt x="522" y="170"/>
                  </a:lnTo>
                  <a:lnTo>
                    <a:pt x="522" y="176"/>
                  </a:lnTo>
                  <a:lnTo>
                    <a:pt x="524" y="181"/>
                  </a:lnTo>
                  <a:lnTo>
                    <a:pt x="527" y="186"/>
                  </a:lnTo>
                  <a:lnTo>
                    <a:pt x="529" y="191"/>
                  </a:lnTo>
                  <a:lnTo>
                    <a:pt x="529" y="191"/>
                  </a:lnTo>
                  <a:lnTo>
                    <a:pt x="522" y="195"/>
                  </a:lnTo>
                  <a:lnTo>
                    <a:pt x="514" y="196"/>
                  </a:lnTo>
                  <a:lnTo>
                    <a:pt x="507" y="196"/>
                  </a:lnTo>
                  <a:lnTo>
                    <a:pt x="499" y="196"/>
                  </a:lnTo>
                  <a:lnTo>
                    <a:pt x="484" y="193"/>
                  </a:lnTo>
                  <a:lnTo>
                    <a:pt x="477" y="191"/>
                  </a:lnTo>
                  <a:lnTo>
                    <a:pt x="470" y="191"/>
                  </a:lnTo>
                  <a:lnTo>
                    <a:pt x="470" y="191"/>
                  </a:lnTo>
                  <a:lnTo>
                    <a:pt x="462" y="191"/>
                  </a:lnTo>
                  <a:lnTo>
                    <a:pt x="455" y="190"/>
                  </a:lnTo>
                  <a:lnTo>
                    <a:pt x="447" y="188"/>
                  </a:lnTo>
                  <a:lnTo>
                    <a:pt x="439" y="185"/>
                  </a:lnTo>
                  <a:lnTo>
                    <a:pt x="432" y="180"/>
                  </a:lnTo>
                  <a:lnTo>
                    <a:pt x="428" y="174"/>
                  </a:lnTo>
                  <a:lnTo>
                    <a:pt x="423" y="167"/>
                  </a:lnTo>
                  <a:lnTo>
                    <a:pt x="423" y="163"/>
                  </a:lnTo>
                  <a:lnTo>
                    <a:pt x="422" y="158"/>
                  </a:lnTo>
                  <a:lnTo>
                    <a:pt x="422" y="158"/>
                  </a:lnTo>
                  <a:lnTo>
                    <a:pt x="423" y="156"/>
                  </a:lnTo>
                  <a:lnTo>
                    <a:pt x="425" y="153"/>
                  </a:lnTo>
                  <a:lnTo>
                    <a:pt x="428" y="150"/>
                  </a:lnTo>
                  <a:lnTo>
                    <a:pt x="429" y="148"/>
                  </a:lnTo>
                  <a:lnTo>
                    <a:pt x="429" y="148"/>
                  </a:lnTo>
                  <a:lnTo>
                    <a:pt x="424" y="145"/>
                  </a:lnTo>
                  <a:lnTo>
                    <a:pt x="420" y="141"/>
                  </a:lnTo>
                  <a:lnTo>
                    <a:pt x="414" y="136"/>
                  </a:lnTo>
                  <a:lnTo>
                    <a:pt x="409" y="129"/>
                  </a:lnTo>
                  <a:lnTo>
                    <a:pt x="399" y="113"/>
                  </a:lnTo>
                  <a:lnTo>
                    <a:pt x="389" y="95"/>
                  </a:lnTo>
                  <a:lnTo>
                    <a:pt x="381" y="75"/>
                  </a:lnTo>
                  <a:lnTo>
                    <a:pt x="374" y="57"/>
                  </a:lnTo>
                  <a:lnTo>
                    <a:pt x="369" y="41"/>
                  </a:lnTo>
                  <a:lnTo>
                    <a:pt x="367" y="29"/>
                  </a:lnTo>
                  <a:lnTo>
                    <a:pt x="367" y="29"/>
                  </a:lnTo>
                  <a:lnTo>
                    <a:pt x="367" y="22"/>
                  </a:lnTo>
                  <a:lnTo>
                    <a:pt x="367" y="2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7" name="Freeform 118"/>
            <p:cNvSpPr>
              <a:spLocks/>
            </p:cNvSpPr>
            <p:nvPr/>
          </p:nvSpPr>
          <p:spPr bwMode="auto">
            <a:xfrm>
              <a:off x="6101106" y="5291752"/>
              <a:ext cx="146057" cy="129077"/>
            </a:xfrm>
            <a:custGeom>
              <a:avLst/>
              <a:gdLst/>
              <a:ahLst/>
              <a:cxnLst>
                <a:cxn ang="0">
                  <a:pos x="235" y="114"/>
                </a:cxn>
                <a:cxn ang="0">
                  <a:pos x="212" y="126"/>
                </a:cxn>
                <a:cxn ang="0">
                  <a:pos x="170" y="148"/>
                </a:cxn>
                <a:cxn ang="0">
                  <a:pos x="153" y="162"/>
                </a:cxn>
                <a:cxn ang="0">
                  <a:pos x="149" y="172"/>
                </a:cxn>
                <a:cxn ang="0">
                  <a:pos x="148" y="177"/>
                </a:cxn>
                <a:cxn ang="0">
                  <a:pos x="148" y="202"/>
                </a:cxn>
                <a:cxn ang="0">
                  <a:pos x="145" y="209"/>
                </a:cxn>
                <a:cxn ang="0">
                  <a:pos x="140" y="217"/>
                </a:cxn>
                <a:cxn ang="0">
                  <a:pos x="129" y="223"/>
                </a:cxn>
                <a:cxn ang="0">
                  <a:pos x="114" y="225"/>
                </a:cxn>
                <a:cxn ang="0">
                  <a:pos x="109" y="224"/>
                </a:cxn>
                <a:cxn ang="0">
                  <a:pos x="99" y="219"/>
                </a:cxn>
                <a:cxn ang="0">
                  <a:pos x="88" y="208"/>
                </a:cxn>
                <a:cxn ang="0">
                  <a:pos x="81" y="202"/>
                </a:cxn>
                <a:cxn ang="0">
                  <a:pos x="71" y="209"/>
                </a:cxn>
                <a:cxn ang="0">
                  <a:pos x="50" y="219"/>
                </a:cxn>
                <a:cxn ang="0">
                  <a:pos x="41" y="228"/>
                </a:cxn>
                <a:cxn ang="0">
                  <a:pos x="27" y="213"/>
                </a:cxn>
                <a:cxn ang="0">
                  <a:pos x="4" y="186"/>
                </a:cxn>
                <a:cxn ang="0">
                  <a:pos x="0" y="177"/>
                </a:cxn>
                <a:cxn ang="0">
                  <a:pos x="2" y="173"/>
                </a:cxn>
                <a:cxn ang="0">
                  <a:pos x="12" y="164"/>
                </a:cxn>
                <a:cxn ang="0">
                  <a:pos x="21" y="155"/>
                </a:cxn>
                <a:cxn ang="0">
                  <a:pos x="22" y="151"/>
                </a:cxn>
                <a:cxn ang="0">
                  <a:pos x="19" y="142"/>
                </a:cxn>
                <a:cxn ang="0">
                  <a:pos x="12" y="135"/>
                </a:cxn>
                <a:cxn ang="0">
                  <a:pos x="4" y="127"/>
                </a:cxn>
                <a:cxn ang="0">
                  <a:pos x="0" y="118"/>
                </a:cxn>
                <a:cxn ang="0">
                  <a:pos x="2" y="114"/>
                </a:cxn>
                <a:cxn ang="0">
                  <a:pos x="5" y="107"/>
                </a:cxn>
                <a:cxn ang="0">
                  <a:pos x="18" y="98"/>
                </a:cxn>
                <a:cxn ang="0">
                  <a:pos x="37" y="88"/>
                </a:cxn>
                <a:cxn ang="0">
                  <a:pos x="54" y="76"/>
                </a:cxn>
                <a:cxn ang="0">
                  <a:pos x="59" y="70"/>
                </a:cxn>
                <a:cxn ang="0">
                  <a:pos x="63" y="63"/>
                </a:cxn>
                <a:cxn ang="0">
                  <a:pos x="67" y="44"/>
                </a:cxn>
                <a:cxn ang="0">
                  <a:pos x="69" y="21"/>
                </a:cxn>
                <a:cxn ang="0">
                  <a:pos x="73" y="13"/>
                </a:cxn>
                <a:cxn ang="0">
                  <a:pos x="80" y="6"/>
                </a:cxn>
                <a:cxn ang="0">
                  <a:pos x="92" y="2"/>
                </a:cxn>
                <a:cxn ang="0">
                  <a:pos x="111" y="0"/>
                </a:cxn>
                <a:cxn ang="0">
                  <a:pos x="133" y="0"/>
                </a:cxn>
                <a:cxn ang="0">
                  <a:pos x="158" y="3"/>
                </a:cxn>
                <a:cxn ang="0">
                  <a:pos x="182" y="9"/>
                </a:cxn>
                <a:cxn ang="0">
                  <a:pos x="194" y="15"/>
                </a:cxn>
                <a:cxn ang="0">
                  <a:pos x="195" y="19"/>
                </a:cxn>
                <a:cxn ang="0">
                  <a:pos x="202" y="35"/>
                </a:cxn>
                <a:cxn ang="0">
                  <a:pos x="203" y="56"/>
                </a:cxn>
                <a:cxn ang="0">
                  <a:pos x="209" y="63"/>
                </a:cxn>
                <a:cxn ang="0">
                  <a:pos x="220" y="66"/>
                </a:cxn>
                <a:cxn ang="0">
                  <a:pos x="220" y="82"/>
                </a:cxn>
                <a:cxn ang="0">
                  <a:pos x="224" y="101"/>
                </a:cxn>
                <a:cxn ang="0">
                  <a:pos x="228" y="110"/>
                </a:cxn>
                <a:cxn ang="0">
                  <a:pos x="232" y="114"/>
                </a:cxn>
                <a:cxn ang="0">
                  <a:pos x="235" y="114"/>
                </a:cxn>
              </a:cxnLst>
              <a:rect l="0" t="0" r="r" b="b"/>
              <a:pathLst>
                <a:path w="235" h="228">
                  <a:moveTo>
                    <a:pt x="235" y="114"/>
                  </a:moveTo>
                  <a:lnTo>
                    <a:pt x="235" y="114"/>
                  </a:lnTo>
                  <a:lnTo>
                    <a:pt x="225" y="120"/>
                  </a:lnTo>
                  <a:lnTo>
                    <a:pt x="212" y="126"/>
                  </a:lnTo>
                  <a:lnTo>
                    <a:pt x="183" y="140"/>
                  </a:lnTo>
                  <a:lnTo>
                    <a:pt x="170" y="148"/>
                  </a:lnTo>
                  <a:lnTo>
                    <a:pt x="158" y="157"/>
                  </a:lnTo>
                  <a:lnTo>
                    <a:pt x="153" y="162"/>
                  </a:lnTo>
                  <a:lnTo>
                    <a:pt x="150" y="166"/>
                  </a:lnTo>
                  <a:lnTo>
                    <a:pt x="149" y="172"/>
                  </a:lnTo>
                  <a:lnTo>
                    <a:pt x="148" y="177"/>
                  </a:lnTo>
                  <a:lnTo>
                    <a:pt x="148" y="177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48" y="205"/>
                  </a:lnTo>
                  <a:lnTo>
                    <a:pt x="145" y="209"/>
                  </a:lnTo>
                  <a:lnTo>
                    <a:pt x="143" y="212"/>
                  </a:lnTo>
                  <a:lnTo>
                    <a:pt x="140" y="217"/>
                  </a:lnTo>
                  <a:lnTo>
                    <a:pt x="135" y="219"/>
                  </a:lnTo>
                  <a:lnTo>
                    <a:pt x="129" y="223"/>
                  </a:lnTo>
                  <a:lnTo>
                    <a:pt x="122" y="224"/>
                  </a:lnTo>
                  <a:lnTo>
                    <a:pt x="114" y="225"/>
                  </a:lnTo>
                  <a:lnTo>
                    <a:pt x="114" y="225"/>
                  </a:lnTo>
                  <a:lnTo>
                    <a:pt x="109" y="224"/>
                  </a:lnTo>
                  <a:lnTo>
                    <a:pt x="104" y="221"/>
                  </a:lnTo>
                  <a:lnTo>
                    <a:pt x="99" y="219"/>
                  </a:lnTo>
                  <a:lnTo>
                    <a:pt x="95" y="215"/>
                  </a:lnTo>
                  <a:lnTo>
                    <a:pt x="88" y="208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75" y="206"/>
                  </a:lnTo>
                  <a:lnTo>
                    <a:pt x="71" y="209"/>
                  </a:lnTo>
                  <a:lnTo>
                    <a:pt x="59" y="213"/>
                  </a:lnTo>
                  <a:lnTo>
                    <a:pt x="50" y="219"/>
                  </a:lnTo>
                  <a:lnTo>
                    <a:pt x="45" y="224"/>
                  </a:lnTo>
                  <a:lnTo>
                    <a:pt x="41" y="228"/>
                  </a:lnTo>
                  <a:lnTo>
                    <a:pt x="41" y="228"/>
                  </a:lnTo>
                  <a:lnTo>
                    <a:pt x="27" y="213"/>
                  </a:lnTo>
                  <a:lnTo>
                    <a:pt x="14" y="198"/>
                  </a:lnTo>
                  <a:lnTo>
                    <a:pt x="4" y="186"/>
                  </a:lnTo>
                  <a:lnTo>
                    <a:pt x="2" y="180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2" y="173"/>
                  </a:lnTo>
                  <a:lnTo>
                    <a:pt x="4" y="170"/>
                  </a:lnTo>
                  <a:lnTo>
                    <a:pt x="12" y="164"/>
                  </a:lnTo>
                  <a:lnTo>
                    <a:pt x="19" y="158"/>
                  </a:lnTo>
                  <a:lnTo>
                    <a:pt x="21" y="155"/>
                  </a:lnTo>
                  <a:lnTo>
                    <a:pt x="22" y="151"/>
                  </a:lnTo>
                  <a:lnTo>
                    <a:pt x="22" y="151"/>
                  </a:lnTo>
                  <a:lnTo>
                    <a:pt x="21" y="147"/>
                  </a:lnTo>
                  <a:lnTo>
                    <a:pt x="19" y="142"/>
                  </a:lnTo>
                  <a:lnTo>
                    <a:pt x="15" y="139"/>
                  </a:lnTo>
                  <a:lnTo>
                    <a:pt x="12" y="135"/>
                  </a:lnTo>
                  <a:lnTo>
                    <a:pt x="7" y="132"/>
                  </a:lnTo>
                  <a:lnTo>
                    <a:pt x="4" y="127"/>
                  </a:lnTo>
                  <a:lnTo>
                    <a:pt x="2" y="124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2" y="114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8" y="104"/>
                  </a:lnTo>
                  <a:lnTo>
                    <a:pt x="18" y="98"/>
                  </a:lnTo>
                  <a:lnTo>
                    <a:pt x="27" y="93"/>
                  </a:lnTo>
                  <a:lnTo>
                    <a:pt x="37" y="88"/>
                  </a:lnTo>
                  <a:lnTo>
                    <a:pt x="48" y="82"/>
                  </a:lnTo>
                  <a:lnTo>
                    <a:pt x="54" y="76"/>
                  </a:lnTo>
                  <a:lnTo>
                    <a:pt x="58" y="73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63" y="63"/>
                  </a:lnTo>
                  <a:lnTo>
                    <a:pt x="65" y="57"/>
                  </a:lnTo>
                  <a:lnTo>
                    <a:pt x="67" y="44"/>
                  </a:lnTo>
                  <a:lnTo>
                    <a:pt x="68" y="32"/>
                  </a:lnTo>
                  <a:lnTo>
                    <a:pt x="69" y="21"/>
                  </a:lnTo>
                  <a:lnTo>
                    <a:pt x="72" y="17"/>
                  </a:lnTo>
                  <a:lnTo>
                    <a:pt x="73" y="13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6" y="4"/>
                  </a:lnTo>
                  <a:lnTo>
                    <a:pt x="92" y="2"/>
                  </a:lnTo>
                  <a:lnTo>
                    <a:pt x="100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33" y="0"/>
                  </a:lnTo>
                  <a:lnTo>
                    <a:pt x="145" y="2"/>
                  </a:lnTo>
                  <a:lnTo>
                    <a:pt x="158" y="3"/>
                  </a:lnTo>
                  <a:lnTo>
                    <a:pt x="171" y="5"/>
                  </a:lnTo>
                  <a:lnTo>
                    <a:pt x="182" y="9"/>
                  </a:lnTo>
                  <a:lnTo>
                    <a:pt x="190" y="13"/>
                  </a:lnTo>
                  <a:lnTo>
                    <a:pt x="194" y="15"/>
                  </a:lnTo>
                  <a:lnTo>
                    <a:pt x="195" y="19"/>
                  </a:lnTo>
                  <a:lnTo>
                    <a:pt x="195" y="19"/>
                  </a:lnTo>
                  <a:lnTo>
                    <a:pt x="199" y="27"/>
                  </a:lnTo>
                  <a:lnTo>
                    <a:pt x="202" y="35"/>
                  </a:lnTo>
                  <a:lnTo>
                    <a:pt x="203" y="50"/>
                  </a:lnTo>
                  <a:lnTo>
                    <a:pt x="203" y="56"/>
                  </a:lnTo>
                  <a:lnTo>
                    <a:pt x="206" y="60"/>
                  </a:lnTo>
                  <a:lnTo>
                    <a:pt x="209" y="63"/>
                  </a:lnTo>
                  <a:lnTo>
                    <a:pt x="212" y="64"/>
                  </a:lnTo>
                  <a:lnTo>
                    <a:pt x="220" y="66"/>
                  </a:lnTo>
                  <a:lnTo>
                    <a:pt x="220" y="66"/>
                  </a:lnTo>
                  <a:lnTo>
                    <a:pt x="220" y="82"/>
                  </a:lnTo>
                  <a:lnTo>
                    <a:pt x="221" y="95"/>
                  </a:lnTo>
                  <a:lnTo>
                    <a:pt x="224" y="101"/>
                  </a:lnTo>
                  <a:lnTo>
                    <a:pt x="225" y="105"/>
                  </a:lnTo>
                  <a:lnTo>
                    <a:pt x="228" y="110"/>
                  </a:lnTo>
                  <a:lnTo>
                    <a:pt x="232" y="114"/>
                  </a:lnTo>
                  <a:lnTo>
                    <a:pt x="232" y="114"/>
                  </a:lnTo>
                  <a:lnTo>
                    <a:pt x="235" y="114"/>
                  </a:lnTo>
                  <a:lnTo>
                    <a:pt x="235" y="11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8" name="Freeform 119"/>
            <p:cNvSpPr>
              <a:spLocks/>
            </p:cNvSpPr>
            <p:nvPr/>
          </p:nvSpPr>
          <p:spPr bwMode="auto">
            <a:xfrm>
              <a:off x="8207082" y="6114898"/>
              <a:ext cx="585479" cy="344205"/>
            </a:xfrm>
            <a:custGeom>
              <a:avLst/>
              <a:gdLst/>
              <a:ahLst/>
              <a:cxnLst>
                <a:cxn ang="0">
                  <a:pos x="184" y="532"/>
                </a:cxn>
                <a:cxn ang="0">
                  <a:pos x="277" y="481"/>
                </a:cxn>
                <a:cxn ang="0">
                  <a:pos x="350" y="469"/>
                </a:cxn>
                <a:cxn ang="0">
                  <a:pos x="448" y="480"/>
                </a:cxn>
                <a:cxn ang="0">
                  <a:pos x="510" y="507"/>
                </a:cxn>
                <a:cxn ang="0">
                  <a:pos x="515" y="521"/>
                </a:cxn>
                <a:cxn ang="0">
                  <a:pos x="534" y="565"/>
                </a:cxn>
                <a:cxn ang="0">
                  <a:pos x="592" y="581"/>
                </a:cxn>
                <a:cxn ang="0">
                  <a:pos x="728" y="583"/>
                </a:cxn>
                <a:cxn ang="0">
                  <a:pos x="835" y="567"/>
                </a:cxn>
                <a:cxn ang="0">
                  <a:pos x="882" y="524"/>
                </a:cxn>
                <a:cxn ang="0">
                  <a:pos x="889" y="473"/>
                </a:cxn>
                <a:cxn ang="0">
                  <a:pos x="852" y="433"/>
                </a:cxn>
                <a:cxn ang="0">
                  <a:pos x="835" y="392"/>
                </a:cxn>
                <a:cxn ang="0">
                  <a:pos x="844" y="343"/>
                </a:cxn>
                <a:cxn ang="0">
                  <a:pos x="893" y="261"/>
                </a:cxn>
                <a:cxn ang="0">
                  <a:pos x="907" y="219"/>
                </a:cxn>
                <a:cxn ang="0">
                  <a:pos x="879" y="176"/>
                </a:cxn>
                <a:cxn ang="0">
                  <a:pos x="886" y="146"/>
                </a:cxn>
                <a:cxn ang="0">
                  <a:pos x="893" y="135"/>
                </a:cxn>
                <a:cxn ang="0">
                  <a:pos x="886" y="106"/>
                </a:cxn>
                <a:cxn ang="0">
                  <a:pos x="923" y="99"/>
                </a:cxn>
                <a:cxn ang="0">
                  <a:pos x="926" y="79"/>
                </a:cxn>
                <a:cxn ang="0">
                  <a:pos x="893" y="66"/>
                </a:cxn>
                <a:cxn ang="0">
                  <a:pos x="856" y="77"/>
                </a:cxn>
                <a:cxn ang="0">
                  <a:pos x="801" y="61"/>
                </a:cxn>
                <a:cxn ang="0">
                  <a:pos x="744" y="23"/>
                </a:cxn>
                <a:cxn ang="0">
                  <a:pos x="706" y="0"/>
                </a:cxn>
                <a:cxn ang="0">
                  <a:pos x="674" y="7"/>
                </a:cxn>
                <a:cxn ang="0">
                  <a:pos x="676" y="26"/>
                </a:cxn>
                <a:cxn ang="0">
                  <a:pos x="618" y="37"/>
                </a:cxn>
                <a:cxn ang="0">
                  <a:pos x="523" y="66"/>
                </a:cxn>
                <a:cxn ang="0">
                  <a:pos x="515" y="84"/>
                </a:cxn>
                <a:cxn ang="0">
                  <a:pos x="508" y="124"/>
                </a:cxn>
                <a:cxn ang="0">
                  <a:pos x="486" y="135"/>
                </a:cxn>
                <a:cxn ang="0">
                  <a:pos x="463" y="176"/>
                </a:cxn>
                <a:cxn ang="0">
                  <a:pos x="415" y="262"/>
                </a:cxn>
                <a:cxn ang="0">
                  <a:pos x="352" y="309"/>
                </a:cxn>
                <a:cxn ang="0">
                  <a:pos x="288" y="319"/>
                </a:cxn>
                <a:cxn ang="0">
                  <a:pos x="255" y="300"/>
                </a:cxn>
                <a:cxn ang="0">
                  <a:pos x="175" y="281"/>
                </a:cxn>
                <a:cxn ang="0">
                  <a:pos x="130" y="266"/>
                </a:cxn>
                <a:cxn ang="0">
                  <a:pos x="121" y="283"/>
                </a:cxn>
                <a:cxn ang="0">
                  <a:pos x="115" y="320"/>
                </a:cxn>
                <a:cxn ang="0">
                  <a:pos x="74" y="349"/>
                </a:cxn>
                <a:cxn ang="0">
                  <a:pos x="37" y="349"/>
                </a:cxn>
                <a:cxn ang="0">
                  <a:pos x="0" y="362"/>
                </a:cxn>
                <a:cxn ang="0">
                  <a:pos x="19" y="421"/>
                </a:cxn>
                <a:cxn ang="0">
                  <a:pos x="35" y="450"/>
                </a:cxn>
                <a:cxn ang="0">
                  <a:pos x="86" y="496"/>
                </a:cxn>
                <a:cxn ang="0">
                  <a:pos x="96" y="525"/>
                </a:cxn>
                <a:cxn ang="0">
                  <a:pos x="68" y="529"/>
                </a:cxn>
                <a:cxn ang="0">
                  <a:pos x="56" y="552"/>
                </a:cxn>
                <a:cxn ang="0">
                  <a:pos x="61" y="580"/>
                </a:cxn>
                <a:cxn ang="0">
                  <a:pos x="82" y="609"/>
                </a:cxn>
              </a:cxnLst>
              <a:rect l="0" t="0" r="r" b="b"/>
              <a:pathLst>
                <a:path w="938" h="609">
                  <a:moveTo>
                    <a:pt x="82" y="609"/>
                  </a:moveTo>
                  <a:lnTo>
                    <a:pt x="82" y="609"/>
                  </a:lnTo>
                  <a:lnTo>
                    <a:pt x="110" y="589"/>
                  </a:lnTo>
                  <a:lnTo>
                    <a:pt x="136" y="568"/>
                  </a:lnTo>
                  <a:lnTo>
                    <a:pt x="184" y="532"/>
                  </a:lnTo>
                  <a:lnTo>
                    <a:pt x="207" y="514"/>
                  </a:lnTo>
                  <a:lnTo>
                    <a:pt x="231" y="501"/>
                  </a:lnTo>
                  <a:lnTo>
                    <a:pt x="254" y="489"/>
                  </a:lnTo>
                  <a:lnTo>
                    <a:pt x="265" y="484"/>
                  </a:lnTo>
                  <a:lnTo>
                    <a:pt x="277" y="481"/>
                  </a:lnTo>
                  <a:lnTo>
                    <a:pt x="277" y="481"/>
                  </a:lnTo>
                  <a:lnTo>
                    <a:pt x="293" y="475"/>
                  </a:lnTo>
                  <a:lnTo>
                    <a:pt x="311" y="472"/>
                  </a:lnTo>
                  <a:lnTo>
                    <a:pt x="331" y="471"/>
                  </a:lnTo>
                  <a:lnTo>
                    <a:pt x="350" y="469"/>
                  </a:lnTo>
                  <a:lnTo>
                    <a:pt x="371" y="469"/>
                  </a:lnTo>
                  <a:lnTo>
                    <a:pt x="390" y="471"/>
                  </a:lnTo>
                  <a:lnTo>
                    <a:pt x="411" y="473"/>
                  </a:lnTo>
                  <a:lnTo>
                    <a:pt x="431" y="476"/>
                  </a:lnTo>
                  <a:lnTo>
                    <a:pt x="448" y="480"/>
                  </a:lnTo>
                  <a:lnTo>
                    <a:pt x="465" y="484"/>
                  </a:lnTo>
                  <a:lnTo>
                    <a:pt x="480" y="489"/>
                  </a:lnTo>
                  <a:lnTo>
                    <a:pt x="493" y="495"/>
                  </a:lnTo>
                  <a:lnTo>
                    <a:pt x="503" y="502"/>
                  </a:lnTo>
                  <a:lnTo>
                    <a:pt x="510" y="507"/>
                  </a:lnTo>
                  <a:lnTo>
                    <a:pt x="512" y="511"/>
                  </a:lnTo>
                  <a:lnTo>
                    <a:pt x="515" y="514"/>
                  </a:lnTo>
                  <a:lnTo>
                    <a:pt x="515" y="518"/>
                  </a:lnTo>
                  <a:lnTo>
                    <a:pt x="515" y="521"/>
                  </a:lnTo>
                  <a:lnTo>
                    <a:pt x="515" y="521"/>
                  </a:lnTo>
                  <a:lnTo>
                    <a:pt x="515" y="533"/>
                  </a:lnTo>
                  <a:lnTo>
                    <a:pt x="517" y="543"/>
                  </a:lnTo>
                  <a:lnTo>
                    <a:pt x="520" y="551"/>
                  </a:lnTo>
                  <a:lnTo>
                    <a:pt x="527" y="559"/>
                  </a:lnTo>
                  <a:lnTo>
                    <a:pt x="534" y="565"/>
                  </a:lnTo>
                  <a:lnTo>
                    <a:pt x="543" y="570"/>
                  </a:lnTo>
                  <a:lnTo>
                    <a:pt x="554" y="574"/>
                  </a:lnTo>
                  <a:lnTo>
                    <a:pt x="567" y="578"/>
                  </a:lnTo>
                  <a:lnTo>
                    <a:pt x="579" y="580"/>
                  </a:lnTo>
                  <a:lnTo>
                    <a:pt x="592" y="581"/>
                  </a:lnTo>
                  <a:lnTo>
                    <a:pt x="621" y="583"/>
                  </a:lnTo>
                  <a:lnTo>
                    <a:pt x="651" y="583"/>
                  </a:lnTo>
                  <a:lnTo>
                    <a:pt x="680" y="583"/>
                  </a:lnTo>
                  <a:lnTo>
                    <a:pt x="680" y="583"/>
                  </a:lnTo>
                  <a:lnTo>
                    <a:pt x="728" y="583"/>
                  </a:lnTo>
                  <a:lnTo>
                    <a:pt x="769" y="581"/>
                  </a:lnTo>
                  <a:lnTo>
                    <a:pt x="787" y="579"/>
                  </a:lnTo>
                  <a:lnTo>
                    <a:pt x="805" y="575"/>
                  </a:lnTo>
                  <a:lnTo>
                    <a:pt x="820" y="572"/>
                  </a:lnTo>
                  <a:lnTo>
                    <a:pt x="835" y="567"/>
                  </a:lnTo>
                  <a:lnTo>
                    <a:pt x="847" y="562"/>
                  </a:lnTo>
                  <a:lnTo>
                    <a:pt x="858" y="555"/>
                  </a:lnTo>
                  <a:lnTo>
                    <a:pt x="868" y="545"/>
                  </a:lnTo>
                  <a:lnTo>
                    <a:pt x="875" y="535"/>
                  </a:lnTo>
                  <a:lnTo>
                    <a:pt x="882" y="524"/>
                  </a:lnTo>
                  <a:lnTo>
                    <a:pt x="886" y="510"/>
                  </a:lnTo>
                  <a:lnTo>
                    <a:pt x="889" y="495"/>
                  </a:lnTo>
                  <a:lnTo>
                    <a:pt x="890" y="476"/>
                  </a:lnTo>
                  <a:lnTo>
                    <a:pt x="890" y="476"/>
                  </a:lnTo>
                  <a:lnTo>
                    <a:pt x="889" y="473"/>
                  </a:lnTo>
                  <a:lnTo>
                    <a:pt x="888" y="468"/>
                  </a:lnTo>
                  <a:lnTo>
                    <a:pt x="881" y="460"/>
                  </a:lnTo>
                  <a:lnTo>
                    <a:pt x="873" y="452"/>
                  </a:lnTo>
                  <a:lnTo>
                    <a:pt x="862" y="443"/>
                  </a:lnTo>
                  <a:lnTo>
                    <a:pt x="852" y="433"/>
                  </a:lnTo>
                  <a:lnTo>
                    <a:pt x="844" y="421"/>
                  </a:lnTo>
                  <a:lnTo>
                    <a:pt x="840" y="414"/>
                  </a:lnTo>
                  <a:lnTo>
                    <a:pt x="837" y="407"/>
                  </a:lnTo>
                  <a:lnTo>
                    <a:pt x="836" y="400"/>
                  </a:lnTo>
                  <a:lnTo>
                    <a:pt x="835" y="392"/>
                  </a:lnTo>
                  <a:lnTo>
                    <a:pt x="835" y="392"/>
                  </a:lnTo>
                  <a:lnTo>
                    <a:pt x="836" y="380"/>
                  </a:lnTo>
                  <a:lnTo>
                    <a:pt x="837" y="367"/>
                  </a:lnTo>
                  <a:lnTo>
                    <a:pt x="840" y="356"/>
                  </a:lnTo>
                  <a:lnTo>
                    <a:pt x="844" y="343"/>
                  </a:lnTo>
                  <a:lnTo>
                    <a:pt x="850" y="333"/>
                  </a:lnTo>
                  <a:lnTo>
                    <a:pt x="854" y="321"/>
                  </a:lnTo>
                  <a:lnTo>
                    <a:pt x="867" y="300"/>
                  </a:lnTo>
                  <a:lnTo>
                    <a:pt x="881" y="281"/>
                  </a:lnTo>
                  <a:lnTo>
                    <a:pt x="893" y="261"/>
                  </a:lnTo>
                  <a:lnTo>
                    <a:pt x="906" y="244"/>
                  </a:lnTo>
                  <a:lnTo>
                    <a:pt x="915" y="227"/>
                  </a:lnTo>
                  <a:lnTo>
                    <a:pt x="915" y="227"/>
                  </a:lnTo>
                  <a:lnTo>
                    <a:pt x="912" y="223"/>
                  </a:lnTo>
                  <a:lnTo>
                    <a:pt x="907" y="219"/>
                  </a:lnTo>
                  <a:lnTo>
                    <a:pt x="894" y="207"/>
                  </a:lnTo>
                  <a:lnTo>
                    <a:pt x="889" y="200"/>
                  </a:lnTo>
                  <a:lnTo>
                    <a:pt x="884" y="193"/>
                  </a:lnTo>
                  <a:lnTo>
                    <a:pt x="881" y="185"/>
                  </a:lnTo>
                  <a:lnTo>
                    <a:pt x="879" y="176"/>
                  </a:lnTo>
                  <a:lnTo>
                    <a:pt x="879" y="176"/>
                  </a:lnTo>
                  <a:lnTo>
                    <a:pt x="879" y="166"/>
                  </a:lnTo>
                  <a:lnTo>
                    <a:pt x="883" y="159"/>
                  </a:lnTo>
                  <a:lnTo>
                    <a:pt x="885" y="152"/>
                  </a:lnTo>
                  <a:lnTo>
                    <a:pt x="886" y="146"/>
                  </a:lnTo>
                  <a:lnTo>
                    <a:pt x="886" y="146"/>
                  </a:lnTo>
                  <a:lnTo>
                    <a:pt x="891" y="143"/>
                  </a:lnTo>
                  <a:lnTo>
                    <a:pt x="892" y="141"/>
                  </a:lnTo>
                  <a:lnTo>
                    <a:pt x="893" y="139"/>
                  </a:lnTo>
                  <a:lnTo>
                    <a:pt x="893" y="135"/>
                  </a:lnTo>
                  <a:lnTo>
                    <a:pt x="891" y="129"/>
                  </a:lnTo>
                  <a:lnTo>
                    <a:pt x="888" y="117"/>
                  </a:lnTo>
                  <a:lnTo>
                    <a:pt x="885" y="112"/>
                  </a:lnTo>
                  <a:lnTo>
                    <a:pt x="886" y="106"/>
                  </a:lnTo>
                  <a:lnTo>
                    <a:pt x="886" y="106"/>
                  </a:lnTo>
                  <a:lnTo>
                    <a:pt x="896" y="108"/>
                  </a:lnTo>
                  <a:lnTo>
                    <a:pt x="904" y="108"/>
                  </a:lnTo>
                  <a:lnTo>
                    <a:pt x="911" y="106"/>
                  </a:lnTo>
                  <a:lnTo>
                    <a:pt x="917" y="102"/>
                  </a:lnTo>
                  <a:lnTo>
                    <a:pt x="923" y="99"/>
                  </a:lnTo>
                  <a:lnTo>
                    <a:pt x="929" y="93"/>
                  </a:lnTo>
                  <a:lnTo>
                    <a:pt x="934" y="87"/>
                  </a:lnTo>
                  <a:lnTo>
                    <a:pt x="938" y="81"/>
                  </a:lnTo>
                  <a:lnTo>
                    <a:pt x="938" y="81"/>
                  </a:lnTo>
                  <a:lnTo>
                    <a:pt x="926" y="79"/>
                  </a:lnTo>
                  <a:lnTo>
                    <a:pt x="913" y="78"/>
                  </a:lnTo>
                  <a:lnTo>
                    <a:pt x="907" y="76"/>
                  </a:lnTo>
                  <a:lnTo>
                    <a:pt x="901" y="74"/>
                  </a:lnTo>
                  <a:lnTo>
                    <a:pt x="897" y="70"/>
                  </a:lnTo>
                  <a:lnTo>
                    <a:pt x="893" y="66"/>
                  </a:lnTo>
                  <a:lnTo>
                    <a:pt x="893" y="66"/>
                  </a:lnTo>
                  <a:lnTo>
                    <a:pt x="884" y="69"/>
                  </a:lnTo>
                  <a:lnTo>
                    <a:pt x="876" y="72"/>
                  </a:lnTo>
                  <a:lnTo>
                    <a:pt x="868" y="76"/>
                  </a:lnTo>
                  <a:lnTo>
                    <a:pt x="856" y="77"/>
                  </a:lnTo>
                  <a:lnTo>
                    <a:pt x="856" y="77"/>
                  </a:lnTo>
                  <a:lnTo>
                    <a:pt x="840" y="76"/>
                  </a:lnTo>
                  <a:lnTo>
                    <a:pt x="827" y="72"/>
                  </a:lnTo>
                  <a:lnTo>
                    <a:pt x="813" y="68"/>
                  </a:lnTo>
                  <a:lnTo>
                    <a:pt x="801" y="61"/>
                  </a:lnTo>
                  <a:lnTo>
                    <a:pt x="777" y="47"/>
                  </a:lnTo>
                  <a:lnTo>
                    <a:pt x="754" y="32"/>
                  </a:lnTo>
                  <a:lnTo>
                    <a:pt x="754" y="32"/>
                  </a:lnTo>
                  <a:lnTo>
                    <a:pt x="747" y="28"/>
                  </a:lnTo>
                  <a:lnTo>
                    <a:pt x="744" y="23"/>
                  </a:lnTo>
                  <a:lnTo>
                    <a:pt x="736" y="11"/>
                  </a:lnTo>
                  <a:lnTo>
                    <a:pt x="731" y="7"/>
                  </a:lnTo>
                  <a:lnTo>
                    <a:pt x="725" y="3"/>
                  </a:lnTo>
                  <a:lnTo>
                    <a:pt x="717" y="0"/>
                  </a:lnTo>
                  <a:lnTo>
                    <a:pt x="706" y="0"/>
                  </a:lnTo>
                  <a:lnTo>
                    <a:pt x="706" y="0"/>
                  </a:lnTo>
                  <a:lnTo>
                    <a:pt x="698" y="1"/>
                  </a:lnTo>
                  <a:lnTo>
                    <a:pt x="690" y="3"/>
                  </a:lnTo>
                  <a:lnTo>
                    <a:pt x="682" y="6"/>
                  </a:lnTo>
                  <a:lnTo>
                    <a:pt x="674" y="7"/>
                  </a:lnTo>
                  <a:lnTo>
                    <a:pt x="674" y="7"/>
                  </a:lnTo>
                  <a:lnTo>
                    <a:pt x="676" y="9"/>
                  </a:lnTo>
                  <a:lnTo>
                    <a:pt x="677" y="13"/>
                  </a:lnTo>
                  <a:lnTo>
                    <a:pt x="677" y="20"/>
                  </a:lnTo>
                  <a:lnTo>
                    <a:pt x="676" y="26"/>
                  </a:lnTo>
                  <a:lnTo>
                    <a:pt x="674" y="32"/>
                  </a:lnTo>
                  <a:lnTo>
                    <a:pt x="674" y="32"/>
                  </a:lnTo>
                  <a:lnTo>
                    <a:pt x="657" y="33"/>
                  </a:lnTo>
                  <a:lnTo>
                    <a:pt x="639" y="34"/>
                  </a:lnTo>
                  <a:lnTo>
                    <a:pt x="618" y="37"/>
                  </a:lnTo>
                  <a:lnTo>
                    <a:pt x="598" y="40"/>
                  </a:lnTo>
                  <a:lnTo>
                    <a:pt x="577" y="45"/>
                  </a:lnTo>
                  <a:lnTo>
                    <a:pt x="556" y="51"/>
                  </a:lnTo>
                  <a:lnTo>
                    <a:pt x="538" y="57"/>
                  </a:lnTo>
                  <a:lnTo>
                    <a:pt x="523" y="66"/>
                  </a:lnTo>
                  <a:lnTo>
                    <a:pt x="523" y="66"/>
                  </a:lnTo>
                  <a:lnTo>
                    <a:pt x="520" y="67"/>
                  </a:lnTo>
                  <a:lnTo>
                    <a:pt x="518" y="70"/>
                  </a:lnTo>
                  <a:lnTo>
                    <a:pt x="516" y="76"/>
                  </a:lnTo>
                  <a:lnTo>
                    <a:pt x="515" y="84"/>
                  </a:lnTo>
                  <a:lnTo>
                    <a:pt x="514" y="93"/>
                  </a:lnTo>
                  <a:lnTo>
                    <a:pt x="512" y="112"/>
                  </a:lnTo>
                  <a:lnTo>
                    <a:pt x="511" y="118"/>
                  </a:lnTo>
                  <a:lnTo>
                    <a:pt x="510" y="122"/>
                  </a:lnTo>
                  <a:lnTo>
                    <a:pt x="508" y="124"/>
                  </a:lnTo>
                  <a:lnTo>
                    <a:pt x="508" y="124"/>
                  </a:lnTo>
                  <a:lnTo>
                    <a:pt x="504" y="127"/>
                  </a:lnTo>
                  <a:lnTo>
                    <a:pt x="501" y="129"/>
                  </a:lnTo>
                  <a:lnTo>
                    <a:pt x="492" y="132"/>
                  </a:lnTo>
                  <a:lnTo>
                    <a:pt x="486" y="135"/>
                  </a:lnTo>
                  <a:lnTo>
                    <a:pt x="481" y="138"/>
                  </a:lnTo>
                  <a:lnTo>
                    <a:pt x="478" y="141"/>
                  </a:lnTo>
                  <a:lnTo>
                    <a:pt x="474" y="146"/>
                  </a:lnTo>
                  <a:lnTo>
                    <a:pt x="474" y="146"/>
                  </a:lnTo>
                  <a:lnTo>
                    <a:pt x="463" y="176"/>
                  </a:lnTo>
                  <a:lnTo>
                    <a:pt x="449" y="206"/>
                  </a:lnTo>
                  <a:lnTo>
                    <a:pt x="441" y="221"/>
                  </a:lnTo>
                  <a:lnTo>
                    <a:pt x="433" y="235"/>
                  </a:lnTo>
                  <a:lnTo>
                    <a:pt x="424" y="249"/>
                  </a:lnTo>
                  <a:lnTo>
                    <a:pt x="415" y="262"/>
                  </a:lnTo>
                  <a:lnTo>
                    <a:pt x="403" y="274"/>
                  </a:lnTo>
                  <a:lnTo>
                    <a:pt x="393" y="285"/>
                  </a:lnTo>
                  <a:lnTo>
                    <a:pt x="380" y="295"/>
                  </a:lnTo>
                  <a:lnTo>
                    <a:pt x="366" y="304"/>
                  </a:lnTo>
                  <a:lnTo>
                    <a:pt x="352" y="309"/>
                  </a:lnTo>
                  <a:lnTo>
                    <a:pt x="336" y="315"/>
                  </a:lnTo>
                  <a:lnTo>
                    <a:pt x="320" y="319"/>
                  </a:lnTo>
                  <a:lnTo>
                    <a:pt x="302" y="320"/>
                  </a:lnTo>
                  <a:lnTo>
                    <a:pt x="302" y="320"/>
                  </a:lnTo>
                  <a:lnTo>
                    <a:pt x="288" y="319"/>
                  </a:lnTo>
                  <a:lnTo>
                    <a:pt x="275" y="315"/>
                  </a:lnTo>
                  <a:lnTo>
                    <a:pt x="270" y="313"/>
                  </a:lnTo>
                  <a:lnTo>
                    <a:pt x="264" y="309"/>
                  </a:lnTo>
                  <a:lnTo>
                    <a:pt x="259" y="306"/>
                  </a:lnTo>
                  <a:lnTo>
                    <a:pt x="255" y="300"/>
                  </a:lnTo>
                  <a:lnTo>
                    <a:pt x="255" y="300"/>
                  </a:lnTo>
                  <a:lnTo>
                    <a:pt x="191" y="300"/>
                  </a:lnTo>
                  <a:lnTo>
                    <a:pt x="191" y="300"/>
                  </a:lnTo>
                  <a:lnTo>
                    <a:pt x="191" y="300"/>
                  </a:lnTo>
                  <a:lnTo>
                    <a:pt x="175" y="281"/>
                  </a:lnTo>
                  <a:lnTo>
                    <a:pt x="163" y="265"/>
                  </a:lnTo>
                  <a:lnTo>
                    <a:pt x="163" y="265"/>
                  </a:lnTo>
                  <a:lnTo>
                    <a:pt x="143" y="263"/>
                  </a:lnTo>
                  <a:lnTo>
                    <a:pt x="134" y="265"/>
                  </a:lnTo>
                  <a:lnTo>
                    <a:pt x="130" y="266"/>
                  </a:lnTo>
                  <a:lnTo>
                    <a:pt x="126" y="268"/>
                  </a:lnTo>
                  <a:lnTo>
                    <a:pt x="126" y="268"/>
                  </a:lnTo>
                  <a:lnTo>
                    <a:pt x="123" y="270"/>
                  </a:lnTo>
                  <a:lnTo>
                    <a:pt x="122" y="275"/>
                  </a:lnTo>
                  <a:lnTo>
                    <a:pt x="121" y="283"/>
                  </a:lnTo>
                  <a:lnTo>
                    <a:pt x="122" y="305"/>
                  </a:lnTo>
                  <a:lnTo>
                    <a:pt x="122" y="305"/>
                  </a:lnTo>
                  <a:lnTo>
                    <a:pt x="121" y="309"/>
                  </a:lnTo>
                  <a:lnTo>
                    <a:pt x="119" y="314"/>
                  </a:lnTo>
                  <a:lnTo>
                    <a:pt x="115" y="320"/>
                  </a:lnTo>
                  <a:lnTo>
                    <a:pt x="111" y="324"/>
                  </a:lnTo>
                  <a:lnTo>
                    <a:pt x="100" y="335"/>
                  </a:lnTo>
                  <a:lnTo>
                    <a:pt x="88" y="343"/>
                  </a:lnTo>
                  <a:lnTo>
                    <a:pt x="81" y="346"/>
                  </a:lnTo>
                  <a:lnTo>
                    <a:pt x="74" y="349"/>
                  </a:lnTo>
                  <a:lnTo>
                    <a:pt x="67" y="351"/>
                  </a:lnTo>
                  <a:lnTo>
                    <a:pt x="59" y="351"/>
                  </a:lnTo>
                  <a:lnTo>
                    <a:pt x="52" y="351"/>
                  </a:lnTo>
                  <a:lnTo>
                    <a:pt x="44" y="351"/>
                  </a:lnTo>
                  <a:lnTo>
                    <a:pt x="37" y="349"/>
                  </a:lnTo>
                  <a:lnTo>
                    <a:pt x="30" y="345"/>
                  </a:lnTo>
                  <a:lnTo>
                    <a:pt x="30" y="345"/>
                  </a:lnTo>
                  <a:lnTo>
                    <a:pt x="0" y="345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6" y="374"/>
                  </a:lnTo>
                  <a:lnTo>
                    <a:pt x="11" y="387"/>
                  </a:lnTo>
                  <a:lnTo>
                    <a:pt x="15" y="402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1" y="429"/>
                  </a:lnTo>
                  <a:lnTo>
                    <a:pt x="25" y="437"/>
                  </a:lnTo>
                  <a:lnTo>
                    <a:pt x="29" y="444"/>
                  </a:lnTo>
                  <a:lnTo>
                    <a:pt x="35" y="450"/>
                  </a:lnTo>
                  <a:lnTo>
                    <a:pt x="46" y="461"/>
                  </a:lnTo>
                  <a:lnTo>
                    <a:pt x="60" y="473"/>
                  </a:lnTo>
                  <a:lnTo>
                    <a:pt x="74" y="484"/>
                  </a:lnTo>
                  <a:lnTo>
                    <a:pt x="80" y="490"/>
                  </a:lnTo>
                  <a:lnTo>
                    <a:pt x="86" y="496"/>
                  </a:lnTo>
                  <a:lnTo>
                    <a:pt x="90" y="503"/>
                  </a:lnTo>
                  <a:lnTo>
                    <a:pt x="94" y="510"/>
                  </a:lnTo>
                  <a:lnTo>
                    <a:pt x="96" y="517"/>
                  </a:lnTo>
                  <a:lnTo>
                    <a:pt x="96" y="525"/>
                  </a:lnTo>
                  <a:lnTo>
                    <a:pt x="96" y="525"/>
                  </a:lnTo>
                  <a:lnTo>
                    <a:pt x="79" y="525"/>
                  </a:lnTo>
                  <a:lnTo>
                    <a:pt x="79" y="525"/>
                  </a:lnTo>
                  <a:lnTo>
                    <a:pt x="79" y="525"/>
                  </a:lnTo>
                  <a:lnTo>
                    <a:pt x="73" y="527"/>
                  </a:lnTo>
                  <a:lnTo>
                    <a:pt x="68" y="529"/>
                  </a:lnTo>
                  <a:lnTo>
                    <a:pt x="65" y="533"/>
                  </a:lnTo>
                  <a:lnTo>
                    <a:pt x="61" y="537"/>
                  </a:lnTo>
                  <a:lnTo>
                    <a:pt x="59" y="542"/>
                  </a:lnTo>
                  <a:lnTo>
                    <a:pt x="57" y="548"/>
                  </a:lnTo>
                  <a:lnTo>
                    <a:pt x="56" y="552"/>
                  </a:lnTo>
                  <a:lnTo>
                    <a:pt x="56" y="558"/>
                  </a:lnTo>
                  <a:lnTo>
                    <a:pt x="56" y="558"/>
                  </a:lnTo>
                  <a:lnTo>
                    <a:pt x="57" y="566"/>
                  </a:lnTo>
                  <a:lnTo>
                    <a:pt x="59" y="573"/>
                  </a:lnTo>
                  <a:lnTo>
                    <a:pt x="61" y="580"/>
                  </a:lnTo>
                  <a:lnTo>
                    <a:pt x="66" y="586"/>
                  </a:lnTo>
                  <a:lnTo>
                    <a:pt x="74" y="597"/>
                  </a:lnTo>
                  <a:lnTo>
                    <a:pt x="82" y="605"/>
                  </a:lnTo>
                  <a:lnTo>
                    <a:pt x="82" y="605"/>
                  </a:lnTo>
                  <a:lnTo>
                    <a:pt x="82" y="609"/>
                  </a:lnTo>
                  <a:lnTo>
                    <a:pt x="82" y="60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9" name="Freeform 120"/>
            <p:cNvSpPr>
              <a:spLocks/>
            </p:cNvSpPr>
            <p:nvPr/>
          </p:nvSpPr>
          <p:spPr bwMode="auto">
            <a:xfrm>
              <a:off x="8154652" y="5982425"/>
              <a:ext cx="227201" cy="352130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65" y="14"/>
                </a:cxn>
                <a:cxn ang="0">
                  <a:pos x="64" y="31"/>
                </a:cxn>
                <a:cxn ang="0">
                  <a:pos x="77" y="59"/>
                </a:cxn>
                <a:cxn ang="0">
                  <a:pos x="84" y="81"/>
                </a:cxn>
                <a:cxn ang="0">
                  <a:pos x="74" y="122"/>
                </a:cxn>
                <a:cxn ang="0">
                  <a:pos x="63" y="161"/>
                </a:cxn>
                <a:cxn ang="0">
                  <a:pos x="72" y="174"/>
                </a:cxn>
                <a:cxn ang="0">
                  <a:pos x="102" y="172"/>
                </a:cxn>
                <a:cxn ang="0">
                  <a:pos x="135" y="181"/>
                </a:cxn>
                <a:cxn ang="0">
                  <a:pos x="143" y="205"/>
                </a:cxn>
                <a:cxn ang="0">
                  <a:pos x="135" y="232"/>
                </a:cxn>
                <a:cxn ang="0">
                  <a:pos x="100" y="278"/>
                </a:cxn>
                <a:cxn ang="0">
                  <a:pos x="92" y="307"/>
                </a:cxn>
                <a:cxn ang="0">
                  <a:pos x="100" y="348"/>
                </a:cxn>
                <a:cxn ang="0">
                  <a:pos x="118" y="408"/>
                </a:cxn>
                <a:cxn ang="0">
                  <a:pos x="113" y="432"/>
                </a:cxn>
                <a:cxn ang="0">
                  <a:pos x="81" y="466"/>
                </a:cxn>
                <a:cxn ang="0">
                  <a:pos x="19" y="508"/>
                </a:cxn>
                <a:cxn ang="0">
                  <a:pos x="0" y="541"/>
                </a:cxn>
                <a:cxn ang="0">
                  <a:pos x="2" y="551"/>
                </a:cxn>
                <a:cxn ang="0">
                  <a:pos x="11" y="572"/>
                </a:cxn>
                <a:cxn ang="0">
                  <a:pos x="5" y="594"/>
                </a:cxn>
                <a:cxn ang="0">
                  <a:pos x="8" y="610"/>
                </a:cxn>
                <a:cxn ang="0">
                  <a:pos x="42" y="623"/>
                </a:cxn>
                <a:cxn ang="0">
                  <a:pos x="58" y="620"/>
                </a:cxn>
                <a:cxn ang="0">
                  <a:pos x="81" y="594"/>
                </a:cxn>
                <a:cxn ang="0">
                  <a:pos x="114" y="580"/>
                </a:cxn>
                <a:cxn ang="0">
                  <a:pos x="136" y="586"/>
                </a:cxn>
                <a:cxn ang="0">
                  <a:pos x="165" y="581"/>
                </a:cxn>
                <a:cxn ang="0">
                  <a:pos x="199" y="555"/>
                </a:cxn>
                <a:cxn ang="0">
                  <a:pos x="206" y="540"/>
                </a:cxn>
                <a:cxn ang="0">
                  <a:pos x="210" y="503"/>
                </a:cxn>
                <a:cxn ang="0">
                  <a:pos x="227" y="500"/>
                </a:cxn>
                <a:cxn ang="0">
                  <a:pos x="247" y="492"/>
                </a:cxn>
                <a:cxn ang="0">
                  <a:pos x="259" y="458"/>
                </a:cxn>
                <a:cxn ang="0">
                  <a:pos x="302" y="421"/>
                </a:cxn>
                <a:cxn ang="0">
                  <a:pos x="324" y="400"/>
                </a:cxn>
                <a:cxn ang="0">
                  <a:pos x="332" y="379"/>
                </a:cxn>
                <a:cxn ang="0">
                  <a:pos x="334" y="352"/>
                </a:cxn>
                <a:cxn ang="0">
                  <a:pos x="356" y="332"/>
                </a:cxn>
                <a:cxn ang="0">
                  <a:pos x="364" y="316"/>
                </a:cxn>
                <a:cxn ang="0">
                  <a:pos x="351" y="288"/>
                </a:cxn>
                <a:cxn ang="0">
                  <a:pos x="340" y="268"/>
                </a:cxn>
                <a:cxn ang="0">
                  <a:pos x="313" y="204"/>
                </a:cxn>
                <a:cxn ang="0">
                  <a:pos x="288" y="121"/>
                </a:cxn>
                <a:cxn ang="0">
                  <a:pos x="250" y="81"/>
                </a:cxn>
                <a:cxn ang="0">
                  <a:pos x="226" y="60"/>
                </a:cxn>
                <a:cxn ang="0">
                  <a:pos x="206" y="55"/>
                </a:cxn>
                <a:cxn ang="0">
                  <a:pos x="155" y="62"/>
                </a:cxn>
                <a:cxn ang="0">
                  <a:pos x="137" y="54"/>
                </a:cxn>
                <a:cxn ang="0">
                  <a:pos x="99" y="16"/>
                </a:cxn>
                <a:cxn ang="0">
                  <a:pos x="92" y="0"/>
                </a:cxn>
              </a:cxnLst>
              <a:rect l="0" t="0" r="r" b="b"/>
              <a:pathLst>
                <a:path w="364" h="624">
                  <a:moveTo>
                    <a:pt x="92" y="0"/>
                  </a:move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1" y="5"/>
                  </a:lnTo>
                  <a:lnTo>
                    <a:pt x="72" y="8"/>
                  </a:lnTo>
                  <a:lnTo>
                    <a:pt x="68" y="11"/>
                  </a:lnTo>
                  <a:lnTo>
                    <a:pt x="65" y="14"/>
                  </a:lnTo>
                  <a:lnTo>
                    <a:pt x="64" y="17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31"/>
                  </a:lnTo>
                  <a:lnTo>
                    <a:pt x="66" y="39"/>
                  </a:lnTo>
                  <a:lnTo>
                    <a:pt x="69" y="46"/>
                  </a:lnTo>
                  <a:lnTo>
                    <a:pt x="74" y="53"/>
                  </a:lnTo>
                  <a:lnTo>
                    <a:pt x="77" y="59"/>
                  </a:lnTo>
                  <a:lnTo>
                    <a:pt x="81" y="66"/>
                  </a:lnTo>
                  <a:lnTo>
                    <a:pt x="83" y="73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3" y="92"/>
                  </a:lnTo>
                  <a:lnTo>
                    <a:pt x="81" y="103"/>
                  </a:lnTo>
                  <a:lnTo>
                    <a:pt x="77" y="113"/>
                  </a:lnTo>
                  <a:lnTo>
                    <a:pt x="74" y="122"/>
                  </a:lnTo>
                  <a:lnTo>
                    <a:pt x="66" y="142"/>
                  </a:lnTo>
                  <a:lnTo>
                    <a:pt x="64" y="152"/>
                  </a:lnTo>
                  <a:lnTo>
                    <a:pt x="63" y="161"/>
                  </a:lnTo>
                  <a:lnTo>
                    <a:pt x="63" y="161"/>
                  </a:lnTo>
                  <a:lnTo>
                    <a:pt x="64" y="167"/>
                  </a:lnTo>
                  <a:lnTo>
                    <a:pt x="65" y="171"/>
                  </a:lnTo>
                  <a:lnTo>
                    <a:pt x="68" y="173"/>
                  </a:lnTo>
                  <a:lnTo>
                    <a:pt x="72" y="174"/>
                  </a:lnTo>
                  <a:lnTo>
                    <a:pt x="80" y="173"/>
                  </a:lnTo>
                  <a:lnTo>
                    <a:pt x="89" y="172"/>
                  </a:lnTo>
                  <a:lnTo>
                    <a:pt x="89" y="172"/>
                  </a:lnTo>
                  <a:lnTo>
                    <a:pt x="102" y="172"/>
                  </a:lnTo>
                  <a:lnTo>
                    <a:pt x="112" y="172"/>
                  </a:lnTo>
                  <a:lnTo>
                    <a:pt x="122" y="173"/>
                  </a:lnTo>
                  <a:lnTo>
                    <a:pt x="129" y="176"/>
                  </a:lnTo>
                  <a:lnTo>
                    <a:pt x="135" y="181"/>
                  </a:lnTo>
                  <a:lnTo>
                    <a:pt x="140" y="187"/>
                  </a:lnTo>
                  <a:lnTo>
                    <a:pt x="142" y="195"/>
                  </a:lnTo>
                  <a:lnTo>
                    <a:pt x="143" y="205"/>
                  </a:lnTo>
                  <a:lnTo>
                    <a:pt x="143" y="205"/>
                  </a:lnTo>
                  <a:lnTo>
                    <a:pt x="143" y="212"/>
                  </a:lnTo>
                  <a:lnTo>
                    <a:pt x="141" y="219"/>
                  </a:lnTo>
                  <a:lnTo>
                    <a:pt x="138" y="226"/>
                  </a:lnTo>
                  <a:lnTo>
                    <a:pt x="135" y="232"/>
                  </a:lnTo>
                  <a:lnTo>
                    <a:pt x="127" y="243"/>
                  </a:lnTo>
                  <a:lnTo>
                    <a:pt x="118" y="253"/>
                  </a:lnTo>
                  <a:lnTo>
                    <a:pt x="109" y="265"/>
                  </a:lnTo>
                  <a:lnTo>
                    <a:pt x="100" y="278"/>
                  </a:lnTo>
                  <a:lnTo>
                    <a:pt x="97" y="284"/>
                  </a:lnTo>
                  <a:lnTo>
                    <a:pt x="95" y="291"/>
                  </a:lnTo>
                  <a:lnTo>
                    <a:pt x="92" y="299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94" y="321"/>
                  </a:lnTo>
                  <a:lnTo>
                    <a:pt x="96" y="335"/>
                  </a:lnTo>
                  <a:lnTo>
                    <a:pt x="100" y="348"/>
                  </a:lnTo>
                  <a:lnTo>
                    <a:pt x="105" y="360"/>
                  </a:lnTo>
                  <a:lnTo>
                    <a:pt x="114" y="385"/>
                  </a:lnTo>
                  <a:lnTo>
                    <a:pt x="117" y="396"/>
                  </a:lnTo>
                  <a:lnTo>
                    <a:pt x="118" y="408"/>
                  </a:lnTo>
                  <a:lnTo>
                    <a:pt x="118" y="408"/>
                  </a:lnTo>
                  <a:lnTo>
                    <a:pt x="118" y="414"/>
                  </a:lnTo>
                  <a:lnTo>
                    <a:pt x="117" y="420"/>
                  </a:lnTo>
                  <a:lnTo>
                    <a:pt x="113" y="432"/>
                  </a:lnTo>
                  <a:lnTo>
                    <a:pt x="107" y="442"/>
                  </a:lnTo>
                  <a:lnTo>
                    <a:pt x="99" y="451"/>
                  </a:lnTo>
                  <a:lnTo>
                    <a:pt x="91" y="459"/>
                  </a:lnTo>
                  <a:lnTo>
                    <a:pt x="81" y="466"/>
                  </a:lnTo>
                  <a:lnTo>
                    <a:pt x="59" y="480"/>
                  </a:lnTo>
                  <a:lnTo>
                    <a:pt x="37" y="493"/>
                  </a:lnTo>
                  <a:lnTo>
                    <a:pt x="28" y="500"/>
                  </a:lnTo>
                  <a:lnTo>
                    <a:pt x="19" y="508"/>
                  </a:lnTo>
                  <a:lnTo>
                    <a:pt x="11" y="516"/>
                  </a:lnTo>
                  <a:lnTo>
                    <a:pt x="5" y="525"/>
                  </a:lnTo>
                  <a:lnTo>
                    <a:pt x="2" y="535"/>
                  </a:lnTo>
                  <a:lnTo>
                    <a:pt x="0" y="541"/>
                  </a:lnTo>
                  <a:lnTo>
                    <a:pt x="0" y="547"/>
                  </a:lnTo>
                  <a:lnTo>
                    <a:pt x="0" y="547"/>
                  </a:lnTo>
                  <a:lnTo>
                    <a:pt x="0" y="549"/>
                  </a:lnTo>
                  <a:lnTo>
                    <a:pt x="2" y="551"/>
                  </a:lnTo>
                  <a:lnTo>
                    <a:pt x="6" y="555"/>
                  </a:lnTo>
                  <a:lnTo>
                    <a:pt x="11" y="558"/>
                  </a:lnTo>
                  <a:lnTo>
                    <a:pt x="11" y="558"/>
                  </a:lnTo>
                  <a:lnTo>
                    <a:pt x="11" y="572"/>
                  </a:lnTo>
                  <a:lnTo>
                    <a:pt x="11" y="572"/>
                  </a:lnTo>
                  <a:lnTo>
                    <a:pt x="11" y="572"/>
                  </a:lnTo>
                  <a:lnTo>
                    <a:pt x="6" y="587"/>
                  </a:lnTo>
                  <a:lnTo>
                    <a:pt x="5" y="594"/>
                  </a:lnTo>
                  <a:lnTo>
                    <a:pt x="4" y="602"/>
                  </a:lnTo>
                  <a:lnTo>
                    <a:pt x="4" y="602"/>
                  </a:lnTo>
                  <a:lnTo>
                    <a:pt x="5" y="605"/>
                  </a:lnTo>
                  <a:lnTo>
                    <a:pt x="8" y="610"/>
                  </a:lnTo>
                  <a:lnTo>
                    <a:pt x="14" y="614"/>
                  </a:lnTo>
                  <a:lnTo>
                    <a:pt x="20" y="617"/>
                  </a:lnTo>
                  <a:lnTo>
                    <a:pt x="35" y="622"/>
                  </a:lnTo>
                  <a:lnTo>
                    <a:pt x="42" y="623"/>
                  </a:lnTo>
                  <a:lnTo>
                    <a:pt x="48" y="624"/>
                  </a:lnTo>
                  <a:lnTo>
                    <a:pt x="48" y="624"/>
                  </a:lnTo>
                  <a:lnTo>
                    <a:pt x="53" y="623"/>
                  </a:lnTo>
                  <a:lnTo>
                    <a:pt x="58" y="620"/>
                  </a:lnTo>
                  <a:lnTo>
                    <a:pt x="63" y="617"/>
                  </a:lnTo>
                  <a:lnTo>
                    <a:pt x="67" y="612"/>
                  </a:lnTo>
                  <a:lnTo>
                    <a:pt x="75" y="602"/>
                  </a:lnTo>
                  <a:lnTo>
                    <a:pt x="81" y="594"/>
                  </a:lnTo>
                  <a:lnTo>
                    <a:pt x="81" y="594"/>
                  </a:lnTo>
                  <a:lnTo>
                    <a:pt x="84" y="580"/>
                  </a:lnTo>
                  <a:lnTo>
                    <a:pt x="114" y="580"/>
                  </a:lnTo>
                  <a:lnTo>
                    <a:pt x="114" y="580"/>
                  </a:lnTo>
                  <a:lnTo>
                    <a:pt x="114" y="580"/>
                  </a:lnTo>
                  <a:lnTo>
                    <a:pt x="121" y="584"/>
                  </a:lnTo>
                  <a:lnTo>
                    <a:pt x="128" y="586"/>
                  </a:lnTo>
                  <a:lnTo>
                    <a:pt x="136" y="586"/>
                  </a:lnTo>
                  <a:lnTo>
                    <a:pt x="143" y="586"/>
                  </a:lnTo>
                  <a:lnTo>
                    <a:pt x="151" y="586"/>
                  </a:lnTo>
                  <a:lnTo>
                    <a:pt x="158" y="584"/>
                  </a:lnTo>
                  <a:lnTo>
                    <a:pt x="165" y="581"/>
                  </a:lnTo>
                  <a:lnTo>
                    <a:pt x="172" y="578"/>
                  </a:lnTo>
                  <a:lnTo>
                    <a:pt x="184" y="570"/>
                  </a:lnTo>
                  <a:lnTo>
                    <a:pt x="195" y="559"/>
                  </a:lnTo>
                  <a:lnTo>
                    <a:pt x="199" y="555"/>
                  </a:lnTo>
                  <a:lnTo>
                    <a:pt x="203" y="549"/>
                  </a:lnTo>
                  <a:lnTo>
                    <a:pt x="205" y="544"/>
                  </a:lnTo>
                  <a:lnTo>
                    <a:pt x="206" y="540"/>
                  </a:lnTo>
                  <a:lnTo>
                    <a:pt x="206" y="540"/>
                  </a:lnTo>
                  <a:lnTo>
                    <a:pt x="205" y="518"/>
                  </a:lnTo>
                  <a:lnTo>
                    <a:pt x="206" y="510"/>
                  </a:lnTo>
                  <a:lnTo>
                    <a:pt x="207" y="505"/>
                  </a:lnTo>
                  <a:lnTo>
                    <a:pt x="210" y="503"/>
                  </a:lnTo>
                  <a:lnTo>
                    <a:pt x="210" y="503"/>
                  </a:lnTo>
                  <a:lnTo>
                    <a:pt x="214" y="501"/>
                  </a:lnTo>
                  <a:lnTo>
                    <a:pt x="218" y="500"/>
                  </a:lnTo>
                  <a:lnTo>
                    <a:pt x="227" y="500"/>
                  </a:lnTo>
                  <a:lnTo>
                    <a:pt x="236" y="502"/>
                  </a:lnTo>
                  <a:lnTo>
                    <a:pt x="247" y="503"/>
                  </a:lnTo>
                  <a:lnTo>
                    <a:pt x="247" y="503"/>
                  </a:lnTo>
                  <a:lnTo>
                    <a:pt x="247" y="492"/>
                  </a:lnTo>
                  <a:lnTo>
                    <a:pt x="249" y="481"/>
                  </a:lnTo>
                  <a:lnTo>
                    <a:pt x="251" y="473"/>
                  </a:lnTo>
                  <a:lnTo>
                    <a:pt x="255" y="465"/>
                  </a:lnTo>
                  <a:lnTo>
                    <a:pt x="259" y="458"/>
                  </a:lnTo>
                  <a:lnTo>
                    <a:pt x="265" y="451"/>
                  </a:lnTo>
                  <a:lnTo>
                    <a:pt x="277" y="440"/>
                  </a:lnTo>
                  <a:lnTo>
                    <a:pt x="289" y="431"/>
                  </a:lnTo>
                  <a:lnTo>
                    <a:pt x="302" y="421"/>
                  </a:lnTo>
                  <a:lnTo>
                    <a:pt x="315" y="411"/>
                  </a:lnTo>
                  <a:lnTo>
                    <a:pt x="319" y="405"/>
                  </a:lnTo>
                  <a:lnTo>
                    <a:pt x="324" y="400"/>
                  </a:lnTo>
                  <a:lnTo>
                    <a:pt x="324" y="400"/>
                  </a:lnTo>
                  <a:lnTo>
                    <a:pt x="328" y="395"/>
                  </a:lnTo>
                  <a:lnTo>
                    <a:pt x="331" y="389"/>
                  </a:lnTo>
                  <a:lnTo>
                    <a:pt x="332" y="383"/>
                  </a:lnTo>
                  <a:lnTo>
                    <a:pt x="332" y="379"/>
                  </a:lnTo>
                  <a:lnTo>
                    <a:pt x="332" y="366"/>
                  </a:lnTo>
                  <a:lnTo>
                    <a:pt x="333" y="359"/>
                  </a:lnTo>
                  <a:lnTo>
                    <a:pt x="334" y="352"/>
                  </a:lnTo>
                  <a:lnTo>
                    <a:pt x="334" y="352"/>
                  </a:lnTo>
                  <a:lnTo>
                    <a:pt x="336" y="348"/>
                  </a:lnTo>
                  <a:lnTo>
                    <a:pt x="341" y="344"/>
                  </a:lnTo>
                  <a:lnTo>
                    <a:pt x="350" y="336"/>
                  </a:lnTo>
                  <a:lnTo>
                    <a:pt x="356" y="332"/>
                  </a:lnTo>
                  <a:lnTo>
                    <a:pt x="359" y="327"/>
                  </a:lnTo>
                  <a:lnTo>
                    <a:pt x="363" y="321"/>
                  </a:lnTo>
                  <a:lnTo>
                    <a:pt x="364" y="316"/>
                  </a:lnTo>
                  <a:lnTo>
                    <a:pt x="364" y="316"/>
                  </a:lnTo>
                  <a:lnTo>
                    <a:pt x="363" y="310"/>
                  </a:lnTo>
                  <a:lnTo>
                    <a:pt x="362" y="305"/>
                  </a:lnTo>
                  <a:lnTo>
                    <a:pt x="356" y="297"/>
                  </a:lnTo>
                  <a:lnTo>
                    <a:pt x="351" y="288"/>
                  </a:lnTo>
                  <a:lnTo>
                    <a:pt x="350" y="283"/>
                  </a:lnTo>
                  <a:lnTo>
                    <a:pt x="349" y="279"/>
                  </a:lnTo>
                  <a:lnTo>
                    <a:pt x="349" y="279"/>
                  </a:lnTo>
                  <a:lnTo>
                    <a:pt x="340" y="268"/>
                  </a:lnTo>
                  <a:lnTo>
                    <a:pt x="333" y="257"/>
                  </a:lnTo>
                  <a:lnTo>
                    <a:pt x="327" y="244"/>
                  </a:lnTo>
                  <a:lnTo>
                    <a:pt x="321" y="232"/>
                  </a:lnTo>
                  <a:lnTo>
                    <a:pt x="313" y="204"/>
                  </a:lnTo>
                  <a:lnTo>
                    <a:pt x="306" y="175"/>
                  </a:lnTo>
                  <a:lnTo>
                    <a:pt x="298" y="148"/>
                  </a:lnTo>
                  <a:lnTo>
                    <a:pt x="294" y="134"/>
                  </a:lnTo>
                  <a:lnTo>
                    <a:pt x="288" y="121"/>
                  </a:lnTo>
                  <a:lnTo>
                    <a:pt x="281" y="110"/>
                  </a:lnTo>
                  <a:lnTo>
                    <a:pt x="272" y="99"/>
                  </a:lnTo>
                  <a:lnTo>
                    <a:pt x="263" y="90"/>
                  </a:lnTo>
                  <a:lnTo>
                    <a:pt x="250" y="81"/>
                  </a:lnTo>
                  <a:lnTo>
                    <a:pt x="250" y="81"/>
                  </a:lnTo>
                  <a:lnTo>
                    <a:pt x="241" y="73"/>
                  </a:lnTo>
                  <a:lnTo>
                    <a:pt x="231" y="64"/>
                  </a:lnTo>
                  <a:lnTo>
                    <a:pt x="226" y="60"/>
                  </a:lnTo>
                  <a:lnTo>
                    <a:pt x="220" y="58"/>
                  </a:lnTo>
                  <a:lnTo>
                    <a:pt x="213" y="55"/>
                  </a:lnTo>
                  <a:lnTo>
                    <a:pt x="206" y="55"/>
                  </a:lnTo>
                  <a:lnTo>
                    <a:pt x="206" y="55"/>
                  </a:lnTo>
                  <a:lnTo>
                    <a:pt x="194" y="57"/>
                  </a:lnTo>
                  <a:lnTo>
                    <a:pt x="182" y="59"/>
                  </a:lnTo>
                  <a:lnTo>
                    <a:pt x="170" y="61"/>
                  </a:lnTo>
                  <a:lnTo>
                    <a:pt x="155" y="62"/>
                  </a:lnTo>
                  <a:lnTo>
                    <a:pt x="155" y="62"/>
                  </a:lnTo>
                  <a:lnTo>
                    <a:pt x="151" y="61"/>
                  </a:lnTo>
                  <a:lnTo>
                    <a:pt x="147" y="60"/>
                  </a:lnTo>
                  <a:lnTo>
                    <a:pt x="137" y="54"/>
                  </a:lnTo>
                  <a:lnTo>
                    <a:pt x="127" y="46"/>
                  </a:lnTo>
                  <a:lnTo>
                    <a:pt x="117" y="37"/>
                  </a:lnTo>
                  <a:lnTo>
                    <a:pt x="107" y="27"/>
                  </a:lnTo>
                  <a:lnTo>
                    <a:pt x="99" y="16"/>
                  </a:lnTo>
                  <a:lnTo>
                    <a:pt x="94" y="7"/>
                  </a:lnTo>
                  <a:lnTo>
                    <a:pt x="92" y="4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0" name="Freeform 121"/>
            <p:cNvSpPr>
              <a:spLocks/>
            </p:cNvSpPr>
            <p:nvPr/>
          </p:nvSpPr>
          <p:spPr bwMode="auto">
            <a:xfrm>
              <a:off x="5167336" y="5776354"/>
              <a:ext cx="104861" cy="141532"/>
            </a:xfrm>
            <a:custGeom>
              <a:avLst/>
              <a:gdLst/>
              <a:ahLst/>
              <a:cxnLst>
                <a:cxn ang="0">
                  <a:pos x="166" y="146"/>
                </a:cxn>
                <a:cxn ang="0">
                  <a:pos x="165" y="131"/>
                </a:cxn>
                <a:cxn ang="0">
                  <a:pos x="164" y="117"/>
                </a:cxn>
                <a:cxn ang="0">
                  <a:pos x="157" y="95"/>
                </a:cxn>
                <a:cxn ang="0">
                  <a:pos x="129" y="54"/>
                </a:cxn>
                <a:cxn ang="0">
                  <a:pos x="103" y="39"/>
                </a:cxn>
                <a:cxn ang="0">
                  <a:pos x="92" y="36"/>
                </a:cxn>
                <a:cxn ang="0">
                  <a:pos x="63" y="28"/>
                </a:cxn>
                <a:cxn ang="0">
                  <a:pos x="43" y="11"/>
                </a:cxn>
                <a:cxn ang="0">
                  <a:pos x="18" y="0"/>
                </a:cxn>
                <a:cxn ang="0">
                  <a:pos x="18" y="25"/>
                </a:cxn>
                <a:cxn ang="0">
                  <a:pos x="33" y="48"/>
                </a:cxn>
                <a:cxn ang="0">
                  <a:pos x="57" y="67"/>
                </a:cxn>
                <a:cxn ang="0">
                  <a:pos x="77" y="72"/>
                </a:cxn>
                <a:cxn ang="0">
                  <a:pos x="93" y="66"/>
                </a:cxn>
                <a:cxn ang="0">
                  <a:pos x="102" y="66"/>
                </a:cxn>
                <a:cxn ang="0">
                  <a:pos x="110" y="76"/>
                </a:cxn>
                <a:cxn ang="0">
                  <a:pos x="112" y="92"/>
                </a:cxn>
                <a:cxn ang="0">
                  <a:pos x="105" y="104"/>
                </a:cxn>
                <a:cxn ang="0">
                  <a:pos x="79" y="123"/>
                </a:cxn>
                <a:cxn ang="0">
                  <a:pos x="54" y="131"/>
                </a:cxn>
                <a:cxn ang="0">
                  <a:pos x="55" y="161"/>
                </a:cxn>
                <a:cxn ang="0">
                  <a:pos x="51" y="183"/>
                </a:cxn>
                <a:cxn ang="0">
                  <a:pos x="43" y="189"/>
                </a:cxn>
                <a:cxn ang="0">
                  <a:pos x="36" y="183"/>
                </a:cxn>
                <a:cxn ang="0">
                  <a:pos x="27" y="172"/>
                </a:cxn>
                <a:cxn ang="0">
                  <a:pos x="18" y="173"/>
                </a:cxn>
                <a:cxn ang="0">
                  <a:pos x="2" y="183"/>
                </a:cxn>
                <a:cxn ang="0">
                  <a:pos x="0" y="191"/>
                </a:cxn>
                <a:cxn ang="0">
                  <a:pos x="5" y="224"/>
                </a:cxn>
                <a:cxn ang="0">
                  <a:pos x="23" y="245"/>
                </a:cxn>
                <a:cxn ang="0">
                  <a:pos x="40" y="249"/>
                </a:cxn>
                <a:cxn ang="0">
                  <a:pos x="58" y="242"/>
                </a:cxn>
                <a:cxn ang="0">
                  <a:pos x="76" y="226"/>
                </a:cxn>
                <a:cxn ang="0">
                  <a:pos x="104" y="179"/>
                </a:cxn>
                <a:cxn ang="0">
                  <a:pos x="117" y="150"/>
                </a:cxn>
                <a:cxn ang="0">
                  <a:pos x="135" y="150"/>
                </a:cxn>
                <a:cxn ang="0">
                  <a:pos x="138" y="178"/>
                </a:cxn>
                <a:cxn ang="0">
                  <a:pos x="143" y="193"/>
                </a:cxn>
                <a:cxn ang="0">
                  <a:pos x="149" y="194"/>
                </a:cxn>
                <a:cxn ang="0">
                  <a:pos x="155" y="187"/>
                </a:cxn>
                <a:cxn ang="0">
                  <a:pos x="157" y="162"/>
                </a:cxn>
                <a:cxn ang="0">
                  <a:pos x="161" y="148"/>
                </a:cxn>
                <a:cxn ang="0">
                  <a:pos x="164" y="146"/>
                </a:cxn>
              </a:cxnLst>
              <a:rect l="0" t="0" r="r" b="b"/>
              <a:pathLst>
                <a:path w="168" h="249">
                  <a:moveTo>
                    <a:pt x="164" y="146"/>
                  </a:moveTo>
                  <a:lnTo>
                    <a:pt x="164" y="146"/>
                  </a:lnTo>
                  <a:lnTo>
                    <a:pt x="166" y="146"/>
                  </a:lnTo>
                  <a:lnTo>
                    <a:pt x="168" y="143"/>
                  </a:lnTo>
                  <a:lnTo>
                    <a:pt x="168" y="138"/>
                  </a:lnTo>
                  <a:lnTo>
                    <a:pt x="165" y="131"/>
                  </a:lnTo>
                  <a:lnTo>
                    <a:pt x="164" y="124"/>
                  </a:lnTo>
                  <a:lnTo>
                    <a:pt x="164" y="124"/>
                  </a:lnTo>
                  <a:lnTo>
                    <a:pt x="164" y="117"/>
                  </a:lnTo>
                  <a:lnTo>
                    <a:pt x="163" y="110"/>
                  </a:lnTo>
                  <a:lnTo>
                    <a:pt x="161" y="102"/>
                  </a:lnTo>
                  <a:lnTo>
                    <a:pt x="157" y="95"/>
                  </a:lnTo>
                  <a:lnTo>
                    <a:pt x="150" y="80"/>
                  </a:lnTo>
                  <a:lnTo>
                    <a:pt x="140" y="66"/>
                  </a:lnTo>
                  <a:lnTo>
                    <a:pt x="129" y="54"/>
                  </a:lnTo>
                  <a:lnTo>
                    <a:pt x="117" y="44"/>
                  </a:lnTo>
                  <a:lnTo>
                    <a:pt x="110" y="41"/>
                  </a:lnTo>
                  <a:lnTo>
                    <a:pt x="103" y="39"/>
                  </a:lnTo>
                  <a:lnTo>
                    <a:pt x="97" y="36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81" y="35"/>
                  </a:lnTo>
                  <a:lnTo>
                    <a:pt x="72" y="33"/>
                  </a:lnTo>
                  <a:lnTo>
                    <a:pt x="63" y="28"/>
                  </a:lnTo>
                  <a:lnTo>
                    <a:pt x="56" y="24"/>
                  </a:lnTo>
                  <a:lnTo>
                    <a:pt x="49" y="18"/>
                  </a:lnTo>
                  <a:lnTo>
                    <a:pt x="43" y="1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18" y="0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21" y="32"/>
                  </a:lnTo>
                  <a:lnTo>
                    <a:pt x="26" y="40"/>
                  </a:lnTo>
                  <a:lnTo>
                    <a:pt x="33" y="48"/>
                  </a:lnTo>
                  <a:lnTo>
                    <a:pt x="40" y="56"/>
                  </a:lnTo>
                  <a:lnTo>
                    <a:pt x="48" y="62"/>
                  </a:lnTo>
                  <a:lnTo>
                    <a:pt x="57" y="67"/>
                  </a:lnTo>
                  <a:lnTo>
                    <a:pt x="66" y="71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80" y="71"/>
                  </a:lnTo>
                  <a:lnTo>
                    <a:pt x="86" y="69"/>
                  </a:lnTo>
                  <a:lnTo>
                    <a:pt x="93" y="66"/>
                  </a:lnTo>
                  <a:lnTo>
                    <a:pt x="99" y="65"/>
                  </a:lnTo>
                  <a:lnTo>
                    <a:pt x="99" y="65"/>
                  </a:lnTo>
                  <a:lnTo>
                    <a:pt x="102" y="66"/>
                  </a:lnTo>
                  <a:lnTo>
                    <a:pt x="105" y="69"/>
                  </a:lnTo>
                  <a:lnTo>
                    <a:pt x="108" y="72"/>
                  </a:lnTo>
                  <a:lnTo>
                    <a:pt x="110" y="76"/>
                  </a:lnTo>
                  <a:lnTo>
                    <a:pt x="112" y="84"/>
                  </a:lnTo>
                  <a:lnTo>
                    <a:pt x="112" y="92"/>
                  </a:lnTo>
                  <a:lnTo>
                    <a:pt x="112" y="92"/>
                  </a:lnTo>
                  <a:lnTo>
                    <a:pt x="112" y="94"/>
                  </a:lnTo>
                  <a:lnTo>
                    <a:pt x="111" y="97"/>
                  </a:lnTo>
                  <a:lnTo>
                    <a:pt x="105" y="104"/>
                  </a:lnTo>
                  <a:lnTo>
                    <a:pt x="99" y="110"/>
                  </a:lnTo>
                  <a:lnTo>
                    <a:pt x="89" y="117"/>
                  </a:lnTo>
                  <a:lnTo>
                    <a:pt x="79" y="123"/>
                  </a:lnTo>
                  <a:lnTo>
                    <a:pt x="70" y="127"/>
                  </a:lnTo>
                  <a:lnTo>
                    <a:pt x="61" y="130"/>
                  </a:lnTo>
                  <a:lnTo>
                    <a:pt x="54" y="131"/>
                  </a:lnTo>
                  <a:lnTo>
                    <a:pt x="54" y="131"/>
                  </a:lnTo>
                  <a:lnTo>
                    <a:pt x="55" y="151"/>
                  </a:lnTo>
                  <a:lnTo>
                    <a:pt x="55" y="161"/>
                  </a:lnTo>
                  <a:lnTo>
                    <a:pt x="55" y="169"/>
                  </a:lnTo>
                  <a:lnTo>
                    <a:pt x="54" y="177"/>
                  </a:lnTo>
                  <a:lnTo>
                    <a:pt x="51" y="183"/>
                  </a:lnTo>
                  <a:lnTo>
                    <a:pt x="49" y="186"/>
                  </a:lnTo>
                  <a:lnTo>
                    <a:pt x="47" y="187"/>
                  </a:lnTo>
                  <a:lnTo>
                    <a:pt x="43" y="189"/>
                  </a:lnTo>
                  <a:lnTo>
                    <a:pt x="40" y="191"/>
                  </a:lnTo>
                  <a:lnTo>
                    <a:pt x="40" y="191"/>
                  </a:lnTo>
                  <a:lnTo>
                    <a:pt x="36" y="183"/>
                  </a:lnTo>
                  <a:lnTo>
                    <a:pt x="33" y="177"/>
                  </a:lnTo>
                  <a:lnTo>
                    <a:pt x="30" y="173"/>
                  </a:lnTo>
                  <a:lnTo>
                    <a:pt x="27" y="172"/>
                  </a:lnTo>
                  <a:lnTo>
                    <a:pt x="25" y="172"/>
                  </a:lnTo>
                  <a:lnTo>
                    <a:pt x="25" y="172"/>
                  </a:lnTo>
                  <a:lnTo>
                    <a:pt x="18" y="173"/>
                  </a:lnTo>
                  <a:lnTo>
                    <a:pt x="9" y="177"/>
                  </a:lnTo>
                  <a:lnTo>
                    <a:pt x="5" y="180"/>
                  </a:lnTo>
                  <a:lnTo>
                    <a:pt x="2" y="183"/>
                  </a:lnTo>
                  <a:lnTo>
                    <a:pt x="1" y="186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202"/>
                  </a:lnTo>
                  <a:lnTo>
                    <a:pt x="2" y="214"/>
                  </a:lnTo>
                  <a:lnTo>
                    <a:pt x="5" y="224"/>
                  </a:lnTo>
                  <a:lnTo>
                    <a:pt x="10" y="232"/>
                  </a:lnTo>
                  <a:lnTo>
                    <a:pt x="16" y="239"/>
                  </a:lnTo>
                  <a:lnTo>
                    <a:pt x="23" y="245"/>
                  </a:lnTo>
                  <a:lnTo>
                    <a:pt x="31" y="248"/>
                  </a:lnTo>
                  <a:lnTo>
                    <a:pt x="40" y="249"/>
                  </a:lnTo>
                  <a:lnTo>
                    <a:pt x="40" y="249"/>
                  </a:lnTo>
                  <a:lnTo>
                    <a:pt x="46" y="248"/>
                  </a:lnTo>
                  <a:lnTo>
                    <a:pt x="51" y="246"/>
                  </a:lnTo>
                  <a:lnTo>
                    <a:pt x="58" y="242"/>
                  </a:lnTo>
                  <a:lnTo>
                    <a:pt x="64" y="238"/>
                  </a:lnTo>
                  <a:lnTo>
                    <a:pt x="70" y="233"/>
                  </a:lnTo>
                  <a:lnTo>
                    <a:pt x="76" y="226"/>
                  </a:lnTo>
                  <a:lnTo>
                    <a:pt x="87" y="211"/>
                  </a:lnTo>
                  <a:lnTo>
                    <a:pt x="96" y="196"/>
                  </a:lnTo>
                  <a:lnTo>
                    <a:pt x="104" y="179"/>
                  </a:lnTo>
                  <a:lnTo>
                    <a:pt x="112" y="164"/>
                  </a:lnTo>
                  <a:lnTo>
                    <a:pt x="117" y="150"/>
                  </a:lnTo>
                  <a:lnTo>
                    <a:pt x="117" y="150"/>
                  </a:lnTo>
                  <a:lnTo>
                    <a:pt x="124" y="151"/>
                  </a:lnTo>
                  <a:lnTo>
                    <a:pt x="129" y="151"/>
                  </a:lnTo>
                  <a:lnTo>
                    <a:pt x="135" y="150"/>
                  </a:lnTo>
                  <a:lnTo>
                    <a:pt x="135" y="150"/>
                  </a:lnTo>
                  <a:lnTo>
                    <a:pt x="135" y="163"/>
                  </a:lnTo>
                  <a:lnTo>
                    <a:pt x="138" y="178"/>
                  </a:lnTo>
                  <a:lnTo>
                    <a:pt x="140" y="184"/>
                  </a:lnTo>
                  <a:lnTo>
                    <a:pt x="141" y="189"/>
                  </a:lnTo>
                  <a:lnTo>
                    <a:pt x="143" y="193"/>
                  </a:lnTo>
                  <a:lnTo>
                    <a:pt x="147" y="194"/>
                  </a:lnTo>
                  <a:lnTo>
                    <a:pt x="147" y="194"/>
                  </a:lnTo>
                  <a:lnTo>
                    <a:pt x="149" y="194"/>
                  </a:lnTo>
                  <a:lnTo>
                    <a:pt x="152" y="192"/>
                  </a:lnTo>
                  <a:lnTo>
                    <a:pt x="154" y="189"/>
                  </a:lnTo>
                  <a:lnTo>
                    <a:pt x="155" y="187"/>
                  </a:lnTo>
                  <a:lnTo>
                    <a:pt x="156" y="179"/>
                  </a:lnTo>
                  <a:lnTo>
                    <a:pt x="157" y="170"/>
                  </a:lnTo>
                  <a:lnTo>
                    <a:pt x="157" y="162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1" y="148"/>
                  </a:lnTo>
                  <a:lnTo>
                    <a:pt x="162" y="147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64" y="14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1" name="Freeform 122"/>
            <p:cNvSpPr>
              <a:spLocks/>
            </p:cNvSpPr>
            <p:nvPr/>
          </p:nvSpPr>
          <p:spPr bwMode="auto">
            <a:xfrm>
              <a:off x="5392040" y="5771827"/>
              <a:ext cx="332063" cy="336279"/>
            </a:xfrm>
            <a:custGeom>
              <a:avLst/>
              <a:gdLst/>
              <a:ahLst/>
              <a:cxnLst>
                <a:cxn ang="0">
                  <a:pos x="297" y="63"/>
                </a:cxn>
                <a:cxn ang="0">
                  <a:pos x="305" y="77"/>
                </a:cxn>
                <a:cxn ang="0">
                  <a:pos x="327" y="66"/>
                </a:cxn>
                <a:cxn ang="0">
                  <a:pos x="344" y="80"/>
                </a:cxn>
                <a:cxn ang="0">
                  <a:pos x="325" y="126"/>
                </a:cxn>
                <a:cxn ang="0">
                  <a:pos x="246" y="158"/>
                </a:cxn>
                <a:cxn ang="0">
                  <a:pos x="235" y="177"/>
                </a:cxn>
                <a:cxn ang="0">
                  <a:pos x="226" y="200"/>
                </a:cxn>
                <a:cxn ang="0">
                  <a:pos x="208" y="206"/>
                </a:cxn>
                <a:cxn ang="0">
                  <a:pos x="179" y="195"/>
                </a:cxn>
                <a:cxn ang="0">
                  <a:pos x="155" y="158"/>
                </a:cxn>
                <a:cxn ang="0">
                  <a:pos x="122" y="110"/>
                </a:cxn>
                <a:cxn ang="0">
                  <a:pos x="99" y="58"/>
                </a:cxn>
                <a:cxn ang="0">
                  <a:pos x="79" y="69"/>
                </a:cxn>
                <a:cxn ang="0">
                  <a:pos x="62" y="88"/>
                </a:cxn>
                <a:cxn ang="0">
                  <a:pos x="25" y="73"/>
                </a:cxn>
                <a:cxn ang="0">
                  <a:pos x="2" y="86"/>
                </a:cxn>
                <a:cxn ang="0">
                  <a:pos x="4" y="112"/>
                </a:cxn>
                <a:cxn ang="0">
                  <a:pos x="29" y="128"/>
                </a:cxn>
                <a:cxn ang="0">
                  <a:pos x="58" y="118"/>
                </a:cxn>
                <a:cxn ang="0">
                  <a:pos x="81" y="149"/>
                </a:cxn>
                <a:cxn ang="0">
                  <a:pos x="115" y="159"/>
                </a:cxn>
                <a:cxn ang="0">
                  <a:pos x="128" y="192"/>
                </a:cxn>
                <a:cxn ang="0">
                  <a:pos x="175" y="239"/>
                </a:cxn>
                <a:cxn ang="0">
                  <a:pos x="177" y="271"/>
                </a:cxn>
                <a:cxn ang="0">
                  <a:pos x="169" y="310"/>
                </a:cxn>
                <a:cxn ang="0">
                  <a:pos x="207" y="383"/>
                </a:cxn>
                <a:cxn ang="0">
                  <a:pos x="245" y="448"/>
                </a:cxn>
                <a:cxn ang="0">
                  <a:pos x="247" y="494"/>
                </a:cxn>
                <a:cxn ang="0">
                  <a:pos x="299" y="536"/>
                </a:cxn>
                <a:cxn ang="0">
                  <a:pos x="319" y="578"/>
                </a:cxn>
                <a:cxn ang="0">
                  <a:pos x="323" y="594"/>
                </a:cxn>
                <a:cxn ang="0">
                  <a:pos x="393" y="561"/>
                </a:cxn>
                <a:cxn ang="0">
                  <a:pos x="426" y="528"/>
                </a:cxn>
                <a:cxn ang="0">
                  <a:pos x="422" y="507"/>
                </a:cxn>
                <a:cxn ang="0">
                  <a:pos x="399" y="485"/>
                </a:cxn>
                <a:cxn ang="0">
                  <a:pos x="426" y="455"/>
                </a:cxn>
                <a:cxn ang="0">
                  <a:pos x="451" y="426"/>
                </a:cxn>
                <a:cxn ang="0">
                  <a:pos x="437" y="391"/>
                </a:cxn>
                <a:cxn ang="0">
                  <a:pos x="444" y="365"/>
                </a:cxn>
                <a:cxn ang="0">
                  <a:pos x="462" y="369"/>
                </a:cxn>
                <a:cxn ang="0">
                  <a:pos x="483" y="371"/>
                </a:cxn>
                <a:cxn ang="0">
                  <a:pos x="521" y="345"/>
                </a:cxn>
                <a:cxn ang="0">
                  <a:pos x="510" y="288"/>
                </a:cxn>
                <a:cxn ang="0">
                  <a:pos x="523" y="256"/>
                </a:cxn>
                <a:cxn ang="0">
                  <a:pos x="521" y="222"/>
                </a:cxn>
                <a:cxn ang="0">
                  <a:pos x="495" y="181"/>
                </a:cxn>
                <a:cxn ang="0">
                  <a:pos x="483" y="97"/>
                </a:cxn>
                <a:cxn ang="0">
                  <a:pos x="446" y="47"/>
                </a:cxn>
                <a:cxn ang="0">
                  <a:pos x="424" y="35"/>
                </a:cxn>
                <a:cxn ang="0">
                  <a:pos x="408" y="3"/>
                </a:cxn>
                <a:cxn ang="0">
                  <a:pos x="388" y="43"/>
                </a:cxn>
                <a:cxn ang="0">
                  <a:pos x="357" y="34"/>
                </a:cxn>
                <a:cxn ang="0">
                  <a:pos x="322" y="31"/>
                </a:cxn>
                <a:cxn ang="0">
                  <a:pos x="293" y="55"/>
                </a:cxn>
              </a:cxnLst>
              <a:rect l="0" t="0" r="r" b="b"/>
              <a:pathLst>
                <a:path w="531" h="594">
                  <a:moveTo>
                    <a:pt x="293" y="55"/>
                  </a:moveTo>
                  <a:lnTo>
                    <a:pt x="293" y="55"/>
                  </a:lnTo>
                  <a:lnTo>
                    <a:pt x="293" y="61"/>
                  </a:lnTo>
                  <a:lnTo>
                    <a:pt x="296" y="63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7" y="66"/>
                  </a:lnTo>
                  <a:lnTo>
                    <a:pt x="298" y="71"/>
                  </a:lnTo>
                  <a:lnTo>
                    <a:pt x="299" y="73"/>
                  </a:lnTo>
                  <a:lnTo>
                    <a:pt x="301" y="75"/>
                  </a:lnTo>
                  <a:lnTo>
                    <a:pt x="305" y="77"/>
                  </a:lnTo>
                  <a:lnTo>
                    <a:pt x="308" y="77"/>
                  </a:lnTo>
                  <a:lnTo>
                    <a:pt x="308" y="77"/>
                  </a:lnTo>
                  <a:lnTo>
                    <a:pt x="316" y="77"/>
                  </a:lnTo>
                  <a:lnTo>
                    <a:pt x="320" y="74"/>
                  </a:lnTo>
                  <a:lnTo>
                    <a:pt x="322" y="71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44" y="66"/>
                  </a:lnTo>
                  <a:lnTo>
                    <a:pt x="344" y="66"/>
                  </a:lnTo>
                  <a:lnTo>
                    <a:pt x="344" y="66"/>
                  </a:lnTo>
                  <a:lnTo>
                    <a:pt x="344" y="80"/>
                  </a:lnTo>
                  <a:lnTo>
                    <a:pt x="344" y="80"/>
                  </a:lnTo>
                  <a:lnTo>
                    <a:pt x="344" y="90"/>
                  </a:lnTo>
                  <a:lnTo>
                    <a:pt x="342" y="100"/>
                  </a:lnTo>
                  <a:lnTo>
                    <a:pt x="339" y="108"/>
                  </a:lnTo>
                  <a:lnTo>
                    <a:pt x="336" y="115"/>
                  </a:lnTo>
                  <a:lnTo>
                    <a:pt x="331" y="120"/>
                  </a:lnTo>
                  <a:lnTo>
                    <a:pt x="325" y="126"/>
                  </a:lnTo>
                  <a:lnTo>
                    <a:pt x="320" y="131"/>
                  </a:lnTo>
                  <a:lnTo>
                    <a:pt x="313" y="134"/>
                  </a:lnTo>
                  <a:lnTo>
                    <a:pt x="298" y="141"/>
                  </a:lnTo>
                  <a:lnTo>
                    <a:pt x="282" y="147"/>
                  </a:lnTo>
                  <a:lnTo>
                    <a:pt x="263" y="151"/>
                  </a:lnTo>
                  <a:lnTo>
                    <a:pt x="246" y="158"/>
                  </a:lnTo>
                  <a:lnTo>
                    <a:pt x="246" y="158"/>
                  </a:lnTo>
                  <a:lnTo>
                    <a:pt x="241" y="159"/>
                  </a:lnTo>
                  <a:lnTo>
                    <a:pt x="238" y="163"/>
                  </a:lnTo>
                  <a:lnTo>
                    <a:pt x="237" y="166"/>
                  </a:lnTo>
                  <a:lnTo>
                    <a:pt x="236" y="170"/>
                  </a:lnTo>
                  <a:lnTo>
                    <a:pt x="235" y="177"/>
                  </a:lnTo>
                  <a:lnTo>
                    <a:pt x="233" y="180"/>
                  </a:lnTo>
                  <a:lnTo>
                    <a:pt x="231" y="184"/>
                  </a:lnTo>
                  <a:lnTo>
                    <a:pt x="231" y="184"/>
                  </a:lnTo>
                  <a:lnTo>
                    <a:pt x="230" y="193"/>
                  </a:lnTo>
                  <a:lnTo>
                    <a:pt x="229" y="197"/>
                  </a:lnTo>
                  <a:lnTo>
                    <a:pt x="226" y="200"/>
                  </a:lnTo>
                  <a:lnTo>
                    <a:pt x="224" y="202"/>
                  </a:lnTo>
                  <a:lnTo>
                    <a:pt x="221" y="204"/>
                  </a:lnTo>
                  <a:lnTo>
                    <a:pt x="217" y="206"/>
                  </a:lnTo>
                  <a:lnTo>
                    <a:pt x="212" y="206"/>
                  </a:lnTo>
                  <a:lnTo>
                    <a:pt x="212" y="206"/>
                  </a:lnTo>
                  <a:lnTo>
                    <a:pt x="208" y="206"/>
                  </a:lnTo>
                  <a:lnTo>
                    <a:pt x="205" y="204"/>
                  </a:lnTo>
                  <a:lnTo>
                    <a:pt x="198" y="200"/>
                  </a:lnTo>
                  <a:lnTo>
                    <a:pt x="189" y="196"/>
                  </a:lnTo>
                  <a:lnTo>
                    <a:pt x="184" y="195"/>
                  </a:lnTo>
                  <a:lnTo>
                    <a:pt x="179" y="195"/>
                  </a:lnTo>
                  <a:lnTo>
                    <a:pt x="179" y="195"/>
                  </a:lnTo>
                  <a:lnTo>
                    <a:pt x="171" y="194"/>
                  </a:lnTo>
                  <a:lnTo>
                    <a:pt x="165" y="191"/>
                  </a:lnTo>
                  <a:lnTo>
                    <a:pt x="162" y="187"/>
                  </a:lnTo>
                  <a:lnTo>
                    <a:pt x="160" y="181"/>
                  </a:lnTo>
                  <a:lnTo>
                    <a:pt x="157" y="166"/>
                  </a:lnTo>
                  <a:lnTo>
                    <a:pt x="155" y="158"/>
                  </a:lnTo>
                  <a:lnTo>
                    <a:pt x="153" y="150"/>
                  </a:lnTo>
                  <a:lnTo>
                    <a:pt x="153" y="150"/>
                  </a:lnTo>
                  <a:lnTo>
                    <a:pt x="151" y="146"/>
                  </a:lnTo>
                  <a:lnTo>
                    <a:pt x="148" y="140"/>
                  </a:lnTo>
                  <a:lnTo>
                    <a:pt x="140" y="130"/>
                  </a:lnTo>
                  <a:lnTo>
                    <a:pt x="122" y="110"/>
                  </a:lnTo>
                  <a:lnTo>
                    <a:pt x="114" y="100"/>
                  </a:lnTo>
                  <a:lnTo>
                    <a:pt x="106" y="88"/>
                  </a:lnTo>
                  <a:lnTo>
                    <a:pt x="102" y="81"/>
                  </a:lnTo>
                  <a:lnTo>
                    <a:pt x="101" y="74"/>
                  </a:lnTo>
                  <a:lnTo>
                    <a:pt x="99" y="66"/>
                  </a:lnTo>
                  <a:lnTo>
                    <a:pt x="99" y="58"/>
                  </a:lnTo>
                  <a:lnTo>
                    <a:pt x="99" y="58"/>
                  </a:lnTo>
                  <a:lnTo>
                    <a:pt x="84" y="58"/>
                  </a:lnTo>
                  <a:lnTo>
                    <a:pt x="84" y="58"/>
                  </a:lnTo>
                  <a:lnTo>
                    <a:pt x="84" y="58"/>
                  </a:lnTo>
                  <a:lnTo>
                    <a:pt x="81" y="63"/>
                  </a:lnTo>
                  <a:lnTo>
                    <a:pt x="79" y="69"/>
                  </a:lnTo>
                  <a:lnTo>
                    <a:pt x="76" y="78"/>
                  </a:lnTo>
                  <a:lnTo>
                    <a:pt x="73" y="82"/>
                  </a:lnTo>
                  <a:lnTo>
                    <a:pt x="70" y="85"/>
                  </a:lnTo>
                  <a:lnTo>
                    <a:pt x="67" y="87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56" y="87"/>
                  </a:lnTo>
                  <a:lnTo>
                    <a:pt x="52" y="86"/>
                  </a:lnTo>
                  <a:lnTo>
                    <a:pt x="44" y="81"/>
                  </a:lnTo>
                  <a:lnTo>
                    <a:pt x="35" y="75"/>
                  </a:lnTo>
                  <a:lnTo>
                    <a:pt x="31" y="74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16" y="74"/>
                  </a:lnTo>
                  <a:lnTo>
                    <a:pt x="12" y="77"/>
                  </a:lnTo>
                  <a:lnTo>
                    <a:pt x="8" y="79"/>
                  </a:lnTo>
                  <a:lnTo>
                    <a:pt x="4" y="82"/>
                  </a:lnTo>
                  <a:lnTo>
                    <a:pt x="2" y="86"/>
                  </a:lnTo>
                  <a:lnTo>
                    <a:pt x="0" y="90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101"/>
                  </a:lnTo>
                  <a:lnTo>
                    <a:pt x="2" y="107"/>
                  </a:lnTo>
                  <a:lnTo>
                    <a:pt x="4" y="112"/>
                  </a:lnTo>
                  <a:lnTo>
                    <a:pt x="9" y="118"/>
                  </a:lnTo>
                  <a:lnTo>
                    <a:pt x="12" y="122"/>
                  </a:lnTo>
                  <a:lnTo>
                    <a:pt x="18" y="126"/>
                  </a:lnTo>
                  <a:lnTo>
                    <a:pt x="23" y="128"/>
                  </a:lnTo>
                  <a:lnTo>
                    <a:pt x="29" y="128"/>
                  </a:lnTo>
                  <a:lnTo>
                    <a:pt x="29" y="128"/>
                  </a:lnTo>
                  <a:lnTo>
                    <a:pt x="33" y="128"/>
                  </a:lnTo>
                  <a:lnTo>
                    <a:pt x="38" y="127"/>
                  </a:lnTo>
                  <a:lnTo>
                    <a:pt x="44" y="125"/>
                  </a:lnTo>
                  <a:lnTo>
                    <a:pt x="49" y="120"/>
                  </a:lnTo>
                  <a:lnTo>
                    <a:pt x="58" y="118"/>
                  </a:lnTo>
                  <a:lnTo>
                    <a:pt x="58" y="118"/>
                  </a:lnTo>
                  <a:lnTo>
                    <a:pt x="60" y="131"/>
                  </a:lnTo>
                  <a:lnTo>
                    <a:pt x="63" y="139"/>
                  </a:lnTo>
                  <a:lnTo>
                    <a:pt x="65" y="142"/>
                  </a:lnTo>
                  <a:lnTo>
                    <a:pt x="68" y="145"/>
                  </a:lnTo>
                  <a:lnTo>
                    <a:pt x="73" y="147"/>
                  </a:lnTo>
                  <a:lnTo>
                    <a:pt x="81" y="149"/>
                  </a:lnTo>
                  <a:lnTo>
                    <a:pt x="90" y="149"/>
                  </a:lnTo>
                  <a:lnTo>
                    <a:pt x="99" y="151"/>
                  </a:lnTo>
                  <a:lnTo>
                    <a:pt x="109" y="154"/>
                  </a:lnTo>
                  <a:lnTo>
                    <a:pt x="109" y="154"/>
                  </a:lnTo>
                  <a:lnTo>
                    <a:pt x="113" y="157"/>
                  </a:lnTo>
                  <a:lnTo>
                    <a:pt x="115" y="159"/>
                  </a:lnTo>
                  <a:lnTo>
                    <a:pt x="117" y="165"/>
                  </a:lnTo>
                  <a:lnTo>
                    <a:pt x="118" y="172"/>
                  </a:lnTo>
                  <a:lnTo>
                    <a:pt x="121" y="180"/>
                  </a:lnTo>
                  <a:lnTo>
                    <a:pt x="121" y="180"/>
                  </a:lnTo>
                  <a:lnTo>
                    <a:pt x="123" y="186"/>
                  </a:lnTo>
                  <a:lnTo>
                    <a:pt x="128" y="192"/>
                  </a:lnTo>
                  <a:lnTo>
                    <a:pt x="136" y="201"/>
                  </a:lnTo>
                  <a:lnTo>
                    <a:pt x="146" y="209"/>
                  </a:lnTo>
                  <a:lnTo>
                    <a:pt x="155" y="217"/>
                  </a:lnTo>
                  <a:lnTo>
                    <a:pt x="164" y="225"/>
                  </a:lnTo>
                  <a:lnTo>
                    <a:pt x="172" y="234"/>
                  </a:lnTo>
                  <a:lnTo>
                    <a:pt x="175" y="239"/>
                  </a:lnTo>
                  <a:lnTo>
                    <a:pt x="177" y="245"/>
                  </a:lnTo>
                  <a:lnTo>
                    <a:pt x="178" y="250"/>
                  </a:lnTo>
                  <a:lnTo>
                    <a:pt x="179" y="257"/>
                  </a:lnTo>
                  <a:lnTo>
                    <a:pt x="179" y="257"/>
                  </a:lnTo>
                  <a:lnTo>
                    <a:pt x="178" y="264"/>
                  </a:lnTo>
                  <a:lnTo>
                    <a:pt x="177" y="271"/>
                  </a:lnTo>
                  <a:lnTo>
                    <a:pt x="174" y="280"/>
                  </a:lnTo>
                  <a:lnTo>
                    <a:pt x="170" y="288"/>
                  </a:lnTo>
                  <a:lnTo>
                    <a:pt x="169" y="293"/>
                  </a:lnTo>
                  <a:lnTo>
                    <a:pt x="168" y="298"/>
                  </a:lnTo>
                  <a:lnTo>
                    <a:pt x="168" y="298"/>
                  </a:lnTo>
                  <a:lnTo>
                    <a:pt x="169" y="310"/>
                  </a:lnTo>
                  <a:lnTo>
                    <a:pt x="171" y="322"/>
                  </a:lnTo>
                  <a:lnTo>
                    <a:pt x="175" y="333"/>
                  </a:lnTo>
                  <a:lnTo>
                    <a:pt x="180" y="344"/>
                  </a:lnTo>
                  <a:lnTo>
                    <a:pt x="186" y="354"/>
                  </a:lnTo>
                  <a:lnTo>
                    <a:pt x="192" y="364"/>
                  </a:lnTo>
                  <a:lnTo>
                    <a:pt x="207" y="383"/>
                  </a:lnTo>
                  <a:lnTo>
                    <a:pt x="221" y="401"/>
                  </a:lnTo>
                  <a:lnTo>
                    <a:pt x="228" y="409"/>
                  </a:lnTo>
                  <a:lnTo>
                    <a:pt x="233" y="420"/>
                  </a:lnTo>
                  <a:lnTo>
                    <a:pt x="238" y="429"/>
                  </a:lnTo>
                  <a:lnTo>
                    <a:pt x="243" y="438"/>
                  </a:lnTo>
                  <a:lnTo>
                    <a:pt x="245" y="448"/>
                  </a:lnTo>
                  <a:lnTo>
                    <a:pt x="246" y="459"/>
                  </a:lnTo>
                  <a:lnTo>
                    <a:pt x="246" y="459"/>
                  </a:lnTo>
                  <a:lnTo>
                    <a:pt x="246" y="485"/>
                  </a:lnTo>
                  <a:lnTo>
                    <a:pt x="246" y="485"/>
                  </a:lnTo>
                  <a:lnTo>
                    <a:pt x="246" y="490"/>
                  </a:lnTo>
                  <a:lnTo>
                    <a:pt x="247" y="494"/>
                  </a:lnTo>
                  <a:lnTo>
                    <a:pt x="249" y="498"/>
                  </a:lnTo>
                  <a:lnTo>
                    <a:pt x="252" y="501"/>
                  </a:lnTo>
                  <a:lnTo>
                    <a:pt x="260" y="509"/>
                  </a:lnTo>
                  <a:lnTo>
                    <a:pt x="268" y="515"/>
                  </a:lnTo>
                  <a:lnTo>
                    <a:pt x="289" y="529"/>
                  </a:lnTo>
                  <a:lnTo>
                    <a:pt x="299" y="536"/>
                  </a:lnTo>
                  <a:lnTo>
                    <a:pt x="308" y="543"/>
                  </a:lnTo>
                  <a:lnTo>
                    <a:pt x="308" y="543"/>
                  </a:lnTo>
                  <a:lnTo>
                    <a:pt x="312" y="547"/>
                  </a:lnTo>
                  <a:lnTo>
                    <a:pt x="314" y="553"/>
                  </a:lnTo>
                  <a:lnTo>
                    <a:pt x="316" y="567"/>
                  </a:lnTo>
                  <a:lnTo>
                    <a:pt x="319" y="578"/>
                  </a:lnTo>
                  <a:lnTo>
                    <a:pt x="321" y="584"/>
                  </a:lnTo>
                  <a:lnTo>
                    <a:pt x="323" y="588"/>
                  </a:lnTo>
                  <a:lnTo>
                    <a:pt x="323" y="588"/>
                  </a:lnTo>
                  <a:lnTo>
                    <a:pt x="323" y="594"/>
                  </a:lnTo>
                  <a:lnTo>
                    <a:pt x="323" y="594"/>
                  </a:lnTo>
                  <a:lnTo>
                    <a:pt x="323" y="594"/>
                  </a:lnTo>
                  <a:lnTo>
                    <a:pt x="340" y="591"/>
                  </a:lnTo>
                  <a:lnTo>
                    <a:pt x="351" y="588"/>
                  </a:lnTo>
                  <a:lnTo>
                    <a:pt x="361" y="583"/>
                  </a:lnTo>
                  <a:lnTo>
                    <a:pt x="373" y="577"/>
                  </a:lnTo>
                  <a:lnTo>
                    <a:pt x="383" y="570"/>
                  </a:lnTo>
                  <a:lnTo>
                    <a:pt x="393" y="561"/>
                  </a:lnTo>
                  <a:lnTo>
                    <a:pt x="404" y="551"/>
                  </a:lnTo>
                  <a:lnTo>
                    <a:pt x="404" y="551"/>
                  </a:lnTo>
                  <a:lnTo>
                    <a:pt x="408" y="543"/>
                  </a:lnTo>
                  <a:lnTo>
                    <a:pt x="414" y="537"/>
                  </a:lnTo>
                  <a:lnTo>
                    <a:pt x="420" y="531"/>
                  </a:lnTo>
                  <a:lnTo>
                    <a:pt x="426" y="528"/>
                  </a:lnTo>
                  <a:lnTo>
                    <a:pt x="431" y="524"/>
                  </a:lnTo>
                  <a:lnTo>
                    <a:pt x="438" y="522"/>
                  </a:lnTo>
                  <a:lnTo>
                    <a:pt x="451" y="519"/>
                  </a:lnTo>
                  <a:lnTo>
                    <a:pt x="451" y="519"/>
                  </a:lnTo>
                  <a:lnTo>
                    <a:pt x="439" y="514"/>
                  </a:lnTo>
                  <a:lnTo>
                    <a:pt x="422" y="507"/>
                  </a:lnTo>
                  <a:lnTo>
                    <a:pt x="414" y="502"/>
                  </a:lnTo>
                  <a:lnTo>
                    <a:pt x="407" y="498"/>
                  </a:lnTo>
                  <a:lnTo>
                    <a:pt x="401" y="492"/>
                  </a:lnTo>
                  <a:lnTo>
                    <a:pt x="400" y="489"/>
                  </a:lnTo>
                  <a:lnTo>
                    <a:pt x="399" y="485"/>
                  </a:lnTo>
                  <a:lnTo>
                    <a:pt x="399" y="485"/>
                  </a:lnTo>
                  <a:lnTo>
                    <a:pt x="400" y="479"/>
                  </a:lnTo>
                  <a:lnTo>
                    <a:pt x="401" y="475"/>
                  </a:lnTo>
                  <a:lnTo>
                    <a:pt x="405" y="470"/>
                  </a:lnTo>
                  <a:lnTo>
                    <a:pt x="407" y="467"/>
                  </a:lnTo>
                  <a:lnTo>
                    <a:pt x="416" y="461"/>
                  </a:lnTo>
                  <a:lnTo>
                    <a:pt x="426" y="455"/>
                  </a:lnTo>
                  <a:lnTo>
                    <a:pt x="435" y="451"/>
                  </a:lnTo>
                  <a:lnTo>
                    <a:pt x="443" y="445"/>
                  </a:lnTo>
                  <a:lnTo>
                    <a:pt x="446" y="441"/>
                  </a:lnTo>
                  <a:lnTo>
                    <a:pt x="449" y="437"/>
                  </a:lnTo>
                  <a:lnTo>
                    <a:pt x="450" y="432"/>
                  </a:lnTo>
                  <a:lnTo>
                    <a:pt x="451" y="426"/>
                  </a:lnTo>
                  <a:lnTo>
                    <a:pt x="451" y="426"/>
                  </a:lnTo>
                  <a:lnTo>
                    <a:pt x="450" y="421"/>
                  </a:lnTo>
                  <a:lnTo>
                    <a:pt x="449" y="416"/>
                  </a:lnTo>
                  <a:lnTo>
                    <a:pt x="444" y="406"/>
                  </a:lnTo>
                  <a:lnTo>
                    <a:pt x="438" y="397"/>
                  </a:lnTo>
                  <a:lnTo>
                    <a:pt x="437" y="391"/>
                  </a:lnTo>
                  <a:lnTo>
                    <a:pt x="436" y="386"/>
                  </a:lnTo>
                  <a:lnTo>
                    <a:pt x="436" y="386"/>
                  </a:lnTo>
                  <a:lnTo>
                    <a:pt x="437" y="378"/>
                  </a:lnTo>
                  <a:lnTo>
                    <a:pt x="439" y="371"/>
                  </a:lnTo>
                  <a:lnTo>
                    <a:pt x="442" y="368"/>
                  </a:lnTo>
                  <a:lnTo>
                    <a:pt x="444" y="365"/>
                  </a:lnTo>
                  <a:lnTo>
                    <a:pt x="447" y="364"/>
                  </a:lnTo>
                  <a:lnTo>
                    <a:pt x="451" y="364"/>
                  </a:lnTo>
                  <a:lnTo>
                    <a:pt x="451" y="364"/>
                  </a:lnTo>
                  <a:lnTo>
                    <a:pt x="454" y="364"/>
                  </a:lnTo>
                  <a:lnTo>
                    <a:pt x="458" y="365"/>
                  </a:lnTo>
                  <a:lnTo>
                    <a:pt x="462" y="369"/>
                  </a:lnTo>
                  <a:lnTo>
                    <a:pt x="467" y="372"/>
                  </a:lnTo>
                  <a:lnTo>
                    <a:pt x="469" y="374"/>
                  </a:lnTo>
                  <a:lnTo>
                    <a:pt x="473" y="375"/>
                  </a:lnTo>
                  <a:lnTo>
                    <a:pt x="473" y="375"/>
                  </a:lnTo>
                  <a:lnTo>
                    <a:pt x="477" y="374"/>
                  </a:lnTo>
                  <a:lnTo>
                    <a:pt x="483" y="371"/>
                  </a:lnTo>
                  <a:lnTo>
                    <a:pt x="499" y="364"/>
                  </a:lnTo>
                  <a:lnTo>
                    <a:pt x="507" y="360"/>
                  </a:lnTo>
                  <a:lnTo>
                    <a:pt x="514" y="354"/>
                  </a:lnTo>
                  <a:lnTo>
                    <a:pt x="519" y="349"/>
                  </a:lnTo>
                  <a:lnTo>
                    <a:pt x="520" y="347"/>
                  </a:lnTo>
                  <a:lnTo>
                    <a:pt x="521" y="345"/>
                  </a:lnTo>
                  <a:lnTo>
                    <a:pt x="521" y="345"/>
                  </a:lnTo>
                  <a:lnTo>
                    <a:pt x="520" y="336"/>
                  </a:lnTo>
                  <a:lnTo>
                    <a:pt x="519" y="327"/>
                  </a:lnTo>
                  <a:lnTo>
                    <a:pt x="515" y="313"/>
                  </a:lnTo>
                  <a:lnTo>
                    <a:pt x="512" y="296"/>
                  </a:lnTo>
                  <a:lnTo>
                    <a:pt x="510" y="288"/>
                  </a:lnTo>
                  <a:lnTo>
                    <a:pt x="510" y="279"/>
                  </a:lnTo>
                  <a:lnTo>
                    <a:pt x="510" y="279"/>
                  </a:lnTo>
                  <a:lnTo>
                    <a:pt x="510" y="276"/>
                  </a:lnTo>
                  <a:lnTo>
                    <a:pt x="512" y="271"/>
                  </a:lnTo>
                  <a:lnTo>
                    <a:pt x="516" y="264"/>
                  </a:lnTo>
                  <a:lnTo>
                    <a:pt x="523" y="256"/>
                  </a:lnTo>
                  <a:lnTo>
                    <a:pt x="531" y="247"/>
                  </a:lnTo>
                  <a:lnTo>
                    <a:pt x="531" y="247"/>
                  </a:lnTo>
                  <a:lnTo>
                    <a:pt x="531" y="224"/>
                  </a:lnTo>
                  <a:lnTo>
                    <a:pt x="531" y="224"/>
                  </a:lnTo>
                  <a:lnTo>
                    <a:pt x="531" y="224"/>
                  </a:lnTo>
                  <a:lnTo>
                    <a:pt x="521" y="222"/>
                  </a:lnTo>
                  <a:lnTo>
                    <a:pt x="512" y="219"/>
                  </a:lnTo>
                  <a:lnTo>
                    <a:pt x="506" y="215"/>
                  </a:lnTo>
                  <a:lnTo>
                    <a:pt x="502" y="209"/>
                  </a:lnTo>
                  <a:lnTo>
                    <a:pt x="498" y="202"/>
                  </a:lnTo>
                  <a:lnTo>
                    <a:pt x="496" y="193"/>
                  </a:lnTo>
                  <a:lnTo>
                    <a:pt x="495" y="181"/>
                  </a:lnTo>
                  <a:lnTo>
                    <a:pt x="495" y="169"/>
                  </a:lnTo>
                  <a:lnTo>
                    <a:pt x="495" y="169"/>
                  </a:lnTo>
                  <a:lnTo>
                    <a:pt x="493" y="146"/>
                  </a:lnTo>
                  <a:lnTo>
                    <a:pt x="491" y="127"/>
                  </a:lnTo>
                  <a:lnTo>
                    <a:pt x="488" y="111"/>
                  </a:lnTo>
                  <a:lnTo>
                    <a:pt x="483" y="97"/>
                  </a:lnTo>
                  <a:lnTo>
                    <a:pt x="473" y="70"/>
                  </a:lnTo>
                  <a:lnTo>
                    <a:pt x="469" y="55"/>
                  </a:lnTo>
                  <a:lnTo>
                    <a:pt x="466" y="38"/>
                  </a:lnTo>
                  <a:lnTo>
                    <a:pt x="466" y="38"/>
                  </a:lnTo>
                  <a:lnTo>
                    <a:pt x="453" y="43"/>
                  </a:lnTo>
                  <a:lnTo>
                    <a:pt x="446" y="47"/>
                  </a:lnTo>
                  <a:lnTo>
                    <a:pt x="441" y="48"/>
                  </a:lnTo>
                  <a:lnTo>
                    <a:pt x="441" y="48"/>
                  </a:lnTo>
                  <a:lnTo>
                    <a:pt x="437" y="47"/>
                  </a:lnTo>
                  <a:lnTo>
                    <a:pt x="434" y="46"/>
                  </a:lnTo>
                  <a:lnTo>
                    <a:pt x="429" y="42"/>
                  </a:lnTo>
                  <a:lnTo>
                    <a:pt x="424" y="35"/>
                  </a:lnTo>
                  <a:lnTo>
                    <a:pt x="421" y="28"/>
                  </a:lnTo>
                  <a:lnTo>
                    <a:pt x="415" y="12"/>
                  </a:lnTo>
                  <a:lnTo>
                    <a:pt x="413" y="5"/>
                  </a:lnTo>
                  <a:lnTo>
                    <a:pt x="411" y="0"/>
                  </a:lnTo>
                  <a:lnTo>
                    <a:pt x="411" y="0"/>
                  </a:lnTo>
                  <a:lnTo>
                    <a:pt x="408" y="3"/>
                  </a:lnTo>
                  <a:lnTo>
                    <a:pt x="406" y="9"/>
                  </a:lnTo>
                  <a:lnTo>
                    <a:pt x="400" y="24"/>
                  </a:lnTo>
                  <a:lnTo>
                    <a:pt x="398" y="31"/>
                  </a:lnTo>
                  <a:lnTo>
                    <a:pt x="394" y="38"/>
                  </a:lnTo>
                  <a:lnTo>
                    <a:pt x="390" y="42"/>
                  </a:lnTo>
                  <a:lnTo>
                    <a:pt x="388" y="43"/>
                  </a:lnTo>
                  <a:lnTo>
                    <a:pt x="385" y="44"/>
                  </a:lnTo>
                  <a:lnTo>
                    <a:pt x="385" y="44"/>
                  </a:lnTo>
                  <a:lnTo>
                    <a:pt x="378" y="43"/>
                  </a:lnTo>
                  <a:lnTo>
                    <a:pt x="373" y="42"/>
                  </a:lnTo>
                  <a:lnTo>
                    <a:pt x="362" y="36"/>
                  </a:lnTo>
                  <a:lnTo>
                    <a:pt x="357" y="34"/>
                  </a:lnTo>
                  <a:lnTo>
                    <a:pt x="350" y="32"/>
                  </a:lnTo>
                  <a:lnTo>
                    <a:pt x="343" y="29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28" y="29"/>
                  </a:lnTo>
                  <a:lnTo>
                    <a:pt x="322" y="31"/>
                  </a:lnTo>
                  <a:lnTo>
                    <a:pt x="312" y="35"/>
                  </a:lnTo>
                  <a:lnTo>
                    <a:pt x="301" y="39"/>
                  </a:lnTo>
                  <a:lnTo>
                    <a:pt x="296" y="40"/>
                  </a:lnTo>
                  <a:lnTo>
                    <a:pt x="290" y="41"/>
                  </a:lnTo>
                  <a:lnTo>
                    <a:pt x="290" y="41"/>
                  </a:lnTo>
                  <a:lnTo>
                    <a:pt x="293" y="55"/>
                  </a:lnTo>
                  <a:lnTo>
                    <a:pt x="293" y="5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2" name="Freeform 123"/>
            <p:cNvSpPr>
              <a:spLocks/>
            </p:cNvSpPr>
            <p:nvPr/>
          </p:nvSpPr>
          <p:spPr bwMode="auto">
            <a:xfrm>
              <a:off x="5387046" y="6046963"/>
              <a:ext cx="207227" cy="354395"/>
            </a:xfrm>
            <a:custGeom>
              <a:avLst/>
              <a:gdLst/>
              <a:ahLst/>
              <a:cxnLst>
                <a:cxn ang="0">
                  <a:pos x="312" y="114"/>
                </a:cxn>
                <a:cxn ang="0">
                  <a:pos x="301" y="124"/>
                </a:cxn>
                <a:cxn ang="0">
                  <a:pos x="287" y="162"/>
                </a:cxn>
                <a:cxn ang="0">
                  <a:pos x="300" y="210"/>
                </a:cxn>
                <a:cxn ang="0">
                  <a:pos x="315" y="239"/>
                </a:cxn>
                <a:cxn ang="0">
                  <a:pos x="306" y="271"/>
                </a:cxn>
                <a:cxn ang="0">
                  <a:pos x="269" y="310"/>
                </a:cxn>
                <a:cxn ang="0">
                  <a:pos x="254" y="330"/>
                </a:cxn>
                <a:cxn ang="0">
                  <a:pos x="225" y="373"/>
                </a:cxn>
                <a:cxn ang="0">
                  <a:pos x="224" y="417"/>
                </a:cxn>
                <a:cxn ang="0">
                  <a:pos x="233" y="483"/>
                </a:cxn>
                <a:cxn ang="0">
                  <a:pos x="236" y="532"/>
                </a:cxn>
                <a:cxn ang="0">
                  <a:pos x="239" y="602"/>
                </a:cxn>
                <a:cxn ang="0">
                  <a:pos x="222" y="610"/>
                </a:cxn>
                <a:cxn ang="0">
                  <a:pos x="154" y="609"/>
                </a:cxn>
                <a:cxn ang="0">
                  <a:pos x="133" y="618"/>
                </a:cxn>
                <a:cxn ang="0">
                  <a:pos x="110" y="627"/>
                </a:cxn>
                <a:cxn ang="0">
                  <a:pos x="91" y="618"/>
                </a:cxn>
                <a:cxn ang="0">
                  <a:pos x="71" y="593"/>
                </a:cxn>
                <a:cxn ang="0">
                  <a:pos x="70" y="506"/>
                </a:cxn>
                <a:cxn ang="0">
                  <a:pos x="55" y="479"/>
                </a:cxn>
                <a:cxn ang="0">
                  <a:pos x="40" y="426"/>
                </a:cxn>
                <a:cxn ang="0">
                  <a:pos x="32" y="411"/>
                </a:cxn>
                <a:cxn ang="0">
                  <a:pos x="5" y="389"/>
                </a:cxn>
                <a:cxn ang="0">
                  <a:pos x="0" y="367"/>
                </a:cxn>
                <a:cxn ang="0">
                  <a:pos x="4" y="344"/>
                </a:cxn>
                <a:cxn ang="0">
                  <a:pos x="22" y="321"/>
                </a:cxn>
                <a:cxn ang="0">
                  <a:pos x="57" y="305"/>
                </a:cxn>
                <a:cxn ang="0">
                  <a:pos x="96" y="300"/>
                </a:cxn>
                <a:cxn ang="0">
                  <a:pos x="121" y="311"/>
                </a:cxn>
                <a:cxn ang="0">
                  <a:pos x="136" y="310"/>
                </a:cxn>
                <a:cxn ang="0">
                  <a:pos x="149" y="299"/>
                </a:cxn>
                <a:cxn ang="0">
                  <a:pos x="162" y="258"/>
                </a:cxn>
                <a:cxn ang="0">
                  <a:pos x="202" y="208"/>
                </a:cxn>
                <a:cxn ang="0">
                  <a:pos x="232" y="183"/>
                </a:cxn>
                <a:cxn ang="0">
                  <a:pos x="228" y="180"/>
                </a:cxn>
                <a:cxn ang="0">
                  <a:pos x="187" y="167"/>
                </a:cxn>
                <a:cxn ang="0">
                  <a:pos x="155" y="128"/>
                </a:cxn>
                <a:cxn ang="0">
                  <a:pos x="142" y="99"/>
                </a:cxn>
                <a:cxn ang="0">
                  <a:pos x="146" y="75"/>
                </a:cxn>
                <a:cxn ang="0">
                  <a:pos x="148" y="59"/>
                </a:cxn>
                <a:cxn ang="0">
                  <a:pos x="169" y="51"/>
                </a:cxn>
                <a:cxn ang="0">
                  <a:pos x="150" y="19"/>
                </a:cxn>
                <a:cxn ang="0">
                  <a:pos x="222" y="14"/>
                </a:cxn>
                <a:cxn ang="0">
                  <a:pos x="254" y="0"/>
                </a:cxn>
                <a:cxn ang="0">
                  <a:pos x="260" y="16"/>
                </a:cxn>
                <a:cxn ang="0">
                  <a:pos x="307" y="51"/>
                </a:cxn>
                <a:cxn ang="0">
                  <a:pos x="322" y="68"/>
                </a:cxn>
                <a:cxn ang="0">
                  <a:pos x="331" y="103"/>
                </a:cxn>
              </a:cxnLst>
              <a:rect l="0" t="0" r="r" b="b"/>
              <a:pathLst>
                <a:path w="331" h="627">
                  <a:moveTo>
                    <a:pt x="331" y="109"/>
                  </a:moveTo>
                  <a:lnTo>
                    <a:pt x="331" y="109"/>
                  </a:lnTo>
                  <a:lnTo>
                    <a:pt x="321" y="112"/>
                  </a:lnTo>
                  <a:lnTo>
                    <a:pt x="312" y="114"/>
                  </a:lnTo>
                  <a:lnTo>
                    <a:pt x="308" y="115"/>
                  </a:lnTo>
                  <a:lnTo>
                    <a:pt x="305" y="118"/>
                  </a:lnTo>
                  <a:lnTo>
                    <a:pt x="302" y="120"/>
                  </a:lnTo>
                  <a:lnTo>
                    <a:pt x="301" y="124"/>
                  </a:lnTo>
                  <a:lnTo>
                    <a:pt x="301" y="124"/>
                  </a:lnTo>
                  <a:lnTo>
                    <a:pt x="294" y="137"/>
                  </a:lnTo>
                  <a:lnTo>
                    <a:pt x="290" y="150"/>
                  </a:lnTo>
                  <a:lnTo>
                    <a:pt x="287" y="162"/>
                  </a:lnTo>
                  <a:lnTo>
                    <a:pt x="287" y="174"/>
                  </a:lnTo>
                  <a:lnTo>
                    <a:pt x="289" y="185"/>
                  </a:lnTo>
                  <a:lnTo>
                    <a:pt x="293" y="197"/>
                  </a:lnTo>
                  <a:lnTo>
                    <a:pt x="300" y="210"/>
                  </a:lnTo>
                  <a:lnTo>
                    <a:pt x="308" y="223"/>
                  </a:lnTo>
                  <a:lnTo>
                    <a:pt x="308" y="223"/>
                  </a:lnTo>
                  <a:lnTo>
                    <a:pt x="313" y="231"/>
                  </a:lnTo>
                  <a:lnTo>
                    <a:pt x="315" y="239"/>
                  </a:lnTo>
                  <a:lnTo>
                    <a:pt x="315" y="248"/>
                  </a:lnTo>
                  <a:lnTo>
                    <a:pt x="313" y="256"/>
                  </a:lnTo>
                  <a:lnTo>
                    <a:pt x="310" y="264"/>
                  </a:lnTo>
                  <a:lnTo>
                    <a:pt x="306" y="271"/>
                  </a:lnTo>
                  <a:lnTo>
                    <a:pt x="300" y="277"/>
                  </a:lnTo>
                  <a:lnTo>
                    <a:pt x="294" y="286"/>
                  </a:lnTo>
                  <a:lnTo>
                    <a:pt x="282" y="298"/>
                  </a:lnTo>
                  <a:lnTo>
                    <a:pt x="269" y="310"/>
                  </a:lnTo>
                  <a:lnTo>
                    <a:pt x="259" y="321"/>
                  </a:lnTo>
                  <a:lnTo>
                    <a:pt x="255" y="326"/>
                  </a:lnTo>
                  <a:lnTo>
                    <a:pt x="254" y="330"/>
                  </a:lnTo>
                  <a:lnTo>
                    <a:pt x="254" y="330"/>
                  </a:lnTo>
                  <a:lnTo>
                    <a:pt x="244" y="341"/>
                  </a:lnTo>
                  <a:lnTo>
                    <a:pt x="236" y="352"/>
                  </a:lnTo>
                  <a:lnTo>
                    <a:pt x="230" y="363"/>
                  </a:lnTo>
                  <a:lnTo>
                    <a:pt x="225" y="373"/>
                  </a:lnTo>
                  <a:lnTo>
                    <a:pt x="223" y="384"/>
                  </a:lnTo>
                  <a:lnTo>
                    <a:pt x="223" y="395"/>
                  </a:lnTo>
                  <a:lnTo>
                    <a:pt x="223" y="406"/>
                  </a:lnTo>
                  <a:lnTo>
                    <a:pt x="224" y="417"/>
                  </a:lnTo>
                  <a:lnTo>
                    <a:pt x="229" y="439"/>
                  </a:lnTo>
                  <a:lnTo>
                    <a:pt x="232" y="460"/>
                  </a:lnTo>
                  <a:lnTo>
                    <a:pt x="233" y="472"/>
                  </a:lnTo>
                  <a:lnTo>
                    <a:pt x="233" y="483"/>
                  </a:lnTo>
                  <a:lnTo>
                    <a:pt x="233" y="495"/>
                  </a:lnTo>
                  <a:lnTo>
                    <a:pt x="231" y="506"/>
                  </a:lnTo>
                  <a:lnTo>
                    <a:pt x="231" y="506"/>
                  </a:lnTo>
                  <a:lnTo>
                    <a:pt x="236" y="532"/>
                  </a:lnTo>
                  <a:lnTo>
                    <a:pt x="239" y="556"/>
                  </a:lnTo>
                  <a:lnTo>
                    <a:pt x="240" y="579"/>
                  </a:lnTo>
                  <a:lnTo>
                    <a:pt x="239" y="602"/>
                  </a:lnTo>
                  <a:lnTo>
                    <a:pt x="239" y="602"/>
                  </a:lnTo>
                  <a:lnTo>
                    <a:pt x="234" y="605"/>
                  </a:lnTo>
                  <a:lnTo>
                    <a:pt x="231" y="608"/>
                  </a:lnTo>
                  <a:lnTo>
                    <a:pt x="226" y="609"/>
                  </a:lnTo>
                  <a:lnTo>
                    <a:pt x="222" y="610"/>
                  </a:lnTo>
                  <a:lnTo>
                    <a:pt x="213" y="610"/>
                  </a:lnTo>
                  <a:lnTo>
                    <a:pt x="202" y="609"/>
                  </a:lnTo>
                  <a:lnTo>
                    <a:pt x="202" y="609"/>
                  </a:lnTo>
                  <a:lnTo>
                    <a:pt x="154" y="609"/>
                  </a:lnTo>
                  <a:lnTo>
                    <a:pt x="154" y="609"/>
                  </a:lnTo>
                  <a:lnTo>
                    <a:pt x="148" y="610"/>
                  </a:lnTo>
                  <a:lnTo>
                    <a:pt x="142" y="612"/>
                  </a:lnTo>
                  <a:lnTo>
                    <a:pt x="133" y="618"/>
                  </a:lnTo>
                  <a:lnTo>
                    <a:pt x="129" y="622"/>
                  </a:lnTo>
                  <a:lnTo>
                    <a:pt x="124" y="625"/>
                  </a:lnTo>
                  <a:lnTo>
                    <a:pt x="117" y="626"/>
                  </a:lnTo>
                  <a:lnTo>
                    <a:pt x="110" y="627"/>
                  </a:lnTo>
                  <a:lnTo>
                    <a:pt x="110" y="627"/>
                  </a:lnTo>
                  <a:lnTo>
                    <a:pt x="103" y="626"/>
                  </a:lnTo>
                  <a:lnTo>
                    <a:pt x="96" y="623"/>
                  </a:lnTo>
                  <a:lnTo>
                    <a:pt x="91" y="618"/>
                  </a:lnTo>
                  <a:lnTo>
                    <a:pt x="85" y="612"/>
                  </a:lnTo>
                  <a:lnTo>
                    <a:pt x="79" y="607"/>
                  </a:lnTo>
                  <a:lnTo>
                    <a:pt x="75" y="600"/>
                  </a:lnTo>
                  <a:lnTo>
                    <a:pt x="71" y="593"/>
                  </a:lnTo>
                  <a:lnTo>
                    <a:pt x="70" y="587"/>
                  </a:lnTo>
                  <a:lnTo>
                    <a:pt x="70" y="587"/>
                  </a:lnTo>
                  <a:lnTo>
                    <a:pt x="70" y="506"/>
                  </a:lnTo>
                  <a:lnTo>
                    <a:pt x="70" y="506"/>
                  </a:lnTo>
                  <a:lnTo>
                    <a:pt x="70" y="506"/>
                  </a:lnTo>
                  <a:lnTo>
                    <a:pt x="63" y="497"/>
                  </a:lnTo>
                  <a:lnTo>
                    <a:pt x="58" y="488"/>
                  </a:lnTo>
                  <a:lnTo>
                    <a:pt x="55" y="479"/>
                  </a:lnTo>
                  <a:lnTo>
                    <a:pt x="53" y="468"/>
                  </a:lnTo>
                  <a:lnTo>
                    <a:pt x="47" y="448"/>
                  </a:lnTo>
                  <a:lnTo>
                    <a:pt x="43" y="436"/>
                  </a:lnTo>
                  <a:lnTo>
                    <a:pt x="40" y="426"/>
                  </a:lnTo>
                  <a:lnTo>
                    <a:pt x="40" y="426"/>
                  </a:lnTo>
                  <a:lnTo>
                    <a:pt x="39" y="421"/>
                  </a:lnTo>
                  <a:lnTo>
                    <a:pt x="38" y="418"/>
                  </a:lnTo>
                  <a:lnTo>
                    <a:pt x="32" y="411"/>
                  </a:lnTo>
                  <a:lnTo>
                    <a:pt x="26" y="406"/>
                  </a:lnTo>
                  <a:lnTo>
                    <a:pt x="18" y="402"/>
                  </a:lnTo>
                  <a:lnTo>
                    <a:pt x="11" y="396"/>
                  </a:lnTo>
                  <a:lnTo>
                    <a:pt x="5" y="389"/>
                  </a:lnTo>
                  <a:lnTo>
                    <a:pt x="3" y="384"/>
                  </a:lnTo>
                  <a:lnTo>
                    <a:pt x="1" y="380"/>
                  </a:lnTo>
                  <a:lnTo>
                    <a:pt x="0" y="374"/>
                  </a:lnTo>
                  <a:lnTo>
                    <a:pt x="0" y="367"/>
                  </a:lnTo>
                  <a:lnTo>
                    <a:pt x="0" y="367"/>
                  </a:lnTo>
                  <a:lnTo>
                    <a:pt x="0" y="359"/>
                  </a:lnTo>
                  <a:lnTo>
                    <a:pt x="2" y="351"/>
                  </a:lnTo>
                  <a:lnTo>
                    <a:pt x="4" y="344"/>
                  </a:lnTo>
                  <a:lnTo>
                    <a:pt x="7" y="338"/>
                  </a:lnTo>
                  <a:lnTo>
                    <a:pt x="11" y="332"/>
                  </a:lnTo>
                  <a:lnTo>
                    <a:pt x="16" y="327"/>
                  </a:lnTo>
                  <a:lnTo>
                    <a:pt x="22" y="321"/>
                  </a:lnTo>
                  <a:lnTo>
                    <a:pt x="27" y="317"/>
                  </a:lnTo>
                  <a:lnTo>
                    <a:pt x="34" y="313"/>
                  </a:lnTo>
                  <a:lnTo>
                    <a:pt x="41" y="310"/>
                  </a:lnTo>
                  <a:lnTo>
                    <a:pt x="57" y="305"/>
                  </a:lnTo>
                  <a:lnTo>
                    <a:pt x="75" y="302"/>
                  </a:lnTo>
                  <a:lnTo>
                    <a:pt x="92" y="300"/>
                  </a:lnTo>
                  <a:lnTo>
                    <a:pt x="92" y="300"/>
                  </a:lnTo>
                  <a:lnTo>
                    <a:pt x="96" y="300"/>
                  </a:lnTo>
                  <a:lnTo>
                    <a:pt x="100" y="302"/>
                  </a:lnTo>
                  <a:lnTo>
                    <a:pt x="108" y="306"/>
                  </a:lnTo>
                  <a:lnTo>
                    <a:pt x="116" y="310"/>
                  </a:lnTo>
                  <a:lnTo>
                    <a:pt x="121" y="311"/>
                  </a:lnTo>
                  <a:lnTo>
                    <a:pt x="125" y="312"/>
                  </a:lnTo>
                  <a:lnTo>
                    <a:pt x="125" y="312"/>
                  </a:lnTo>
                  <a:lnTo>
                    <a:pt x="131" y="311"/>
                  </a:lnTo>
                  <a:lnTo>
                    <a:pt x="136" y="310"/>
                  </a:lnTo>
                  <a:lnTo>
                    <a:pt x="140" y="309"/>
                  </a:lnTo>
                  <a:lnTo>
                    <a:pt x="144" y="306"/>
                  </a:lnTo>
                  <a:lnTo>
                    <a:pt x="147" y="303"/>
                  </a:lnTo>
                  <a:lnTo>
                    <a:pt x="149" y="299"/>
                  </a:lnTo>
                  <a:lnTo>
                    <a:pt x="153" y="291"/>
                  </a:lnTo>
                  <a:lnTo>
                    <a:pt x="156" y="281"/>
                  </a:lnTo>
                  <a:lnTo>
                    <a:pt x="159" y="269"/>
                  </a:lnTo>
                  <a:lnTo>
                    <a:pt x="162" y="258"/>
                  </a:lnTo>
                  <a:lnTo>
                    <a:pt x="165" y="245"/>
                  </a:lnTo>
                  <a:lnTo>
                    <a:pt x="165" y="245"/>
                  </a:lnTo>
                  <a:lnTo>
                    <a:pt x="202" y="208"/>
                  </a:lnTo>
                  <a:lnTo>
                    <a:pt x="202" y="208"/>
                  </a:lnTo>
                  <a:lnTo>
                    <a:pt x="210" y="203"/>
                  </a:lnTo>
                  <a:lnTo>
                    <a:pt x="223" y="192"/>
                  </a:lnTo>
                  <a:lnTo>
                    <a:pt x="229" y="188"/>
                  </a:lnTo>
                  <a:lnTo>
                    <a:pt x="232" y="183"/>
                  </a:lnTo>
                  <a:lnTo>
                    <a:pt x="232" y="182"/>
                  </a:lnTo>
                  <a:lnTo>
                    <a:pt x="232" y="181"/>
                  </a:lnTo>
                  <a:lnTo>
                    <a:pt x="231" y="180"/>
                  </a:lnTo>
                  <a:lnTo>
                    <a:pt x="228" y="180"/>
                  </a:lnTo>
                  <a:lnTo>
                    <a:pt x="228" y="180"/>
                  </a:lnTo>
                  <a:lnTo>
                    <a:pt x="211" y="176"/>
                  </a:lnTo>
                  <a:lnTo>
                    <a:pt x="198" y="172"/>
                  </a:lnTo>
                  <a:lnTo>
                    <a:pt x="187" y="167"/>
                  </a:lnTo>
                  <a:lnTo>
                    <a:pt x="178" y="160"/>
                  </a:lnTo>
                  <a:lnTo>
                    <a:pt x="170" y="151"/>
                  </a:lnTo>
                  <a:lnTo>
                    <a:pt x="162" y="141"/>
                  </a:lnTo>
                  <a:lnTo>
                    <a:pt x="155" y="128"/>
                  </a:lnTo>
                  <a:lnTo>
                    <a:pt x="147" y="113"/>
                  </a:lnTo>
                  <a:lnTo>
                    <a:pt x="147" y="113"/>
                  </a:lnTo>
                  <a:lnTo>
                    <a:pt x="144" y="105"/>
                  </a:lnTo>
                  <a:lnTo>
                    <a:pt x="142" y="99"/>
                  </a:lnTo>
                  <a:lnTo>
                    <a:pt x="142" y="94"/>
                  </a:lnTo>
                  <a:lnTo>
                    <a:pt x="142" y="91"/>
                  </a:lnTo>
                  <a:lnTo>
                    <a:pt x="145" y="82"/>
                  </a:lnTo>
                  <a:lnTo>
                    <a:pt x="146" y="75"/>
                  </a:lnTo>
                  <a:lnTo>
                    <a:pt x="147" y="66"/>
                  </a:lnTo>
                  <a:lnTo>
                    <a:pt x="147" y="66"/>
                  </a:lnTo>
                  <a:lnTo>
                    <a:pt x="147" y="61"/>
                  </a:lnTo>
                  <a:lnTo>
                    <a:pt x="148" y="59"/>
                  </a:lnTo>
                  <a:lnTo>
                    <a:pt x="150" y="57"/>
                  </a:lnTo>
                  <a:lnTo>
                    <a:pt x="154" y="55"/>
                  </a:lnTo>
                  <a:lnTo>
                    <a:pt x="161" y="53"/>
                  </a:lnTo>
                  <a:lnTo>
                    <a:pt x="169" y="51"/>
                  </a:lnTo>
                  <a:lnTo>
                    <a:pt x="169" y="51"/>
                  </a:lnTo>
                  <a:lnTo>
                    <a:pt x="150" y="19"/>
                  </a:lnTo>
                  <a:lnTo>
                    <a:pt x="150" y="19"/>
                  </a:lnTo>
                  <a:lnTo>
                    <a:pt x="150" y="19"/>
                  </a:lnTo>
                  <a:lnTo>
                    <a:pt x="182" y="19"/>
                  </a:lnTo>
                  <a:lnTo>
                    <a:pt x="195" y="17"/>
                  </a:lnTo>
                  <a:lnTo>
                    <a:pt x="209" y="16"/>
                  </a:lnTo>
                  <a:lnTo>
                    <a:pt x="222" y="14"/>
                  </a:lnTo>
                  <a:lnTo>
                    <a:pt x="233" y="10"/>
                  </a:lnTo>
                  <a:lnTo>
                    <a:pt x="244" y="6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254" y="5"/>
                  </a:lnTo>
                  <a:lnTo>
                    <a:pt x="255" y="9"/>
                  </a:lnTo>
                  <a:lnTo>
                    <a:pt x="257" y="13"/>
                  </a:lnTo>
                  <a:lnTo>
                    <a:pt x="260" y="16"/>
                  </a:lnTo>
                  <a:lnTo>
                    <a:pt x="268" y="24"/>
                  </a:lnTo>
                  <a:lnTo>
                    <a:pt x="276" y="30"/>
                  </a:lnTo>
                  <a:lnTo>
                    <a:pt x="297" y="44"/>
                  </a:lnTo>
                  <a:lnTo>
                    <a:pt x="307" y="51"/>
                  </a:lnTo>
                  <a:lnTo>
                    <a:pt x="316" y="58"/>
                  </a:lnTo>
                  <a:lnTo>
                    <a:pt x="316" y="58"/>
                  </a:lnTo>
                  <a:lnTo>
                    <a:pt x="320" y="62"/>
                  </a:lnTo>
                  <a:lnTo>
                    <a:pt x="322" y="68"/>
                  </a:lnTo>
                  <a:lnTo>
                    <a:pt x="324" y="82"/>
                  </a:lnTo>
                  <a:lnTo>
                    <a:pt x="327" y="93"/>
                  </a:lnTo>
                  <a:lnTo>
                    <a:pt x="329" y="99"/>
                  </a:lnTo>
                  <a:lnTo>
                    <a:pt x="331" y="103"/>
                  </a:lnTo>
                  <a:lnTo>
                    <a:pt x="331" y="103"/>
                  </a:lnTo>
                  <a:lnTo>
                    <a:pt x="331" y="109"/>
                  </a:lnTo>
                  <a:lnTo>
                    <a:pt x="331" y="10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3" name="Freeform 124"/>
            <p:cNvSpPr>
              <a:spLocks/>
            </p:cNvSpPr>
            <p:nvPr/>
          </p:nvSpPr>
          <p:spPr bwMode="auto">
            <a:xfrm>
              <a:off x="5363328" y="6097915"/>
              <a:ext cx="169776" cy="126812"/>
            </a:xfrm>
            <a:custGeom>
              <a:avLst/>
              <a:gdLst/>
              <a:ahLst/>
              <a:cxnLst>
                <a:cxn ang="0">
                  <a:pos x="177" y="15"/>
                </a:cxn>
                <a:cxn ang="0">
                  <a:pos x="160" y="15"/>
                </a:cxn>
                <a:cxn ang="0">
                  <a:pos x="154" y="13"/>
                </a:cxn>
                <a:cxn ang="0">
                  <a:pos x="146" y="5"/>
                </a:cxn>
                <a:cxn ang="0">
                  <a:pos x="139" y="1"/>
                </a:cxn>
                <a:cxn ang="0">
                  <a:pos x="133" y="0"/>
                </a:cxn>
                <a:cxn ang="0">
                  <a:pos x="113" y="2"/>
                </a:cxn>
                <a:cxn ang="0">
                  <a:pos x="80" y="9"/>
                </a:cxn>
                <a:cxn ang="0">
                  <a:pos x="50" y="21"/>
                </a:cxn>
                <a:cxn ang="0">
                  <a:pos x="41" y="28"/>
                </a:cxn>
                <a:cxn ang="0">
                  <a:pos x="38" y="37"/>
                </a:cxn>
                <a:cxn ang="0">
                  <a:pos x="39" y="45"/>
                </a:cxn>
                <a:cxn ang="0">
                  <a:pos x="43" y="63"/>
                </a:cxn>
                <a:cxn ang="0">
                  <a:pos x="46" y="74"/>
                </a:cxn>
                <a:cxn ang="0">
                  <a:pos x="43" y="94"/>
                </a:cxn>
                <a:cxn ang="0">
                  <a:pos x="39" y="105"/>
                </a:cxn>
                <a:cxn ang="0">
                  <a:pos x="32" y="109"/>
                </a:cxn>
                <a:cxn ang="0">
                  <a:pos x="27" y="111"/>
                </a:cxn>
                <a:cxn ang="0">
                  <a:pos x="14" y="106"/>
                </a:cxn>
                <a:cxn ang="0">
                  <a:pos x="4" y="96"/>
                </a:cxn>
                <a:cxn ang="0">
                  <a:pos x="1" y="102"/>
                </a:cxn>
                <a:cxn ang="0">
                  <a:pos x="1" y="111"/>
                </a:cxn>
                <a:cxn ang="0">
                  <a:pos x="1" y="117"/>
                </a:cxn>
                <a:cxn ang="0">
                  <a:pos x="2" y="124"/>
                </a:cxn>
                <a:cxn ang="0">
                  <a:pos x="7" y="130"/>
                </a:cxn>
                <a:cxn ang="0">
                  <a:pos x="19" y="138"/>
                </a:cxn>
                <a:cxn ang="0">
                  <a:pos x="37" y="147"/>
                </a:cxn>
                <a:cxn ang="0">
                  <a:pos x="53" y="162"/>
                </a:cxn>
                <a:cxn ang="0">
                  <a:pos x="56" y="168"/>
                </a:cxn>
                <a:cxn ang="0">
                  <a:pos x="62" y="192"/>
                </a:cxn>
                <a:cxn ang="0">
                  <a:pos x="67" y="208"/>
                </a:cxn>
                <a:cxn ang="0">
                  <a:pos x="75" y="224"/>
                </a:cxn>
                <a:cxn ang="0">
                  <a:pos x="78" y="224"/>
                </a:cxn>
                <a:cxn ang="0">
                  <a:pos x="78" y="224"/>
                </a:cxn>
                <a:cxn ang="0">
                  <a:pos x="101" y="213"/>
                </a:cxn>
                <a:cxn ang="0">
                  <a:pos x="130" y="209"/>
                </a:cxn>
                <a:cxn ang="0">
                  <a:pos x="134" y="209"/>
                </a:cxn>
                <a:cxn ang="0">
                  <a:pos x="146" y="215"/>
                </a:cxn>
                <a:cxn ang="0">
                  <a:pos x="159" y="220"/>
                </a:cxn>
                <a:cxn ang="0">
                  <a:pos x="163" y="221"/>
                </a:cxn>
                <a:cxn ang="0">
                  <a:pos x="174" y="219"/>
                </a:cxn>
                <a:cxn ang="0">
                  <a:pos x="182" y="215"/>
                </a:cxn>
                <a:cxn ang="0">
                  <a:pos x="187" y="208"/>
                </a:cxn>
                <a:cxn ang="0">
                  <a:pos x="194" y="190"/>
                </a:cxn>
                <a:cxn ang="0">
                  <a:pos x="200" y="167"/>
                </a:cxn>
                <a:cxn ang="0">
                  <a:pos x="203" y="154"/>
                </a:cxn>
                <a:cxn ang="0">
                  <a:pos x="240" y="117"/>
                </a:cxn>
                <a:cxn ang="0">
                  <a:pos x="261" y="101"/>
                </a:cxn>
                <a:cxn ang="0">
                  <a:pos x="270" y="92"/>
                </a:cxn>
                <a:cxn ang="0">
                  <a:pos x="270" y="90"/>
                </a:cxn>
                <a:cxn ang="0">
                  <a:pos x="266" y="89"/>
                </a:cxn>
                <a:cxn ang="0">
                  <a:pos x="249" y="85"/>
                </a:cxn>
                <a:cxn ang="0">
                  <a:pos x="225" y="76"/>
                </a:cxn>
                <a:cxn ang="0">
                  <a:pos x="208" y="60"/>
                </a:cxn>
                <a:cxn ang="0">
                  <a:pos x="193" y="37"/>
                </a:cxn>
                <a:cxn ang="0">
                  <a:pos x="185" y="22"/>
                </a:cxn>
                <a:cxn ang="0">
                  <a:pos x="177" y="15"/>
                </a:cxn>
              </a:cxnLst>
              <a:rect l="0" t="0" r="r" b="b"/>
              <a:pathLst>
                <a:path w="270" h="224">
                  <a:moveTo>
                    <a:pt x="177" y="15"/>
                  </a:moveTo>
                  <a:lnTo>
                    <a:pt x="177" y="15"/>
                  </a:lnTo>
                  <a:lnTo>
                    <a:pt x="160" y="15"/>
                  </a:lnTo>
                  <a:lnTo>
                    <a:pt x="160" y="15"/>
                  </a:lnTo>
                  <a:lnTo>
                    <a:pt x="156" y="14"/>
                  </a:lnTo>
                  <a:lnTo>
                    <a:pt x="154" y="13"/>
                  </a:lnTo>
                  <a:lnTo>
                    <a:pt x="149" y="7"/>
                  </a:lnTo>
                  <a:lnTo>
                    <a:pt x="146" y="5"/>
                  </a:lnTo>
                  <a:lnTo>
                    <a:pt x="142" y="2"/>
                  </a:lnTo>
                  <a:lnTo>
                    <a:pt x="139" y="1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1"/>
                  </a:lnTo>
                  <a:lnTo>
                    <a:pt x="113" y="2"/>
                  </a:lnTo>
                  <a:lnTo>
                    <a:pt x="96" y="5"/>
                  </a:lnTo>
                  <a:lnTo>
                    <a:pt x="80" y="9"/>
                  </a:lnTo>
                  <a:lnTo>
                    <a:pt x="64" y="14"/>
                  </a:lnTo>
                  <a:lnTo>
                    <a:pt x="50" y="21"/>
                  </a:lnTo>
                  <a:lnTo>
                    <a:pt x="45" y="24"/>
                  </a:lnTo>
                  <a:lnTo>
                    <a:pt x="41" y="28"/>
                  </a:lnTo>
                  <a:lnTo>
                    <a:pt x="39" y="32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9" y="45"/>
                  </a:lnTo>
                  <a:lnTo>
                    <a:pt x="41" y="54"/>
                  </a:lnTo>
                  <a:lnTo>
                    <a:pt x="43" y="63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5" y="89"/>
                  </a:lnTo>
                  <a:lnTo>
                    <a:pt x="43" y="94"/>
                  </a:lnTo>
                  <a:lnTo>
                    <a:pt x="41" y="100"/>
                  </a:lnTo>
                  <a:lnTo>
                    <a:pt x="39" y="105"/>
                  </a:lnTo>
                  <a:lnTo>
                    <a:pt x="37" y="107"/>
                  </a:lnTo>
                  <a:lnTo>
                    <a:pt x="32" y="109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19" y="109"/>
                  </a:lnTo>
                  <a:lnTo>
                    <a:pt x="14" y="106"/>
                  </a:lnTo>
                  <a:lnTo>
                    <a:pt x="8" y="101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1" y="102"/>
                  </a:lnTo>
                  <a:lnTo>
                    <a:pt x="0" y="107"/>
                  </a:lnTo>
                  <a:lnTo>
                    <a:pt x="1" y="111"/>
                  </a:lnTo>
                  <a:lnTo>
                    <a:pt x="1" y="117"/>
                  </a:lnTo>
                  <a:lnTo>
                    <a:pt x="1" y="117"/>
                  </a:lnTo>
                  <a:lnTo>
                    <a:pt x="2" y="122"/>
                  </a:lnTo>
                  <a:lnTo>
                    <a:pt x="2" y="124"/>
                  </a:lnTo>
                  <a:lnTo>
                    <a:pt x="4" y="128"/>
                  </a:lnTo>
                  <a:lnTo>
                    <a:pt x="7" y="130"/>
                  </a:lnTo>
                  <a:lnTo>
                    <a:pt x="12" y="135"/>
                  </a:lnTo>
                  <a:lnTo>
                    <a:pt x="19" y="138"/>
                  </a:lnTo>
                  <a:lnTo>
                    <a:pt x="29" y="143"/>
                  </a:lnTo>
                  <a:lnTo>
                    <a:pt x="37" y="147"/>
                  </a:lnTo>
                  <a:lnTo>
                    <a:pt x="45" y="153"/>
                  </a:lnTo>
                  <a:lnTo>
                    <a:pt x="53" y="162"/>
                  </a:lnTo>
                  <a:lnTo>
                    <a:pt x="53" y="162"/>
                  </a:lnTo>
                  <a:lnTo>
                    <a:pt x="56" y="168"/>
                  </a:lnTo>
                  <a:lnTo>
                    <a:pt x="58" y="175"/>
                  </a:lnTo>
                  <a:lnTo>
                    <a:pt x="62" y="192"/>
                  </a:lnTo>
                  <a:lnTo>
                    <a:pt x="64" y="200"/>
                  </a:lnTo>
                  <a:lnTo>
                    <a:pt x="67" y="208"/>
                  </a:lnTo>
                  <a:lnTo>
                    <a:pt x="70" y="216"/>
                  </a:lnTo>
                  <a:lnTo>
                    <a:pt x="75" y="224"/>
                  </a:lnTo>
                  <a:lnTo>
                    <a:pt x="75" y="224"/>
                  </a:lnTo>
                  <a:lnTo>
                    <a:pt x="78" y="224"/>
                  </a:lnTo>
                  <a:lnTo>
                    <a:pt x="78" y="224"/>
                  </a:lnTo>
                  <a:lnTo>
                    <a:pt x="78" y="224"/>
                  </a:lnTo>
                  <a:lnTo>
                    <a:pt x="90" y="218"/>
                  </a:lnTo>
                  <a:lnTo>
                    <a:pt x="101" y="213"/>
                  </a:lnTo>
                  <a:lnTo>
                    <a:pt x="115" y="211"/>
                  </a:lnTo>
                  <a:lnTo>
                    <a:pt x="130" y="209"/>
                  </a:lnTo>
                  <a:lnTo>
                    <a:pt x="130" y="209"/>
                  </a:lnTo>
                  <a:lnTo>
                    <a:pt x="134" y="209"/>
                  </a:lnTo>
                  <a:lnTo>
                    <a:pt x="138" y="211"/>
                  </a:lnTo>
                  <a:lnTo>
                    <a:pt x="146" y="215"/>
                  </a:lnTo>
                  <a:lnTo>
                    <a:pt x="154" y="219"/>
                  </a:lnTo>
                  <a:lnTo>
                    <a:pt x="159" y="220"/>
                  </a:lnTo>
                  <a:lnTo>
                    <a:pt x="163" y="221"/>
                  </a:lnTo>
                  <a:lnTo>
                    <a:pt x="163" y="221"/>
                  </a:lnTo>
                  <a:lnTo>
                    <a:pt x="169" y="220"/>
                  </a:lnTo>
                  <a:lnTo>
                    <a:pt x="174" y="219"/>
                  </a:lnTo>
                  <a:lnTo>
                    <a:pt x="178" y="218"/>
                  </a:lnTo>
                  <a:lnTo>
                    <a:pt x="182" y="215"/>
                  </a:lnTo>
                  <a:lnTo>
                    <a:pt x="185" y="212"/>
                  </a:lnTo>
                  <a:lnTo>
                    <a:pt x="187" y="208"/>
                  </a:lnTo>
                  <a:lnTo>
                    <a:pt x="191" y="200"/>
                  </a:lnTo>
                  <a:lnTo>
                    <a:pt x="194" y="190"/>
                  </a:lnTo>
                  <a:lnTo>
                    <a:pt x="197" y="178"/>
                  </a:lnTo>
                  <a:lnTo>
                    <a:pt x="200" y="167"/>
                  </a:lnTo>
                  <a:lnTo>
                    <a:pt x="203" y="154"/>
                  </a:lnTo>
                  <a:lnTo>
                    <a:pt x="203" y="154"/>
                  </a:lnTo>
                  <a:lnTo>
                    <a:pt x="240" y="117"/>
                  </a:lnTo>
                  <a:lnTo>
                    <a:pt x="240" y="117"/>
                  </a:lnTo>
                  <a:lnTo>
                    <a:pt x="248" y="112"/>
                  </a:lnTo>
                  <a:lnTo>
                    <a:pt x="261" y="101"/>
                  </a:lnTo>
                  <a:lnTo>
                    <a:pt x="267" y="97"/>
                  </a:lnTo>
                  <a:lnTo>
                    <a:pt x="270" y="92"/>
                  </a:lnTo>
                  <a:lnTo>
                    <a:pt x="270" y="91"/>
                  </a:lnTo>
                  <a:lnTo>
                    <a:pt x="270" y="90"/>
                  </a:lnTo>
                  <a:lnTo>
                    <a:pt x="269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49" y="85"/>
                  </a:lnTo>
                  <a:lnTo>
                    <a:pt x="236" y="81"/>
                  </a:lnTo>
                  <a:lnTo>
                    <a:pt x="225" y="76"/>
                  </a:lnTo>
                  <a:lnTo>
                    <a:pt x="216" y="69"/>
                  </a:lnTo>
                  <a:lnTo>
                    <a:pt x="208" y="60"/>
                  </a:lnTo>
                  <a:lnTo>
                    <a:pt x="200" y="50"/>
                  </a:lnTo>
                  <a:lnTo>
                    <a:pt x="193" y="37"/>
                  </a:lnTo>
                  <a:lnTo>
                    <a:pt x="185" y="22"/>
                  </a:lnTo>
                  <a:lnTo>
                    <a:pt x="185" y="22"/>
                  </a:lnTo>
                  <a:lnTo>
                    <a:pt x="177" y="15"/>
                  </a:lnTo>
                  <a:lnTo>
                    <a:pt x="177" y="1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4" name="Freeform 125"/>
            <p:cNvSpPr>
              <a:spLocks/>
            </p:cNvSpPr>
            <p:nvPr/>
          </p:nvSpPr>
          <p:spPr bwMode="auto">
            <a:xfrm>
              <a:off x="5192302" y="5925812"/>
              <a:ext cx="137319" cy="114357"/>
            </a:xfrm>
            <a:custGeom>
              <a:avLst/>
              <a:gdLst/>
              <a:ahLst/>
              <a:cxnLst>
                <a:cxn ang="0">
                  <a:pos x="173" y="8"/>
                </a:cxn>
                <a:cxn ang="0">
                  <a:pos x="163" y="24"/>
                </a:cxn>
                <a:cxn ang="0">
                  <a:pos x="154" y="35"/>
                </a:cxn>
                <a:cxn ang="0">
                  <a:pos x="141" y="39"/>
                </a:cxn>
                <a:cxn ang="0">
                  <a:pos x="124" y="42"/>
                </a:cxn>
                <a:cxn ang="0">
                  <a:pos x="118" y="40"/>
                </a:cxn>
                <a:cxn ang="0">
                  <a:pos x="109" y="37"/>
                </a:cxn>
                <a:cxn ang="0">
                  <a:pos x="101" y="29"/>
                </a:cxn>
                <a:cxn ang="0">
                  <a:pos x="95" y="14"/>
                </a:cxn>
                <a:cxn ang="0">
                  <a:pos x="90" y="7"/>
                </a:cxn>
                <a:cxn ang="0">
                  <a:pos x="82" y="2"/>
                </a:cxn>
                <a:cxn ang="0">
                  <a:pos x="69" y="0"/>
                </a:cxn>
                <a:cxn ang="0">
                  <a:pos x="59" y="1"/>
                </a:cxn>
                <a:cxn ang="0">
                  <a:pos x="36" y="9"/>
                </a:cxn>
                <a:cxn ang="0">
                  <a:pos x="15" y="23"/>
                </a:cxn>
                <a:cxn ang="0">
                  <a:pos x="3" y="37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2" y="73"/>
                </a:cxn>
                <a:cxn ang="0">
                  <a:pos x="11" y="94"/>
                </a:cxn>
                <a:cxn ang="0">
                  <a:pos x="24" y="117"/>
                </a:cxn>
                <a:cxn ang="0">
                  <a:pos x="59" y="161"/>
                </a:cxn>
                <a:cxn ang="0">
                  <a:pos x="94" y="193"/>
                </a:cxn>
                <a:cxn ang="0">
                  <a:pos x="110" y="203"/>
                </a:cxn>
                <a:cxn ang="0">
                  <a:pos x="110" y="199"/>
                </a:cxn>
                <a:cxn ang="0">
                  <a:pos x="115" y="192"/>
                </a:cxn>
                <a:cxn ang="0">
                  <a:pos x="129" y="182"/>
                </a:cxn>
                <a:cxn ang="0">
                  <a:pos x="155" y="170"/>
                </a:cxn>
                <a:cxn ang="0">
                  <a:pos x="183" y="164"/>
                </a:cxn>
                <a:cxn ang="0">
                  <a:pos x="194" y="162"/>
                </a:cxn>
                <a:cxn ang="0">
                  <a:pos x="201" y="162"/>
                </a:cxn>
                <a:cxn ang="0">
                  <a:pos x="201" y="145"/>
                </a:cxn>
                <a:cxn ang="0">
                  <a:pos x="198" y="130"/>
                </a:cxn>
                <a:cxn ang="0">
                  <a:pos x="191" y="111"/>
                </a:cxn>
                <a:cxn ang="0">
                  <a:pos x="191" y="104"/>
                </a:cxn>
                <a:cxn ang="0">
                  <a:pos x="192" y="97"/>
                </a:cxn>
                <a:cxn ang="0">
                  <a:pos x="200" y="90"/>
                </a:cxn>
                <a:cxn ang="0">
                  <a:pos x="210" y="85"/>
                </a:cxn>
                <a:cxn ang="0">
                  <a:pos x="219" y="77"/>
                </a:cxn>
                <a:cxn ang="0">
                  <a:pos x="220" y="70"/>
                </a:cxn>
                <a:cxn ang="0">
                  <a:pos x="220" y="65"/>
                </a:cxn>
                <a:cxn ang="0">
                  <a:pos x="215" y="55"/>
                </a:cxn>
                <a:cxn ang="0">
                  <a:pos x="205" y="43"/>
                </a:cxn>
                <a:cxn ang="0">
                  <a:pos x="187" y="29"/>
                </a:cxn>
                <a:cxn ang="0">
                  <a:pos x="177" y="16"/>
                </a:cxn>
                <a:cxn ang="0">
                  <a:pos x="173" y="7"/>
                </a:cxn>
                <a:cxn ang="0">
                  <a:pos x="173" y="0"/>
                </a:cxn>
                <a:cxn ang="0">
                  <a:pos x="173" y="8"/>
                </a:cxn>
              </a:cxnLst>
              <a:rect l="0" t="0" r="r" b="b"/>
              <a:pathLst>
                <a:path w="220" h="203">
                  <a:moveTo>
                    <a:pt x="173" y="8"/>
                  </a:moveTo>
                  <a:lnTo>
                    <a:pt x="173" y="8"/>
                  </a:lnTo>
                  <a:lnTo>
                    <a:pt x="168" y="17"/>
                  </a:lnTo>
                  <a:lnTo>
                    <a:pt x="163" y="24"/>
                  </a:lnTo>
                  <a:lnTo>
                    <a:pt x="159" y="30"/>
                  </a:lnTo>
                  <a:lnTo>
                    <a:pt x="154" y="35"/>
                  </a:lnTo>
                  <a:lnTo>
                    <a:pt x="148" y="38"/>
                  </a:lnTo>
                  <a:lnTo>
                    <a:pt x="141" y="39"/>
                  </a:lnTo>
                  <a:lnTo>
                    <a:pt x="133" y="40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18" y="40"/>
                  </a:lnTo>
                  <a:lnTo>
                    <a:pt x="114" y="39"/>
                  </a:lnTo>
                  <a:lnTo>
                    <a:pt x="109" y="37"/>
                  </a:lnTo>
                  <a:lnTo>
                    <a:pt x="106" y="35"/>
                  </a:lnTo>
                  <a:lnTo>
                    <a:pt x="101" y="29"/>
                  </a:lnTo>
                  <a:lnTo>
                    <a:pt x="99" y="21"/>
                  </a:lnTo>
                  <a:lnTo>
                    <a:pt x="95" y="14"/>
                  </a:lnTo>
                  <a:lnTo>
                    <a:pt x="93" y="10"/>
                  </a:lnTo>
                  <a:lnTo>
                    <a:pt x="90" y="7"/>
                  </a:lnTo>
                  <a:lnTo>
                    <a:pt x="86" y="5"/>
                  </a:lnTo>
                  <a:lnTo>
                    <a:pt x="82" y="2"/>
                  </a:lnTo>
                  <a:lnTo>
                    <a:pt x="76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9" y="1"/>
                  </a:lnTo>
                  <a:lnTo>
                    <a:pt x="47" y="5"/>
                  </a:lnTo>
                  <a:lnTo>
                    <a:pt x="36" y="9"/>
                  </a:lnTo>
                  <a:lnTo>
                    <a:pt x="24" y="15"/>
                  </a:lnTo>
                  <a:lnTo>
                    <a:pt x="15" y="23"/>
                  </a:lnTo>
                  <a:lnTo>
                    <a:pt x="7" y="32"/>
                  </a:lnTo>
                  <a:lnTo>
                    <a:pt x="3" y="37"/>
                  </a:lnTo>
                  <a:lnTo>
                    <a:pt x="1" y="42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2" y="73"/>
                  </a:lnTo>
                  <a:lnTo>
                    <a:pt x="7" y="84"/>
                  </a:lnTo>
                  <a:lnTo>
                    <a:pt x="11" y="94"/>
                  </a:lnTo>
                  <a:lnTo>
                    <a:pt x="17" y="106"/>
                  </a:lnTo>
                  <a:lnTo>
                    <a:pt x="24" y="117"/>
                  </a:lnTo>
                  <a:lnTo>
                    <a:pt x="40" y="140"/>
                  </a:lnTo>
                  <a:lnTo>
                    <a:pt x="59" y="161"/>
                  </a:lnTo>
                  <a:lnTo>
                    <a:pt x="77" y="178"/>
                  </a:lnTo>
                  <a:lnTo>
                    <a:pt x="94" y="193"/>
                  </a:lnTo>
                  <a:lnTo>
                    <a:pt x="102" y="199"/>
                  </a:lnTo>
                  <a:lnTo>
                    <a:pt x="110" y="203"/>
                  </a:lnTo>
                  <a:lnTo>
                    <a:pt x="110" y="203"/>
                  </a:lnTo>
                  <a:lnTo>
                    <a:pt x="110" y="199"/>
                  </a:lnTo>
                  <a:lnTo>
                    <a:pt x="113" y="196"/>
                  </a:lnTo>
                  <a:lnTo>
                    <a:pt x="115" y="192"/>
                  </a:lnTo>
                  <a:lnTo>
                    <a:pt x="120" y="189"/>
                  </a:lnTo>
                  <a:lnTo>
                    <a:pt x="129" y="182"/>
                  </a:lnTo>
                  <a:lnTo>
                    <a:pt x="141" y="176"/>
                  </a:lnTo>
                  <a:lnTo>
                    <a:pt x="155" y="170"/>
                  </a:lnTo>
                  <a:lnTo>
                    <a:pt x="169" y="166"/>
                  </a:lnTo>
                  <a:lnTo>
                    <a:pt x="183" y="164"/>
                  </a:lnTo>
                  <a:lnTo>
                    <a:pt x="194" y="162"/>
                  </a:lnTo>
                  <a:lnTo>
                    <a:pt x="194" y="162"/>
                  </a:lnTo>
                  <a:lnTo>
                    <a:pt x="201" y="162"/>
                  </a:lnTo>
                  <a:lnTo>
                    <a:pt x="201" y="162"/>
                  </a:lnTo>
                  <a:lnTo>
                    <a:pt x="202" y="153"/>
                  </a:lnTo>
                  <a:lnTo>
                    <a:pt x="201" y="145"/>
                  </a:lnTo>
                  <a:lnTo>
                    <a:pt x="200" y="137"/>
                  </a:lnTo>
                  <a:lnTo>
                    <a:pt x="198" y="130"/>
                  </a:lnTo>
                  <a:lnTo>
                    <a:pt x="193" y="117"/>
                  </a:lnTo>
                  <a:lnTo>
                    <a:pt x="191" y="111"/>
                  </a:lnTo>
                  <a:lnTo>
                    <a:pt x="191" y="104"/>
                  </a:lnTo>
                  <a:lnTo>
                    <a:pt x="191" y="104"/>
                  </a:lnTo>
                  <a:lnTo>
                    <a:pt x="191" y="100"/>
                  </a:lnTo>
                  <a:lnTo>
                    <a:pt x="192" y="97"/>
                  </a:lnTo>
                  <a:lnTo>
                    <a:pt x="196" y="92"/>
                  </a:lnTo>
                  <a:lnTo>
                    <a:pt x="200" y="90"/>
                  </a:lnTo>
                  <a:lnTo>
                    <a:pt x="205" y="88"/>
                  </a:lnTo>
                  <a:lnTo>
                    <a:pt x="210" y="85"/>
                  </a:lnTo>
                  <a:lnTo>
                    <a:pt x="215" y="82"/>
                  </a:lnTo>
                  <a:lnTo>
                    <a:pt x="219" y="77"/>
                  </a:lnTo>
                  <a:lnTo>
                    <a:pt x="220" y="75"/>
                  </a:lnTo>
                  <a:lnTo>
                    <a:pt x="220" y="70"/>
                  </a:lnTo>
                  <a:lnTo>
                    <a:pt x="220" y="70"/>
                  </a:lnTo>
                  <a:lnTo>
                    <a:pt x="220" y="65"/>
                  </a:lnTo>
                  <a:lnTo>
                    <a:pt x="217" y="60"/>
                  </a:lnTo>
                  <a:lnTo>
                    <a:pt x="215" y="55"/>
                  </a:lnTo>
                  <a:lnTo>
                    <a:pt x="213" y="51"/>
                  </a:lnTo>
                  <a:lnTo>
                    <a:pt x="205" y="43"/>
                  </a:lnTo>
                  <a:lnTo>
                    <a:pt x="196" y="36"/>
                  </a:lnTo>
                  <a:lnTo>
                    <a:pt x="187" y="29"/>
                  </a:lnTo>
                  <a:lnTo>
                    <a:pt x="179" y="21"/>
                  </a:lnTo>
                  <a:lnTo>
                    <a:pt x="177" y="16"/>
                  </a:lnTo>
                  <a:lnTo>
                    <a:pt x="175" y="12"/>
                  </a:lnTo>
                  <a:lnTo>
                    <a:pt x="173" y="7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73" y="8"/>
                  </a:lnTo>
                  <a:lnTo>
                    <a:pt x="173" y="8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5" name="Freeform 126"/>
            <p:cNvSpPr>
              <a:spLocks/>
            </p:cNvSpPr>
            <p:nvPr/>
          </p:nvSpPr>
          <p:spPr bwMode="auto">
            <a:xfrm>
              <a:off x="5259714" y="6017525"/>
              <a:ext cx="151051" cy="89448"/>
            </a:xfrm>
            <a:custGeom>
              <a:avLst/>
              <a:gdLst/>
              <a:ahLst/>
              <a:cxnLst>
                <a:cxn ang="0">
                  <a:pos x="227" y="103"/>
                </a:cxn>
                <a:cxn ang="0">
                  <a:pos x="236" y="92"/>
                </a:cxn>
                <a:cxn ang="0">
                  <a:pos x="242" y="86"/>
                </a:cxn>
                <a:cxn ang="0">
                  <a:pos x="220" y="69"/>
                </a:cxn>
                <a:cxn ang="0">
                  <a:pos x="201" y="52"/>
                </a:cxn>
                <a:cxn ang="0">
                  <a:pos x="193" y="56"/>
                </a:cxn>
                <a:cxn ang="0">
                  <a:pos x="181" y="57"/>
                </a:cxn>
                <a:cxn ang="0">
                  <a:pos x="168" y="51"/>
                </a:cxn>
                <a:cxn ang="0">
                  <a:pos x="150" y="36"/>
                </a:cxn>
                <a:cxn ang="0">
                  <a:pos x="130" y="18"/>
                </a:cxn>
                <a:cxn ang="0">
                  <a:pos x="115" y="7"/>
                </a:cxn>
                <a:cxn ang="0">
                  <a:pos x="98" y="2"/>
                </a:cxn>
                <a:cxn ang="0">
                  <a:pos x="87" y="0"/>
                </a:cxn>
                <a:cxn ang="0">
                  <a:pos x="61" y="4"/>
                </a:cxn>
                <a:cxn ang="0">
                  <a:pos x="32" y="14"/>
                </a:cxn>
                <a:cxn ang="0">
                  <a:pos x="9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44"/>
                </a:cxn>
                <a:cxn ang="0">
                  <a:pos x="8" y="53"/>
                </a:cxn>
                <a:cxn ang="0">
                  <a:pos x="17" y="59"/>
                </a:cxn>
                <a:cxn ang="0">
                  <a:pos x="28" y="80"/>
                </a:cxn>
                <a:cxn ang="0">
                  <a:pos x="45" y="127"/>
                </a:cxn>
                <a:cxn ang="0">
                  <a:pos x="59" y="152"/>
                </a:cxn>
                <a:cxn ang="0">
                  <a:pos x="66" y="158"/>
                </a:cxn>
                <a:cxn ang="0">
                  <a:pos x="66" y="156"/>
                </a:cxn>
                <a:cxn ang="0">
                  <a:pos x="72" y="150"/>
                </a:cxn>
                <a:cxn ang="0">
                  <a:pos x="92" y="144"/>
                </a:cxn>
                <a:cxn ang="0">
                  <a:pos x="132" y="140"/>
                </a:cxn>
                <a:cxn ang="0">
                  <a:pos x="135" y="140"/>
                </a:cxn>
                <a:cxn ang="0">
                  <a:pos x="140" y="145"/>
                </a:cxn>
                <a:cxn ang="0">
                  <a:pos x="147" y="150"/>
                </a:cxn>
                <a:cxn ang="0">
                  <a:pos x="150" y="150"/>
                </a:cxn>
                <a:cxn ang="0">
                  <a:pos x="160" y="146"/>
                </a:cxn>
                <a:cxn ang="0">
                  <a:pos x="168" y="140"/>
                </a:cxn>
                <a:cxn ang="0">
                  <a:pos x="177" y="148"/>
                </a:cxn>
                <a:cxn ang="0">
                  <a:pos x="190" y="150"/>
                </a:cxn>
                <a:cxn ang="0">
                  <a:pos x="194" y="150"/>
                </a:cxn>
                <a:cxn ang="0">
                  <a:pos x="201" y="146"/>
                </a:cxn>
                <a:cxn ang="0">
                  <a:pos x="209" y="137"/>
                </a:cxn>
                <a:cxn ang="0">
                  <a:pos x="216" y="122"/>
                </a:cxn>
                <a:cxn ang="0">
                  <a:pos x="224" y="112"/>
                </a:cxn>
                <a:cxn ang="0">
                  <a:pos x="230" y="110"/>
                </a:cxn>
                <a:cxn ang="0">
                  <a:pos x="227" y="103"/>
                </a:cxn>
              </a:cxnLst>
              <a:rect l="0" t="0" r="r" b="b"/>
              <a:pathLst>
                <a:path w="242" h="158">
                  <a:moveTo>
                    <a:pt x="227" y="103"/>
                  </a:moveTo>
                  <a:lnTo>
                    <a:pt x="227" y="103"/>
                  </a:lnTo>
                  <a:lnTo>
                    <a:pt x="231" y="96"/>
                  </a:lnTo>
                  <a:lnTo>
                    <a:pt x="236" y="92"/>
                  </a:lnTo>
                  <a:lnTo>
                    <a:pt x="239" y="89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20" y="69"/>
                  </a:lnTo>
                  <a:lnTo>
                    <a:pt x="210" y="61"/>
                  </a:lnTo>
                  <a:lnTo>
                    <a:pt x="201" y="52"/>
                  </a:lnTo>
                  <a:lnTo>
                    <a:pt x="201" y="52"/>
                  </a:lnTo>
                  <a:lnTo>
                    <a:pt x="193" y="56"/>
                  </a:lnTo>
                  <a:lnTo>
                    <a:pt x="187" y="57"/>
                  </a:lnTo>
                  <a:lnTo>
                    <a:pt x="181" y="57"/>
                  </a:lnTo>
                  <a:lnTo>
                    <a:pt x="174" y="54"/>
                  </a:lnTo>
                  <a:lnTo>
                    <a:pt x="168" y="51"/>
                  </a:lnTo>
                  <a:lnTo>
                    <a:pt x="162" y="46"/>
                  </a:lnTo>
                  <a:lnTo>
                    <a:pt x="150" y="36"/>
                  </a:lnTo>
                  <a:lnTo>
                    <a:pt x="137" y="23"/>
                  </a:lnTo>
                  <a:lnTo>
                    <a:pt x="130" y="18"/>
                  </a:lnTo>
                  <a:lnTo>
                    <a:pt x="123" y="12"/>
                  </a:lnTo>
                  <a:lnTo>
                    <a:pt x="115" y="7"/>
                  </a:lnTo>
                  <a:lnTo>
                    <a:pt x="107" y="4"/>
                  </a:lnTo>
                  <a:lnTo>
                    <a:pt x="98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6" y="2"/>
                  </a:lnTo>
                  <a:lnTo>
                    <a:pt x="61" y="4"/>
                  </a:lnTo>
                  <a:lnTo>
                    <a:pt x="47" y="8"/>
                  </a:lnTo>
                  <a:lnTo>
                    <a:pt x="32" y="14"/>
                  </a:lnTo>
                  <a:lnTo>
                    <a:pt x="19" y="20"/>
                  </a:lnTo>
                  <a:lnTo>
                    <a:pt x="9" y="27"/>
                  </a:lnTo>
                  <a:lnTo>
                    <a:pt x="5" y="30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2" y="48"/>
                  </a:lnTo>
                  <a:lnTo>
                    <a:pt x="8" y="53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22" y="67"/>
                  </a:lnTo>
                  <a:lnTo>
                    <a:pt x="28" y="80"/>
                  </a:lnTo>
                  <a:lnTo>
                    <a:pt x="39" y="111"/>
                  </a:lnTo>
                  <a:lnTo>
                    <a:pt x="45" y="127"/>
                  </a:lnTo>
                  <a:lnTo>
                    <a:pt x="52" y="141"/>
                  </a:lnTo>
                  <a:lnTo>
                    <a:pt x="59" y="152"/>
                  </a:lnTo>
                  <a:lnTo>
                    <a:pt x="62" y="156"/>
                  </a:lnTo>
                  <a:lnTo>
                    <a:pt x="66" y="158"/>
                  </a:lnTo>
                  <a:lnTo>
                    <a:pt x="66" y="158"/>
                  </a:lnTo>
                  <a:lnTo>
                    <a:pt x="66" y="156"/>
                  </a:lnTo>
                  <a:lnTo>
                    <a:pt x="68" y="153"/>
                  </a:lnTo>
                  <a:lnTo>
                    <a:pt x="72" y="150"/>
                  </a:lnTo>
                  <a:lnTo>
                    <a:pt x="82" y="148"/>
                  </a:lnTo>
                  <a:lnTo>
                    <a:pt x="92" y="144"/>
                  </a:lnTo>
                  <a:lnTo>
                    <a:pt x="114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5" y="140"/>
                  </a:lnTo>
                  <a:lnTo>
                    <a:pt x="137" y="141"/>
                  </a:lnTo>
                  <a:lnTo>
                    <a:pt x="140" y="145"/>
                  </a:lnTo>
                  <a:lnTo>
                    <a:pt x="145" y="149"/>
                  </a:lnTo>
                  <a:lnTo>
                    <a:pt x="147" y="150"/>
                  </a:lnTo>
                  <a:lnTo>
                    <a:pt x="150" y="150"/>
                  </a:lnTo>
                  <a:lnTo>
                    <a:pt x="150" y="150"/>
                  </a:lnTo>
                  <a:lnTo>
                    <a:pt x="155" y="149"/>
                  </a:lnTo>
                  <a:lnTo>
                    <a:pt x="160" y="146"/>
                  </a:lnTo>
                  <a:lnTo>
                    <a:pt x="168" y="140"/>
                  </a:lnTo>
                  <a:lnTo>
                    <a:pt x="168" y="140"/>
                  </a:lnTo>
                  <a:lnTo>
                    <a:pt x="173" y="144"/>
                  </a:lnTo>
                  <a:lnTo>
                    <a:pt x="177" y="148"/>
                  </a:lnTo>
                  <a:lnTo>
                    <a:pt x="182" y="150"/>
                  </a:lnTo>
                  <a:lnTo>
                    <a:pt x="190" y="150"/>
                  </a:lnTo>
                  <a:lnTo>
                    <a:pt x="190" y="150"/>
                  </a:lnTo>
                  <a:lnTo>
                    <a:pt x="194" y="150"/>
                  </a:lnTo>
                  <a:lnTo>
                    <a:pt x="198" y="149"/>
                  </a:lnTo>
                  <a:lnTo>
                    <a:pt x="201" y="146"/>
                  </a:lnTo>
                  <a:lnTo>
                    <a:pt x="205" y="144"/>
                  </a:lnTo>
                  <a:lnTo>
                    <a:pt x="209" y="137"/>
                  </a:lnTo>
                  <a:lnTo>
                    <a:pt x="213" y="130"/>
                  </a:lnTo>
                  <a:lnTo>
                    <a:pt x="216" y="122"/>
                  </a:lnTo>
                  <a:lnTo>
                    <a:pt x="220" y="117"/>
                  </a:lnTo>
                  <a:lnTo>
                    <a:pt x="224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0" y="110"/>
                  </a:lnTo>
                  <a:lnTo>
                    <a:pt x="227" y="103"/>
                  </a:lnTo>
                  <a:lnTo>
                    <a:pt x="227" y="103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6" name="Freeform 127"/>
            <p:cNvSpPr>
              <a:spLocks/>
            </p:cNvSpPr>
            <p:nvPr/>
          </p:nvSpPr>
          <p:spPr bwMode="auto">
            <a:xfrm>
              <a:off x="5300910" y="6078666"/>
              <a:ext cx="128580" cy="81522"/>
            </a:xfrm>
            <a:custGeom>
              <a:avLst/>
              <a:gdLst/>
              <a:ahLst/>
              <a:cxnLst>
                <a:cxn ang="0">
                  <a:pos x="110" y="132"/>
                </a:cxn>
                <a:cxn ang="0">
                  <a:pos x="123" y="142"/>
                </a:cxn>
                <a:cxn ang="0">
                  <a:pos x="128" y="144"/>
                </a:cxn>
                <a:cxn ang="0">
                  <a:pos x="138" y="140"/>
                </a:cxn>
                <a:cxn ang="0">
                  <a:pos x="142" y="133"/>
                </a:cxn>
                <a:cxn ang="0">
                  <a:pos x="146" y="122"/>
                </a:cxn>
                <a:cxn ang="0">
                  <a:pos x="147" y="107"/>
                </a:cxn>
                <a:cxn ang="0">
                  <a:pos x="142" y="87"/>
                </a:cxn>
                <a:cxn ang="0">
                  <a:pos x="139" y="70"/>
                </a:cxn>
                <a:cxn ang="0">
                  <a:pos x="139" y="66"/>
                </a:cxn>
                <a:cxn ang="0">
                  <a:pos x="144" y="57"/>
                </a:cxn>
                <a:cxn ang="0">
                  <a:pos x="161" y="48"/>
                </a:cxn>
                <a:cxn ang="0">
                  <a:pos x="182" y="41"/>
                </a:cxn>
                <a:cxn ang="0">
                  <a:pos x="205" y="36"/>
                </a:cxn>
                <a:cxn ang="0">
                  <a:pos x="199" y="22"/>
                </a:cxn>
                <a:cxn ang="0">
                  <a:pos x="191" y="10"/>
                </a:cxn>
                <a:cxn ang="0">
                  <a:pos x="179" y="3"/>
                </a:cxn>
                <a:cxn ang="0">
                  <a:pos x="164" y="0"/>
                </a:cxn>
                <a:cxn ang="0">
                  <a:pos x="162" y="1"/>
                </a:cxn>
                <a:cxn ang="0">
                  <a:pos x="154" y="7"/>
                </a:cxn>
                <a:cxn ang="0">
                  <a:pos x="147" y="20"/>
                </a:cxn>
                <a:cxn ang="0">
                  <a:pos x="139" y="34"/>
                </a:cxn>
                <a:cxn ang="0">
                  <a:pos x="132" y="39"/>
                </a:cxn>
                <a:cxn ang="0">
                  <a:pos x="124" y="40"/>
                </a:cxn>
                <a:cxn ang="0">
                  <a:pos x="116" y="40"/>
                </a:cxn>
                <a:cxn ang="0">
                  <a:pos x="107" y="34"/>
                </a:cxn>
                <a:cxn ang="0">
                  <a:pos x="102" y="30"/>
                </a:cxn>
                <a:cxn ang="0">
                  <a:pos x="89" y="39"/>
                </a:cxn>
                <a:cxn ang="0">
                  <a:pos x="84" y="40"/>
                </a:cxn>
                <a:cxn ang="0">
                  <a:pos x="79" y="39"/>
                </a:cxn>
                <a:cxn ang="0">
                  <a:pos x="71" y="31"/>
                </a:cxn>
                <a:cxn ang="0">
                  <a:pos x="66" y="30"/>
                </a:cxn>
                <a:cxn ang="0">
                  <a:pos x="48" y="31"/>
                </a:cxn>
                <a:cxn ang="0">
                  <a:pos x="16" y="38"/>
                </a:cxn>
                <a:cxn ang="0">
                  <a:pos x="2" y="43"/>
                </a:cxn>
                <a:cxn ang="0">
                  <a:pos x="0" y="48"/>
                </a:cxn>
                <a:cxn ang="0">
                  <a:pos x="1" y="54"/>
                </a:cxn>
                <a:cxn ang="0">
                  <a:pos x="6" y="65"/>
                </a:cxn>
                <a:cxn ang="0">
                  <a:pos x="18" y="78"/>
                </a:cxn>
                <a:cxn ang="0">
                  <a:pos x="21" y="88"/>
                </a:cxn>
                <a:cxn ang="0">
                  <a:pos x="21" y="91"/>
                </a:cxn>
                <a:cxn ang="0">
                  <a:pos x="16" y="97"/>
                </a:cxn>
                <a:cxn ang="0">
                  <a:pos x="11" y="104"/>
                </a:cxn>
                <a:cxn ang="0">
                  <a:pos x="10" y="107"/>
                </a:cxn>
                <a:cxn ang="0">
                  <a:pos x="13" y="116"/>
                </a:cxn>
                <a:cxn ang="0">
                  <a:pos x="21" y="124"/>
                </a:cxn>
                <a:cxn ang="0">
                  <a:pos x="33" y="129"/>
                </a:cxn>
                <a:cxn ang="0">
                  <a:pos x="62" y="134"/>
                </a:cxn>
                <a:cxn ang="0">
                  <a:pos x="102" y="135"/>
                </a:cxn>
                <a:cxn ang="0">
                  <a:pos x="110" y="132"/>
                </a:cxn>
              </a:cxnLst>
              <a:rect l="0" t="0" r="r" b="b"/>
              <a:pathLst>
                <a:path w="205" h="144">
                  <a:moveTo>
                    <a:pt x="110" y="132"/>
                  </a:moveTo>
                  <a:lnTo>
                    <a:pt x="110" y="132"/>
                  </a:lnTo>
                  <a:lnTo>
                    <a:pt x="117" y="139"/>
                  </a:lnTo>
                  <a:lnTo>
                    <a:pt x="123" y="142"/>
                  </a:lnTo>
                  <a:lnTo>
                    <a:pt x="128" y="144"/>
                  </a:lnTo>
                  <a:lnTo>
                    <a:pt x="128" y="144"/>
                  </a:lnTo>
                  <a:lnTo>
                    <a:pt x="133" y="142"/>
                  </a:lnTo>
                  <a:lnTo>
                    <a:pt x="138" y="140"/>
                  </a:lnTo>
                  <a:lnTo>
                    <a:pt x="140" y="138"/>
                  </a:lnTo>
                  <a:lnTo>
                    <a:pt x="142" y="133"/>
                  </a:lnTo>
                  <a:lnTo>
                    <a:pt x="144" y="127"/>
                  </a:lnTo>
                  <a:lnTo>
                    <a:pt x="146" y="122"/>
                  </a:lnTo>
                  <a:lnTo>
                    <a:pt x="147" y="107"/>
                  </a:lnTo>
                  <a:lnTo>
                    <a:pt x="147" y="107"/>
                  </a:lnTo>
                  <a:lnTo>
                    <a:pt x="144" y="96"/>
                  </a:lnTo>
                  <a:lnTo>
                    <a:pt x="142" y="87"/>
                  </a:lnTo>
                  <a:lnTo>
                    <a:pt x="140" y="78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66"/>
                  </a:lnTo>
                  <a:lnTo>
                    <a:pt x="140" y="63"/>
                  </a:lnTo>
                  <a:lnTo>
                    <a:pt x="144" y="57"/>
                  </a:lnTo>
                  <a:lnTo>
                    <a:pt x="151" y="51"/>
                  </a:lnTo>
                  <a:lnTo>
                    <a:pt x="161" y="48"/>
                  </a:lnTo>
                  <a:lnTo>
                    <a:pt x="171" y="43"/>
                  </a:lnTo>
                  <a:lnTo>
                    <a:pt x="182" y="41"/>
                  </a:lnTo>
                  <a:lnTo>
                    <a:pt x="194" y="39"/>
                  </a:lnTo>
                  <a:lnTo>
                    <a:pt x="205" y="36"/>
                  </a:lnTo>
                  <a:lnTo>
                    <a:pt x="205" y="36"/>
                  </a:lnTo>
                  <a:lnTo>
                    <a:pt x="199" y="22"/>
                  </a:lnTo>
                  <a:lnTo>
                    <a:pt x="195" y="16"/>
                  </a:lnTo>
                  <a:lnTo>
                    <a:pt x="191" y="10"/>
                  </a:lnTo>
                  <a:lnTo>
                    <a:pt x="185" y="5"/>
                  </a:lnTo>
                  <a:lnTo>
                    <a:pt x="179" y="3"/>
                  </a:lnTo>
                  <a:lnTo>
                    <a:pt x="172" y="1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2" y="1"/>
                  </a:lnTo>
                  <a:lnTo>
                    <a:pt x="158" y="2"/>
                  </a:lnTo>
                  <a:lnTo>
                    <a:pt x="154" y="7"/>
                  </a:lnTo>
                  <a:lnTo>
                    <a:pt x="150" y="12"/>
                  </a:lnTo>
                  <a:lnTo>
                    <a:pt x="147" y="20"/>
                  </a:lnTo>
                  <a:lnTo>
                    <a:pt x="143" y="27"/>
                  </a:lnTo>
                  <a:lnTo>
                    <a:pt x="139" y="34"/>
                  </a:lnTo>
                  <a:lnTo>
                    <a:pt x="135" y="36"/>
                  </a:lnTo>
                  <a:lnTo>
                    <a:pt x="132" y="39"/>
                  </a:lnTo>
                  <a:lnTo>
                    <a:pt x="128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16" y="40"/>
                  </a:lnTo>
                  <a:lnTo>
                    <a:pt x="111" y="38"/>
                  </a:lnTo>
                  <a:lnTo>
                    <a:pt x="107" y="34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94" y="36"/>
                  </a:lnTo>
                  <a:lnTo>
                    <a:pt x="89" y="39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1" y="40"/>
                  </a:lnTo>
                  <a:lnTo>
                    <a:pt x="79" y="39"/>
                  </a:lnTo>
                  <a:lnTo>
                    <a:pt x="74" y="35"/>
                  </a:lnTo>
                  <a:lnTo>
                    <a:pt x="71" y="31"/>
                  </a:lnTo>
                  <a:lnTo>
                    <a:pt x="69" y="30"/>
                  </a:lnTo>
                  <a:lnTo>
                    <a:pt x="66" y="30"/>
                  </a:lnTo>
                  <a:lnTo>
                    <a:pt x="66" y="30"/>
                  </a:lnTo>
                  <a:lnTo>
                    <a:pt x="48" y="31"/>
                  </a:lnTo>
                  <a:lnTo>
                    <a:pt x="26" y="34"/>
                  </a:lnTo>
                  <a:lnTo>
                    <a:pt x="16" y="38"/>
                  </a:lnTo>
                  <a:lnTo>
                    <a:pt x="6" y="40"/>
                  </a:lnTo>
                  <a:lnTo>
                    <a:pt x="2" y="43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" y="54"/>
                  </a:lnTo>
                  <a:lnTo>
                    <a:pt x="3" y="60"/>
                  </a:lnTo>
                  <a:lnTo>
                    <a:pt x="6" y="65"/>
                  </a:lnTo>
                  <a:lnTo>
                    <a:pt x="11" y="70"/>
                  </a:lnTo>
                  <a:lnTo>
                    <a:pt x="18" y="78"/>
                  </a:lnTo>
                  <a:lnTo>
                    <a:pt x="20" y="84"/>
                  </a:lnTo>
                  <a:lnTo>
                    <a:pt x="21" y="88"/>
                  </a:lnTo>
                  <a:lnTo>
                    <a:pt x="21" y="88"/>
                  </a:lnTo>
                  <a:lnTo>
                    <a:pt x="21" y="91"/>
                  </a:lnTo>
                  <a:lnTo>
                    <a:pt x="20" y="93"/>
                  </a:lnTo>
                  <a:lnTo>
                    <a:pt x="16" y="97"/>
                  </a:lnTo>
                  <a:lnTo>
                    <a:pt x="12" y="101"/>
                  </a:lnTo>
                  <a:lnTo>
                    <a:pt x="11" y="104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1" y="111"/>
                  </a:lnTo>
                  <a:lnTo>
                    <a:pt x="13" y="116"/>
                  </a:lnTo>
                  <a:lnTo>
                    <a:pt x="17" y="120"/>
                  </a:lnTo>
                  <a:lnTo>
                    <a:pt x="21" y="124"/>
                  </a:lnTo>
                  <a:lnTo>
                    <a:pt x="26" y="126"/>
                  </a:lnTo>
                  <a:lnTo>
                    <a:pt x="33" y="129"/>
                  </a:lnTo>
                  <a:lnTo>
                    <a:pt x="47" y="132"/>
                  </a:lnTo>
                  <a:lnTo>
                    <a:pt x="62" y="134"/>
                  </a:lnTo>
                  <a:lnTo>
                    <a:pt x="77" y="135"/>
                  </a:lnTo>
                  <a:lnTo>
                    <a:pt x="102" y="135"/>
                  </a:lnTo>
                  <a:lnTo>
                    <a:pt x="102" y="135"/>
                  </a:lnTo>
                  <a:lnTo>
                    <a:pt x="110" y="132"/>
                  </a:lnTo>
                  <a:lnTo>
                    <a:pt x="110" y="13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7" name="Freeform 128"/>
            <p:cNvSpPr>
              <a:spLocks/>
            </p:cNvSpPr>
            <p:nvPr/>
          </p:nvSpPr>
          <p:spPr bwMode="auto">
            <a:xfrm>
              <a:off x="6389477" y="5269106"/>
              <a:ext cx="205979" cy="224186"/>
            </a:xfrm>
            <a:custGeom>
              <a:avLst/>
              <a:gdLst/>
              <a:ahLst/>
              <a:cxnLst>
                <a:cxn ang="0">
                  <a:pos x="162" y="395"/>
                </a:cxn>
                <a:cxn ang="0">
                  <a:pos x="183" y="395"/>
                </a:cxn>
                <a:cxn ang="0">
                  <a:pos x="220" y="379"/>
                </a:cxn>
                <a:cxn ang="0">
                  <a:pos x="251" y="356"/>
                </a:cxn>
                <a:cxn ang="0">
                  <a:pos x="231" y="347"/>
                </a:cxn>
                <a:cxn ang="0">
                  <a:pos x="224" y="330"/>
                </a:cxn>
                <a:cxn ang="0">
                  <a:pos x="224" y="319"/>
                </a:cxn>
                <a:cxn ang="0">
                  <a:pos x="230" y="307"/>
                </a:cxn>
                <a:cxn ang="0">
                  <a:pos x="263" y="290"/>
                </a:cxn>
                <a:cxn ang="0">
                  <a:pos x="280" y="283"/>
                </a:cxn>
                <a:cxn ang="0">
                  <a:pos x="290" y="252"/>
                </a:cxn>
                <a:cxn ang="0">
                  <a:pos x="301" y="203"/>
                </a:cxn>
                <a:cxn ang="0">
                  <a:pos x="314" y="128"/>
                </a:cxn>
                <a:cxn ang="0">
                  <a:pos x="330" y="74"/>
                </a:cxn>
                <a:cxn ang="0">
                  <a:pos x="304" y="55"/>
                </a:cxn>
                <a:cxn ang="0">
                  <a:pos x="237" y="9"/>
                </a:cxn>
                <a:cxn ang="0">
                  <a:pos x="209" y="0"/>
                </a:cxn>
                <a:cxn ang="0">
                  <a:pos x="194" y="5"/>
                </a:cxn>
                <a:cxn ang="0">
                  <a:pos x="178" y="24"/>
                </a:cxn>
                <a:cxn ang="0">
                  <a:pos x="159" y="73"/>
                </a:cxn>
                <a:cxn ang="0">
                  <a:pos x="145" y="97"/>
                </a:cxn>
                <a:cxn ang="0">
                  <a:pos x="122" y="106"/>
                </a:cxn>
                <a:cxn ang="0">
                  <a:pos x="113" y="104"/>
                </a:cxn>
                <a:cxn ang="0">
                  <a:pos x="106" y="97"/>
                </a:cxn>
                <a:cxn ang="0">
                  <a:pos x="95" y="91"/>
                </a:cxn>
                <a:cxn ang="0">
                  <a:pos x="79" y="98"/>
                </a:cxn>
                <a:cxn ang="0">
                  <a:pos x="67" y="106"/>
                </a:cxn>
                <a:cxn ang="0">
                  <a:pos x="62" y="120"/>
                </a:cxn>
                <a:cxn ang="0">
                  <a:pos x="57" y="165"/>
                </a:cxn>
                <a:cxn ang="0">
                  <a:pos x="54" y="179"/>
                </a:cxn>
                <a:cxn ang="0">
                  <a:pos x="37" y="196"/>
                </a:cxn>
                <a:cxn ang="0">
                  <a:pos x="17" y="212"/>
                </a:cxn>
                <a:cxn ang="0">
                  <a:pos x="9" y="228"/>
                </a:cxn>
                <a:cxn ang="0">
                  <a:pos x="7" y="242"/>
                </a:cxn>
                <a:cxn ang="0">
                  <a:pos x="9" y="274"/>
                </a:cxn>
                <a:cxn ang="0">
                  <a:pos x="6" y="289"/>
                </a:cxn>
                <a:cxn ang="0">
                  <a:pos x="0" y="297"/>
                </a:cxn>
                <a:cxn ang="0">
                  <a:pos x="1" y="306"/>
                </a:cxn>
                <a:cxn ang="0">
                  <a:pos x="17" y="324"/>
                </a:cxn>
                <a:cxn ang="0">
                  <a:pos x="40" y="330"/>
                </a:cxn>
                <a:cxn ang="0">
                  <a:pos x="55" y="330"/>
                </a:cxn>
                <a:cxn ang="0">
                  <a:pos x="85" y="335"/>
                </a:cxn>
                <a:cxn ang="0">
                  <a:pos x="107" y="330"/>
                </a:cxn>
                <a:cxn ang="0">
                  <a:pos x="102" y="320"/>
                </a:cxn>
                <a:cxn ang="0">
                  <a:pos x="100" y="309"/>
                </a:cxn>
                <a:cxn ang="0">
                  <a:pos x="108" y="299"/>
                </a:cxn>
                <a:cxn ang="0">
                  <a:pos x="143" y="294"/>
                </a:cxn>
                <a:cxn ang="0">
                  <a:pos x="143" y="315"/>
                </a:cxn>
                <a:cxn ang="0">
                  <a:pos x="127" y="340"/>
                </a:cxn>
                <a:cxn ang="0">
                  <a:pos x="125" y="349"/>
                </a:cxn>
                <a:cxn ang="0">
                  <a:pos x="158" y="349"/>
                </a:cxn>
                <a:cxn ang="0">
                  <a:pos x="152" y="365"/>
                </a:cxn>
                <a:cxn ang="0">
                  <a:pos x="137" y="375"/>
                </a:cxn>
                <a:cxn ang="0">
                  <a:pos x="125" y="394"/>
                </a:cxn>
                <a:cxn ang="0">
                  <a:pos x="133" y="397"/>
                </a:cxn>
                <a:cxn ang="0">
                  <a:pos x="151" y="394"/>
                </a:cxn>
                <a:cxn ang="0">
                  <a:pos x="154" y="394"/>
                </a:cxn>
              </a:cxnLst>
              <a:rect l="0" t="0" r="r" b="b"/>
              <a:pathLst>
                <a:path w="330" h="397">
                  <a:moveTo>
                    <a:pt x="154" y="394"/>
                  </a:moveTo>
                  <a:lnTo>
                    <a:pt x="154" y="394"/>
                  </a:lnTo>
                  <a:lnTo>
                    <a:pt x="162" y="395"/>
                  </a:lnTo>
                  <a:lnTo>
                    <a:pt x="169" y="396"/>
                  </a:lnTo>
                  <a:lnTo>
                    <a:pt x="176" y="395"/>
                  </a:lnTo>
                  <a:lnTo>
                    <a:pt x="183" y="395"/>
                  </a:lnTo>
                  <a:lnTo>
                    <a:pt x="196" y="391"/>
                  </a:lnTo>
                  <a:lnTo>
                    <a:pt x="208" y="386"/>
                  </a:lnTo>
                  <a:lnTo>
                    <a:pt x="220" y="379"/>
                  </a:lnTo>
                  <a:lnTo>
                    <a:pt x="230" y="371"/>
                  </a:lnTo>
                  <a:lnTo>
                    <a:pt x="251" y="356"/>
                  </a:lnTo>
                  <a:lnTo>
                    <a:pt x="251" y="356"/>
                  </a:lnTo>
                  <a:lnTo>
                    <a:pt x="240" y="352"/>
                  </a:lnTo>
                  <a:lnTo>
                    <a:pt x="236" y="350"/>
                  </a:lnTo>
                  <a:lnTo>
                    <a:pt x="231" y="347"/>
                  </a:lnTo>
                  <a:lnTo>
                    <a:pt x="229" y="342"/>
                  </a:lnTo>
                  <a:lnTo>
                    <a:pt x="227" y="337"/>
                  </a:lnTo>
                  <a:lnTo>
                    <a:pt x="224" y="330"/>
                  </a:lnTo>
                  <a:lnTo>
                    <a:pt x="224" y="324"/>
                  </a:lnTo>
                  <a:lnTo>
                    <a:pt x="224" y="324"/>
                  </a:lnTo>
                  <a:lnTo>
                    <a:pt x="224" y="319"/>
                  </a:lnTo>
                  <a:lnTo>
                    <a:pt x="225" y="314"/>
                  </a:lnTo>
                  <a:lnTo>
                    <a:pt x="228" y="311"/>
                  </a:lnTo>
                  <a:lnTo>
                    <a:pt x="230" y="307"/>
                  </a:lnTo>
                  <a:lnTo>
                    <a:pt x="237" y="302"/>
                  </a:lnTo>
                  <a:lnTo>
                    <a:pt x="245" y="297"/>
                  </a:lnTo>
                  <a:lnTo>
                    <a:pt x="263" y="290"/>
                  </a:lnTo>
                  <a:lnTo>
                    <a:pt x="272" y="287"/>
                  </a:lnTo>
                  <a:lnTo>
                    <a:pt x="280" y="283"/>
                  </a:lnTo>
                  <a:lnTo>
                    <a:pt x="280" y="283"/>
                  </a:lnTo>
                  <a:lnTo>
                    <a:pt x="282" y="278"/>
                  </a:lnTo>
                  <a:lnTo>
                    <a:pt x="285" y="271"/>
                  </a:lnTo>
                  <a:lnTo>
                    <a:pt x="290" y="252"/>
                  </a:lnTo>
                  <a:lnTo>
                    <a:pt x="298" y="217"/>
                  </a:lnTo>
                  <a:lnTo>
                    <a:pt x="298" y="217"/>
                  </a:lnTo>
                  <a:lnTo>
                    <a:pt x="301" y="203"/>
                  </a:lnTo>
                  <a:lnTo>
                    <a:pt x="305" y="187"/>
                  </a:lnTo>
                  <a:lnTo>
                    <a:pt x="311" y="147"/>
                  </a:lnTo>
                  <a:lnTo>
                    <a:pt x="314" y="128"/>
                  </a:lnTo>
                  <a:lnTo>
                    <a:pt x="318" y="108"/>
                  </a:lnTo>
                  <a:lnTo>
                    <a:pt x="323" y="90"/>
                  </a:lnTo>
                  <a:lnTo>
                    <a:pt x="330" y="74"/>
                  </a:lnTo>
                  <a:lnTo>
                    <a:pt x="330" y="74"/>
                  </a:lnTo>
                  <a:lnTo>
                    <a:pt x="319" y="66"/>
                  </a:lnTo>
                  <a:lnTo>
                    <a:pt x="304" y="55"/>
                  </a:lnTo>
                  <a:lnTo>
                    <a:pt x="270" y="31"/>
                  </a:lnTo>
                  <a:lnTo>
                    <a:pt x="253" y="20"/>
                  </a:lnTo>
                  <a:lnTo>
                    <a:pt x="237" y="9"/>
                  </a:lnTo>
                  <a:lnTo>
                    <a:pt x="222" y="2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01" y="1"/>
                  </a:lnTo>
                  <a:lnTo>
                    <a:pt x="194" y="5"/>
                  </a:lnTo>
                  <a:lnTo>
                    <a:pt x="189" y="9"/>
                  </a:lnTo>
                  <a:lnTo>
                    <a:pt x="183" y="16"/>
                  </a:lnTo>
                  <a:lnTo>
                    <a:pt x="178" y="24"/>
                  </a:lnTo>
                  <a:lnTo>
                    <a:pt x="175" y="34"/>
                  </a:lnTo>
                  <a:lnTo>
                    <a:pt x="167" y="53"/>
                  </a:lnTo>
                  <a:lnTo>
                    <a:pt x="159" y="73"/>
                  </a:lnTo>
                  <a:lnTo>
                    <a:pt x="155" y="82"/>
                  </a:lnTo>
                  <a:lnTo>
                    <a:pt x="150" y="90"/>
                  </a:lnTo>
                  <a:lnTo>
                    <a:pt x="145" y="97"/>
                  </a:lnTo>
                  <a:lnTo>
                    <a:pt x="138" y="101"/>
                  </a:lnTo>
                  <a:lnTo>
                    <a:pt x="130" y="105"/>
                  </a:lnTo>
                  <a:lnTo>
                    <a:pt x="122" y="106"/>
                  </a:lnTo>
                  <a:lnTo>
                    <a:pt x="122" y="106"/>
                  </a:lnTo>
                  <a:lnTo>
                    <a:pt x="116" y="106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6" y="97"/>
                  </a:lnTo>
                  <a:lnTo>
                    <a:pt x="104" y="93"/>
                  </a:lnTo>
                  <a:lnTo>
                    <a:pt x="100" y="92"/>
                  </a:lnTo>
                  <a:lnTo>
                    <a:pt x="95" y="91"/>
                  </a:lnTo>
                  <a:lnTo>
                    <a:pt x="95" y="91"/>
                  </a:lnTo>
                  <a:lnTo>
                    <a:pt x="90" y="93"/>
                  </a:lnTo>
                  <a:lnTo>
                    <a:pt x="79" y="98"/>
                  </a:lnTo>
                  <a:lnTo>
                    <a:pt x="70" y="103"/>
                  </a:lnTo>
                  <a:lnTo>
                    <a:pt x="68" y="105"/>
                  </a:lnTo>
                  <a:lnTo>
                    <a:pt x="67" y="106"/>
                  </a:lnTo>
                  <a:lnTo>
                    <a:pt x="67" y="106"/>
                  </a:lnTo>
                  <a:lnTo>
                    <a:pt x="64" y="113"/>
                  </a:lnTo>
                  <a:lnTo>
                    <a:pt x="62" y="120"/>
                  </a:lnTo>
                  <a:lnTo>
                    <a:pt x="61" y="137"/>
                  </a:lnTo>
                  <a:lnTo>
                    <a:pt x="60" y="156"/>
                  </a:lnTo>
                  <a:lnTo>
                    <a:pt x="57" y="165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4" y="179"/>
                  </a:lnTo>
                  <a:lnTo>
                    <a:pt x="52" y="182"/>
                  </a:lnTo>
                  <a:lnTo>
                    <a:pt x="45" y="190"/>
                  </a:lnTo>
                  <a:lnTo>
                    <a:pt x="37" y="196"/>
                  </a:lnTo>
                  <a:lnTo>
                    <a:pt x="29" y="202"/>
                  </a:lnTo>
                  <a:lnTo>
                    <a:pt x="21" y="208"/>
                  </a:lnTo>
                  <a:lnTo>
                    <a:pt x="17" y="212"/>
                  </a:lnTo>
                  <a:lnTo>
                    <a:pt x="14" y="217"/>
                  </a:lnTo>
                  <a:lnTo>
                    <a:pt x="11" y="222"/>
                  </a:lnTo>
                  <a:lnTo>
                    <a:pt x="9" y="228"/>
                  </a:lnTo>
                  <a:lnTo>
                    <a:pt x="8" y="235"/>
                  </a:lnTo>
                  <a:lnTo>
                    <a:pt x="7" y="242"/>
                  </a:lnTo>
                  <a:lnTo>
                    <a:pt x="7" y="242"/>
                  </a:lnTo>
                  <a:lnTo>
                    <a:pt x="8" y="252"/>
                  </a:lnTo>
                  <a:lnTo>
                    <a:pt x="9" y="263"/>
                  </a:lnTo>
                  <a:lnTo>
                    <a:pt x="9" y="274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6" y="289"/>
                  </a:lnTo>
                  <a:lnTo>
                    <a:pt x="3" y="292"/>
                  </a:lnTo>
                  <a:lnTo>
                    <a:pt x="1" y="295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1" y="302"/>
                  </a:lnTo>
                  <a:lnTo>
                    <a:pt x="1" y="306"/>
                  </a:lnTo>
                  <a:lnTo>
                    <a:pt x="6" y="313"/>
                  </a:lnTo>
                  <a:lnTo>
                    <a:pt x="10" y="319"/>
                  </a:lnTo>
                  <a:lnTo>
                    <a:pt x="17" y="324"/>
                  </a:lnTo>
                  <a:lnTo>
                    <a:pt x="25" y="327"/>
                  </a:lnTo>
                  <a:lnTo>
                    <a:pt x="33" y="329"/>
                  </a:lnTo>
                  <a:lnTo>
                    <a:pt x="40" y="330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55" y="330"/>
                  </a:lnTo>
                  <a:lnTo>
                    <a:pt x="62" y="332"/>
                  </a:lnTo>
                  <a:lnTo>
                    <a:pt x="77" y="335"/>
                  </a:lnTo>
                  <a:lnTo>
                    <a:pt x="85" y="335"/>
                  </a:lnTo>
                  <a:lnTo>
                    <a:pt x="92" y="335"/>
                  </a:lnTo>
                  <a:lnTo>
                    <a:pt x="100" y="334"/>
                  </a:lnTo>
                  <a:lnTo>
                    <a:pt x="107" y="330"/>
                  </a:lnTo>
                  <a:lnTo>
                    <a:pt x="107" y="330"/>
                  </a:lnTo>
                  <a:lnTo>
                    <a:pt x="105" y="325"/>
                  </a:lnTo>
                  <a:lnTo>
                    <a:pt x="102" y="320"/>
                  </a:lnTo>
                  <a:lnTo>
                    <a:pt x="100" y="315"/>
                  </a:lnTo>
                  <a:lnTo>
                    <a:pt x="100" y="309"/>
                  </a:lnTo>
                  <a:lnTo>
                    <a:pt x="100" y="309"/>
                  </a:lnTo>
                  <a:lnTo>
                    <a:pt x="100" y="306"/>
                  </a:lnTo>
                  <a:lnTo>
                    <a:pt x="102" y="304"/>
                  </a:lnTo>
                  <a:lnTo>
                    <a:pt x="108" y="299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43" y="294"/>
                  </a:lnTo>
                  <a:lnTo>
                    <a:pt x="143" y="315"/>
                  </a:lnTo>
                  <a:lnTo>
                    <a:pt x="143" y="315"/>
                  </a:lnTo>
                  <a:lnTo>
                    <a:pt x="143" y="315"/>
                  </a:lnTo>
                  <a:lnTo>
                    <a:pt x="136" y="324"/>
                  </a:lnTo>
                  <a:lnTo>
                    <a:pt x="130" y="332"/>
                  </a:lnTo>
                  <a:lnTo>
                    <a:pt x="127" y="340"/>
                  </a:lnTo>
                  <a:lnTo>
                    <a:pt x="125" y="344"/>
                  </a:lnTo>
                  <a:lnTo>
                    <a:pt x="125" y="349"/>
                  </a:lnTo>
                  <a:lnTo>
                    <a:pt x="125" y="349"/>
                  </a:lnTo>
                  <a:lnTo>
                    <a:pt x="158" y="349"/>
                  </a:lnTo>
                  <a:lnTo>
                    <a:pt x="158" y="349"/>
                  </a:lnTo>
                  <a:lnTo>
                    <a:pt x="158" y="349"/>
                  </a:lnTo>
                  <a:lnTo>
                    <a:pt x="158" y="356"/>
                  </a:lnTo>
                  <a:lnTo>
                    <a:pt x="155" y="362"/>
                  </a:lnTo>
                  <a:lnTo>
                    <a:pt x="152" y="365"/>
                  </a:lnTo>
                  <a:lnTo>
                    <a:pt x="147" y="370"/>
                  </a:lnTo>
                  <a:lnTo>
                    <a:pt x="141" y="372"/>
                  </a:lnTo>
                  <a:lnTo>
                    <a:pt x="137" y="375"/>
                  </a:lnTo>
                  <a:lnTo>
                    <a:pt x="125" y="379"/>
                  </a:lnTo>
                  <a:lnTo>
                    <a:pt x="125" y="379"/>
                  </a:lnTo>
                  <a:lnTo>
                    <a:pt x="125" y="394"/>
                  </a:lnTo>
                  <a:lnTo>
                    <a:pt x="125" y="394"/>
                  </a:lnTo>
                  <a:lnTo>
                    <a:pt x="125" y="394"/>
                  </a:lnTo>
                  <a:lnTo>
                    <a:pt x="133" y="397"/>
                  </a:lnTo>
                  <a:lnTo>
                    <a:pt x="139" y="397"/>
                  </a:lnTo>
                  <a:lnTo>
                    <a:pt x="144" y="396"/>
                  </a:lnTo>
                  <a:lnTo>
                    <a:pt x="151" y="394"/>
                  </a:lnTo>
                  <a:lnTo>
                    <a:pt x="151" y="394"/>
                  </a:lnTo>
                  <a:lnTo>
                    <a:pt x="154" y="394"/>
                  </a:lnTo>
                  <a:lnTo>
                    <a:pt x="154" y="39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8" name="Freeform 129"/>
            <p:cNvSpPr>
              <a:spLocks/>
            </p:cNvSpPr>
            <p:nvPr/>
          </p:nvSpPr>
          <p:spPr bwMode="auto">
            <a:xfrm>
              <a:off x="8222063" y="4698451"/>
              <a:ext cx="778974" cy="946562"/>
            </a:xfrm>
            <a:custGeom>
              <a:avLst/>
              <a:gdLst/>
              <a:ahLst/>
              <a:cxnLst>
                <a:cxn ang="0">
                  <a:pos x="68" y="588"/>
                </a:cxn>
                <a:cxn ang="0">
                  <a:pos x="26" y="625"/>
                </a:cxn>
                <a:cxn ang="0">
                  <a:pos x="28" y="675"/>
                </a:cxn>
                <a:cxn ang="0">
                  <a:pos x="3" y="730"/>
                </a:cxn>
                <a:cxn ang="0">
                  <a:pos x="36" y="776"/>
                </a:cxn>
                <a:cxn ang="0">
                  <a:pos x="37" y="848"/>
                </a:cxn>
                <a:cxn ang="0">
                  <a:pos x="174" y="912"/>
                </a:cxn>
                <a:cxn ang="0">
                  <a:pos x="227" y="997"/>
                </a:cxn>
                <a:cxn ang="0">
                  <a:pos x="201" y="1087"/>
                </a:cxn>
                <a:cxn ang="0">
                  <a:pos x="149" y="1191"/>
                </a:cxn>
                <a:cxn ang="0">
                  <a:pos x="110" y="1238"/>
                </a:cxn>
                <a:cxn ang="0">
                  <a:pos x="147" y="1334"/>
                </a:cxn>
                <a:cxn ang="0">
                  <a:pos x="186" y="1463"/>
                </a:cxn>
                <a:cxn ang="0">
                  <a:pos x="254" y="1415"/>
                </a:cxn>
                <a:cxn ang="0">
                  <a:pos x="286" y="1385"/>
                </a:cxn>
                <a:cxn ang="0">
                  <a:pos x="306" y="1365"/>
                </a:cxn>
                <a:cxn ang="0">
                  <a:pos x="366" y="1406"/>
                </a:cxn>
                <a:cxn ang="0">
                  <a:pos x="435" y="1392"/>
                </a:cxn>
                <a:cxn ang="0">
                  <a:pos x="460" y="1496"/>
                </a:cxn>
                <a:cxn ang="0">
                  <a:pos x="462" y="1602"/>
                </a:cxn>
                <a:cxn ang="0">
                  <a:pos x="593" y="1622"/>
                </a:cxn>
                <a:cxn ang="0">
                  <a:pos x="677" y="1584"/>
                </a:cxn>
                <a:cxn ang="0">
                  <a:pos x="778" y="1518"/>
                </a:cxn>
                <a:cxn ang="0">
                  <a:pos x="1003" y="1555"/>
                </a:cxn>
                <a:cxn ang="0">
                  <a:pos x="1036" y="1610"/>
                </a:cxn>
                <a:cxn ang="0">
                  <a:pos x="1083" y="1618"/>
                </a:cxn>
                <a:cxn ang="0">
                  <a:pos x="1202" y="1663"/>
                </a:cxn>
                <a:cxn ang="0">
                  <a:pos x="1220" y="1595"/>
                </a:cxn>
                <a:cxn ang="0">
                  <a:pos x="1188" y="1534"/>
                </a:cxn>
                <a:cxn ang="0">
                  <a:pos x="1196" y="1484"/>
                </a:cxn>
                <a:cxn ang="0">
                  <a:pos x="1205" y="1419"/>
                </a:cxn>
                <a:cxn ang="0">
                  <a:pos x="1120" y="1334"/>
                </a:cxn>
                <a:cxn ang="0">
                  <a:pos x="1130" y="1265"/>
                </a:cxn>
                <a:cxn ang="0">
                  <a:pos x="1172" y="1207"/>
                </a:cxn>
                <a:cxn ang="0">
                  <a:pos x="1201" y="1148"/>
                </a:cxn>
                <a:cxn ang="0">
                  <a:pos x="1194" y="1088"/>
                </a:cxn>
                <a:cxn ang="0">
                  <a:pos x="1204" y="1034"/>
                </a:cxn>
                <a:cxn ang="0">
                  <a:pos x="1161" y="965"/>
                </a:cxn>
                <a:cxn ang="0">
                  <a:pos x="1167" y="898"/>
                </a:cxn>
                <a:cxn ang="0">
                  <a:pos x="1199" y="829"/>
                </a:cxn>
                <a:cxn ang="0">
                  <a:pos x="1242" y="783"/>
                </a:cxn>
                <a:cxn ang="0">
                  <a:pos x="1145" y="768"/>
                </a:cxn>
                <a:cxn ang="0">
                  <a:pos x="1081" y="672"/>
                </a:cxn>
                <a:cxn ang="0">
                  <a:pos x="1107" y="593"/>
                </a:cxn>
                <a:cxn ang="0">
                  <a:pos x="1042" y="487"/>
                </a:cxn>
                <a:cxn ang="0">
                  <a:pos x="1039" y="419"/>
                </a:cxn>
                <a:cxn ang="0">
                  <a:pos x="1019" y="370"/>
                </a:cxn>
                <a:cxn ang="0">
                  <a:pos x="1035" y="243"/>
                </a:cxn>
                <a:cxn ang="0">
                  <a:pos x="932" y="3"/>
                </a:cxn>
                <a:cxn ang="0">
                  <a:pos x="896" y="44"/>
                </a:cxn>
                <a:cxn ang="0">
                  <a:pos x="845" y="42"/>
                </a:cxn>
                <a:cxn ang="0">
                  <a:pos x="778" y="56"/>
                </a:cxn>
                <a:cxn ang="0">
                  <a:pos x="676" y="38"/>
                </a:cxn>
                <a:cxn ang="0">
                  <a:pos x="628" y="44"/>
                </a:cxn>
                <a:cxn ang="0">
                  <a:pos x="583" y="6"/>
                </a:cxn>
                <a:cxn ang="0">
                  <a:pos x="537" y="43"/>
                </a:cxn>
                <a:cxn ang="0">
                  <a:pos x="432" y="77"/>
                </a:cxn>
                <a:cxn ang="0">
                  <a:pos x="310" y="235"/>
                </a:cxn>
                <a:cxn ang="0">
                  <a:pos x="262" y="276"/>
                </a:cxn>
                <a:cxn ang="0">
                  <a:pos x="165" y="419"/>
                </a:cxn>
              </a:cxnLst>
              <a:rect l="0" t="0" r="r" b="b"/>
              <a:pathLst>
                <a:path w="1249" h="1672">
                  <a:moveTo>
                    <a:pt x="165" y="419"/>
                  </a:moveTo>
                  <a:lnTo>
                    <a:pt x="165" y="419"/>
                  </a:lnTo>
                  <a:lnTo>
                    <a:pt x="152" y="442"/>
                  </a:lnTo>
                  <a:lnTo>
                    <a:pt x="140" y="464"/>
                  </a:lnTo>
                  <a:lnTo>
                    <a:pt x="114" y="502"/>
                  </a:lnTo>
                  <a:lnTo>
                    <a:pt x="103" y="520"/>
                  </a:lnTo>
                  <a:lnTo>
                    <a:pt x="91" y="540"/>
                  </a:lnTo>
                  <a:lnTo>
                    <a:pt x="80" y="562"/>
                  </a:lnTo>
                  <a:lnTo>
                    <a:pt x="69" y="585"/>
                  </a:lnTo>
                  <a:lnTo>
                    <a:pt x="69" y="585"/>
                  </a:lnTo>
                  <a:lnTo>
                    <a:pt x="68" y="588"/>
                  </a:lnTo>
                  <a:lnTo>
                    <a:pt x="66" y="591"/>
                  </a:lnTo>
                  <a:lnTo>
                    <a:pt x="60" y="595"/>
                  </a:lnTo>
                  <a:lnTo>
                    <a:pt x="52" y="599"/>
                  </a:lnTo>
                  <a:lnTo>
                    <a:pt x="45" y="602"/>
                  </a:lnTo>
                  <a:lnTo>
                    <a:pt x="37" y="606"/>
                  </a:lnTo>
                  <a:lnTo>
                    <a:pt x="31" y="610"/>
                  </a:lnTo>
                  <a:lnTo>
                    <a:pt x="29" y="614"/>
                  </a:lnTo>
                  <a:lnTo>
                    <a:pt x="27" y="617"/>
                  </a:lnTo>
                  <a:lnTo>
                    <a:pt x="26" y="621"/>
                  </a:lnTo>
                  <a:lnTo>
                    <a:pt x="26" y="625"/>
                  </a:lnTo>
                  <a:lnTo>
                    <a:pt x="26" y="625"/>
                  </a:lnTo>
                  <a:lnTo>
                    <a:pt x="27" y="629"/>
                  </a:lnTo>
                  <a:lnTo>
                    <a:pt x="28" y="632"/>
                  </a:lnTo>
                  <a:lnTo>
                    <a:pt x="33" y="638"/>
                  </a:lnTo>
                  <a:lnTo>
                    <a:pt x="38" y="645"/>
                  </a:lnTo>
                  <a:lnTo>
                    <a:pt x="40" y="649"/>
                  </a:lnTo>
                  <a:lnTo>
                    <a:pt x="41" y="654"/>
                  </a:lnTo>
                  <a:lnTo>
                    <a:pt x="41" y="654"/>
                  </a:lnTo>
                  <a:lnTo>
                    <a:pt x="40" y="659"/>
                  </a:lnTo>
                  <a:lnTo>
                    <a:pt x="38" y="662"/>
                  </a:lnTo>
                  <a:lnTo>
                    <a:pt x="34" y="669"/>
                  </a:lnTo>
                  <a:lnTo>
                    <a:pt x="28" y="675"/>
                  </a:lnTo>
                  <a:lnTo>
                    <a:pt x="20" y="682"/>
                  </a:lnTo>
                  <a:lnTo>
                    <a:pt x="13" y="688"/>
                  </a:lnTo>
                  <a:lnTo>
                    <a:pt x="6" y="697"/>
                  </a:lnTo>
                  <a:lnTo>
                    <a:pt x="4" y="700"/>
                  </a:lnTo>
                  <a:lnTo>
                    <a:pt x="2" y="706"/>
                  </a:lnTo>
                  <a:lnTo>
                    <a:pt x="0" y="710"/>
                  </a:lnTo>
                  <a:lnTo>
                    <a:pt x="0" y="716"/>
                  </a:lnTo>
                  <a:lnTo>
                    <a:pt x="0" y="716"/>
                  </a:lnTo>
                  <a:lnTo>
                    <a:pt x="0" y="722"/>
                  </a:lnTo>
                  <a:lnTo>
                    <a:pt x="2" y="726"/>
                  </a:lnTo>
                  <a:lnTo>
                    <a:pt x="3" y="730"/>
                  </a:lnTo>
                  <a:lnTo>
                    <a:pt x="5" y="733"/>
                  </a:lnTo>
                  <a:lnTo>
                    <a:pt x="12" y="739"/>
                  </a:lnTo>
                  <a:lnTo>
                    <a:pt x="18" y="744"/>
                  </a:lnTo>
                  <a:lnTo>
                    <a:pt x="25" y="748"/>
                  </a:lnTo>
                  <a:lnTo>
                    <a:pt x="30" y="753"/>
                  </a:lnTo>
                  <a:lnTo>
                    <a:pt x="33" y="756"/>
                  </a:lnTo>
                  <a:lnTo>
                    <a:pt x="35" y="760"/>
                  </a:lnTo>
                  <a:lnTo>
                    <a:pt x="36" y="763"/>
                  </a:lnTo>
                  <a:lnTo>
                    <a:pt x="36" y="768"/>
                  </a:lnTo>
                  <a:lnTo>
                    <a:pt x="36" y="768"/>
                  </a:lnTo>
                  <a:lnTo>
                    <a:pt x="36" y="776"/>
                  </a:lnTo>
                  <a:lnTo>
                    <a:pt x="35" y="783"/>
                  </a:lnTo>
                  <a:lnTo>
                    <a:pt x="31" y="795"/>
                  </a:lnTo>
                  <a:lnTo>
                    <a:pt x="27" y="808"/>
                  </a:lnTo>
                  <a:lnTo>
                    <a:pt x="26" y="816"/>
                  </a:lnTo>
                  <a:lnTo>
                    <a:pt x="26" y="823"/>
                  </a:lnTo>
                  <a:lnTo>
                    <a:pt x="26" y="823"/>
                  </a:lnTo>
                  <a:lnTo>
                    <a:pt x="26" y="830"/>
                  </a:lnTo>
                  <a:lnTo>
                    <a:pt x="28" y="835"/>
                  </a:lnTo>
                  <a:lnTo>
                    <a:pt x="30" y="840"/>
                  </a:lnTo>
                  <a:lnTo>
                    <a:pt x="34" y="845"/>
                  </a:lnTo>
                  <a:lnTo>
                    <a:pt x="37" y="848"/>
                  </a:lnTo>
                  <a:lnTo>
                    <a:pt x="42" y="852"/>
                  </a:lnTo>
                  <a:lnTo>
                    <a:pt x="52" y="859"/>
                  </a:lnTo>
                  <a:lnTo>
                    <a:pt x="63" y="863"/>
                  </a:lnTo>
                  <a:lnTo>
                    <a:pt x="74" y="867"/>
                  </a:lnTo>
                  <a:lnTo>
                    <a:pt x="91" y="871"/>
                  </a:lnTo>
                  <a:lnTo>
                    <a:pt x="91" y="871"/>
                  </a:lnTo>
                  <a:lnTo>
                    <a:pt x="111" y="877"/>
                  </a:lnTo>
                  <a:lnTo>
                    <a:pt x="128" y="884"/>
                  </a:lnTo>
                  <a:lnTo>
                    <a:pt x="144" y="892"/>
                  </a:lnTo>
                  <a:lnTo>
                    <a:pt x="160" y="901"/>
                  </a:lnTo>
                  <a:lnTo>
                    <a:pt x="174" y="912"/>
                  </a:lnTo>
                  <a:lnTo>
                    <a:pt x="187" y="924"/>
                  </a:lnTo>
                  <a:lnTo>
                    <a:pt x="198" y="939"/>
                  </a:lnTo>
                  <a:lnTo>
                    <a:pt x="209" y="955"/>
                  </a:lnTo>
                  <a:lnTo>
                    <a:pt x="209" y="955"/>
                  </a:lnTo>
                  <a:lnTo>
                    <a:pt x="216" y="965"/>
                  </a:lnTo>
                  <a:lnTo>
                    <a:pt x="221" y="973"/>
                  </a:lnTo>
                  <a:lnTo>
                    <a:pt x="226" y="980"/>
                  </a:lnTo>
                  <a:lnTo>
                    <a:pt x="227" y="984"/>
                  </a:lnTo>
                  <a:lnTo>
                    <a:pt x="227" y="989"/>
                  </a:lnTo>
                  <a:lnTo>
                    <a:pt x="227" y="989"/>
                  </a:lnTo>
                  <a:lnTo>
                    <a:pt x="227" y="997"/>
                  </a:lnTo>
                  <a:lnTo>
                    <a:pt x="225" y="1004"/>
                  </a:lnTo>
                  <a:lnTo>
                    <a:pt x="221" y="1011"/>
                  </a:lnTo>
                  <a:lnTo>
                    <a:pt x="218" y="1018"/>
                  </a:lnTo>
                  <a:lnTo>
                    <a:pt x="209" y="1030"/>
                  </a:lnTo>
                  <a:lnTo>
                    <a:pt x="205" y="1037"/>
                  </a:lnTo>
                  <a:lnTo>
                    <a:pt x="202" y="1044"/>
                  </a:lnTo>
                  <a:lnTo>
                    <a:pt x="202" y="1044"/>
                  </a:lnTo>
                  <a:lnTo>
                    <a:pt x="201" y="1051"/>
                  </a:lnTo>
                  <a:lnTo>
                    <a:pt x="199" y="1058"/>
                  </a:lnTo>
                  <a:lnTo>
                    <a:pt x="201" y="1072"/>
                  </a:lnTo>
                  <a:lnTo>
                    <a:pt x="201" y="1087"/>
                  </a:lnTo>
                  <a:lnTo>
                    <a:pt x="199" y="1095"/>
                  </a:lnTo>
                  <a:lnTo>
                    <a:pt x="198" y="1103"/>
                  </a:lnTo>
                  <a:lnTo>
                    <a:pt x="198" y="1103"/>
                  </a:lnTo>
                  <a:lnTo>
                    <a:pt x="195" y="1110"/>
                  </a:lnTo>
                  <a:lnTo>
                    <a:pt x="189" y="1120"/>
                  </a:lnTo>
                  <a:lnTo>
                    <a:pt x="175" y="1142"/>
                  </a:lnTo>
                  <a:lnTo>
                    <a:pt x="161" y="1165"/>
                  </a:lnTo>
                  <a:lnTo>
                    <a:pt x="156" y="1176"/>
                  </a:lnTo>
                  <a:lnTo>
                    <a:pt x="150" y="1187"/>
                  </a:lnTo>
                  <a:lnTo>
                    <a:pt x="150" y="1187"/>
                  </a:lnTo>
                  <a:lnTo>
                    <a:pt x="149" y="1191"/>
                  </a:lnTo>
                  <a:lnTo>
                    <a:pt x="147" y="1194"/>
                  </a:lnTo>
                  <a:lnTo>
                    <a:pt x="141" y="1199"/>
                  </a:lnTo>
                  <a:lnTo>
                    <a:pt x="134" y="1203"/>
                  </a:lnTo>
                  <a:lnTo>
                    <a:pt x="127" y="1207"/>
                  </a:lnTo>
                  <a:lnTo>
                    <a:pt x="121" y="1212"/>
                  </a:lnTo>
                  <a:lnTo>
                    <a:pt x="115" y="1218"/>
                  </a:lnTo>
                  <a:lnTo>
                    <a:pt x="113" y="1222"/>
                  </a:lnTo>
                  <a:lnTo>
                    <a:pt x="111" y="1227"/>
                  </a:lnTo>
                  <a:lnTo>
                    <a:pt x="110" y="1233"/>
                  </a:lnTo>
                  <a:lnTo>
                    <a:pt x="110" y="1238"/>
                  </a:lnTo>
                  <a:lnTo>
                    <a:pt x="110" y="1238"/>
                  </a:lnTo>
                  <a:lnTo>
                    <a:pt x="111" y="1251"/>
                  </a:lnTo>
                  <a:lnTo>
                    <a:pt x="114" y="1262"/>
                  </a:lnTo>
                  <a:lnTo>
                    <a:pt x="119" y="1271"/>
                  </a:lnTo>
                  <a:lnTo>
                    <a:pt x="124" y="1279"/>
                  </a:lnTo>
                  <a:lnTo>
                    <a:pt x="135" y="1293"/>
                  </a:lnTo>
                  <a:lnTo>
                    <a:pt x="140" y="1301"/>
                  </a:lnTo>
                  <a:lnTo>
                    <a:pt x="143" y="1308"/>
                  </a:lnTo>
                  <a:lnTo>
                    <a:pt x="143" y="1308"/>
                  </a:lnTo>
                  <a:lnTo>
                    <a:pt x="145" y="1314"/>
                  </a:lnTo>
                  <a:lnTo>
                    <a:pt x="147" y="1321"/>
                  </a:lnTo>
                  <a:lnTo>
                    <a:pt x="147" y="1334"/>
                  </a:lnTo>
                  <a:lnTo>
                    <a:pt x="144" y="1347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50" y="1392"/>
                  </a:lnTo>
                  <a:lnTo>
                    <a:pt x="155" y="1410"/>
                  </a:lnTo>
                  <a:lnTo>
                    <a:pt x="159" y="1426"/>
                  </a:lnTo>
                  <a:lnTo>
                    <a:pt x="166" y="1442"/>
                  </a:lnTo>
                  <a:lnTo>
                    <a:pt x="171" y="1449"/>
                  </a:lnTo>
                  <a:lnTo>
                    <a:pt x="175" y="1455"/>
                  </a:lnTo>
                  <a:lnTo>
                    <a:pt x="180" y="1459"/>
                  </a:lnTo>
                  <a:lnTo>
                    <a:pt x="186" y="1463"/>
                  </a:lnTo>
                  <a:lnTo>
                    <a:pt x="191" y="1465"/>
                  </a:lnTo>
                  <a:lnTo>
                    <a:pt x="198" y="1466"/>
                  </a:lnTo>
                  <a:lnTo>
                    <a:pt x="198" y="1466"/>
                  </a:lnTo>
                  <a:lnTo>
                    <a:pt x="203" y="1466"/>
                  </a:lnTo>
                  <a:lnTo>
                    <a:pt x="208" y="1465"/>
                  </a:lnTo>
                  <a:lnTo>
                    <a:pt x="217" y="1461"/>
                  </a:lnTo>
                  <a:lnTo>
                    <a:pt x="226" y="1454"/>
                  </a:lnTo>
                  <a:lnTo>
                    <a:pt x="234" y="1446"/>
                  </a:lnTo>
                  <a:lnTo>
                    <a:pt x="242" y="1436"/>
                  </a:lnTo>
                  <a:lnTo>
                    <a:pt x="248" y="1426"/>
                  </a:lnTo>
                  <a:lnTo>
                    <a:pt x="254" y="1415"/>
                  </a:lnTo>
                  <a:lnTo>
                    <a:pt x="257" y="1404"/>
                  </a:lnTo>
                  <a:lnTo>
                    <a:pt x="257" y="1404"/>
                  </a:lnTo>
                  <a:lnTo>
                    <a:pt x="268" y="1406"/>
                  </a:lnTo>
                  <a:lnTo>
                    <a:pt x="275" y="1408"/>
                  </a:lnTo>
                  <a:lnTo>
                    <a:pt x="275" y="1408"/>
                  </a:lnTo>
                  <a:lnTo>
                    <a:pt x="280" y="1404"/>
                  </a:lnTo>
                  <a:lnTo>
                    <a:pt x="283" y="1400"/>
                  </a:lnTo>
                  <a:lnTo>
                    <a:pt x="286" y="1395"/>
                  </a:lnTo>
                  <a:lnTo>
                    <a:pt x="286" y="1389"/>
                  </a:lnTo>
                  <a:lnTo>
                    <a:pt x="286" y="1389"/>
                  </a:lnTo>
                  <a:lnTo>
                    <a:pt x="286" y="1385"/>
                  </a:lnTo>
                  <a:lnTo>
                    <a:pt x="285" y="1381"/>
                  </a:lnTo>
                  <a:lnTo>
                    <a:pt x="281" y="1374"/>
                  </a:lnTo>
                  <a:lnTo>
                    <a:pt x="278" y="1367"/>
                  </a:lnTo>
                  <a:lnTo>
                    <a:pt x="277" y="1364"/>
                  </a:lnTo>
                  <a:lnTo>
                    <a:pt x="275" y="1359"/>
                  </a:lnTo>
                  <a:lnTo>
                    <a:pt x="275" y="1359"/>
                  </a:lnTo>
                  <a:lnTo>
                    <a:pt x="297" y="1359"/>
                  </a:lnTo>
                  <a:lnTo>
                    <a:pt x="297" y="1359"/>
                  </a:lnTo>
                  <a:lnTo>
                    <a:pt x="297" y="1359"/>
                  </a:lnTo>
                  <a:lnTo>
                    <a:pt x="302" y="1362"/>
                  </a:lnTo>
                  <a:lnTo>
                    <a:pt x="306" y="1365"/>
                  </a:lnTo>
                  <a:lnTo>
                    <a:pt x="313" y="1372"/>
                  </a:lnTo>
                  <a:lnTo>
                    <a:pt x="319" y="1380"/>
                  </a:lnTo>
                  <a:lnTo>
                    <a:pt x="325" y="1388"/>
                  </a:lnTo>
                  <a:lnTo>
                    <a:pt x="332" y="1395"/>
                  </a:lnTo>
                  <a:lnTo>
                    <a:pt x="339" y="1402"/>
                  </a:lnTo>
                  <a:lnTo>
                    <a:pt x="342" y="1404"/>
                  </a:lnTo>
                  <a:lnTo>
                    <a:pt x="347" y="1405"/>
                  </a:lnTo>
                  <a:lnTo>
                    <a:pt x="351" y="1406"/>
                  </a:lnTo>
                  <a:lnTo>
                    <a:pt x="356" y="1408"/>
                  </a:lnTo>
                  <a:lnTo>
                    <a:pt x="356" y="1408"/>
                  </a:lnTo>
                  <a:lnTo>
                    <a:pt x="366" y="1406"/>
                  </a:lnTo>
                  <a:lnTo>
                    <a:pt x="374" y="1404"/>
                  </a:lnTo>
                  <a:lnTo>
                    <a:pt x="382" y="1402"/>
                  </a:lnTo>
                  <a:lnTo>
                    <a:pt x="388" y="1398"/>
                  </a:lnTo>
                  <a:lnTo>
                    <a:pt x="395" y="1395"/>
                  </a:lnTo>
                  <a:lnTo>
                    <a:pt x="402" y="1392"/>
                  </a:lnTo>
                  <a:lnTo>
                    <a:pt x="410" y="1390"/>
                  </a:lnTo>
                  <a:lnTo>
                    <a:pt x="418" y="1389"/>
                  </a:lnTo>
                  <a:lnTo>
                    <a:pt x="418" y="1389"/>
                  </a:lnTo>
                  <a:lnTo>
                    <a:pt x="424" y="1389"/>
                  </a:lnTo>
                  <a:lnTo>
                    <a:pt x="430" y="1390"/>
                  </a:lnTo>
                  <a:lnTo>
                    <a:pt x="435" y="1392"/>
                  </a:lnTo>
                  <a:lnTo>
                    <a:pt x="440" y="1394"/>
                  </a:lnTo>
                  <a:lnTo>
                    <a:pt x="448" y="1401"/>
                  </a:lnTo>
                  <a:lnTo>
                    <a:pt x="455" y="1408"/>
                  </a:lnTo>
                  <a:lnTo>
                    <a:pt x="460" y="1417"/>
                  </a:lnTo>
                  <a:lnTo>
                    <a:pt x="463" y="1428"/>
                  </a:lnTo>
                  <a:lnTo>
                    <a:pt x="465" y="1440"/>
                  </a:lnTo>
                  <a:lnTo>
                    <a:pt x="466" y="1451"/>
                  </a:lnTo>
                  <a:lnTo>
                    <a:pt x="466" y="1451"/>
                  </a:lnTo>
                  <a:lnTo>
                    <a:pt x="465" y="1469"/>
                  </a:lnTo>
                  <a:lnTo>
                    <a:pt x="463" y="1484"/>
                  </a:lnTo>
                  <a:lnTo>
                    <a:pt x="460" y="1496"/>
                  </a:lnTo>
                  <a:lnTo>
                    <a:pt x="455" y="1508"/>
                  </a:lnTo>
                  <a:lnTo>
                    <a:pt x="451" y="1519"/>
                  </a:lnTo>
                  <a:lnTo>
                    <a:pt x="448" y="1530"/>
                  </a:lnTo>
                  <a:lnTo>
                    <a:pt x="446" y="1541"/>
                  </a:lnTo>
                  <a:lnTo>
                    <a:pt x="445" y="1555"/>
                  </a:lnTo>
                  <a:lnTo>
                    <a:pt x="445" y="1555"/>
                  </a:lnTo>
                  <a:lnTo>
                    <a:pt x="445" y="1566"/>
                  </a:lnTo>
                  <a:lnTo>
                    <a:pt x="447" y="1578"/>
                  </a:lnTo>
                  <a:lnTo>
                    <a:pt x="450" y="1587"/>
                  </a:lnTo>
                  <a:lnTo>
                    <a:pt x="456" y="1595"/>
                  </a:lnTo>
                  <a:lnTo>
                    <a:pt x="462" y="1602"/>
                  </a:lnTo>
                  <a:lnTo>
                    <a:pt x="469" y="1608"/>
                  </a:lnTo>
                  <a:lnTo>
                    <a:pt x="477" y="1612"/>
                  </a:lnTo>
                  <a:lnTo>
                    <a:pt x="485" y="1616"/>
                  </a:lnTo>
                  <a:lnTo>
                    <a:pt x="494" y="1618"/>
                  </a:lnTo>
                  <a:lnTo>
                    <a:pt x="504" y="1621"/>
                  </a:lnTo>
                  <a:lnTo>
                    <a:pt x="526" y="1623"/>
                  </a:lnTo>
                  <a:lnTo>
                    <a:pt x="549" y="1624"/>
                  </a:lnTo>
                  <a:lnTo>
                    <a:pt x="573" y="1624"/>
                  </a:lnTo>
                  <a:lnTo>
                    <a:pt x="573" y="1624"/>
                  </a:lnTo>
                  <a:lnTo>
                    <a:pt x="584" y="1624"/>
                  </a:lnTo>
                  <a:lnTo>
                    <a:pt x="593" y="1622"/>
                  </a:lnTo>
                  <a:lnTo>
                    <a:pt x="601" y="1618"/>
                  </a:lnTo>
                  <a:lnTo>
                    <a:pt x="607" y="1614"/>
                  </a:lnTo>
                  <a:lnTo>
                    <a:pt x="617" y="1604"/>
                  </a:lnTo>
                  <a:lnTo>
                    <a:pt x="623" y="1600"/>
                  </a:lnTo>
                  <a:lnTo>
                    <a:pt x="628" y="1595"/>
                  </a:lnTo>
                  <a:lnTo>
                    <a:pt x="628" y="1595"/>
                  </a:lnTo>
                  <a:lnTo>
                    <a:pt x="636" y="1591"/>
                  </a:lnTo>
                  <a:lnTo>
                    <a:pt x="644" y="1587"/>
                  </a:lnTo>
                  <a:lnTo>
                    <a:pt x="652" y="1586"/>
                  </a:lnTo>
                  <a:lnTo>
                    <a:pt x="660" y="1585"/>
                  </a:lnTo>
                  <a:lnTo>
                    <a:pt x="677" y="1584"/>
                  </a:lnTo>
                  <a:lnTo>
                    <a:pt x="687" y="1583"/>
                  </a:lnTo>
                  <a:lnTo>
                    <a:pt x="698" y="1580"/>
                  </a:lnTo>
                  <a:lnTo>
                    <a:pt x="698" y="1580"/>
                  </a:lnTo>
                  <a:lnTo>
                    <a:pt x="705" y="1579"/>
                  </a:lnTo>
                  <a:lnTo>
                    <a:pt x="712" y="1577"/>
                  </a:lnTo>
                  <a:lnTo>
                    <a:pt x="724" y="1571"/>
                  </a:lnTo>
                  <a:lnTo>
                    <a:pt x="737" y="1563"/>
                  </a:lnTo>
                  <a:lnTo>
                    <a:pt x="748" y="1553"/>
                  </a:lnTo>
                  <a:lnTo>
                    <a:pt x="760" y="1542"/>
                  </a:lnTo>
                  <a:lnTo>
                    <a:pt x="769" y="1530"/>
                  </a:lnTo>
                  <a:lnTo>
                    <a:pt x="778" y="1518"/>
                  </a:lnTo>
                  <a:lnTo>
                    <a:pt x="786" y="1507"/>
                  </a:lnTo>
                  <a:lnTo>
                    <a:pt x="786" y="1507"/>
                  </a:lnTo>
                  <a:lnTo>
                    <a:pt x="799" y="1514"/>
                  </a:lnTo>
                  <a:lnTo>
                    <a:pt x="813" y="1519"/>
                  </a:lnTo>
                  <a:lnTo>
                    <a:pt x="843" y="1532"/>
                  </a:lnTo>
                  <a:lnTo>
                    <a:pt x="871" y="1543"/>
                  </a:lnTo>
                  <a:lnTo>
                    <a:pt x="896" y="1555"/>
                  </a:lnTo>
                  <a:lnTo>
                    <a:pt x="896" y="1555"/>
                  </a:lnTo>
                  <a:lnTo>
                    <a:pt x="999" y="1555"/>
                  </a:lnTo>
                  <a:lnTo>
                    <a:pt x="999" y="1555"/>
                  </a:lnTo>
                  <a:lnTo>
                    <a:pt x="1003" y="1555"/>
                  </a:lnTo>
                  <a:lnTo>
                    <a:pt x="1005" y="1556"/>
                  </a:lnTo>
                  <a:lnTo>
                    <a:pt x="1007" y="1558"/>
                  </a:lnTo>
                  <a:lnTo>
                    <a:pt x="1010" y="1562"/>
                  </a:lnTo>
                  <a:lnTo>
                    <a:pt x="1014" y="1570"/>
                  </a:lnTo>
                  <a:lnTo>
                    <a:pt x="1016" y="1580"/>
                  </a:lnTo>
                  <a:lnTo>
                    <a:pt x="1022" y="1602"/>
                  </a:lnTo>
                  <a:lnTo>
                    <a:pt x="1024" y="1612"/>
                  </a:lnTo>
                  <a:lnTo>
                    <a:pt x="1028" y="1621"/>
                  </a:lnTo>
                  <a:lnTo>
                    <a:pt x="1028" y="1621"/>
                  </a:lnTo>
                  <a:lnTo>
                    <a:pt x="1031" y="1615"/>
                  </a:lnTo>
                  <a:lnTo>
                    <a:pt x="1036" y="1610"/>
                  </a:lnTo>
                  <a:lnTo>
                    <a:pt x="1041" y="1607"/>
                  </a:lnTo>
                  <a:lnTo>
                    <a:pt x="1046" y="1603"/>
                  </a:lnTo>
                  <a:lnTo>
                    <a:pt x="1051" y="1601"/>
                  </a:lnTo>
                  <a:lnTo>
                    <a:pt x="1057" y="1600"/>
                  </a:lnTo>
                  <a:lnTo>
                    <a:pt x="1068" y="1599"/>
                  </a:lnTo>
                  <a:lnTo>
                    <a:pt x="1068" y="1599"/>
                  </a:lnTo>
                  <a:lnTo>
                    <a:pt x="1073" y="1600"/>
                  </a:lnTo>
                  <a:lnTo>
                    <a:pt x="1075" y="1601"/>
                  </a:lnTo>
                  <a:lnTo>
                    <a:pt x="1077" y="1604"/>
                  </a:lnTo>
                  <a:lnTo>
                    <a:pt x="1080" y="1609"/>
                  </a:lnTo>
                  <a:lnTo>
                    <a:pt x="1083" y="1618"/>
                  </a:lnTo>
                  <a:lnTo>
                    <a:pt x="1087" y="1627"/>
                  </a:lnTo>
                  <a:lnTo>
                    <a:pt x="1087" y="1627"/>
                  </a:lnTo>
                  <a:lnTo>
                    <a:pt x="1126" y="1650"/>
                  </a:lnTo>
                  <a:lnTo>
                    <a:pt x="1156" y="1665"/>
                  </a:lnTo>
                  <a:lnTo>
                    <a:pt x="1167" y="1670"/>
                  </a:lnTo>
                  <a:lnTo>
                    <a:pt x="1175" y="1672"/>
                  </a:lnTo>
                  <a:lnTo>
                    <a:pt x="1175" y="1672"/>
                  </a:lnTo>
                  <a:lnTo>
                    <a:pt x="1184" y="1671"/>
                  </a:lnTo>
                  <a:lnTo>
                    <a:pt x="1191" y="1670"/>
                  </a:lnTo>
                  <a:lnTo>
                    <a:pt x="1197" y="1667"/>
                  </a:lnTo>
                  <a:lnTo>
                    <a:pt x="1202" y="1663"/>
                  </a:lnTo>
                  <a:lnTo>
                    <a:pt x="1204" y="1660"/>
                  </a:lnTo>
                  <a:lnTo>
                    <a:pt x="1206" y="1655"/>
                  </a:lnTo>
                  <a:lnTo>
                    <a:pt x="1207" y="1650"/>
                  </a:lnTo>
                  <a:lnTo>
                    <a:pt x="1209" y="1646"/>
                  </a:lnTo>
                  <a:lnTo>
                    <a:pt x="1209" y="1646"/>
                  </a:lnTo>
                  <a:lnTo>
                    <a:pt x="1209" y="1621"/>
                  </a:lnTo>
                  <a:lnTo>
                    <a:pt x="1209" y="1621"/>
                  </a:lnTo>
                  <a:lnTo>
                    <a:pt x="1209" y="1615"/>
                  </a:lnTo>
                  <a:lnTo>
                    <a:pt x="1211" y="1610"/>
                  </a:lnTo>
                  <a:lnTo>
                    <a:pt x="1216" y="1602"/>
                  </a:lnTo>
                  <a:lnTo>
                    <a:pt x="1220" y="1595"/>
                  </a:lnTo>
                  <a:lnTo>
                    <a:pt x="1222" y="1592"/>
                  </a:lnTo>
                  <a:lnTo>
                    <a:pt x="1222" y="1587"/>
                  </a:lnTo>
                  <a:lnTo>
                    <a:pt x="1222" y="1587"/>
                  </a:lnTo>
                  <a:lnTo>
                    <a:pt x="1222" y="1569"/>
                  </a:lnTo>
                  <a:lnTo>
                    <a:pt x="1222" y="1569"/>
                  </a:lnTo>
                  <a:lnTo>
                    <a:pt x="1221" y="1565"/>
                  </a:lnTo>
                  <a:lnTo>
                    <a:pt x="1219" y="1561"/>
                  </a:lnTo>
                  <a:lnTo>
                    <a:pt x="1212" y="1554"/>
                  </a:lnTo>
                  <a:lnTo>
                    <a:pt x="1205" y="1547"/>
                  </a:lnTo>
                  <a:lnTo>
                    <a:pt x="1196" y="1540"/>
                  </a:lnTo>
                  <a:lnTo>
                    <a:pt x="1188" y="1534"/>
                  </a:lnTo>
                  <a:lnTo>
                    <a:pt x="1182" y="1528"/>
                  </a:lnTo>
                  <a:lnTo>
                    <a:pt x="1176" y="1523"/>
                  </a:lnTo>
                  <a:lnTo>
                    <a:pt x="1175" y="1520"/>
                  </a:lnTo>
                  <a:lnTo>
                    <a:pt x="1175" y="1517"/>
                  </a:lnTo>
                  <a:lnTo>
                    <a:pt x="1175" y="1517"/>
                  </a:lnTo>
                  <a:lnTo>
                    <a:pt x="1175" y="1511"/>
                  </a:lnTo>
                  <a:lnTo>
                    <a:pt x="1176" y="1507"/>
                  </a:lnTo>
                  <a:lnTo>
                    <a:pt x="1179" y="1502"/>
                  </a:lnTo>
                  <a:lnTo>
                    <a:pt x="1181" y="1497"/>
                  </a:lnTo>
                  <a:lnTo>
                    <a:pt x="1188" y="1489"/>
                  </a:lnTo>
                  <a:lnTo>
                    <a:pt x="1196" y="1484"/>
                  </a:lnTo>
                  <a:lnTo>
                    <a:pt x="1203" y="1477"/>
                  </a:lnTo>
                  <a:lnTo>
                    <a:pt x="1210" y="1470"/>
                  </a:lnTo>
                  <a:lnTo>
                    <a:pt x="1212" y="1465"/>
                  </a:lnTo>
                  <a:lnTo>
                    <a:pt x="1214" y="1462"/>
                  </a:lnTo>
                  <a:lnTo>
                    <a:pt x="1216" y="1457"/>
                  </a:lnTo>
                  <a:lnTo>
                    <a:pt x="1216" y="1451"/>
                  </a:lnTo>
                  <a:lnTo>
                    <a:pt x="1216" y="1451"/>
                  </a:lnTo>
                  <a:lnTo>
                    <a:pt x="1216" y="1444"/>
                  </a:lnTo>
                  <a:lnTo>
                    <a:pt x="1214" y="1439"/>
                  </a:lnTo>
                  <a:lnTo>
                    <a:pt x="1210" y="1428"/>
                  </a:lnTo>
                  <a:lnTo>
                    <a:pt x="1205" y="1419"/>
                  </a:lnTo>
                  <a:lnTo>
                    <a:pt x="1201" y="1411"/>
                  </a:lnTo>
                  <a:lnTo>
                    <a:pt x="1201" y="1411"/>
                  </a:lnTo>
                  <a:lnTo>
                    <a:pt x="1135" y="1411"/>
                  </a:lnTo>
                  <a:lnTo>
                    <a:pt x="1135" y="1411"/>
                  </a:lnTo>
                  <a:lnTo>
                    <a:pt x="1135" y="1411"/>
                  </a:lnTo>
                  <a:lnTo>
                    <a:pt x="1132" y="1405"/>
                  </a:lnTo>
                  <a:lnTo>
                    <a:pt x="1128" y="1398"/>
                  </a:lnTo>
                  <a:lnTo>
                    <a:pt x="1126" y="1389"/>
                  </a:lnTo>
                  <a:lnTo>
                    <a:pt x="1123" y="1380"/>
                  </a:lnTo>
                  <a:lnTo>
                    <a:pt x="1121" y="1357"/>
                  </a:lnTo>
                  <a:lnTo>
                    <a:pt x="1120" y="1334"/>
                  </a:lnTo>
                  <a:lnTo>
                    <a:pt x="1120" y="1334"/>
                  </a:lnTo>
                  <a:lnTo>
                    <a:pt x="1121" y="1321"/>
                  </a:lnTo>
                  <a:lnTo>
                    <a:pt x="1123" y="1312"/>
                  </a:lnTo>
                  <a:lnTo>
                    <a:pt x="1126" y="1305"/>
                  </a:lnTo>
                  <a:lnTo>
                    <a:pt x="1128" y="1298"/>
                  </a:lnTo>
                  <a:lnTo>
                    <a:pt x="1135" y="1286"/>
                  </a:lnTo>
                  <a:lnTo>
                    <a:pt x="1137" y="1278"/>
                  </a:lnTo>
                  <a:lnTo>
                    <a:pt x="1138" y="1268"/>
                  </a:lnTo>
                  <a:lnTo>
                    <a:pt x="1138" y="1268"/>
                  </a:lnTo>
                  <a:lnTo>
                    <a:pt x="1134" y="1267"/>
                  </a:lnTo>
                  <a:lnTo>
                    <a:pt x="1130" y="1265"/>
                  </a:lnTo>
                  <a:lnTo>
                    <a:pt x="1127" y="1260"/>
                  </a:lnTo>
                  <a:lnTo>
                    <a:pt x="1125" y="1253"/>
                  </a:lnTo>
                  <a:lnTo>
                    <a:pt x="1125" y="1253"/>
                  </a:lnTo>
                  <a:lnTo>
                    <a:pt x="1132" y="1249"/>
                  </a:lnTo>
                  <a:lnTo>
                    <a:pt x="1137" y="1244"/>
                  </a:lnTo>
                  <a:lnTo>
                    <a:pt x="1145" y="1234"/>
                  </a:lnTo>
                  <a:lnTo>
                    <a:pt x="1155" y="1224"/>
                  </a:lnTo>
                  <a:lnTo>
                    <a:pt x="1160" y="1218"/>
                  </a:lnTo>
                  <a:lnTo>
                    <a:pt x="1168" y="1213"/>
                  </a:lnTo>
                  <a:lnTo>
                    <a:pt x="1168" y="1213"/>
                  </a:lnTo>
                  <a:lnTo>
                    <a:pt x="1172" y="1207"/>
                  </a:lnTo>
                  <a:lnTo>
                    <a:pt x="1176" y="1203"/>
                  </a:lnTo>
                  <a:lnTo>
                    <a:pt x="1179" y="1199"/>
                  </a:lnTo>
                  <a:lnTo>
                    <a:pt x="1181" y="1196"/>
                  </a:lnTo>
                  <a:lnTo>
                    <a:pt x="1182" y="1192"/>
                  </a:lnTo>
                  <a:lnTo>
                    <a:pt x="1183" y="1187"/>
                  </a:lnTo>
                  <a:lnTo>
                    <a:pt x="1183" y="1187"/>
                  </a:lnTo>
                  <a:lnTo>
                    <a:pt x="1184" y="1177"/>
                  </a:lnTo>
                  <a:lnTo>
                    <a:pt x="1187" y="1169"/>
                  </a:lnTo>
                  <a:lnTo>
                    <a:pt x="1191" y="1163"/>
                  </a:lnTo>
                  <a:lnTo>
                    <a:pt x="1196" y="1156"/>
                  </a:lnTo>
                  <a:lnTo>
                    <a:pt x="1201" y="1148"/>
                  </a:lnTo>
                  <a:lnTo>
                    <a:pt x="1204" y="1141"/>
                  </a:lnTo>
                  <a:lnTo>
                    <a:pt x="1207" y="1131"/>
                  </a:lnTo>
                  <a:lnTo>
                    <a:pt x="1209" y="1121"/>
                  </a:lnTo>
                  <a:lnTo>
                    <a:pt x="1209" y="1121"/>
                  </a:lnTo>
                  <a:lnTo>
                    <a:pt x="1207" y="1118"/>
                  </a:lnTo>
                  <a:lnTo>
                    <a:pt x="1206" y="1114"/>
                  </a:lnTo>
                  <a:lnTo>
                    <a:pt x="1201" y="1107"/>
                  </a:lnTo>
                  <a:lnTo>
                    <a:pt x="1198" y="1104"/>
                  </a:lnTo>
                  <a:lnTo>
                    <a:pt x="1196" y="1099"/>
                  </a:lnTo>
                  <a:lnTo>
                    <a:pt x="1194" y="1093"/>
                  </a:lnTo>
                  <a:lnTo>
                    <a:pt x="1194" y="1088"/>
                  </a:lnTo>
                  <a:lnTo>
                    <a:pt x="1194" y="1088"/>
                  </a:lnTo>
                  <a:lnTo>
                    <a:pt x="1194" y="1083"/>
                  </a:lnTo>
                  <a:lnTo>
                    <a:pt x="1196" y="1080"/>
                  </a:lnTo>
                  <a:lnTo>
                    <a:pt x="1201" y="1070"/>
                  </a:lnTo>
                  <a:lnTo>
                    <a:pt x="1206" y="1061"/>
                  </a:lnTo>
                  <a:lnTo>
                    <a:pt x="1207" y="1057"/>
                  </a:lnTo>
                  <a:lnTo>
                    <a:pt x="1209" y="1051"/>
                  </a:lnTo>
                  <a:lnTo>
                    <a:pt x="1209" y="1051"/>
                  </a:lnTo>
                  <a:lnTo>
                    <a:pt x="1207" y="1045"/>
                  </a:lnTo>
                  <a:lnTo>
                    <a:pt x="1206" y="1039"/>
                  </a:lnTo>
                  <a:lnTo>
                    <a:pt x="1204" y="1034"/>
                  </a:lnTo>
                  <a:lnTo>
                    <a:pt x="1201" y="1029"/>
                  </a:lnTo>
                  <a:lnTo>
                    <a:pt x="1193" y="1021"/>
                  </a:lnTo>
                  <a:lnTo>
                    <a:pt x="1184" y="1014"/>
                  </a:lnTo>
                  <a:lnTo>
                    <a:pt x="1175" y="1007"/>
                  </a:lnTo>
                  <a:lnTo>
                    <a:pt x="1168" y="998"/>
                  </a:lnTo>
                  <a:lnTo>
                    <a:pt x="1165" y="993"/>
                  </a:lnTo>
                  <a:lnTo>
                    <a:pt x="1163" y="988"/>
                  </a:lnTo>
                  <a:lnTo>
                    <a:pt x="1161" y="981"/>
                  </a:lnTo>
                  <a:lnTo>
                    <a:pt x="1160" y="974"/>
                  </a:lnTo>
                  <a:lnTo>
                    <a:pt x="1160" y="974"/>
                  </a:lnTo>
                  <a:lnTo>
                    <a:pt x="1161" y="965"/>
                  </a:lnTo>
                  <a:lnTo>
                    <a:pt x="1164" y="958"/>
                  </a:lnTo>
                  <a:lnTo>
                    <a:pt x="1167" y="952"/>
                  </a:lnTo>
                  <a:lnTo>
                    <a:pt x="1172" y="946"/>
                  </a:lnTo>
                  <a:lnTo>
                    <a:pt x="1180" y="937"/>
                  </a:lnTo>
                  <a:lnTo>
                    <a:pt x="1182" y="931"/>
                  </a:lnTo>
                  <a:lnTo>
                    <a:pt x="1183" y="927"/>
                  </a:lnTo>
                  <a:lnTo>
                    <a:pt x="1183" y="927"/>
                  </a:lnTo>
                  <a:lnTo>
                    <a:pt x="1182" y="920"/>
                  </a:lnTo>
                  <a:lnTo>
                    <a:pt x="1180" y="914"/>
                  </a:lnTo>
                  <a:lnTo>
                    <a:pt x="1172" y="904"/>
                  </a:lnTo>
                  <a:lnTo>
                    <a:pt x="1167" y="898"/>
                  </a:lnTo>
                  <a:lnTo>
                    <a:pt x="1164" y="891"/>
                  </a:lnTo>
                  <a:lnTo>
                    <a:pt x="1161" y="882"/>
                  </a:lnTo>
                  <a:lnTo>
                    <a:pt x="1160" y="871"/>
                  </a:lnTo>
                  <a:lnTo>
                    <a:pt x="1160" y="871"/>
                  </a:lnTo>
                  <a:lnTo>
                    <a:pt x="1161" y="862"/>
                  </a:lnTo>
                  <a:lnTo>
                    <a:pt x="1164" y="854"/>
                  </a:lnTo>
                  <a:lnTo>
                    <a:pt x="1167" y="847"/>
                  </a:lnTo>
                  <a:lnTo>
                    <a:pt x="1172" y="841"/>
                  </a:lnTo>
                  <a:lnTo>
                    <a:pt x="1178" y="838"/>
                  </a:lnTo>
                  <a:lnTo>
                    <a:pt x="1184" y="835"/>
                  </a:lnTo>
                  <a:lnTo>
                    <a:pt x="1199" y="829"/>
                  </a:lnTo>
                  <a:lnTo>
                    <a:pt x="1214" y="824"/>
                  </a:lnTo>
                  <a:lnTo>
                    <a:pt x="1228" y="818"/>
                  </a:lnTo>
                  <a:lnTo>
                    <a:pt x="1235" y="815"/>
                  </a:lnTo>
                  <a:lnTo>
                    <a:pt x="1241" y="810"/>
                  </a:lnTo>
                  <a:lnTo>
                    <a:pt x="1245" y="805"/>
                  </a:lnTo>
                  <a:lnTo>
                    <a:pt x="1249" y="798"/>
                  </a:lnTo>
                  <a:lnTo>
                    <a:pt x="1249" y="798"/>
                  </a:lnTo>
                  <a:lnTo>
                    <a:pt x="1249" y="783"/>
                  </a:lnTo>
                  <a:lnTo>
                    <a:pt x="1249" y="783"/>
                  </a:lnTo>
                  <a:lnTo>
                    <a:pt x="1249" y="783"/>
                  </a:lnTo>
                  <a:lnTo>
                    <a:pt x="1242" y="783"/>
                  </a:lnTo>
                  <a:lnTo>
                    <a:pt x="1242" y="783"/>
                  </a:lnTo>
                  <a:lnTo>
                    <a:pt x="1228" y="784"/>
                  </a:lnTo>
                  <a:lnTo>
                    <a:pt x="1216" y="785"/>
                  </a:lnTo>
                  <a:lnTo>
                    <a:pt x="1203" y="786"/>
                  </a:lnTo>
                  <a:lnTo>
                    <a:pt x="1197" y="785"/>
                  </a:lnTo>
                  <a:lnTo>
                    <a:pt x="1190" y="783"/>
                  </a:lnTo>
                  <a:lnTo>
                    <a:pt x="1190" y="783"/>
                  </a:lnTo>
                  <a:lnTo>
                    <a:pt x="1176" y="777"/>
                  </a:lnTo>
                  <a:lnTo>
                    <a:pt x="1165" y="772"/>
                  </a:lnTo>
                  <a:lnTo>
                    <a:pt x="1156" y="769"/>
                  </a:lnTo>
                  <a:lnTo>
                    <a:pt x="1145" y="768"/>
                  </a:lnTo>
                  <a:lnTo>
                    <a:pt x="1145" y="768"/>
                  </a:lnTo>
                  <a:lnTo>
                    <a:pt x="1129" y="769"/>
                  </a:lnTo>
                  <a:lnTo>
                    <a:pt x="1113" y="771"/>
                  </a:lnTo>
                  <a:lnTo>
                    <a:pt x="1096" y="771"/>
                  </a:lnTo>
                  <a:lnTo>
                    <a:pt x="1088" y="770"/>
                  </a:lnTo>
                  <a:lnTo>
                    <a:pt x="1080" y="768"/>
                  </a:lnTo>
                  <a:lnTo>
                    <a:pt x="1080" y="768"/>
                  </a:lnTo>
                  <a:lnTo>
                    <a:pt x="1080" y="684"/>
                  </a:lnTo>
                  <a:lnTo>
                    <a:pt x="1080" y="684"/>
                  </a:lnTo>
                  <a:lnTo>
                    <a:pt x="1081" y="678"/>
                  </a:lnTo>
                  <a:lnTo>
                    <a:pt x="1081" y="672"/>
                  </a:lnTo>
                  <a:lnTo>
                    <a:pt x="1085" y="662"/>
                  </a:lnTo>
                  <a:lnTo>
                    <a:pt x="1090" y="653"/>
                  </a:lnTo>
                  <a:lnTo>
                    <a:pt x="1096" y="645"/>
                  </a:lnTo>
                  <a:lnTo>
                    <a:pt x="1107" y="631"/>
                  </a:lnTo>
                  <a:lnTo>
                    <a:pt x="1112" y="624"/>
                  </a:lnTo>
                  <a:lnTo>
                    <a:pt x="1112" y="621"/>
                  </a:lnTo>
                  <a:lnTo>
                    <a:pt x="1113" y="618"/>
                  </a:lnTo>
                  <a:lnTo>
                    <a:pt x="1113" y="618"/>
                  </a:lnTo>
                  <a:lnTo>
                    <a:pt x="1112" y="609"/>
                  </a:lnTo>
                  <a:lnTo>
                    <a:pt x="1110" y="601"/>
                  </a:lnTo>
                  <a:lnTo>
                    <a:pt x="1107" y="593"/>
                  </a:lnTo>
                  <a:lnTo>
                    <a:pt x="1103" y="585"/>
                  </a:lnTo>
                  <a:lnTo>
                    <a:pt x="1092" y="571"/>
                  </a:lnTo>
                  <a:lnTo>
                    <a:pt x="1081" y="557"/>
                  </a:lnTo>
                  <a:lnTo>
                    <a:pt x="1068" y="543"/>
                  </a:lnTo>
                  <a:lnTo>
                    <a:pt x="1057" y="529"/>
                  </a:lnTo>
                  <a:lnTo>
                    <a:pt x="1052" y="522"/>
                  </a:lnTo>
                  <a:lnTo>
                    <a:pt x="1048" y="514"/>
                  </a:lnTo>
                  <a:lnTo>
                    <a:pt x="1045" y="505"/>
                  </a:lnTo>
                  <a:lnTo>
                    <a:pt x="1043" y="496"/>
                  </a:lnTo>
                  <a:lnTo>
                    <a:pt x="1043" y="496"/>
                  </a:lnTo>
                  <a:lnTo>
                    <a:pt x="1042" y="487"/>
                  </a:lnTo>
                  <a:lnTo>
                    <a:pt x="1042" y="479"/>
                  </a:lnTo>
                  <a:lnTo>
                    <a:pt x="1043" y="470"/>
                  </a:lnTo>
                  <a:lnTo>
                    <a:pt x="1045" y="462"/>
                  </a:lnTo>
                  <a:lnTo>
                    <a:pt x="1048" y="454"/>
                  </a:lnTo>
                  <a:lnTo>
                    <a:pt x="1049" y="447"/>
                  </a:lnTo>
                  <a:lnTo>
                    <a:pt x="1049" y="439"/>
                  </a:lnTo>
                  <a:lnTo>
                    <a:pt x="1048" y="431"/>
                  </a:lnTo>
                  <a:lnTo>
                    <a:pt x="1048" y="431"/>
                  </a:lnTo>
                  <a:lnTo>
                    <a:pt x="1046" y="427"/>
                  </a:lnTo>
                  <a:lnTo>
                    <a:pt x="1044" y="424"/>
                  </a:lnTo>
                  <a:lnTo>
                    <a:pt x="1039" y="419"/>
                  </a:lnTo>
                  <a:lnTo>
                    <a:pt x="1033" y="415"/>
                  </a:lnTo>
                  <a:lnTo>
                    <a:pt x="1024" y="412"/>
                  </a:lnTo>
                  <a:lnTo>
                    <a:pt x="1006" y="408"/>
                  </a:lnTo>
                  <a:lnTo>
                    <a:pt x="988" y="404"/>
                  </a:lnTo>
                  <a:lnTo>
                    <a:pt x="988" y="404"/>
                  </a:lnTo>
                  <a:lnTo>
                    <a:pt x="990" y="397"/>
                  </a:lnTo>
                  <a:lnTo>
                    <a:pt x="992" y="393"/>
                  </a:lnTo>
                  <a:lnTo>
                    <a:pt x="996" y="387"/>
                  </a:lnTo>
                  <a:lnTo>
                    <a:pt x="999" y="384"/>
                  </a:lnTo>
                  <a:lnTo>
                    <a:pt x="1008" y="375"/>
                  </a:lnTo>
                  <a:lnTo>
                    <a:pt x="1019" y="370"/>
                  </a:lnTo>
                  <a:lnTo>
                    <a:pt x="1028" y="363"/>
                  </a:lnTo>
                  <a:lnTo>
                    <a:pt x="1035" y="356"/>
                  </a:lnTo>
                  <a:lnTo>
                    <a:pt x="1038" y="351"/>
                  </a:lnTo>
                  <a:lnTo>
                    <a:pt x="1041" y="347"/>
                  </a:lnTo>
                  <a:lnTo>
                    <a:pt x="1042" y="341"/>
                  </a:lnTo>
                  <a:lnTo>
                    <a:pt x="1043" y="335"/>
                  </a:lnTo>
                  <a:lnTo>
                    <a:pt x="1043" y="335"/>
                  </a:lnTo>
                  <a:lnTo>
                    <a:pt x="1042" y="311"/>
                  </a:lnTo>
                  <a:lnTo>
                    <a:pt x="1041" y="288"/>
                  </a:lnTo>
                  <a:lnTo>
                    <a:pt x="1038" y="266"/>
                  </a:lnTo>
                  <a:lnTo>
                    <a:pt x="1035" y="243"/>
                  </a:lnTo>
                  <a:lnTo>
                    <a:pt x="1030" y="221"/>
                  </a:lnTo>
                  <a:lnTo>
                    <a:pt x="1024" y="199"/>
                  </a:lnTo>
                  <a:lnTo>
                    <a:pt x="1019" y="178"/>
                  </a:lnTo>
                  <a:lnTo>
                    <a:pt x="1012" y="157"/>
                  </a:lnTo>
                  <a:lnTo>
                    <a:pt x="1004" y="136"/>
                  </a:lnTo>
                  <a:lnTo>
                    <a:pt x="996" y="115"/>
                  </a:lnTo>
                  <a:lnTo>
                    <a:pt x="977" y="75"/>
                  </a:lnTo>
                  <a:lnTo>
                    <a:pt x="958" y="37"/>
                  </a:lnTo>
                  <a:lnTo>
                    <a:pt x="936" y="0"/>
                  </a:lnTo>
                  <a:lnTo>
                    <a:pt x="936" y="0"/>
                  </a:lnTo>
                  <a:lnTo>
                    <a:pt x="932" y="3"/>
                  </a:lnTo>
                  <a:lnTo>
                    <a:pt x="929" y="5"/>
                  </a:lnTo>
                  <a:lnTo>
                    <a:pt x="924" y="12"/>
                  </a:lnTo>
                  <a:lnTo>
                    <a:pt x="921" y="19"/>
                  </a:lnTo>
                  <a:lnTo>
                    <a:pt x="917" y="27"/>
                  </a:lnTo>
                  <a:lnTo>
                    <a:pt x="914" y="34"/>
                  </a:lnTo>
                  <a:lnTo>
                    <a:pt x="911" y="39"/>
                  </a:lnTo>
                  <a:lnTo>
                    <a:pt x="907" y="42"/>
                  </a:lnTo>
                  <a:lnTo>
                    <a:pt x="904" y="43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88" y="42"/>
                  </a:lnTo>
                  <a:lnTo>
                    <a:pt x="880" y="37"/>
                  </a:lnTo>
                  <a:lnTo>
                    <a:pt x="870" y="33"/>
                  </a:lnTo>
                  <a:lnTo>
                    <a:pt x="865" y="30"/>
                  </a:lnTo>
                  <a:lnTo>
                    <a:pt x="860" y="30"/>
                  </a:lnTo>
                  <a:lnTo>
                    <a:pt x="860" y="30"/>
                  </a:lnTo>
                  <a:lnTo>
                    <a:pt x="855" y="30"/>
                  </a:lnTo>
                  <a:lnTo>
                    <a:pt x="852" y="34"/>
                  </a:lnTo>
                  <a:lnTo>
                    <a:pt x="848" y="37"/>
                  </a:lnTo>
                  <a:lnTo>
                    <a:pt x="845" y="42"/>
                  </a:lnTo>
                  <a:lnTo>
                    <a:pt x="839" y="50"/>
                  </a:lnTo>
                  <a:lnTo>
                    <a:pt x="837" y="53"/>
                  </a:lnTo>
                  <a:lnTo>
                    <a:pt x="833" y="56"/>
                  </a:lnTo>
                  <a:lnTo>
                    <a:pt x="833" y="56"/>
                  </a:lnTo>
                  <a:lnTo>
                    <a:pt x="825" y="60"/>
                  </a:lnTo>
                  <a:lnTo>
                    <a:pt x="819" y="61"/>
                  </a:lnTo>
                  <a:lnTo>
                    <a:pt x="812" y="62"/>
                  </a:lnTo>
                  <a:lnTo>
                    <a:pt x="805" y="61"/>
                  </a:lnTo>
                  <a:lnTo>
                    <a:pt x="792" y="58"/>
                  </a:lnTo>
                  <a:lnTo>
                    <a:pt x="785" y="57"/>
                  </a:lnTo>
                  <a:lnTo>
                    <a:pt x="778" y="56"/>
                  </a:lnTo>
                  <a:lnTo>
                    <a:pt x="778" y="56"/>
                  </a:lnTo>
                  <a:lnTo>
                    <a:pt x="762" y="54"/>
                  </a:lnTo>
                  <a:lnTo>
                    <a:pt x="749" y="53"/>
                  </a:lnTo>
                  <a:lnTo>
                    <a:pt x="738" y="50"/>
                  </a:lnTo>
                  <a:lnTo>
                    <a:pt x="728" y="46"/>
                  </a:lnTo>
                  <a:lnTo>
                    <a:pt x="718" y="43"/>
                  </a:lnTo>
                  <a:lnTo>
                    <a:pt x="708" y="41"/>
                  </a:lnTo>
                  <a:lnTo>
                    <a:pt x="697" y="38"/>
                  </a:lnTo>
                  <a:lnTo>
                    <a:pt x="683" y="37"/>
                  </a:lnTo>
                  <a:lnTo>
                    <a:pt x="683" y="37"/>
                  </a:lnTo>
                  <a:lnTo>
                    <a:pt x="676" y="38"/>
                  </a:lnTo>
                  <a:lnTo>
                    <a:pt x="670" y="39"/>
                  </a:lnTo>
                  <a:lnTo>
                    <a:pt x="664" y="42"/>
                  </a:lnTo>
                  <a:lnTo>
                    <a:pt x="660" y="45"/>
                  </a:lnTo>
                  <a:lnTo>
                    <a:pt x="651" y="50"/>
                  </a:lnTo>
                  <a:lnTo>
                    <a:pt x="645" y="51"/>
                  </a:lnTo>
                  <a:lnTo>
                    <a:pt x="639" y="52"/>
                  </a:lnTo>
                  <a:lnTo>
                    <a:pt x="639" y="52"/>
                  </a:lnTo>
                  <a:lnTo>
                    <a:pt x="636" y="52"/>
                  </a:lnTo>
                  <a:lnTo>
                    <a:pt x="633" y="50"/>
                  </a:lnTo>
                  <a:lnTo>
                    <a:pt x="630" y="48"/>
                  </a:lnTo>
                  <a:lnTo>
                    <a:pt x="628" y="44"/>
                  </a:lnTo>
                  <a:lnTo>
                    <a:pt x="624" y="37"/>
                  </a:lnTo>
                  <a:lnTo>
                    <a:pt x="619" y="28"/>
                  </a:lnTo>
                  <a:lnTo>
                    <a:pt x="615" y="19"/>
                  </a:lnTo>
                  <a:lnTo>
                    <a:pt x="610" y="12"/>
                  </a:lnTo>
                  <a:lnTo>
                    <a:pt x="607" y="8"/>
                  </a:lnTo>
                  <a:lnTo>
                    <a:pt x="603" y="6"/>
                  </a:lnTo>
                  <a:lnTo>
                    <a:pt x="600" y="5"/>
                  </a:lnTo>
                  <a:lnTo>
                    <a:pt x="595" y="4"/>
                  </a:lnTo>
                  <a:lnTo>
                    <a:pt x="595" y="4"/>
                  </a:lnTo>
                  <a:lnTo>
                    <a:pt x="588" y="4"/>
                  </a:lnTo>
                  <a:lnTo>
                    <a:pt x="583" y="6"/>
                  </a:lnTo>
                  <a:lnTo>
                    <a:pt x="578" y="7"/>
                  </a:lnTo>
                  <a:lnTo>
                    <a:pt x="575" y="11"/>
                  </a:lnTo>
                  <a:lnTo>
                    <a:pt x="568" y="16"/>
                  </a:lnTo>
                  <a:lnTo>
                    <a:pt x="562" y="24"/>
                  </a:lnTo>
                  <a:lnTo>
                    <a:pt x="558" y="31"/>
                  </a:lnTo>
                  <a:lnTo>
                    <a:pt x="554" y="38"/>
                  </a:lnTo>
                  <a:lnTo>
                    <a:pt x="549" y="43"/>
                  </a:lnTo>
                  <a:lnTo>
                    <a:pt x="547" y="44"/>
                  </a:lnTo>
                  <a:lnTo>
                    <a:pt x="544" y="44"/>
                  </a:lnTo>
                  <a:lnTo>
                    <a:pt x="544" y="44"/>
                  </a:lnTo>
                  <a:lnTo>
                    <a:pt x="537" y="43"/>
                  </a:lnTo>
                  <a:lnTo>
                    <a:pt x="531" y="41"/>
                  </a:lnTo>
                  <a:lnTo>
                    <a:pt x="525" y="38"/>
                  </a:lnTo>
                  <a:lnTo>
                    <a:pt x="518" y="37"/>
                  </a:lnTo>
                  <a:lnTo>
                    <a:pt x="518" y="37"/>
                  </a:lnTo>
                  <a:lnTo>
                    <a:pt x="506" y="38"/>
                  </a:lnTo>
                  <a:lnTo>
                    <a:pt x="494" y="41"/>
                  </a:lnTo>
                  <a:lnTo>
                    <a:pt x="483" y="44"/>
                  </a:lnTo>
                  <a:lnTo>
                    <a:pt x="472" y="50"/>
                  </a:lnTo>
                  <a:lnTo>
                    <a:pt x="462" y="56"/>
                  </a:lnTo>
                  <a:lnTo>
                    <a:pt x="451" y="61"/>
                  </a:lnTo>
                  <a:lnTo>
                    <a:pt x="432" y="77"/>
                  </a:lnTo>
                  <a:lnTo>
                    <a:pt x="396" y="108"/>
                  </a:lnTo>
                  <a:lnTo>
                    <a:pt x="380" y="122"/>
                  </a:lnTo>
                  <a:lnTo>
                    <a:pt x="371" y="128"/>
                  </a:lnTo>
                  <a:lnTo>
                    <a:pt x="363" y="133"/>
                  </a:lnTo>
                  <a:lnTo>
                    <a:pt x="363" y="133"/>
                  </a:lnTo>
                  <a:lnTo>
                    <a:pt x="359" y="137"/>
                  </a:lnTo>
                  <a:lnTo>
                    <a:pt x="352" y="148"/>
                  </a:lnTo>
                  <a:lnTo>
                    <a:pt x="336" y="179"/>
                  </a:lnTo>
                  <a:lnTo>
                    <a:pt x="312" y="228"/>
                  </a:lnTo>
                  <a:lnTo>
                    <a:pt x="312" y="228"/>
                  </a:lnTo>
                  <a:lnTo>
                    <a:pt x="310" y="235"/>
                  </a:lnTo>
                  <a:lnTo>
                    <a:pt x="308" y="243"/>
                  </a:lnTo>
                  <a:lnTo>
                    <a:pt x="305" y="259"/>
                  </a:lnTo>
                  <a:lnTo>
                    <a:pt x="303" y="266"/>
                  </a:lnTo>
                  <a:lnTo>
                    <a:pt x="300" y="271"/>
                  </a:lnTo>
                  <a:lnTo>
                    <a:pt x="296" y="275"/>
                  </a:lnTo>
                  <a:lnTo>
                    <a:pt x="293" y="275"/>
                  </a:lnTo>
                  <a:lnTo>
                    <a:pt x="289" y="276"/>
                  </a:lnTo>
                  <a:lnTo>
                    <a:pt x="289" y="276"/>
                  </a:lnTo>
                  <a:lnTo>
                    <a:pt x="268" y="276"/>
                  </a:lnTo>
                  <a:lnTo>
                    <a:pt x="268" y="276"/>
                  </a:lnTo>
                  <a:lnTo>
                    <a:pt x="262" y="276"/>
                  </a:lnTo>
                  <a:lnTo>
                    <a:pt x="255" y="280"/>
                  </a:lnTo>
                  <a:lnTo>
                    <a:pt x="249" y="285"/>
                  </a:lnTo>
                  <a:lnTo>
                    <a:pt x="243" y="289"/>
                  </a:lnTo>
                  <a:lnTo>
                    <a:pt x="237" y="297"/>
                  </a:lnTo>
                  <a:lnTo>
                    <a:pt x="232" y="305"/>
                  </a:lnTo>
                  <a:lnTo>
                    <a:pt x="220" y="324"/>
                  </a:lnTo>
                  <a:lnTo>
                    <a:pt x="196" y="371"/>
                  </a:lnTo>
                  <a:lnTo>
                    <a:pt x="182" y="395"/>
                  </a:lnTo>
                  <a:lnTo>
                    <a:pt x="174" y="407"/>
                  </a:lnTo>
                  <a:lnTo>
                    <a:pt x="165" y="419"/>
                  </a:lnTo>
                  <a:lnTo>
                    <a:pt x="165" y="419"/>
                  </a:lnTo>
                  <a:lnTo>
                    <a:pt x="165" y="419"/>
                  </a:lnTo>
                  <a:lnTo>
                    <a:pt x="165" y="41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9" name="Freeform 130"/>
            <p:cNvSpPr>
              <a:spLocks/>
            </p:cNvSpPr>
            <p:nvPr/>
          </p:nvSpPr>
          <p:spPr bwMode="auto">
            <a:xfrm>
              <a:off x="7908726" y="3964752"/>
              <a:ext cx="1046122" cy="983926"/>
            </a:xfrm>
            <a:custGeom>
              <a:avLst/>
              <a:gdLst/>
              <a:ahLst/>
              <a:cxnLst>
                <a:cxn ang="0">
                  <a:pos x="264" y="1733"/>
                </a:cxn>
                <a:cxn ang="0">
                  <a:pos x="331" y="1639"/>
                </a:cxn>
                <a:cxn ang="0">
                  <a:pos x="415" y="1708"/>
                </a:cxn>
                <a:cxn ang="0">
                  <a:pos x="595" y="1723"/>
                </a:cxn>
                <a:cxn ang="0">
                  <a:pos x="732" y="1600"/>
                </a:cxn>
                <a:cxn ang="0">
                  <a:pos x="803" y="1561"/>
                </a:cxn>
                <a:cxn ang="0">
                  <a:pos x="896" y="1403"/>
                </a:cxn>
                <a:cxn ang="0">
                  <a:pos x="1044" y="1339"/>
                </a:cxn>
                <a:cxn ang="0">
                  <a:pos x="1095" y="1299"/>
                </a:cxn>
                <a:cxn ang="0">
                  <a:pos x="1139" y="1347"/>
                </a:cxn>
                <a:cxn ang="0">
                  <a:pos x="1238" y="1345"/>
                </a:cxn>
                <a:cxn ang="0">
                  <a:pos x="1337" y="1348"/>
                </a:cxn>
                <a:cxn ang="0">
                  <a:pos x="1396" y="1339"/>
                </a:cxn>
                <a:cxn ang="0">
                  <a:pos x="1436" y="1295"/>
                </a:cxn>
                <a:cxn ang="0">
                  <a:pos x="1531" y="1216"/>
                </a:cxn>
                <a:cxn ang="0">
                  <a:pos x="1571" y="1169"/>
                </a:cxn>
                <a:cxn ang="0">
                  <a:pos x="1664" y="981"/>
                </a:cxn>
                <a:cxn ang="0">
                  <a:pos x="1643" y="916"/>
                </a:cxn>
                <a:cxn ang="0">
                  <a:pos x="1606" y="814"/>
                </a:cxn>
                <a:cxn ang="0">
                  <a:pos x="1501" y="681"/>
                </a:cxn>
                <a:cxn ang="0">
                  <a:pos x="1488" y="601"/>
                </a:cxn>
                <a:cxn ang="0">
                  <a:pos x="1428" y="554"/>
                </a:cxn>
                <a:cxn ang="0">
                  <a:pos x="1458" y="624"/>
                </a:cxn>
                <a:cxn ang="0">
                  <a:pos x="1314" y="744"/>
                </a:cxn>
                <a:cxn ang="0">
                  <a:pos x="1398" y="565"/>
                </a:cxn>
                <a:cxn ang="0">
                  <a:pos x="1510" y="297"/>
                </a:cxn>
                <a:cxn ang="0">
                  <a:pos x="1376" y="120"/>
                </a:cxn>
                <a:cxn ang="0">
                  <a:pos x="1245" y="145"/>
                </a:cxn>
                <a:cxn ang="0">
                  <a:pos x="1184" y="178"/>
                </a:cxn>
                <a:cxn ang="0">
                  <a:pos x="1192" y="91"/>
                </a:cxn>
                <a:cxn ang="0">
                  <a:pos x="1122" y="68"/>
                </a:cxn>
                <a:cxn ang="0">
                  <a:pos x="1064" y="0"/>
                </a:cxn>
                <a:cxn ang="0">
                  <a:pos x="970" y="133"/>
                </a:cxn>
                <a:cxn ang="0">
                  <a:pos x="948" y="238"/>
                </a:cxn>
                <a:cxn ang="0">
                  <a:pos x="941" y="297"/>
                </a:cxn>
                <a:cxn ang="0">
                  <a:pos x="839" y="333"/>
                </a:cxn>
                <a:cxn ang="0">
                  <a:pos x="829" y="291"/>
                </a:cxn>
                <a:cxn ang="0">
                  <a:pos x="720" y="316"/>
                </a:cxn>
                <a:cxn ang="0">
                  <a:pos x="696" y="359"/>
                </a:cxn>
                <a:cxn ang="0">
                  <a:pos x="566" y="417"/>
                </a:cxn>
                <a:cxn ang="0">
                  <a:pos x="423" y="578"/>
                </a:cxn>
                <a:cxn ang="0">
                  <a:pos x="452" y="714"/>
                </a:cxn>
                <a:cxn ang="0">
                  <a:pos x="209" y="700"/>
                </a:cxn>
                <a:cxn ang="0">
                  <a:pos x="132" y="776"/>
                </a:cxn>
                <a:cxn ang="0">
                  <a:pos x="144" y="901"/>
                </a:cxn>
                <a:cxn ang="0">
                  <a:pos x="207" y="978"/>
                </a:cxn>
                <a:cxn ang="0">
                  <a:pos x="258" y="1051"/>
                </a:cxn>
                <a:cxn ang="0">
                  <a:pos x="255" y="1212"/>
                </a:cxn>
                <a:cxn ang="0">
                  <a:pos x="194" y="1259"/>
                </a:cxn>
                <a:cxn ang="0">
                  <a:pos x="209" y="1145"/>
                </a:cxn>
                <a:cxn ang="0">
                  <a:pos x="191" y="1115"/>
                </a:cxn>
                <a:cxn ang="0">
                  <a:pos x="214" y="1013"/>
                </a:cxn>
                <a:cxn ang="0">
                  <a:pos x="122" y="950"/>
                </a:cxn>
                <a:cxn ang="0">
                  <a:pos x="33" y="921"/>
                </a:cxn>
                <a:cxn ang="0">
                  <a:pos x="99" y="973"/>
                </a:cxn>
                <a:cxn ang="0">
                  <a:pos x="61" y="1042"/>
                </a:cxn>
                <a:cxn ang="0">
                  <a:pos x="91" y="1126"/>
                </a:cxn>
                <a:cxn ang="0">
                  <a:pos x="52" y="1246"/>
                </a:cxn>
                <a:cxn ang="0">
                  <a:pos x="17" y="1356"/>
                </a:cxn>
                <a:cxn ang="0">
                  <a:pos x="122" y="1414"/>
                </a:cxn>
                <a:cxn ang="0">
                  <a:pos x="180" y="1486"/>
                </a:cxn>
              </a:cxnLst>
              <a:rect l="0" t="0" r="r" b="b"/>
              <a:pathLst>
                <a:path w="1675" h="1736">
                  <a:moveTo>
                    <a:pt x="169" y="1560"/>
                  </a:moveTo>
                  <a:lnTo>
                    <a:pt x="169" y="1560"/>
                  </a:lnTo>
                  <a:lnTo>
                    <a:pt x="175" y="1580"/>
                  </a:lnTo>
                  <a:lnTo>
                    <a:pt x="184" y="1604"/>
                  </a:lnTo>
                  <a:lnTo>
                    <a:pt x="195" y="1632"/>
                  </a:lnTo>
                  <a:lnTo>
                    <a:pt x="209" y="1661"/>
                  </a:lnTo>
                  <a:lnTo>
                    <a:pt x="224" y="1689"/>
                  </a:lnTo>
                  <a:lnTo>
                    <a:pt x="231" y="1700"/>
                  </a:lnTo>
                  <a:lnTo>
                    <a:pt x="239" y="1712"/>
                  </a:lnTo>
                  <a:lnTo>
                    <a:pt x="246" y="1720"/>
                  </a:lnTo>
                  <a:lnTo>
                    <a:pt x="254" y="1727"/>
                  </a:lnTo>
                  <a:lnTo>
                    <a:pt x="261" y="1731"/>
                  </a:lnTo>
                  <a:lnTo>
                    <a:pt x="264" y="1733"/>
                  </a:lnTo>
                  <a:lnTo>
                    <a:pt x="268" y="1733"/>
                  </a:lnTo>
                  <a:lnTo>
                    <a:pt x="268" y="1733"/>
                  </a:lnTo>
                  <a:lnTo>
                    <a:pt x="275" y="1731"/>
                  </a:lnTo>
                  <a:lnTo>
                    <a:pt x="282" y="1728"/>
                  </a:lnTo>
                  <a:lnTo>
                    <a:pt x="286" y="1723"/>
                  </a:lnTo>
                  <a:lnTo>
                    <a:pt x="291" y="1716"/>
                  </a:lnTo>
                  <a:lnTo>
                    <a:pt x="294" y="1708"/>
                  </a:lnTo>
                  <a:lnTo>
                    <a:pt x="299" y="1700"/>
                  </a:lnTo>
                  <a:lnTo>
                    <a:pt x="306" y="1682"/>
                  </a:lnTo>
                  <a:lnTo>
                    <a:pt x="314" y="1662"/>
                  </a:lnTo>
                  <a:lnTo>
                    <a:pt x="319" y="1654"/>
                  </a:lnTo>
                  <a:lnTo>
                    <a:pt x="325" y="1646"/>
                  </a:lnTo>
                  <a:lnTo>
                    <a:pt x="331" y="1639"/>
                  </a:lnTo>
                  <a:lnTo>
                    <a:pt x="339" y="1635"/>
                  </a:lnTo>
                  <a:lnTo>
                    <a:pt x="348" y="1631"/>
                  </a:lnTo>
                  <a:lnTo>
                    <a:pt x="360" y="1630"/>
                  </a:lnTo>
                  <a:lnTo>
                    <a:pt x="360" y="1630"/>
                  </a:lnTo>
                  <a:lnTo>
                    <a:pt x="372" y="1631"/>
                  </a:lnTo>
                  <a:lnTo>
                    <a:pt x="381" y="1635"/>
                  </a:lnTo>
                  <a:lnTo>
                    <a:pt x="389" y="1639"/>
                  </a:lnTo>
                  <a:lnTo>
                    <a:pt x="395" y="1646"/>
                  </a:lnTo>
                  <a:lnTo>
                    <a:pt x="399" y="1654"/>
                  </a:lnTo>
                  <a:lnTo>
                    <a:pt x="403" y="1662"/>
                  </a:lnTo>
                  <a:lnTo>
                    <a:pt x="407" y="1682"/>
                  </a:lnTo>
                  <a:lnTo>
                    <a:pt x="412" y="1700"/>
                  </a:lnTo>
                  <a:lnTo>
                    <a:pt x="415" y="1708"/>
                  </a:lnTo>
                  <a:lnTo>
                    <a:pt x="420" y="1716"/>
                  </a:lnTo>
                  <a:lnTo>
                    <a:pt x="424" y="1723"/>
                  </a:lnTo>
                  <a:lnTo>
                    <a:pt x="432" y="1728"/>
                  </a:lnTo>
                  <a:lnTo>
                    <a:pt x="441" y="1731"/>
                  </a:lnTo>
                  <a:lnTo>
                    <a:pt x="452" y="1733"/>
                  </a:lnTo>
                  <a:lnTo>
                    <a:pt x="452" y="1733"/>
                  </a:lnTo>
                  <a:lnTo>
                    <a:pt x="473" y="1731"/>
                  </a:lnTo>
                  <a:lnTo>
                    <a:pt x="495" y="1729"/>
                  </a:lnTo>
                  <a:lnTo>
                    <a:pt x="518" y="1726"/>
                  </a:lnTo>
                  <a:lnTo>
                    <a:pt x="542" y="1723"/>
                  </a:lnTo>
                  <a:lnTo>
                    <a:pt x="567" y="1722"/>
                  </a:lnTo>
                  <a:lnTo>
                    <a:pt x="581" y="1722"/>
                  </a:lnTo>
                  <a:lnTo>
                    <a:pt x="595" y="1723"/>
                  </a:lnTo>
                  <a:lnTo>
                    <a:pt x="609" y="1725"/>
                  </a:lnTo>
                  <a:lnTo>
                    <a:pt x="624" y="1728"/>
                  </a:lnTo>
                  <a:lnTo>
                    <a:pt x="638" y="1731"/>
                  </a:lnTo>
                  <a:lnTo>
                    <a:pt x="653" y="1736"/>
                  </a:lnTo>
                  <a:lnTo>
                    <a:pt x="653" y="1736"/>
                  </a:lnTo>
                  <a:lnTo>
                    <a:pt x="658" y="1726"/>
                  </a:lnTo>
                  <a:lnTo>
                    <a:pt x="665" y="1714"/>
                  </a:lnTo>
                  <a:lnTo>
                    <a:pt x="665" y="1714"/>
                  </a:lnTo>
                  <a:lnTo>
                    <a:pt x="674" y="1702"/>
                  </a:lnTo>
                  <a:lnTo>
                    <a:pt x="682" y="1690"/>
                  </a:lnTo>
                  <a:lnTo>
                    <a:pt x="696" y="1666"/>
                  </a:lnTo>
                  <a:lnTo>
                    <a:pt x="720" y="1619"/>
                  </a:lnTo>
                  <a:lnTo>
                    <a:pt x="732" y="1600"/>
                  </a:lnTo>
                  <a:lnTo>
                    <a:pt x="737" y="1592"/>
                  </a:lnTo>
                  <a:lnTo>
                    <a:pt x="743" y="1584"/>
                  </a:lnTo>
                  <a:lnTo>
                    <a:pt x="749" y="1580"/>
                  </a:lnTo>
                  <a:lnTo>
                    <a:pt x="755" y="1575"/>
                  </a:lnTo>
                  <a:lnTo>
                    <a:pt x="762" y="1571"/>
                  </a:lnTo>
                  <a:lnTo>
                    <a:pt x="768" y="1571"/>
                  </a:lnTo>
                  <a:lnTo>
                    <a:pt x="768" y="1571"/>
                  </a:lnTo>
                  <a:lnTo>
                    <a:pt x="789" y="1571"/>
                  </a:lnTo>
                  <a:lnTo>
                    <a:pt x="789" y="1571"/>
                  </a:lnTo>
                  <a:lnTo>
                    <a:pt x="793" y="1570"/>
                  </a:lnTo>
                  <a:lnTo>
                    <a:pt x="796" y="1570"/>
                  </a:lnTo>
                  <a:lnTo>
                    <a:pt x="800" y="1566"/>
                  </a:lnTo>
                  <a:lnTo>
                    <a:pt x="803" y="1561"/>
                  </a:lnTo>
                  <a:lnTo>
                    <a:pt x="805" y="1554"/>
                  </a:lnTo>
                  <a:lnTo>
                    <a:pt x="808" y="1538"/>
                  </a:lnTo>
                  <a:lnTo>
                    <a:pt x="810" y="1530"/>
                  </a:lnTo>
                  <a:lnTo>
                    <a:pt x="812" y="1523"/>
                  </a:lnTo>
                  <a:lnTo>
                    <a:pt x="812" y="1523"/>
                  </a:lnTo>
                  <a:lnTo>
                    <a:pt x="836" y="1474"/>
                  </a:lnTo>
                  <a:lnTo>
                    <a:pt x="852" y="1443"/>
                  </a:lnTo>
                  <a:lnTo>
                    <a:pt x="859" y="1432"/>
                  </a:lnTo>
                  <a:lnTo>
                    <a:pt x="863" y="1428"/>
                  </a:lnTo>
                  <a:lnTo>
                    <a:pt x="863" y="1428"/>
                  </a:lnTo>
                  <a:lnTo>
                    <a:pt x="871" y="1423"/>
                  </a:lnTo>
                  <a:lnTo>
                    <a:pt x="880" y="1417"/>
                  </a:lnTo>
                  <a:lnTo>
                    <a:pt x="896" y="1403"/>
                  </a:lnTo>
                  <a:lnTo>
                    <a:pt x="932" y="1372"/>
                  </a:lnTo>
                  <a:lnTo>
                    <a:pt x="951" y="1356"/>
                  </a:lnTo>
                  <a:lnTo>
                    <a:pt x="962" y="1351"/>
                  </a:lnTo>
                  <a:lnTo>
                    <a:pt x="972" y="1345"/>
                  </a:lnTo>
                  <a:lnTo>
                    <a:pt x="983" y="1339"/>
                  </a:lnTo>
                  <a:lnTo>
                    <a:pt x="994" y="1336"/>
                  </a:lnTo>
                  <a:lnTo>
                    <a:pt x="1006" y="1333"/>
                  </a:lnTo>
                  <a:lnTo>
                    <a:pt x="1018" y="1332"/>
                  </a:lnTo>
                  <a:lnTo>
                    <a:pt x="1018" y="1332"/>
                  </a:lnTo>
                  <a:lnTo>
                    <a:pt x="1025" y="1333"/>
                  </a:lnTo>
                  <a:lnTo>
                    <a:pt x="1031" y="1336"/>
                  </a:lnTo>
                  <a:lnTo>
                    <a:pt x="1037" y="1338"/>
                  </a:lnTo>
                  <a:lnTo>
                    <a:pt x="1044" y="1339"/>
                  </a:lnTo>
                  <a:lnTo>
                    <a:pt x="1044" y="1339"/>
                  </a:lnTo>
                  <a:lnTo>
                    <a:pt x="1047" y="1339"/>
                  </a:lnTo>
                  <a:lnTo>
                    <a:pt x="1049" y="1338"/>
                  </a:lnTo>
                  <a:lnTo>
                    <a:pt x="1054" y="1333"/>
                  </a:lnTo>
                  <a:lnTo>
                    <a:pt x="1058" y="1326"/>
                  </a:lnTo>
                  <a:lnTo>
                    <a:pt x="1062" y="1319"/>
                  </a:lnTo>
                  <a:lnTo>
                    <a:pt x="1068" y="1311"/>
                  </a:lnTo>
                  <a:lnTo>
                    <a:pt x="1075" y="1306"/>
                  </a:lnTo>
                  <a:lnTo>
                    <a:pt x="1078" y="1302"/>
                  </a:lnTo>
                  <a:lnTo>
                    <a:pt x="1083" y="1301"/>
                  </a:lnTo>
                  <a:lnTo>
                    <a:pt x="1088" y="1299"/>
                  </a:lnTo>
                  <a:lnTo>
                    <a:pt x="1095" y="1299"/>
                  </a:lnTo>
                  <a:lnTo>
                    <a:pt x="1095" y="1299"/>
                  </a:lnTo>
                  <a:lnTo>
                    <a:pt x="1100" y="1300"/>
                  </a:lnTo>
                  <a:lnTo>
                    <a:pt x="1103" y="1301"/>
                  </a:lnTo>
                  <a:lnTo>
                    <a:pt x="1107" y="1303"/>
                  </a:lnTo>
                  <a:lnTo>
                    <a:pt x="1110" y="1307"/>
                  </a:lnTo>
                  <a:lnTo>
                    <a:pt x="1115" y="1314"/>
                  </a:lnTo>
                  <a:lnTo>
                    <a:pt x="1119" y="1323"/>
                  </a:lnTo>
                  <a:lnTo>
                    <a:pt x="1124" y="1332"/>
                  </a:lnTo>
                  <a:lnTo>
                    <a:pt x="1128" y="1339"/>
                  </a:lnTo>
                  <a:lnTo>
                    <a:pt x="1130" y="1343"/>
                  </a:lnTo>
                  <a:lnTo>
                    <a:pt x="1133" y="1345"/>
                  </a:lnTo>
                  <a:lnTo>
                    <a:pt x="1136" y="1347"/>
                  </a:lnTo>
                  <a:lnTo>
                    <a:pt x="1139" y="1347"/>
                  </a:lnTo>
                  <a:lnTo>
                    <a:pt x="1139" y="1347"/>
                  </a:lnTo>
                  <a:lnTo>
                    <a:pt x="1145" y="1346"/>
                  </a:lnTo>
                  <a:lnTo>
                    <a:pt x="1151" y="1345"/>
                  </a:lnTo>
                  <a:lnTo>
                    <a:pt x="1160" y="1340"/>
                  </a:lnTo>
                  <a:lnTo>
                    <a:pt x="1164" y="1337"/>
                  </a:lnTo>
                  <a:lnTo>
                    <a:pt x="1170" y="1334"/>
                  </a:lnTo>
                  <a:lnTo>
                    <a:pt x="1176" y="1333"/>
                  </a:lnTo>
                  <a:lnTo>
                    <a:pt x="1183" y="1332"/>
                  </a:lnTo>
                  <a:lnTo>
                    <a:pt x="1183" y="1332"/>
                  </a:lnTo>
                  <a:lnTo>
                    <a:pt x="1197" y="1333"/>
                  </a:lnTo>
                  <a:lnTo>
                    <a:pt x="1208" y="1336"/>
                  </a:lnTo>
                  <a:lnTo>
                    <a:pt x="1218" y="1338"/>
                  </a:lnTo>
                  <a:lnTo>
                    <a:pt x="1228" y="1341"/>
                  </a:lnTo>
                  <a:lnTo>
                    <a:pt x="1238" y="1345"/>
                  </a:lnTo>
                  <a:lnTo>
                    <a:pt x="1249" y="1348"/>
                  </a:lnTo>
                  <a:lnTo>
                    <a:pt x="1262" y="1349"/>
                  </a:lnTo>
                  <a:lnTo>
                    <a:pt x="1278" y="1351"/>
                  </a:lnTo>
                  <a:lnTo>
                    <a:pt x="1278" y="1351"/>
                  </a:lnTo>
                  <a:lnTo>
                    <a:pt x="1285" y="1352"/>
                  </a:lnTo>
                  <a:lnTo>
                    <a:pt x="1292" y="1353"/>
                  </a:lnTo>
                  <a:lnTo>
                    <a:pt x="1305" y="1356"/>
                  </a:lnTo>
                  <a:lnTo>
                    <a:pt x="1312" y="1357"/>
                  </a:lnTo>
                  <a:lnTo>
                    <a:pt x="1319" y="1356"/>
                  </a:lnTo>
                  <a:lnTo>
                    <a:pt x="1325" y="1355"/>
                  </a:lnTo>
                  <a:lnTo>
                    <a:pt x="1333" y="1351"/>
                  </a:lnTo>
                  <a:lnTo>
                    <a:pt x="1333" y="1351"/>
                  </a:lnTo>
                  <a:lnTo>
                    <a:pt x="1337" y="1348"/>
                  </a:lnTo>
                  <a:lnTo>
                    <a:pt x="1339" y="1345"/>
                  </a:lnTo>
                  <a:lnTo>
                    <a:pt x="1345" y="1337"/>
                  </a:lnTo>
                  <a:lnTo>
                    <a:pt x="1348" y="1332"/>
                  </a:lnTo>
                  <a:lnTo>
                    <a:pt x="1352" y="1329"/>
                  </a:lnTo>
                  <a:lnTo>
                    <a:pt x="1355" y="1325"/>
                  </a:lnTo>
                  <a:lnTo>
                    <a:pt x="1360" y="1325"/>
                  </a:lnTo>
                  <a:lnTo>
                    <a:pt x="1360" y="1325"/>
                  </a:lnTo>
                  <a:lnTo>
                    <a:pt x="1365" y="1325"/>
                  </a:lnTo>
                  <a:lnTo>
                    <a:pt x="1370" y="1328"/>
                  </a:lnTo>
                  <a:lnTo>
                    <a:pt x="1380" y="1332"/>
                  </a:lnTo>
                  <a:lnTo>
                    <a:pt x="1388" y="1337"/>
                  </a:lnTo>
                  <a:lnTo>
                    <a:pt x="1392" y="1339"/>
                  </a:lnTo>
                  <a:lnTo>
                    <a:pt x="1396" y="1339"/>
                  </a:lnTo>
                  <a:lnTo>
                    <a:pt x="1396" y="1339"/>
                  </a:lnTo>
                  <a:lnTo>
                    <a:pt x="1400" y="1339"/>
                  </a:lnTo>
                  <a:lnTo>
                    <a:pt x="1404" y="1338"/>
                  </a:lnTo>
                  <a:lnTo>
                    <a:pt x="1407" y="1337"/>
                  </a:lnTo>
                  <a:lnTo>
                    <a:pt x="1411" y="1334"/>
                  </a:lnTo>
                  <a:lnTo>
                    <a:pt x="1414" y="1329"/>
                  </a:lnTo>
                  <a:lnTo>
                    <a:pt x="1417" y="1322"/>
                  </a:lnTo>
                  <a:lnTo>
                    <a:pt x="1421" y="1314"/>
                  </a:lnTo>
                  <a:lnTo>
                    <a:pt x="1424" y="1307"/>
                  </a:lnTo>
                  <a:lnTo>
                    <a:pt x="1429" y="1300"/>
                  </a:lnTo>
                  <a:lnTo>
                    <a:pt x="1432" y="1298"/>
                  </a:lnTo>
                  <a:lnTo>
                    <a:pt x="1436" y="1295"/>
                  </a:lnTo>
                  <a:lnTo>
                    <a:pt x="1436" y="1295"/>
                  </a:lnTo>
                  <a:lnTo>
                    <a:pt x="1443" y="1292"/>
                  </a:lnTo>
                  <a:lnTo>
                    <a:pt x="1449" y="1288"/>
                  </a:lnTo>
                  <a:lnTo>
                    <a:pt x="1460" y="1278"/>
                  </a:lnTo>
                  <a:lnTo>
                    <a:pt x="1472" y="1267"/>
                  </a:lnTo>
                  <a:lnTo>
                    <a:pt x="1483" y="1254"/>
                  </a:lnTo>
                  <a:lnTo>
                    <a:pt x="1493" y="1242"/>
                  </a:lnTo>
                  <a:lnTo>
                    <a:pt x="1503" y="1231"/>
                  </a:lnTo>
                  <a:lnTo>
                    <a:pt x="1513" y="1223"/>
                  </a:lnTo>
                  <a:lnTo>
                    <a:pt x="1516" y="1221"/>
                  </a:lnTo>
                  <a:lnTo>
                    <a:pt x="1521" y="1218"/>
                  </a:lnTo>
                  <a:lnTo>
                    <a:pt x="1521" y="1218"/>
                  </a:lnTo>
                  <a:lnTo>
                    <a:pt x="1526" y="1217"/>
                  </a:lnTo>
                  <a:lnTo>
                    <a:pt x="1531" y="1216"/>
                  </a:lnTo>
                  <a:lnTo>
                    <a:pt x="1542" y="1215"/>
                  </a:lnTo>
                  <a:lnTo>
                    <a:pt x="1560" y="1215"/>
                  </a:lnTo>
                  <a:lnTo>
                    <a:pt x="1568" y="1214"/>
                  </a:lnTo>
                  <a:lnTo>
                    <a:pt x="1572" y="1212"/>
                  </a:lnTo>
                  <a:lnTo>
                    <a:pt x="1574" y="1210"/>
                  </a:lnTo>
                  <a:lnTo>
                    <a:pt x="1576" y="1208"/>
                  </a:lnTo>
                  <a:lnTo>
                    <a:pt x="1579" y="1203"/>
                  </a:lnTo>
                  <a:lnTo>
                    <a:pt x="1580" y="1199"/>
                  </a:lnTo>
                  <a:lnTo>
                    <a:pt x="1580" y="1193"/>
                  </a:lnTo>
                  <a:lnTo>
                    <a:pt x="1580" y="1193"/>
                  </a:lnTo>
                  <a:lnTo>
                    <a:pt x="1580" y="1186"/>
                  </a:lnTo>
                  <a:lnTo>
                    <a:pt x="1577" y="1180"/>
                  </a:lnTo>
                  <a:lnTo>
                    <a:pt x="1571" y="1169"/>
                  </a:lnTo>
                  <a:lnTo>
                    <a:pt x="1565" y="1157"/>
                  </a:lnTo>
                  <a:lnTo>
                    <a:pt x="1562" y="1151"/>
                  </a:lnTo>
                  <a:lnTo>
                    <a:pt x="1561" y="1145"/>
                  </a:lnTo>
                  <a:lnTo>
                    <a:pt x="1561" y="1145"/>
                  </a:lnTo>
                  <a:lnTo>
                    <a:pt x="1613" y="1012"/>
                  </a:lnTo>
                  <a:lnTo>
                    <a:pt x="1613" y="1012"/>
                  </a:lnTo>
                  <a:lnTo>
                    <a:pt x="1613" y="1012"/>
                  </a:lnTo>
                  <a:lnTo>
                    <a:pt x="1620" y="1008"/>
                  </a:lnTo>
                  <a:lnTo>
                    <a:pt x="1629" y="1002"/>
                  </a:lnTo>
                  <a:lnTo>
                    <a:pt x="1640" y="997"/>
                  </a:lnTo>
                  <a:lnTo>
                    <a:pt x="1650" y="992"/>
                  </a:lnTo>
                  <a:lnTo>
                    <a:pt x="1659" y="985"/>
                  </a:lnTo>
                  <a:lnTo>
                    <a:pt x="1664" y="981"/>
                  </a:lnTo>
                  <a:lnTo>
                    <a:pt x="1667" y="977"/>
                  </a:lnTo>
                  <a:lnTo>
                    <a:pt x="1671" y="972"/>
                  </a:lnTo>
                  <a:lnTo>
                    <a:pt x="1673" y="966"/>
                  </a:lnTo>
                  <a:lnTo>
                    <a:pt x="1674" y="960"/>
                  </a:lnTo>
                  <a:lnTo>
                    <a:pt x="1675" y="954"/>
                  </a:lnTo>
                  <a:lnTo>
                    <a:pt x="1675" y="954"/>
                  </a:lnTo>
                  <a:lnTo>
                    <a:pt x="1675" y="949"/>
                  </a:lnTo>
                  <a:lnTo>
                    <a:pt x="1674" y="944"/>
                  </a:lnTo>
                  <a:lnTo>
                    <a:pt x="1672" y="940"/>
                  </a:lnTo>
                  <a:lnTo>
                    <a:pt x="1669" y="936"/>
                  </a:lnTo>
                  <a:lnTo>
                    <a:pt x="1664" y="929"/>
                  </a:lnTo>
                  <a:lnTo>
                    <a:pt x="1657" y="925"/>
                  </a:lnTo>
                  <a:lnTo>
                    <a:pt x="1643" y="916"/>
                  </a:lnTo>
                  <a:lnTo>
                    <a:pt x="1636" y="911"/>
                  </a:lnTo>
                  <a:lnTo>
                    <a:pt x="1632" y="906"/>
                  </a:lnTo>
                  <a:lnTo>
                    <a:pt x="1632" y="906"/>
                  </a:lnTo>
                  <a:lnTo>
                    <a:pt x="1628" y="901"/>
                  </a:lnTo>
                  <a:lnTo>
                    <a:pt x="1626" y="895"/>
                  </a:lnTo>
                  <a:lnTo>
                    <a:pt x="1622" y="883"/>
                  </a:lnTo>
                  <a:lnTo>
                    <a:pt x="1621" y="871"/>
                  </a:lnTo>
                  <a:lnTo>
                    <a:pt x="1620" y="859"/>
                  </a:lnTo>
                  <a:lnTo>
                    <a:pt x="1619" y="847"/>
                  </a:lnTo>
                  <a:lnTo>
                    <a:pt x="1617" y="835"/>
                  </a:lnTo>
                  <a:lnTo>
                    <a:pt x="1612" y="825"/>
                  </a:lnTo>
                  <a:lnTo>
                    <a:pt x="1610" y="819"/>
                  </a:lnTo>
                  <a:lnTo>
                    <a:pt x="1606" y="814"/>
                  </a:lnTo>
                  <a:lnTo>
                    <a:pt x="1606" y="814"/>
                  </a:lnTo>
                  <a:lnTo>
                    <a:pt x="1595" y="802"/>
                  </a:lnTo>
                  <a:lnTo>
                    <a:pt x="1583" y="791"/>
                  </a:lnTo>
                  <a:lnTo>
                    <a:pt x="1559" y="773"/>
                  </a:lnTo>
                  <a:lnTo>
                    <a:pt x="1548" y="764"/>
                  </a:lnTo>
                  <a:lnTo>
                    <a:pt x="1536" y="753"/>
                  </a:lnTo>
                  <a:lnTo>
                    <a:pt x="1527" y="741"/>
                  </a:lnTo>
                  <a:lnTo>
                    <a:pt x="1522" y="734"/>
                  </a:lnTo>
                  <a:lnTo>
                    <a:pt x="1518" y="726"/>
                  </a:lnTo>
                  <a:lnTo>
                    <a:pt x="1518" y="726"/>
                  </a:lnTo>
                  <a:lnTo>
                    <a:pt x="1511" y="713"/>
                  </a:lnTo>
                  <a:lnTo>
                    <a:pt x="1507" y="702"/>
                  </a:lnTo>
                  <a:lnTo>
                    <a:pt x="1501" y="681"/>
                  </a:lnTo>
                  <a:lnTo>
                    <a:pt x="1498" y="673"/>
                  </a:lnTo>
                  <a:lnTo>
                    <a:pt x="1496" y="669"/>
                  </a:lnTo>
                  <a:lnTo>
                    <a:pt x="1492" y="665"/>
                  </a:lnTo>
                  <a:lnTo>
                    <a:pt x="1489" y="661"/>
                  </a:lnTo>
                  <a:lnTo>
                    <a:pt x="1483" y="659"/>
                  </a:lnTo>
                  <a:lnTo>
                    <a:pt x="1469" y="653"/>
                  </a:lnTo>
                  <a:lnTo>
                    <a:pt x="1469" y="653"/>
                  </a:lnTo>
                  <a:lnTo>
                    <a:pt x="1475" y="636"/>
                  </a:lnTo>
                  <a:lnTo>
                    <a:pt x="1482" y="622"/>
                  </a:lnTo>
                  <a:lnTo>
                    <a:pt x="1487" y="612"/>
                  </a:lnTo>
                  <a:lnTo>
                    <a:pt x="1488" y="606"/>
                  </a:lnTo>
                  <a:lnTo>
                    <a:pt x="1488" y="601"/>
                  </a:lnTo>
                  <a:lnTo>
                    <a:pt x="1488" y="601"/>
                  </a:lnTo>
                  <a:lnTo>
                    <a:pt x="1489" y="593"/>
                  </a:lnTo>
                  <a:lnTo>
                    <a:pt x="1492" y="586"/>
                  </a:lnTo>
                  <a:lnTo>
                    <a:pt x="1495" y="575"/>
                  </a:lnTo>
                  <a:lnTo>
                    <a:pt x="1496" y="557"/>
                  </a:lnTo>
                  <a:lnTo>
                    <a:pt x="1496" y="557"/>
                  </a:lnTo>
                  <a:lnTo>
                    <a:pt x="1484" y="557"/>
                  </a:lnTo>
                  <a:lnTo>
                    <a:pt x="1484" y="557"/>
                  </a:lnTo>
                  <a:lnTo>
                    <a:pt x="1484" y="557"/>
                  </a:lnTo>
                  <a:lnTo>
                    <a:pt x="1473" y="551"/>
                  </a:lnTo>
                  <a:lnTo>
                    <a:pt x="1459" y="542"/>
                  </a:lnTo>
                  <a:lnTo>
                    <a:pt x="1459" y="542"/>
                  </a:lnTo>
                  <a:lnTo>
                    <a:pt x="1440" y="549"/>
                  </a:lnTo>
                  <a:lnTo>
                    <a:pt x="1428" y="554"/>
                  </a:lnTo>
                  <a:lnTo>
                    <a:pt x="1420" y="561"/>
                  </a:lnTo>
                  <a:lnTo>
                    <a:pt x="1417" y="563"/>
                  </a:lnTo>
                  <a:lnTo>
                    <a:pt x="1416" y="567"/>
                  </a:lnTo>
                  <a:lnTo>
                    <a:pt x="1415" y="570"/>
                  </a:lnTo>
                  <a:lnTo>
                    <a:pt x="1415" y="573"/>
                  </a:lnTo>
                  <a:lnTo>
                    <a:pt x="1417" y="580"/>
                  </a:lnTo>
                  <a:lnTo>
                    <a:pt x="1422" y="585"/>
                  </a:lnTo>
                  <a:lnTo>
                    <a:pt x="1428" y="591"/>
                  </a:lnTo>
                  <a:lnTo>
                    <a:pt x="1440" y="601"/>
                  </a:lnTo>
                  <a:lnTo>
                    <a:pt x="1452" y="612"/>
                  </a:lnTo>
                  <a:lnTo>
                    <a:pt x="1457" y="618"/>
                  </a:lnTo>
                  <a:lnTo>
                    <a:pt x="1458" y="622"/>
                  </a:lnTo>
                  <a:lnTo>
                    <a:pt x="1458" y="624"/>
                  </a:lnTo>
                  <a:lnTo>
                    <a:pt x="1457" y="626"/>
                  </a:lnTo>
                  <a:lnTo>
                    <a:pt x="1451" y="630"/>
                  </a:lnTo>
                  <a:lnTo>
                    <a:pt x="1451" y="630"/>
                  </a:lnTo>
                  <a:lnTo>
                    <a:pt x="1444" y="645"/>
                  </a:lnTo>
                  <a:lnTo>
                    <a:pt x="1435" y="658"/>
                  </a:lnTo>
                  <a:lnTo>
                    <a:pt x="1426" y="669"/>
                  </a:lnTo>
                  <a:lnTo>
                    <a:pt x="1415" y="680"/>
                  </a:lnTo>
                  <a:lnTo>
                    <a:pt x="1404" y="689"/>
                  </a:lnTo>
                  <a:lnTo>
                    <a:pt x="1392" y="697"/>
                  </a:lnTo>
                  <a:lnTo>
                    <a:pt x="1369" y="712"/>
                  </a:lnTo>
                  <a:lnTo>
                    <a:pt x="1345" y="726"/>
                  </a:lnTo>
                  <a:lnTo>
                    <a:pt x="1323" y="737"/>
                  </a:lnTo>
                  <a:lnTo>
                    <a:pt x="1314" y="744"/>
                  </a:lnTo>
                  <a:lnTo>
                    <a:pt x="1305" y="751"/>
                  </a:lnTo>
                  <a:lnTo>
                    <a:pt x="1297" y="758"/>
                  </a:lnTo>
                  <a:lnTo>
                    <a:pt x="1290" y="766"/>
                  </a:lnTo>
                  <a:lnTo>
                    <a:pt x="1290" y="766"/>
                  </a:lnTo>
                  <a:lnTo>
                    <a:pt x="1290" y="758"/>
                  </a:lnTo>
                  <a:lnTo>
                    <a:pt x="1291" y="749"/>
                  </a:lnTo>
                  <a:lnTo>
                    <a:pt x="1294" y="738"/>
                  </a:lnTo>
                  <a:lnTo>
                    <a:pt x="1298" y="728"/>
                  </a:lnTo>
                  <a:lnTo>
                    <a:pt x="1308" y="705"/>
                  </a:lnTo>
                  <a:lnTo>
                    <a:pt x="1322" y="681"/>
                  </a:lnTo>
                  <a:lnTo>
                    <a:pt x="1339" y="653"/>
                  </a:lnTo>
                  <a:lnTo>
                    <a:pt x="1358" y="626"/>
                  </a:lnTo>
                  <a:lnTo>
                    <a:pt x="1398" y="565"/>
                  </a:lnTo>
                  <a:lnTo>
                    <a:pt x="1419" y="532"/>
                  </a:lnTo>
                  <a:lnTo>
                    <a:pt x="1439" y="499"/>
                  </a:lnTo>
                  <a:lnTo>
                    <a:pt x="1458" y="466"/>
                  </a:lnTo>
                  <a:lnTo>
                    <a:pt x="1475" y="432"/>
                  </a:lnTo>
                  <a:lnTo>
                    <a:pt x="1483" y="415"/>
                  </a:lnTo>
                  <a:lnTo>
                    <a:pt x="1489" y="398"/>
                  </a:lnTo>
                  <a:lnTo>
                    <a:pt x="1496" y="381"/>
                  </a:lnTo>
                  <a:lnTo>
                    <a:pt x="1500" y="363"/>
                  </a:lnTo>
                  <a:lnTo>
                    <a:pt x="1505" y="347"/>
                  </a:lnTo>
                  <a:lnTo>
                    <a:pt x="1507" y="330"/>
                  </a:lnTo>
                  <a:lnTo>
                    <a:pt x="1510" y="313"/>
                  </a:lnTo>
                  <a:lnTo>
                    <a:pt x="1510" y="297"/>
                  </a:lnTo>
                  <a:lnTo>
                    <a:pt x="1510" y="297"/>
                  </a:lnTo>
                  <a:lnTo>
                    <a:pt x="1508" y="284"/>
                  </a:lnTo>
                  <a:lnTo>
                    <a:pt x="1505" y="269"/>
                  </a:lnTo>
                  <a:lnTo>
                    <a:pt x="1499" y="254"/>
                  </a:lnTo>
                  <a:lnTo>
                    <a:pt x="1492" y="239"/>
                  </a:lnTo>
                  <a:lnTo>
                    <a:pt x="1483" y="223"/>
                  </a:lnTo>
                  <a:lnTo>
                    <a:pt x="1472" y="208"/>
                  </a:lnTo>
                  <a:lnTo>
                    <a:pt x="1460" y="193"/>
                  </a:lnTo>
                  <a:lnTo>
                    <a:pt x="1447" y="178"/>
                  </a:lnTo>
                  <a:lnTo>
                    <a:pt x="1434" y="164"/>
                  </a:lnTo>
                  <a:lnTo>
                    <a:pt x="1420" y="150"/>
                  </a:lnTo>
                  <a:lnTo>
                    <a:pt x="1405" y="139"/>
                  </a:lnTo>
                  <a:lnTo>
                    <a:pt x="1391" y="129"/>
                  </a:lnTo>
                  <a:lnTo>
                    <a:pt x="1376" y="120"/>
                  </a:lnTo>
                  <a:lnTo>
                    <a:pt x="1362" y="115"/>
                  </a:lnTo>
                  <a:lnTo>
                    <a:pt x="1350" y="110"/>
                  </a:lnTo>
                  <a:lnTo>
                    <a:pt x="1337" y="109"/>
                  </a:lnTo>
                  <a:lnTo>
                    <a:pt x="1337" y="109"/>
                  </a:lnTo>
                  <a:lnTo>
                    <a:pt x="1317" y="109"/>
                  </a:lnTo>
                  <a:lnTo>
                    <a:pt x="1293" y="110"/>
                  </a:lnTo>
                  <a:lnTo>
                    <a:pt x="1281" y="112"/>
                  </a:lnTo>
                  <a:lnTo>
                    <a:pt x="1269" y="115"/>
                  </a:lnTo>
                  <a:lnTo>
                    <a:pt x="1259" y="118"/>
                  </a:lnTo>
                  <a:lnTo>
                    <a:pt x="1248" y="124"/>
                  </a:lnTo>
                  <a:lnTo>
                    <a:pt x="1248" y="124"/>
                  </a:lnTo>
                  <a:lnTo>
                    <a:pt x="1247" y="135"/>
                  </a:lnTo>
                  <a:lnTo>
                    <a:pt x="1245" y="145"/>
                  </a:lnTo>
                  <a:lnTo>
                    <a:pt x="1243" y="153"/>
                  </a:lnTo>
                  <a:lnTo>
                    <a:pt x="1239" y="160"/>
                  </a:lnTo>
                  <a:lnTo>
                    <a:pt x="1236" y="165"/>
                  </a:lnTo>
                  <a:lnTo>
                    <a:pt x="1232" y="170"/>
                  </a:lnTo>
                  <a:lnTo>
                    <a:pt x="1228" y="173"/>
                  </a:lnTo>
                  <a:lnTo>
                    <a:pt x="1223" y="176"/>
                  </a:lnTo>
                  <a:lnTo>
                    <a:pt x="1218" y="178"/>
                  </a:lnTo>
                  <a:lnTo>
                    <a:pt x="1214" y="179"/>
                  </a:lnTo>
                  <a:lnTo>
                    <a:pt x="1205" y="179"/>
                  </a:lnTo>
                  <a:lnTo>
                    <a:pt x="1186" y="179"/>
                  </a:lnTo>
                  <a:lnTo>
                    <a:pt x="1186" y="179"/>
                  </a:lnTo>
                  <a:lnTo>
                    <a:pt x="1185" y="178"/>
                  </a:lnTo>
                  <a:lnTo>
                    <a:pt x="1184" y="178"/>
                  </a:lnTo>
                  <a:lnTo>
                    <a:pt x="1185" y="173"/>
                  </a:lnTo>
                  <a:lnTo>
                    <a:pt x="1187" y="168"/>
                  </a:lnTo>
                  <a:lnTo>
                    <a:pt x="1192" y="161"/>
                  </a:lnTo>
                  <a:lnTo>
                    <a:pt x="1201" y="142"/>
                  </a:lnTo>
                  <a:lnTo>
                    <a:pt x="1206" y="132"/>
                  </a:lnTo>
                  <a:lnTo>
                    <a:pt x="1208" y="123"/>
                  </a:lnTo>
                  <a:lnTo>
                    <a:pt x="1209" y="112"/>
                  </a:lnTo>
                  <a:lnTo>
                    <a:pt x="1208" y="108"/>
                  </a:lnTo>
                  <a:lnTo>
                    <a:pt x="1207" y="104"/>
                  </a:lnTo>
                  <a:lnTo>
                    <a:pt x="1205" y="100"/>
                  </a:lnTo>
                  <a:lnTo>
                    <a:pt x="1201" y="96"/>
                  </a:lnTo>
                  <a:lnTo>
                    <a:pt x="1197" y="93"/>
                  </a:lnTo>
                  <a:lnTo>
                    <a:pt x="1192" y="91"/>
                  </a:lnTo>
                  <a:lnTo>
                    <a:pt x="1185" y="88"/>
                  </a:lnTo>
                  <a:lnTo>
                    <a:pt x="1177" y="87"/>
                  </a:lnTo>
                  <a:lnTo>
                    <a:pt x="1167" y="86"/>
                  </a:lnTo>
                  <a:lnTo>
                    <a:pt x="1156" y="85"/>
                  </a:lnTo>
                  <a:lnTo>
                    <a:pt x="1129" y="86"/>
                  </a:lnTo>
                  <a:lnTo>
                    <a:pt x="1095" y="91"/>
                  </a:lnTo>
                  <a:lnTo>
                    <a:pt x="1095" y="91"/>
                  </a:lnTo>
                  <a:lnTo>
                    <a:pt x="1092" y="88"/>
                  </a:lnTo>
                  <a:lnTo>
                    <a:pt x="1092" y="85"/>
                  </a:lnTo>
                  <a:lnTo>
                    <a:pt x="1094" y="82"/>
                  </a:lnTo>
                  <a:lnTo>
                    <a:pt x="1098" y="80"/>
                  </a:lnTo>
                  <a:lnTo>
                    <a:pt x="1109" y="74"/>
                  </a:lnTo>
                  <a:lnTo>
                    <a:pt x="1122" y="68"/>
                  </a:lnTo>
                  <a:lnTo>
                    <a:pt x="1128" y="63"/>
                  </a:lnTo>
                  <a:lnTo>
                    <a:pt x="1132" y="58"/>
                  </a:lnTo>
                  <a:lnTo>
                    <a:pt x="1137" y="53"/>
                  </a:lnTo>
                  <a:lnTo>
                    <a:pt x="1139" y="47"/>
                  </a:lnTo>
                  <a:lnTo>
                    <a:pt x="1138" y="40"/>
                  </a:lnTo>
                  <a:lnTo>
                    <a:pt x="1136" y="32"/>
                  </a:lnTo>
                  <a:lnTo>
                    <a:pt x="1130" y="24"/>
                  </a:lnTo>
                  <a:lnTo>
                    <a:pt x="1121" y="13"/>
                  </a:lnTo>
                  <a:lnTo>
                    <a:pt x="1121" y="13"/>
                  </a:lnTo>
                  <a:lnTo>
                    <a:pt x="1103" y="7"/>
                  </a:lnTo>
                  <a:lnTo>
                    <a:pt x="1088" y="2"/>
                  </a:lnTo>
                  <a:lnTo>
                    <a:pt x="1076" y="0"/>
                  </a:lnTo>
                  <a:lnTo>
                    <a:pt x="1064" y="0"/>
                  </a:lnTo>
                  <a:lnTo>
                    <a:pt x="1055" y="2"/>
                  </a:lnTo>
                  <a:lnTo>
                    <a:pt x="1047" y="5"/>
                  </a:lnTo>
                  <a:lnTo>
                    <a:pt x="1042" y="11"/>
                  </a:lnTo>
                  <a:lnTo>
                    <a:pt x="1040" y="17"/>
                  </a:lnTo>
                  <a:lnTo>
                    <a:pt x="1040" y="17"/>
                  </a:lnTo>
                  <a:lnTo>
                    <a:pt x="1032" y="27"/>
                  </a:lnTo>
                  <a:lnTo>
                    <a:pt x="1024" y="39"/>
                  </a:lnTo>
                  <a:lnTo>
                    <a:pt x="1008" y="69"/>
                  </a:lnTo>
                  <a:lnTo>
                    <a:pt x="992" y="101"/>
                  </a:lnTo>
                  <a:lnTo>
                    <a:pt x="984" y="115"/>
                  </a:lnTo>
                  <a:lnTo>
                    <a:pt x="973" y="127"/>
                  </a:lnTo>
                  <a:lnTo>
                    <a:pt x="973" y="127"/>
                  </a:lnTo>
                  <a:lnTo>
                    <a:pt x="970" y="133"/>
                  </a:lnTo>
                  <a:lnTo>
                    <a:pt x="969" y="140"/>
                  </a:lnTo>
                  <a:lnTo>
                    <a:pt x="969" y="147"/>
                  </a:lnTo>
                  <a:lnTo>
                    <a:pt x="970" y="154"/>
                  </a:lnTo>
                  <a:lnTo>
                    <a:pt x="974" y="168"/>
                  </a:lnTo>
                  <a:lnTo>
                    <a:pt x="980" y="183"/>
                  </a:lnTo>
                  <a:lnTo>
                    <a:pt x="983" y="190"/>
                  </a:lnTo>
                  <a:lnTo>
                    <a:pt x="983" y="196"/>
                  </a:lnTo>
                  <a:lnTo>
                    <a:pt x="983" y="203"/>
                  </a:lnTo>
                  <a:lnTo>
                    <a:pt x="980" y="211"/>
                  </a:lnTo>
                  <a:lnTo>
                    <a:pt x="977" y="218"/>
                  </a:lnTo>
                  <a:lnTo>
                    <a:pt x="970" y="224"/>
                  </a:lnTo>
                  <a:lnTo>
                    <a:pt x="961" y="231"/>
                  </a:lnTo>
                  <a:lnTo>
                    <a:pt x="948" y="238"/>
                  </a:lnTo>
                  <a:lnTo>
                    <a:pt x="948" y="238"/>
                  </a:lnTo>
                  <a:lnTo>
                    <a:pt x="933" y="233"/>
                  </a:lnTo>
                  <a:lnTo>
                    <a:pt x="919" y="232"/>
                  </a:lnTo>
                  <a:lnTo>
                    <a:pt x="912" y="232"/>
                  </a:lnTo>
                  <a:lnTo>
                    <a:pt x="907" y="232"/>
                  </a:lnTo>
                  <a:lnTo>
                    <a:pt x="902" y="234"/>
                  </a:lnTo>
                  <a:lnTo>
                    <a:pt x="900" y="237"/>
                  </a:lnTo>
                  <a:lnTo>
                    <a:pt x="899" y="241"/>
                  </a:lnTo>
                  <a:lnTo>
                    <a:pt x="900" y="248"/>
                  </a:lnTo>
                  <a:lnTo>
                    <a:pt x="904" y="256"/>
                  </a:lnTo>
                  <a:lnTo>
                    <a:pt x="912" y="268"/>
                  </a:lnTo>
                  <a:lnTo>
                    <a:pt x="925" y="280"/>
                  </a:lnTo>
                  <a:lnTo>
                    <a:pt x="941" y="297"/>
                  </a:lnTo>
                  <a:lnTo>
                    <a:pt x="941" y="297"/>
                  </a:lnTo>
                  <a:lnTo>
                    <a:pt x="927" y="291"/>
                  </a:lnTo>
                  <a:lnTo>
                    <a:pt x="917" y="286"/>
                  </a:lnTo>
                  <a:lnTo>
                    <a:pt x="909" y="285"/>
                  </a:lnTo>
                  <a:lnTo>
                    <a:pt x="902" y="284"/>
                  </a:lnTo>
                  <a:lnTo>
                    <a:pt x="893" y="284"/>
                  </a:lnTo>
                  <a:lnTo>
                    <a:pt x="886" y="285"/>
                  </a:lnTo>
                  <a:lnTo>
                    <a:pt x="886" y="285"/>
                  </a:lnTo>
                  <a:lnTo>
                    <a:pt x="882" y="287"/>
                  </a:lnTo>
                  <a:lnTo>
                    <a:pt x="877" y="294"/>
                  </a:lnTo>
                  <a:lnTo>
                    <a:pt x="859" y="314"/>
                  </a:lnTo>
                  <a:lnTo>
                    <a:pt x="849" y="324"/>
                  </a:lnTo>
                  <a:lnTo>
                    <a:pt x="839" y="333"/>
                  </a:lnTo>
                  <a:lnTo>
                    <a:pt x="833" y="337"/>
                  </a:lnTo>
                  <a:lnTo>
                    <a:pt x="828" y="339"/>
                  </a:lnTo>
                  <a:lnTo>
                    <a:pt x="824" y="340"/>
                  </a:lnTo>
                  <a:lnTo>
                    <a:pt x="819" y="340"/>
                  </a:lnTo>
                  <a:lnTo>
                    <a:pt x="819" y="340"/>
                  </a:lnTo>
                  <a:lnTo>
                    <a:pt x="816" y="339"/>
                  </a:lnTo>
                  <a:lnTo>
                    <a:pt x="815" y="337"/>
                  </a:lnTo>
                  <a:lnTo>
                    <a:pt x="815" y="333"/>
                  </a:lnTo>
                  <a:lnTo>
                    <a:pt x="815" y="329"/>
                  </a:lnTo>
                  <a:lnTo>
                    <a:pt x="819" y="318"/>
                  </a:lnTo>
                  <a:lnTo>
                    <a:pt x="825" y="307"/>
                  </a:lnTo>
                  <a:lnTo>
                    <a:pt x="828" y="297"/>
                  </a:lnTo>
                  <a:lnTo>
                    <a:pt x="829" y="291"/>
                  </a:lnTo>
                  <a:lnTo>
                    <a:pt x="831" y="287"/>
                  </a:lnTo>
                  <a:lnTo>
                    <a:pt x="829" y="283"/>
                  </a:lnTo>
                  <a:lnTo>
                    <a:pt x="826" y="280"/>
                  </a:lnTo>
                  <a:lnTo>
                    <a:pt x="823" y="278"/>
                  </a:lnTo>
                  <a:lnTo>
                    <a:pt x="816" y="277"/>
                  </a:lnTo>
                  <a:lnTo>
                    <a:pt x="816" y="277"/>
                  </a:lnTo>
                  <a:lnTo>
                    <a:pt x="798" y="291"/>
                  </a:lnTo>
                  <a:lnTo>
                    <a:pt x="783" y="300"/>
                  </a:lnTo>
                  <a:lnTo>
                    <a:pt x="768" y="307"/>
                  </a:lnTo>
                  <a:lnTo>
                    <a:pt x="756" y="310"/>
                  </a:lnTo>
                  <a:lnTo>
                    <a:pt x="743" y="313"/>
                  </a:lnTo>
                  <a:lnTo>
                    <a:pt x="732" y="315"/>
                  </a:lnTo>
                  <a:lnTo>
                    <a:pt x="720" y="316"/>
                  </a:lnTo>
                  <a:lnTo>
                    <a:pt x="709" y="318"/>
                  </a:lnTo>
                  <a:lnTo>
                    <a:pt x="709" y="318"/>
                  </a:lnTo>
                  <a:lnTo>
                    <a:pt x="697" y="318"/>
                  </a:lnTo>
                  <a:lnTo>
                    <a:pt x="688" y="320"/>
                  </a:lnTo>
                  <a:lnTo>
                    <a:pt x="682" y="322"/>
                  </a:lnTo>
                  <a:lnTo>
                    <a:pt x="679" y="323"/>
                  </a:lnTo>
                  <a:lnTo>
                    <a:pt x="678" y="326"/>
                  </a:lnTo>
                  <a:lnTo>
                    <a:pt x="678" y="330"/>
                  </a:lnTo>
                  <a:lnTo>
                    <a:pt x="680" y="333"/>
                  </a:lnTo>
                  <a:lnTo>
                    <a:pt x="682" y="337"/>
                  </a:lnTo>
                  <a:lnTo>
                    <a:pt x="689" y="345"/>
                  </a:lnTo>
                  <a:lnTo>
                    <a:pt x="695" y="354"/>
                  </a:lnTo>
                  <a:lnTo>
                    <a:pt x="696" y="359"/>
                  </a:lnTo>
                  <a:lnTo>
                    <a:pt x="696" y="362"/>
                  </a:lnTo>
                  <a:lnTo>
                    <a:pt x="695" y="367"/>
                  </a:lnTo>
                  <a:lnTo>
                    <a:pt x="691" y="370"/>
                  </a:lnTo>
                  <a:lnTo>
                    <a:pt x="691" y="370"/>
                  </a:lnTo>
                  <a:lnTo>
                    <a:pt x="687" y="372"/>
                  </a:lnTo>
                  <a:lnTo>
                    <a:pt x="682" y="375"/>
                  </a:lnTo>
                  <a:lnTo>
                    <a:pt x="668" y="379"/>
                  </a:lnTo>
                  <a:lnTo>
                    <a:pt x="635" y="389"/>
                  </a:lnTo>
                  <a:lnTo>
                    <a:pt x="617" y="393"/>
                  </a:lnTo>
                  <a:lnTo>
                    <a:pt x="598" y="400"/>
                  </a:lnTo>
                  <a:lnTo>
                    <a:pt x="581" y="408"/>
                  </a:lnTo>
                  <a:lnTo>
                    <a:pt x="573" y="413"/>
                  </a:lnTo>
                  <a:lnTo>
                    <a:pt x="566" y="417"/>
                  </a:lnTo>
                  <a:lnTo>
                    <a:pt x="566" y="417"/>
                  </a:lnTo>
                  <a:lnTo>
                    <a:pt x="542" y="435"/>
                  </a:lnTo>
                  <a:lnTo>
                    <a:pt x="521" y="451"/>
                  </a:lnTo>
                  <a:lnTo>
                    <a:pt x="503" y="468"/>
                  </a:lnTo>
                  <a:lnTo>
                    <a:pt x="485" y="486"/>
                  </a:lnTo>
                  <a:lnTo>
                    <a:pt x="470" y="504"/>
                  </a:lnTo>
                  <a:lnTo>
                    <a:pt x="456" y="521"/>
                  </a:lnTo>
                  <a:lnTo>
                    <a:pt x="430" y="557"/>
                  </a:lnTo>
                  <a:lnTo>
                    <a:pt x="430" y="557"/>
                  </a:lnTo>
                  <a:lnTo>
                    <a:pt x="427" y="561"/>
                  </a:lnTo>
                  <a:lnTo>
                    <a:pt x="424" y="567"/>
                  </a:lnTo>
                  <a:lnTo>
                    <a:pt x="423" y="573"/>
                  </a:lnTo>
                  <a:lnTo>
                    <a:pt x="423" y="578"/>
                  </a:lnTo>
                  <a:lnTo>
                    <a:pt x="424" y="593"/>
                  </a:lnTo>
                  <a:lnTo>
                    <a:pt x="428" y="610"/>
                  </a:lnTo>
                  <a:lnTo>
                    <a:pt x="434" y="626"/>
                  </a:lnTo>
                  <a:lnTo>
                    <a:pt x="439" y="642"/>
                  </a:lnTo>
                  <a:lnTo>
                    <a:pt x="452" y="674"/>
                  </a:lnTo>
                  <a:lnTo>
                    <a:pt x="457" y="688"/>
                  </a:lnTo>
                  <a:lnTo>
                    <a:pt x="460" y="699"/>
                  </a:lnTo>
                  <a:lnTo>
                    <a:pt x="461" y="708"/>
                  </a:lnTo>
                  <a:lnTo>
                    <a:pt x="461" y="711"/>
                  </a:lnTo>
                  <a:lnTo>
                    <a:pt x="460" y="713"/>
                  </a:lnTo>
                  <a:lnTo>
                    <a:pt x="459" y="714"/>
                  </a:lnTo>
                  <a:lnTo>
                    <a:pt x="456" y="714"/>
                  </a:lnTo>
                  <a:lnTo>
                    <a:pt x="452" y="714"/>
                  </a:lnTo>
                  <a:lnTo>
                    <a:pt x="447" y="712"/>
                  </a:lnTo>
                  <a:lnTo>
                    <a:pt x="434" y="703"/>
                  </a:lnTo>
                  <a:lnTo>
                    <a:pt x="415" y="689"/>
                  </a:lnTo>
                  <a:lnTo>
                    <a:pt x="415" y="689"/>
                  </a:lnTo>
                  <a:lnTo>
                    <a:pt x="380" y="696"/>
                  </a:lnTo>
                  <a:lnTo>
                    <a:pt x="348" y="700"/>
                  </a:lnTo>
                  <a:lnTo>
                    <a:pt x="321" y="703"/>
                  </a:lnTo>
                  <a:lnTo>
                    <a:pt x="297" y="703"/>
                  </a:lnTo>
                  <a:lnTo>
                    <a:pt x="275" y="703"/>
                  </a:lnTo>
                  <a:lnTo>
                    <a:pt x="254" y="702"/>
                  </a:lnTo>
                  <a:lnTo>
                    <a:pt x="232" y="700"/>
                  </a:lnTo>
                  <a:lnTo>
                    <a:pt x="209" y="700"/>
                  </a:lnTo>
                  <a:lnTo>
                    <a:pt x="209" y="700"/>
                  </a:lnTo>
                  <a:lnTo>
                    <a:pt x="193" y="700"/>
                  </a:lnTo>
                  <a:lnTo>
                    <a:pt x="179" y="702"/>
                  </a:lnTo>
                  <a:lnTo>
                    <a:pt x="168" y="704"/>
                  </a:lnTo>
                  <a:lnTo>
                    <a:pt x="156" y="707"/>
                  </a:lnTo>
                  <a:lnTo>
                    <a:pt x="148" y="711"/>
                  </a:lnTo>
                  <a:lnTo>
                    <a:pt x="140" y="717"/>
                  </a:lnTo>
                  <a:lnTo>
                    <a:pt x="134" y="722"/>
                  </a:lnTo>
                  <a:lnTo>
                    <a:pt x="130" y="729"/>
                  </a:lnTo>
                  <a:lnTo>
                    <a:pt x="128" y="736"/>
                  </a:lnTo>
                  <a:lnTo>
                    <a:pt x="126" y="745"/>
                  </a:lnTo>
                  <a:lnTo>
                    <a:pt x="126" y="754"/>
                  </a:lnTo>
                  <a:lnTo>
                    <a:pt x="129" y="765"/>
                  </a:lnTo>
                  <a:lnTo>
                    <a:pt x="132" y="776"/>
                  </a:lnTo>
                  <a:lnTo>
                    <a:pt x="137" y="789"/>
                  </a:lnTo>
                  <a:lnTo>
                    <a:pt x="143" y="803"/>
                  </a:lnTo>
                  <a:lnTo>
                    <a:pt x="151" y="818"/>
                  </a:lnTo>
                  <a:lnTo>
                    <a:pt x="151" y="818"/>
                  </a:lnTo>
                  <a:lnTo>
                    <a:pt x="153" y="824"/>
                  </a:lnTo>
                  <a:lnTo>
                    <a:pt x="153" y="829"/>
                  </a:lnTo>
                  <a:lnTo>
                    <a:pt x="153" y="836"/>
                  </a:lnTo>
                  <a:lnTo>
                    <a:pt x="151" y="843"/>
                  </a:lnTo>
                  <a:lnTo>
                    <a:pt x="147" y="859"/>
                  </a:lnTo>
                  <a:lnTo>
                    <a:pt x="144" y="875"/>
                  </a:lnTo>
                  <a:lnTo>
                    <a:pt x="143" y="883"/>
                  </a:lnTo>
                  <a:lnTo>
                    <a:pt x="143" y="893"/>
                  </a:lnTo>
                  <a:lnTo>
                    <a:pt x="144" y="901"/>
                  </a:lnTo>
                  <a:lnTo>
                    <a:pt x="146" y="909"/>
                  </a:lnTo>
                  <a:lnTo>
                    <a:pt x="152" y="916"/>
                  </a:lnTo>
                  <a:lnTo>
                    <a:pt x="159" y="924"/>
                  </a:lnTo>
                  <a:lnTo>
                    <a:pt x="168" y="929"/>
                  </a:lnTo>
                  <a:lnTo>
                    <a:pt x="180" y="935"/>
                  </a:lnTo>
                  <a:lnTo>
                    <a:pt x="180" y="935"/>
                  </a:lnTo>
                  <a:lnTo>
                    <a:pt x="184" y="933"/>
                  </a:lnTo>
                  <a:lnTo>
                    <a:pt x="189" y="934"/>
                  </a:lnTo>
                  <a:lnTo>
                    <a:pt x="192" y="935"/>
                  </a:lnTo>
                  <a:lnTo>
                    <a:pt x="194" y="940"/>
                  </a:lnTo>
                  <a:lnTo>
                    <a:pt x="199" y="951"/>
                  </a:lnTo>
                  <a:lnTo>
                    <a:pt x="202" y="964"/>
                  </a:lnTo>
                  <a:lnTo>
                    <a:pt x="207" y="978"/>
                  </a:lnTo>
                  <a:lnTo>
                    <a:pt x="209" y="983"/>
                  </a:lnTo>
                  <a:lnTo>
                    <a:pt x="212" y="989"/>
                  </a:lnTo>
                  <a:lnTo>
                    <a:pt x="215" y="993"/>
                  </a:lnTo>
                  <a:lnTo>
                    <a:pt x="218" y="994"/>
                  </a:lnTo>
                  <a:lnTo>
                    <a:pt x="223" y="994"/>
                  </a:lnTo>
                  <a:lnTo>
                    <a:pt x="228" y="990"/>
                  </a:lnTo>
                  <a:lnTo>
                    <a:pt x="228" y="990"/>
                  </a:lnTo>
                  <a:lnTo>
                    <a:pt x="239" y="1007"/>
                  </a:lnTo>
                  <a:lnTo>
                    <a:pt x="248" y="1020"/>
                  </a:lnTo>
                  <a:lnTo>
                    <a:pt x="255" y="1033"/>
                  </a:lnTo>
                  <a:lnTo>
                    <a:pt x="256" y="1039"/>
                  </a:lnTo>
                  <a:lnTo>
                    <a:pt x="258" y="1046"/>
                  </a:lnTo>
                  <a:lnTo>
                    <a:pt x="258" y="1051"/>
                  </a:lnTo>
                  <a:lnTo>
                    <a:pt x="256" y="1058"/>
                  </a:lnTo>
                  <a:lnTo>
                    <a:pt x="254" y="1065"/>
                  </a:lnTo>
                  <a:lnTo>
                    <a:pt x="251" y="1072"/>
                  </a:lnTo>
                  <a:lnTo>
                    <a:pt x="246" y="1080"/>
                  </a:lnTo>
                  <a:lnTo>
                    <a:pt x="240" y="1089"/>
                  </a:lnTo>
                  <a:lnTo>
                    <a:pt x="224" y="1108"/>
                  </a:lnTo>
                  <a:lnTo>
                    <a:pt x="224" y="1108"/>
                  </a:lnTo>
                  <a:lnTo>
                    <a:pt x="230" y="1123"/>
                  </a:lnTo>
                  <a:lnTo>
                    <a:pt x="243" y="1157"/>
                  </a:lnTo>
                  <a:lnTo>
                    <a:pt x="250" y="1177"/>
                  </a:lnTo>
                  <a:lnTo>
                    <a:pt x="253" y="1196"/>
                  </a:lnTo>
                  <a:lnTo>
                    <a:pt x="255" y="1206"/>
                  </a:lnTo>
                  <a:lnTo>
                    <a:pt x="255" y="1212"/>
                  </a:lnTo>
                  <a:lnTo>
                    <a:pt x="255" y="1219"/>
                  </a:lnTo>
                  <a:lnTo>
                    <a:pt x="253" y="1225"/>
                  </a:lnTo>
                  <a:lnTo>
                    <a:pt x="253" y="1225"/>
                  </a:lnTo>
                  <a:lnTo>
                    <a:pt x="238" y="1252"/>
                  </a:lnTo>
                  <a:lnTo>
                    <a:pt x="225" y="1269"/>
                  </a:lnTo>
                  <a:lnTo>
                    <a:pt x="221" y="1275"/>
                  </a:lnTo>
                  <a:lnTo>
                    <a:pt x="217" y="1279"/>
                  </a:lnTo>
                  <a:lnTo>
                    <a:pt x="214" y="1282"/>
                  </a:lnTo>
                  <a:lnTo>
                    <a:pt x="210" y="1282"/>
                  </a:lnTo>
                  <a:lnTo>
                    <a:pt x="208" y="1282"/>
                  </a:lnTo>
                  <a:lnTo>
                    <a:pt x="206" y="1280"/>
                  </a:lnTo>
                  <a:lnTo>
                    <a:pt x="202" y="1275"/>
                  </a:lnTo>
                  <a:lnTo>
                    <a:pt x="194" y="1259"/>
                  </a:lnTo>
                  <a:lnTo>
                    <a:pt x="194" y="1259"/>
                  </a:lnTo>
                  <a:lnTo>
                    <a:pt x="205" y="1235"/>
                  </a:lnTo>
                  <a:lnTo>
                    <a:pt x="212" y="1215"/>
                  </a:lnTo>
                  <a:lnTo>
                    <a:pt x="217" y="1196"/>
                  </a:lnTo>
                  <a:lnTo>
                    <a:pt x="220" y="1181"/>
                  </a:lnTo>
                  <a:lnTo>
                    <a:pt x="221" y="1168"/>
                  </a:lnTo>
                  <a:lnTo>
                    <a:pt x="221" y="1157"/>
                  </a:lnTo>
                  <a:lnTo>
                    <a:pt x="220" y="1149"/>
                  </a:lnTo>
                  <a:lnTo>
                    <a:pt x="217" y="1147"/>
                  </a:lnTo>
                  <a:lnTo>
                    <a:pt x="216" y="1146"/>
                  </a:lnTo>
                  <a:lnTo>
                    <a:pt x="214" y="1145"/>
                  </a:lnTo>
                  <a:lnTo>
                    <a:pt x="212" y="1143"/>
                  </a:lnTo>
                  <a:lnTo>
                    <a:pt x="209" y="1145"/>
                  </a:lnTo>
                  <a:lnTo>
                    <a:pt x="206" y="1146"/>
                  </a:lnTo>
                  <a:lnTo>
                    <a:pt x="200" y="1151"/>
                  </a:lnTo>
                  <a:lnTo>
                    <a:pt x="194" y="1160"/>
                  </a:lnTo>
                  <a:lnTo>
                    <a:pt x="186" y="1172"/>
                  </a:lnTo>
                  <a:lnTo>
                    <a:pt x="179" y="1188"/>
                  </a:lnTo>
                  <a:lnTo>
                    <a:pt x="172" y="1209"/>
                  </a:lnTo>
                  <a:lnTo>
                    <a:pt x="166" y="1233"/>
                  </a:lnTo>
                  <a:lnTo>
                    <a:pt x="166" y="1233"/>
                  </a:lnTo>
                  <a:lnTo>
                    <a:pt x="167" y="1222"/>
                  </a:lnTo>
                  <a:lnTo>
                    <a:pt x="169" y="1203"/>
                  </a:lnTo>
                  <a:lnTo>
                    <a:pt x="178" y="1160"/>
                  </a:lnTo>
                  <a:lnTo>
                    <a:pt x="184" y="1137"/>
                  </a:lnTo>
                  <a:lnTo>
                    <a:pt x="191" y="1115"/>
                  </a:lnTo>
                  <a:lnTo>
                    <a:pt x="197" y="1097"/>
                  </a:lnTo>
                  <a:lnTo>
                    <a:pt x="202" y="1086"/>
                  </a:lnTo>
                  <a:lnTo>
                    <a:pt x="202" y="1086"/>
                  </a:lnTo>
                  <a:lnTo>
                    <a:pt x="215" y="1064"/>
                  </a:lnTo>
                  <a:lnTo>
                    <a:pt x="223" y="1047"/>
                  </a:lnTo>
                  <a:lnTo>
                    <a:pt x="228" y="1033"/>
                  </a:lnTo>
                  <a:lnTo>
                    <a:pt x="230" y="1024"/>
                  </a:lnTo>
                  <a:lnTo>
                    <a:pt x="230" y="1020"/>
                  </a:lnTo>
                  <a:lnTo>
                    <a:pt x="229" y="1018"/>
                  </a:lnTo>
                  <a:lnTo>
                    <a:pt x="228" y="1016"/>
                  </a:lnTo>
                  <a:lnTo>
                    <a:pt x="225" y="1015"/>
                  </a:lnTo>
                  <a:lnTo>
                    <a:pt x="221" y="1013"/>
                  </a:lnTo>
                  <a:lnTo>
                    <a:pt x="214" y="1013"/>
                  </a:lnTo>
                  <a:lnTo>
                    <a:pt x="197" y="1016"/>
                  </a:lnTo>
                  <a:lnTo>
                    <a:pt x="189" y="1016"/>
                  </a:lnTo>
                  <a:lnTo>
                    <a:pt x="179" y="1017"/>
                  </a:lnTo>
                  <a:lnTo>
                    <a:pt x="170" y="1016"/>
                  </a:lnTo>
                  <a:lnTo>
                    <a:pt x="162" y="1012"/>
                  </a:lnTo>
                  <a:lnTo>
                    <a:pt x="159" y="1010"/>
                  </a:lnTo>
                  <a:lnTo>
                    <a:pt x="155" y="1007"/>
                  </a:lnTo>
                  <a:lnTo>
                    <a:pt x="153" y="1003"/>
                  </a:lnTo>
                  <a:lnTo>
                    <a:pt x="151" y="997"/>
                  </a:lnTo>
                  <a:lnTo>
                    <a:pt x="151" y="997"/>
                  </a:lnTo>
                  <a:lnTo>
                    <a:pt x="141" y="979"/>
                  </a:lnTo>
                  <a:lnTo>
                    <a:pt x="132" y="963"/>
                  </a:lnTo>
                  <a:lnTo>
                    <a:pt x="122" y="950"/>
                  </a:lnTo>
                  <a:lnTo>
                    <a:pt x="111" y="940"/>
                  </a:lnTo>
                  <a:lnTo>
                    <a:pt x="87" y="918"/>
                  </a:lnTo>
                  <a:lnTo>
                    <a:pt x="72" y="905"/>
                  </a:lnTo>
                  <a:lnTo>
                    <a:pt x="55" y="888"/>
                  </a:lnTo>
                  <a:lnTo>
                    <a:pt x="55" y="888"/>
                  </a:lnTo>
                  <a:lnTo>
                    <a:pt x="54" y="890"/>
                  </a:lnTo>
                  <a:lnTo>
                    <a:pt x="50" y="893"/>
                  </a:lnTo>
                  <a:lnTo>
                    <a:pt x="45" y="895"/>
                  </a:lnTo>
                  <a:lnTo>
                    <a:pt x="37" y="895"/>
                  </a:lnTo>
                  <a:lnTo>
                    <a:pt x="37" y="895"/>
                  </a:lnTo>
                  <a:lnTo>
                    <a:pt x="33" y="902"/>
                  </a:lnTo>
                  <a:lnTo>
                    <a:pt x="32" y="908"/>
                  </a:lnTo>
                  <a:lnTo>
                    <a:pt x="33" y="921"/>
                  </a:lnTo>
                  <a:lnTo>
                    <a:pt x="33" y="921"/>
                  </a:lnTo>
                  <a:lnTo>
                    <a:pt x="33" y="928"/>
                  </a:lnTo>
                  <a:lnTo>
                    <a:pt x="36" y="934"/>
                  </a:lnTo>
                  <a:lnTo>
                    <a:pt x="39" y="939"/>
                  </a:lnTo>
                  <a:lnTo>
                    <a:pt x="44" y="942"/>
                  </a:lnTo>
                  <a:lnTo>
                    <a:pt x="48" y="946"/>
                  </a:lnTo>
                  <a:lnTo>
                    <a:pt x="54" y="948"/>
                  </a:lnTo>
                  <a:lnTo>
                    <a:pt x="67" y="952"/>
                  </a:lnTo>
                  <a:lnTo>
                    <a:pt x="79" y="957"/>
                  </a:lnTo>
                  <a:lnTo>
                    <a:pt x="85" y="960"/>
                  </a:lnTo>
                  <a:lnTo>
                    <a:pt x="91" y="964"/>
                  </a:lnTo>
                  <a:lnTo>
                    <a:pt x="95" y="967"/>
                  </a:lnTo>
                  <a:lnTo>
                    <a:pt x="99" y="973"/>
                  </a:lnTo>
                  <a:lnTo>
                    <a:pt x="101" y="979"/>
                  </a:lnTo>
                  <a:lnTo>
                    <a:pt x="103" y="987"/>
                  </a:lnTo>
                  <a:lnTo>
                    <a:pt x="103" y="987"/>
                  </a:lnTo>
                  <a:lnTo>
                    <a:pt x="103" y="998"/>
                  </a:lnTo>
                  <a:lnTo>
                    <a:pt x="103" y="1008"/>
                  </a:lnTo>
                  <a:lnTo>
                    <a:pt x="101" y="1015"/>
                  </a:lnTo>
                  <a:lnTo>
                    <a:pt x="98" y="1021"/>
                  </a:lnTo>
                  <a:lnTo>
                    <a:pt x="94" y="1026"/>
                  </a:lnTo>
                  <a:lnTo>
                    <a:pt x="90" y="1030"/>
                  </a:lnTo>
                  <a:lnTo>
                    <a:pt x="85" y="1032"/>
                  </a:lnTo>
                  <a:lnTo>
                    <a:pt x="80" y="1034"/>
                  </a:lnTo>
                  <a:lnTo>
                    <a:pt x="70" y="1039"/>
                  </a:lnTo>
                  <a:lnTo>
                    <a:pt x="61" y="1042"/>
                  </a:lnTo>
                  <a:lnTo>
                    <a:pt x="57" y="1046"/>
                  </a:lnTo>
                  <a:lnTo>
                    <a:pt x="54" y="1049"/>
                  </a:lnTo>
                  <a:lnTo>
                    <a:pt x="53" y="1054"/>
                  </a:lnTo>
                  <a:lnTo>
                    <a:pt x="52" y="1061"/>
                  </a:lnTo>
                  <a:lnTo>
                    <a:pt x="52" y="1061"/>
                  </a:lnTo>
                  <a:lnTo>
                    <a:pt x="53" y="1066"/>
                  </a:lnTo>
                  <a:lnTo>
                    <a:pt x="54" y="1072"/>
                  </a:lnTo>
                  <a:lnTo>
                    <a:pt x="56" y="1078"/>
                  </a:lnTo>
                  <a:lnTo>
                    <a:pt x="60" y="1082"/>
                  </a:lnTo>
                  <a:lnTo>
                    <a:pt x="68" y="1094"/>
                  </a:lnTo>
                  <a:lnTo>
                    <a:pt x="77" y="1105"/>
                  </a:lnTo>
                  <a:lnTo>
                    <a:pt x="87" y="1118"/>
                  </a:lnTo>
                  <a:lnTo>
                    <a:pt x="91" y="1126"/>
                  </a:lnTo>
                  <a:lnTo>
                    <a:pt x="95" y="1133"/>
                  </a:lnTo>
                  <a:lnTo>
                    <a:pt x="98" y="1141"/>
                  </a:lnTo>
                  <a:lnTo>
                    <a:pt x="101" y="1150"/>
                  </a:lnTo>
                  <a:lnTo>
                    <a:pt x="102" y="1161"/>
                  </a:lnTo>
                  <a:lnTo>
                    <a:pt x="103" y="1171"/>
                  </a:lnTo>
                  <a:lnTo>
                    <a:pt x="103" y="1171"/>
                  </a:lnTo>
                  <a:lnTo>
                    <a:pt x="102" y="1187"/>
                  </a:lnTo>
                  <a:lnTo>
                    <a:pt x="99" y="1201"/>
                  </a:lnTo>
                  <a:lnTo>
                    <a:pt x="93" y="1211"/>
                  </a:lnTo>
                  <a:lnTo>
                    <a:pt x="87" y="1221"/>
                  </a:lnTo>
                  <a:lnTo>
                    <a:pt x="79" y="1229"/>
                  </a:lnTo>
                  <a:lnTo>
                    <a:pt x="70" y="1234"/>
                  </a:lnTo>
                  <a:lnTo>
                    <a:pt x="52" y="1246"/>
                  </a:lnTo>
                  <a:lnTo>
                    <a:pt x="32" y="1256"/>
                  </a:lnTo>
                  <a:lnTo>
                    <a:pt x="24" y="1262"/>
                  </a:lnTo>
                  <a:lnTo>
                    <a:pt x="16" y="1269"/>
                  </a:lnTo>
                  <a:lnTo>
                    <a:pt x="9" y="1278"/>
                  </a:lnTo>
                  <a:lnTo>
                    <a:pt x="4" y="1288"/>
                  </a:lnTo>
                  <a:lnTo>
                    <a:pt x="1" y="1302"/>
                  </a:lnTo>
                  <a:lnTo>
                    <a:pt x="0" y="1317"/>
                  </a:lnTo>
                  <a:lnTo>
                    <a:pt x="0" y="1317"/>
                  </a:lnTo>
                  <a:lnTo>
                    <a:pt x="1" y="1325"/>
                  </a:lnTo>
                  <a:lnTo>
                    <a:pt x="3" y="1332"/>
                  </a:lnTo>
                  <a:lnTo>
                    <a:pt x="7" y="1340"/>
                  </a:lnTo>
                  <a:lnTo>
                    <a:pt x="11" y="1348"/>
                  </a:lnTo>
                  <a:lnTo>
                    <a:pt x="17" y="1356"/>
                  </a:lnTo>
                  <a:lnTo>
                    <a:pt x="23" y="1366"/>
                  </a:lnTo>
                  <a:lnTo>
                    <a:pt x="38" y="1380"/>
                  </a:lnTo>
                  <a:lnTo>
                    <a:pt x="54" y="1394"/>
                  </a:lnTo>
                  <a:lnTo>
                    <a:pt x="63" y="1401"/>
                  </a:lnTo>
                  <a:lnTo>
                    <a:pt x="71" y="1406"/>
                  </a:lnTo>
                  <a:lnTo>
                    <a:pt x="80" y="1410"/>
                  </a:lnTo>
                  <a:lnTo>
                    <a:pt x="88" y="1414"/>
                  </a:lnTo>
                  <a:lnTo>
                    <a:pt x="95" y="1416"/>
                  </a:lnTo>
                  <a:lnTo>
                    <a:pt x="103" y="1416"/>
                  </a:lnTo>
                  <a:lnTo>
                    <a:pt x="103" y="1416"/>
                  </a:lnTo>
                  <a:lnTo>
                    <a:pt x="110" y="1416"/>
                  </a:lnTo>
                  <a:lnTo>
                    <a:pt x="115" y="1415"/>
                  </a:lnTo>
                  <a:lnTo>
                    <a:pt x="122" y="1414"/>
                  </a:lnTo>
                  <a:lnTo>
                    <a:pt x="126" y="1412"/>
                  </a:lnTo>
                  <a:lnTo>
                    <a:pt x="132" y="1413"/>
                  </a:lnTo>
                  <a:lnTo>
                    <a:pt x="132" y="1413"/>
                  </a:lnTo>
                  <a:lnTo>
                    <a:pt x="139" y="1421"/>
                  </a:lnTo>
                  <a:lnTo>
                    <a:pt x="146" y="1428"/>
                  </a:lnTo>
                  <a:lnTo>
                    <a:pt x="162" y="1441"/>
                  </a:lnTo>
                  <a:lnTo>
                    <a:pt x="169" y="1450"/>
                  </a:lnTo>
                  <a:lnTo>
                    <a:pt x="175" y="1460"/>
                  </a:lnTo>
                  <a:lnTo>
                    <a:pt x="177" y="1466"/>
                  </a:lnTo>
                  <a:lnTo>
                    <a:pt x="178" y="1471"/>
                  </a:lnTo>
                  <a:lnTo>
                    <a:pt x="179" y="1478"/>
                  </a:lnTo>
                  <a:lnTo>
                    <a:pt x="180" y="1486"/>
                  </a:lnTo>
                  <a:lnTo>
                    <a:pt x="180" y="1486"/>
                  </a:lnTo>
                  <a:lnTo>
                    <a:pt x="179" y="1501"/>
                  </a:lnTo>
                  <a:lnTo>
                    <a:pt x="179" y="1507"/>
                  </a:lnTo>
                  <a:lnTo>
                    <a:pt x="178" y="1513"/>
                  </a:lnTo>
                  <a:lnTo>
                    <a:pt x="176" y="1517"/>
                  </a:lnTo>
                  <a:lnTo>
                    <a:pt x="172" y="1522"/>
                  </a:lnTo>
                  <a:lnTo>
                    <a:pt x="168" y="1527"/>
                  </a:lnTo>
                  <a:lnTo>
                    <a:pt x="162" y="1530"/>
                  </a:lnTo>
                  <a:lnTo>
                    <a:pt x="162" y="1530"/>
                  </a:lnTo>
                  <a:lnTo>
                    <a:pt x="166" y="1548"/>
                  </a:lnTo>
                  <a:lnTo>
                    <a:pt x="169" y="1560"/>
                  </a:lnTo>
                  <a:lnTo>
                    <a:pt x="169" y="1560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0" name="Freeform 131"/>
            <p:cNvSpPr>
              <a:spLocks/>
            </p:cNvSpPr>
            <p:nvPr/>
          </p:nvSpPr>
          <p:spPr bwMode="auto">
            <a:xfrm>
              <a:off x="6983694" y="4892066"/>
              <a:ext cx="1104795" cy="740493"/>
            </a:xfrm>
            <a:custGeom>
              <a:avLst/>
              <a:gdLst/>
              <a:ahLst/>
              <a:cxnLst>
                <a:cxn ang="0">
                  <a:pos x="982" y="1239"/>
                </a:cxn>
                <a:cxn ang="0">
                  <a:pos x="1036" y="1198"/>
                </a:cxn>
                <a:cxn ang="0">
                  <a:pos x="1082" y="1136"/>
                </a:cxn>
                <a:cxn ang="0">
                  <a:pos x="1149" y="1027"/>
                </a:cxn>
                <a:cxn ang="0">
                  <a:pos x="1223" y="1044"/>
                </a:cxn>
                <a:cxn ang="0">
                  <a:pos x="1350" y="1068"/>
                </a:cxn>
                <a:cxn ang="0">
                  <a:pos x="1449" y="1099"/>
                </a:cxn>
                <a:cxn ang="0">
                  <a:pos x="1512" y="1108"/>
                </a:cxn>
                <a:cxn ang="0">
                  <a:pos x="1590" y="1059"/>
                </a:cxn>
                <a:cxn ang="0">
                  <a:pos x="1643" y="1090"/>
                </a:cxn>
                <a:cxn ang="0">
                  <a:pos x="1673" y="1059"/>
                </a:cxn>
                <a:cxn ang="0">
                  <a:pos x="1766" y="1008"/>
                </a:cxn>
                <a:cxn ang="0">
                  <a:pos x="1739" y="972"/>
                </a:cxn>
                <a:cxn ang="0">
                  <a:pos x="1684" y="908"/>
                </a:cxn>
                <a:cxn ang="0">
                  <a:pos x="1646" y="838"/>
                </a:cxn>
                <a:cxn ang="0">
                  <a:pos x="1589" y="823"/>
                </a:cxn>
                <a:cxn ang="0">
                  <a:pos x="1550" y="775"/>
                </a:cxn>
                <a:cxn ang="0">
                  <a:pos x="1498" y="779"/>
                </a:cxn>
                <a:cxn ang="0">
                  <a:pos x="1452" y="720"/>
                </a:cxn>
                <a:cxn ang="0">
                  <a:pos x="1405" y="737"/>
                </a:cxn>
                <a:cxn ang="0">
                  <a:pos x="1350" y="779"/>
                </a:cxn>
                <a:cxn ang="0">
                  <a:pos x="1229" y="760"/>
                </a:cxn>
                <a:cxn ang="0">
                  <a:pos x="1149" y="672"/>
                </a:cxn>
                <a:cxn ang="0">
                  <a:pos x="998" y="632"/>
                </a:cxn>
                <a:cxn ang="0">
                  <a:pos x="859" y="570"/>
                </a:cxn>
                <a:cxn ang="0">
                  <a:pos x="836" y="508"/>
                </a:cxn>
                <a:cxn ang="0">
                  <a:pos x="811" y="437"/>
                </a:cxn>
                <a:cxn ang="0">
                  <a:pos x="745" y="357"/>
                </a:cxn>
                <a:cxn ang="0">
                  <a:pos x="693" y="367"/>
                </a:cxn>
                <a:cxn ang="0">
                  <a:pos x="649" y="367"/>
                </a:cxn>
                <a:cxn ang="0">
                  <a:pos x="597" y="363"/>
                </a:cxn>
                <a:cxn ang="0">
                  <a:pos x="555" y="256"/>
                </a:cxn>
                <a:cxn ang="0">
                  <a:pos x="424" y="249"/>
                </a:cxn>
                <a:cxn ang="0">
                  <a:pos x="385" y="210"/>
                </a:cxn>
                <a:cxn ang="0">
                  <a:pos x="349" y="169"/>
                </a:cxn>
                <a:cxn ang="0">
                  <a:pos x="384" y="91"/>
                </a:cxn>
                <a:cxn ang="0">
                  <a:pos x="378" y="0"/>
                </a:cxn>
                <a:cxn ang="0">
                  <a:pos x="293" y="56"/>
                </a:cxn>
                <a:cxn ang="0">
                  <a:pos x="245" y="62"/>
                </a:cxn>
                <a:cxn ang="0">
                  <a:pos x="189" y="63"/>
                </a:cxn>
                <a:cxn ang="0">
                  <a:pos x="143" y="169"/>
                </a:cxn>
                <a:cxn ang="0">
                  <a:pos x="81" y="244"/>
                </a:cxn>
                <a:cxn ang="0">
                  <a:pos x="30" y="396"/>
                </a:cxn>
                <a:cxn ang="0">
                  <a:pos x="3" y="455"/>
                </a:cxn>
                <a:cxn ang="0">
                  <a:pos x="40" y="514"/>
                </a:cxn>
                <a:cxn ang="0">
                  <a:pos x="120" y="613"/>
                </a:cxn>
                <a:cxn ang="0">
                  <a:pos x="154" y="672"/>
                </a:cxn>
                <a:cxn ang="0">
                  <a:pos x="145" y="760"/>
                </a:cxn>
                <a:cxn ang="0">
                  <a:pos x="149" y="926"/>
                </a:cxn>
                <a:cxn ang="0">
                  <a:pos x="173" y="975"/>
                </a:cxn>
                <a:cxn ang="0">
                  <a:pos x="227" y="1024"/>
                </a:cxn>
                <a:cxn ang="0">
                  <a:pos x="262" y="1127"/>
                </a:cxn>
                <a:cxn ang="0">
                  <a:pos x="330" y="1107"/>
                </a:cxn>
                <a:cxn ang="0">
                  <a:pos x="418" y="1088"/>
                </a:cxn>
                <a:cxn ang="0">
                  <a:pos x="468" y="1064"/>
                </a:cxn>
                <a:cxn ang="0">
                  <a:pos x="505" y="1045"/>
                </a:cxn>
                <a:cxn ang="0">
                  <a:pos x="538" y="1008"/>
                </a:cxn>
                <a:cxn ang="0">
                  <a:pos x="627" y="1047"/>
                </a:cxn>
                <a:cxn ang="0">
                  <a:pos x="690" y="1066"/>
                </a:cxn>
                <a:cxn ang="0">
                  <a:pos x="749" y="1183"/>
                </a:cxn>
                <a:cxn ang="0">
                  <a:pos x="829" y="1273"/>
                </a:cxn>
              </a:cxnLst>
              <a:rect l="0" t="0" r="r" b="b"/>
              <a:pathLst>
                <a:path w="1771" h="1307">
                  <a:moveTo>
                    <a:pt x="932" y="1307"/>
                  </a:moveTo>
                  <a:lnTo>
                    <a:pt x="954" y="1307"/>
                  </a:lnTo>
                  <a:lnTo>
                    <a:pt x="954" y="1307"/>
                  </a:lnTo>
                  <a:lnTo>
                    <a:pt x="954" y="1307"/>
                  </a:lnTo>
                  <a:lnTo>
                    <a:pt x="960" y="1297"/>
                  </a:lnTo>
                  <a:lnTo>
                    <a:pt x="965" y="1287"/>
                  </a:lnTo>
                  <a:lnTo>
                    <a:pt x="972" y="1267"/>
                  </a:lnTo>
                  <a:lnTo>
                    <a:pt x="979" y="1247"/>
                  </a:lnTo>
                  <a:lnTo>
                    <a:pt x="982" y="1239"/>
                  </a:lnTo>
                  <a:lnTo>
                    <a:pt x="987" y="1230"/>
                  </a:lnTo>
                  <a:lnTo>
                    <a:pt x="987" y="1230"/>
                  </a:lnTo>
                  <a:lnTo>
                    <a:pt x="991" y="1224"/>
                  </a:lnTo>
                  <a:lnTo>
                    <a:pt x="995" y="1219"/>
                  </a:lnTo>
                  <a:lnTo>
                    <a:pt x="1000" y="1215"/>
                  </a:lnTo>
                  <a:lnTo>
                    <a:pt x="1004" y="1212"/>
                  </a:lnTo>
                  <a:lnTo>
                    <a:pt x="1014" y="1206"/>
                  </a:lnTo>
                  <a:lnTo>
                    <a:pt x="1026" y="1201"/>
                  </a:lnTo>
                  <a:lnTo>
                    <a:pt x="1036" y="1198"/>
                  </a:lnTo>
                  <a:lnTo>
                    <a:pt x="1047" y="1193"/>
                  </a:lnTo>
                  <a:lnTo>
                    <a:pt x="1052" y="1190"/>
                  </a:lnTo>
                  <a:lnTo>
                    <a:pt x="1057" y="1185"/>
                  </a:lnTo>
                  <a:lnTo>
                    <a:pt x="1061" y="1181"/>
                  </a:lnTo>
                  <a:lnTo>
                    <a:pt x="1064" y="1175"/>
                  </a:lnTo>
                  <a:lnTo>
                    <a:pt x="1064" y="1175"/>
                  </a:lnTo>
                  <a:lnTo>
                    <a:pt x="1069" y="1168"/>
                  </a:lnTo>
                  <a:lnTo>
                    <a:pt x="1073" y="1159"/>
                  </a:lnTo>
                  <a:lnTo>
                    <a:pt x="1082" y="1136"/>
                  </a:lnTo>
                  <a:lnTo>
                    <a:pt x="1090" y="1112"/>
                  </a:lnTo>
                  <a:lnTo>
                    <a:pt x="1100" y="1086"/>
                  </a:lnTo>
                  <a:lnTo>
                    <a:pt x="1105" y="1074"/>
                  </a:lnTo>
                  <a:lnTo>
                    <a:pt x="1110" y="1063"/>
                  </a:lnTo>
                  <a:lnTo>
                    <a:pt x="1117" y="1052"/>
                  </a:lnTo>
                  <a:lnTo>
                    <a:pt x="1124" y="1043"/>
                  </a:lnTo>
                  <a:lnTo>
                    <a:pt x="1131" y="1036"/>
                  </a:lnTo>
                  <a:lnTo>
                    <a:pt x="1140" y="1030"/>
                  </a:lnTo>
                  <a:lnTo>
                    <a:pt x="1149" y="1027"/>
                  </a:lnTo>
                  <a:lnTo>
                    <a:pt x="1159" y="1024"/>
                  </a:lnTo>
                  <a:lnTo>
                    <a:pt x="1159" y="1024"/>
                  </a:lnTo>
                  <a:lnTo>
                    <a:pt x="1169" y="1025"/>
                  </a:lnTo>
                  <a:lnTo>
                    <a:pt x="1178" y="1028"/>
                  </a:lnTo>
                  <a:lnTo>
                    <a:pt x="1187" y="1030"/>
                  </a:lnTo>
                  <a:lnTo>
                    <a:pt x="1195" y="1032"/>
                  </a:lnTo>
                  <a:lnTo>
                    <a:pt x="1210" y="1039"/>
                  </a:lnTo>
                  <a:lnTo>
                    <a:pt x="1223" y="1044"/>
                  </a:lnTo>
                  <a:lnTo>
                    <a:pt x="1223" y="1044"/>
                  </a:lnTo>
                  <a:lnTo>
                    <a:pt x="1285" y="1044"/>
                  </a:lnTo>
                  <a:lnTo>
                    <a:pt x="1285" y="1044"/>
                  </a:lnTo>
                  <a:lnTo>
                    <a:pt x="1285" y="1044"/>
                  </a:lnTo>
                  <a:lnTo>
                    <a:pt x="1295" y="1051"/>
                  </a:lnTo>
                  <a:lnTo>
                    <a:pt x="1306" y="1056"/>
                  </a:lnTo>
                  <a:lnTo>
                    <a:pt x="1316" y="1061"/>
                  </a:lnTo>
                  <a:lnTo>
                    <a:pt x="1326" y="1064"/>
                  </a:lnTo>
                  <a:lnTo>
                    <a:pt x="1339" y="1067"/>
                  </a:lnTo>
                  <a:lnTo>
                    <a:pt x="1350" y="1068"/>
                  </a:lnTo>
                  <a:lnTo>
                    <a:pt x="1377" y="1069"/>
                  </a:lnTo>
                  <a:lnTo>
                    <a:pt x="1377" y="1069"/>
                  </a:lnTo>
                  <a:lnTo>
                    <a:pt x="1387" y="1069"/>
                  </a:lnTo>
                  <a:lnTo>
                    <a:pt x="1397" y="1070"/>
                  </a:lnTo>
                  <a:lnTo>
                    <a:pt x="1405" y="1073"/>
                  </a:lnTo>
                  <a:lnTo>
                    <a:pt x="1413" y="1076"/>
                  </a:lnTo>
                  <a:lnTo>
                    <a:pt x="1426" y="1083"/>
                  </a:lnTo>
                  <a:lnTo>
                    <a:pt x="1438" y="1091"/>
                  </a:lnTo>
                  <a:lnTo>
                    <a:pt x="1449" y="1099"/>
                  </a:lnTo>
                  <a:lnTo>
                    <a:pt x="1462" y="1106"/>
                  </a:lnTo>
                  <a:lnTo>
                    <a:pt x="1469" y="1109"/>
                  </a:lnTo>
                  <a:lnTo>
                    <a:pt x="1477" y="1111"/>
                  </a:lnTo>
                  <a:lnTo>
                    <a:pt x="1485" y="1113"/>
                  </a:lnTo>
                  <a:lnTo>
                    <a:pt x="1494" y="1113"/>
                  </a:lnTo>
                  <a:lnTo>
                    <a:pt x="1494" y="1113"/>
                  </a:lnTo>
                  <a:lnTo>
                    <a:pt x="1500" y="1113"/>
                  </a:lnTo>
                  <a:lnTo>
                    <a:pt x="1506" y="1111"/>
                  </a:lnTo>
                  <a:lnTo>
                    <a:pt x="1512" y="1108"/>
                  </a:lnTo>
                  <a:lnTo>
                    <a:pt x="1516" y="1105"/>
                  </a:lnTo>
                  <a:lnTo>
                    <a:pt x="1527" y="1096"/>
                  </a:lnTo>
                  <a:lnTo>
                    <a:pt x="1536" y="1085"/>
                  </a:lnTo>
                  <a:lnTo>
                    <a:pt x="1547" y="1076"/>
                  </a:lnTo>
                  <a:lnTo>
                    <a:pt x="1559" y="1067"/>
                  </a:lnTo>
                  <a:lnTo>
                    <a:pt x="1566" y="1063"/>
                  </a:lnTo>
                  <a:lnTo>
                    <a:pt x="1573" y="1061"/>
                  </a:lnTo>
                  <a:lnTo>
                    <a:pt x="1581" y="1059"/>
                  </a:lnTo>
                  <a:lnTo>
                    <a:pt x="1590" y="1059"/>
                  </a:lnTo>
                  <a:lnTo>
                    <a:pt x="1590" y="1059"/>
                  </a:lnTo>
                  <a:lnTo>
                    <a:pt x="1594" y="1059"/>
                  </a:lnTo>
                  <a:lnTo>
                    <a:pt x="1599" y="1060"/>
                  </a:lnTo>
                  <a:lnTo>
                    <a:pt x="1607" y="1063"/>
                  </a:lnTo>
                  <a:lnTo>
                    <a:pt x="1614" y="1069"/>
                  </a:lnTo>
                  <a:lnTo>
                    <a:pt x="1621" y="1075"/>
                  </a:lnTo>
                  <a:lnTo>
                    <a:pt x="1628" y="1081"/>
                  </a:lnTo>
                  <a:lnTo>
                    <a:pt x="1636" y="1086"/>
                  </a:lnTo>
                  <a:lnTo>
                    <a:pt x="1643" y="1090"/>
                  </a:lnTo>
                  <a:lnTo>
                    <a:pt x="1647" y="1091"/>
                  </a:lnTo>
                  <a:lnTo>
                    <a:pt x="1652" y="1091"/>
                  </a:lnTo>
                  <a:lnTo>
                    <a:pt x="1652" y="1091"/>
                  </a:lnTo>
                  <a:lnTo>
                    <a:pt x="1653" y="1085"/>
                  </a:lnTo>
                  <a:lnTo>
                    <a:pt x="1654" y="1081"/>
                  </a:lnTo>
                  <a:lnTo>
                    <a:pt x="1655" y="1076"/>
                  </a:lnTo>
                  <a:lnTo>
                    <a:pt x="1658" y="1071"/>
                  </a:lnTo>
                  <a:lnTo>
                    <a:pt x="1665" y="1064"/>
                  </a:lnTo>
                  <a:lnTo>
                    <a:pt x="1673" y="1059"/>
                  </a:lnTo>
                  <a:lnTo>
                    <a:pt x="1682" y="1054"/>
                  </a:lnTo>
                  <a:lnTo>
                    <a:pt x="1692" y="1050"/>
                  </a:lnTo>
                  <a:lnTo>
                    <a:pt x="1715" y="1041"/>
                  </a:lnTo>
                  <a:lnTo>
                    <a:pt x="1727" y="1037"/>
                  </a:lnTo>
                  <a:lnTo>
                    <a:pt x="1737" y="1032"/>
                  </a:lnTo>
                  <a:lnTo>
                    <a:pt x="1747" y="1027"/>
                  </a:lnTo>
                  <a:lnTo>
                    <a:pt x="1756" y="1021"/>
                  </a:lnTo>
                  <a:lnTo>
                    <a:pt x="1764" y="1013"/>
                  </a:lnTo>
                  <a:lnTo>
                    <a:pt x="1766" y="1008"/>
                  </a:lnTo>
                  <a:lnTo>
                    <a:pt x="1768" y="1002"/>
                  </a:lnTo>
                  <a:lnTo>
                    <a:pt x="1769" y="998"/>
                  </a:lnTo>
                  <a:lnTo>
                    <a:pt x="1771" y="991"/>
                  </a:lnTo>
                  <a:lnTo>
                    <a:pt x="1771" y="984"/>
                  </a:lnTo>
                  <a:lnTo>
                    <a:pt x="1771" y="977"/>
                  </a:lnTo>
                  <a:lnTo>
                    <a:pt x="1771" y="977"/>
                  </a:lnTo>
                  <a:lnTo>
                    <a:pt x="1759" y="977"/>
                  </a:lnTo>
                  <a:lnTo>
                    <a:pt x="1749" y="975"/>
                  </a:lnTo>
                  <a:lnTo>
                    <a:pt x="1739" y="972"/>
                  </a:lnTo>
                  <a:lnTo>
                    <a:pt x="1730" y="968"/>
                  </a:lnTo>
                  <a:lnTo>
                    <a:pt x="1722" y="963"/>
                  </a:lnTo>
                  <a:lnTo>
                    <a:pt x="1715" y="957"/>
                  </a:lnTo>
                  <a:lnTo>
                    <a:pt x="1708" y="951"/>
                  </a:lnTo>
                  <a:lnTo>
                    <a:pt x="1701" y="944"/>
                  </a:lnTo>
                  <a:lnTo>
                    <a:pt x="1696" y="936"/>
                  </a:lnTo>
                  <a:lnTo>
                    <a:pt x="1691" y="926"/>
                  </a:lnTo>
                  <a:lnTo>
                    <a:pt x="1688" y="917"/>
                  </a:lnTo>
                  <a:lnTo>
                    <a:pt x="1684" y="908"/>
                  </a:lnTo>
                  <a:lnTo>
                    <a:pt x="1681" y="896"/>
                  </a:lnTo>
                  <a:lnTo>
                    <a:pt x="1680" y="886"/>
                  </a:lnTo>
                  <a:lnTo>
                    <a:pt x="1678" y="875"/>
                  </a:lnTo>
                  <a:lnTo>
                    <a:pt x="1677" y="863"/>
                  </a:lnTo>
                  <a:lnTo>
                    <a:pt x="1677" y="863"/>
                  </a:lnTo>
                  <a:lnTo>
                    <a:pt x="1672" y="860"/>
                  </a:lnTo>
                  <a:lnTo>
                    <a:pt x="1666" y="856"/>
                  </a:lnTo>
                  <a:lnTo>
                    <a:pt x="1655" y="847"/>
                  </a:lnTo>
                  <a:lnTo>
                    <a:pt x="1646" y="838"/>
                  </a:lnTo>
                  <a:lnTo>
                    <a:pt x="1640" y="833"/>
                  </a:lnTo>
                  <a:lnTo>
                    <a:pt x="1634" y="830"/>
                  </a:lnTo>
                  <a:lnTo>
                    <a:pt x="1634" y="830"/>
                  </a:lnTo>
                  <a:lnTo>
                    <a:pt x="1627" y="829"/>
                  </a:lnTo>
                  <a:lnTo>
                    <a:pt x="1621" y="827"/>
                  </a:lnTo>
                  <a:lnTo>
                    <a:pt x="1608" y="827"/>
                  </a:lnTo>
                  <a:lnTo>
                    <a:pt x="1601" y="827"/>
                  </a:lnTo>
                  <a:lnTo>
                    <a:pt x="1596" y="826"/>
                  </a:lnTo>
                  <a:lnTo>
                    <a:pt x="1589" y="823"/>
                  </a:lnTo>
                  <a:lnTo>
                    <a:pt x="1583" y="819"/>
                  </a:lnTo>
                  <a:lnTo>
                    <a:pt x="1583" y="819"/>
                  </a:lnTo>
                  <a:lnTo>
                    <a:pt x="1577" y="815"/>
                  </a:lnTo>
                  <a:lnTo>
                    <a:pt x="1574" y="809"/>
                  </a:lnTo>
                  <a:lnTo>
                    <a:pt x="1569" y="798"/>
                  </a:lnTo>
                  <a:lnTo>
                    <a:pt x="1566" y="791"/>
                  </a:lnTo>
                  <a:lnTo>
                    <a:pt x="1562" y="785"/>
                  </a:lnTo>
                  <a:lnTo>
                    <a:pt x="1556" y="779"/>
                  </a:lnTo>
                  <a:lnTo>
                    <a:pt x="1550" y="775"/>
                  </a:lnTo>
                  <a:lnTo>
                    <a:pt x="1550" y="775"/>
                  </a:lnTo>
                  <a:lnTo>
                    <a:pt x="1545" y="775"/>
                  </a:lnTo>
                  <a:lnTo>
                    <a:pt x="1542" y="773"/>
                  </a:lnTo>
                  <a:lnTo>
                    <a:pt x="1533" y="775"/>
                  </a:lnTo>
                  <a:lnTo>
                    <a:pt x="1519" y="780"/>
                  </a:lnTo>
                  <a:lnTo>
                    <a:pt x="1512" y="783"/>
                  </a:lnTo>
                  <a:lnTo>
                    <a:pt x="1505" y="781"/>
                  </a:lnTo>
                  <a:lnTo>
                    <a:pt x="1501" y="780"/>
                  </a:lnTo>
                  <a:lnTo>
                    <a:pt x="1498" y="779"/>
                  </a:lnTo>
                  <a:lnTo>
                    <a:pt x="1494" y="776"/>
                  </a:lnTo>
                  <a:lnTo>
                    <a:pt x="1491" y="771"/>
                  </a:lnTo>
                  <a:lnTo>
                    <a:pt x="1491" y="771"/>
                  </a:lnTo>
                  <a:lnTo>
                    <a:pt x="1485" y="765"/>
                  </a:lnTo>
                  <a:lnTo>
                    <a:pt x="1481" y="758"/>
                  </a:lnTo>
                  <a:lnTo>
                    <a:pt x="1469" y="740"/>
                  </a:lnTo>
                  <a:lnTo>
                    <a:pt x="1463" y="731"/>
                  </a:lnTo>
                  <a:lnTo>
                    <a:pt x="1456" y="724"/>
                  </a:lnTo>
                  <a:lnTo>
                    <a:pt x="1452" y="720"/>
                  </a:lnTo>
                  <a:lnTo>
                    <a:pt x="1448" y="718"/>
                  </a:lnTo>
                  <a:lnTo>
                    <a:pt x="1444" y="717"/>
                  </a:lnTo>
                  <a:lnTo>
                    <a:pt x="1439" y="717"/>
                  </a:lnTo>
                  <a:lnTo>
                    <a:pt x="1439" y="717"/>
                  </a:lnTo>
                  <a:lnTo>
                    <a:pt x="1432" y="717"/>
                  </a:lnTo>
                  <a:lnTo>
                    <a:pt x="1425" y="719"/>
                  </a:lnTo>
                  <a:lnTo>
                    <a:pt x="1420" y="723"/>
                  </a:lnTo>
                  <a:lnTo>
                    <a:pt x="1414" y="726"/>
                  </a:lnTo>
                  <a:lnTo>
                    <a:pt x="1405" y="737"/>
                  </a:lnTo>
                  <a:lnTo>
                    <a:pt x="1397" y="748"/>
                  </a:lnTo>
                  <a:lnTo>
                    <a:pt x="1387" y="760"/>
                  </a:lnTo>
                  <a:lnTo>
                    <a:pt x="1383" y="764"/>
                  </a:lnTo>
                  <a:lnTo>
                    <a:pt x="1377" y="769"/>
                  </a:lnTo>
                  <a:lnTo>
                    <a:pt x="1371" y="773"/>
                  </a:lnTo>
                  <a:lnTo>
                    <a:pt x="1365" y="777"/>
                  </a:lnTo>
                  <a:lnTo>
                    <a:pt x="1359" y="778"/>
                  </a:lnTo>
                  <a:lnTo>
                    <a:pt x="1350" y="779"/>
                  </a:lnTo>
                  <a:lnTo>
                    <a:pt x="1350" y="779"/>
                  </a:lnTo>
                  <a:lnTo>
                    <a:pt x="1332" y="778"/>
                  </a:lnTo>
                  <a:lnTo>
                    <a:pt x="1314" y="776"/>
                  </a:lnTo>
                  <a:lnTo>
                    <a:pt x="1296" y="772"/>
                  </a:lnTo>
                  <a:lnTo>
                    <a:pt x="1277" y="771"/>
                  </a:lnTo>
                  <a:lnTo>
                    <a:pt x="1277" y="771"/>
                  </a:lnTo>
                  <a:lnTo>
                    <a:pt x="1263" y="771"/>
                  </a:lnTo>
                  <a:lnTo>
                    <a:pt x="1249" y="768"/>
                  </a:lnTo>
                  <a:lnTo>
                    <a:pt x="1239" y="764"/>
                  </a:lnTo>
                  <a:lnTo>
                    <a:pt x="1229" y="760"/>
                  </a:lnTo>
                  <a:lnTo>
                    <a:pt x="1220" y="754"/>
                  </a:lnTo>
                  <a:lnTo>
                    <a:pt x="1212" y="747"/>
                  </a:lnTo>
                  <a:lnTo>
                    <a:pt x="1206" y="739"/>
                  </a:lnTo>
                  <a:lnTo>
                    <a:pt x="1200" y="731"/>
                  </a:lnTo>
                  <a:lnTo>
                    <a:pt x="1187" y="714"/>
                  </a:lnTo>
                  <a:lnTo>
                    <a:pt x="1174" y="695"/>
                  </a:lnTo>
                  <a:lnTo>
                    <a:pt x="1166" y="687"/>
                  </a:lnTo>
                  <a:lnTo>
                    <a:pt x="1158" y="679"/>
                  </a:lnTo>
                  <a:lnTo>
                    <a:pt x="1149" y="672"/>
                  </a:lnTo>
                  <a:lnTo>
                    <a:pt x="1138" y="665"/>
                  </a:lnTo>
                  <a:lnTo>
                    <a:pt x="1138" y="665"/>
                  </a:lnTo>
                  <a:lnTo>
                    <a:pt x="1124" y="661"/>
                  </a:lnTo>
                  <a:lnTo>
                    <a:pt x="1107" y="656"/>
                  </a:lnTo>
                  <a:lnTo>
                    <a:pt x="1067" y="649"/>
                  </a:lnTo>
                  <a:lnTo>
                    <a:pt x="1047" y="646"/>
                  </a:lnTo>
                  <a:lnTo>
                    <a:pt x="1026" y="641"/>
                  </a:lnTo>
                  <a:lnTo>
                    <a:pt x="1008" y="635"/>
                  </a:lnTo>
                  <a:lnTo>
                    <a:pt x="998" y="632"/>
                  </a:lnTo>
                  <a:lnTo>
                    <a:pt x="991" y="628"/>
                  </a:lnTo>
                  <a:lnTo>
                    <a:pt x="991" y="628"/>
                  </a:lnTo>
                  <a:lnTo>
                    <a:pt x="981" y="623"/>
                  </a:lnTo>
                  <a:lnTo>
                    <a:pt x="973" y="617"/>
                  </a:lnTo>
                  <a:lnTo>
                    <a:pt x="958" y="603"/>
                  </a:lnTo>
                  <a:lnTo>
                    <a:pt x="944" y="587"/>
                  </a:lnTo>
                  <a:lnTo>
                    <a:pt x="928" y="570"/>
                  </a:lnTo>
                  <a:lnTo>
                    <a:pt x="928" y="570"/>
                  </a:lnTo>
                  <a:lnTo>
                    <a:pt x="859" y="570"/>
                  </a:lnTo>
                  <a:lnTo>
                    <a:pt x="859" y="570"/>
                  </a:lnTo>
                  <a:lnTo>
                    <a:pt x="859" y="570"/>
                  </a:lnTo>
                  <a:lnTo>
                    <a:pt x="855" y="565"/>
                  </a:lnTo>
                  <a:lnTo>
                    <a:pt x="851" y="560"/>
                  </a:lnTo>
                  <a:lnTo>
                    <a:pt x="845" y="551"/>
                  </a:lnTo>
                  <a:lnTo>
                    <a:pt x="843" y="541"/>
                  </a:lnTo>
                  <a:lnTo>
                    <a:pt x="841" y="531"/>
                  </a:lnTo>
                  <a:lnTo>
                    <a:pt x="838" y="519"/>
                  </a:lnTo>
                  <a:lnTo>
                    <a:pt x="836" y="508"/>
                  </a:lnTo>
                  <a:lnTo>
                    <a:pt x="833" y="496"/>
                  </a:lnTo>
                  <a:lnTo>
                    <a:pt x="829" y="490"/>
                  </a:lnTo>
                  <a:lnTo>
                    <a:pt x="826" y="485"/>
                  </a:lnTo>
                  <a:lnTo>
                    <a:pt x="826" y="485"/>
                  </a:lnTo>
                  <a:lnTo>
                    <a:pt x="820" y="473"/>
                  </a:lnTo>
                  <a:lnTo>
                    <a:pt x="815" y="459"/>
                  </a:lnTo>
                  <a:lnTo>
                    <a:pt x="812" y="448"/>
                  </a:lnTo>
                  <a:lnTo>
                    <a:pt x="811" y="437"/>
                  </a:lnTo>
                  <a:lnTo>
                    <a:pt x="811" y="437"/>
                  </a:lnTo>
                  <a:lnTo>
                    <a:pt x="811" y="409"/>
                  </a:lnTo>
                  <a:lnTo>
                    <a:pt x="811" y="409"/>
                  </a:lnTo>
                  <a:lnTo>
                    <a:pt x="810" y="405"/>
                  </a:lnTo>
                  <a:lnTo>
                    <a:pt x="809" y="402"/>
                  </a:lnTo>
                  <a:lnTo>
                    <a:pt x="799" y="392"/>
                  </a:lnTo>
                  <a:lnTo>
                    <a:pt x="788" y="383"/>
                  </a:lnTo>
                  <a:lnTo>
                    <a:pt x="774" y="373"/>
                  </a:lnTo>
                  <a:lnTo>
                    <a:pt x="759" y="364"/>
                  </a:lnTo>
                  <a:lnTo>
                    <a:pt x="745" y="357"/>
                  </a:lnTo>
                  <a:lnTo>
                    <a:pt x="734" y="351"/>
                  </a:lnTo>
                  <a:lnTo>
                    <a:pt x="727" y="349"/>
                  </a:lnTo>
                  <a:lnTo>
                    <a:pt x="727" y="349"/>
                  </a:lnTo>
                  <a:lnTo>
                    <a:pt x="722" y="350"/>
                  </a:lnTo>
                  <a:lnTo>
                    <a:pt x="719" y="352"/>
                  </a:lnTo>
                  <a:lnTo>
                    <a:pt x="711" y="358"/>
                  </a:lnTo>
                  <a:lnTo>
                    <a:pt x="703" y="365"/>
                  </a:lnTo>
                  <a:lnTo>
                    <a:pt x="698" y="367"/>
                  </a:lnTo>
                  <a:lnTo>
                    <a:pt x="693" y="367"/>
                  </a:lnTo>
                  <a:lnTo>
                    <a:pt x="693" y="367"/>
                  </a:lnTo>
                  <a:lnTo>
                    <a:pt x="687" y="367"/>
                  </a:lnTo>
                  <a:lnTo>
                    <a:pt x="682" y="365"/>
                  </a:lnTo>
                  <a:lnTo>
                    <a:pt x="678" y="361"/>
                  </a:lnTo>
                  <a:lnTo>
                    <a:pt x="675" y="357"/>
                  </a:lnTo>
                  <a:lnTo>
                    <a:pt x="675" y="357"/>
                  </a:lnTo>
                  <a:lnTo>
                    <a:pt x="668" y="358"/>
                  </a:lnTo>
                  <a:lnTo>
                    <a:pt x="661" y="360"/>
                  </a:lnTo>
                  <a:lnTo>
                    <a:pt x="649" y="367"/>
                  </a:lnTo>
                  <a:lnTo>
                    <a:pt x="637" y="372"/>
                  </a:lnTo>
                  <a:lnTo>
                    <a:pt x="630" y="374"/>
                  </a:lnTo>
                  <a:lnTo>
                    <a:pt x="623" y="374"/>
                  </a:lnTo>
                  <a:lnTo>
                    <a:pt x="623" y="374"/>
                  </a:lnTo>
                  <a:lnTo>
                    <a:pt x="618" y="374"/>
                  </a:lnTo>
                  <a:lnTo>
                    <a:pt x="613" y="373"/>
                  </a:lnTo>
                  <a:lnTo>
                    <a:pt x="608" y="372"/>
                  </a:lnTo>
                  <a:lnTo>
                    <a:pt x="604" y="369"/>
                  </a:lnTo>
                  <a:lnTo>
                    <a:pt x="597" y="363"/>
                  </a:lnTo>
                  <a:lnTo>
                    <a:pt x="592" y="355"/>
                  </a:lnTo>
                  <a:lnTo>
                    <a:pt x="588" y="345"/>
                  </a:lnTo>
                  <a:lnTo>
                    <a:pt x="584" y="335"/>
                  </a:lnTo>
                  <a:lnTo>
                    <a:pt x="578" y="312"/>
                  </a:lnTo>
                  <a:lnTo>
                    <a:pt x="574" y="289"/>
                  </a:lnTo>
                  <a:lnTo>
                    <a:pt x="570" y="279"/>
                  </a:lnTo>
                  <a:lnTo>
                    <a:pt x="567" y="269"/>
                  </a:lnTo>
                  <a:lnTo>
                    <a:pt x="562" y="261"/>
                  </a:lnTo>
                  <a:lnTo>
                    <a:pt x="555" y="256"/>
                  </a:lnTo>
                  <a:lnTo>
                    <a:pt x="552" y="253"/>
                  </a:lnTo>
                  <a:lnTo>
                    <a:pt x="548" y="251"/>
                  </a:lnTo>
                  <a:lnTo>
                    <a:pt x="544" y="250"/>
                  </a:lnTo>
                  <a:lnTo>
                    <a:pt x="539" y="250"/>
                  </a:lnTo>
                  <a:lnTo>
                    <a:pt x="539" y="250"/>
                  </a:lnTo>
                  <a:lnTo>
                    <a:pt x="447" y="250"/>
                  </a:lnTo>
                  <a:lnTo>
                    <a:pt x="447" y="250"/>
                  </a:lnTo>
                  <a:lnTo>
                    <a:pt x="436" y="250"/>
                  </a:lnTo>
                  <a:lnTo>
                    <a:pt x="424" y="249"/>
                  </a:lnTo>
                  <a:lnTo>
                    <a:pt x="414" y="246"/>
                  </a:lnTo>
                  <a:lnTo>
                    <a:pt x="405" y="244"/>
                  </a:lnTo>
                  <a:lnTo>
                    <a:pt x="397" y="238"/>
                  </a:lnTo>
                  <a:lnTo>
                    <a:pt x="393" y="235"/>
                  </a:lnTo>
                  <a:lnTo>
                    <a:pt x="391" y="231"/>
                  </a:lnTo>
                  <a:lnTo>
                    <a:pt x="389" y="227"/>
                  </a:lnTo>
                  <a:lnTo>
                    <a:pt x="386" y="222"/>
                  </a:lnTo>
                  <a:lnTo>
                    <a:pt x="386" y="215"/>
                  </a:lnTo>
                  <a:lnTo>
                    <a:pt x="385" y="210"/>
                  </a:lnTo>
                  <a:lnTo>
                    <a:pt x="385" y="210"/>
                  </a:lnTo>
                  <a:lnTo>
                    <a:pt x="378" y="207"/>
                  </a:lnTo>
                  <a:lnTo>
                    <a:pt x="372" y="205"/>
                  </a:lnTo>
                  <a:lnTo>
                    <a:pt x="366" y="201"/>
                  </a:lnTo>
                  <a:lnTo>
                    <a:pt x="361" y="198"/>
                  </a:lnTo>
                  <a:lnTo>
                    <a:pt x="355" y="192"/>
                  </a:lnTo>
                  <a:lnTo>
                    <a:pt x="352" y="185"/>
                  </a:lnTo>
                  <a:lnTo>
                    <a:pt x="349" y="178"/>
                  </a:lnTo>
                  <a:lnTo>
                    <a:pt x="349" y="169"/>
                  </a:lnTo>
                  <a:lnTo>
                    <a:pt x="349" y="169"/>
                  </a:lnTo>
                  <a:lnTo>
                    <a:pt x="349" y="162"/>
                  </a:lnTo>
                  <a:lnTo>
                    <a:pt x="351" y="157"/>
                  </a:lnTo>
                  <a:lnTo>
                    <a:pt x="355" y="145"/>
                  </a:lnTo>
                  <a:lnTo>
                    <a:pt x="361" y="135"/>
                  </a:lnTo>
                  <a:lnTo>
                    <a:pt x="367" y="124"/>
                  </a:lnTo>
                  <a:lnTo>
                    <a:pt x="374" y="114"/>
                  </a:lnTo>
                  <a:lnTo>
                    <a:pt x="379" y="104"/>
                  </a:lnTo>
                  <a:lnTo>
                    <a:pt x="384" y="91"/>
                  </a:lnTo>
                  <a:lnTo>
                    <a:pt x="385" y="84"/>
                  </a:lnTo>
                  <a:lnTo>
                    <a:pt x="385" y="77"/>
                  </a:lnTo>
                  <a:lnTo>
                    <a:pt x="385" y="77"/>
                  </a:lnTo>
                  <a:lnTo>
                    <a:pt x="385" y="22"/>
                  </a:lnTo>
                  <a:lnTo>
                    <a:pt x="385" y="22"/>
                  </a:lnTo>
                  <a:lnTo>
                    <a:pt x="385" y="16"/>
                  </a:lnTo>
                  <a:lnTo>
                    <a:pt x="383" y="12"/>
                  </a:lnTo>
                  <a:lnTo>
                    <a:pt x="380" y="7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369" y="4"/>
                  </a:lnTo>
                  <a:lnTo>
                    <a:pt x="360" y="7"/>
                  </a:lnTo>
                  <a:lnTo>
                    <a:pt x="351" y="12"/>
                  </a:lnTo>
                  <a:lnTo>
                    <a:pt x="342" y="17"/>
                  </a:lnTo>
                  <a:lnTo>
                    <a:pt x="328" y="29"/>
                  </a:lnTo>
                  <a:lnTo>
                    <a:pt x="314" y="40"/>
                  </a:lnTo>
                  <a:lnTo>
                    <a:pt x="300" y="52"/>
                  </a:lnTo>
                  <a:lnTo>
                    <a:pt x="293" y="56"/>
                  </a:lnTo>
                  <a:lnTo>
                    <a:pt x="285" y="61"/>
                  </a:lnTo>
                  <a:lnTo>
                    <a:pt x="277" y="65"/>
                  </a:lnTo>
                  <a:lnTo>
                    <a:pt x="269" y="68"/>
                  </a:lnTo>
                  <a:lnTo>
                    <a:pt x="260" y="69"/>
                  </a:lnTo>
                  <a:lnTo>
                    <a:pt x="249" y="70"/>
                  </a:lnTo>
                  <a:lnTo>
                    <a:pt x="249" y="70"/>
                  </a:lnTo>
                  <a:lnTo>
                    <a:pt x="248" y="69"/>
                  </a:lnTo>
                  <a:lnTo>
                    <a:pt x="247" y="68"/>
                  </a:lnTo>
                  <a:lnTo>
                    <a:pt x="245" y="62"/>
                  </a:lnTo>
                  <a:lnTo>
                    <a:pt x="242" y="56"/>
                  </a:lnTo>
                  <a:lnTo>
                    <a:pt x="242" y="52"/>
                  </a:lnTo>
                  <a:lnTo>
                    <a:pt x="242" y="52"/>
                  </a:lnTo>
                  <a:lnTo>
                    <a:pt x="224" y="52"/>
                  </a:lnTo>
                  <a:lnTo>
                    <a:pt x="224" y="52"/>
                  </a:lnTo>
                  <a:lnTo>
                    <a:pt x="214" y="53"/>
                  </a:lnTo>
                  <a:lnTo>
                    <a:pt x="204" y="54"/>
                  </a:lnTo>
                  <a:lnTo>
                    <a:pt x="196" y="58"/>
                  </a:lnTo>
                  <a:lnTo>
                    <a:pt x="189" y="63"/>
                  </a:lnTo>
                  <a:lnTo>
                    <a:pt x="183" y="69"/>
                  </a:lnTo>
                  <a:lnTo>
                    <a:pt x="177" y="75"/>
                  </a:lnTo>
                  <a:lnTo>
                    <a:pt x="171" y="83"/>
                  </a:lnTo>
                  <a:lnTo>
                    <a:pt x="166" y="91"/>
                  </a:lnTo>
                  <a:lnTo>
                    <a:pt x="158" y="109"/>
                  </a:lnTo>
                  <a:lnTo>
                    <a:pt x="153" y="129"/>
                  </a:lnTo>
                  <a:lnTo>
                    <a:pt x="147" y="150"/>
                  </a:lnTo>
                  <a:lnTo>
                    <a:pt x="143" y="169"/>
                  </a:lnTo>
                  <a:lnTo>
                    <a:pt x="143" y="169"/>
                  </a:lnTo>
                  <a:lnTo>
                    <a:pt x="142" y="173"/>
                  </a:lnTo>
                  <a:lnTo>
                    <a:pt x="141" y="176"/>
                  </a:lnTo>
                  <a:lnTo>
                    <a:pt x="137" y="184"/>
                  </a:lnTo>
                  <a:lnTo>
                    <a:pt x="128" y="192"/>
                  </a:lnTo>
                  <a:lnTo>
                    <a:pt x="119" y="203"/>
                  </a:lnTo>
                  <a:lnTo>
                    <a:pt x="101" y="221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1" y="244"/>
                  </a:lnTo>
                  <a:lnTo>
                    <a:pt x="76" y="252"/>
                  </a:lnTo>
                  <a:lnTo>
                    <a:pt x="67" y="269"/>
                  </a:lnTo>
                  <a:lnTo>
                    <a:pt x="61" y="288"/>
                  </a:lnTo>
                  <a:lnTo>
                    <a:pt x="55" y="306"/>
                  </a:lnTo>
                  <a:lnTo>
                    <a:pt x="46" y="346"/>
                  </a:lnTo>
                  <a:lnTo>
                    <a:pt x="40" y="367"/>
                  </a:lnTo>
                  <a:lnTo>
                    <a:pt x="33" y="389"/>
                  </a:lnTo>
                  <a:lnTo>
                    <a:pt x="33" y="389"/>
                  </a:lnTo>
                  <a:lnTo>
                    <a:pt x="30" y="396"/>
                  </a:lnTo>
                  <a:lnTo>
                    <a:pt x="25" y="403"/>
                  </a:lnTo>
                  <a:lnTo>
                    <a:pt x="13" y="418"/>
                  </a:lnTo>
                  <a:lnTo>
                    <a:pt x="9" y="425"/>
                  </a:lnTo>
                  <a:lnTo>
                    <a:pt x="4" y="433"/>
                  </a:lnTo>
                  <a:lnTo>
                    <a:pt x="1" y="440"/>
                  </a:lnTo>
                  <a:lnTo>
                    <a:pt x="0" y="448"/>
                  </a:lnTo>
                  <a:lnTo>
                    <a:pt x="0" y="448"/>
                  </a:lnTo>
                  <a:lnTo>
                    <a:pt x="1" y="451"/>
                  </a:lnTo>
                  <a:lnTo>
                    <a:pt x="3" y="455"/>
                  </a:lnTo>
                  <a:lnTo>
                    <a:pt x="9" y="460"/>
                  </a:lnTo>
                  <a:lnTo>
                    <a:pt x="15" y="466"/>
                  </a:lnTo>
                  <a:lnTo>
                    <a:pt x="17" y="468"/>
                  </a:lnTo>
                  <a:lnTo>
                    <a:pt x="18" y="471"/>
                  </a:lnTo>
                  <a:lnTo>
                    <a:pt x="18" y="471"/>
                  </a:lnTo>
                  <a:lnTo>
                    <a:pt x="23" y="483"/>
                  </a:lnTo>
                  <a:lnTo>
                    <a:pt x="28" y="495"/>
                  </a:lnTo>
                  <a:lnTo>
                    <a:pt x="34" y="505"/>
                  </a:lnTo>
                  <a:lnTo>
                    <a:pt x="40" y="514"/>
                  </a:lnTo>
                  <a:lnTo>
                    <a:pt x="47" y="523"/>
                  </a:lnTo>
                  <a:lnTo>
                    <a:pt x="55" y="531"/>
                  </a:lnTo>
                  <a:lnTo>
                    <a:pt x="70" y="544"/>
                  </a:lnTo>
                  <a:lnTo>
                    <a:pt x="85" y="558"/>
                  </a:lnTo>
                  <a:lnTo>
                    <a:pt x="99" y="574"/>
                  </a:lnTo>
                  <a:lnTo>
                    <a:pt x="105" y="582"/>
                  </a:lnTo>
                  <a:lnTo>
                    <a:pt x="111" y="592"/>
                  </a:lnTo>
                  <a:lnTo>
                    <a:pt x="116" y="602"/>
                  </a:lnTo>
                  <a:lnTo>
                    <a:pt x="120" y="613"/>
                  </a:lnTo>
                  <a:lnTo>
                    <a:pt x="120" y="613"/>
                  </a:lnTo>
                  <a:lnTo>
                    <a:pt x="125" y="620"/>
                  </a:lnTo>
                  <a:lnTo>
                    <a:pt x="131" y="627"/>
                  </a:lnTo>
                  <a:lnTo>
                    <a:pt x="141" y="640"/>
                  </a:lnTo>
                  <a:lnTo>
                    <a:pt x="146" y="648"/>
                  </a:lnTo>
                  <a:lnTo>
                    <a:pt x="150" y="655"/>
                  </a:lnTo>
                  <a:lnTo>
                    <a:pt x="153" y="663"/>
                  </a:lnTo>
                  <a:lnTo>
                    <a:pt x="154" y="672"/>
                  </a:lnTo>
                  <a:lnTo>
                    <a:pt x="154" y="672"/>
                  </a:lnTo>
                  <a:lnTo>
                    <a:pt x="154" y="680"/>
                  </a:lnTo>
                  <a:lnTo>
                    <a:pt x="153" y="688"/>
                  </a:lnTo>
                  <a:lnTo>
                    <a:pt x="148" y="702"/>
                  </a:lnTo>
                  <a:lnTo>
                    <a:pt x="145" y="716"/>
                  </a:lnTo>
                  <a:lnTo>
                    <a:pt x="143" y="723"/>
                  </a:lnTo>
                  <a:lnTo>
                    <a:pt x="143" y="731"/>
                  </a:lnTo>
                  <a:lnTo>
                    <a:pt x="143" y="731"/>
                  </a:lnTo>
                  <a:lnTo>
                    <a:pt x="143" y="746"/>
                  </a:lnTo>
                  <a:lnTo>
                    <a:pt x="145" y="760"/>
                  </a:lnTo>
                  <a:lnTo>
                    <a:pt x="148" y="788"/>
                  </a:lnTo>
                  <a:lnTo>
                    <a:pt x="153" y="816"/>
                  </a:lnTo>
                  <a:lnTo>
                    <a:pt x="154" y="830"/>
                  </a:lnTo>
                  <a:lnTo>
                    <a:pt x="154" y="845"/>
                  </a:lnTo>
                  <a:lnTo>
                    <a:pt x="154" y="845"/>
                  </a:lnTo>
                  <a:lnTo>
                    <a:pt x="154" y="911"/>
                  </a:lnTo>
                  <a:lnTo>
                    <a:pt x="154" y="911"/>
                  </a:lnTo>
                  <a:lnTo>
                    <a:pt x="153" y="918"/>
                  </a:lnTo>
                  <a:lnTo>
                    <a:pt x="149" y="926"/>
                  </a:lnTo>
                  <a:lnTo>
                    <a:pt x="147" y="937"/>
                  </a:lnTo>
                  <a:lnTo>
                    <a:pt x="146" y="943"/>
                  </a:lnTo>
                  <a:lnTo>
                    <a:pt x="147" y="948"/>
                  </a:lnTo>
                  <a:lnTo>
                    <a:pt x="147" y="948"/>
                  </a:lnTo>
                  <a:lnTo>
                    <a:pt x="149" y="954"/>
                  </a:lnTo>
                  <a:lnTo>
                    <a:pt x="153" y="960"/>
                  </a:lnTo>
                  <a:lnTo>
                    <a:pt x="157" y="964"/>
                  </a:lnTo>
                  <a:lnTo>
                    <a:pt x="162" y="968"/>
                  </a:lnTo>
                  <a:lnTo>
                    <a:pt x="173" y="975"/>
                  </a:lnTo>
                  <a:lnTo>
                    <a:pt x="185" y="979"/>
                  </a:lnTo>
                  <a:lnTo>
                    <a:pt x="198" y="984"/>
                  </a:lnTo>
                  <a:lnTo>
                    <a:pt x="209" y="990"/>
                  </a:lnTo>
                  <a:lnTo>
                    <a:pt x="214" y="994"/>
                  </a:lnTo>
                  <a:lnTo>
                    <a:pt x="217" y="999"/>
                  </a:lnTo>
                  <a:lnTo>
                    <a:pt x="222" y="1004"/>
                  </a:lnTo>
                  <a:lnTo>
                    <a:pt x="224" y="1010"/>
                  </a:lnTo>
                  <a:lnTo>
                    <a:pt x="224" y="1010"/>
                  </a:lnTo>
                  <a:lnTo>
                    <a:pt x="227" y="1024"/>
                  </a:lnTo>
                  <a:lnTo>
                    <a:pt x="232" y="1041"/>
                  </a:lnTo>
                  <a:lnTo>
                    <a:pt x="239" y="1076"/>
                  </a:lnTo>
                  <a:lnTo>
                    <a:pt x="246" y="1117"/>
                  </a:lnTo>
                  <a:lnTo>
                    <a:pt x="246" y="1117"/>
                  </a:lnTo>
                  <a:lnTo>
                    <a:pt x="249" y="1117"/>
                  </a:lnTo>
                  <a:lnTo>
                    <a:pt x="249" y="1117"/>
                  </a:lnTo>
                  <a:lnTo>
                    <a:pt x="249" y="1117"/>
                  </a:lnTo>
                  <a:lnTo>
                    <a:pt x="255" y="1122"/>
                  </a:lnTo>
                  <a:lnTo>
                    <a:pt x="262" y="1127"/>
                  </a:lnTo>
                  <a:lnTo>
                    <a:pt x="271" y="1130"/>
                  </a:lnTo>
                  <a:lnTo>
                    <a:pt x="276" y="1131"/>
                  </a:lnTo>
                  <a:lnTo>
                    <a:pt x="283" y="1132"/>
                  </a:lnTo>
                  <a:lnTo>
                    <a:pt x="283" y="1132"/>
                  </a:lnTo>
                  <a:lnTo>
                    <a:pt x="295" y="1131"/>
                  </a:lnTo>
                  <a:lnTo>
                    <a:pt x="305" y="1128"/>
                  </a:lnTo>
                  <a:lnTo>
                    <a:pt x="313" y="1124"/>
                  </a:lnTo>
                  <a:lnTo>
                    <a:pt x="319" y="1119"/>
                  </a:lnTo>
                  <a:lnTo>
                    <a:pt x="330" y="1107"/>
                  </a:lnTo>
                  <a:lnTo>
                    <a:pt x="336" y="1100"/>
                  </a:lnTo>
                  <a:lnTo>
                    <a:pt x="341" y="1094"/>
                  </a:lnTo>
                  <a:lnTo>
                    <a:pt x="341" y="1094"/>
                  </a:lnTo>
                  <a:lnTo>
                    <a:pt x="348" y="1092"/>
                  </a:lnTo>
                  <a:lnTo>
                    <a:pt x="355" y="1090"/>
                  </a:lnTo>
                  <a:lnTo>
                    <a:pt x="370" y="1088"/>
                  </a:lnTo>
                  <a:lnTo>
                    <a:pt x="386" y="1086"/>
                  </a:lnTo>
                  <a:lnTo>
                    <a:pt x="402" y="1088"/>
                  </a:lnTo>
                  <a:lnTo>
                    <a:pt x="418" y="1088"/>
                  </a:lnTo>
                  <a:lnTo>
                    <a:pt x="432" y="1088"/>
                  </a:lnTo>
                  <a:lnTo>
                    <a:pt x="439" y="1086"/>
                  </a:lnTo>
                  <a:lnTo>
                    <a:pt x="445" y="1085"/>
                  </a:lnTo>
                  <a:lnTo>
                    <a:pt x="451" y="1083"/>
                  </a:lnTo>
                  <a:lnTo>
                    <a:pt x="455" y="1081"/>
                  </a:lnTo>
                  <a:lnTo>
                    <a:pt x="455" y="1081"/>
                  </a:lnTo>
                  <a:lnTo>
                    <a:pt x="459" y="1078"/>
                  </a:lnTo>
                  <a:lnTo>
                    <a:pt x="462" y="1074"/>
                  </a:lnTo>
                  <a:lnTo>
                    <a:pt x="468" y="1064"/>
                  </a:lnTo>
                  <a:lnTo>
                    <a:pt x="473" y="1055"/>
                  </a:lnTo>
                  <a:lnTo>
                    <a:pt x="475" y="1052"/>
                  </a:lnTo>
                  <a:lnTo>
                    <a:pt x="477" y="1051"/>
                  </a:lnTo>
                  <a:lnTo>
                    <a:pt x="477" y="1051"/>
                  </a:lnTo>
                  <a:lnTo>
                    <a:pt x="483" y="1047"/>
                  </a:lnTo>
                  <a:lnTo>
                    <a:pt x="489" y="1046"/>
                  </a:lnTo>
                  <a:lnTo>
                    <a:pt x="493" y="1045"/>
                  </a:lnTo>
                  <a:lnTo>
                    <a:pt x="499" y="1045"/>
                  </a:lnTo>
                  <a:lnTo>
                    <a:pt x="505" y="1045"/>
                  </a:lnTo>
                  <a:lnTo>
                    <a:pt x="510" y="1045"/>
                  </a:lnTo>
                  <a:lnTo>
                    <a:pt x="516" y="1043"/>
                  </a:lnTo>
                  <a:lnTo>
                    <a:pt x="521" y="1039"/>
                  </a:lnTo>
                  <a:lnTo>
                    <a:pt x="521" y="1039"/>
                  </a:lnTo>
                  <a:lnTo>
                    <a:pt x="525" y="1036"/>
                  </a:lnTo>
                  <a:lnTo>
                    <a:pt x="529" y="1031"/>
                  </a:lnTo>
                  <a:lnTo>
                    <a:pt x="532" y="1018"/>
                  </a:lnTo>
                  <a:lnTo>
                    <a:pt x="536" y="1013"/>
                  </a:lnTo>
                  <a:lnTo>
                    <a:pt x="538" y="1008"/>
                  </a:lnTo>
                  <a:lnTo>
                    <a:pt x="543" y="1005"/>
                  </a:lnTo>
                  <a:lnTo>
                    <a:pt x="546" y="1004"/>
                  </a:lnTo>
                  <a:lnTo>
                    <a:pt x="550" y="1004"/>
                  </a:lnTo>
                  <a:lnTo>
                    <a:pt x="550" y="1004"/>
                  </a:lnTo>
                  <a:lnTo>
                    <a:pt x="557" y="1005"/>
                  </a:lnTo>
                  <a:lnTo>
                    <a:pt x="567" y="1009"/>
                  </a:lnTo>
                  <a:lnTo>
                    <a:pt x="590" y="1022"/>
                  </a:lnTo>
                  <a:lnTo>
                    <a:pt x="613" y="1037"/>
                  </a:lnTo>
                  <a:lnTo>
                    <a:pt x="627" y="1047"/>
                  </a:lnTo>
                  <a:lnTo>
                    <a:pt x="627" y="1047"/>
                  </a:lnTo>
                  <a:lnTo>
                    <a:pt x="635" y="1051"/>
                  </a:lnTo>
                  <a:lnTo>
                    <a:pt x="643" y="1053"/>
                  </a:lnTo>
                  <a:lnTo>
                    <a:pt x="659" y="1055"/>
                  </a:lnTo>
                  <a:lnTo>
                    <a:pt x="666" y="1056"/>
                  </a:lnTo>
                  <a:lnTo>
                    <a:pt x="674" y="1058"/>
                  </a:lnTo>
                  <a:lnTo>
                    <a:pt x="682" y="1061"/>
                  </a:lnTo>
                  <a:lnTo>
                    <a:pt x="690" y="1066"/>
                  </a:lnTo>
                  <a:lnTo>
                    <a:pt x="690" y="1066"/>
                  </a:lnTo>
                  <a:lnTo>
                    <a:pt x="703" y="1077"/>
                  </a:lnTo>
                  <a:lnTo>
                    <a:pt x="713" y="1089"/>
                  </a:lnTo>
                  <a:lnTo>
                    <a:pt x="722" y="1101"/>
                  </a:lnTo>
                  <a:lnTo>
                    <a:pt x="730" y="1114"/>
                  </a:lnTo>
                  <a:lnTo>
                    <a:pt x="736" y="1129"/>
                  </a:lnTo>
                  <a:lnTo>
                    <a:pt x="742" y="1145"/>
                  </a:lnTo>
                  <a:lnTo>
                    <a:pt x="745" y="1163"/>
                  </a:lnTo>
                  <a:lnTo>
                    <a:pt x="749" y="1183"/>
                  </a:lnTo>
                  <a:lnTo>
                    <a:pt x="749" y="1183"/>
                  </a:lnTo>
                  <a:lnTo>
                    <a:pt x="766" y="1209"/>
                  </a:lnTo>
                  <a:lnTo>
                    <a:pt x="786" y="1238"/>
                  </a:lnTo>
                  <a:lnTo>
                    <a:pt x="786" y="1238"/>
                  </a:lnTo>
                  <a:lnTo>
                    <a:pt x="789" y="1245"/>
                  </a:lnTo>
                  <a:lnTo>
                    <a:pt x="795" y="1252"/>
                  </a:lnTo>
                  <a:lnTo>
                    <a:pt x="802" y="1258"/>
                  </a:lnTo>
                  <a:lnTo>
                    <a:pt x="810" y="1264"/>
                  </a:lnTo>
                  <a:lnTo>
                    <a:pt x="819" y="1268"/>
                  </a:lnTo>
                  <a:lnTo>
                    <a:pt x="829" y="1273"/>
                  </a:lnTo>
                  <a:lnTo>
                    <a:pt x="850" y="1281"/>
                  </a:lnTo>
                  <a:lnTo>
                    <a:pt x="873" y="1288"/>
                  </a:lnTo>
                  <a:lnTo>
                    <a:pt x="895" y="1295"/>
                  </a:lnTo>
                  <a:lnTo>
                    <a:pt x="914" y="1302"/>
                  </a:lnTo>
                  <a:lnTo>
                    <a:pt x="932" y="1307"/>
                  </a:lnTo>
                  <a:lnTo>
                    <a:pt x="932" y="1307"/>
                  </a:lnTo>
                  <a:lnTo>
                    <a:pt x="932" y="1307"/>
                  </a:lnTo>
                  <a:lnTo>
                    <a:pt x="932" y="130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1" name="Freeform 132"/>
            <p:cNvSpPr>
              <a:spLocks/>
            </p:cNvSpPr>
            <p:nvPr/>
          </p:nvSpPr>
          <p:spPr bwMode="auto">
            <a:xfrm>
              <a:off x="6619174" y="5092476"/>
              <a:ext cx="134822" cy="217392"/>
            </a:xfrm>
            <a:custGeom>
              <a:avLst/>
              <a:gdLst/>
              <a:ahLst/>
              <a:cxnLst>
                <a:cxn ang="0">
                  <a:pos x="8" y="86"/>
                </a:cxn>
                <a:cxn ang="0">
                  <a:pos x="20" y="106"/>
                </a:cxn>
                <a:cxn ang="0">
                  <a:pos x="45" y="122"/>
                </a:cxn>
                <a:cxn ang="0">
                  <a:pos x="69" y="138"/>
                </a:cxn>
                <a:cxn ang="0">
                  <a:pos x="80" y="157"/>
                </a:cxn>
                <a:cxn ang="0">
                  <a:pos x="80" y="174"/>
                </a:cxn>
                <a:cxn ang="0">
                  <a:pos x="68" y="195"/>
                </a:cxn>
                <a:cxn ang="0">
                  <a:pos x="42" y="214"/>
                </a:cxn>
                <a:cxn ang="0">
                  <a:pos x="15" y="234"/>
                </a:cxn>
                <a:cxn ang="0">
                  <a:pos x="5" y="256"/>
                </a:cxn>
                <a:cxn ang="0">
                  <a:pos x="4" y="338"/>
                </a:cxn>
                <a:cxn ang="0">
                  <a:pos x="7" y="356"/>
                </a:cxn>
                <a:cxn ang="0">
                  <a:pos x="23" y="373"/>
                </a:cxn>
                <a:cxn ang="0">
                  <a:pos x="51" y="382"/>
                </a:cxn>
                <a:cxn ang="0">
                  <a:pos x="139" y="386"/>
                </a:cxn>
                <a:cxn ang="0">
                  <a:pos x="168" y="386"/>
                </a:cxn>
                <a:cxn ang="0">
                  <a:pos x="190" y="381"/>
                </a:cxn>
                <a:cxn ang="0">
                  <a:pos x="195" y="374"/>
                </a:cxn>
                <a:cxn ang="0">
                  <a:pos x="194" y="367"/>
                </a:cxn>
                <a:cxn ang="0">
                  <a:pos x="182" y="351"/>
                </a:cxn>
                <a:cxn ang="0">
                  <a:pos x="160" y="332"/>
                </a:cxn>
                <a:cxn ang="0">
                  <a:pos x="154" y="318"/>
                </a:cxn>
                <a:cxn ang="0">
                  <a:pos x="154" y="303"/>
                </a:cxn>
                <a:cxn ang="0">
                  <a:pos x="162" y="278"/>
                </a:cxn>
                <a:cxn ang="0">
                  <a:pos x="189" y="233"/>
                </a:cxn>
                <a:cxn ang="0">
                  <a:pos x="204" y="198"/>
                </a:cxn>
                <a:cxn ang="0">
                  <a:pos x="206" y="176"/>
                </a:cxn>
                <a:cxn ang="0">
                  <a:pos x="213" y="120"/>
                </a:cxn>
                <a:cxn ang="0">
                  <a:pos x="210" y="98"/>
                </a:cxn>
                <a:cxn ang="0">
                  <a:pos x="195" y="92"/>
                </a:cxn>
                <a:cxn ang="0">
                  <a:pos x="175" y="72"/>
                </a:cxn>
                <a:cxn ang="0">
                  <a:pos x="162" y="60"/>
                </a:cxn>
                <a:cxn ang="0">
                  <a:pos x="154" y="59"/>
                </a:cxn>
                <a:cxn ang="0">
                  <a:pos x="137" y="58"/>
                </a:cxn>
                <a:cxn ang="0">
                  <a:pos x="133" y="39"/>
                </a:cxn>
                <a:cxn ang="0">
                  <a:pos x="131" y="25"/>
                </a:cxn>
                <a:cxn ang="0">
                  <a:pos x="124" y="10"/>
                </a:cxn>
                <a:cxn ang="0">
                  <a:pos x="112" y="3"/>
                </a:cxn>
                <a:cxn ang="0">
                  <a:pos x="83" y="2"/>
                </a:cxn>
                <a:cxn ang="0">
                  <a:pos x="59" y="4"/>
                </a:cxn>
                <a:cxn ang="0">
                  <a:pos x="32" y="3"/>
                </a:cxn>
                <a:cxn ang="0">
                  <a:pos x="15" y="2"/>
                </a:cxn>
                <a:cxn ang="0">
                  <a:pos x="15" y="18"/>
                </a:cxn>
                <a:cxn ang="0">
                  <a:pos x="22" y="59"/>
                </a:cxn>
                <a:cxn ang="0">
                  <a:pos x="20" y="67"/>
                </a:cxn>
                <a:cxn ang="0">
                  <a:pos x="6" y="76"/>
                </a:cxn>
                <a:cxn ang="0">
                  <a:pos x="7" y="76"/>
                </a:cxn>
              </a:cxnLst>
              <a:rect l="0" t="0" r="r" b="b"/>
              <a:pathLst>
                <a:path w="217" h="386">
                  <a:moveTo>
                    <a:pt x="7" y="76"/>
                  </a:moveTo>
                  <a:lnTo>
                    <a:pt x="7" y="76"/>
                  </a:lnTo>
                  <a:lnTo>
                    <a:pt x="8" y="86"/>
                  </a:lnTo>
                  <a:lnTo>
                    <a:pt x="11" y="94"/>
                  </a:lnTo>
                  <a:lnTo>
                    <a:pt x="15" y="100"/>
                  </a:lnTo>
                  <a:lnTo>
                    <a:pt x="20" y="106"/>
                  </a:lnTo>
                  <a:lnTo>
                    <a:pt x="25" y="111"/>
                  </a:lnTo>
                  <a:lnTo>
                    <a:pt x="31" y="115"/>
                  </a:lnTo>
                  <a:lnTo>
                    <a:pt x="45" y="122"/>
                  </a:lnTo>
                  <a:lnTo>
                    <a:pt x="58" y="129"/>
                  </a:lnTo>
                  <a:lnTo>
                    <a:pt x="63" y="134"/>
                  </a:lnTo>
                  <a:lnTo>
                    <a:pt x="69" y="138"/>
                  </a:lnTo>
                  <a:lnTo>
                    <a:pt x="74" y="143"/>
                  </a:lnTo>
                  <a:lnTo>
                    <a:pt x="77" y="150"/>
                  </a:lnTo>
                  <a:lnTo>
                    <a:pt x="80" y="157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80" y="174"/>
                  </a:lnTo>
                  <a:lnTo>
                    <a:pt x="77" y="182"/>
                  </a:lnTo>
                  <a:lnTo>
                    <a:pt x="74" y="189"/>
                  </a:lnTo>
                  <a:lnTo>
                    <a:pt x="68" y="195"/>
                  </a:lnTo>
                  <a:lnTo>
                    <a:pt x="62" y="201"/>
                  </a:lnTo>
                  <a:lnTo>
                    <a:pt x="57" y="205"/>
                  </a:lnTo>
                  <a:lnTo>
                    <a:pt x="42" y="214"/>
                  </a:lnTo>
                  <a:lnTo>
                    <a:pt x="28" y="224"/>
                  </a:lnTo>
                  <a:lnTo>
                    <a:pt x="21" y="229"/>
                  </a:lnTo>
                  <a:lnTo>
                    <a:pt x="15" y="234"/>
                  </a:lnTo>
                  <a:lnTo>
                    <a:pt x="11" y="241"/>
                  </a:lnTo>
                  <a:lnTo>
                    <a:pt x="7" y="248"/>
                  </a:lnTo>
                  <a:lnTo>
                    <a:pt x="5" y="256"/>
                  </a:lnTo>
                  <a:lnTo>
                    <a:pt x="4" y="264"/>
                  </a:lnTo>
                  <a:lnTo>
                    <a:pt x="4" y="264"/>
                  </a:lnTo>
                  <a:lnTo>
                    <a:pt x="4" y="338"/>
                  </a:lnTo>
                  <a:lnTo>
                    <a:pt x="4" y="338"/>
                  </a:lnTo>
                  <a:lnTo>
                    <a:pt x="5" y="348"/>
                  </a:lnTo>
                  <a:lnTo>
                    <a:pt x="7" y="356"/>
                  </a:lnTo>
                  <a:lnTo>
                    <a:pt x="12" y="363"/>
                  </a:lnTo>
                  <a:lnTo>
                    <a:pt x="16" y="369"/>
                  </a:lnTo>
                  <a:lnTo>
                    <a:pt x="23" y="373"/>
                  </a:lnTo>
                  <a:lnTo>
                    <a:pt x="31" y="377"/>
                  </a:lnTo>
                  <a:lnTo>
                    <a:pt x="40" y="380"/>
                  </a:lnTo>
                  <a:lnTo>
                    <a:pt x="51" y="382"/>
                  </a:lnTo>
                  <a:lnTo>
                    <a:pt x="72" y="385"/>
                  </a:lnTo>
                  <a:lnTo>
                    <a:pt x="95" y="386"/>
                  </a:lnTo>
                  <a:lnTo>
                    <a:pt x="139" y="386"/>
                  </a:lnTo>
                  <a:lnTo>
                    <a:pt x="139" y="386"/>
                  </a:lnTo>
                  <a:lnTo>
                    <a:pt x="159" y="386"/>
                  </a:lnTo>
                  <a:lnTo>
                    <a:pt x="168" y="386"/>
                  </a:lnTo>
                  <a:lnTo>
                    <a:pt x="176" y="385"/>
                  </a:lnTo>
                  <a:lnTo>
                    <a:pt x="184" y="384"/>
                  </a:lnTo>
                  <a:lnTo>
                    <a:pt x="190" y="381"/>
                  </a:lnTo>
                  <a:lnTo>
                    <a:pt x="191" y="379"/>
                  </a:lnTo>
                  <a:lnTo>
                    <a:pt x="194" y="377"/>
                  </a:lnTo>
                  <a:lnTo>
                    <a:pt x="195" y="374"/>
                  </a:lnTo>
                  <a:lnTo>
                    <a:pt x="195" y="371"/>
                  </a:lnTo>
                  <a:lnTo>
                    <a:pt x="195" y="371"/>
                  </a:lnTo>
                  <a:lnTo>
                    <a:pt x="194" y="367"/>
                  </a:lnTo>
                  <a:lnTo>
                    <a:pt x="192" y="363"/>
                  </a:lnTo>
                  <a:lnTo>
                    <a:pt x="188" y="357"/>
                  </a:lnTo>
                  <a:lnTo>
                    <a:pt x="182" y="351"/>
                  </a:lnTo>
                  <a:lnTo>
                    <a:pt x="174" y="346"/>
                  </a:lnTo>
                  <a:lnTo>
                    <a:pt x="167" y="340"/>
                  </a:lnTo>
                  <a:lnTo>
                    <a:pt x="160" y="332"/>
                  </a:lnTo>
                  <a:lnTo>
                    <a:pt x="158" y="328"/>
                  </a:lnTo>
                  <a:lnTo>
                    <a:pt x="156" y="323"/>
                  </a:lnTo>
                  <a:lnTo>
                    <a:pt x="154" y="318"/>
                  </a:lnTo>
                  <a:lnTo>
                    <a:pt x="154" y="312"/>
                  </a:lnTo>
                  <a:lnTo>
                    <a:pt x="154" y="312"/>
                  </a:lnTo>
                  <a:lnTo>
                    <a:pt x="154" y="303"/>
                  </a:lnTo>
                  <a:lnTo>
                    <a:pt x="157" y="294"/>
                  </a:lnTo>
                  <a:lnTo>
                    <a:pt x="159" y="286"/>
                  </a:lnTo>
                  <a:lnTo>
                    <a:pt x="162" y="278"/>
                  </a:lnTo>
                  <a:lnTo>
                    <a:pt x="170" y="263"/>
                  </a:lnTo>
                  <a:lnTo>
                    <a:pt x="180" y="248"/>
                  </a:lnTo>
                  <a:lnTo>
                    <a:pt x="189" y="233"/>
                  </a:lnTo>
                  <a:lnTo>
                    <a:pt x="198" y="217"/>
                  </a:lnTo>
                  <a:lnTo>
                    <a:pt x="200" y="207"/>
                  </a:lnTo>
                  <a:lnTo>
                    <a:pt x="204" y="198"/>
                  </a:lnTo>
                  <a:lnTo>
                    <a:pt x="205" y="188"/>
                  </a:lnTo>
                  <a:lnTo>
                    <a:pt x="206" y="176"/>
                  </a:lnTo>
                  <a:lnTo>
                    <a:pt x="206" y="176"/>
                  </a:lnTo>
                  <a:lnTo>
                    <a:pt x="207" y="156"/>
                  </a:lnTo>
                  <a:lnTo>
                    <a:pt x="210" y="137"/>
                  </a:lnTo>
                  <a:lnTo>
                    <a:pt x="213" y="120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10" y="98"/>
                  </a:lnTo>
                  <a:lnTo>
                    <a:pt x="204" y="97"/>
                  </a:lnTo>
                  <a:lnTo>
                    <a:pt x="199" y="96"/>
                  </a:lnTo>
                  <a:lnTo>
                    <a:pt x="195" y="92"/>
                  </a:lnTo>
                  <a:lnTo>
                    <a:pt x="188" y="87"/>
                  </a:lnTo>
                  <a:lnTo>
                    <a:pt x="181" y="79"/>
                  </a:lnTo>
                  <a:lnTo>
                    <a:pt x="175" y="72"/>
                  </a:lnTo>
                  <a:lnTo>
                    <a:pt x="169" y="65"/>
                  </a:lnTo>
                  <a:lnTo>
                    <a:pt x="166" y="62"/>
                  </a:lnTo>
                  <a:lnTo>
                    <a:pt x="162" y="60"/>
                  </a:lnTo>
                  <a:lnTo>
                    <a:pt x="159" y="59"/>
                  </a:lnTo>
                  <a:lnTo>
                    <a:pt x="154" y="59"/>
                  </a:lnTo>
                  <a:lnTo>
                    <a:pt x="154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7" y="58"/>
                  </a:lnTo>
                  <a:lnTo>
                    <a:pt x="135" y="56"/>
                  </a:lnTo>
                  <a:lnTo>
                    <a:pt x="133" y="49"/>
                  </a:lnTo>
                  <a:lnTo>
                    <a:pt x="133" y="39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1" y="25"/>
                  </a:lnTo>
                  <a:lnTo>
                    <a:pt x="130" y="19"/>
                  </a:lnTo>
                  <a:lnTo>
                    <a:pt x="128" y="13"/>
                  </a:lnTo>
                  <a:lnTo>
                    <a:pt x="124" y="10"/>
                  </a:lnTo>
                  <a:lnTo>
                    <a:pt x="121" y="6"/>
                  </a:lnTo>
                  <a:lnTo>
                    <a:pt x="116" y="4"/>
                  </a:lnTo>
                  <a:lnTo>
                    <a:pt x="112" y="3"/>
                  </a:lnTo>
                  <a:lnTo>
                    <a:pt x="106" y="2"/>
                  </a:lnTo>
                  <a:lnTo>
                    <a:pt x="95" y="2"/>
                  </a:lnTo>
                  <a:lnTo>
                    <a:pt x="83" y="2"/>
                  </a:lnTo>
                  <a:lnTo>
                    <a:pt x="70" y="3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2" y="3"/>
                  </a:lnTo>
                  <a:lnTo>
                    <a:pt x="24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18"/>
                  </a:lnTo>
                  <a:lnTo>
                    <a:pt x="19" y="29"/>
                  </a:lnTo>
                  <a:lnTo>
                    <a:pt x="21" y="42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1" y="64"/>
                  </a:lnTo>
                  <a:lnTo>
                    <a:pt x="20" y="67"/>
                  </a:lnTo>
                  <a:lnTo>
                    <a:pt x="16" y="71"/>
                  </a:lnTo>
                  <a:lnTo>
                    <a:pt x="13" y="73"/>
                  </a:lnTo>
                  <a:lnTo>
                    <a:pt x="6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76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2" name="Freeform 133"/>
            <p:cNvSpPr>
              <a:spLocks/>
            </p:cNvSpPr>
            <p:nvPr/>
          </p:nvSpPr>
          <p:spPr bwMode="auto">
            <a:xfrm>
              <a:off x="7202156" y="4358776"/>
              <a:ext cx="906307" cy="1024688"/>
            </a:xfrm>
            <a:custGeom>
              <a:avLst/>
              <a:gdLst/>
              <a:ahLst/>
              <a:cxnLst>
                <a:cxn ang="0">
                  <a:pos x="1366" y="1758"/>
                </a:cxn>
                <a:cxn ang="0">
                  <a:pos x="1401" y="1649"/>
                </a:cxn>
                <a:cxn ang="0">
                  <a:pos x="1451" y="1525"/>
                </a:cxn>
                <a:cxn ang="0">
                  <a:pos x="1357" y="1395"/>
                </a:cxn>
                <a:cxn ang="0">
                  <a:pos x="1312" y="1249"/>
                </a:cxn>
                <a:cxn ang="0">
                  <a:pos x="1266" y="1059"/>
                </a:cxn>
                <a:cxn ang="0">
                  <a:pos x="1288" y="900"/>
                </a:cxn>
                <a:cxn ang="0">
                  <a:pos x="1306" y="827"/>
                </a:cxn>
                <a:cxn ang="0">
                  <a:pos x="1266" y="718"/>
                </a:cxn>
                <a:cxn ang="0">
                  <a:pos x="1145" y="653"/>
                </a:cxn>
                <a:cxn ang="0">
                  <a:pos x="1227" y="516"/>
                </a:cxn>
                <a:cxn ang="0">
                  <a:pos x="1187" y="371"/>
                </a:cxn>
                <a:cxn ang="0">
                  <a:pos x="1237" y="292"/>
                </a:cxn>
                <a:cxn ang="0">
                  <a:pos x="1167" y="226"/>
                </a:cxn>
                <a:cxn ang="0">
                  <a:pos x="1144" y="268"/>
                </a:cxn>
                <a:cxn ang="0">
                  <a:pos x="1030" y="262"/>
                </a:cxn>
                <a:cxn ang="0">
                  <a:pos x="1136" y="413"/>
                </a:cxn>
                <a:cxn ang="0">
                  <a:pos x="1060" y="378"/>
                </a:cxn>
                <a:cxn ang="0">
                  <a:pos x="1008" y="229"/>
                </a:cxn>
                <a:cxn ang="0">
                  <a:pos x="1014" y="74"/>
                </a:cxn>
                <a:cxn ang="0">
                  <a:pos x="954" y="215"/>
                </a:cxn>
                <a:cxn ang="0">
                  <a:pos x="876" y="333"/>
                </a:cxn>
                <a:cxn ang="0">
                  <a:pos x="837" y="590"/>
                </a:cxn>
                <a:cxn ang="0">
                  <a:pos x="943" y="667"/>
                </a:cxn>
                <a:cxn ang="0">
                  <a:pos x="1033" y="802"/>
                </a:cxn>
                <a:cxn ang="0">
                  <a:pos x="990" y="901"/>
                </a:cxn>
                <a:cxn ang="0">
                  <a:pos x="987" y="936"/>
                </a:cxn>
                <a:cxn ang="0">
                  <a:pos x="990" y="779"/>
                </a:cxn>
                <a:cxn ang="0">
                  <a:pos x="865" y="712"/>
                </a:cxn>
                <a:cxn ang="0">
                  <a:pos x="783" y="924"/>
                </a:cxn>
                <a:cxn ang="0">
                  <a:pos x="654" y="1028"/>
                </a:cxn>
                <a:cxn ang="0">
                  <a:pos x="506" y="1008"/>
                </a:cxn>
                <a:cxn ang="0">
                  <a:pos x="496" y="934"/>
                </a:cxn>
                <a:cxn ang="0">
                  <a:pos x="594" y="1019"/>
                </a:cxn>
                <a:cxn ang="0">
                  <a:pos x="752" y="842"/>
                </a:cxn>
                <a:cxn ang="0">
                  <a:pos x="768" y="675"/>
                </a:cxn>
                <a:cxn ang="0">
                  <a:pos x="852" y="376"/>
                </a:cxn>
                <a:cxn ang="0">
                  <a:pos x="843" y="229"/>
                </a:cxn>
                <a:cxn ang="0">
                  <a:pos x="913" y="100"/>
                </a:cxn>
                <a:cxn ang="0">
                  <a:pos x="781" y="1"/>
                </a:cxn>
                <a:cxn ang="0">
                  <a:pos x="670" y="168"/>
                </a:cxn>
                <a:cxn ang="0">
                  <a:pos x="540" y="274"/>
                </a:cxn>
                <a:cxn ang="0">
                  <a:pos x="514" y="412"/>
                </a:cxn>
                <a:cxn ang="0">
                  <a:pos x="533" y="527"/>
                </a:cxn>
                <a:cxn ang="0">
                  <a:pos x="547" y="664"/>
                </a:cxn>
                <a:cxn ang="0">
                  <a:pos x="438" y="576"/>
                </a:cxn>
                <a:cxn ang="0">
                  <a:pos x="359" y="565"/>
                </a:cxn>
                <a:cxn ang="0">
                  <a:pos x="334" y="679"/>
                </a:cxn>
                <a:cxn ang="0">
                  <a:pos x="323" y="795"/>
                </a:cxn>
                <a:cxn ang="0">
                  <a:pos x="31" y="949"/>
                </a:cxn>
                <a:cxn ang="0">
                  <a:pos x="0" y="1111"/>
                </a:cxn>
                <a:cxn ang="0">
                  <a:pos x="48" y="1180"/>
                </a:cxn>
                <a:cxn ang="0">
                  <a:pos x="225" y="1231"/>
                </a:cxn>
                <a:cxn ang="0">
                  <a:pos x="319" y="1300"/>
                </a:cxn>
                <a:cxn ang="0">
                  <a:pos x="396" y="1299"/>
                </a:cxn>
                <a:cxn ang="0">
                  <a:pos x="480" y="1432"/>
                </a:cxn>
                <a:cxn ang="0">
                  <a:pos x="624" y="1559"/>
                </a:cxn>
                <a:cxn ang="0">
                  <a:pos x="825" y="1637"/>
                </a:cxn>
                <a:cxn ang="0">
                  <a:pos x="1001" y="1721"/>
                </a:cxn>
                <a:cxn ang="0">
                  <a:pos x="1099" y="1660"/>
                </a:cxn>
                <a:cxn ang="0">
                  <a:pos x="1193" y="1715"/>
                </a:cxn>
                <a:cxn ang="0">
                  <a:pos x="1272" y="1769"/>
                </a:cxn>
              </a:cxnLst>
              <a:rect l="0" t="0" r="r" b="b"/>
              <a:pathLst>
                <a:path w="1454" h="1810">
                  <a:moveTo>
                    <a:pt x="1328" y="1805"/>
                  </a:moveTo>
                  <a:lnTo>
                    <a:pt x="1328" y="1810"/>
                  </a:lnTo>
                  <a:lnTo>
                    <a:pt x="1328" y="1810"/>
                  </a:lnTo>
                  <a:lnTo>
                    <a:pt x="1328" y="1810"/>
                  </a:lnTo>
                  <a:lnTo>
                    <a:pt x="1336" y="1807"/>
                  </a:lnTo>
                  <a:lnTo>
                    <a:pt x="1342" y="1806"/>
                  </a:lnTo>
                  <a:lnTo>
                    <a:pt x="1348" y="1805"/>
                  </a:lnTo>
                  <a:lnTo>
                    <a:pt x="1355" y="1802"/>
                  </a:lnTo>
                  <a:lnTo>
                    <a:pt x="1355" y="1802"/>
                  </a:lnTo>
                  <a:lnTo>
                    <a:pt x="1358" y="1798"/>
                  </a:lnTo>
                  <a:lnTo>
                    <a:pt x="1361" y="1795"/>
                  </a:lnTo>
                  <a:lnTo>
                    <a:pt x="1362" y="1789"/>
                  </a:lnTo>
                  <a:lnTo>
                    <a:pt x="1363" y="1783"/>
                  </a:lnTo>
                  <a:lnTo>
                    <a:pt x="1364" y="1771"/>
                  </a:lnTo>
                  <a:lnTo>
                    <a:pt x="1366" y="1758"/>
                  </a:lnTo>
                  <a:lnTo>
                    <a:pt x="1366" y="1758"/>
                  </a:lnTo>
                  <a:lnTo>
                    <a:pt x="1367" y="1752"/>
                  </a:lnTo>
                  <a:lnTo>
                    <a:pt x="1370" y="1748"/>
                  </a:lnTo>
                  <a:lnTo>
                    <a:pt x="1377" y="1738"/>
                  </a:lnTo>
                  <a:lnTo>
                    <a:pt x="1384" y="1731"/>
                  </a:lnTo>
                  <a:lnTo>
                    <a:pt x="1392" y="1725"/>
                  </a:lnTo>
                  <a:lnTo>
                    <a:pt x="1400" y="1717"/>
                  </a:lnTo>
                  <a:lnTo>
                    <a:pt x="1407" y="1708"/>
                  </a:lnTo>
                  <a:lnTo>
                    <a:pt x="1410" y="1704"/>
                  </a:lnTo>
                  <a:lnTo>
                    <a:pt x="1411" y="1699"/>
                  </a:lnTo>
                  <a:lnTo>
                    <a:pt x="1412" y="1693"/>
                  </a:lnTo>
                  <a:lnTo>
                    <a:pt x="1413" y="1688"/>
                  </a:lnTo>
                  <a:lnTo>
                    <a:pt x="1413" y="1688"/>
                  </a:lnTo>
                  <a:lnTo>
                    <a:pt x="1412" y="1676"/>
                  </a:lnTo>
                  <a:lnTo>
                    <a:pt x="1409" y="1666"/>
                  </a:lnTo>
                  <a:lnTo>
                    <a:pt x="1405" y="1657"/>
                  </a:lnTo>
                  <a:lnTo>
                    <a:pt x="1401" y="1649"/>
                  </a:lnTo>
                  <a:lnTo>
                    <a:pt x="1392" y="1634"/>
                  </a:lnTo>
                  <a:lnTo>
                    <a:pt x="1388" y="1626"/>
                  </a:lnTo>
                  <a:lnTo>
                    <a:pt x="1387" y="1619"/>
                  </a:lnTo>
                  <a:lnTo>
                    <a:pt x="1387" y="1619"/>
                  </a:lnTo>
                  <a:lnTo>
                    <a:pt x="1388" y="1607"/>
                  </a:lnTo>
                  <a:lnTo>
                    <a:pt x="1390" y="1598"/>
                  </a:lnTo>
                  <a:lnTo>
                    <a:pt x="1394" y="1590"/>
                  </a:lnTo>
                  <a:lnTo>
                    <a:pt x="1397" y="1583"/>
                  </a:lnTo>
                  <a:lnTo>
                    <a:pt x="1403" y="1577"/>
                  </a:lnTo>
                  <a:lnTo>
                    <a:pt x="1409" y="1573"/>
                  </a:lnTo>
                  <a:lnTo>
                    <a:pt x="1420" y="1562"/>
                  </a:lnTo>
                  <a:lnTo>
                    <a:pt x="1433" y="1553"/>
                  </a:lnTo>
                  <a:lnTo>
                    <a:pt x="1439" y="1547"/>
                  </a:lnTo>
                  <a:lnTo>
                    <a:pt x="1443" y="1542"/>
                  </a:lnTo>
                  <a:lnTo>
                    <a:pt x="1448" y="1534"/>
                  </a:lnTo>
                  <a:lnTo>
                    <a:pt x="1451" y="1525"/>
                  </a:lnTo>
                  <a:lnTo>
                    <a:pt x="1454" y="1515"/>
                  </a:lnTo>
                  <a:lnTo>
                    <a:pt x="1454" y="1504"/>
                  </a:lnTo>
                  <a:lnTo>
                    <a:pt x="1454" y="1504"/>
                  </a:lnTo>
                  <a:lnTo>
                    <a:pt x="1453" y="1483"/>
                  </a:lnTo>
                  <a:lnTo>
                    <a:pt x="1450" y="1465"/>
                  </a:lnTo>
                  <a:lnTo>
                    <a:pt x="1448" y="1447"/>
                  </a:lnTo>
                  <a:lnTo>
                    <a:pt x="1446" y="1430"/>
                  </a:lnTo>
                  <a:lnTo>
                    <a:pt x="1446" y="1430"/>
                  </a:lnTo>
                  <a:lnTo>
                    <a:pt x="1435" y="1430"/>
                  </a:lnTo>
                  <a:lnTo>
                    <a:pt x="1422" y="1428"/>
                  </a:lnTo>
                  <a:lnTo>
                    <a:pt x="1407" y="1423"/>
                  </a:lnTo>
                  <a:lnTo>
                    <a:pt x="1390" y="1418"/>
                  </a:lnTo>
                  <a:lnTo>
                    <a:pt x="1377" y="1412"/>
                  </a:lnTo>
                  <a:lnTo>
                    <a:pt x="1365" y="1405"/>
                  </a:lnTo>
                  <a:lnTo>
                    <a:pt x="1361" y="1400"/>
                  </a:lnTo>
                  <a:lnTo>
                    <a:pt x="1357" y="1395"/>
                  </a:lnTo>
                  <a:lnTo>
                    <a:pt x="1355" y="1391"/>
                  </a:lnTo>
                  <a:lnTo>
                    <a:pt x="1355" y="1386"/>
                  </a:lnTo>
                  <a:lnTo>
                    <a:pt x="1355" y="1386"/>
                  </a:lnTo>
                  <a:lnTo>
                    <a:pt x="1355" y="1382"/>
                  </a:lnTo>
                  <a:lnTo>
                    <a:pt x="1356" y="1377"/>
                  </a:lnTo>
                  <a:lnTo>
                    <a:pt x="1361" y="1369"/>
                  </a:lnTo>
                  <a:lnTo>
                    <a:pt x="1365" y="1362"/>
                  </a:lnTo>
                  <a:lnTo>
                    <a:pt x="1370" y="1357"/>
                  </a:lnTo>
                  <a:lnTo>
                    <a:pt x="1370" y="1357"/>
                  </a:lnTo>
                  <a:lnTo>
                    <a:pt x="1366" y="1287"/>
                  </a:lnTo>
                  <a:lnTo>
                    <a:pt x="1366" y="1287"/>
                  </a:lnTo>
                  <a:lnTo>
                    <a:pt x="1366" y="1287"/>
                  </a:lnTo>
                  <a:lnTo>
                    <a:pt x="1343" y="1273"/>
                  </a:lnTo>
                  <a:lnTo>
                    <a:pt x="1332" y="1267"/>
                  </a:lnTo>
                  <a:lnTo>
                    <a:pt x="1321" y="1259"/>
                  </a:lnTo>
                  <a:lnTo>
                    <a:pt x="1312" y="1249"/>
                  </a:lnTo>
                  <a:lnTo>
                    <a:pt x="1309" y="1244"/>
                  </a:lnTo>
                  <a:lnTo>
                    <a:pt x="1305" y="1238"/>
                  </a:lnTo>
                  <a:lnTo>
                    <a:pt x="1303" y="1232"/>
                  </a:lnTo>
                  <a:lnTo>
                    <a:pt x="1301" y="1225"/>
                  </a:lnTo>
                  <a:lnTo>
                    <a:pt x="1300" y="1218"/>
                  </a:lnTo>
                  <a:lnTo>
                    <a:pt x="1300" y="1210"/>
                  </a:lnTo>
                  <a:lnTo>
                    <a:pt x="1300" y="1210"/>
                  </a:lnTo>
                  <a:lnTo>
                    <a:pt x="1300" y="1111"/>
                  </a:lnTo>
                  <a:lnTo>
                    <a:pt x="1300" y="1111"/>
                  </a:lnTo>
                  <a:lnTo>
                    <a:pt x="1298" y="1100"/>
                  </a:lnTo>
                  <a:lnTo>
                    <a:pt x="1296" y="1091"/>
                  </a:lnTo>
                  <a:lnTo>
                    <a:pt x="1294" y="1085"/>
                  </a:lnTo>
                  <a:lnTo>
                    <a:pt x="1289" y="1080"/>
                  </a:lnTo>
                  <a:lnTo>
                    <a:pt x="1279" y="1072"/>
                  </a:lnTo>
                  <a:lnTo>
                    <a:pt x="1273" y="1066"/>
                  </a:lnTo>
                  <a:lnTo>
                    <a:pt x="1266" y="1059"/>
                  </a:lnTo>
                  <a:lnTo>
                    <a:pt x="1266" y="1059"/>
                  </a:lnTo>
                  <a:lnTo>
                    <a:pt x="1263" y="1050"/>
                  </a:lnTo>
                  <a:lnTo>
                    <a:pt x="1259" y="1034"/>
                  </a:lnTo>
                  <a:lnTo>
                    <a:pt x="1251" y="992"/>
                  </a:lnTo>
                  <a:lnTo>
                    <a:pt x="1241" y="935"/>
                  </a:lnTo>
                  <a:lnTo>
                    <a:pt x="1241" y="935"/>
                  </a:lnTo>
                  <a:lnTo>
                    <a:pt x="1241" y="929"/>
                  </a:lnTo>
                  <a:lnTo>
                    <a:pt x="1244" y="925"/>
                  </a:lnTo>
                  <a:lnTo>
                    <a:pt x="1248" y="921"/>
                  </a:lnTo>
                  <a:lnTo>
                    <a:pt x="1254" y="920"/>
                  </a:lnTo>
                  <a:lnTo>
                    <a:pt x="1264" y="918"/>
                  </a:lnTo>
                  <a:lnTo>
                    <a:pt x="1274" y="916"/>
                  </a:lnTo>
                  <a:lnTo>
                    <a:pt x="1274" y="916"/>
                  </a:lnTo>
                  <a:lnTo>
                    <a:pt x="1279" y="911"/>
                  </a:lnTo>
                  <a:lnTo>
                    <a:pt x="1285" y="905"/>
                  </a:lnTo>
                  <a:lnTo>
                    <a:pt x="1288" y="900"/>
                  </a:lnTo>
                  <a:lnTo>
                    <a:pt x="1293" y="893"/>
                  </a:lnTo>
                  <a:lnTo>
                    <a:pt x="1295" y="885"/>
                  </a:lnTo>
                  <a:lnTo>
                    <a:pt x="1297" y="878"/>
                  </a:lnTo>
                  <a:lnTo>
                    <a:pt x="1298" y="871"/>
                  </a:lnTo>
                  <a:lnTo>
                    <a:pt x="1300" y="865"/>
                  </a:lnTo>
                  <a:lnTo>
                    <a:pt x="1300" y="865"/>
                  </a:lnTo>
                  <a:lnTo>
                    <a:pt x="1303" y="865"/>
                  </a:lnTo>
                  <a:lnTo>
                    <a:pt x="1300" y="857"/>
                  </a:lnTo>
                  <a:lnTo>
                    <a:pt x="1300" y="857"/>
                  </a:lnTo>
                  <a:lnTo>
                    <a:pt x="1300" y="857"/>
                  </a:lnTo>
                  <a:lnTo>
                    <a:pt x="1298" y="851"/>
                  </a:lnTo>
                  <a:lnTo>
                    <a:pt x="1297" y="845"/>
                  </a:lnTo>
                  <a:lnTo>
                    <a:pt x="1296" y="835"/>
                  </a:lnTo>
                  <a:lnTo>
                    <a:pt x="1296" y="835"/>
                  </a:lnTo>
                  <a:lnTo>
                    <a:pt x="1302" y="832"/>
                  </a:lnTo>
                  <a:lnTo>
                    <a:pt x="1306" y="827"/>
                  </a:lnTo>
                  <a:lnTo>
                    <a:pt x="1310" y="822"/>
                  </a:lnTo>
                  <a:lnTo>
                    <a:pt x="1312" y="818"/>
                  </a:lnTo>
                  <a:lnTo>
                    <a:pt x="1313" y="812"/>
                  </a:lnTo>
                  <a:lnTo>
                    <a:pt x="1313" y="806"/>
                  </a:lnTo>
                  <a:lnTo>
                    <a:pt x="1314" y="791"/>
                  </a:lnTo>
                  <a:lnTo>
                    <a:pt x="1314" y="791"/>
                  </a:lnTo>
                  <a:lnTo>
                    <a:pt x="1313" y="783"/>
                  </a:lnTo>
                  <a:lnTo>
                    <a:pt x="1312" y="776"/>
                  </a:lnTo>
                  <a:lnTo>
                    <a:pt x="1311" y="771"/>
                  </a:lnTo>
                  <a:lnTo>
                    <a:pt x="1309" y="765"/>
                  </a:lnTo>
                  <a:lnTo>
                    <a:pt x="1303" y="755"/>
                  </a:lnTo>
                  <a:lnTo>
                    <a:pt x="1296" y="746"/>
                  </a:lnTo>
                  <a:lnTo>
                    <a:pt x="1280" y="733"/>
                  </a:lnTo>
                  <a:lnTo>
                    <a:pt x="1273" y="726"/>
                  </a:lnTo>
                  <a:lnTo>
                    <a:pt x="1266" y="718"/>
                  </a:lnTo>
                  <a:lnTo>
                    <a:pt x="1266" y="718"/>
                  </a:lnTo>
                  <a:lnTo>
                    <a:pt x="1260" y="717"/>
                  </a:lnTo>
                  <a:lnTo>
                    <a:pt x="1256" y="719"/>
                  </a:lnTo>
                  <a:lnTo>
                    <a:pt x="1249" y="720"/>
                  </a:lnTo>
                  <a:lnTo>
                    <a:pt x="1244" y="721"/>
                  </a:lnTo>
                  <a:lnTo>
                    <a:pt x="1237" y="721"/>
                  </a:lnTo>
                  <a:lnTo>
                    <a:pt x="1237" y="721"/>
                  </a:lnTo>
                  <a:lnTo>
                    <a:pt x="1229" y="721"/>
                  </a:lnTo>
                  <a:lnTo>
                    <a:pt x="1222" y="719"/>
                  </a:lnTo>
                  <a:lnTo>
                    <a:pt x="1214" y="715"/>
                  </a:lnTo>
                  <a:lnTo>
                    <a:pt x="1205" y="711"/>
                  </a:lnTo>
                  <a:lnTo>
                    <a:pt x="1197" y="706"/>
                  </a:lnTo>
                  <a:lnTo>
                    <a:pt x="1188" y="699"/>
                  </a:lnTo>
                  <a:lnTo>
                    <a:pt x="1172" y="685"/>
                  </a:lnTo>
                  <a:lnTo>
                    <a:pt x="1157" y="671"/>
                  </a:lnTo>
                  <a:lnTo>
                    <a:pt x="1151" y="661"/>
                  </a:lnTo>
                  <a:lnTo>
                    <a:pt x="1145" y="653"/>
                  </a:lnTo>
                  <a:lnTo>
                    <a:pt x="1141" y="645"/>
                  </a:lnTo>
                  <a:lnTo>
                    <a:pt x="1137" y="637"/>
                  </a:lnTo>
                  <a:lnTo>
                    <a:pt x="1135" y="630"/>
                  </a:lnTo>
                  <a:lnTo>
                    <a:pt x="1134" y="622"/>
                  </a:lnTo>
                  <a:lnTo>
                    <a:pt x="1134" y="622"/>
                  </a:lnTo>
                  <a:lnTo>
                    <a:pt x="1135" y="607"/>
                  </a:lnTo>
                  <a:lnTo>
                    <a:pt x="1138" y="593"/>
                  </a:lnTo>
                  <a:lnTo>
                    <a:pt x="1143" y="583"/>
                  </a:lnTo>
                  <a:lnTo>
                    <a:pt x="1150" y="574"/>
                  </a:lnTo>
                  <a:lnTo>
                    <a:pt x="1158" y="567"/>
                  </a:lnTo>
                  <a:lnTo>
                    <a:pt x="1166" y="561"/>
                  </a:lnTo>
                  <a:lnTo>
                    <a:pt x="1186" y="551"/>
                  </a:lnTo>
                  <a:lnTo>
                    <a:pt x="1204" y="539"/>
                  </a:lnTo>
                  <a:lnTo>
                    <a:pt x="1213" y="534"/>
                  </a:lnTo>
                  <a:lnTo>
                    <a:pt x="1221" y="526"/>
                  </a:lnTo>
                  <a:lnTo>
                    <a:pt x="1227" y="516"/>
                  </a:lnTo>
                  <a:lnTo>
                    <a:pt x="1233" y="506"/>
                  </a:lnTo>
                  <a:lnTo>
                    <a:pt x="1236" y="492"/>
                  </a:lnTo>
                  <a:lnTo>
                    <a:pt x="1237" y="476"/>
                  </a:lnTo>
                  <a:lnTo>
                    <a:pt x="1237" y="476"/>
                  </a:lnTo>
                  <a:lnTo>
                    <a:pt x="1236" y="466"/>
                  </a:lnTo>
                  <a:lnTo>
                    <a:pt x="1235" y="455"/>
                  </a:lnTo>
                  <a:lnTo>
                    <a:pt x="1232" y="446"/>
                  </a:lnTo>
                  <a:lnTo>
                    <a:pt x="1229" y="438"/>
                  </a:lnTo>
                  <a:lnTo>
                    <a:pt x="1225" y="431"/>
                  </a:lnTo>
                  <a:lnTo>
                    <a:pt x="1221" y="423"/>
                  </a:lnTo>
                  <a:lnTo>
                    <a:pt x="1211" y="410"/>
                  </a:lnTo>
                  <a:lnTo>
                    <a:pt x="1202" y="399"/>
                  </a:lnTo>
                  <a:lnTo>
                    <a:pt x="1194" y="387"/>
                  </a:lnTo>
                  <a:lnTo>
                    <a:pt x="1190" y="383"/>
                  </a:lnTo>
                  <a:lnTo>
                    <a:pt x="1188" y="377"/>
                  </a:lnTo>
                  <a:lnTo>
                    <a:pt x="1187" y="371"/>
                  </a:lnTo>
                  <a:lnTo>
                    <a:pt x="1186" y="366"/>
                  </a:lnTo>
                  <a:lnTo>
                    <a:pt x="1186" y="366"/>
                  </a:lnTo>
                  <a:lnTo>
                    <a:pt x="1187" y="359"/>
                  </a:lnTo>
                  <a:lnTo>
                    <a:pt x="1188" y="354"/>
                  </a:lnTo>
                  <a:lnTo>
                    <a:pt x="1191" y="351"/>
                  </a:lnTo>
                  <a:lnTo>
                    <a:pt x="1195" y="347"/>
                  </a:lnTo>
                  <a:lnTo>
                    <a:pt x="1204" y="344"/>
                  </a:lnTo>
                  <a:lnTo>
                    <a:pt x="1214" y="339"/>
                  </a:lnTo>
                  <a:lnTo>
                    <a:pt x="1219" y="337"/>
                  </a:lnTo>
                  <a:lnTo>
                    <a:pt x="1224" y="335"/>
                  </a:lnTo>
                  <a:lnTo>
                    <a:pt x="1228" y="331"/>
                  </a:lnTo>
                  <a:lnTo>
                    <a:pt x="1232" y="326"/>
                  </a:lnTo>
                  <a:lnTo>
                    <a:pt x="1235" y="320"/>
                  </a:lnTo>
                  <a:lnTo>
                    <a:pt x="1237" y="313"/>
                  </a:lnTo>
                  <a:lnTo>
                    <a:pt x="1237" y="303"/>
                  </a:lnTo>
                  <a:lnTo>
                    <a:pt x="1237" y="292"/>
                  </a:lnTo>
                  <a:lnTo>
                    <a:pt x="1237" y="292"/>
                  </a:lnTo>
                  <a:lnTo>
                    <a:pt x="1235" y="284"/>
                  </a:lnTo>
                  <a:lnTo>
                    <a:pt x="1233" y="278"/>
                  </a:lnTo>
                  <a:lnTo>
                    <a:pt x="1229" y="272"/>
                  </a:lnTo>
                  <a:lnTo>
                    <a:pt x="1225" y="269"/>
                  </a:lnTo>
                  <a:lnTo>
                    <a:pt x="1219" y="265"/>
                  </a:lnTo>
                  <a:lnTo>
                    <a:pt x="1213" y="262"/>
                  </a:lnTo>
                  <a:lnTo>
                    <a:pt x="1201" y="257"/>
                  </a:lnTo>
                  <a:lnTo>
                    <a:pt x="1188" y="253"/>
                  </a:lnTo>
                  <a:lnTo>
                    <a:pt x="1182" y="251"/>
                  </a:lnTo>
                  <a:lnTo>
                    <a:pt x="1178" y="247"/>
                  </a:lnTo>
                  <a:lnTo>
                    <a:pt x="1173" y="244"/>
                  </a:lnTo>
                  <a:lnTo>
                    <a:pt x="1170" y="239"/>
                  </a:lnTo>
                  <a:lnTo>
                    <a:pt x="1167" y="233"/>
                  </a:lnTo>
                  <a:lnTo>
                    <a:pt x="1167" y="226"/>
                  </a:lnTo>
                  <a:lnTo>
                    <a:pt x="1167" y="226"/>
                  </a:lnTo>
                  <a:lnTo>
                    <a:pt x="1166" y="213"/>
                  </a:lnTo>
                  <a:lnTo>
                    <a:pt x="1167" y="207"/>
                  </a:lnTo>
                  <a:lnTo>
                    <a:pt x="1171" y="200"/>
                  </a:lnTo>
                  <a:lnTo>
                    <a:pt x="1171" y="200"/>
                  </a:lnTo>
                  <a:lnTo>
                    <a:pt x="1153" y="203"/>
                  </a:lnTo>
                  <a:lnTo>
                    <a:pt x="1136" y="207"/>
                  </a:lnTo>
                  <a:lnTo>
                    <a:pt x="1129" y="210"/>
                  </a:lnTo>
                  <a:lnTo>
                    <a:pt x="1122" y="213"/>
                  </a:lnTo>
                  <a:lnTo>
                    <a:pt x="1118" y="217"/>
                  </a:lnTo>
                  <a:lnTo>
                    <a:pt x="1115" y="223"/>
                  </a:lnTo>
                  <a:lnTo>
                    <a:pt x="1115" y="223"/>
                  </a:lnTo>
                  <a:lnTo>
                    <a:pt x="1127" y="234"/>
                  </a:lnTo>
                  <a:lnTo>
                    <a:pt x="1135" y="245"/>
                  </a:lnTo>
                  <a:lnTo>
                    <a:pt x="1141" y="254"/>
                  </a:lnTo>
                  <a:lnTo>
                    <a:pt x="1143" y="261"/>
                  </a:lnTo>
                  <a:lnTo>
                    <a:pt x="1144" y="268"/>
                  </a:lnTo>
                  <a:lnTo>
                    <a:pt x="1143" y="271"/>
                  </a:lnTo>
                  <a:lnTo>
                    <a:pt x="1141" y="274"/>
                  </a:lnTo>
                  <a:lnTo>
                    <a:pt x="1135" y="275"/>
                  </a:lnTo>
                  <a:lnTo>
                    <a:pt x="1129" y="275"/>
                  </a:lnTo>
                  <a:lnTo>
                    <a:pt x="1121" y="272"/>
                  </a:lnTo>
                  <a:lnTo>
                    <a:pt x="1112" y="269"/>
                  </a:lnTo>
                  <a:lnTo>
                    <a:pt x="1102" y="264"/>
                  </a:lnTo>
                  <a:lnTo>
                    <a:pt x="1090" y="257"/>
                  </a:lnTo>
                  <a:lnTo>
                    <a:pt x="1079" y="249"/>
                  </a:lnTo>
                  <a:lnTo>
                    <a:pt x="1066" y="240"/>
                  </a:lnTo>
                  <a:lnTo>
                    <a:pt x="1053" y="230"/>
                  </a:lnTo>
                  <a:lnTo>
                    <a:pt x="1053" y="230"/>
                  </a:lnTo>
                  <a:lnTo>
                    <a:pt x="1046" y="239"/>
                  </a:lnTo>
                  <a:lnTo>
                    <a:pt x="1038" y="249"/>
                  </a:lnTo>
                  <a:lnTo>
                    <a:pt x="1034" y="255"/>
                  </a:lnTo>
                  <a:lnTo>
                    <a:pt x="1030" y="262"/>
                  </a:lnTo>
                  <a:lnTo>
                    <a:pt x="1028" y="269"/>
                  </a:lnTo>
                  <a:lnTo>
                    <a:pt x="1027" y="276"/>
                  </a:lnTo>
                  <a:lnTo>
                    <a:pt x="1027" y="284"/>
                  </a:lnTo>
                  <a:lnTo>
                    <a:pt x="1030" y="292"/>
                  </a:lnTo>
                  <a:lnTo>
                    <a:pt x="1035" y="301"/>
                  </a:lnTo>
                  <a:lnTo>
                    <a:pt x="1042" y="310"/>
                  </a:lnTo>
                  <a:lnTo>
                    <a:pt x="1052" y="320"/>
                  </a:lnTo>
                  <a:lnTo>
                    <a:pt x="1066" y="329"/>
                  </a:lnTo>
                  <a:lnTo>
                    <a:pt x="1083" y="339"/>
                  </a:lnTo>
                  <a:lnTo>
                    <a:pt x="1105" y="351"/>
                  </a:lnTo>
                  <a:lnTo>
                    <a:pt x="1105" y="351"/>
                  </a:lnTo>
                  <a:lnTo>
                    <a:pt x="1113" y="362"/>
                  </a:lnTo>
                  <a:lnTo>
                    <a:pt x="1120" y="375"/>
                  </a:lnTo>
                  <a:lnTo>
                    <a:pt x="1128" y="390"/>
                  </a:lnTo>
                  <a:lnTo>
                    <a:pt x="1134" y="405"/>
                  </a:lnTo>
                  <a:lnTo>
                    <a:pt x="1136" y="413"/>
                  </a:lnTo>
                  <a:lnTo>
                    <a:pt x="1137" y="420"/>
                  </a:lnTo>
                  <a:lnTo>
                    <a:pt x="1137" y="427"/>
                  </a:lnTo>
                  <a:lnTo>
                    <a:pt x="1135" y="433"/>
                  </a:lnTo>
                  <a:lnTo>
                    <a:pt x="1133" y="438"/>
                  </a:lnTo>
                  <a:lnTo>
                    <a:pt x="1127" y="443"/>
                  </a:lnTo>
                  <a:lnTo>
                    <a:pt x="1127" y="443"/>
                  </a:lnTo>
                  <a:lnTo>
                    <a:pt x="1119" y="437"/>
                  </a:lnTo>
                  <a:lnTo>
                    <a:pt x="1113" y="430"/>
                  </a:lnTo>
                  <a:lnTo>
                    <a:pt x="1107" y="423"/>
                  </a:lnTo>
                  <a:lnTo>
                    <a:pt x="1103" y="414"/>
                  </a:lnTo>
                  <a:lnTo>
                    <a:pt x="1092" y="396"/>
                  </a:lnTo>
                  <a:lnTo>
                    <a:pt x="1087" y="387"/>
                  </a:lnTo>
                  <a:lnTo>
                    <a:pt x="1079" y="379"/>
                  </a:lnTo>
                  <a:lnTo>
                    <a:pt x="1079" y="379"/>
                  </a:lnTo>
                  <a:lnTo>
                    <a:pt x="1069" y="379"/>
                  </a:lnTo>
                  <a:lnTo>
                    <a:pt x="1060" y="378"/>
                  </a:lnTo>
                  <a:lnTo>
                    <a:pt x="1052" y="375"/>
                  </a:lnTo>
                  <a:lnTo>
                    <a:pt x="1043" y="372"/>
                  </a:lnTo>
                  <a:lnTo>
                    <a:pt x="1036" y="368"/>
                  </a:lnTo>
                  <a:lnTo>
                    <a:pt x="1028" y="363"/>
                  </a:lnTo>
                  <a:lnTo>
                    <a:pt x="1015" y="354"/>
                  </a:lnTo>
                  <a:lnTo>
                    <a:pt x="1005" y="343"/>
                  </a:lnTo>
                  <a:lnTo>
                    <a:pt x="996" y="332"/>
                  </a:lnTo>
                  <a:lnTo>
                    <a:pt x="990" y="322"/>
                  </a:lnTo>
                  <a:lnTo>
                    <a:pt x="987" y="314"/>
                  </a:lnTo>
                  <a:lnTo>
                    <a:pt x="987" y="314"/>
                  </a:lnTo>
                  <a:lnTo>
                    <a:pt x="987" y="303"/>
                  </a:lnTo>
                  <a:lnTo>
                    <a:pt x="988" y="294"/>
                  </a:lnTo>
                  <a:lnTo>
                    <a:pt x="990" y="276"/>
                  </a:lnTo>
                  <a:lnTo>
                    <a:pt x="995" y="260"/>
                  </a:lnTo>
                  <a:lnTo>
                    <a:pt x="1001" y="244"/>
                  </a:lnTo>
                  <a:lnTo>
                    <a:pt x="1008" y="229"/>
                  </a:lnTo>
                  <a:lnTo>
                    <a:pt x="1016" y="214"/>
                  </a:lnTo>
                  <a:lnTo>
                    <a:pt x="1023" y="198"/>
                  </a:lnTo>
                  <a:lnTo>
                    <a:pt x="1031" y="181"/>
                  </a:lnTo>
                  <a:lnTo>
                    <a:pt x="1031" y="181"/>
                  </a:lnTo>
                  <a:lnTo>
                    <a:pt x="1033" y="173"/>
                  </a:lnTo>
                  <a:lnTo>
                    <a:pt x="1035" y="152"/>
                  </a:lnTo>
                  <a:lnTo>
                    <a:pt x="1036" y="135"/>
                  </a:lnTo>
                  <a:lnTo>
                    <a:pt x="1036" y="118"/>
                  </a:lnTo>
                  <a:lnTo>
                    <a:pt x="1035" y="99"/>
                  </a:lnTo>
                  <a:lnTo>
                    <a:pt x="1031" y="79"/>
                  </a:lnTo>
                  <a:lnTo>
                    <a:pt x="1031" y="79"/>
                  </a:lnTo>
                  <a:lnTo>
                    <a:pt x="1027" y="76"/>
                  </a:lnTo>
                  <a:lnTo>
                    <a:pt x="1023" y="73"/>
                  </a:lnTo>
                  <a:lnTo>
                    <a:pt x="1020" y="73"/>
                  </a:lnTo>
                  <a:lnTo>
                    <a:pt x="1016" y="73"/>
                  </a:lnTo>
                  <a:lnTo>
                    <a:pt x="1014" y="74"/>
                  </a:lnTo>
                  <a:lnTo>
                    <a:pt x="1011" y="77"/>
                  </a:lnTo>
                  <a:lnTo>
                    <a:pt x="1007" y="84"/>
                  </a:lnTo>
                  <a:lnTo>
                    <a:pt x="1004" y="93"/>
                  </a:lnTo>
                  <a:lnTo>
                    <a:pt x="1001" y="104"/>
                  </a:lnTo>
                  <a:lnTo>
                    <a:pt x="997" y="132"/>
                  </a:lnTo>
                  <a:lnTo>
                    <a:pt x="993" y="162"/>
                  </a:lnTo>
                  <a:lnTo>
                    <a:pt x="991" y="176"/>
                  </a:lnTo>
                  <a:lnTo>
                    <a:pt x="989" y="187"/>
                  </a:lnTo>
                  <a:lnTo>
                    <a:pt x="985" y="198"/>
                  </a:lnTo>
                  <a:lnTo>
                    <a:pt x="981" y="206"/>
                  </a:lnTo>
                  <a:lnTo>
                    <a:pt x="978" y="208"/>
                  </a:lnTo>
                  <a:lnTo>
                    <a:pt x="976" y="210"/>
                  </a:lnTo>
                  <a:lnTo>
                    <a:pt x="973" y="211"/>
                  </a:lnTo>
                  <a:lnTo>
                    <a:pt x="969" y="211"/>
                  </a:lnTo>
                  <a:lnTo>
                    <a:pt x="969" y="211"/>
                  </a:lnTo>
                  <a:lnTo>
                    <a:pt x="954" y="215"/>
                  </a:lnTo>
                  <a:lnTo>
                    <a:pt x="941" y="218"/>
                  </a:lnTo>
                  <a:lnTo>
                    <a:pt x="929" y="223"/>
                  </a:lnTo>
                  <a:lnTo>
                    <a:pt x="920" y="226"/>
                  </a:lnTo>
                  <a:lnTo>
                    <a:pt x="912" y="231"/>
                  </a:lnTo>
                  <a:lnTo>
                    <a:pt x="905" y="237"/>
                  </a:lnTo>
                  <a:lnTo>
                    <a:pt x="899" y="241"/>
                  </a:lnTo>
                  <a:lnTo>
                    <a:pt x="893" y="246"/>
                  </a:lnTo>
                  <a:lnTo>
                    <a:pt x="890" y="252"/>
                  </a:lnTo>
                  <a:lnTo>
                    <a:pt x="886" y="257"/>
                  </a:lnTo>
                  <a:lnTo>
                    <a:pt x="883" y="269"/>
                  </a:lnTo>
                  <a:lnTo>
                    <a:pt x="880" y="283"/>
                  </a:lnTo>
                  <a:lnTo>
                    <a:pt x="877" y="295"/>
                  </a:lnTo>
                  <a:lnTo>
                    <a:pt x="877" y="295"/>
                  </a:lnTo>
                  <a:lnTo>
                    <a:pt x="875" y="308"/>
                  </a:lnTo>
                  <a:lnTo>
                    <a:pt x="875" y="321"/>
                  </a:lnTo>
                  <a:lnTo>
                    <a:pt x="876" y="333"/>
                  </a:lnTo>
                  <a:lnTo>
                    <a:pt x="877" y="347"/>
                  </a:lnTo>
                  <a:lnTo>
                    <a:pt x="883" y="375"/>
                  </a:lnTo>
                  <a:lnTo>
                    <a:pt x="889" y="401"/>
                  </a:lnTo>
                  <a:lnTo>
                    <a:pt x="893" y="425"/>
                  </a:lnTo>
                  <a:lnTo>
                    <a:pt x="894" y="437"/>
                  </a:lnTo>
                  <a:lnTo>
                    <a:pt x="893" y="447"/>
                  </a:lnTo>
                  <a:lnTo>
                    <a:pt x="892" y="456"/>
                  </a:lnTo>
                  <a:lnTo>
                    <a:pt x="888" y="465"/>
                  </a:lnTo>
                  <a:lnTo>
                    <a:pt x="882" y="470"/>
                  </a:lnTo>
                  <a:lnTo>
                    <a:pt x="874" y="476"/>
                  </a:lnTo>
                  <a:lnTo>
                    <a:pt x="874" y="476"/>
                  </a:lnTo>
                  <a:lnTo>
                    <a:pt x="860" y="512"/>
                  </a:lnTo>
                  <a:lnTo>
                    <a:pt x="848" y="545"/>
                  </a:lnTo>
                  <a:lnTo>
                    <a:pt x="843" y="561"/>
                  </a:lnTo>
                  <a:lnTo>
                    <a:pt x="839" y="576"/>
                  </a:lnTo>
                  <a:lnTo>
                    <a:pt x="837" y="590"/>
                  </a:lnTo>
                  <a:lnTo>
                    <a:pt x="837" y="604"/>
                  </a:lnTo>
                  <a:lnTo>
                    <a:pt x="837" y="604"/>
                  </a:lnTo>
                  <a:lnTo>
                    <a:pt x="836" y="627"/>
                  </a:lnTo>
                  <a:lnTo>
                    <a:pt x="836" y="646"/>
                  </a:lnTo>
                  <a:lnTo>
                    <a:pt x="837" y="654"/>
                  </a:lnTo>
                  <a:lnTo>
                    <a:pt x="838" y="661"/>
                  </a:lnTo>
                  <a:lnTo>
                    <a:pt x="840" y="668"/>
                  </a:lnTo>
                  <a:lnTo>
                    <a:pt x="844" y="673"/>
                  </a:lnTo>
                  <a:lnTo>
                    <a:pt x="850" y="676"/>
                  </a:lnTo>
                  <a:lnTo>
                    <a:pt x="857" y="679"/>
                  </a:lnTo>
                  <a:lnTo>
                    <a:pt x="865" y="680"/>
                  </a:lnTo>
                  <a:lnTo>
                    <a:pt x="875" y="680"/>
                  </a:lnTo>
                  <a:lnTo>
                    <a:pt x="888" y="679"/>
                  </a:lnTo>
                  <a:lnTo>
                    <a:pt x="904" y="676"/>
                  </a:lnTo>
                  <a:lnTo>
                    <a:pt x="922" y="673"/>
                  </a:lnTo>
                  <a:lnTo>
                    <a:pt x="943" y="667"/>
                  </a:lnTo>
                  <a:lnTo>
                    <a:pt x="943" y="667"/>
                  </a:lnTo>
                  <a:lnTo>
                    <a:pt x="952" y="669"/>
                  </a:lnTo>
                  <a:lnTo>
                    <a:pt x="961" y="673"/>
                  </a:lnTo>
                  <a:lnTo>
                    <a:pt x="969" y="677"/>
                  </a:lnTo>
                  <a:lnTo>
                    <a:pt x="977" y="682"/>
                  </a:lnTo>
                  <a:lnTo>
                    <a:pt x="984" y="688"/>
                  </a:lnTo>
                  <a:lnTo>
                    <a:pt x="991" y="695"/>
                  </a:lnTo>
                  <a:lnTo>
                    <a:pt x="997" y="702"/>
                  </a:lnTo>
                  <a:lnTo>
                    <a:pt x="1003" y="710"/>
                  </a:lnTo>
                  <a:lnTo>
                    <a:pt x="1007" y="719"/>
                  </a:lnTo>
                  <a:lnTo>
                    <a:pt x="1012" y="727"/>
                  </a:lnTo>
                  <a:lnTo>
                    <a:pt x="1020" y="748"/>
                  </a:lnTo>
                  <a:lnTo>
                    <a:pt x="1027" y="768"/>
                  </a:lnTo>
                  <a:lnTo>
                    <a:pt x="1031" y="791"/>
                  </a:lnTo>
                  <a:lnTo>
                    <a:pt x="1031" y="791"/>
                  </a:lnTo>
                  <a:lnTo>
                    <a:pt x="1033" y="802"/>
                  </a:lnTo>
                  <a:lnTo>
                    <a:pt x="1033" y="811"/>
                  </a:lnTo>
                  <a:lnTo>
                    <a:pt x="1031" y="819"/>
                  </a:lnTo>
                  <a:lnTo>
                    <a:pt x="1029" y="825"/>
                  </a:lnTo>
                  <a:lnTo>
                    <a:pt x="1027" y="830"/>
                  </a:lnTo>
                  <a:lnTo>
                    <a:pt x="1023" y="835"/>
                  </a:lnTo>
                  <a:lnTo>
                    <a:pt x="1014" y="842"/>
                  </a:lnTo>
                  <a:lnTo>
                    <a:pt x="1005" y="848"/>
                  </a:lnTo>
                  <a:lnTo>
                    <a:pt x="996" y="855"/>
                  </a:lnTo>
                  <a:lnTo>
                    <a:pt x="992" y="858"/>
                  </a:lnTo>
                  <a:lnTo>
                    <a:pt x="988" y="864"/>
                  </a:lnTo>
                  <a:lnTo>
                    <a:pt x="985" y="870"/>
                  </a:lnTo>
                  <a:lnTo>
                    <a:pt x="983" y="876"/>
                  </a:lnTo>
                  <a:lnTo>
                    <a:pt x="983" y="876"/>
                  </a:lnTo>
                  <a:lnTo>
                    <a:pt x="984" y="885"/>
                  </a:lnTo>
                  <a:lnTo>
                    <a:pt x="987" y="893"/>
                  </a:lnTo>
                  <a:lnTo>
                    <a:pt x="990" y="901"/>
                  </a:lnTo>
                  <a:lnTo>
                    <a:pt x="995" y="908"/>
                  </a:lnTo>
                  <a:lnTo>
                    <a:pt x="1000" y="914"/>
                  </a:lnTo>
                  <a:lnTo>
                    <a:pt x="1007" y="921"/>
                  </a:lnTo>
                  <a:lnTo>
                    <a:pt x="1022" y="932"/>
                  </a:lnTo>
                  <a:lnTo>
                    <a:pt x="1037" y="941"/>
                  </a:lnTo>
                  <a:lnTo>
                    <a:pt x="1050" y="949"/>
                  </a:lnTo>
                  <a:lnTo>
                    <a:pt x="1058" y="956"/>
                  </a:lnTo>
                  <a:lnTo>
                    <a:pt x="1060" y="958"/>
                  </a:lnTo>
                  <a:lnTo>
                    <a:pt x="1060" y="960"/>
                  </a:lnTo>
                  <a:lnTo>
                    <a:pt x="1060" y="960"/>
                  </a:lnTo>
                  <a:lnTo>
                    <a:pt x="1052" y="960"/>
                  </a:lnTo>
                  <a:lnTo>
                    <a:pt x="1044" y="960"/>
                  </a:lnTo>
                  <a:lnTo>
                    <a:pt x="1028" y="957"/>
                  </a:lnTo>
                  <a:lnTo>
                    <a:pt x="1012" y="952"/>
                  </a:lnTo>
                  <a:lnTo>
                    <a:pt x="998" y="944"/>
                  </a:lnTo>
                  <a:lnTo>
                    <a:pt x="987" y="936"/>
                  </a:lnTo>
                  <a:lnTo>
                    <a:pt x="981" y="931"/>
                  </a:lnTo>
                  <a:lnTo>
                    <a:pt x="977" y="925"/>
                  </a:lnTo>
                  <a:lnTo>
                    <a:pt x="974" y="919"/>
                  </a:lnTo>
                  <a:lnTo>
                    <a:pt x="970" y="913"/>
                  </a:lnTo>
                  <a:lnTo>
                    <a:pt x="969" y="908"/>
                  </a:lnTo>
                  <a:lnTo>
                    <a:pt x="969" y="902"/>
                  </a:lnTo>
                  <a:lnTo>
                    <a:pt x="969" y="902"/>
                  </a:lnTo>
                  <a:lnTo>
                    <a:pt x="969" y="889"/>
                  </a:lnTo>
                  <a:lnTo>
                    <a:pt x="970" y="878"/>
                  </a:lnTo>
                  <a:lnTo>
                    <a:pt x="974" y="866"/>
                  </a:lnTo>
                  <a:lnTo>
                    <a:pt x="977" y="853"/>
                  </a:lnTo>
                  <a:lnTo>
                    <a:pt x="988" y="826"/>
                  </a:lnTo>
                  <a:lnTo>
                    <a:pt x="1001" y="791"/>
                  </a:lnTo>
                  <a:lnTo>
                    <a:pt x="1001" y="791"/>
                  </a:lnTo>
                  <a:lnTo>
                    <a:pt x="996" y="786"/>
                  </a:lnTo>
                  <a:lnTo>
                    <a:pt x="990" y="779"/>
                  </a:lnTo>
                  <a:lnTo>
                    <a:pt x="985" y="772"/>
                  </a:lnTo>
                  <a:lnTo>
                    <a:pt x="981" y="764"/>
                  </a:lnTo>
                  <a:lnTo>
                    <a:pt x="974" y="748"/>
                  </a:lnTo>
                  <a:lnTo>
                    <a:pt x="966" y="733"/>
                  </a:lnTo>
                  <a:lnTo>
                    <a:pt x="960" y="725"/>
                  </a:lnTo>
                  <a:lnTo>
                    <a:pt x="955" y="719"/>
                  </a:lnTo>
                  <a:lnTo>
                    <a:pt x="949" y="713"/>
                  </a:lnTo>
                  <a:lnTo>
                    <a:pt x="941" y="708"/>
                  </a:lnTo>
                  <a:lnTo>
                    <a:pt x="932" y="705"/>
                  </a:lnTo>
                  <a:lnTo>
                    <a:pt x="922" y="703"/>
                  </a:lnTo>
                  <a:lnTo>
                    <a:pt x="909" y="702"/>
                  </a:lnTo>
                  <a:lnTo>
                    <a:pt x="896" y="703"/>
                  </a:lnTo>
                  <a:lnTo>
                    <a:pt x="896" y="703"/>
                  </a:lnTo>
                  <a:lnTo>
                    <a:pt x="884" y="705"/>
                  </a:lnTo>
                  <a:lnTo>
                    <a:pt x="874" y="707"/>
                  </a:lnTo>
                  <a:lnTo>
                    <a:pt x="865" y="712"/>
                  </a:lnTo>
                  <a:lnTo>
                    <a:pt x="857" y="717"/>
                  </a:lnTo>
                  <a:lnTo>
                    <a:pt x="850" y="722"/>
                  </a:lnTo>
                  <a:lnTo>
                    <a:pt x="844" y="729"/>
                  </a:lnTo>
                  <a:lnTo>
                    <a:pt x="839" y="737"/>
                  </a:lnTo>
                  <a:lnTo>
                    <a:pt x="836" y="746"/>
                  </a:lnTo>
                  <a:lnTo>
                    <a:pt x="833" y="758"/>
                  </a:lnTo>
                  <a:lnTo>
                    <a:pt x="832" y="771"/>
                  </a:lnTo>
                  <a:lnTo>
                    <a:pt x="831" y="786"/>
                  </a:lnTo>
                  <a:lnTo>
                    <a:pt x="831" y="802"/>
                  </a:lnTo>
                  <a:lnTo>
                    <a:pt x="835" y="840"/>
                  </a:lnTo>
                  <a:lnTo>
                    <a:pt x="840" y="887"/>
                  </a:lnTo>
                  <a:lnTo>
                    <a:pt x="840" y="887"/>
                  </a:lnTo>
                  <a:lnTo>
                    <a:pt x="816" y="900"/>
                  </a:lnTo>
                  <a:lnTo>
                    <a:pt x="800" y="909"/>
                  </a:lnTo>
                  <a:lnTo>
                    <a:pt x="790" y="917"/>
                  </a:lnTo>
                  <a:lnTo>
                    <a:pt x="783" y="924"/>
                  </a:lnTo>
                  <a:lnTo>
                    <a:pt x="778" y="931"/>
                  </a:lnTo>
                  <a:lnTo>
                    <a:pt x="776" y="939"/>
                  </a:lnTo>
                  <a:lnTo>
                    <a:pt x="773" y="948"/>
                  </a:lnTo>
                  <a:lnTo>
                    <a:pt x="767" y="960"/>
                  </a:lnTo>
                  <a:lnTo>
                    <a:pt x="767" y="960"/>
                  </a:lnTo>
                  <a:lnTo>
                    <a:pt x="756" y="977"/>
                  </a:lnTo>
                  <a:lnTo>
                    <a:pt x="746" y="989"/>
                  </a:lnTo>
                  <a:lnTo>
                    <a:pt x="736" y="998"/>
                  </a:lnTo>
                  <a:lnTo>
                    <a:pt x="725" y="1005"/>
                  </a:lnTo>
                  <a:lnTo>
                    <a:pt x="715" y="1010"/>
                  </a:lnTo>
                  <a:lnTo>
                    <a:pt x="706" y="1013"/>
                  </a:lnTo>
                  <a:lnTo>
                    <a:pt x="695" y="1016"/>
                  </a:lnTo>
                  <a:lnTo>
                    <a:pt x="686" y="1018"/>
                  </a:lnTo>
                  <a:lnTo>
                    <a:pt x="669" y="1021"/>
                  </a:lnTo>
                  <a:lnTo>
                    <a:pt x="661" y="1024"/>
                  </a:lnTo>
                  <a:lnTo>
                    <a:pt x="654" y="1028"/>
                  </a:lnTo>
                  <a:lnTo>
                    <a:pt x="647" y="1034"/>
                  </a:lnTo>
                  <a:lnTo>
                    <a:pt x="640" y="1042"/>
                  </a:lnTo>
                  <a:lnTo>
                    <a:pt x="636" y="1054"/>
                  </a:lnTo>
                  <a:lnTo>
                    <a:pt x="631" y="1068"/>
                  </a:lnTo>
                  <a:lnTo>
                    <a:pt x="631" y="1068"/>
                  </a:lnTo>
                  <a:lnTo>
                    <a:pt x="621" y="1057"/>
                  </a:lnTo>
                  <a:lnTo>
                    <a:pt x="609" y="1049"/>
                  </a:lnTo>
                  <a:lnTo>
                    <a:pt x="599" y="1042"/>
                  </a:lnTo>
                  <a:lnTo>
                    <a:pt x="587" y="1038"/>
                  </a:lnTo>
                  <a:lnTo>
                    <a:pt x="576" y="1033"/>
                  </a:lnTo>
                  <a:lnTo>
                    <a:pt x="565" y="1030"/>
                  </a:lnTo>
                  <a:lnTo>
                    <a:pt x="544" y="1024"/>
                  </a:lnTo>
                  <a:lnTo>
                    <a:pt x="526" y="1019"/>
                  </a:lnTo>
                  <a:lnTo>
                    <a:pt x="518" y="1016"/>
                  </a:lnTo>
                  <a:lnTo>
                    <a:pt x="511" y="1012"/>
                  </a:lnTo>
                  <a:lnTo>
                    <a:pt x="506" y="1008"/>
                  </a:lnTo>
                  <a:lnTo>
                    <a:pt x="502" y="1002"/>
                  </a:lnTo>
                  <a:lnTo>
                    <a:pt x="500" y="995"/>
                  </a:lnTo>
                  <a:lnTo>
                    <a:pt x="499" y="986"/>
                  </a:lnTo>
                  <a:lnTo>
                    <a:pt x="499" y="986"/>
                  </a:lnTo>
                  <a:lnTo>
                    <a:pt x="497" y="981"/>
                  </a:lnTo>
                  <a:lnTo>
                    <a:pt x="495" y="977"/>
                  </a:lnTo>
                  <a:lnTo>
                    <a:pt x="489" y="966"/>
                  </a:lnTo>
                  <a:lnTo>
                    <a:pt x="481" y="957"/>
                  </a:lnTo>
                  <a:lnTo>
                    <a:pt x="476" y="949"/>
                  </a:lnTo>
                  <a:lnTo>
                    <a:pt x="473" y="946"/>
                  </a:lnTo>
                  <a:lnTo>
                    <a:pt x="472" y="942"/>
                  </a:lnTo>
                  <a:lnTo>
                    <a:pt x="473" y="940"/>
                  </a:lnTo>
                  <a:lnTo>
                    <a:pt x="476" y="937"/>
                  </a:lnTo>
                  <a:lnTo>
                    <a:pt x="480" y="936"/>
                  </a:lnTo>
                  <a:lnTo>
                    <a:pt x="487" y="935"/>
                  </a:lnTo>
                  <a:lnTo>
                    <a:pt x="496" y="934"/>
                  </a:lnTo>
                  <a:lnTo>
                    <a:pt x="510" y="935"/>
                  </a:lnTo>
                  <a:lnTo>
                    <a:pt x="510" y="935"/>
                  </a:lnTo>
                  <a:lnTo>
                    <a:pt x="517" y="936"/>
                  </a:lnTo>
                  <a:lnTo>
                    <a:pt x="523" y="940"/>
                  </a:lnTo>
                  <a:lnTo>
                    <a:pt x="529" y="944"/>
                  </a:lnTo>
                  <a:lnTo>
                    <a:pt x="532" y="949"/>
                  </a:lnTo>
                  <a:lnTo>
                    <a:pt x="535" y="956"/>
                  </a:lnTo>
                  <a:lnTo>
                    <a:pt x="538" y="963"/>
                  </a:lnTo>
                  <a:lnTo>
                    <a:pt x="544" y="978"/>
                  </a:lnTo>
                  <a:lnTo>
                    <a:pt x="550" y="993"/>
                  </a:lnTo>
                  <a:lnTo>
                    <a:pt x="554" y="1000"/>
                  </a:lnTo>
                  <a:lnTo>
                    <a:pt x="560" y="1007"/>
                  </a:lnTo>
                  <a:lnTo>
                    <a:pt x="565" y="1011"/>
                  </a:lnTo>
                  <a:lnTo>
                    <a:pt x="573" y="1016"/>
                  </a:lnTo>
                  <a:lnTo>
                    <a:pt x="583" y="1018"/>
                  </a:lnTo>
                  <a:lnTo>
                    <a:pt x="594" y="1019"/>
                  </a:lnTo>
                  <a:lnTo>
                    <a:pt x="594" y="1019"/>
                  </a:lnTo>
                  <a:lnTo>
                    <a:pt x="603" y="1017"/>
                  </a:lnTo>
                  <a:lnTo>
                    <a:pt x="613" y="1012"/>
                  </a:lnTo>
                  <a:lnTo>
                    <a:pt x="621" y="1007"/>
                  </a:lnTo>
                  <a:lnTo>
                    <a:pt x="629" y="997"/>
                  </a:lnTo>
                  <a:lnTo>
                    <a:pt x="637" y="988"/>
                  </a:lnTo>
                  <a:lnTo>
                    <a:pt x="646" y="977"/>
                  </a:lnTo>
                  <a:lnTo>
                    <a:pt x="662" y="950"/>
                  </a:lnTo>
                  <a:lnTo>
                    <a:pt x="680" y="921"/>
                  </a:lnTo>
                  <a:lnTo>
                    <a:pt x="690" y="908"/>
                  </a:lnTo>
                  <a:lnTo>
                    <a:pt x="700" y="893"/>
                  </a:lnTo>
                  <a:lnTo>
                    <a:pt x="712" y="879"/>
                  </a:lnTo>
                  <a:lnTo>
                    <a:pt x="724" y="866"/>
                  </a:lnTo>
                  <a:lnTo>
                    <a:pt x="737" y="853"/>
                  </a:lnTo>
                  <a:lnTo>
                    <a:pt x="752" y="842"/>
                  </a:lnTo>
                  <a:lnTo>
                    <a:pt x="752" y="842"/>
                  </a:lnTo>
                  <a:lnTo>
                    <a:pt x="756" y="824"/>
                  </a:lnTo>
                  <a:lnTo>
                    <a:pt x="761" y="810"/>
                  </a:lnTo>
                  <a:lnTo>
                    <a:pt x="768" y="799"/>
                  </a:lnTo>
                  <a:lnTo>
                    <a:pt x="774" y="792"/>
                  </a:lnTo>
                  <a:lnTo>
                    <a:pt x="781" y="788"/>
                  </a:lnTo>
                  <a:lnTo>
                    <a:pt x="787" y="786"/>
                  </a:lnTo>
                  <a:lnTo>
                    <a:pt x="799" y="781"/>
                  </a:lnTo>
                  <a:lnTo>
                    <a:pt x="802" y="779"/>
                  </a:lnTo>
                  <a:lnTo>
                    <a:pt x="805" y="775"/>
                  </a:lnTo>
                  <a:lnTo>
                    <a:pt x="806" y="769"/>
                  </a:lnTo>
                  <a:lnTo>
                    <a:pt x="805" y="760"/>
                  </a:lnTo>
                  <a:lnTo>
                    <a:pt x="800" y="748"/>
                  </a:lnTo>
                  <a:lnTo>
                    <a:pt x="793" y="732"/>
                  </a:lnTo>
                  <a:lnTo>
                    <a:pt x="770" y="682"/>
                  </a:lnTo>
                  <a:lnTo>
                    <a:pt x="770" y="682"/>
                  </a:lnTo>
                  <a:lnTo>
                    <a:pt x="768" y="675"/>
                  </a:lnTo>
                  <a:lnTo>
                    <a:pt x="766" y="667"/>
                  </a:lnTo>
                  <a:lnTo>
                    <a:pt x="762" y="652"/>
                  </a:lnTo>
                  <a:lnTo>
                    <a:pt x="761" y="635"/>
                  </a:lnTo>
                  <a:lnTo>
                    <a:pt x="762" y="618"/>
                  </a:lnTo>
                  <a:lnTo>
                    <a:pt x="764" y="598"/>
                  </a:lnTo>
                  <a:lnTo>
                    <a:pt x="769" y="578"/>
                  </a:lnTo>
                  <a:lnTo>
                    <a:pt x="775" y="559"/>
                  </a:lnTo>
                  <a:lnTo>
                    <a:pt x="781" y="538"/>
                  </a:lnTo>
                  <a:lnTo>
                    <a:pt x="789" y="519"/>
                  </a:lnTo>
                  <a:lnTo>
                    <a:pt x="797" y="499"/>
                  </a:lnTo>
                  <a:lnTo>
                    <a:pt x="813" y="461"/>
                  </a:lnTo>
                  <a:lnTo>
                    <a:pt x="830" y="427"/>
                  </a:lnTo>
                  <a:lnTo>
                    <a:pt x="844" y="398"/>
                  </a:lnTo>
                  <a:lnTo>
                    <a:pt x="844" y="398"/>
                  </a:lnTo>
                  <a:lnTo>
                    <a:pt x="850" y="386"/>
                  </a:lnTo>
                  <a:lnTo>
                    <a:pt x="852" y="376"/>
                  </a:lnTo>
                  <a:lnTo>
                    <a:pt x="853" y="367"/>
                  </a:lnTo>
                  <a:lnTo>
                    <a:pt x="853" y="359"/>
                  </a:lnTo>
                  <a:lnTo>
                    <a:pt x="851" y="352"/>
                  </a:lnTo>
                  <a:lnTo>
                    <a:pt x="848" y="346"/>
                  </a:lnTo>
                  <a:lnTo>
                    <a:pt x="840" y="335"/>
                  </a:lnTo>
                  <a:lnTo>
                    <a:pt x="833" y="322"/>
                  </a:lnTo>
                  <a:lnTo>
                    <a:pt x="830" y="315"/>
                  </a:lnTo>
                  <a:lnTo>
                    <a:pt x="827" y="307"/>
                  </a:lnTo>
                  <a:lnTo>
                    <a:pt x="825" y="297"/>
                  </a:lnTo>
                  <a:lnTo>
                    <a:pt x="825" y="286"/>
                  </a:lnTo>
                  <a:lnTo>
                    <a:pt x="827" y="274"/>
                  </a:lnTo>
                  <a:lnTo>
                    <a:pt x="830" y="259"/>
                  </a:lnTo>
                  <a:lnTo>
                    <a:pt x="830" y="259"/>
                  </a:lnTo>
                  <a:lnTo>
                    <a:pt x="833" y="246"/>
                  </a:lnTo>
                  <a:lnTo>
                    <a:pt x="838" y="237"/>
                  </a:lnTo>
                  <a:lnTo>
                    <a:pt x="843" y="229"/>
                  </a:lnTo>
                  <a:lnTo>
                    <a:pt x="847" y="223"/>
                  </a:lnTo>
                  <a:lnTo>
                    <a:pt x="853" y="218"/>
                  </a:lnTo>
                  <a:lnTo>
                    <a:pt x="858" y="215"/>
                  </a:lnTo>
                  <a:lnTo>
                    <a:pt x="868" y="209"/>
                  </a:lnTo>
                  <a:lnTo>
                    <a:pt x="874" y="206"/>
                  </a:lnTo>
                  <a:lnTo>
                    <a:pt x="878" y="201"/>
                  </a:lnTo>
                  <a:lnTo>
                    <a:pt x="884" y="195"/>
                  </a:lnTo>
                  <a:lnTo>
                    <a:pt x="890" y="188"/>
                  </a:lnTo>
                  <a:lnTo>
                    <a:pt x="894" y="179"/>
                  </a:lnTo>
                  <a:lnTo>
                    <a:pt x="900" y="167"/>
                  </a:lnTo>
                  <a:lnTo>
                    <a:pt x="905" y="153"/>
                  </a:lnTo>
                  <a:lnTo>
                    <a:pt x="909" y="134"/>
                  </a:lnTo>
                  <a:lnTo>
                    <a:pt x="909" y="134"/>
                  </a:lnTo>
                  <a:lnTo>
                    <a:pt x="913" y="115"/>
                  </a:lnTo>
                  <a:lnTo>
                    <a:pt x="913" y="107"/>
                  </a:lnTo>
                  <a:lnTo>
                    <a:pt x="913" y="100"/>
                  </a:lnTo>
                  <a:lnTo>
                    <a:pt x="912" y="93"/>
                  </a:lnTo>
                  <a:lnTo>
                    <a:pt x="911" y="86"/>
                  </a:lnTo>
                  <a:lnTo>
                    <a:pt x="907" y="80"/>
                  </a:lnTo>
                  <a:lnTo>
                    <a:pt x="904" y="76"/>
                  </a:lnTo>
                  <a:lnTo>
                    <a:pt x="900" y="70"/>
                  </a:lnTo>
                  <a:lnTo>
                    <a:pt x="894" y="65"/>
                  </a:lnTo>
                  <a:lnTo>
                    <a:pt x="881" y="56"/>
                  </a:lnTo>
                  <a:lnTo>
                    <a:pt x="862" y="48"/>
                  </a:lnTo>
                  <a:lnTo>
                    <a:pt x="840" y="39"/>
                  </a:lnTo>
                  <a:lnTo>
                    <a:pt x="840" y="39"/>
                  </a:lnTo>
                  <a:lnTo>
                    <a:pt x="829" y="33"/>
                  </a:lnTo>
                  <a:lnTo>
                    <a:pt x="820" y="27"/>
                  </a:lnTo>
                  <a:lnTo>
                    <a:pt x="804" y="16"/>
                  </a:lnTo>
                  <a:lnTo>
                    <a:pt x="791" y="7"/>
                  </a:lnTo>
                  <a:lnTo>
                    <a:pt x="785" y="3"/>
                  </a:lnTo>
                  <a:lnTo>
                    <a:pt x="781" y="1"/>
                  </a:lnTo>
                  <a:lnTo>
                    <a:pt x="776" y="0"/>
                  </a:lnTo>
                  <a:lnTo>
                    <a:pt x="771" y="0"/>
                  </a:lnTo>
                  <a:lnTo>
                    <a:pt x="767" y="1"/>
                  </a:lnTo>
                  <a:lnTo>
                    <a:pt x="761" y="4"/>
                  </a:lnTo>
                  <a:lnTo>
                    <a:pt x="756" y="10"/>
                  </a:lnTo>
                  <a:lnTo>
                    <a:pt x="751" y="17"/>
                  </a:lnTo>
                  <a:lnTo>
                    <a:pt x="737" y="39"/>
                  </a:lnTo>
                  <a:lnTo>
                    <a:pt x="737" y="39"/>
                  </a:lnTo>
                  <a:lnTo>
                    <a:pt x="735" y="43"/>
                  </a:lnTo>
                  <a:lnTo>
                    <a:pt x="731" y="53"/>
                  </a:lnTo>
                  <a:lnTo>
                    <a:pt x="722" y="76"/>
                  </a:lnTo>
                  <a:lnTo>
                    <a:pt x="709" y="106"/>
                  </a:lnTo>
                  <a:lnTo>
                    <a:pt x="701" y="120"/>
                  </a:lnTo>
                  <a:lnTo>
                    <a:pt x="692" y="137"/>
                  </a:lnTo>
                  <a:lnTo>
                    <a:pt x="682" y="153"/>
                  </a:lnTo>
                  <a:lnTo>
                    <a:pt x="670" y="168"/>
                  </a:lnTo>
                  <a:lnTo>
                    <a:pt x="657" y="183"/>
                  </a:lnTo>
                  <a:lnTo>
                    <a:pt x="642" y="195"/>
                  </a:lnTo>
                  <a:lnTo>
                    <a:pt x="634" y="201"/>
                  </a:lnTo>
                  <a:lnTo>
                    <a:pt x="626" y="206"/>
                  </a:lnTo>
                  <a:lnTo>
                    <a:pt x="617" y="210"/>
                  </a:lnTo>
                  <a:lnTo>
                    <a:pt x="608" y="214"/>
                  </a:lnTo>
                  <a:lnTo>
                    <a:pt x="598" y="217"/>
                  </a:lnTo>
                  <a:lnTo>
                    <a:pt x="587" y="219"/>
                  </a:lnTo>
                  <a:lnTo>
                    <a:pt x="577" y="222"/>
                  </a:lnTo>
                  <a:lnTo>
                    <a:pt x="565" y="223"/>
                  </a:lnTo>
                  <a:lnTo>
                    <a:pt x="565" y="223"/>
                  </a:lnTo>
                  <a:lnTo>
                    <a:pt x="553" y="234"/>
                  </a:lnTo>
                  <a:lnTo>
                    <a:pt x="546" y="246"/>
                  </a:lnTo>
                  <a:lnTo>
                    <a:pt x="541" y="256"/>
                  </a:lnTo>
                  <a:lnTo>
                    <a:pt x="540" y="265"/>
                  </a:lnTo>
                  <a:lnTo>
                    <a:pt x="540" y="274"/>
                  </a:lnTo>
                  <a:lnTo>
                    <a:pt x="544" y="282"/>
                  </a:lnTo>
                  <a:lnTo>
                    <a:pt x="547" y="288"/>
                  </a:lnTo>
                  <a:lnTo>
                    <a:pt x="552" y="295"/>
                  </a:lnTo>
                  <a:lnTo>
                    <a:pt x="560" y="309"/>
                  </a:lnTo>
                  <a:lnTo>
                    <a:pt x="562" y="315"/>
                  </a:lnTo>
                  <a:lnTo>
                    <a:pt x="564" y="322"/>
                  </a:lnTo>
                  <a:lnTo>
                    <a:pt x="563" y="328"/>
                  </a:lnTo>
                  <a:lnTo>
                    <a:pt x="560" y="336"/>
                  </a:lnTo>
                  <a:lnTo>
                    <a:pt x="553" y="343"/>
                  </a:lnTo>
                  <a:lnTo>
                    <a:pt x="542" y="351"/>
                  </a:lnTo>
                  <a:lnTo>
                    <a:pt x="542" y="351"/>
                  </a:lnTo>
                  <a:lnTo>
                    <a:pt x="540" y="364"/>
                  </a:lnTo>
                  <a:lnTo>
                    <a:pt x="534" y="378"/>
                  </a:lnTo>
                  <a:lnTo>
                    <a:pt x="529" y="391"/>
                  </a:lnTo>
                  <a:lnTo>
                    <a:pt x="522" y="401"/>
                  </a:lnTo>
                  <a:lnTo>
                    <a:pt x="514" y="412"/>
                  </a:lnTo>
                  <a:lnTo>
                    <a:pt x="506" y="421"/>
                  </a:lnTo>
                  <a:lnTo>
                    <a:pt x="492" y="438"/>
                  </a:lnTo>
                  <a:lnTo>
                    <a:pt x="486" y="445"/>
                  </a:lnTo>
                  <a:lnTo>
                    <a:pt x="481" y="453"/>
                  </a:lnTo>
                  <a:lnTo>
                    <a:pt x="478" y="460"/>
                  </a:lnTo>
                  <a:lnTo>
                    <a:pt x="478" y="467"/>
                  </a:lnTo>
                  <a:lnTo>
                    <a:pt x="480" y="475"/>
                  </a:lnTo>
                  <a:lnTo>
                    <a:pt x="485" y="482"/>
                  </a:lnTo>
                  <a:lnTo>
                    <a:pt x="494" y="490"/>
                  </a:lnTo>
                  <a:lnTo>
                    <a:pt x="506" y="498"/>
                  </a:lnTo>
                  <a:lnTo>
                    <a:pt x="506" y="498"/>
                  </a:lnTo>
                  <a:lnTo>
                    <a:pt x="515" y="503"/>
                  </a:lnTo>
                  <a:lnTo>
                    <a:pt x="521" y="508"/>
                  </a:lnTo>
                  <a:lnTo>
                    <a:pt x="526" y="514"/>
                  </a:lnTo>
                  <a:lnTo>
                    <a:pt x="530" y="520"/>
                  </a:lnTo>
                  <a:lnTo>
                    <a:pt x="533" y="527"/>
                  </a:lnTo>
                  <a:lnTo>
                    <a:pt x="535" y="534"/>
                  </a:lnTo>
                  <a:lnTo>
                    <a:pt x="538" y="547"/>
                  </a:lnTo>
                  <a:lnTo>
                    <a:pt x="540" y="561"/>
                  </a:lnTo>
                  <a:lnTo>
                    <a:pt x="542" y="575"/>
                  </a:lnTo>
                  <a:lnTo>
                    <a:pt x="544" y="582"/>
                  </a:lnTo>
                  <a:lnTo>
                    <a:pt x="546" y="589"/>
                  </a:lnTo>
                  <a:lnTo>
                    <a:pt x="549" y="595"/>
                  </a:lnTo>
                  <a:lnTo>
                    <a:pt x="554" y="600"/>
                  </a:lnTo>
                  <a:lnTo>
                    <a:pt x="554" y="600"/>
                  </a:lnTo>
                  <a:lnTo>
                    <a:pt x="555" y="612"/>
                  </a:lnTo>
                  <a:lnTo>
                    <a:pt x="556" y="623"/>
                  </a:lnTo>
                  <a:lnTo>
                    <a:pt x="555" y="637"/>
                  </a:lnTo>
                  <a:lnTo>
                    <a:pt x="555" y="644"/>
                  </a:lnTo>
                  <a:lnTo>
                    <a:pt x="553" y="651"/>
                  </a:lnTo>
                  <a:lnTo>
                    <a:pt x="550" y="658"/>
                  </a:lnTo>
                  <a:lnTo>
                    <a:pt x="547" y="664"/>
                  </a:lnTo>
                  <a:lnTo>
                    <a:pt x="544" y="669"/>
                  </a:lnTo>
                  <a:lnTo>
                    <a:pt x="538" y="673"/>
                  </a:lnTo>
                  <a:lnTo>
                    <a:pt x="532" y="676"/>
                  </a:lnTo>
                  <a:lnTo>
                    <a:pt x="524" y="677"/>
                  </a:lnTo>
                  <a:lnTo>
                    <a:pt x="524" y="677"/>
                  </a:lnTo>
                  <a:lnTo>
                    <a:pt x="519" y="677"/>
                  </a:lnTo>
                  <a:lnTo>
                    <a:pt x="515" y="677"/>
                  </a:lnTo>
                  <a:lnTo>
                    <a:pt x="510" y="676"/>
                  </a:lnTo>
                  <a:lnTo>
                    <a:pt x="506" y="674"/>
                  </a:lnTo>
                  <a:lnTo>
                    <a:pt x="496" y="668"/>
                  </a:lnTo>
                  <a:lnTo>
                    <a:pt x="488" y="660"/>
                  </a:lnTo>
                  <a:lnTo>
                    <a:pt x="479" y="650"/>
                  </a:lnTo>
                  <a:lnTo>
                    <a:pt x="471" y="638"/>
                  </a:lnTo>
                  <a:lnTo>
                    <a:pt x="463" y="624"/>
                  </a:lnTo>
                  <a:lnTo>
                    <a:pt x="455" y="610"/>
                  </a:lnTo>
                  <a:lnTo>
                    <a:pt x="438" y="576"/>
                  </a:lnTo>
                  <a:lnTo>
                    <a:pt x="422" y="540"/>
                  </a:lnTo>
                  <a:lnTo>
                    <a:pt x="403" y="505"/>
                  </a:lnTo>
                  <a:lnTo>
                    <a:pt x="385" y="471"/>
                  </a:lnTo>
                  <a:lnTo>
                    <a:pt x="385" y="471"/>
                  </a:lnTo>
                  <a:lnTo>
                    <a:pt x="380" y="480"/>
                  </a:lnTo>
                  <a:lnTo>
                    <a:pt x="374" y="486"/>
                  </a:lnTo>
                  <a:lnTo>
                    <a:pt x="361" y="500"/>
                  </a:lnTo>
                  <a:lnTo>
                    <a:pt x="355" y="507"/>
                  </a:lnTo>
                  <a:lnTo>
                    <a:pt x="349" y="514"/>
                  </a:lnTo>
                  <a:lnTo>
                    <a:pt x="346" y="521"/>
                  </a:lnTo>
                  <a:lnTo>
                    <a:pt x="344" y="530"/>
                  </a:lnTo>
                  <a:lnTo>
                    <a:pt x="344" y="530"/>
                  </a:lnTo>
                  <a:lnTo>
                    <a:pt x="346" y="539"/>
                  </a:lnTo>
                  <a:lnTo>
                    <a:pt x="349" y="549"/>
                  </a:lnTo>
                  <a:lnTo>
                    <a:pt x="354" y="557"/>
                  </a:lnTo>
                  <a:lnTo>
                    <a:pt x="359" y="565"/>
                  </a:lnTo>
                  <a:lnTo>
                    <a:pt x="364" y="573"/>
                  </a:lnTo>
                  <a:lnTo>
                    <a:pt x="370" y="582"/>
                  </a:lnTo>
                  <a:lnTo>
                    <a:pt x="372" y="592"/>
                  </a:lnTo>
                  <a:lnTo>
                    <a:pt x="374" y="604"/>
                  </a:lnTo>
                  <a:lnTo>
                    <a:pt x="374" y="604"/>
                  </a:lnTo>
                  <a:lnTo>
                    <a:pt x="373" y="612"/>
                  </a:lnTo>
                  <a:lnTo>
                    <a:pt x="372" y="619"/>
                  </a:lnTo>
                  <a:lnTo>
                    <a:pt x="370" y="624"/>
                  </a:lnTo>
                  <a:lnTo>
                    <a:pt x="367" y="630"/>
                  </a:lnTo>
                  <a:lnTo>
                    <a:pt x="361" y="639"/>
                  </a:lnTo>
                  <a:lnTo>
                    <a:pt x="354" y="648"/>
                  </a:lnTo>
                  <a:lnTo>
                    <a:pt x="346" y="654"/>
                  </a:lnTo>
                  <a:lnTo>
                    <a:pt x="340" y="662"/>
                  </a:lnTo>
                  <a:lnTo>
                    <a:pt x="336" y="667"/>
                  </a:lnTo>
                  <a:lnTo>
                    <a:pt x="335" y="673"/>
                  </a:lnTo>
                  <a:lnTo>
                    <a:pt x="334" y="679"/>
                  </a:lnTo>
                  <a:lnTo>
                    <a:pt x="333" y="685"/>
                  </a:lnTo>
                  <a:lnTo>
                    <a:pt x="333" y="685"/>
                  </a:lnTo>
                  <a:lnTo>
                    <a:pt x="334" y="690"/>
                  </a:lnTo>
                  <a:lnTo>
                    <a:pt x="338" y="696"/>
                  </a:lnTo>
                  <a:lnTo>
                    <a:pt x="346" y="706"/>
                  </a:lnTo>
                  <a:lnTo>
                    <a:pt x="351" y="712"/>
                  </a:lnTo>
                  <a:lnTo>
                    <a:pt x="355" y="718"/>
                  </a:lnTo>
                  <a:lnTo>
                    <a:pt x="358" y="725"/>
                  </a:lnTo>
                  <a:lnTo>
                    <a:pt x="359" y="733"/>
                  </a:lnTo>
                  <a:lnTo>
                    <a:pt x="359" y="733"/>
                  </a:lnTo>
                  <a:lnTo>
                    <a:pt x="358" y="744"/>
                  </a:lnTo>
                  <a:lnTo>
                    <a:pt x="355" y="756"/>
                  </a:lnTo>
                  <a:lnTo>
                    <a:pt x="349" y="767"/>
                  </a:lnTo>
                  <a:lnTo>
                    <a:pt x="342" y="776"/>
                  </a:lnTo>
                  <a:lnTo>
                    <a:pt x="333" y="786"/>
                  </a:lnTo>
                  <a:lnTo>
                    <a:pt x="323" y="795"/>
                  </a:lnTo>
                  <a:lnTo>
                    <a:pt x="312" y="803"/>
                  </a:lnTo>
                  <a:lnTo>
                    <a:pt x="301" y="811"/>
                  </a:lnTo>
                  <a:lnTo>
                    <a:pt x="275" y="824"/>
                  </a:lnTo>
                  <a:lnTo>
                    <a:pt x="251" y="835"/>
                  </a:lnTo>
                  <a:lnTo>
                    <a:pt x="228" y="843"/>
                  </a:lnTo>
                  <a:lnTo>
                    <a:pt x="209" y="850"/>
                  </a:lnTo>
                  <a:lnTo>
                    <a:pt x="209" y="850"/>
                  </a:lnTo>
                  <a:lnTo>
                    <a:pt x="182" y="860"/>
                  </a:lnTo>
                  <a:lnTo>
                    <a:pt x="158" y="872"/>
                  </a:lnTo>
                  <a:lnTo>
                    <a:pt x="136" y="883"/>
                  </a:lnTo>
                  <a:lnTo>
                    <a:pt x="115" y="896"/>
                  </a:lnTo>
                  <a:lnTo>
                    <a:pt x="74" y="920"/>
                  </a:lnTo>
                  <a:lnTo>
                    <a:pt x="53" y="932"/>
                  </a:lnTo>
                  <a:lnTo>
                    <a:pt x="29" y="942"/>
                  </a:lnTo>
                  <a:lnTo>
                    <a:pt x="29" y="942"/>
                  </a:lnTo>
                  <a:lnTo>
                    <a:pt x="31" y="949"/>
                  </a:lnTo>
                  <a:lnTo>
                    <a:pt x="34" y="954"/>
                  </a:lnTo>
                  <a:lnTo>
                    <a:pt x="36" y="958"/>
                  </a:lnTo>
                  <a:lnTo>
                    <a:pt x="36" y="964"/>
                  </a:lnTo>
                  <a:lnTo>
                    <a:pt x="36" y="964"/>
                  </a:lnTo>
                  <a:lnTo>
                    <a:pt x="36" y="1019"/>
                  </a:lnTo>
                  <a:lnTo>
                    <a:pt x="36" y="1019"/>
                  </a:lnTo>
                  <a:lnTo>
                    <a:pt x="36" y="1026"/>
                  </a:lnTo>
                  <a:lnTo>
                    <a:pt x="35" y="1033"/>
                  </a:lnTo>
                  <a:lnTo>
                    <a:pt x="30" y="1046"/>
                  </a:lnTo>
                  <a:lnTo>
                    <a:pt x="25" y="1056"/>
                  </a:lnTo>
                  <a:lnTo>
                    <a:pt x="18" y="1066"/>
                  </a:lnTo>
                  <a:lnTo>
                    <a:pt x="12" y="1077"/>
                  </a:lnTo>
                  <a:lnTo>
                    <a:pt x="6" y="1087"/>
                  </a:lnTo>
                  <a:lnTo>
                    <a:pt x="2" y="1099"/>
                  </a:lnTo>
                  <a:lnTo>
                    <a:pt x="0" y="1104"/>
                  </a:lnTo>
                  <a:lnTo>
                    <a:pt x="0" y="1111"/>
                  </a:lnTo>
                  <a:lnTo>
                    <a:pt x="0" y="1111"/>
                  </a:lnTo>
                  <a:lnTo>
                    <a:pt x="0" y="1120"/>
                  </a:lnTo>
                  <a:lnTo>
                    <a:pt x="3" y="1127"/>
                  </a:lnTo>
                  <a:lnTo>
                    <a:pt x="6" y="1134"/>
                  </a:lnTo>
                  <a:lnTo>
                    <a:pt x="12" y="1140"/>
                  </a:lnTo>
                  <a:lnTo>
                    <a:pt x="17" y="1143"/>
                  </a:lnTo>
                  <a:lnTo>
                    <a:pt x="23" y="1147"/>
                  </a:lnTo>
                  <a:lnTo>
                    <a:pt x="29" y="1149"/>
                  </a:lnTo>
                  <a:lnTo>
                    <a:pt x="36" y="1152"/>
                  </a:lnTo>
                  <a:lnTo>
                    <a:pt x="36" y="1152"/>
                  </a:lnTo>
                  <a:lnTo>
                    <a:pt x="37" y="1157"/>
                  </a:lnTo>
                  <a:lnTo>
                    <a:pt x="37" y="1164"/>
                  </a:lnTo>
                  <a:lnTo>
                    <a:pt x="40" y="1169"/>
                  </a:lnTo>
                  <a:lnTo>
                    <a:pt x="42" y="1173"/>
                  </a:lnTo>
                  <a:lnTo>
                    <a:pt x="44" y="1177"/>
                  </a:lnTo>
                  <a:lnTo>
                    <a:pt x="48" y="1180"/>
                  </a:lnTo>
                  <a:lnTo>
                    <a:pt x="56" y="1186"/>
                  </a:lnTo>
                  <a:lnTo>
                    <a:pt x="65" y="1188"/>
                  </a:lnTo>
                  <a:lnTo>
                    <a:pt x="75" y="1191"/>
                  </a:lnTo>
                  <a:lnTo>
                    <a:pt x="87" y="1192"/>
                  </a:lnTo>
                  <a:lnTo>
                    <a:pt x="98" y="1192"/>
                  </a:lnTo>
                  <a:lnTo>
                    <a:pt x="98" y="1192"/>
                  </a:lnTo>
                  <a:lnTo>
                    <a:pt x="190" y="1192"/>
                  </a:lnTo>
                  <a:lnTo>
                    <a:pt x="190" y="1192"/>
                  </a:lnTo>
                  <a:lnTo>
                    <a:pt x="195" y="1192"/>
                  </a:lnTo>
                  <a:lnTo>
                    <a:pt x="199" y="1193"/>
                  </a:lnTo>
                  <a:lnTo>
                    <a:pt x="203" y="1195"/>
                  </a:lnTo>
                  <a:lnTo>
                    <a:pt x="206" y="1198"/>
                  </a:lnTo>
                  <a:lnTo>
                    <a:pt x="213" y="1203"/>
                  </a:lnTo>
                  <a:lnTo>
                    <a:pt x="218" y="1211"/>
                  </a:lnTo>
                  <a:lnTo>
                    <a:pt x="221" y="1221"/>
                  </a:lnTo>
                  <a:lnTo>
                    <a:pt x="225" y="1231"/>
                  </a:lnTo>
                  <a:lnTo>
                    <a:pt x="229" y="1254"/>
                  </a:lnTo>
                  <a:lnTo>
                    <a:pt x="235" y="1277"/>
                  </a:lnTo>
                  <a:lnTo>
                    <a:pt x="239" y="1287"/>
                  </a:lnTo>
                  <a:lnTo>
                    <a:pt x="243" y="1297"/>
                  </a:lnTo>
                  <a:lnTo>
                    <a:pt x="248" y="1305"/>
                  </a:lnTo>
                  <a:lnTo>
                    <a:pt x="255" y="1311"/>
                  </a:lnTo>
                  <a:lnTo>
                    <a:pt x="259" y="1314"/>
                  </a:lnTo>
                  <a:lnTo>
                    <a:pt x="264" y="1315"/>
                  </a:lnTo>
                  <a:lnTo>
                    <a:pt x="269" y="1316"/>
                  </a:lnTo>
                  <a:lnTo>
                    <a:pt x="274" y="1316"/>
                  </a:lnTo>
                  <a:lnTo>
                    <a:pt x="274" y="1316"/>
                  </a:lnTo>
                  <a:lnTo>
                    <a:pt x="281" y="1316"/>
                  </a:lnTo>
                  <a:lnTo>
                    <a:pt x="288" y="1314"/>
                  </a:lnTo>
                  <a:lnTo>
                    <a:pt x="300" y="1309"/>
                  </a:lnTo>
                  <a:lnTo>
                    <a:pt x="312" y="1302"/>
                  </a:lnTo>
                  <a:lnTo>
                    <a:pt x="319" y="1300"/>
                  </a:lnTo>
                  <a:lnTo>
                    <a:pt x="326" y="1299"/>
                  </a:lnTo>
                  <a:lnTo>
                    <a:pt x="326" y="1299"/>
                  </a:lnTo>
                  <a:lnTo>
                    <a:pt x="329" y="1303"/>
                  </a:lnTo>
                  <a:lnTo>
                    <a:pt x="333" y="1307"/>
                  </a:lnTo>
                  <a:lnTo>
                    <a:pt x="338" y="1309"/>
                  </a:lnTo>
                  <a:lnTo>
                    <a:pt x="344" y="1309"/>
                  </a:lnTo>
                  <a:lnTo>
                    <a:pt x="344" y="1309"/>
                  </a:lnTo>
                  <a:lnTo>
                    <a:pt x="349" y="1309"/>
                  </a:lnTo>
                  <a:lnTo>
                    <a:pt x="354" y="1307"/>
                  </a:lnTo>
                  <a:lnTo>
                    <a:pt x="362" y="1300"/>
                  </a:lnTo>
                  <a:lnTo>
                    <a:pt x="370" y="1294"/>
                  </a:lnTo>
                  <a:lnTo>
                    <a:pt x="373" y="1292"/>
                  </a:lnTo>
                  <a:lnTo>
                    <a:pt x="378" y="1291"/>
                  </a:lnTo>
                  <a:lnTo>
                    <a:pt x="378" y="1291"/>
                  </a:lnTo>
                  <a:lnTo>
                    <a:pt x="385" y="1293"/>
                  </a:lnTo>
                  <a:lnTo>
                    <a:pt x="396" y="1299"/>
                  </a:lnTo>
                  <a:lnTo>
                    <a:pt x="410" y="1306"/>
                  </a:lnTo>
                  <a:lnTo>
                    <a:pt x="425" y="1315"/>
                  </a:lnTo>
                  <a:lnTo>
                    <a:pt x="439" y="1325"/>
                  </a:lnTo>
                  <a:lnTo>
                    <a:pt x="450" y="1334"/>
                  </a:lnTo>
                  <a:lnTo>
                    <a:pt x="460" y="1344"/>
                  </a:lnTo>
                  <a:lnTo>
                    <a:pt x="461" y="1347"/>
                  </a:lnTo>
                  <a:lnTo>
                    <a:pt x="462" y="1351"/>
                  </a:lnTo>
                  <a:lnTo>
                    <a:pt x="462" y="1351"/>
                  </a:lnTo>
                  <a:lnTo>
                    <a:pt x="462" y="1379"/>
                  </a:lnTo>
                  <a:lnTo>
                    <a:pt x="462" y="1379"/>
                  </a:lnTo>
                  <a:lnTo>
                    <a:pt x="463" y="1390"/>
                  </a:lnTo>
                  <a:lnTo>
                    <a:pt x="466" y="1401"/>
                  </a:lnTo>
                  <a:lnTo>
                    <a:pt x="471" y="1415"/>
                  </a:lnTo>
                  <a:lnTo>
                    <a:pt x="477" y="1427"/>
                  </a:lnTo>
                  <a:lnTo>
                    <a:pt x="477" y="1427"/>
                  </a:lnTo>
                  <a:lnTo>
                    <a:pt x="480" y="1432"/>
                  </a:lnTo>
                  <a:lnTo>
                    <a:pt x="484" y="1438"/>
                  </a:lnTo>
                  <a:lnTo>
                    <a:pt x="487" y="1450"/>
                  </a:lnTo>
                  <a:lnTo>
                    <a:pt x="489" y="1461"/>
                  </a:lnTo>
                  <a:lnTo>
                    <a:pt x="492" y="1473"/>
                  </a:lnTo>
                  <a:lnTo>
                    <a:pt x="494" y="1483"/>
                  </a:lnTo>
                  <a:lnTo>
                    <a:pt x="496" y="1493"/>
                  </a:lnTo>
                  <a:lnTo>
                    <a:pt x="502" y="1502"/>
                  </a:lnTo>
                  <a:lnTo>
                    <a:pt x="506" y="1507"/>
                  </a:lnTo>
                  <a:lnTo>
                    <a:pt x="510" y="1512"/>
                  </a:lnTo>
                  <a:lnTo>
                    <a:pt x="510" y="1512"/>
                  </a:lnTo>
                  <a:lnTo>
                    <a:pt x="579" y="1512"/>
                  </a:lnTo>
                  <a:lnTo>
                    <a:pt x="579" y="1512"/>
                  </a:lnTo>
                  <a:lnTo>
                    <a:pt x="579" y="1512"/>
                  </a:lnTo>
                  <a:lnTo>
                    <a:pt x="595" y="1529"/>
                  </a:lnTo>
                  <a:lnTo>
                    <a:pt x="609" y="1545"/>
                  </a:lnTo>
                  <a:lnTo>
                    <a:pt x="624" y="1559"/>
                  </a:lnTo>
                  <a:lnTo>
                    <a:pt x="632" y="1565"/>
                  </a:lnTo>
                  <a:lnTo>
                    <a:pt x="642" y="1570"/>
                  </a:lnTo>
                  <a:lnTo>
                    <a:pt x="642" y="1570"/>
                  </a:lnTo>
                  <a:lnTo>
                    <a:pt x="649" y="1574"/>
                  </a:lnTo>
                  <a:lnTo>
                    <a:pt x="659" y="1577"/>
                  </a:lnTo>
                  <a:lnTo>
                    <a:pt x="677" y="1583"/>
                  </a:lnTo>
                  <a:lnTo>
                    <a:pt x="698" y="1588"/>
                  </a:lnTo>
                  <a:lnTo>
                    <a:pt x="718" y="1591"/>
                  </a:lnTo>
                  <a:lnTo>
                    <a:pt x="758" y="1598"/>
                  </a:lnTo>
                  <a:lnTo>
                    <a:pt x="775" y="1603"/>
                  </a:lnTo>
                  <a:lnTo>
                    <a:pt x="789" y="1607"/>
                  </a:lnTo>
                  <a:lnTo>
                    <a:pt x="789" y="1607"/>
                  </a:lnTo>
                  <a:lnTo>
                    <a:pt x="800" y="1614"/>
                  </a:lnTo>
                  <a:lnTo>
                    <a:pt x="809" y="1621"/>
                  </a:lnTo>
                  <a:lnTo>
                    <a:pt x="817" y="1629"/>
                  </a:lnTo>
                  <a:lnTo>
                    <a:pt x="825" y="1637"/>
                  </a:lnTo>
                  <a:lnTo>
                    <a:pt x="838" y="1656"/>
                  </a:lnTo>
                  <a:lnTo>
                    <a:pt x="851" y="1673"/>
                  </a:lnTo>
                  <a:lnTo>
                    <a:pt x="857" y="1681"/>
                  </a:lnTo>
                  <a:lnTo>
                    <a:pt x="863" y="1689"/>
                  </a:lnTo>
                  <a:lnTo>
                    <a:pt x="871" y="1696"/>
                  </a:lnTo>
                  <a:lnTo>
                    <a:pt x="880" y="1702"/>
                  </a:lnTo>
                  <a:lnTo>
                    <a:pt x="890" y="1706"/>
                  </a:lnTo>
                  <a:lnTo>
                    <a:pt x="900" y="1710"/>
                  </a:lnTo>
                  <a:lnTo>
                    <a:pt x="914" y="1713"/>
                  </a:lnTo>
                  <a:lnTo>
                    <a:pt x="928" y="1713"/>
                  </a:lnTo>
                  <a:lnTo>
                    <a:pt x="928" y="1713"/>
                  </a:lnTo>
                  <a:lnTo>
                    <a:pt x="947" y="1714"/>
                  </a:lnTo>
                  <a:lnTo>
                    <a:pt x="965" y="1718"/>
                  </a:lnTo>
                  <a:lnTo>
                    <a:pt x="983" y="1720"/>
                  </a:lnTo>
                  <a:lnTo>
                    <a:pt x="1001" y="1721"/>
                  </a:lnTo>
                  <a:lnTo>
                    <a:pt x="1001" y="1721"/>
                  </a:lnTo>
                  <a:lnTo>
                    <a:pt x="1010" y="1720"/>
                  </a:lnTo>
                  <a:lnTo>
                    <a:pt x="1016" y="1719"/>
                  </a:lnTo>
                  <a:lnTo>
                    <a:pt x="1022" y="1715"/>
                  </a:lnTo>
                  <a:lnTo>
                    <a:pt x="1028" y="1711"/>
                  </a:lnTo>
                  <a:lnTo>
                    <a:pt x="1034" y="1706"/>
                  </a:lnTo>
                  <a:lnTo>
                    <a:pt x="1038" y="1702"/>
                  </a:lnTo>
                  <a:lnTo>
                    <a:pt x="1048" y="1690"/>
                  </a:lnTo>
                  <a:lnTo>
                    <a:pt x="1056" y="1679"/>
                  </a:lnTo>
                  <a:lnTo>
                    <a:pt x="1065" y="1668"/>
                  </a:lnTo>
                  <a:lnTo>
                    <a:pt x="1071" y="1665"/>
                  </a:lnTo>
                  <a:lnTo>
                    <a:pt x="1076" y="1661"/>
                  </a:lnTo>
                  <a:lnTo>
                    <a:pt x="1083" y="1659"/>
                  </a:lnTo>
                  <a:lnTo>
                    <a:pt x="1090" y="1659"/>
                  </a:lnTo>
                  <a:lnTo>
                    <a:pt x="1090" y="1659"/>
                  </a:lnTo>
                  <a:lnTo>
                    <a:pt x="1095" y="1659"/>
                  </a:lnTo>
                  <a:lnTo>
                    <a:pt x="1099" y="1660"/>
                  </a:lnTo>
                  <a:lnTo>
                    <a:pt x="1103" y="1662"/>
                  </a:lnTo>
                  <a:lnTo>
                    <a:pt x="1107" y="1666"/>
                  </a:lnTo>
                  <a:lnTo>
                    <a:pt x="1114" y="1673"/>
                  </a:lnTo>
                  <a:lnTo>
                    <a:pt x="1120" y="1682"/>
                  </a:lnTo>
                  <a:lnTo>
                    <a:pt x="1132" y="1700"/>
                  </a:lnTo>
                  <a:lnTo>
                    <a:pt x="1136" y="1707"/>
                  </a:lnTo>
                  <a:lnTo>
                    <a:pt x="1142" y="1713"/>
                  </a:lnTo>
                  <a:lnTo>
                    <a:pt x="1142" y="1713"/>
                  </a:lnTo>
                  <a:lnTo>
                    <a:pt x="1145" y="1718"/>
                  </a:lnTo>
                  <a:lnTo>
                    <a:pt x="1149" y="1721"/>
                  </a:lnTo>
                  <a:lnTo>
                    <a:pt x="1152" y="1722"/>
                  </a:lnTo>
                  <a:lnTo>
                    <a:pt x="1156" y="1723"/>
                  </a:lnTo>
                  <a:lnTo>
                    <a:pt x="1163" y="1725"/>
                  </a:lnTo>
                  <a:lnTo>
                    <a:pt x="1170" y="1722"/>
                  </a:lnTo>
                  <a:lnTo>
                    <a:pt x="1184" y="1717"/>
                  </a:lnTo>
                  <a:lnTo>
                    <a:pt x="1193" y="1715"/>
                  </a:lnTo>
                  <a:lnTo>
                    <a:pt x="1196" y="1717"/>
                  </a:lnTo>
                  <a:lnTo>
                    <a:pt x="1201" y="1717"/>
                  </a:lnTo>
                  <a:lnTo>
                    <a:pt x="1201" y="1717"/>
                  </a:lnTo>
                  <a:lnTo>
                    <a:pt x="1207" y="1721"/>
                  </a:lnTo>
                  <a:lnTo>
                    <a:pt x="1213" y="1727"/>
                  </a:lnTo>
                  <a:lnTo>
                    <a:pt x="1217" y="1733"/>
                  </a:lnTo>
                  <a:lnTo>
                    <a:pt x="1220" y="1740"/>
                  </a:lnTo>
                  <a:lnTo>
                    <a:pt x="1225" y="1751"/>
                  </a:lnTo>
                  <a:lnTo>
                    <a:pt x="1228" y="1757"/>
                  </a:lnTo>
                  <a:lnTo>
                    <a:pt x="1234" y="1761"/>
                  </a:lnTo>
                  <a:lnTo>
                    <a:pt x="1234" y="1761"/>
                  </a:lnTo>
                  <a:lnTo>
                    <a:pt x="1240" y="1765"/>
                  </a:lnTo>
                  <a:lnTo>
                    <a:pt x="1247" y="1768"/>
                  </a:lnTo>
                  <a:lnTo>
                    <a:pt x="1252" y="1769"/>
                  </a:lnTo>
                  <a:lnTo>
                    <a:pt x="1259" y="1769"/>
                  </a:lnTo>
                  <a:lnTo>
                    <a:pt x="1272" y="1769"/>
                  </a:lnTo>
                  <a:lnTo>
                    <a:pt x="1278" y="1771"/>
                  </a:lnTo>
                  <a:lnTo>
                    <a:pt x="1285" y="1772"/>
                  </a:lnTo>
                  <a:lnTo>
                    <a:pt x="1285" y="1772"/>
                  </a:lnTo>
                  <a:lnTo>
                    <a:pt x="1291" y="1775"/>
                  </a:lnTo>
                  <a:lnTo>
                    <a:pt x="1297" y="1780"/>
                  </a:lnTo>
                  <a:lnTo>
                    <a:pt x="1306" y="1789"/>
                  </a:lnTo>
                  <a:lnTo>
                    <a:pt x="1317" y="1798"/>
                  </a:lnTo>
                  <a:lnTo>
                    <a:pt x="1323" y="1802"/>
                  </a:lnTo>
                  <a:lnTo>
                    <a:pt x="1328" y="1805"/>
                  </a:lnTo>
                  <a:lnTo>
                    <a:pt x="1328" y="1805"/>
                  </a:lnTo>
                  <a:lnTo>
                    <a:pt x="1328" y="1805"/>
                  </a:lnTo>
                  <a:lnTo>
                    <a:pt x="1328" y="180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3" name="Freeform 134"/>
            <p:cNvSpPr>
              <a:spLocks/>
            </p:cNvSpPr>
            <p:nvPr/>
          </p:nvSpPr>
          <p:spPr bwMode="auto">
            <a:xfrm>
              <a:off x="6660370" y="4344056"/>
              <a:ext cx="781471" cy="440446"/>
            </a:xfrm>
            <a:custGeom>
              <a:avLst/>
              <a:gdLst/>
              <a:ahLst/>
              <a:cxnLst>
                <a:cxn ang="0">
                  <a:pos x="1175" y="663"/>
                </a:cxn>
                <a:cxn ang="0">
                  <a:pos x="1042" y="755"/>
                </a:cxn>
                <a:cxn ang="0">
                  <a:pos x="958" y="779"/>
                </a:cxn>
                <a:cxn ang="0">
                  <a:pos x="664" y="642"/>
                </a:cxn>
                <a:cxn ang="0">
                  <a:pos x="508" y="528"/>
                </a:cxn>
                <a:cxn ang="0">
                  <a:pos x="453" y="501"/>
                </a:cxn>
                <a:cxn ang="0">
                  <a:pos x="337" y="524"/>
                </a:cxn>
                <a:cxn ang="0">
                  <a:pos x="217" y="519"/>
                </a:cxn>
                <a:cxn ang="0">
                  <a:pos x="171" y="494"/>
                </a:cxn>
                <a:cxn ang="0">
                  <a:pos x="116" y="508"/>
                </a:cxn>
                <a:cxn ang="0">
                  <a:pos x="85" y="451"/>
                </a:cxn>
                <a:cxn ang="0">
                  <a:pos x="16" y="357"/>
                </a:cxn>
                <a:cxn ang="0">
                  <a:pos x="9" y="290"/>
                </a:cxn>
                <a:cxn ang="0">
                  <a:pos x="37" y="282"/>
                </a:cxn>
                <a:cxn ang="0">
                  <a:pos x="67" y="236"/>
                </a:cxn>
                <a:cxn ang="0">
                  <a:pos x="45" y="188"/>
                </a:cxn>
                <a:cxn ang="0">
                  <a:pos x="85" y="142"/>
                </a:cxn>
                <a:cxn ang="0">
                  <a:pos x="162" y="80"/>
                </a:cxn>
                <a:cxn ang="0">
                  <a:pos x="164" y="6"/>
                </a:cxn>
                <a:cxn ang="0">
                  <a:pos x="205" y="42"/>
                </a:cxn>
                <a:cxn ang="0">
                  <a:pos x="263" y="124"/>
                </a:cxn>
                <a:cxn ang="0">
                  <a:pos x="256" y="205"/>
                </a:cxn>
                <a:cxn ang="0">
                  <a:pos x="195" y="200"/>
                </a:cxn>
                <a:cxn ang="0">
                  <a:pos x="140" y="200"/>
                </a:cxn>
                <a:cxn ang="0">
                  <a:pos x="117" y="230"/>
                </a:cxn>
                <a:cxn ang="0">
                  <a:pos x="129" y="326"/>
                </a:cxn>
                <a:cxn ang="0">
                  <a:pos x="183" y="374"/>
                </a:cxn>
                <a:cxn ang="0">
                  <a:pos x="230" y="330"/>
                </a:cxn>
                <a:cxn ang="0">
                  <a:pos x="316" y="288"/>
                </a:cxn>
                <a:cxn ang="0">
                  <a:pos x="450" y="296"/>
                </a:cxn>
                <a:cxn ang="0">
                  <a:pos x="549" y="320"/>
                </a:cxn>
                <a:cxn ang="0">
                  <a:pos x="577" y="325"/>
                </a:cxn>
                <a:cxn ang="0">
                  <a:pos x="676" y="291"/>
                </a:cxn>
                <a:cxn ang="0">
                  <a:pos x="686" y="310"/>
                </a:cxn>
                <a:cxn ang="0">
                  <a:pos x="633" y="345"/>
                </a:cxn>
                <a:cxn ang="0">
                  <a:pos x="594" y="364"/>
                </a:cxn>
                <a:cxn ang="0">
                  <a:pos x="629" y="393"/>
                </a:cxn>
                <a:cxn ang="0">
                  <a:pos x="667" y="418"/>
                </a:cxn>
                <a:cxn ang="0">
                  <a:pos x="709" y="408"/>
                </a:cxn>
                <a:cxn ang="0">
                  <a:pos x="809" y="433"/>
                </a:cxn>
                <a:cxn ang="0">
                  <a:pos x="933" y="418"/>
                </a:cxn>
                <a:cxn ang="0">
                  <a:pos x="936" y="459"/>
                </a:cxn>
                <a:cxn ang="0">
                  <a:pos x="901" y="496"/>
                </a:cxn>
                <a:cxn ang="0">
                  <a:pos x="910" y="543"/>
                </a:cxn>
                <a:cxn ang="0">
                  <a:pos x="946" y="519"/>
                </a:cxn>
                <a:cxn ang="0">
                  <a:pos x="957" y="478"/>
                </a:cxn>
                <a:cxn ang="0">
                  <a:pos x="1017" y="485"/>
                </a:cxn>
                <a:cxn ang="0">
                  <a:pos x="1023" y="421"/>
                </a:cxn>
                <a:cxn ang="0">
                  <a:pos x="1017" y="365"/>
                </a:cxn>
                <a:cxn ang="0">
                  <a:pos x="1060" y="344"/>
                </a:cxn>
                <a:cxn ang="0">
                  <a:pos x="1110" y="380"/>
                </a:cxn>
                <a:cxn ang="0">
                  <a:pos x="1230" y="460"/>
                </a:cxn>
                <a:cxn ang="0">
                  <a:pos x="1241" y="513"/>
                </a:cxn>
                <a:cxn ang="0">
                  <a:pos x="1213" y="566"/>
                </a:cxn>
                <a:cxn ang="0">
                  <a:pos x="1241" y="631"/>
                </a:cxn>
                <a:cxn ang="0">
                  <a:pos x="1237" y="649"/>
                </a:cxn>
              </a:cxnLst>
              <a:rect l="0" t="0" r="r" b="b"/>
              <a:pathLst>
                <a:path w="1252" h="779">
                  <a:moveTo>
                    <a:pt x="1237" y="649"/>
                  </a:moveTo>
                  <a:lnTo>
                    <a:pt x="1237" y="649"/>
                  </a:lnTo>
                  <a:lnTo>
                    <a:pt x="1225" y="650"/>
                  </a:lnTo>
                  <a:lnTo>
                    <a:pt x="1215" y="651"/>
                  </a:lnTo>
                  <a:lnTo>
                    <a:pt x="1205" y="654"/>
                  </a:lnTo>
                  <a:lnTo>
                    <a:pt x="1194" y="656"/>
                  </a:lnTo>
                  <a:lnTo>
                    <a:pt x="1175" y="663"/>
                  </a:lnTo>
                  <a:lnTo>
                    <a:pt x="1156" y="672"/>
                  </a:lnTo>
                  <a:lnTo>
                    <a:pt x="1139" y="683"/>
                  </a:lnTo>
                  <a:lnTo>
                    <a:pt x="1123" y="694"/>
                  </a:lnTo>
                  <a:lnTo>
                    <a:pt x="1091" y="719"/>
                  </a:lnTo>
                  <a:lnTo>
                    <a:pt x="1075" y="732"/>
                  </a:lnTo>
                  <a:lnTo>
                    <a:pt x="1060" y="744"/>
                  </a:lnTo>
                  <a:lnTo>
                    <a:pt x="1042" y="755"/>
                  </a:lnTo>
                  <a:lnTo>
                    <a:pt x="1026" y="764"/>
                  </a:lnTo>
                  <a:lnTo>
                    <a:pt x="1008" y="771"/>
                  </a:lnTo>
                  <a:lnTo>
                    <a:pt x="999" y="775"/>
                  </a:lnTo>
                  <a:lnTo>
                    <a:pt x="989" y="777"/>
                  </a:lnTo>
                  <a:lnTo>
                    <a:pt x="979" y="778"/>
                  </a:lnTo>
                  <a:lnTo>
                    <a:pt x="969" y="779"/>
                  </a:lnTo>
                  <a:lnTo>
                    <a:pt x="958" y="779"/>
                  </a:lnTo>
                  <a:lnTo>
                    <a:pt x="948" y="778"/>
                  </a:lnTo>
                  <a:lnTo>
                    <a:pt x="948" y="778"/>
                  </a:lnTo>
                  <a:lnTo>
                    <a:pt x="928" y="770"/>
                  </a:lnTo>
                  <a:lnTo>
                    <a:pt x="893" y="754"/>
                  </a:lnTo>
                  <a:lnTo>
                    <a:pt x="785" y="702"/>
                  </a:lnTo>
                  <a:lnTo>
                    <a:pt x="724" y="672"/>
                  </a:lnTo>
                  <a:lnTo>
                    <a:pt x="664" y="642"/>
                  </a:lnTo>
                  <a:lnTo>
                    <a:pt x="611" y="615"/>
                  </a:lnTo>
                  <a:lnTo>
                    <a:pt x="569" y="591"/>
                  </a:lnTo>
                  <a:lnTo>
                    <a:pt x="569" y="591"/>
                  </a:lnTo>
                  <a:lnTo>
                    <a:pt x="560" y="585"/>
                  </a:lnTo>
                  <a:lnTo>
                    <a:pt x="552" y="578"/>
                  </a:lnTo>
                  <a:lnTo>
                    <a:pt x="537" y="562"/>
                  </a:lnTo>
                  <a:lnTo>
                    <a:pt x="508" y="528"/>
                  </a:lnTo>
                  <a:lnTo>
                    <a:pt x="501" y="521"/>
                  </a:lnTo>
                  <a:lnTo>
                    <a:pt x="493" y="515"/>
                  </a:lnTo>
                  <a:lnTo>
                    <a:pt x="487" y="509"/>
                  </a:lnTo>
                  <a:lnTo>
                    <a:pt x="478" y="504"/>
                  </a:lnTo>
                  <a:lnTo>
                    <a:pt x="470" y="502"/>
                  </a:lnTo>
                  <a:lnTo>
                    <a:pt x="462" y="500"/>
                  </a:lnTo>
                  <a:lnTo>
                    <a:pt x="453" y="501"/>
                  </a:lnTo>
                  <a:lnTo>
                    <a:pt x="444" y="503"/>
                  </a:lnTo>
                  <a:lnTo>
                    <a:pt x="444" y="503"/>
                  </a:lnTo>
                  <a:lnTo>
                    <a:pt x="423" y="510"/>
                  </a:lnTo>
                  <a:lnTo>
                    <a:pt x="403" y="516"/>
                  </a:lnTo>
                  <a:lnTo>
                    <a:pt x="382" y="519"/>
                  </a:lnTo>
                  <a:lnTo>
                    <a:pt x="360" y="521"/>
                  </a:lnTo>
                  <a:lnTo>
                    <a:pt x="337" y="524"/>
                  </a:lnTo>
                  <a:lnTo>
                    <a:pt x="314" y="524"/>
                  </a:lnTo>
                  <a:lnTo>
                    <a:pt x="264" y="525"/>
                  </a:lnTo>
                  <a:lnTo>
                    <a:pt x="264" y="525"/>
                  </a:lnTo>
                  <a:lnTo>
                    <a:pt x="251" y="524"/>
                  </a:lnTo>
                  <a:lnTo>
                    <a:pt x="239" y="524"/>
                  </a:lnTo>
                  <a:lnTo>
                    <a:pt x="228" y="521"/>
                  </a:lnTo>
                  <a:lnTo>
                    <a:pt x="217" y="519"/>
                  </a:lnTo>
                  <a:lnTo>
                    <a:pt x="208" y="515"/>
                  </a:lnTo>
                  <a:lnTo>
                    <a:pt x="200" y="509"/>
                  </a:lnTo>
                  <a:lnTo>
                    <a:pt x="193" y="502"/>
                  </a:lnTo>
                  <a:lnTo>
                    <a:pt x="187" y="492"/>
                  </a:lnTo>
                  <a:lnTo>
                    <a:pt x="187" y="492"/>
                  </a:lnTo>
                  <a:lnTo>
                    <a:pt x="179" y="493"/>
                  </a:lnTo>
                  <a:lnTo>
                    <a:pt x="171" y="494"/>
                  </a:lnTo>
                  <a:lnTo>
                    <a:pt x="156" y="501"/>
                  </a:lnTo>
                  <a:lnTo>
                    <a:pt x="140" y="507"/>
                  </a:lnTo>
                  <a:lnTo>
                    <a:pt x="133" y="509"/>
                  </a:lnTo>
                  <a:lnTo>
                    <a:pt x="125" y="510"/>
                  </a:lnTo>
                  <a:lnTo>
                    <a:pt x="125" y="510"/>
                  </a:lnTo>
                  <a:lnTo>
                    <a:pt x="121" y="509"/>
                  </a:lnTo>
                  <a:lnTo>
                    <a:pt x="116" y="508"/>
                  </a:lnTo>
                  <a:lnTo>
                    <a:pt x="113" y="507"/>
                  </a:lnTo>
                  <a:lnTo>
                    <a:pt x="109" y="504"/>
                  </a:lnTo>
                  <a:lnTo>
                    <a:pt x="103" y="497"/>
                  </a:lnTo>
                  <a:lnTo>
                    <a:pt x="99" y="489"/>
                  </a:lnTo>
                  <a:lnTo>
                    <a:pt x="92" y="470"/>
                  </a:lnTo>
                  <a:lnTo>
                    <a:pt x="88" y="459"/>
                  </a:lnTo>
                  <a:lnTo>
                    <a:pt x="85" y="451"/>
                  </a:lnTo>
                  <a:lnTo>
                    <a:pt x="85" y="451"/>
                  </a:lnTo>
                  <a:lnTo>
                    <a:pt x="80" y="441"/>
                  </a:lnTo>
                  <a:lnTo>
                    <a:pt x="75" y="432"/>
                  </a:lnTo>
                  <a:lnTo>
                    <a:pt x="62" y="414"/>
                  </a:lnTo>
                  <a:lnTo>
                    <a:pt x="35" y="383"/>
                  </a:lnTo>
                  <a:lnTo>
                    <a:pt x="22" y="366"/>
                  </a:lnTo>
                  <a:lnTo>
                    <a:pt x="16" y="357"/>
                  </a:lnTo>
                  <a:lnTo>
                    <a:pt x="11" y="348"/>
                  </a:lnTo>
                  <a:lnTo>
                    <a:pt x="7" y="336"/>
                  </a:lnTo>
                  <a:lnTo>
                    <a:pt x="3" y="325"/>
                  </a:lnTo>
                  <a:lnTo>
                    <a:pt x="1" y="311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9" y="290"/>
                  </a:lnTo>
                  <a:lnTo>
                    <a:pt x="16" y="286"/>
                  </a:lnTo>
                  <a:lnTo>
                    <a:pt x="23" y="283"/>
                  </a:lnTo>
                  <a:lnTo>
                    <a:pt x="27" y="282"/>
                  </a:lnTo>
                  <a:lnTo>
                    <a:pt x="34" y="283"/>
                  </a:lnTo>
                  <a:lnTo>
                    <a:pt x="37" y="283"/>
                  </a:lnTo>
                  <a:lnTo>
                    <a:pt x="37" y="282"/>
                  </a:lnTo>
                  <a:lnTo>
                    <a:pt x="37" y="282"/>
                  </a:lnTo>
                  <a:lnTo>
                    <a:pt x="52" y="271"/>
                  </a:lnTo>
                  <a:lnTo>
                    <a:pt x="61" y="261"/>
                  </a:lnTo>
                  <a:lnTo>
                    <a:pt x="64" y="257"/>
                  </a:lnTo>
                  <a:lnTo>
                    <a:pt x="67" y="252"/>
                  </a:lnTo>
                  <a:lnTo>
                    <a:pt x="68" y="248"/>
                  </a:lnTo>
                  <a:lnTo>
                    <a:pt x="68" y="243"/>
                  </a:lnTo>
                  <a:lnTo>
                    <a:pt x="67" y="236"/>
                  </a:lnTo>
                  <a:lnTo>
                    <a:pt x="64" y="228"/>
                  </a:lnTo>
                  <a:lnTo>
                    <a:pt x="60" y="221"/>
                  </a:lnTo>
                  <a:lnTo>
                    <a:pt x="55" y="214"/>
                  </a:lnTo>
                  <a:lnTo>
                    <a:pt x="50" y="206"/>
                  </a:lnTo>
                  <a:lnTo>
                    <a:pt x="47" y="199"/>
                  </a:lnTo>
                  <a:lnTo>
                    <a:pt x="45" y="191"/>
                  </a:lnTo>
                  <a:lnTo>
                    <a:pt x="45" y="188"/>
                  </a:lnTo>
                  <a:lnTo>
                    <a:pt x="45" y="183"/>
                  </a:lnTo>
                  <a:lnTo>
                    <a:pt x="46" y="179"/>
                  </a:lnTo>
                  <a:lnTo>
                    <a:pt x="48" y="174"/>
                  </a:lnTo>
                  <a:lnTo>
                    <a:pt x="52" y="169"/>
                  </a:lnTo>
                  <a:lnTo>
                    <a:pt x="55" y="165"/>
                  </a:lnTo>
                  <a:lnTo>
                    <a:pt x="68" y="154"/>
                  </a:lnTo>
                  <a:lnTo>
                    <a:pt x="85" y="142"/>
                  </a:lnTo>
                  <a:lnTo>
                    <a:pt x="85" y="142"/>
                  </a:lnTo>
                  <a:lnTo>
                    <a:pt x="119" y="120"/>
                  </a:lnTo>
                  <a:lnTo>
                    <a:pt x="132" y="111"/>
                  </a:lnTo>
                  <a:lnTo>
                    <a:pt x="142" y="101"/>
                  </a:lnTo>
                  <a:lnTo>
                    <a:pt x="151" y="95"/>
                  </a:lnTo>
                  <a:lnTo>
                    <a:pt x="157" y="86"/>
                  </a:lnTo>
                  <a:lnTo>
                    <a:pt x="162" y="80"/>
                  </a:lnTo>
                  <a:lnTo>
                    <a:pt x="164" y="73"/>
                  </a:lnTo>
                  <a:lnTo>
                    <a:pt x="167" y="66"/>
                  </a:lnTo>
                  <a:lnTo>
                    <a:pt x="167" y="59"/>
                  </a:lnTo>
                  <a:lnTo>
                    <a:pt x="167" y="45"/>
                  </a:lnTo>
                  <a:lnTo>
                    <a:pt x="165" y="28"/>
                  </a:lnTo>
                  <a:lnTo>
                    <a:pt x="164" y="6"/>
                  </a:lnTo>
                  <a:lnTo>
                    <a:pt x="164" y="6"/>
                  </a:lnTo>
                  <a:lnTo>
                    <a:pt x="165" y="2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2" y="2"/>
                  </a:lnTo>
                  <a:lnTo>
                    <a:pt x="180" y="12"/>
                  </a:lnTo>
                  <a:lnTo>
                    <a:pt x="191" y="26"/>
                  </a:lnTo>
                  <a:lnTo>
                    <a:pt x="205" y="42"/>
                  </a:lnTo>
                  <a:lnTo>
                    <a:pt x="220" y="59"/>
                  </a:lnTo>
                  <a:lnTo>
                    <a:pt x="236" y="75"/>
                  </a:lnTo>
                  <a:lnTo>
                    <a:pt x="244" y="82"/>
                  </a:lnTo>
                  <a:lnTo>
                    <a:pt x="253" y="88"/>
                  </a:lnTo>
                  <a:lnTo>
                    <a:pt x="253" y="88"/>
                  </a:lnTo>
                  <a:lnTo>
                    <a:pt x="259" y="104"/>
                  </a:lnTo>
                  <a:lnTo>
                    <a:pt x="263" y="124"/>
                  </a:lnTo>
                  <a:lnTo>
                    <a:pt x="266" y="147"/>
                  </a:lnTo>
                  <a:lnTo>
                    <a:pt x="267" y="159"/>
                  </a:lnTo>
                  <a:lnTo>
                    <a:pt x="267" y="170"/>
                  </a:lnTo>
                  <a:lnTo>
                    <a:pt x="266" y="181"/>
                  </a:lnTo>
                  <a:lnTo>
                    <a:pt x="263" y="190"/>
                  </a:lnTo>
                  <a:lnTo>
                    <a:pt x="261" y="199"/>
                  </a:lnTo>
                  <a:lnTo>
                    <a:pt x="256" y="205"/>
                  </a:lnTo>
                  <a:lnTo>
                    <a:pt x="252" y="211"/>
                  </a:lnTo>
                  <a:lnTo>
                    <a:pt x="245" y="213"/>
                  </a:lnTo>
                  <a:lnTo>
                    <a:pt x="237" y="214"/>
                  </a:lnTo>
                  <a:lnTo>
                    <a:pt x="228" y="212"/>
                  </a:lnTo>
                  <a:lnTo>
                    <a:pt x="228" y="212"/>
                  </a:lnTo>
                  <a:lnTo>
                    <a:pt x="210" y="205"/>
                  </a:lnTo>
                  <a:lnTo>
                    <a:pt x="195" y="200"/>
                  </a:lnTo>
                  <a:lnTo>
                    <a:pt x="183" y="197"/>
                  </a:lnTo>
                  <a:lnTo>
                    <a:pt x="172" y="195"/>
                  </a:lnTo>
                  <a:lnTo>
                    <a:pt x="163" y="195"/>
                  </a:lnTo>
                  <a:lnTo>
                    <a:pt x="155" y="195"/>
                  </a:lnTo>
                  <a:lnTo>
                    <a:pt x="149" y="196"/>
                  </a:lnTo>
                  <a:lnTo>
                    <a:pt x="145" y="198"/>
                  </a:lnTo>
                  <a:lnTo>
                    <a:pt x="140" y="200"/>
                  </a:lnTo>
                  <a:lnTo>
                    <a:pt x="137" y="204"/>
                  </a:lnTo>
                  <a:lnTo>
                    <a:pt x="130" y="210"/>
                  </a:lnTo>
                  <a:lnTo>
                    <a:pt x="123" y="215"/>
                  </a:lnTo>
                  <a:lnTo>
                    <a:pt x="118" y="218"/>
                  </a:lnTo>
                  <a:lnTo>
                    <a:pt x="114" y="220"/>
                  </a:lnTo>
                  <a:lnTo>
                    <a:pt x="114" y="220"/>
                  </a:lnTo>
                  <a:lnTo>
                    <a:pt x="117" y="230"/>
                  </a:lnTo>
                  <a:lnTo>
                    <a:pt x="122" y="241"/>
                  </a:lnTo>
                  <a:lnTo>
                    <a:pt x="125" y="256"/>
                  </a:lnTo>
                  <a:lnTo>
                    <a:pt x="129" y="272"/>
                  </a:lnTo>
                  <a:lnTo>
                    <a:pt x="131" y="290"/>
                  </a:lnTo>
                  <a:lnTo>
                    <a:pt x="131" y="309"/>
                  </a:lnTo>
                  <a:lnTo>
                    <a:pt x="130" y="318"/>
                  </a:lnTo>
                  <a:lnTo>
                    <a:pt x="129" y="326"/>
                  </a:lnTo>
                  <a:lnTo>
                    <a:pt x="129" y="326"/>
                  </a:lnTo>
                  <a:lnTo>
                    <a:pt x="138" y="334"/>
                  </a:lnTo>
                  <a:lnTo>
                    <a:pt x="147" y="344"/>
                  </a:lnTo>
                  <a:lnTo>
                    <a:pt x="165" y="363"/>
                  </a:lnTo>
                  <a:lnTo>
                    <a:pt x="175" y="370"/>
                  </a:lnTo>
                  <a:lnTo>
                    <a:pt x="179" y="372"/>
                  </a:lnTo>
                  <a:lnTo>
                    <a:pt x="183" y="374"/>
                  </a:lnTo>
                  <a:lnTo>
                    <a:pt x="187" y="374"/>
                  </a:lnTo>
                  <a:lnTo>
                    <a:pt x="191" y="373"/>
                  </a:lnTo>
                  <a:lnTo>
                    <a:pt x="194" y="371"/>
                  </a:lnTo>
                  <a:lnTo>
                    <a:pt x="198" y="367"/>
                  </a:lnTo>
                  <a:lnTo>
                    <a:pt x="198" y="367"/>
                  </a:lnTo>
                  <a:lnTo>
                    <a:pt x="214" y="347"/>
                  </a:lnTo>
                  <a:lnTo>
                    <a:pt x="230" y="330"/>
                  </a:lnTo>
                  <a:lnTo>
                    <a:pt x="244" y="317"/>
                  </a:lnTo>
                  <a:lnTo>
                    <a:pt x="256" y="306"/>
                  </a:lnTo>
                  <a:lnTo>
                    <a:pt x="269" y="298"/>
                  </a:lnTo>
                  <a:lnTo>
                    <a:pt x="282" y="294"/>
                  </a:lnTo>
                  <a:lnTo>
                    <a:pt x="293" y="290"/>
                  </a:lnTo>
                  <a:lnTo>
                    <a:pt x="305" y="288"/>
                  </a:lnTo>
                  <a:lnTo>
                    <a:pt x="316" y="288"/>
                  </a:lnTo>
                  <a:lnTo>
                    <a:pt x="329" y="288"/>
                  </a:lnTo>
                  <a:lnTo>
                    <a:pt x="355" y="291"/>
                  </a:lnTo>
                  <a:lnTo>
                    <a:pt x="386" y="295"/>
                  </a:lnTo>
                  <a:lnTo>
                    <a:pt x="404" y="296"/>
                  </a:lnTo>
                  <a:lnTo>
                    <a:pt x="422" y="297"/>
                  </a:lnTo>
                  <a:lnTo>
                    <a:pt x="422" y="297"/>
                  </a:lnTo>
                  <a:lnTo>
                    <a:pt x="450" y="296"/>
                  </a:lnTo>
                  <a:lnTo>
                    <a:pt x="482" y="295"/>
                  </a:lnTo>
                  <a:lnTo>
                    <a:pt x="513" y="292"/>
                  </a:lnTo>
                  <a:lnTo>
                    <a:pt x="536" y="289"/>
                  </a:lnTo>
                  <a:lnTo>
                    <a:pt x="536" y="289"/>
                  </a:lnTo>
                  <a:lnTo>
                    <a:pt x="541" y="302"/>
                  </a:lnTo>
                  <a:lnTo>
                    <a:pt x="544" y="312"/>
                  </a:lnTo>
                  <a:lnTo>
                    <a:pt x="549" y="320"/>
                  </a:lnTo>
                  <a:lnTo>
                    <a:pt x="553" y="326"/>
                  </a:lnTo>
                  <a:lnTo>
                    <a:pt x="558" y="329"/>
                  </a:lnTo>
                  <a:lnTo>
                    <a:pt x="561" y="332"/>
                  </a:lnTo>
                  <a:lnTo>
                    <a:pt x="566" y="332"/>
                  </a:lnTo>
                  <a:lnTo>
                    <a:pt x="569" y="330"/>
                  </a:lnTo>
                  <a:lnTo>
                    <a:pt x="574" y="328"/>
                  </a:lnTo>
                  <a:lnTo>
                    <a:pt x="577" y="325"/>
                  </a:lnTo>
                  <a:lnTo>
                    <a:pt x="585" y="315"/>
                  </a:lnTo>
                  <a:lnTo>
                    <a:pt x="592" y="303"/>
                  </a:lnTo>
                  <a:lnTo>
                    <a:pt x="598" y="289"/>
                  </a:lnTo>
                  <a:lnTo>
                    <a:pt x="598" y="289"/>
                  </a:lnTo>
                  <a:lnTo>
                    <a:pt x="657" y="289"/>
                  </a:lnTo>
                  <a:lnTo>
                    <a:pt x="657" y="289"/>
                  </a:lnTo>
                  <a:lnTo>
                    <a:pt x="676" y="291"/>
                  </a:lnTo>
                  <a:lnTo>
                    <a:pt x="689" y="294"/>
                  </a:lnTo>
                  <a:lnTo>
                    <a:pt x="698" y="296"/>
                  </a:lnTo>
                  <a:lnTo>
                    <a:pt x="702" y="298"/>
                  </a:lnTo>
                  <a:lnTo>
                    <a:pt x="702" y="299"/>
                  </a:lnTo>
                  <a:lnTo>
                    <a:pt x="702" y="301"/>
                  </a:lnTo>
                  <a:lnTo>
                    <a:pt x="698" y="303"/>
                  </a:lnTo>
                  <a:lnTo>
                    <a:pt x="686" y="310"/>
                  </a:lnTo>
                  <a:lnTo>
                    <a:pt x="667" y="318"/>
                  </a:lnTo>
                  <a:lnTo>
                    <a:pt x="658" y="322"/>
                  </a:lnTo>
                  <a:lnTo>
                    <a:pt x="649" y="327"/>
                  </a:lnTo>
                  <a:lnTo>
                    <a:pt x="642" y="333"/>
                  </a:lnTo>
                  <a:lnTo>
                    <a:pt x="635" y="339"/>
                  </a:lnTo>
                  <a:lnTo>
                    <a:pt x="634" y="342"/>
                  </a:lnTo>
                  <a:lnTo>
                    <a:pt x="633" y="345"/>
                  </a:lnTo>
                  <a:lnTo>
                    <a:pt x="632" y="349"/>
                  </a:lnTo>
                  <a:lnTo>
                    <a:pt x="632" y="352"/>
                  </a:lnTo>
                  <a:lnTo>
                    <a:pt x="632" y="352"/>
                  </a:lnTo>
                  <a:lnTo>
                    <a:pt x="610" y="357"/>
                  </a:lnTo>
                  <a:lnTo>
                    <a:pt x="603" y="359"/>
                  </a:lnTo>
                  <a:lnTo>
                    <a:pt x="597" y="362"/>
                  </a:lnTo>
                  <a:lnTo>
                    <a:pt x="594" y="364"/>
                  </a:lnTo>
                  <a:lnTo>
                    <a:pt x="591" y="367"/>
                  </a:lnTo>
                  <a:lnTo>
                    <a:pt x="591" y="370"/>
                  </a:lnTo>
                  <a:lnTo>
                    <a:pt x="592" y="373"/>
                  </a:lnTo>
                  <a:lnTo>
                    <a:pt x="596" y="376"/>
                  </a:lnTo>
                  <a:lnTo>
                    <a:pt x="600" y="379"/>
                  </a:lnTo>
                  <a:lnTo>
                    <a:pt x="612" y="386"/>
                  </a:lnTo>
                  <a:lnTo>
                    <a:pt x="629" y="393"/>
                  </a:lnTo>
                  <a:lnTo>
                    <a:pt x="650" y="399"/>
                  </a:lnTo>
                  <a:lnTo>
                    <a:pt x="650" y="399"/>
                  </a:lnTo>
                  <a:lnTo>
                    <a:pt x="653" y="402"/>
                  </a:lnTo>
                  <a:lnTo>
                    <a:pt x="657" y="404"/>
                  </a:lnTo>
                  <a:lnTo>
                    <a:pt x="661" y="410"/>
                  </a:lnTo>
                  <a:lnTo>
                    <a:pt x="665" y="416"/>
                  </a:lnTo>
                  <a:lnTo>
                    <a:pt x="667" y="418"/>
                  </a:lnTo>
                  <a:lnTo>
                    <a:pt x="669" y="420"/>
                  </a:lnTo>
                  <a:lnTo>
                    <a:pt x="674" y="421"/>
                  </a:lnTo>
                  <a:lnTo>
                    <a:pt x="678" y="421"/>
                  </a:lnTo>
                  <a:lnTo>
                    <a:pt x="683" y="420"/>
                  </a:lnTo>
                  <a:lnTo>
                    <a:pt x="690" y="418"/>
                  </a:lnTo>
                  <a:lnTo>
                    <a:pt x="698" y="413"/>
                  </a:lnTo>
                  <a:lnTo>
                    <a:pt x="709" y="408"/>
                  </a:lnTo>
                  <a:lnTo>
                    <a:pt x="735" y="389"/>
                  </a:lnTo>
                  <a:lnTo>
                    <a:pt x="735" y="389"/>
                  </a:lnTo>
                  <a:lnTo>
                    <a:pt x="758" y="408"/>
                  </a:lnTo>
                  <a:lnTo>
                    <a:pt x="780" y="420"/>
                  </a:lnTo>
                  <a:lnTo>
                    <a:pt x="789" y="426"/>
                  </a:lnTo>
                  <a:lnTo>
                    <a:pt x="798" y="431"/>
                  </a:lnTo>
                  <a:lnTo>
                    <a:pt x="809" y="433"/>
                  </a:lnTo>
                  <a:lnTo>
                    <a:pt x="819" y="435"/>
                  </a:lnTo>
                  <a:lnTo>
                    <a:pt x="829" y="436"/>
                  </a:lnTo>
                  <a:lnTo>
                    <a:pt x="840" y="436"/>
                  </a:lnTo>
                  <a:lnTo>
                    <a:pt x="852" y="435"/>
                  </a:lnTo>
                  <a:lnTo>
                    <a:pt x="865" y="434"/>
                  </a:lnTo>
                  <a:lnTo>
                    <a:pt x="895" y="427"/>
                  </a:lnTo>
                  <a:lnTo>
                    <a:pt x="933" y="418"/>
                  </a:lnTo>
                  <a:lnTo>
                    <a:pt x="933" y="418"/>
                  </a:lnTo>
                  <a:lnTo>
                    <a:pt x="938" y="428"/>
                  </a:lnTo>
                  <a:lnTo>
                    <a:pt x="941" y="436"/>
                  </a:lnTo>
                  <a:lnTo>
                    <a:pt x="942" y="443"/>
                  </a:lnTo>
                  <a:lnTo>
                    <a:pt x="941" y="449"/>
                  </a:lnTo>
                  <a:lnTo>
                    <a:pt x="940" y="455"/>
                  </a:lnTo>
                  <a:lnTo>
                    <a:pt x="936" y="459"/>
                  </a:lnTo>
                  <a:lnTo>
                    <a:pt x="933" y="464"/>
                  </a:lnTo>
                  <a:lnTo>
                    <a:pt x="928" y="467"/>
                  </a:lnTo>
                  <a:lnTo>
                    <a:pt x="919" y="474"/>
                  </a:lnTo>
                  <a:lnTo>
                    <a:pt x="910" y="481"/>
                  </a:lnTo>
                  <a:lnTo>
                    <a:pt x="905" y="486"/>
                  </a:lnTo>
                  <a:lnTo>
                    <a:pt x="903" y="490"/>
                  </a:lnTo>
                  <a:lnTo>
                    <a:pt x="901" y="496"/>
                  </a:lnTo>
                  <a:lnTo>
                    <a:pt x="900" y="503"/>
                  </a:lnTo>
                  <a:lnTo>
                    <a:pt x="900" y="503"/>
                  </a:lnTo>
                  <a:lnTo>
                    <a:pt x="900" y="516"/>
                  </a:lnTo>
                  <a:lnTo>
                    <a:pt x="901" y="526"/>
                  </a:lnTo>
                  <a:lnTo>
                    <a:pt x="903" y="534"/>
                  </a:lnTo>
                  <a:lnTo>
                    <a:pt x="907" y="540"/>
                  </a:lnTo>
                  <a:lnTo>
                    <a:pt x="910" y="543"/>
                  </a:lnTo>
                  <a:lnTo>
                    <a:pt x="916" y="544"/>
                  </a:lnTo>
                  <a:lnTo>
                    <a:pt x="920" y="543"/>
                  </a:lnTo>
                  <a:lnTo>
                    <a:pt x="926" y="541"/>
                  </a:lnTo>
                  <a:lnTo>
                    <a:pt x="932" y="538"/>
                  </a:lnTo>
                  <a:lnTo>
                    <a:pt x="936" y="533"/>
                  </a:lnTo>
                  <a:lnTo>
                    <a:pt x="941" y="527"/>
                  </a:lnTo>
                  <a:lnTo>
                    <a:pt x="946" y="519"/>
                  </a:lnTo>
                  <a:lnTo>
                    <a:pt x="948" y="511"/>
                  </a:lnTo>
                  <a:lnTo>
                    <a:pt x="949" y="503"/>
                  </a:lnTo>
                  <a:lnTo>
                    <a:pt x="949" y="494"/>
                  </a:lnTo>
                  <a:lnTo>
                    <a:pt x="948" y="483"/>
                  </a:lnTo>
                  <a:lnTo>
                    <a:pt x="948" y="483"/>
                  </a:lnTo>
                  <a:lnTo>
                    <a:pt x="951" y="480"/>
                  </a:lnTo>
                  <a:lnTo>
                    <a:pt x="957" y="478"/>
                  </a:lnTo>
                  <a:lnTo>
                    <a:pt x="963" y="478"/>
                  </a:lnTo>
                  <a:lnTo>
                    <a:pt x="970" y="479"/>
                  </a:lnTo>
                  <a:lnTo>
                    <a:pt x="985" y="483"/>
                  </a:lnTo>
                  <a:lnTo>
                    <a:pt x="1000" y="487"/>
                  </a:lnTo>
                  <a:lnTo>
                    <a:pt x="1005" y="488"/>
                  </a:lnTo>
                  <a:lnTo>
                    <a:pt x="1012" y="488"/>
                  </a:lnTo>
                  <a:lnTo>
                    <a:pt x="1017" y="485"/>
                  </a:lnTo>
                  <a:lnTo>
                    <a:pt x="1022" y="480"/>
                  </a:lnTo>
                  <a:lnTo>
                    <a:pt x="1024" y="472"/>
                  </a:lnTo>
                  <a:lnTo>
                    <a:pt x="1025" y="460"/>
                  </a:lnTo>
                  <a:lnTo>
                    <a:pt x="1024" y="444"/>
                  </a:lnTo>
                  <a:lnTo>
                    <a:pt x="1020" y="425"/>
                  </a:lnTo>
                  <a:lnTo>
                    <a:pt x="1020" y="425"/>
                  </a:lnTo>
                  <a:lnTo>
                    <a:pt x="1023" y="421"/>
                  </a:lnTo>
                  <a:lnTo>
                    <a:pt x="1024" y="417"/>
                  </a:lnTo>
                  <a:lnTo>
                    <a:pt x="1023" y="406"/>
                  </a:lnTo>
                  <a:lnTo>
                    <a:pt x="1022" y="396"/>
                  </a:lnTo>
                  <a:lnTo>
                    <a:pt x="1019" y="387"/>
                  </a:lnTo>
                  <a:lnTo>
                    <a:pt x="1017" y="376"/>
                  </a:lnTo>
                  <a:lnTo>
                    <a:pt x="1016" y="368"/>
                  </a:lnTo>
                  <a:lnTo>
                    <a:pt x="1017" y="365"/>
                  </a:lnTo>
                  <a:lnTo>
                    <a:pt x="1018" y="362"/>
                  </a:lnTo>
                  <a:lnTo>
                    <a:pt x="1020" y="358"/>
                  </a:lnTo>
                  <a:lnTo>
                    <a:pt x="1025" y="356"/>
                  </a:lnTo>
                  <a:lnTo>
                    <a:pt x="1025" y="356"/>
                  </a:lnTo>
                  <a:lnTo>
                    <a:pt x="1035" y="351"/>
                  </a:lnTo>
                  <a:lnTo>
                    <a:pt x="1046" y="348"/>
                  </a:lnTo>
                  <a:lnTo>
                    <a:pt x="1060" y="344"/>
                  </a:lnTo>
                  <a:lnTo>
                    <a:pt x="1069" y="344"/>
                  </a:lnTo>
                  <a:lnTo>
                    <a:pt x="1071" y="344"/>
                  </a:lnTo>
                  <a:lnTo>
                    <a:pt x="1071" y="344"/>
                  </a:lnTo>
                  <a:lnTo>
                    <a:pt x="1079" y="355"/>
                  </a:lnTo>
                  <a:lnTo>
                    <a:pt x="1088" y="364"/>
                  </a:lnTo>
                  <a:lnTo>
                    <a:pt x="1099" y="372"/>
                  </a:lnTo>
                  <a:lnTo>
                    <a:pt x="1110" y="380"/>
                  </a:lnTo>
                  <a:lnTo>
                    <a:pt x="1133" y="395"/>
                  </a:lnTo>
                  <a:lnTo>
                    <a:pt x="1157" y="409"/>
                  </a:lnTo>
                  <a:lnTo>
                    <a:pt x="1180" y="421"/>
                  </a:lnTo>
                  <a:lnTo>
                    <a:pt x="1203" y="436"/>
                  </a:lnTo>
                  <a:lnTo>
                    <a:pt x="1213" y="443"/>
                  </a:lnTo>
                  <a:lnTo>
                    <a:pt x="1222" y="451"/>
                  </a:lnTo>
                  <a:lnTo>
                    <a:pt x="1230" y="460"/>
                  </a:lnTo>
                  <a:lnTo>
                    <a:pt x="1237" y="470"/>
                  </a:lnTo>
                  <a:lnTo>
                    <a:pt x="1237" y="470"/>
                  </a:lnTo>
                  <a:lnTo>
                    <a:pt x="1245" y="485"/>
                  </a:lnTo>
                  <a:lnTo>
                    <a:pt x="1252" y="498"/>
                  </a:lnTo>
                  <a:lnTo>
                    <a:pt x="1252" y="498"/>
                  </a:lnTo>
                  <a:lnTo>
                    <a:pt x="1247" y="507"/>
                  </a:lnTo>
                  <a:lnTo>
                    <a:pt x="1241" y="513"/>
                  </a:lnTo>
                  <a:lnTo>
                    <a:pt x="1228" y="527"/>
                  </a:lnTo>
                  <a:lnTo>
                    <a:pt x="1222" y="534"/>
                  </a:lnTo>
                  <a:lnTo>
                    <a:pt x="1216" y="541"/>
                  </a:lnTo>
                  <a:lnTo>
                    <a:pt x="1213" y="548"/>
                  </a:lnTo>
                  <a:lnTo>
                    <a:pt x="1211" y="557"/>
                  </a:lnTo>
                  <a:lnTo>
                    <a:pt x="1211" y="557"/>
                  </a:lnTo>
                  <a:lnTo>
                    <a:pt x="1213" y="566"/>
                  </a:lnTo>
                  <a:lnTo>
                    <a:pt x="1216" y="576"/>
                  </a:lnTo>
                  <a:lnTo>
                    <a:pt x="1221" y="584"/>
                  </a:lnTo>
                  <a:lnTo>
                    <a:pt x="1226" y="592"/>
                  </a:lnTo>
                  <a:lnTo>
                    <a:pt x="1231" y="600"/>
                  </a:lnTo>
                  <a:lnTo>
                    <a:pt x="1237" y="609"/>
                  </a:lnTo>
                  <a:lnTo>
                    <a:pt x="1239" y="619"/>
                  </a:lnTo>
                  <a:lnTo>
                    <a:pt x="1241" y="631"/>
                  </a:lnTo>
                  <a:lnTo>
                    <a:pt x="1241" y="631"/>
                  </a:lnTo>
                  <a:lnTo>
                    <a:pt x="1240" y="639"/>
                  </a:lnTo>
                  <a:lnTo>
                    <a:pt x="1239" y="646"/>
                  </a:lnTo>
                  <a:lnTo>
                    <a:pt x="1236" y="651"/>
                  </a:lnTo>
                  <a:lnTo>
                    <a:pt x="1233" y="657"/>
                  </a:lnTo>
                  <a:lnTo>
                    <a:pt x="1233" y="657"/>
                  </a:lnTo>
                  <a:lnTo>
                    <a:pt x="1237" y="649"/>
                  </a:lnTo>
                  <a:lnTo>
                    <a:pt x="1237" y="64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4" name="Freeform 135"/>
            <p:cNvSpPr>
              <a:spLocks/>
            </p:cNvSpPr>
            <p:nvPr/>
          </p:nvSpPr>
          <p:spPr bwMode="auto">
            <a:xfrm>
              <a:off x="10266870" y="2918552"/>
              <a:ext cx="880091" cy="1043936"/>
            </a:xfrm>
            <a:custGeom>
              <a:avLst/>
              <a:gdLst/>
              <a:ahLst/>
              <a:cxnLst>
                <a:cxn ang="0">
                  <a:pos x="672" y="1636"/>
                </a:cxn>
                <a:cxn ang="0">
                  <a:pos x="714" y="1590"/>
                </a:cxn>
                <a:cxn ang="0">
                  <a:pos x="805" y="1495"/>
                </a:cxn>
                <a:cxn ang="0">
                  <a:pos x="957" y="1401"/>
                </a:cxn>
                <a:cxn ang="0">
                  <a:pos x="1008" y="1419"/>
                </a:cxn>
                <a:cxn ang="0">
                  <a:pos x="1066" y="1488"/>
                </a:cxn>
                <a:cxn ang="0">
                  <a:pos x="1205" y="1440"/>
                </a:cxn>
                <a:cxn ang="0">
                  <a:pos x="1237" y="1332"/>
                </a:cxn>
                <a:cxn ang="0">
                  <a:pos x="1273" y="1201"/>
                </a:cxn>
                <a:cxn ang="0">
                  <a:pos x="1339" y="1189"/>
                </a:cxn>
                <a:cxn ang="0">
                  <a:pos x="1326" y="975"/>
                </a:cxn>
                <a:cxn ang="0">
                  <a:pos x="1410" y="867"/>
                </a:cxn>
                <a:cxn ang="0">
                  <a:pos x="1380" y="802"/>
                </a:cxn>
                <a:cxn ang="0">
                  <a:pos x="1245" y="797"/>
                </a:cxn>
                <a:cxn ang="0">
                  <a:pos x="1066" y="863"/>
                </a:cxn>
                <a:cxn ang="0">
                  <a:pos x="984" y="898"/>
                </a:cxn>
                <a:cxn ang="0">
                  <a:pos x="1021" y="834"/>
                </a:cxn>
                <a:cxn ang="0">
                  <a:pos x="1073" y="739"/>
                </a:cxn>
                <a:cxn ang="0">
                  <a:pos x="1019" y="626"/>
                </a:cxn>
                <a:cxn ang="0">
                  <a:pos x="891" y="591"/>
                </a:cxn>
                <a:cxn ang="0">
                  <a:pos x="897" y="540"/>
                </a:cxn>
                <a:cxn ang="0">
                  <a:pos x="1015" y="517"/>
                </a:cxn>
                <a:cxn ang="0">
                  <a:pos x="1015" y="419"/>
                </a:cxn>
                <a:cxn ang="0">
                  <a:pos x="1106" y="403"/>
                </a:cxn>
                <a:cxn ang="0">
                  <a:pos x="1175" y="326"/>
                </a:cxn>
                <a:cxn ang="0">
                  <a:pos x="1262" y="254"/>
                </a:cxn>
                <a:cxn ang="0">
                  <a:pos x="1221" y="212"/>
                </a:cxn>
                <a:cxn ang="0">
                  <a:pos x="1140" y="168"/>
                </a:cxn>
                <a:cxn ang="0">
                  <a:pos x="1062" y="181"/>
                </a:cxn>
                <a:cxn ang="0">
                  <a:pos x="1088" y="82"/>
                </a:cxn>
                <a:cxn ang="0">
                  <a:pos x="1022" y="0"/>
                </a:cxn>
                <a:cxn ang="0">
                  <a:pos x="848" y="149"/>
                </a:cxn>
                <a:cxn ang="0">
                  <a:pos x="928" y="219"/>
                </a:cxn>
                <a:cxn ang="0">
                  <a:pos x="921" y="288"/>
                </a:cxn>
                <a:cxn ang="0">
                  <a:pos x="800" y="262"/>
                </a:cxn>
                <a:cxn ang="0">
                  <a:pos x="595" y="384"/>
                </a:cxn>
                <a:cxn ang="0">
                  <a:pos x="317" y="610"/>
                </a:cxn>
                <a:cxn ang="0">
                  <a:pos x="151" y="898"/>
                </a:cxn>
                <a:cxn ang="0">
                  <a:pos x="217" y="959"/>
                </a:cxn>
                <a:cxn ang="0">
                  <a:pos x="304" y="972"/>
                </a:cxn>
                <a:cxn ang="0">
                  <a:pos x="300" y="1052"/>
                </a:cxn>
                <a:cxn ang="0">
                  <a:pos x="225" y="1069"/>
                </a:cxn>
                <a:cxn ang="0">
                  <a:pos x="133" y="1059"/>
                </a:cxn>
                <a:cxn ang="0">
                  <a:pos x="122" y="1153"/>
                </a:cxn>
                <a:cxn ang="0">
                  <a:pos x="33" y="1266"/>
                </a:cxn>
                <a:cxn ang="0">
                  <a:pos x="4" y="1361"/>
                </a:cxn>
                <a:cxn ang="0">
                  <a:pos x="51" y="1366"/>
                </a:cxn>
                <a:cxn ang="0">
                  <a:pos x="162" y="1447"/>
                </a:cxn>
                <a:cxn ang="0">
                  <a:pos x="135" y="1516"/>
                </a:cxn>
                <a:cxn ang="0">
                  <a:pos x="92" y="1621"/>
                </a:cxn>
                <a:cxn ang="0">
                  <a:pos x="94" y="1698"/>
                </a:cxn>
                <a:cxn ang="0">
                  <a:pos x="126" y="1744"/>
                </a:cxn>
                <a:cxn ang="0">
                  <a:pos x="214" y="1755"/>
                </a:cxn>
                <a:cxn ang="0">
                  <a:pos x="277" y="1797"/>
                </a:cxn>
                <a:cxn ang="0">
                  <a:pos x="326" y="1806"/>
                </a:cxn>
                <a:cxn ang="0">
                  <a:pos x="397" y="1845"/>
                </a:cxn>
                <a:cxn ang="0">
                  <a:pos x="488" y="1812"/>
                </a:cxn>
                <a:cxn ang="0">
                  <a:pos x="560" y="1779"/>
                </a:cxn>
                <a:cxn ang="0">
                  <a:pos x="654" y="1741"/>
                </a:cxn>
              </a:cxnLst>
              <a:rect l="0" t="0" r="r" b="b"/>
              <a:pathLst>
                <a:path w="1411" h="1845">
                  <a:moveTo>
                    <a:pt x="666" y="1709"/>
                  </a:moveTo>
                  <a:lnTo>
                    <a:pt x="666" y="1709"/>
                  </a:lnTo>
                  <a:lnTo>
                    <a:pt x="663" y="1700"/>
                  </a:lnTo>
                  <a:lnTo>
                    <a:pt x="662" y="1692"/>
                  </a:lnTo>
                  <a:lnTo>
                    <a:pt x="662" y="1676"/>
                  </a:lnTo>
                  <a:lnTo>
                    <a:pt x="662" y="1676"/>
                  </a:lnTo>
                  <a:lnTo>
                    <a:pt x="663" y="1659"/>
                  </a:lnTo>
                  <a:lnTo>
                    <a:pt x="666" y="1646"/>
                  </a:lnTo>
                  <a:lnTo>
                    <a:pt x="667" y="1643"/>
                  </a:lnTo>
                  <a:lnTo>
                    <a:pt x="669" y="1639"/>
                  </a:lnTo>
                  <a:lnTo>
                    <a:pt x="672" y="1636"/>
                  </a:lnTo>
                  <a:lnTo>
                    <a:pt x="675" y="1634"/>
                  </a:lnTo>
                  <a:lnTo>
                    <a:pt x="682" y="1631"/>
                  </a:lnTo>
                  <a:lnTo>
                    <a:pt x="690" y="1628"/>
                  </a:lnTo>
                  <a:lnTo>
                    <a:pt x="699" y="1624"/>
                  </a:lnTo>
                  <a:lnTo>
                    <a:pt x="709" y="1617"/>
                  </a:lnTo>
                  <a:lnTo>
                    <a:pt x="709" y="1617"/>
                  </a:lnTo>
                  <a:lnTo>
                    <a:pt x="713" y="1614"/>
                  </a:lnTo>
                  <a:lnTo>
                    <a:pt x="715" y="1610"/>
                  </a:lnTo>
                  <a:lnTo>
                    <a:pt x="715" y="1605"/>
                  </a:lnTo>
                  <a:lnTo>
                    <a:pt x="715" y="1600"/>
                  </a:lnTo>
                  <a:lnTo>
                    <a:pt x="714" y="1590"/>
                  </a:lnTo>
                  <a:lnTo>
                    <a:pt x="715" y="1585"/>
                  </a:lnTo>
                  <a:lnTo>
                    <a:pt x="716" y="1580"/>
                  </a:lnTo>
                  <a:lnTo>
                    <a:pt x="716" y="1580"/>
                  </a:lnTo>
                  <a:lnTo>
                    <a:pt x="738" y="1563"/>
                  </a:lnTo>
                  <a:lnTo>
                    <a:pt x="758" y="1549"/>
                  </a:lnTo>
                  <a:lnTo>
                    <a:pt x="767" y="1541"/>
                  </a:lnTo>
                  <a:lnTo>
                    <a:pt x="775" y="1533"/>
                  </a:lnTo>
                  <a:lnTo>
                    <a:pt x="783" y="1524"/>
                  </a:lnTo>
                  <a:lnTo>
                    <a:pt x="790" y="1515"/>
                  </a:lnTo>
                  <a:lnTo>
                    <a:pt x="790" y="1515"/>
                  </a:lnTo>
                  <a:lnTo>
                    <a:pt x="805" y="1495"/>
                  </a:lnTo>
                  <a:lnTo>
                    <a:pt x="819" y="1479"/>
                  </a:lnTo>
                  <a:lnTo>
                    <a:pt x="835" y="1464"/>
                  </a:lnTo>
                  <a:lnTo>
                    <a:pt x="851" y="1453"/>
                  </a:lnTo>
                  <a:lnTo>
                    <a:pt x="869" y="1442"/>
                  </a:lnTo>
                  <a:lnTo>
                    <a:pt x="889" y="1434"/>
                  </a:lnTo>
                  <a:lnTo>
                    <a:pt x="911" y="1426"/>
                  </a:lnTo>
                  <a:lnTo>
                    <a:pt x="934" y="1419"/>
                  </a:lnTo>
                  <a:lnTo>
                    <a:pt x="934" y="1419"/>
                  </a:lnTo>
                  <a:lnTo>
                    <a:pt x="941" y="1417"/>
                  </a:lnTo>
                  <a:lnTo>
                    <a:pt x="946" y="1412"/>
                  </a:lnTo>
                  <a:lnTo>
                    <a:pt x="957" y="1401"/>
                  </a:lnTo>
                  <a:lnTo>
                    <a:pt x="962" y="1395"/>
                  </a:lnTo>
                  <a:lnTo>
                    <a:pt x="969" y="1391"/>
                  </a:lnTo>
                  <a:lnTo>
                    <a:pt x="976" y="1387"/>
                  </a:lnTo>
                  <a:lnTo>
                    <a:pt x="984" y="1386"/>
                  </a:lnTo>
                  <a:lnTo>
                    <a:pt x="984" y="1386"/>
                  </a:lnTo>
                  <a:lnTo>
                    <a:pt x="991" y="1387"/>
                  </a:lnTo>
                  <a:lnTo>
                    <a:pt x="996" y="1391"/>
                  </a:lnTo>
                  <a:lnTo>
                    <a:pt x="1000" y="1395"/>
                  </a:lnTo>
                  <a:lnTo>
                    <a:pt x="1004" y="1402"/>
                  </a:lnTo>
                  <a:lnTo>
                    <a:pt x="1006" y="1410"/>
                  </a:lnTo>
                  <a:lnTo>
                    <a:pt x="1008" y="1419"/>
                  </a:lnTo>
                  <a:lnTo>
                    <a:pt x="1013" y="1439"/>
                  </a:lnTo>
                  <a:lnTo>
                    <a:pt x="1018" y="1458"/>
                  </a:lnTo>
                  <a:lnTo>
                    <a:pt x="1020" y="1468"/>
                  </a:lnTo>
                  <a:lnTo>
                    <a:pt x="1025" y="1476"/>
                  </a:lnTo>
                  <a:lnTo>
                    <a:pt x="1029" y="1483"/>
                  </a:lnTo>
                  <a:lnTo>
                    <a:pt x="1035" y="1488"/>
                  </a:lnTo>
                  <a:lnTo>
                    <a:pt x="1043" y="1492"/>
                  </a:lnTo>
                  <a:lnTo>
                    <a:pt x="1051" y="1493"/>
                  </a:lnTo>
                  <a:lnTo>
                    <a:pt x="1051" y="1493"/>
                  </a:lnTo>
                  <a:lnTo>
                    <a:pt x="1058" y="1492"/>
                  </a:lnTo>
                  <a:lnTo>
                    <a:pt x="1066" y="1488"/>
                  </a:lnTo>
                  <a:lnTo>
                    <a:pt x="1074" y="1484"/>
                  </a:lnTo>
                  <a:lnTo>
                    <a:pt x="1082" y="1479"/>
                  </a:lnTo>
                  <a:lnTo>
                    <a:pt x="1106" y="1460"/>
                  </a:lnTo>
                  <a:lnTo>
                    <a:pt x="1106" y="1460"/>
                  </a:lnTo>
                  <a:lnTo>
                    <a:pt x="1114" y="1455"/>
                  </a:lnTo>
                  <a:lnTo>
                    <a:pt x="1123" y="1453"/>
                  </a:lnTo>
                  <a:lnTo>
                    <a:pt x="1143" y="1449"/>
                  </a:lnTo>
                  <a:lnTo>
                    <a:pt x="1165" y="1447"/>
                  </a:lnTo>
                  <a:lnTo>
                    <a:pt x="1186" y="1445"/>
                  </a:lnTo>
                  <a:lnTo>
                    <a:pt x="1196" y="1442"/>
                  </a:lnTo>
                  <a:lnTo>
                    <a:pt x="1205" y="1440"/>
                  </a:lnTo>
                  <a:lnTo>
                    <a:pt x="1213" y="1437"/>
                  </a:lnTo>
                  <a:lnTo>
                    <a:pt x="1220" y="1432"/>
                  </a:lnTo>
                  <a:lnTo>
                    <a:pt x="1226" y="1425"/>
                  </a:lnTo>
                  <a:lnTo>
                    <a:pt x="1230" y="1418"/>
                  </a:lnTo>
                  <a:lnTo>
                    <a:pt x="1234" y="1408"/>
                  </a:lnTo>
                  <a:lnTo>
                    <a:pt x="1235" y="1396"/>
                  </a:lnTo>
                  <a:lnTo>
                    <a:pt x="1235" y="1396"/>
                  </a:lnTo>
                  <a:lnTo>
                    <a:pt x="1235" y="1361"/>
                  </a:lnTo>
                  <a:lnTo>
                    <a:pt x="1235" y="1361"/>
                  </a:lnTo>
                  <a:lnTo>
                    <a:pt x="1235" y="1346"/>
                  </a:lnTo>
                  <a:lnTo>
                    <a:pt x="1237" y="1332"/>
                  </a:lnTo>
                  <a:lnTo>
                    <a:pt x="1241" y="1319"/>
                  </a:lnTo>
                  <a:lnTo>
                    <a:pt x="1245" y="1308"/>
                  </a:lnTo>
                  <a:lnTo>
                    <a:pt x="1255" y="1285"/>
                  </a:lnTo>
                  <a:lnTo>
                    <a:pt x="1259" y="1273"/>
                  </a:lnTo>
                  <a:lnTo>
                    <a:pt x="1264" y="1260"/>
                  </a:lnTo>
                  <a:lnTo>
                    <a:pt x="1264" y="1260"/>
                  </a:lnTo>
                  <a:lnTo>
                    <a:pt x="1266" y="1250"/>
                  </a:lnTo>
                  <a:lnTo>
                    <a:pt x="1267" y="1240"/>
                  </a:lnTo>
                  <a:lnTo>
                    <a:pt x="1270" y="1219"/>
                  </a:lnTo>
                  <a:lnTo>
                    <a:pt x="1271" y="1210"/>
                  </a:lnTo>
                  <a:lnTo>
                    <a:pt x="1273" y="1201"/>
                  </a:lnTo>
                  <a:lnTo>
                    <a:pt x="1277" y="1193"/>
                  </a:lnTo>
                  <a:lnTo>
                    <a:pt x="1283" y="1183"/>
                  </a:lnTo>
                  <a:lnTo>
                    <a:pt x="1283" y="1183"/>
                  </a:lnTo>
                  <a:lnTo>
                    <a:pt x="1296" y="1194"/>
                  </a:lnTo>
                  <a:lnTo>
                    <a:pt x="1303" y="1197"/>
                  </a:lnTo>
                  <a:lnTo>
                    <a:pt x="1308" y="1198"/>
                  </a:lnTo>
                  <a:lnTo>
                    <a:pt x="1312" y="1198"/>
                  </a:lnTo>
                  <a:lnTo>
                    <a:pt x="1312" y="1198"/>
                  </a:lnTo>
                  <a:lnTo>
                    <a:pt x="1320" y="1198"/>
                  </a:lnTo>
                  <a:lnTo>
                    <a:pt x="1326" y="1196"/>
                  </a:lnTo>
                  <a:lnTo>
                    <a:pt x="1339" y="1189"/>
                  </a:lnTo>
                  <a:lnTo>
                    <a:pt x="1344" y="1186"/>
                  </a:lnTo>
                  <a:lnTo>
                    <a:pt x="1351" y="1182"/>
                  </a:lnTo>
                  <a:lnTo>
                    <a:pt x="1358" y="1180"/>
                  </a:lnTo>
                  <a:lnTo>
                    <a:pt x="1367" y="1180"/>
                  </a:lnTo>
                  <a:lnTo>
                    <a:pt x="1367" y="1180"/>
                  </a:lnTo>
                  <a:lnTo>
                    <a:pt x="1357" y="1134"/>
                  </a:lnTo>
                  <a:lnTo>
                    <a:pt x="1347" y="1086"/>
                  </a:lnTo>
                  <a:lnTo>
                    <a:pt x="1338" y="1034"/>
                  </a:lnTo>
                  <a:lnTo>
                    <a:pt x="1327" y="982"/>
                  </a:lnTo>
                  <a:lnTo>
                    <a:pt x="1327" y="982"/>
                  </a:lnTo>
                  <a:lnTo>
                    <a:pt x="1326" y="975"/>
                  </a:lnTo>
                  <a:lnTo>
                    <a:pt x="1327" y="969"/>
                  </a:lnTo>
                  <a:lnTo>
                    <a:pt x="1331" y="962"/>
                  </a:lnTo>
                  <a:lnTo>
                    <a:pt x="1335" y="956"/>
                  </a:lnTo>
                  <a:lnTo>
                    <a:pt x="1349" y="942"/>
                  </a:lnTo>
                  <a:lnTo>
                    <a:pt x="1365" y="928"/>
                  </a:lnTo>
                  <a:lnTo>
                    <a:pt x="1381" y="912"/>
                  </a:lnTo>
                  <a:lnTo>
                    <a:pt x="1389" y="904"/>
                  </a:lnTo>
                  <a:lnTo>
                    <a:pt x="1396" y="895"/>
                  </a:lnTo>
                  <a:lnTo>
                    <a:pt x="1402" y="886"/>
                  </a:lnTo>
                  <a:lnTo>
                    <a:pt x="1407" y="876"/>
                  </a:lnTo>
                  <a:lnTo>
                    <a:pt x="1410" y="867"/>
                  </a:lnTo>
                  <a:lnTo>
                    <a:pt x="1411" y="857"/>
                  </a:lnTo>
                  <a:lnTo>
                    <a:pt x="1411" y="857"/>
                  </a:lnTo>
                  <a:lnTo>
                    <a:pt x="1411" y="851"/>
                  </a:lnTo>
                  <a:lnTo>
                    <a:pt x="1410" y="844"/>
                  </a:lnTo>
                  <a:lnTo>
                    <a:pt x="1408" y="837"/>
                  </a:lnTo>
                  <a:lnTo>
                    <a:pt x="1405" y="831"/>
                  </a:lnTo>
                  <a:lnTo>
                    <a:pt x="1402" y="824"/>
                  </a:lnTo>
                  <a:lnTo>
                    <a:pt x="1398" y="819"/>
                  </a:lnTo>
                  <a:lnTo>
                    <a:pt x="1393" y="813"/>
                  </a:lnTo>
                  <a:lnTo>
                    <a:pt x="1387" y="807"/>
                  </a:lnTo>
                  <a:lnTo>
                    <a:pt x="1380" y="802"/>
                  </a:lnTo>
                  <a:lnTo>
                    <a:pt x="1373" y="798"/>
                  </a:lnTo>
                  <a:lnTo>
                    <a:pt x="1365" y="794"/>
                  </a:lnTo>
                  <a:lnTo>
                    <a:pt x="1355" y="791"/>
                  </a:lnTo>
                  <a:lnTo>
                    <a:pt x="1346" y="790"/>
                  </a:lnTo>
                  <a:lnTo>
                    <a:pt x="1334" y="789"/>
                  </a:lnTo>
                  <a:lnTo>
                    <a:pt x="1321" y="789"/>
                  </a:lnTo>
                  <a:lnTo>
                    <a:pt x="1309" y="791"/>
                  </a:lnTo>
                  <a:lnTo>
                    <a:pt x="1309" y="791"/>
                  </a:lnTo>
                  <a:lnTo>
                    <a:pt x="1287" y="793"/>
                  </a:lnTo>
                  <a:lnTo>
                    <a:pt x="1266" y="796"/>
                  </a:lnTo>
                  <a:lnTo>
                    <a:pt x="1245" y="797"/>
                  </a:lnTo>
                  <a:lnTo>
                    <a:pt x="1227" y="797"/>
                  </a:lnTo>
                  <a:lnTo>
                    <a:pt x="1191" y="796"/>
                  </a:lnTo>
                  <a:lnTo>
                    <a:pt x="1174" y="796"/>
                  </a:lnTo>
                  <a:lnTo>
                    <a:pt x="1158" y="797"/>
                  </a:lnTo>
                  <a:lnTo>
                    <a:pt x="1143" y="800"/>
                  </a:lnTo>
                  <a:lnTo>
                    <a:pt x="1128" y="804"/>
                  </a:lnTo>
                  <a:lnTo>
                    <a:pt x="1114" y="811"/>
                  </a:lnTo>
                  <a:lnTo>
                    <a:pt x="1102" y="819"/>
                  </a:lnTo>
                  <a:lnTo>
                    <a:pt x="1089" y="830"/>
                  </a:lnTo>
                  <a:lnTo>
                    <a:pt x="1076" y="845"/>
                  </a:lnTo>
                  <a:lnTo>
                    <a:pt x="1066" y="863"/>
                  </a:lnTo>
                  <a:lnTo>
                    <a:pt x="1054" y="886"/>
                  </a:lnTo>
                  <a:lnTo>
                    <a:pt x="1054" y="886"/>
                  </a:lnTo>
                  <a:lnTo>
                    <a:pt x="1046" y="895"/>
                  </a:lnTo>
                  <a:lnTo>
                    <a:pt x="1037" y="901"/>
                  </a:lnTo>
                  <a:lnTo>
                    <a:pt x="1029" y="905"/>
                  </a:lnTo>
                  <a:lnTo>
                    <a:pt x="1020" y="907"/>
                  </a:lnTo>
                  <a:lnTo>
                    <a:pt x="1012" y="908"/>
                  </a:lnTo>
                  <a:lnTo>
                    <a:pt x="1004" y="907"/>
                  </a:lnTo>
                  <a:lnTo>
                    <a:pt x="997" y="905"/>
                  </a:lnTo>
                  <a:lnTo>
                    <a:pt x="990" y="901"/>
                  </a:lnTo>
                  <a:lnTo>
                    <a:pt x="984" y="898"/>
                  </a:lnTo>
                  <a:lnTo>
                    <a:pt x="981" y="892"/>
                  </a:lnTo>
                  <a:lnTo>
                    <a:pt x="977" y="888"/>
                  </a:lnTo>
                  <a:lnTo>
                    <a:pt x="976" y="881"/>
                  </a:lnTo>
                  <a:lnTo>
                    <a:pt x="976" y="875"/>
                  </a:lnTo>
                  <a:lnTo>
                    <a:pt x="978" y="869"/>
                  </a:lnTo>
                  <a:lnTo>
                    <a:pt x="983" y="862"/>
                  </a:lnTo>
                  <a:lnTo>
                    <a:pt x="989" y="857"/>
                  </a:lnTo>
                  <a:lnTo>
                    <a:pt x="989" y="857"/>
                  </a:lnTo>
                  <a:lnTo>
                    <a:pt x="997" y="851"/>
                  </a:lnTo>
                  <a:lnTo>
                    <a:pt x="1005" y="844"/>
                  </a:lnTo>
                  <a:lnTo>
                    <a:pt x="1021" y="834"/>
                  </a:lnTo>
                  <a:lnTo>
                    <a:pt x="1036" y="823"/>
                  </a:lnTo>
                  <a:lnTo>
                    <a:pt x="1050" y="813"/>
                  </a:lnTo>
                  <a:lnTo>
                    <a:pt x="1057" y="807"/>
                  </a:lnTo>
                  <a:lnTo>
                    <a:pt x="1061" y="800"/>
                  </a:lnTo>
                  <a:lnTo>
                    <a:pt x="1067" y="793"/>
                  </a:lnTo>
                  <a:lnTo>
                    <a:pt x="1071" y="785"/>
                  </a:lnTo>
                  <a:lnTo>
                    <a:pt x="1073" y="776"/>
                  </a:lnTo>
                  <a:lnTo>
                    <a:pt x="1074" y="765"/>
                  </a:lnTo>
                  <a:lnTo>
                    <a:pt x="1074" y="753"/>
                  </a:lnTo>
                  <a:lnTo>
                    <a:pt x="1073" y="739"/>
                  </a:lnTo>
                  <a:lnTo>
                    <a:pt x="1073" y="739"/>
                  </a:lnTo>
                  <a:lnTo>
                    <a:pt x="1071" y="722"/>
                  </a:lnTo>
                  <a:lnTo>
                    <a:pt x="1067" y="707"/>
                  </a:lnTo>
                  <a:lnTo>
                    <a:pt x="1064" y="693"/>
                  </a:lnTo>
                  <a:lnTo>
                    <a:pt x="1060" y="681"/>
                  </a:lnTo>
                  <a:lnTo>
                    <a:pt x="1056" y="669"/>
                  </a:lnTo>
                  <a:lnTo>
                    <a:pt x="1050" y="660"/>
                  </a:lnTo>
                  <a:lnTo>
                    <a:pt x="1044" y="651"/>
                  </a:lnTo>
                  <a:lnTo>
                    <a:pt x="1038" y="644"/>
                  </a:lnTo>
                  <a:lnTo>
                    <a:pt x="1033" y="637"/>
                  </a:lnTo>
                  <a:lnTo>
                    <a:pt x="1026" y="631"/>
                  </a:lnTo>
                  <a:lnTo>
                    <a:pt x="1019" y="626"/>
                  </a:lnTo>
                  <a:lnTo>
                    <a:pt x="1012" y="623"/>
                  </a:lnTo>
                  <a:lnTo>
                    <a:pt x="997" y="616"/>
                  </a:lnTo>
                  <a:lnTo>
                    <a:pt x="982" y="613"/>
                  </a:lnTo>
                  <a:lnTo>
                    <a:pt x="966" y="610"/>
                  </a:lnTo>
                  <a:lnTo>
                    <a:pt x="951" y="608"/>
                  </a:lnTo>
                  <a:lnTo>
                    <a:pt x="936" y="607"/>
                  </a:lnTo>
                  <a:lnTo>
                    <a:pt x="921" y="605"/>
                  </a:lnTo>
                  <a:lnTo>
                    <a:pt x="908" y="600"/>
                  </a:lnTo>
                  <a:lnTo>
                    <a:pt x="903" y="598"/>
                  </a:lnTo>
                  <a:lnTo>
                    <a:pt x="897" y="594"/>
                  </a:lnTo>
                  <a:lnTo>
                    <a:pt x="891" y="591"/>
                  </a:lnTo>
                  <a:lnTo>
                    <a:pt x="886" y="586"/>
                  </a:lnTo>
                  <a:lnTo>
                    <a:pt x="882" y="580"/>
                  </a:lnTo>
                  <a:lnTo>
                    <a:pt x="878" y="575"/>
                  </a:lnTo>
                  <a:lnTo>
                    <a:pt x="878" y="575"/>
                  </a:lnTo>
                  <a:lnTo>
                    <a:pt x="878" y="567"/>
                  </a:lnTo>
                  <a:lnTo>
                    <a:pt x="880" y="560"/>
                  </a:lnTo>
                  <a:lnTo>
                    <a:pt x="881" y="554"/>
                  </a:lnTo>
                  <a:lnTo>
                    <a:pt x="884" y="549"/>
                  </a:lnTo>
                  <a:lnTo>
                    <a:pt x="888" y="546"/>
                  </a:lnTo>
                  <a:lnTo>
                    <a:pt x="891" y="542"/>
                  </a:lnTo>
                  <a:lnTo>
                    <a:pt x="897" y="540"/>
                  </a:lnTo>
                  <a:lnTo>
                    <a:pt x="901" y="539"/>
                  </a:lnTo>
                  <a:lnTo>
                    <a:pt x="914" y="537"/>
                  </a:lnTo>
                  <a:lnTo>
                    <a:pt x="928" y="537"/>
                  </a:lnTo>
                  <a:lnTo>
                    <a:pt x="958" y="537"/>
                  </a:lnTo>
                  <a:lnTo>
                    <a:pt x="972" y="537"/>
                  </a:lnTo>
                  <a:lnTo>
                    <a:pt x="985" y="536"/>
                  </a:lnTo>
                  <a:lnTo>
                    <a:pt x="998" y="532"/>
                  </a:lnTo>
                  <a:lnTo>
                    <a:pt x="1003" y="529"/>
                  </a:lnTo>
                  <a:lnTo>
                    <a:pt x="1007" y="525"/>
                  </a:lnTo>
                  <a:lnTo>
                    <a:pt x="1012" y="522"/>
                  </a:lnTo>
                  <a:lnTo>
                    <a:pt x="1015" y="517"/>
                  </a:lnTo>
                  <a:lnTo>
                    <a:pt x="1018" y="510"/>
                  </a:lnTo>
                  <a:lnTo>
                    <a:pt x="1019" y="503"/>
                  </a:lnTo>
                  <a:lnTo>
                    <a:pt x="1019" y="495"/>
                  </a:lnTo>
                  <a:lnTo>
                    <a:pt x="1019" y="486"/>
                  </a:lnTo>
                  <a:lnTo>
                    <a:pt x="1018" y="476"/>
                  </a:lnTo>
                  <a:lnTo>
                    <a:pt x="1014" y="463"/>
                  </a:lnTo>
                  <a:lnTo>
                    <a:pt x="1014" y="463"/>
                  </a:lnTo>
                  <a:lnTo>
                    <a:pt x="1013" y="449"/>
                  </a:lnTo>
                  <a:lnTo>
                    <a:pt x="1013" y="438"/>
                  </a:lnTo>
                  <a:lnTo>
                    <a:pt x="1013" y="427"/>
                  </a:lnTo>
                  <a:lnTo>
                    <a:pt x="1015" y="419"/>
                  </a:lnTo>
                  <a:lnTo>
                    <a:pt x="1018" y="412"/>
                  </a:lnTo>
                  <a:lnTo>
                    <a:pt x="1020" y="408"/>
                  </a:lnTo>
                  <a:lnTo>
                    <a:pt x="1025" y="403"/>
                  </a:lnTo>
                  <a:lnTo>
                    <a:pt x="1028" y="401"/>
                  </a:lnTo>
                  <a:lnTo>
                    <a:pt x="1033" y="399"/>
                  </a:lnTo>
                  <a:lnTo>
                    <a:pt x="1038" y="399"/>
                  </a:lnTo>
                  <a:lnTo>
                    <a:pt x="1049" y="399"/>
                  </a:lnTo>
                  <a:lnTo>
                    <a:pt x="1069" y="401"/>
                  </a:lnTo>
                  <a:lnTo>
                    <a:pt x="1069" y="401"/>
                  </a:lnTo>
                  <a:lnTo>
                    <a:pt x="1090" y="403"/>
                  </a:lnTo>
                  <a:lnTo>
                    <a:pt x="1106" y="403"/>
                  </a:lnTo>
                  <a:lnTo>
                    <a:pt x="1120" y="402"/>
                  </a:lnTo>
                  <a:lnTo>
                    <a:pt x="1130" y="397"/>
                  </a:lnTo>
                  <a:lnTo>
                    <a:pt x="1138" y="393"/>
                  </a:lnTo>
                  <a:lnTo>
                    <a:pt x="1144" y="387"/>
                  </a:lnTo>
                  <a:lnTo>
                    <a:pt x="1150" y="380"/>
                  </a:lnTo>
                  <a:lnTo>
                    <a:pt x="1152" y="372"/>
                  </a:lnTo>
                  <a:lnTo>
                    <a:pt x="1158" y="356"/>
                  </a:lnTo>
                  <a:lnTo>
                    <a:pt x="1163" y="342"/>
                  </a:lnTo>
                  <a:lnTo>
                    <a:pt x="1166" y="335"/>
                  </a:lnTo>
                  <a:lnTo>
                    <a:pt x="1170" y="331"/>
                  </a:lnTo>
                  <a:lnTo>
                    <a:pt x="1175" y="326"/>
                  </a:lnTo>
                  <a:lnTo>
                    <a:pt x="1183" y="324"/>
                  </a:lnTo>
                  <a:lnTo>
                    <a:pt x="1183" y="324"/>
                  </a:lnTo>
                  <a:lnTo>
                    <a:pt x="1197" y="321"/>
                  </a:lnTo>
                  <a:lnTo>
                    <a:pt x="1209" y="317"/>
                  </a:lnTo>
                  <a:lnTo>
                    <a:pt x="1220" y="310"/>
                  </a:lnTo>
                  <a:lnTo>
                    <a:pt x="1229" y="303"/>
                  </a:lnTo>
                  <a:lnTo>
                    <a:pt x="1239" y="294"/>
                  </a:lnTo>
                  <a:lnTo>
                    <a:pt x="1245" y="285"/>
                  </a:lnTo>
                  <a:lnTo>
                    <a:pt x="1252" y="274"/>
                  </a:lnTo>
                  <a:lnTo>
                    <a:pt x="1258" y="264"/>
                  </a:lnTo>
                  <a:lnTo>
                    <a:pt x="1262" y="254"/>
                  </a:lnTo>
                  <a:lnTo>
                    <a:pt x="1265" y="244"/>
                  </a:lnTo>
                  <a:lnTo>
                    <a:pt x="1266" y="234"/>
                  </a:lnTo>
                  <a:lnTo>
                    <a:pt x="1267" y="225"/>
                  </a:lnTo>
                  <a:lnTo>
                    <a:pt x="1266" y="217"/>
                  </a:lnTo>
                  <a:lnTo>
                    <a:pt x="1264" y="209"/>
                  </a:lnTo>
                  <a:lnTo>
                    <a:pt x="1262" y="203"/>
                  </a:lnTo>
                  <a:lnTo>
                    <a:pt x="1257" y="200"/>
                  </a:lnTo>
                  <a:lnTo>
                    <a:pt x="1257" y="200"/>
                  </a:lnTo>
                  <a:lnTo>
                    <a:pt x="1237" y="208"/>
                  </a:lnTo>
                  <a:lnTo>
                    <a:pt x="1229" y="211"/>
                  </a:lnTo>
                  <a:lnTo>
                    <a:pt x="1221" y="212"/>
                  </a:lnTo>
                  <a:lnTo>
                    <a:pt x="1214" y="213"/>
                  </a:lnTo>
                  <a:lnTo>
                    <a:pt x="1207" y="213"/>
                  </a:lnTo>
                  <a:lnTo>
                    <a:pt x="1202" y="213"/>
                  </a:lnTo>
                  <a:lnTo>
                    <a:pt x="1196" y="212"/>
                  </a:lnTo>
                  <a:lnTo>
                    <a:pt x="1186" y="208"/>
                  </a:lnTo>
                  <a:lnTo>
                    <a:pt x="1178" y="203"/>
                  </a:lnTo>
                  <a:lnTo>
                    <a:pt x="1170" y="196"/>
                  </a:lnTo>
                  <a:lnTo>
                    <a:pt x="1163" y="188"/>
                  </a:lnTo>
                  <a:lnTo>
                    <a:pt x="1155" y="181"/>
                  </a:lnTo>
                  <a:lnTo>
                    <a:pt x="1148" y="174"/>
                  </a:lnTo>
                  <a:lnTo>
                    <a:pt x="1140" y="168"/>
                  </a:lnTo>
                  <a:lnTo>
                    <a:pt x="1129" y="164"/>
                  </a:lnTo>
                  <a:lnTo>
                    <a:pt x="1125" y="163"/>
                  </a:lnTo>
                  <a:lnTo>
                    <a:pt x="1119" y="163"/>
                  </a:lnTo>
                  <a:lnTo>
                    <a:pt x="1113" y="163"/>
                  </a:lnTo>
                  <a:lnTo>
                    <a:pt x="1106" y="164"/>
                  </a:lnTo>
                  <a:lnTo>
                    <a:pt x="1098" y="166"/>
                  </a:lnTo>
                  <a:lnTo>
                    <a:pt x="1091" y="168"/>
                  </a:lnTo>
                  <a:lnTo>
                    <a:pt x="1073" y="178"/>
                  </a:lnTo>
                  <a:lnTo>
                    <a:pt x="1073" y="178"/>
                  </a:lnTo>
                  <a:lnTo>
                    <a:pt x="1065" y="181"/>
                  </a:lnTo>
                  <a:lnTo>
                    <a:pt x="1062" y="181"/>
                  </a:lnTo>
                  <a:lnTo>
                    <a:pt x="1061" y="181"/>
                  </a:lnTo>
                  <a:lnTo>
                    <a:pt x="1060" y="180"/>
                  </a:lnTo>
                  <a:lnTo>
                    <a:pt x="1060" y="179"/>
                  </a:lnTo>
                  <a:lnTo>
                    <a:pt x="1062" y="173"/>
                  </a:lnTo>
                  <a:lnTo>
                    <a:pt x="1072" y="155"/>
                  </a:lnTo>
                  <a:lnTo>
                    <a:pt x="1077" y="143"/>
                  </a:lnTo>
                  <a:lnTo>
                    <a:pt x="1082" y="129"/>
                  </a:lnTo>
                  <a:lnTo>
                    <a:pt x="1087" y="114"/>
                  </a:lnTo>
                  <a:lnTo>
                    <a:pt x="1088" y="98"/>
                  </a:lnTo>
                  <a:lnTo>
                    <a:pt x="1089" y="90"/>
                  </a:lnTo>
                  <a:lnTo>
                    <a:pt x="1088" y="82"/>
                  </a:lnTo>
                  <a:lnTo>
                    <a:pt x="1087" y="73"/>
                  </a:lnTo>
                  <a:lnTo>
                    <a:pt x="1084" y="65"/>
                  </a:lnTo>
                  <a:lnTo>
                    <a:pt x="1081" y="57"/>
                  </a:lnTo>
                  <a:lnTo>
                    <a:pt x="1076" y="49"/>
                  </a:lnTo>
                  <a:lnTo>
                    <a:pt x="1071" y="40"/>
                  </a:lnTo>
                  <a:lnTo>
                    <a:pt x="1064" y="32"/>
                  </a:lnTo>
                  <a:lnTo>
                    <a:pt x="1056" y="23"/>
                  </a:lnTo>
                  <a:lnTo>
                    <a:pt x="1046" y="15"/>
                  </a:lnTo>
                  <a:lnTo>
                    <a:pt x="1035" y="9"/>
                  </a:lnTo>
                  <a:lnTo>
                    <a:pt x="1022" y="0"/>
                  </a:lnTo>
                  <a:lnTo>
                    <a:pt x="1022" y="0"/>
                  </a:lnTo>
                  <a:lnTo>
                    <a:pt x="988" y="20"/>
                  </a:lnTo>
                  <a:lnTo>
                    <a:pt x="955" y="38"/>
                  </a:lnTo>
                  <a:lnTo>
                    <a:pt x="939" y="46"/>
                  </a:lnTo>
                  <a:lnTo>
                    <a:pt x="924" y="56"/>
                  </a:lnTo>
                  <a:lnTo>
                    <a:pt x="911" y="66"/>
                  </a:lnTo>
                  <a:lnTo>
                    <a:pt x="897" y="76"/>
                  </a:lnTo>
                  <a:lnTo>
                    <a:pt x="885" y="88"/>
                  </a:lnTo>
                  <a:lnTo>
                    <a:pt x="874" y="101"/>
                  </a:lnTo>
                  <a:lnTo>
                    <a:pt x="865" y="116"/>
                  </a:lnTo>
                  <a:lnTo>
                    <a:pt x="855" y="132"/>
                  </a:lnTo>
                  <a:lnTo>
                    <a:pt x="848" y="149"/>
                  </a:lnTo>
                  <a:lnTo>
                    <a:pt x="844" y="170"/>
                  </a:lnTo>
                  <a:lnTo>
                    <a:pt x="840" y="193"/>
                  </a:lnTo>
                  <a:lnTo>
                    <a:pt x="838" y="218"/>
                  </a:lnTo>
                  <a:lnTo>
                    <a:pt x="838" y="218"/>
                  </a:lnTo>
                  <a:lnTo>
                    <a:pt x="848" y="216"/>
                  </a:lnTo>
                  <a:lnTo>
                    <a:pt x="860" y="213"/>
                  </a:lnTo>
                  <a:lnTo>
                    <a:pt x="875" y="212"/>
                  </a:lnTo>
                  <a:lnTo>
                    <a:pt x="892" y="212"/>
                  </a:lnTo>
                  <a:lnTo>
                    <a:pt x="909" y="214"/>
                  </a:lnTo>
                  <a:lnTo>
                    <a:pt x="919" y="217"/>
                  </a:lnTo>
                  <a:lnTo>
                    <a:pt x="928" y="219"/>
                  </a:lnTo>
                  <a:lnTo>
                    <a:pt x="936" y="224"/>
                  </a:lnTo>
                  <a:lnTo>
                    <a:pt x="945" y="228"/>
                  </a:lnTo>
                  <a:lnTo>
                    <a:pt x="945" y="228"/>
                  </a:lnTo>
                  <a:lnTo>
                    <a:pt x="943" y="261"/>
                  </a:lnTo>
                  <a:lnTo>
                    <a:pt x="941" y="271"/>
                  </a:lnTo>
                  <a:lnTo>
                    <a:pt x="939" y="275"/>
                  </a:lnTo>
                  <a:lnTo>
                    <a:pt x="937" y="279"/>
                  </a:lnTo>
                  <a:lnTo>
                    <a:pt x="934" y="282"/>
                  </a:lnTo>
                  <a:lnTo>
                    <a:pt x="930" y="285"/>
                  </a:lnTo>
                  <a:lnTo>
                    <a:pt x="927" y="287"/>
                  </a:lnTo>
                  <a:lnTo>
                    <a:pt x="921" y="288"/>
                  </a:lnTo>
                  <a:lnTo>
                    <a:pt x="907" y="290"/>
                  </a:lnTo>
                  <a:lnTo>
                    <a:pt x="890" y="290"/>
                  </a:lnTo>
                  <a:lnTo>
                    <a:pt x="890" y="290"/>
                  </a:lnTo>
                  <a:lnTo>
                    <a:pt x="883" y="290"/>
                  </a:lnTo>
                  <a:lnTo>
                    <a:pt x="877" y="288"/>
                  </a:lnTo>
                  <a:lnTo>
                    <a:pt x="863" y="282"/>
                  </a:lnTo>
                  <a:lnTo>
                    <a:pt x="850" y="275"/>
                  </a:lnTo>
                  <a:lnTo>
                    <a:pt x="832" y="269"/>
                  </a:lnTo>
                  <a:lnTo>
                    <a:pt x="822" y="265"/>
                  </a:lnTo>
                  <a:lnTo>
                    <a:pt x="812" y="263"/>
                  </a:lnTo>
                  <a:lnTo>
                    <a:pt x="800" y="262"/>
                  </a:lnTo>
                  <a:lnTo>
                    <a:pt x="787" y="262"/>
                  </a:lnTo>
                  <a:lnTo>
                    <a:pt x="774" y="263"/>
                  </a:lnTo>
                  <a:lnTo>
                    <a:pt x="759" y="265"/>
                  </a:lnTo>
                  <a:lnTo>
                    <a:pt x="743" y="270"/>
                  </a:lnTo>
                  <a:lnTo>
                    <a:pt x="724" y="275"/>
                  </a:lnTo>
                  <a:lnTo>
                    <a:pt x="724" y="275"/>
                  </a:lnTo>
                  <a:lnTo>
                    <a:pt x="700" y="301"/>
                  </a:lnTo>
                  <a:lnTo>
                    <a:pt x="676" y="324"/>
                  </a:lnTo>
                  <a:lnTo>
                    <a:pt x="649" y="345"/>
                  </a:lnTo>
                  <a:lnTo>
                    <a:pt x="623" y="365"/>
                  </a:lnTo>
                  <a:lnTo>
                    <a:pt x="595" y="384"/>
                  </a:lnTo>
                  <a:lnTo>
                    <a:pt x="569" y="402"/>
                  </a:lnTo>
                  <a:lnTo>
                    <a:pt x="514" y="438"/>
                  </a:lnTo>
                  <a:lnTo>
                    <a:pt x="486" y="456"/>
                  </a:lnTo>
                  <a:lnTo>
                    <a:pt x="460" y="475"/>
                  </a:lnTo>
                  <a:lnTo>
                    <a:pt x="433" y="494"/>
                  </a:lnTo>
                  <a:lnTo>
                    <a:pt x="408" y="514"/>
                  </a:lnTo>
                  <a:lnTo>
                    <a:pt x="382" y="536"/>
                  </a:lnTo>
                  <a:lnTo>
                    <a:pt x="359" y="559"/>
                  </a:lnTo>
                  <a:lnTo>
                    <a:pt x="338" y="584"/>
                  </a:lnTo>
                  <a:lnTo>
                    <a:pt x="317" y="610"/>
                  </a:lnTo>
                  <a:lnTo>
                    <a:pt x="317" y="610"/>
                  </a:lnTo>
                  <a:lnTo>
                    <a:pt x="305" y="629"/>
                  </a:lnTo>
                  <a:lnTo>
                    <a:pt x="295" y="648"/>
                  </a:lnTo>
                  <a:lnTo>
                    <a:pt x="274" y="692"/>
                  </a:lnTo>
                  <a:lnTo>
                    <a:pt x="252" y="738"/>
                  </a:lnTo>
                  <a:lnTo>
                    <a:pt x="241" y="759"/>
                  </a:lnTo>
                  <a:lnTo>
                    <a:pt x="228" y="779"/>
                  </a:lnTo>
                  <a:lnTo>
                    <a:pt x="228" y="779"/>
                  </a:lnTo>
                  <a:lnTo>
                    <a:pt x="209" y="808"/>
                  </a:lnTo>
                  <a:lnTo>
                    <a:pt x="191" y="835"/>
                  </a:lnTo>
                  <a:lnTo>
                    <a:pt x="162" y="880"/>
                  </a:lnTo>
                  <a:lnTo>
                    <a:pt x="151" y="898"/>
                  </a:lnTo>
                  <a:lnTo>
                    <a:pt x="145" y="912"/>
                  </a:lnTo>
                  <a:lnTo>
                    <a:pt x="144" y="918"/>
                  </a:lnTo>
                  <a:lnTo>
                    <a:pt x="144" y="923"/>
                  </a:lnTo>
                  <a:lnTo>
                    <a:pt x="145" y="927"/>
                  </a:lnTo>
                  <a:lnTo>
                    <a:pt x="148" y="930"/>
                  </a:lnTo>
                  <a:lnTo>
                    <a:pt x="148" y="930"/>
                  </a:lnTo>
                  <a:lnTo>
                    <a:pt x="167" y="944"/>
                  </a:lnTo>
                  <a:lnTo>
                    <a:pt x="182" y="952"/>
                  </a:lnTo>
                  <a:lnTo>
                    <a:pt x="195" y="957"/>
                  </a:lnTo>
                  <a:lnTo>
                    <a:pt x="206" y="959"/>
                  </a:lnTo>
                  <a:lnTo>
                    <a:pt x="217" y="959"/>
                  </a:lnTo>
                  <a:lnTo>
                    <a:pt x="228" y="958"/>
                  </a:lnTo>
                  <a:lnTo>
                    <a:pt x="243" y="958"/>
                  </a:lnTo>
                  <a:lnTo>
                    <a:pt x="262" y="960"/>
                  </a:lnTo>
                  <a:lnTo>
                    <a:pt x="262" y="960"/>
                  </a:lnTo>
                  <a:lnTo>
                    <a:pt x="270" y="957"/>
                  </a:lnTo>
                  <a:lnTo>
                    <a:pt x="278" y="954"/>
                  </a:lnTo>
                  <a:lnTo>
                    <a:pt x="285" y="956"/>
                  </a:lnTo>
                  <a:lnTo>
                    <a:pt x="290" y="958"/>
                  </a:lnTo>
                  <a:lnTo>
                    <a:pt x="295" y="961"/>
                  </a:lnTo>
                  <a:lnTo>
                    <a:pt x="300" y="966"/>
                  </a:lnTo>
                  <a:lnTo>
                    <a:pt x="304" y="972"/>
                  </a:lnTo>
                  <a:lnTo>
                    <a:pt x="306" y="977"/>
                  </a:lnTo>
                  <a:lnTo>
                    <a:pt x="311" y="990"/>
                  </a:lnTo>
                  <a:lnTo>
                    <a:pt x="315" y="1003"/>
                  </a:lnTo>
                  <a:lnTo>
                    <a:pt x="317" y="1014"/>
                  </a:lnTo>
                  <a:lnTo>
                    <a:pt x="317" y="1014"/>
                  </a:lnTo>
                  <a:lnTo>
                    <a:pt x="312" y="1019"/>
                  </a:lnTo>
                  <a:lnTo>
                    <a:pt x="310" y="1022"/>
                  </a:lnTo>
                  <a:lnTo>
                    <a:pt x="308" y="1031"/>
                  </a:lnTo>
                  <a:lnTo>
                    <a:pt x="305" y="1041"/>
                  </a:lnTo>
                  <a:lnTo>
                    <a:pt x="302" y="1050"/>
                  </a:lnTo>
                  <a:lnTo>
                    <a:pt x="300" y="1052"/>
                  </a:lnTo>
                  <a:lnTo>
                    <a:pt x="296" y="1056"/>
                  </a:lnTo>
                  <a:lnTo>
                    <a:pt x="292" y="1057"/>
                  </a:lnTo>
                  <a:lnTo>
                    <a:pt x="286" y="1058"/>
                  </a:lnTo>
                  <a:lnTo>
                    <a:pt x="278" y="1058"/>
                  </a:lnTo>
                  <a:lnTo>
                    <a:pt x="269" y="1056"/>
                  </a:lnTo>
                  <a:lnTo>
                    <a:pt x="257" y="1052"/>
                  </a:lnTo>
                  <a:lnTo>
                    <a:pt x="243" y="1048"/>
                  </a:lnTo>
                  <a:lnTo>
                    <a:pt x="243" y="1048"/>
                  </a:lnTo>
                  <a:lnTo>
                    <a:pt x="237" y="1057"/>
                  </a:lnTo>
                  <a:lnTo>
                    <a:pt x="232" y="1064"/>
                  </a:lnTo>
                  <a:lnTo>
                    <a:pt x="225" y="1069"/>
                  </a:lnTo>
                  <a:lnTo>
                    <a:pt x="219" y="1073"/>
                  </a:lnTo>
                  <a:lnTo>
                    <a:pt x="212" y="1076"/>
                  </a:lnTo>
                  <a:lnTo>
                    <a:pt x="206" y="1079"/>
                  </a:lnTo>
                  <a:lnTo>
                    <a:pt x="199" y="1081"/>
                  </a:lnTo>
                  <a:lnTo>
                    <a:pt x="193" y="1081"/>
                  </a:lnTo>
                  <a:lnTo>
                    <a:pt x="185" y="1081"/>
                  </a:lnTo>
                  <a:lnTo>
                    <a:pt x="178" y="1079"/>
                  </a:lnTo>
                  <a:lnTo>
                    <a:pt x="163" y="1074"/>
                  </a:lnTo>
                  <a:lnTo>
                    <a:pt x="148" y="1067"/>
                  </a:lnTo>
                  <a:lnTo>
                    <a:pt x="133" y="1059"/>
                  </a:lnTo>
                  <a:lnTo>
                    <a:pt x="133" y="1059"/>
                  </a:lnTo>
                  <a:lnTo>
                    <a:pt x="127" y="1057"/>
                  </a:lnTo>
                  <a:lnTo>
                    <a:pt x="124" y="1056"/>
                  </a:lnTo>
                  <a:lnTo>
                    <a:pt x="121" y="1058"/>
                  </a:lnTo>
                  <a:lnTo>
                    <a:pt x="119" y="1061"/>
                  </a:lnTo>
                  <a:lnTo>
                    <a:pt x="119" y="1066"/>
                  </a:lnTo>
                  <a:lnTo>
                    <a:pt x="119" y="1072"/>
                  </a:lnTo>
                  <a:lnTo>
                    <a:pt x="120" y="1089"/>
                  </a:lnTo>
                  <a:lnTo>
                    <a:pt x="122" y="1109"/>
                  </a:lnTo>
                  <a:lnTo>
                    <a:pt x="124" y="1130"/>
                  </a:lnTo>
                  <a:lnTo>
                    <a:pt x="124" y="1142"/>
                  </a:lnTo>
                  <a:lnTo>
                    <a:pt x="122" y="1153"/>
                  </a:lnTo>
                  <a:lnTo>
                    <a:pt x="121" y="1165"/>
                  </a:lnTo>
                  <a:lnTo>
                    <a:pt x="118" y="1176"/>
                  </a:lnTo>
                  <a:lnTo>
                    <a:pt x="118" y="1176"/>
                  </a:lnTo>
                  <a:lnTo>
                    <a:pt x="114" y="1187"/>
                  </a:lnTo>
                  <a:lnTo>
                    <a:pt x="107" y="1197"/>
                  </a:lnTo>
                  <a:lnTo>
                    <a:pt x="101" y="1208"/>
                  </a:lnTo>
                  <a:lnTo>
                    <a:pt x="92" y="1216"/>
                  </a:lnTo>
                  <a:lnTo>
                    <a:pt x="73" y="1233"/>
                  </a:lnTo>
                  <a:lnTo>
                    <a:pt x="52" y="1249"/>
                  </a:lnTo>
                  <a:lnTo>
                    <a:pt x="43" y="1258"/>
                  </a:lnTo>
                  <a:lnTo>
                    <a:pt x="33" y="1266"/>
                  </a:lnTo>
                  <a:lnTo>
                    <a:pt x="25" y="1277"/>
                  </a:lnTo>
                  <a:lnTo>
                    <a:pt x="17" y="1287"/>
                  </a:lnTo>
                  <a:lnTo>
                    <a:pt x="10" y="1298"/>
                  </a:lnTo>
                  <a:lnTo>
                    <a:pt x="5" y="1311"/>
                  </a:lnTo>
                  <a:lnTo>
                    <a:pt x="2" y="1326"/>
                  </a:lnTo>
                  <a:lnTo>
                    <a:pt x="0" y="1341"/>
                  </a:lnTo>
                  <a:lnTo>
                    <a:pt x="0" y="1341"/>
                  </a:lnTo>
                  <a:lnTo>
                    <a:pt x="2" y="1349"/>
                  </a:lnTo>
                  <a:lnTo>
                    <a:pt x="2" y="1355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11" y="1359"/>
                  </a:lnTo>
                  <a:lnTo>
                    <a:pt x="15" y="1359"/>
                  </a:lnTo>
                  <a:lnTo>
                    <a:pt x="23" y="1361"/>
                  </a:lnTo>
                  <a:lnTo>
                    <a:pt x="29" y="1363"/>
                  </a:lnTo>
                  <a:lnTo>
                    <a:pt x="34" y="1364"/>
                  </a:lnTo>
                  <a:lnTo>
                    <a:pt x="34" y="1364"/>
                  </a:lnTo>
                  <a:lnTo>
                    <a:pt x="42" y="1364"/>
                  </a:lnTo>
                  <a:lnTo>
                    <a:pt x="51" y="1366"/>
                  </a:lnTo>
                  <a:lnTo>
                    <a:pt x="60" y="1369"/>
                  </a:lnTo>
                  <a:lnTo>
                    <a:pt x="71" y="1372"/>
                  </a:lnTo>
                  <a:lnTo>
                    <a:pt x="92" y="1381"/>
                  </a:lnTo>
                  <a:lnTo>
                    <a:pt x="113" y="1393"/>
                  </a:lnTo>
                  <a:lnTo>
                    <a:pt x="124" y="1400"/>
                  </a:lnTo>
                  <a:lnTo>
                    <a:pt x="133" y="1407"/>
                  </a:lnTo>
                  <a:lnTo>
                    <a:pt x="141" y="1415"/>
                  </a:lnTo>
                  <a:lnTo>
                    <a:pt x="148" y="1423"/>
                  </a:lnTo>
                  <a:lnTo>
                    <a:pt x="153" y="1431"/>
                  </a:lnTo>
                  <a:lnTo>
                    <a:pt x="158" y="1439"/>
                  </a:lnTo>
                  <a:lnTo>
                    <a:pt x="162" y="1447"/>
                  </a:lnTo>
                  <a:lnTo>
                    <a:pt x="163" y="1455"/>
                  </a:lnTo>
                  <a:lnTo>
                    <a:pt x="163" y="1455"/>
                  </a:lnTo>
                  <a:lnTo>
                    <a:pt x="162" y="1468"/>
                  </a:lnTo>
                  <a:lnTo>
                    <a:pt x="159" y="1477"/>
                  </a:lnTo>
                  <a:lnTo>
                    <a:pt x="155" y="1485"/>
                  </a:lnTo>
                  <a:lnTo>
                    <a:pt x="151" y="1491"/>
                  </a:lnTo>
                  <a:lnTo>
                    <a:pt x="142" y="1500"/>
                  </a:lnTo>
                  <a:lnTo>
                    <a:pt x="138" y="1504"/>
                  </a:lnTo>
                  <a:lnTo>
                    <a:pt x="136" y="1511"/>
                  </a:lnTo>
                  <a:lnTo>
                    <a:pt x="136" y="1511"/>
                  </a:lnTo>
                  <a:lnTo>
                    <a:pt x="135" y="1516"/>
                  </a:lnTo>
                  <a:lnTo>
                    <a:pt x="134" y="1522"/>
                  </a:lnTo>
                  <a:lnTo>
                    <a:pt x="135" y="1531"/>
                  </a:lnTo>
                  <a:lnTo>
                    <a:pt x="137" y="1541"/>
                  </a:lnTo>
                  <a:lnTo>
                    <a:pt x="137" y="1546"/>
                  </a:lnTo>
                  <a:lnTo>
                    <a:pt x="136" y="1552"/>
                  </a:lnTo>
                  <a:lnTo>
                    <a:pt x="136" y="1552"/>
                  </a:lnTo>
                  <a:lnTo>
                    <a:pt x="134" y="1560"/>
                  </a:lnTo>
                  <a:lnTo>
                    <a:pt x="129" y="1567"/>
                  </a:lnTo>
                  <a:lnTo>
                    <a:pt x="121" y="1580"/>
                  </a:lnTo>
                  <a:lnTo>
                    <a:pt x="102" y="1607"/>
                  </a:lnTo>
                  <a:lnTo>
                    <a:pt x="92" y="1621"/>
                  </a:lnTo>
                  <a:lnTo>
                    <a:pt x="84" y="1634"/>
                  </a:lnTo>
                  <a:lnTo>
                    <a:pt x="82" y="1643"/>
                  </a:lnTo>
                  <a:lnTo>
                    <a:pt x="80" y="1651"/>
                  </a:lnTo>
                  <a:lnTo>
                    <a:pt x="79" y="1659"/>
                  </a:lnTo>
                  <a:lnTo>
                    <a:pt x="78" y="1668"/>
                  </a:lnTo>
                  <a:lnTo>
                    <a:pt x="78" y="1668"/>
                  </a:lnTo>
                  <a:lnTo>
                    <a:pt x="79" y="1678"/>
                  </a:lnTo>
                  <a:lnTo>
                    <a:pt x="80" y="1686"/>
                  </a:lnTo>
                  <a:lnTo>
                    <a:pt x="83" y="1692"/>
                  </a:lnTo>
                  <a:lnTo>
                    <a:pt x="88" y="1695"/>
                  </a:lnTo>
                  <a:lnTo>
                    <a:pt x="94" y="1698"/>
                  </a:lnTo>
                  <a:lnTo>
                    <a:pt x="101" y="1699"/>
                  </a:lnTo>
                  <a:lnTo>
                    <a:pt x="109" y="1699"/>
                  </a:lnTo>
                  <a:lnTo>
                    <a:pt x="118" y="1698"/>
                  </a:lnTo>
                  <a:lnTo>
                    <a:pt x="118" y="1698"/>
                  </a:lnTo>
                  <a:lnTo>
                    <a:pt x="120" y="1703"/>
                  </a:lnTo>
                  <a:lnTo>
                    <a:pt x="121" y="1708"/>
                  </a:lnTo>
                  <a:lnTo>
                    <a:pt x="122" y="1717"/>
                  </a:lnTo>
                  <a:lnTo>
                    <a:pt x="121" y="1735"/>
                  </a:lnTo>
                  <a:lnTo>
                    <a:pt x="121" y="1735"/>
                  </a:lnTo>
                  <a:lnTo>
                    <a:pt x="122" y="1739"/>
                  </a:lnTo>
                  <a:lnTo>
                    <a:pt x="126" y="1744"/>
                  </a:lnTo>
                  <a:lnTo>
                    <a:pt x="132" y="1750"/>
                  </a:lnTo>
                  <a:lnTo>
                    <a:pt x="138" y="1754"/>
                  </a:lnTo>
                  <a:lnTo>
                    <a:pt x="147" y="1758"/>
                  </a:lnTo>
                  <a:lnTo>
                    <a:pt x="156" y="1761"/>
                  </a:lnTo>
                  <a:lnTo>
                    <a:pt x="166" y="1763"/>
                  </a:lnTo>
                  <a:lnTo>
                    <a:pt x="176" y="1764"/>
                  </a:lnTo>
                  <a:lnTo>
                    <a:pt x="176" y="1764"/>
                  </a:lnTo>
                  <a:lnTo>
                    <a:pt x="183" y="1763"/>
                  </a:lnTo>
                  <a:lnTo>
                    <a:pt x="190" y="1762"/>
                  </a:lnTo>
                  <a:lnTo>
                    <a:pt x="203" y="1759"/>
                  </a:lnTo>
                  <a:lnTo>
                    <a:pt x="214" y="1755"/>
                  </a:lnTo>
                  <a:lnTo>
                    <a:pt x="221" y="1753"/>
                  </a:lnTo>
                  <a:lnTo>
                    <a:pt x="228" y="1753"/>
                  </a:lnTo>
                  <a:lnTo>
                    <a:pt x="228" y="1753"/>
                  </a:lnTo>
                  <a:lnTo>
                    <a:pt x="239" y="1754"/>
                  </a:lnTo>
                  <a:lnTo>
                    <a:pt x="247" y="1755"/>
                  </a:lnTo>
                  <a:lnTo>
                    <a:pt x="254" y="1759"/>
                  </a:lnTo>
                  <a:lnTo>
                    <a:pt x="259" y="1763"/>
                  </a:lnTo>
                  <a:lnTo>
                    <a:pt x="263" y="1768"/>
                  </a:lnTo>
                  <a:lnTo>
                    <a:pt x="266" y="1773"/>
                  </a:lnTo>
                  <a:lnTo>
                    <a:pt x="272" y="1785"/>
                  </a:lnTo>
                  <a:lnTo>
                    <a:pt x="277" y="1797"/>
                  </a:lnTo>
                  <a:lnTo>
                    <a:pt x="279" y="1802"/>
                  </a:lnTo>
                  <a:lnTo>
                    <a:pt x="281" y="1807"/>
                  </a:lnTo>
                  <a:lnTo>
                    <a:pt x="285" y="1812"/>
                  </a:lnTo>
                  <a:lnTo>
                    <a:pt x="289" y="1815"/>
                  </a:lnTo>
                  <a:lnTo>
                    <a:pt x="295" y="1819"/>
                  </a:lnTo>
                  <a:lnTo>
                    <a:pt x="302" y="1820"/>
                  </a:lnTo>
                  <a:lnTo>
                    <a:pt x="302" y="1820"/>
                  </a:lnTo>
                  <a:lnTo>
                    <a:pt x="308" y="1817"/>
                  </a:lnTo>
                  <a:lnTo>
                    <a:pt x="312" y="1816"/>
                  </a:lnTo>
                  <a:lnTo>
                    <a:pt x="320" y="1812"/>
                  </a:lnTo>
                  <a:lnTo>
                    <a:pt x="326" y="1806"/>
                  </a:lnTo>
                  <a:lnTo>
                    <a:pt x="335" y="1800"/>
                  </a:lnTo>
                  <a:lnTo>
                    <a:pt x="335" y="1800"/>
                  </a:lnTo>
                  <a:lnTo>
                    <a:pt x="342" y="1807"/>
                  </a:lnTo>
                  <a:lnTo>
                    <a:pt x="348" y="1814"/>
                  </a:lnTo>
                  <a:lnTo>
                    <a:pt x="361" y="1828"/>
                  </a:lnTo>
                  <a:lnTo>
                    <a:pt x="369" y="1835"/>
                  </a:lnTo>
                  <a:lnTo>
                    <a:pt x="377" y="1840"/>
                  </a:lnTo>
                  <a:lnTo>
                    <a:pt x="386" y="1844"/>
                  </a:lnTo>
                  <a:lnTo>
                    <a:pt x="392" y="1844"/>
                  </a:lnTo>
                  <a:lnTo>
                    <a:pt x="397" y="1845"/>
                  </a:lnTo>
                  <a:lnTo>
                    <a:pt x="397" y="1845"/>
                  </a:lnTo>
                  <a:lnTo>
                    <a:pt x="411" y="1844"/>
                  </a:lnTo>
                  <a:lnTo>
                    <a:pt x="422" y="1842"/>
                  </a:lnTo>
                  <a:lnTo>
                    <a:pt x="431" y="1837"/>
                  </a:lnTo>
                  <a:lnTo>
                    <a:pt x="438" y="1832"/>
                  </a:lnTo>
                  <a:lnTo>
                    <a:pt x="451" y="1822"/>
                  </a:lnTo>
                  <a:lnTo>
                    <a:pt x="458" y="1816"/>
                  </a:lnTo>
                  <a:lnTo>
                    <a:pt x="468" y="1812"/>
                  </a:lnTo>
                  <a:lnTo>
                    <a:pt x="468" y="1812"/>
                  </a:lnTo>
                  <a:lnTo>
                    <a:pt x="473" y="1811"/>
                  </a:lnTo>
                  <a:lnTo>
                    <a:pt x="478" y="1811"/>
                  </a:lnTo>
                  <a:lnTo>
                    <a:pt x="488" y="1812"/>
                  </a:lnTo>
                  <a:lnTo>
                    <a:pt x="499" y="1813"/>
                  </a:lnTo>
                  <a:lnTo>
                    <a:pt x="504" y="1813"/>
                  </a:lnTo>
                  <a:lnTo>
                    <a:pt x="511" y="1812"/>
                  </a:lnTo>
                  <a:lnTo>
                    <a:pt x="511" y="1812"/>
                  </a:lnTo>
                  <a:lnTo>
                    <a:pt x="517" y="1811"/>
                  </a:lnTo>
                  <a:lnTo>
                    <a:pt x="524" y="1807"/>
                  </a:lnTo>
                  <a:lnTo>
                    <a:pt x="531" y="1802"/>
                  </a:lnTo>
                  <a:lnTo>
                    <a:pt x="538" y="1797"/>
                  </a:lnTo>
                  <a:lnTo>
                    <a:pt x="550" y="1785"/>
                  </a:lnTo>
                  <a:lnTo>
                    <a:pt x="555" y="1782"/>
                  </a:lnTo>
                  <a:lnTo>
                    <a:pt x="560" y="1779"/>
                  </a:lnTo>
                  <a:lnTo>
                    <a:pt x="560" y="1779"/>
                  </a:lnTo>
                  <a:lnTo>
                    <a:pt x="565" y="1775"/>
                  </a:lnTo>
                  <a:lnTo>
                    <a:pt x="572" y="1771"/>
                  </a:lnTo>
                  <a:lnTo>
                    <a:pt x="585" y="1767"/>
                  </a:lnTo>
                  <a:lnTo>
                    <a:pt x="596" y="1763"/>
                  </a:lnTo>
                  <a:lnTo>
                    <a:pt x="608" y="1762"/>
                  </a:lnTo>
                  <a:lnTo>
                    <a:pt x="619" y="1760"/>
                  </a:lnTo>
                  <a:lnTo>
                    <a:pt x="631" y="1756"/>
                  </a:lnTo>
                  <a:lnTo>
                    <a:pt x="642" y="1751"/>
                  </a:lnTo>
                  <a:lnTo>
                    <a:pt x="648" y="1747"/>
                  </a:lnTo>
                  <a:lnTo>
                    <a:pt x="654" y="1741"/>
                  </a:lnTo>
                  <a:lnTo>
                    <a:pt x="654" y="1741"/>
                  </a:lnTo>
                  <a:lnTo>
                    <a:pt x="657" y="1739"/>
                  </a:lnTo>
                  <a:lnTo>
                    <a:pt x="661" y="1736"/>
                  </a:lnTo>
                  <a:lnTo>
                    <a:pt x="662" y="1733"/>
                  </a:lnTo>
                  <a:lnTo>
                    <a:pt x="662" y="1730"/>
                  </a:lnTo>
                  <a:lnTo>
                    <a:pt x="662" y="1721"/>
                  </a:lnTo>
                  <a:lnTo>
                    <a:pt x="662" y="1709"/>
                  </a:lnTo>
                  <a:lnTo>
                    <a:pt x="662" y="1709"/>
                  </a:lnTo>
                  <a:lnTo>
                    <a:pt x="666" y="1709"/>
                  </a:lnTo>
                  <a:lnTo>
                    <a:pt x="666" y="1709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5" name="Freeform 136"/>
            <p:cNvSpPr>
              <a:spLocks/>
            </p:cNvSpPr>
            <p:nvPr/>
          </p:nvSpPr>
          <p:spPr bwMode="auto">
            <a:xfrm>
              <a:off x="10678828" y="3585449"/>
              <a:ext cx="587976" cy="989588"/>
            </a:xfrm>
            <a:custGeom>
              <a:avLst/>
              <a:gdLst/>
              <a:ahLst/>
              <a:cxnLst>
                <a:cxn ang="0">
                  <a:pos x="892" y="1656"/>
                </a:cxn>
                <a:cxn ang="0">
                  <a:pos x="897" y="1590"/>
                </a:cxn>
                <a:cxn ang="0">
                  <a:pos x="864" y="1476"/>
                </a:cxn>
                <a:cxn ang="0">
                  <a:pos x="882" y="1404"/>
                </a:cxn>
                <a:cxn ang="0">
                  <a:pos x="835" y="1303"/>
                </a:cxn>
                <a:cxn ang="0">
                  <a:pos x="832" y="1247"/>
                </a:cxn>
                <a:cxn ang="0">
                  <a:pos x="902" y="1193"/>
                </a:cxn>
                <a:cxn ang="0">
                  <a:pos x="938" y="1114"/>
                </a:cxn>
                <a:cxn ang="0">
                  <a:pos x="915" y="1049"/>
                </a:cxn>
                <a:cxn ang="0">
                  <a:pos x="876" y="1056"/>
                </a:cxn>
                <a:cxn ang="0">
                  <a:pos x="866" y="1103"/>
                </a:cxn>
                <a:cxn ang="0">
                  <a:pos x="849" y="1139"/>
                </a:cxn>
                <a:cxn ang="0">
                  <a:pos x="784" y="1064"/>
                </a:cxn>
                <a:cxn ang="0">
                  <a:pos x="651" y="868"/>
                </a:cxn>
                <a:cxn ang="0">
                  <a:pos x="640" y="815"/>
                </a:cxn>
                <a:cxn ang="0">
                  <a:pos x="697" y="782"/>
                </a:cxn>
                <a:cxn ang="0">
                  <a:pos x="666" y="650"/>
                </a:cxn>
                <a:cxn ang="0">
                  <a:pos x="691" y="652"/>
                </a:cxn>
                <a:cxn ang="0">
                  <a:pos x="743" y="702"/>
                </a:cxn>
                <a:cxn ang="0">
                  <a:pos x="736" y="650"/>
                </a:cxn>
                <a:cxn ang="0">
                  <a:pos x="696" y="558"/>
                </a:cxn>
                <a:cxn ang="0">
                  <a:pos x="732" y="459"/>
                </a:cxn>
                <a:cxn ang="0">
                  <a:pos x="817" y="422"/>
                </a:cxn>
                <a:cxn ang="0">
                  <a:pos x="861" y="415"/>
                </a:cxn>
                <a:cxn ang="0">
                  <a:pos x="751" y="151"/>
                </a:cxn>
                <a:cxn ang="0">
                  <a:pos x="666" y="16"/>
                </a:cxn>
                <a:cxn ang="0">
                  <a:pos x="622" y="3"/>
                </a:cxn>
                <a:cxn ang="0">
                  <a:pos x="603" y="80"/>
                </a:cxn>
                <a:cxn ang="0">
                  <a:pos x="574" y="181"/>
                </a:cxn>
                <a:cxn ang="0">
                  <a:pos x="544" y="260"/>
                </a:cxn>
                <a:cxn ang="0">
                  <a:pos x="445" y="280"/>
                </a:cxn>
                <a:cxn ang="0">
                  <a:pos x="374" y="308"/>
                </a:cxn>
                <a:cxn ang="0">
                  <a:pos x="343" y="222"/>
                </a:cxn>
                <a:cxn ang="0">
                  <a:pos x="303" y="214"/>
                </a:cxn>
                <a:cxn ang="0">
                  <a:pos x="210" y="262"/>
                </a:cxn>
                <a:cxn ang="0">
                  <a:pos x="114" y="353"/>
                </a:cxn>
                <a:cxn ang="0">
                  <a:pos x="54" y="420"/>
                </a:cxn>
                <a:cxn ang="0">
                  <a:pos x="21" y="451"/>
                </a:cxn>
                <a:cxn ang="0">
                  <a:pos x="1" y="496"/>
                </a:cxn>
                <a:cxn ang="0">
                  <a:pos x="13" y="530"/>
                </a:cxn>
                <a:cxn ang="0">
                  <a:pos x="67" y="548"/>
                </a:cxn>
                <a:cxn ang="0">
                  <a:pos x="77" y="601"/>
                </a:cxn>
                <a:cxn ang="0">
                  <a:pos x="184" y="662"/>
                </a:cxn>
                <a:cxn ang="0">
                  <a:pos x="207" y="706"/>
                </a:cxn>
                <a:cxn ang="0">
                  <a:pos x="278" y="721"/>
                </a:cxn>
                <a:cxn ang="0">
                  <a:pos x="304" y="784"/>
                </a:cxn>
                <a:cxn ang="0">
                  <a:pos x="331" y="775"/>
                </a:cxn>
                <a:cxn ang="0">
                  <a:pos x="352" y="795"/>
                </a:cxn>
                <a:cxn ang="0">
                  <a:pos x="388" y="781"/>
                </a:cxn>
                <a:cxn ang="0">
                  <a:pos x="350" y="718"/>
                </a:cxn>
                <a:cxn ang="0">
                  <a:pos x="285" y="662"/>
                </a:cxn>
                <a:cxn ang="0">
                  <a:pos x="346" y="557"/>
                </a:cxn>
                <a:cxn ang="0">
                  <a:pos x="354" y="604"/>
                </a:cxn>
                <a:cxn ang="0">
                  <a:pos x="372" y="679"/>
                </a:cxn>
                <a:cxn ang="0">
                  <a:pos x="491" y="770"/>
                </a:cxn>
                <a:cxn ang="0">
                  <a:pos x="519" y="870"/>
                </a:cxn>
                <a:cxn ang="0">
                  <a:pos x="543" y="1044"/>
                </a:cxn>
                <a:cxn ang="0">
                  <a:pos x="636" y="1300"/>
                </a:cxn>
                <a:cxn ang="0">
                  <a:pos x="637" y="1449"/>
                </a:cxn>
                <a:cxn ang="0">
                  <a:pos x="677" y="1525"/>
                </a:cxn>
                <a:cxn ang="0">
                  <a:pos x="710" y="1605"/>
                </a:cxn>
                <a:cxn ang="0">
                  <a:pos x="802" y="1748"/>
                </a:cxn>
              </a:cxnLst>
              <a:rect l="0" t="0" r="r" b="b"/>
              <a:pathLst>
                <a:path w="941" h="1748">
                  <a:moveTo>
                    <a:pt x="824" y="1737"/>
                  </a:moveTo>
                  <a:lnTo>
                    <a:pt x="824" y="1737"/>
                  </a:lnTo>
                  <a:lnTo>
                    <a:pt x="834" y="1728"/>
                  </a:lnTo>
                  <a:lnTo>
                    <a:pt x="847" y="1717"/>
                  </a:lnTo>
                  <a:lnTo>
                    <a:pt x="859" y="1703"/>
                  </a:lnTo>
                  <a:lnTo>
                    <a:pt x="872" y="1688"/>
                  </a:lnTo>
                  <a:lnTo>
                    <a:pt x="884" y="1672"/>
                  </a:lnTo>
                  <a:lnTo>
                    <a:pt x="892" y="1656"/>
                  </a:lnTo>
                  <a:lnTo>
                    <a:pt x="896" y="1648"/>
                  </a:lnTo>
                  <a:lnTo>
                    <a:pt x="899" y="1640"/>
                  </a:lnTo>
                  <a:lnTo>
                    <a:pt x="900" y="1632"/>
                  </a:lnTo>
                  <a:lnTo>
                    <a:pt x="901" y="1624"/>
                  </a:lnTo>
                  <a:lnTo>
                    <a:pt x="901" y="1624"/>
                  </a:lnTo>
                  <a:lnTo>
                    <a:pt x="900" y="1612"/>
                  </a:lnTo>
                  <a:lnTo>
                    <a:pt x="899" y="1601"/>
                  </a:lnTo>
                  <a:lnTo>
                    <a:pt x="897" y="1590"/>
                  </a:lnTo>
                  <a:lnTo>
                    <a:pt x="895" y="1581"/>
                  </a:lnTo>
                  <a:lnTo>
                    <a:pt x="889" y="1563"/>
                  </a:lnTo>
                  <a:lnTo>
                    <a:pt x="882" y="1546"/>
                  </a:lnTo>
                  <a:lnTo>
                    <a:pt x="876" y="1530"/>
                  </a:lnTo>
                  <a:lnTo>
                    <a:pt x="870" y="1514"/>
                  </a:lnTo>
                  <a:lnTo>
                    <a:pt x="865" y="1496"/>
                  </a:lnTo>
                  <a:lnTo>
                    <a:pt x="864" y="1487"/>
                  </a:lnTo>
                  <a:lnTo>
                    <a:pt x="864" y="1476"/>
                  </a:lnTo>
                  <a:lnTo>
                    <a:pt x="864" y="1476"/>
                  </a:lnTo>
                  <a:lnTo>
                    <a:pt x="865" y="1467"/>
                  </a:lnTo>
                  <a:lnTo>
                    <a:pt x="868" y="1459"/>
                  </a:lnTo>
                  <a:lnTo>
                    <a:pt x="873" y="1442"/>
                  </a:lnTo>
                  <a:lnTo>
                    <a:pt x="879" y="1423"/>
                  </a:lnTo>
                  <a:lnTo>
                    <a:pt x="881" y="1414"/>
                  </a:lnTo>
                  <a:lnTo>
                    <a:pt x="882" y="1404"/>
                  </a:lnTo>
                  <a:lnTo>
                    <a:pt x="882" y="1404"/>
                  </a:lnTo>
                  <a:lnTo>
                    <a:pt x="881" y="1395"/>
                  </a:lnTo>
                  <a:lnTo>
                    <a:pt x="880" y="1387"/>
                  </a:lnTo>
                  <a:lnTo>
                    <a:pt x="878" y="1378"/>
                  </a:lnTo>
                  <a:lnTo>
                    <a:pt x="873" y="1370"/>
                  </a:lnTo>
                  <a:lnTo>
                    <a:pt x="865" y="1354"/>
                  </a:lnTo>
                  <a:lnTo>
                    <a:pt x="855" y="1337"/>
                  </a:lnTo>
                  <a:lnTo>
                    <a:pt x="845" y="1320"/>
                  </a:lnTo>
                  <a:lnTo>
                    <a:pt x="835" y="1303"/>
                  </a:lnTo>
                  <a:lnTo>
                    <a:pt x="832" y="1293"/>
                  </a:lnTo>
                  <a:lnTo>
                    <a:pt x="830" y="1284"/>
                  </a:lnTo>
                  <a:lnTo>
                    <a:pt x="827" y="1274"/>
                  </a:lnTo>
                  <a:lnTo>
                    <a:pt x="827" y="1263"/>
                  </a:lnTo>
                  <a:lnTo>
                    <a:pt x="827" y="1263"/>
                  </a:lnTo>
                  <a:lnTo>
                    <a:pt x="827" y="1258"/>
                  </a:lnTo>
                  <a:lnTo>
                    <a:pt x="830" y="1253"/>
                  </a:lnTo>
                  <a:lnTo>
                    <a:pt x="832" y="1247"/>
                  </a:lnTo>
                  <a:lnTo>
                    <a:pt x="834" y="1243"/>
                  </a:lnTo>
                  <a:lnTo>
                    <a:pt x="842" y="1235"/>
                  </a:lnTo>
                  <a:lnTo>
                    <a:pt x="851" y="1228"/>
                  </a:lnTo>
                  <a:lnTo>
                    <a:pt x="873" y="1214"/>
                  </a:lnTo>
                  <a:lnTo>
                    <a:pt x="885" y="1208"/>
                  </a:lnTo>
                  <a:lnTo>
                    <a:pt x="894" y="1201"/>
                  </a:lnTo>
                  <a:lnTo>
                    <a:pt x="894" y="1201"/>
                  </a:lnTo>
                  <a:lnTo>
                    <a:pt x="902" y="1193"/>
                  </a:lnTo>
                  <a:lnTo>
                    <a:pt x="910" y="1184"/>
                  </a:lnTo>
                  <a:lnTo>
                    <a:pt x="916" y="1174"/>
                  </a:lnTo>
                  <a:lnTo>
                    <a:pt x="922" y="1163"/>
                  </a:lnTo>
                  <a:lnTo>
                    <a:pt x="930" y="1138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41" y="1117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32" y="1103"/>
                  </a:lnTo>
                  <a:lnTo>
                    <a:pt x="927" y="1091"/>
                  </a:lnTo>
                  <a:lnTo>
                    <a:pt x="923" y="1075"/>
                  </a:lnTo>
                  <a:lnTo>
                    <a:pt x="919" y="1055"/>
                  </a:lnTo>
                  <a:lnTo>
                    <a:pt x="919" y="1055"/>
                  </a:lnTo>
                  <a:lnTo>
                    <a:pt x="915" y="1049"/>
                  </a:lnTo>
                  <a:lnTo>
                    <a:pt x="910" y="1046"/>
                  </a:lnTo>
                  <a:lnTo>
                    <a:pt x="903" y="1042"/>
                  </a:lnTo>
                  <a:lnTo>
                    <a:pt x="899" y="1042"/>
                  </a:lnTo>
                  <a:lnTo>
                    <a:pt x="895" y="1042"/>
                  </a:lnTo>
                  <a:lnTo>
                    <a:pt x="891" y="1044"/>
                  </a:lnTo>
                  <a:lnTo>
                    <a:pt x="885" y="1047"/>
                  </a:lnTo>
                  <a:lnTo>
                    <a:pt x="880" y="1051"/>
                  </a:lnTo>
                  <a:lnTo>
                    <a:pt x="876" y="1056"/>
                  </a:lnTo>
                  <a:lnTo>
                    <a:pt x="870" y="1063"/>
                  </a:lnTo>
                  <a:lnTo>
                    <a:pt x="864" y="1072"/>
                  </a:lnTo>
                  <a:lnTo>
                    <a:pt x="864" y="1072"/>
                  </a:lnTo>
                  <a:lnTo>
                    <a:pt x="862" y="1077"/>
                  </a:lnTo>
                  <a:lnTo>
                    <a:pt x="862" y="1082"/>
                  </a:lnTo>
                  <a:lnTo>
                    <a:pt x="862" y="1086"/>
                  </a:lnTo>
                  <a:lnTo>
                    <a:pt x="863" y="1092"/>
                  </a:lnTo>
                  <a:lnTo>
                    <a:pt x="866" y="1103"/>
                  </a:lnTo>
                  <a:lnTo>
                    <a:pt x="871" y="1115"/>
                  </a:lnTo>
                  <a:lnTo>
                    <a:pt x="873" y="1126"/>
                  </a:lnTo>
                  <a:lnTo>
                    <a:pt x="872" y="1130"/>
                  </a:lnTo>
                  <a:lnTo>
                    <a:pt x="871" y="1135"/>
                  </a:lnTo>
                  <a:lnTo>
                    <a:pt x="869" y="1137"/>
                  </a:lnTo>
                  <a:lnTo>
                    <a:pt x="864" y="1139"/>
                  </a:lnTo>
                  <a:lnTo>
                    <a:pt x="858" y="1139"/>
                  </a:lnTo>
                  <a:lnTo>
                    <a:pt x="849" y="1139"/>
                  </a:lnTo>
                  <a:lnTo>
                    <a:pt x="849" y="1139"/>
                  </a:lnTo>
                  <a:lnTo>
                    <a:pt x="845" y="1137"/>
                  </a:lnTo>
                  <a:lnTo>
                    <a:pt x="840" y="1133"/>
                  </a:lnTo>
                  <a:lnTo>
                    <a:pt x="830" y="1125"/>
                  </a:lnTo>
                  <a:lnTo>
                    <a:pt x="819" y="1114"/>
                  </a:lnTo>
                  <a:lnTo>
                    <a:pt x="808" y="1100"/>
                  </a:lnTo>
                  <a:lnTo>
                    <a:pt x="796" y="1083"/>
                  </a:lnTo>
                  <a:lnTo>
                    <a:pt x="784" y="1064"/>
                  </a:lnTo>
                  <a:lnTo>
                    <a:pt x="757" y="1024"/>
                  </a:lnTo>
                  <a:lnTo>
                    <a:pt x="731" y="980"/>
                  </a:lnTo>
                  <a:lnTo>
                    <a:pt x="703" y="937"/>
                  </a:lnTo>
                  <a:lnTo>
                    <a:pt x="690" y="917"/>
                  </a:lnTo>
                  <a:lnTo>
                    <a:pt x="677" y="899"/>
                  </a:lnTo>
                  <a:lnTo>
                    <a:pt x="664" y="881"/>
                  </a:lnTo>
                  <a:lnTo>
                    <a:pt x="651" y="868"/>
                  </a:lnTo>
                  <a:lnTo>
                    <a:pt x="651" y="868"/>
                  </a:lnTo>
                  <a:lnTo>
                    <a:pt x="644" y="860"/>
                  </a:lnTo>
                  <a:lnTo>
                    <a:pt x="640" y="851"/>
                  </a:lnTo>
                  <a:lnTo>
                    <a:pt x="636" y="845"/>
                  </a:lnTo>
                  <a:lnTo>
                    <a:pt x="634" y="838"/>
                  </a:lnTo>
                  <a:lnTo>
                    <a:pt x="634" y="831"/>
                  </a:lnTo>
                  <a:lnTo>
                    <a:pt x="635" y="825"/>
                  </a:lnTo>
                  <a:lnTo>
                    <a:pt x="637" y="819"/>
                  </a:lnTo>
                  <a:lnTo>
                    <a:pt x="640" y="815"/>
                  </a:lnTo>
                  <a:lnTo>
                    <a:pt x="644" y="810"/>
                  </a:lnTo>
                  <a:lnTo>
                    <a:pt x="650" y="805"/>
                  </a:lnTo>
                  <a:lnTo>
                    <a:pt x="656" y="802"/>
                  </a:lnTo>
                  <a:lnTo>
                    <a:pt x="663" y="799"/>
                  </a:lnTo>
                  <a:lnTo>
                    <a:pt x="678" y="794"/>
                  </a:lnTo>
                  <a:lnTo>
                    <a:pt x="696" y="790"/>
                  </a:lnTo>
                  <a:lnTo>
                    <a:pt x="696" y="790"/>
                  </a:lnTo>
                  <a:lnTo>
                    <a:pt x="697" y="782"/>
                  </a:lnTo>
                  <a:lnTo>
                    <a:pt x="698" y="775"/>
                  </a:lnTo>
                  <a:lnTo>
                    <a:pt x="697" y="769"/>
                  </a:lnTo>
                  <a:lnTo>
                    <a:pt x="695" y="763"/>
                  </a:lnTo>
                  <a:lnTo>
                    <a:pt x="690" y="756"/>
                  </a:lnTo>
                  <a:lnTo>
                    <a:pt x="685" y="750"/>
                  </a:lnTo>
                  <a:lnTo>
                    <a:pt x="666" y="735"/>
                  </a:lnTo>
                  <a:lnTo>
                    <a:pt x="666" y="735"/>
                  </a:lnTo>
                  <a:lnTo>
                    <a:pt x="666" y="650"/>
                  </a:lnTo>
                  <a:lnTo>
                    <a:pt x="666" y="650"/>
                  </a:lnTo>
                  <a:lnTo>
                    <a:pt x="666" y="650"/>
                  </a:lnTo>
                  <a:lnTo>
                    <a:pt x="670" y="645"/>
                  </a:lnTo>
                  <a:lnTo>
                    <a:pt x="673" y="643"/>
                  </a:lnTo>
                  <a:lnTo>
                    <a:pt x="677" y="642"/>
                  </a:lnTo>
                  <a:lnTo>
                    <a:pt x="681" y="644"/>
                  </a:lnTo>
                  <a:lnTo>
                    <a:pt x="686" y="648"/>
                  </a:lnTo>
                  <a:lnTo>
                    <a:pt x="691" y="652"/>
                  </a:lnTo>
                  <a:lnTo>
                    <a:pt x="702" y="664"/>
                  </a:lnTo>
                  <a:lnTo>
                    <a:pt x="713" y="677"/>
                  </a:lnTo>
                  <a:lnTo>
                    <a:pt x="724" y="689"/>
                  </a:lnTo>
                  <a:lnTo>
                    <a:pt x="729" y="694"/>
                  </a:lnTo>
                  <a:lnTo>
                    <a:pt x="734" y="698"/>
                  </a:lnTo>
                  <a:lnTo>
                    <a:pt x="739" y="701"/>
                  </a:lnTo>
                  <a:lnTo>
                    <a:pt x="743" y="702"/>
                  </a:lnTo>
                  <a:lnTo>
                    <a:pt x="743" y="702"/>
                  </a:lnTo>
                  <a:lnTo>
                    <a:pt x="750" y="700"/>
                  </a:lnTo>
                  <a:lnTo>
                    <a:pt x="752" y="697"/>
                  </a:lnTo>
                  <a:lnTo>
                    <a:pt x="754" y="695"/>
                  </a:lnTo>
                  <a:lnTo>
                    <a:pt x="755" y="689"/>
                  </a:lnTo>
                  <a:lnTo>
                    <a:pt x="755" y="683"/>
                  </a:lnTo>
                  <a:lnTo>
                    <a:pt x="751" y="675"/>
                  </a:lnTo>
                  <a:lnTo>
                    <a:pt x="748" y="668"/>
                  </a:lnTo>
                  <a:lnTo>
                    <a:pt x="736" y="650"/>
                  </a:lnTo>
                  <a:lnTo>
                    <a:pt x="723" y="631"/>
                  </a:lnTo>
                  <a:lnTo>
                    <a:pt x="709" y="612"/>
                  </a:lnTo>
                  <a:lnTo>
                    <a:pt x="704" y="602"/>
                  </a:lnTo>
                  <a:lnTo>
                    <a:pt x="700" y="593"/>
                  </a:lnTo>
                  <a:lnTo>
                    <a:pt x="696" y="584"/>
                  </a:lnTo>
                  <a:lnTo>
                    <a:pt x="696" y="576"/>
                  </a:lnTo>
                  <a:lnTo>
                    <a:pt x="696" y="576"/>
                  </a:lnTo>
                  <a:lnTo>
                    <a:pt x="696" y="558"/>
                  </a:lnTo>
                  <a:lnTo>
                    <a:pt x="698" y="541"/>
                  </a:lnTo>
                  <a:lnTo>
                    <a:pt x="701" y="525"/>
                  </a:lnTo>
                  <a:lnTo>
                    <a:pt x="704" y="511"/>
                  </a:lnTo>
                  <a:lnTo>
                    <a:pt x="709" y="498"/>
                  </a:lnTo>
                  <a:lnTo>
                    <a:pt x="713" y="486"/>
                  </a:lnTo>
                  <a:lnTo>
                    <a:pt x="719" y="475"/>
                  </a:lnTo>
                  <a:lnTo>
                    <a:pt x="725" y="467"/>
                  </a:lnTo>
                  <a:lnTo>
                    <a:pt x="732" y="459"/>
                  </a:lnTo>
                  <a:lnTo>
                    <a:pt x="739" y="451"/>
                  </a:lnTo>
                  <a:lnTo>
                    <a:pt x="747" y="445"/>
                  </a:lnTo>
                  <a:lnTo>
                    <a:pt x="754" y="441"/>
                  </a:lnTo>
                  <a:lnTo>
                    <a:pt x="762" y="436"/>
                  </a:lnTo>
                  <a:lnTo>
                    <a:pt x="770" y="433"/>
                  </a:lnTo>
                  <a:lnTo>
                    <a:pt x="786" y="427"/>
                  </a:lnTo>
                  <a:lnTo>
                    <a:pt x="802" y="423"/>
                  </a:lnTo>
                  <a:lnTo>
                    <a:pt x="817" y="422"/>
                  </a:lnTo>
                  <a:lnTo>
                    <a:pt x="843" y="421"/>
                  </a:lnTo>
                  <a:lnTo>
                    <a:pt x="853" y="421"/>
                  </a:lnTo>
                  <a:lnTo>
                    <a:pt x="859" y="421"/>
                  </a:lnTo>
                  <a:lnTo>
                    <a:pt x="861" y="420"/>
                  </a:lnTo>
                  <a:lnTo>
                    <a:pt x="862" y="419"/>
                  </a:lnTo>
                  <a:lnTo>
                    <a:pt x="862" y="416"/>
                  </a:lnTo>
                  <a:lnTo>
                    <a:pt x="861" y="415"/>
                  </a:lnTo>
                  <a:lnTo>
                    <a:pt x="861" y="415"/>
                  </a:lnTo>
                  <a:lnTo>
                    <a:pt x="853" y="404"/>
                  </a:lnTo>
                  <a:lnTo>
                    <a:pt x="845" y="391"/>
                  </a:lnTo>
                  <a:lnTo>
                    <a:pt x="836" y="376"/>
                  </a:lnTo>
                  <a:lnTo>
                    <a:pt x="827" y="359"/>
                  </a:lnTo>
                  <a:lnTo>
                    <a:pt x="810" y="319"/>
                  </a:lnTo>
                  <a:lnTo>
                    <a:pt x="790" y="270"/>
                  </a:lnTo>
                  <a:lnTo>
                    <a:pt x="771" y="214"/>
                  </a:lnTo>
                  <a:lnTo>
                    <a:pt x="751" y="151"/>
                  </a:lnTo>
                  <a:lnTo>
                    <a:pt x="731" y="78"/>
                  </a:lnTo>
                  <a:lnTo>
                    <a:pt x="710" y="0"/>
                  </a:lnTo>
                  <a:lnTo>
                    <a:pt x="710" y="0"/>
                  </a:lnTo>
                  <a:lnTo>
                    <a:pt x="701" y="0"/>
                  </a:lnTo>
                  <a:lnTo>
                    <a:pt x="693" y="2"/>
                  </a:lnTo>
                  <a:lnTo>
                    <a:pt x="686" y="6"/>
                  </a:lnTo>
                  <a:lnTo>
                    <a:pt x="679" y="9"/>
                  </a:lnTo>
                  <a:lnTo>
                    <a:pt x="666" y="16"/>
                  </a:lnTo>
                  <a:lnTo>
                    <a:pt x="659" y="18"/>
                  </a:lnTo>
                  <a:lnTo>
                    <a:pt x="651" y="18"/>
                  </a:lnTo>
                  <a:lnTo>
                    <a:pt x="651" y="18"/>
                  </a:lnTo>
                  <a:lnTo>
                    <a:pt x="647" y="18"/>
                  </a:lnTo>
                  <a:lnTo>
                    <a:pt x="642" y="17"/>
                  </a:lnTo>
                  <a:lnTo>
                    <a:pt x="635" y="14"/>
                  </a:lnTo>
                  <a:lnTo>
                    <a:pt x="622" y="3"/>
                  </a:lnTo>
                  <a:lnTo>
                    <a:pt x="622" y="3"/>
                  </a:lnTo>
                  <a:lnTo>
                    <a:pt x="616" y="13"/>
                  </a:lnTo>
                  <a:lnTo>
                    <a:pt x="612" y="21"/>
                  </a:lnTo>
                  <a:lnTo>
                    <a:pt x="610" y="30"/>
                  </a:lnTo>
                  <a:lnTo>
                    <a:pt x="609" y="39"/>
                  </a:lnTo>
                  <a:lnTo>
                    <a:pt x="606" y="60"/>
                  </a:lnTo>
                  <a:lnTo>
                    <a:pt x="605" y="70"/>
                  </a:lnTo>
                  <a:lnTo>
                    <a:pt x="603" y="80"/>
                  </a:lnTo>
                  <a:lnTo>
                    <a:pt x="603" y="80"/>
                  </a:lnTo>
                  <a:lnTo>
                    <a:pt x="598" y="93"/>
                  </a:lnTo>
                  <a:lnTo>
                    <a:pt x="594" y="105"/>
                  </a:lnTo>
                  <a:lnTo>
                    <a:pt x="584" y="128"/>
                  </a:lnTo>
                  <a:lnTo>
                    <a:pt x="580" y="139"/>
                  </a:lnTo>
                  <a:lnTo>
                    <a:pt x="576" y="152"/>
                  </a:lnTo>
                  <a:lnTo>
                    <a:pt x="574" y="166"/>
                  </a:lnTo>
                  <a:lnTo>
                    <a:pt x="574" y="181"/>
                  </a:lnTo>
                  <a:lnTo>
                    <a:pt x="574" y="181"/>
                  </a:lnTo>
                  <a:lnTo>
                    <a:pt x="574" y="216"/>
                  </a:lnTo>
                  <a:lnTo>
                    <a:pt x="574" y="216"/>
                  </a:lnTo>
                  <a:lnTo>
                    <a:pt x="573" y="228"/>
                  </a:lnTo>
                  <a:lnTo>
                    <a:pt x="569" y="238"/>
                  </a:lnTo>
                  <a:lnTo>
                    <a:pt x="565" y="245"/>
                  </a:lnTo>
                  <a:lnTo>
                    <a:pt x="559" y="252"/>
                  </a:lnTo>
                  <a:lnTo>
                    <a:pt x="552" y="257"/>
                  </a:lnTo>
                  <a:lnTo>
                    <a:pt x="544" y="260"/>
                  </a:lnTo>
                  <a:lnTo>
                    <a:pt x="535" y="262"/>
                  </a:lnTo>
                  <a:lnTo>
                    <a:pt x="525" y="265"/>
                  </a:lnTo>
                  <a:lnTo>
                    <a:pt x="504" y="267"/>
                  </a:lnTo>
                  <a:lnTo>
                    <a:pt x="482" y="269"/>
                  </a:lnTo>
                  <a:lnTo>
                    <a:pt x="462" y="273"/>
                  </a:lnTo>
                  <a:lnTo>
                    <a:pt x="453" y="275"/>
                  </a:lnTo>
                  <a:lnTo>
                    <a:pt x="445" y="280"/>
                  </a:lnTo>
                  <a:lnTo>
                    <a:pt x="445" y="280"/>
                  </a:lnTo>
                  <a:lnTo>
                    <a:pt x="421" y="299"/>
                  </a:lnTo>
                  <a:lnTo>
                    <a:pt x="413" y="304"/>
                  </a:lnTo>
                  <a:lnTo>
                    <a:pt x="405" y="308"/>
                  </a:lnTo>
                  <a:lnTo>
                    <a:pt x="397" y="312"/>
                  </a:lnTo>
                  <a:lnTo>
                    <a:pt x="390" y="313"/>
                  </a:lnTo>
                  <a:lnTo>
                    <a:pt x="390" y="313"/>
                  </a:lnTo>
                  <a:lnTo>
                    <a:pt x="382" y="312"/>
                  </a:lnTo>
                  <a:lnTo>
                    <a:pt x="374" y="308"/>
                  </a:lnTo>
                  <a:lnTo>
                    <a:pt x="368" y="303"/>
                  </a:lnTo>
                  <a:lnTo>
                    <a:pt x="364" y="296"/>
                  </a:lnTo>
                  <a:lnTo>
                    <a:pt x="359" y="288"/>
                  </a:lnTo>
                  <a:lnTo>
                    <a:pt x="357" y="278"/>
                  </a:lnTo>
                  <a:lnTo>
                    <a:pt x="352" y="259"/>
                  </a:lnTo>
                  <a:lnTo>
                    <a:pt x="347" y="239"/>
                  </a:lnTo>
                  <a:lnTo>
                    <a:pt x="345" y="230"/>
                  </a:lnTo>
                  <a:lnTo>
                    <a:pt x="343" y="222"/>
                  </a:lnTo>
                  <a:lnTo>
                    <a:pt x="339" y="215"/>
                  </a:lnTo>
                  <a:lnTo>
                    <a:pt x="335" y="211"/>
                  </a:lnTo>
                  <a:lnTo>
                    <a:pt x="330" y="207"/>
                  </a:lnTo>
                  <a:lnTo>
                    <a:pt x="323" y="206"/>
                  </a:lnTo>
                  <a:lnTo>
                    <a:pt x="323" y="206"/>
                  </a:lnTo>
                  <a:lnTo>
                    <a:pt x="315" y="207"/>
                  </a:lnTo>
                  <a:lnTo>
                    <a:pt x="308" y="209"/>
                  </a:lnTo>
                  <a:lnTo>
                    <a:pt x="303" y="214"/>
                  </a:lnTo>
                  <a:lnTo>
                    <a:pt x="298" y="220"/>
                  </a:lnTo>
                  <a:lnTo>
                    <a:pt x="288" y="230"/>
                  </a:lnTo>
                  <a:lnTo>
                    <a:pt x="283" y="236"/>
                  </a:lnTo>
                  <a:lnTo>
                    <a:pt x="276" y="239"/>
                  </a:lnTo>
                  <a:lnTo>
                    <a:pt x="276" y="239"/>
                  </a:lnTo>
                  <a:lnTo>
                    <a:pt x="253" y="246"/>
                  </a:lnTo>
                  <a:lnTo>
                    <a:pt x="231" y="254"/>
                  </a:lnTo>
                  <a:lnTo>
                    <a:pt x="210" y="262"/>
                  </a:lnTo>
                  <a:lnTo>
                    <a:pt x="192" y="273"/>
                  </a:lnTo>
                  <a:lnTo>
                    <a:pt x="175" y="284"/>
                  </a:lnTo>
                  <a:lnTo>
                    <a:pt x="159" y="299"/>
                  </a:lnTo>
                  <a:lnTo>
                    <a:pt x="144" y="315"/>
                  </a:lnTo>
                  <a:lnTo>
                    <a:pt x="129" y="335"/>
                  </a:lnTo>
                  <a:lnTo>
                    <a:pt x="129" y="335"/>
                  </a:lnTo>
                  <a:lnTo>
                    <a:pt x="122" y="344"/>
                  </a:lnTo>
                  <a:lnTo>
                    <a:pt x="114" y="353"/>
                  </a:lnTo>
                  <a:lnTo>
                    <a:pt x="106" y="361"/>
                  </a:lnTo>
                  <a:lnTo>
                    <a:pt x="97" y="369"/>
                  </a:lnTo>
                  <a:lnTo>
                    <a:pt x="77" y="383"/>
                  </a:lnTo>
                  <a:lnTo>
                    <a:pt x="55" y="400"/>
                  </a:lnTo>
                  <a:lnTo>
                    <a:pt x="55" y="400"/>
                  </a:lnTo>
                  <a:lnTo>
                    <a:pt x="54" y="405"/>
                  </a:lnTo>
                  <a:lnTo>
                    <a:pt x="53" y="410"/>
                  </a:lnTo>
                  <a:lnTo>
                    <a:pt x="54" y="420"/>
                  </a:lnTo>
                  <a:lnTo>
                    <a:pt x="54" y="425"/>
                  </a:lnTo>
                  <a:lnTo>
                    <a:pt x="54" y="430"/>
                  </a:lnTo>
                  <a:lnTo>
                    <a:pt x="52" y="434"/>
                  </a:lnTo>
                  <a:lnTo>
                    <a:pt x="48" y="437"/>
                  </a:lnTo>
                  <a:lnTo>
                    <a:pt x="48" y="437"/>
                  </a:lnTo>
                  <a:lnTo>
                    <a:pt x="38" y="444"/>
                  </a:lnTo>
                  <a:lnTo>
                    <a:pt x="29" y="448"/>
                  </a:lnTo>
                  <a:lnTo>
                    <a:pt x="21" y="451"/>
                  </a:lnTo>
                  <a:lnTo>
                    <a:pt x="14" y="454"/>
                  </a:lnTo>
                  <a:lnTo>
                    <a:pt x="11" y="456"/>
                  </a:lnTo>
                  <a:lnTo>
                    <a:pt x="8" y="459"/>
                  </a:lnTo>
                  <a:lnTo>
                    <a:pt x="6" y="463"/>
                  </a:lnTo>
                  <a:lnTo>
                    <a:pt x="5" y="466"/>
                  </a:lnTo>
                  <a:lnTo>
                    <a:pt x="2" y="479"/>
                  </a:lnTo>
                  <a:lnTo>
                    <a:pt x="1" y="496"/>
                  </a:lnTo>
                  <a:lnTo>
                    <a:pt x="1" y="496"/>
                  </a:lnTo>
                  <a:lnTo>
                    <a:pt x="1" y="505"/>
                  </a:lnTo>
                  <a:lnTo>
                    <a:pt x="0" y="514"/>
                  </a:lnTo>
                  <a:lnTo>
                    <a:pt x="0" y="522"/>
                  </a:lnTo>
                  <a:lnTo>
                    <a:pt x="0" y="526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6" y="530"/>
                  </a:lnTo>
                  <a:lnTo>
                    <a:pt x="13" y="530"/>
                  </a:lnTo>
                  <a:lnTo>
                    <a:pt x="26" y="530"/>
                  </a:lnTo>
                  <a:lnTo>
                    <a:pt x="42" y="530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9" y="534"/>
                  </a:lnTo>
                  <a:lnTo>
                    <a:pt x="61" y="536"/>
                  </a:lnTo>
                  <a:lnTo>
                    <a:pt x="64" y="541"/>
                  </a:lnTo>
                  <a:lnTo>
                    <a:pt x="67" y="548"/>
                  </a:lnTo>
                  <a:lnTo>
                    <a:pt x="67" y="555"/>
                  </a:lnTo>
                  <a:lnTo>
                    <a:pt x="64" y="570"/>
                  </a:lnTo>
                  <a:lnTo>
                    <a:pt x="63" y="584"/>
                  </a:lnTo>
                  <a:lnTo>
                    <a:pt x="63" y="584"/>
                  </a:lnTo>
                  <a:lnTo>
                    <a:pt x="64" y="588"/>
                  </a:lnTo>
                  <a:lnTo>
                    <a:pt x="65" y="591"/>
                  </a:lnTo>
                  <a:lnTo>
                    <a:pt x="70" y="597"/>
                  </a:lnTo>
                  <a:lnTo>
                    <a:pt x="77" y="601"/>
                  </a:lnTo>
                  <a:lnTo>
                    <a:pt x="84" y="603"/>
                  </a:lnTo>
                  <a:lnTo>
                    <a:pt x="92" y="605"/>
                  </a:lnTo>
                  <a:lnTo>
                    <a:pt x="101" y="605"/>
                  </a:lnTo>
                  <a:lnTo>
                    <a:pt x="118" y="606"/>
                  </a:lnTo>
                  <a:lnTo>
                    <a:pt x="118" y="606"/>
                  </a:lnTo>
                  <a:lnTo>
                    <a:pt x="184" y="662"/>
                  </a:lnTo>
                  <a:lnTo>
                    <a:pt x="184" y="662"/>
                  </a:lnTo>
                  <a:lnTo>
                    <a:pt x="184" y="662"/>
                  </a:lnTo>
                  <a:lnTo>
                    <a:pt x="185" y="672"/>
                  </a:lnTo>
                  <a:lnTo>
                    <a:pt x="186" y="680"/>
                  </a:lnTo>
                  <a:lnTo>
                    <a:pt x="187" y="687"/>
                  </a:lnTo>
                  <a:lnTo>
                    <a:pt x="190" y="693"/>
                  </a:lnTo>
                  <a:lnTo>
                    <a:pt x="193" y="697"/>
                  </a:lnTo>
                  <a:lnTo>
                    <a:pt x="197" y="702"/>
                  </a:lnTo>
                  <a:lnTo>
                    <a:pt x="201" y="704"/>
                  </a:lnTo>
                  <a:lnTo>
                    <a:pt x="207" y="706"/>
                  </a:lnTo>
                  <a:lnTo>
                    <a:pt x="217" y="709"/>
                  </a:lnTo>
                  <a:lnTo>
                    <a:pt x="231" y="710"/>
                  </a:lnTo>
                  <a:lnTo>
                    <a:pt x="245" y="711"/>
                  </a:lnTo>
                  <a:lnTo>
                    <a:pt x="261" y="713"/>
                  </a:lnTo>
                  <a:lnTo>
                    <a:pt x="261" y="713"/>
                  </a:lnTo>
                  <a:lnTo>
                    <a:pt x="268" y="715"/>
                  </a:lnTo>
                  <a:lnTo>
                    <a:pt x="274" y="717"/>
                  </a:lnTo>
                  <a:lnTo>
                    <a:pt x="278" y="721"/>
                  </a:lnTo>
                  <a:lnTo>
                    <a:pt x="282" y="726"/>
                  </a:lnTo>
                  <a:lnTo>
                    <a:pt x="285" y="732"/>
                  </a:lnTo>
                  <a:lnTo>
                    <a:pt x="288" y="738"/>
                  </a:lnTo>
                  <a:lnTo>
                    <a:pt x="292" y="751"/>
                  </a:lnTo>
                  <a:lnTo>
                    <a:pt x="296" y="764"/>
                  </a:lnTo>
                  <a:lnTo>
                    <a:pt x="299" y="775"/>
                  </a:lnTo>
                  <a:lnTo>
                    <a:pt x="301" y="780"/>
                  </a:lnTo>
                  <a:lnTo>
                    <a:pt x="304" y="784"/>
                  </a:lnTo>
                  <a:lnTo>
                    <a:pt x="306" y="786"/>
                  </a:lnTo>
                  <a:lnTo>
                    <a:pt x="309" y="787"/>
                  </a:lnTo>
                  <a:lnTo>
                    <a:pt x="309" y="787"/>
                  </a:lnTo>
                  <a:lnTo>
                    <a:pt x="314" y="786"/>
                  </a:lnTo>
                  <a:lnTo>
                    <a:pt x="317" y="785"/>
                  </a:lnTo>
                  <a:lnTo>
                    <a:pt x="323" y="781"/>
                  </a:lnTo>
                  <a:lnTo>
                    <a:pt x="328" y="777"/>
                  </a:lnTo>
                  <a:lnTo>
                    <a:pt x="331" y="775"/>
                  </a:lnTo>
                  <a:lnTo>
                    <a:pt x="335" y="775"/>
                  </a:lnTo>
                  <a:lnTo>
                    <a:pt x="335" y="775"/>
                  </a:lnTo>
                  <a:lnTo>
                    <a:pt x="336" y="779"/>
                  </a:lnTo>
                  <a:lnTo>
                    <a:pt x="337" y="784"/>
                  </a:lnTo>
                  <a:lnTo>
                    <a:pt x="341" y="787"/>
                  </a:lnTo>
                  <a:lnTo>
                    <a:pt x="344" y="790"/>
                  </a:lnTo>
                  <a:lnTo>
                    <a:pt x="347" y="793"/>
                  </a:lnTo>
                  <a:lnTo>
                    <a:pt x="352" y="795"/>
                  </a:lnTo>
                  <a:lnTo>
                    <a:pt x="357" y="796"/>
                  </a:lnTo>
                  <a:lnTo>
                    <a:pt x="361" y="797"/>
                  </a:lnTo>
                  <a:lnTo>
                    <a:pt x="361" y="797"/>
                  </a:lnTo>
                  <a:lnTo>
                    <a:pt x="366" y="796"/>
                  </a:lnTo>
                  <a:lnTo>
                    <a:pt x="372" y="795"/>
                  </a:lnTo>
                  <a:lnTo>
                    <a:pt x="376" y="792"/>
                  </a:lnTo>
                  <a:lnTo>
                    <a:pt x="381" y="789"/>
                  </a:lnTo>
                  <a:lnTo>
                    <a:pt x="388" y="781"/>
                  </a:lnTo>
                  <a:lnTo>
                    <a:pt x="393" y="775"/>
                  </a:lnTo>
                  <a:lnTo>
                    <a:pt x="393" y="775"/>
                  </a:lnTo>
                  <a:lnTo>
                    <a:pt x="389" y="764"/>
                  </a:lnTo>
                  <a:lnTo>
                    <a:pt x="383" y="754"/>
                  </a:lnTo>
                  <a:lnTo>
                    <a:pt x="376" y="743"/>
                  </a:lnTo>
                  <a:lnTo>
                    <a:pt x="367" y="734"/>
                  </a:lnTo>
                  <a:lnTo>
                    <a:pt x="359" y="725"/>
                  </a:lnTo>
                  <a:lnTo>
                    <a:pt x="350" y="718"/>
                  </a:lnTo>
                  <a:lnTo>
                    <a:pt x="330" y="703"/>
                  </a:lnTo>
                  <a:lnTo>
                    <a:pt x="313" y="693"/>
                  </a:lnTo>
                  <a:lnTo>
                    <a:pt x="298" y="685"/>
                  </a:lnTo>
                  <a:lnTo>
                    <a:pt x="288" y="679"/>
                  </a:lnTo>
                  <a:lnTo>
                    <a:pt x="284" y="675"/>
                  </a:lnTo>
                  <a:lnTo>
                    <a:pt x="284" y="675"/>
                  </a:lnTo>
                  <a:lnTo>
                    <a:pt x="284" y="670"/>
                  </a:lnTo>
                  <a:lnTo>
                    <a:pt x="285" y="662"/>
                  </a:lnTo>
                  <a:lnTo>
                    <a:pt x="291" y="643"/>
                  </a:lnTo>
                  <a:lnTo>
                    <a:pt x="299" y="621"/>
                  </a:lnTo>
                  <a:lnTo>
                    <a:pt x="309" y="599"/>
                  </a:lnTo>
                  <a:lnTo>
                    <a:pt x="316" y="589"/>
                  </a:lnTo>
                  <a:lnTo>
                    <a:pt x="323" y="580"/>
                  </a:lnTo>
                  <a:lnTo>
                    <a:pt x="330" y="571"/>
                  </a:lnTo>
                  <a:lnTo>
                    <a:pt x="338" y="564"/>
                  </a:lnTo>
                  <a:lnTo>
                    <a:pt x="346" y="557"/>
                  </a:lnTo>
                  <a:lnTo>
                    <a:pt x="354" y="553"/>
                  </a:lnTo>
                  <a:lnTo>
                    <a:pt x="364" y="551"/>
                  </a:lnTo>
                  <a:lnTo>
                    <a:pt x="372" y="551"/>
                  </a:lnTo>
                  <a:lnTo>
                    <a:pt x="372" y="551"/>
                  </a:lnTo>
                  <a:lnTo>
                    <a:pt x="366" y="566"/>
                  </a:lnTo>
                  <a:lnTo>
                    <a:pt x="360" y="579"/>
                  </a:lnTo>
                  <a:lnTo>
                    <a:pt x="357" y="593"/>
                  </a:lnTo>
                  <a:lnTo>
                    <a:pt x="354" y="604"/>
                  </a:lnTo>
                  <a:lnTo>
                    <a:pt x="353" y="616"/>
                  </a:lnTo>
                  <a:lnTo>
                    <a:pt x="353" y="626"/>
                  </a:lnTo>
                  <a:lnTo>
                    <a:pt x="354" y="636"/>
                  </a:lnTo>
                  <a:lnTo>
                    <a:pt x="357" y="647"/>
                  </a:lnTo>
                  <a:lnTo>
                    <a:pt x="359" y="655"/>
                  </a:lnTo>
                  <a:lnTo>
                    <a:pt x="362" y="664"/>
                  </a:lnTo>
                  <a:lnTo>
                    <a:pt x="367" y="672"/>
                  </a:lnTo>
                  <a:lnTo>
                    <a:pt x="372" y="679"/>
                  </a:lnTo>
                  <a:lnTo>
                    <a:pt x="384" y="693"/>
                  </a:lnTo>
                  <a:lnTo>
                    <a:pt x="397" y="705"/>
                  </a:lnTo>
                  <a:lnTo>
                    <a:pt x="412" y="716"/>
                  </a:lnTo>
                  <a:lnTo>
                    <a:pt x="428" y="726"/>
                  </a:lnTo>
                  <a:lnTo>
                    <a:pt x="457" y="743"/>
                  </a:lnTo>
                  <a:lnTo>
                    <a:pt x="471" y="752"/>
                  </a:lnTo>
                  <a:lnTo>
                    <a:pt x="482" y="761"/>
                  </a:lnTo>
                  <a:lnTo>
                    <a:pt x="491" y="770"/>
                  </a:lnTo>
                  <a:lnTo>
                    <a:pt x="495" y="774"/>
                  </a:lnTo>
                  <a:lnTo>
                    <a:pt x="497" y="779"/>
                  </a:lnTo>
                  <a:lnTo>
                    <a:pt x="497" y="779"/>
                  </a:lnTo>
                  <a:lnTo>
                    <a:pt x="505" y="800"/>
                  </a:lnTo>
                  <a:lnTo>
                    <a:pt x="510" y="818"/>
                  </a:lnTo>
                  <a:lnTo>
                    <a:pt x="514" y="836"/>
                  </a:lnTo>
                  <a:lnTo>
                    <a:pt x="517" y="853"/>
                  </a:lnTo>
                  <a:lnTo>
                    <a:pt x="519" y="870"/>
                  </a:lnTo>
                  <a:lnTo>
                    <a:pt x="520" y="886"/>
                  </a:lnTo>
                  <a:lnTo>
                    <a:pt x="521" y="918"/>
                  </a:lnTo>
                  <a:lnTo>
                    <a:pt x="521" y="935"/>
                  </a:lnTo>
                  <a:lnTo>
                    <a:pt x="523" y="954"/>
                  </a:lnTo>
                  <a:lnTo>
                    <a:pt x="526" y="973"/>
                  </a:lnTo>
                  <a:lnTo>
                    <a:pt x="530" y="995"/>
                  </a:lnTo>
                  <a:lnTo>
                    <a:pt x="536" y="1018"/>
                  </a:lnTo>
                  <a:lnTo>
                    <a:pt x="543" y="1044"/>
                  </a:lnTo>
                  <a:lnTo>
                    <a:pt x="553" y="1071"/>
                  </a:lnTo>
                  <a:lnTo>
                    <a:pt x="567" y="1102"/>
                  </a:lnTo>
                  <a:lnTo>
                    <a:pt x="567" y="1102"/>
                  </a:lnTo>
                  <a:lnTo>
                    <a:pt x="575" y="1121"/>
                  </a:lnTo>
                  <a:lnTo>
                    <a:pt x="584" y="1143"/>
                  </a:lnTo>
                  <a:lnTo>
                    <a:pt x="603" y="1192"/>
                  </a:lnTo>
                  <a:lnTo>
                    <a:pt x="621" y="1246"/>
                  </a:lnTo>
                  <a:lnTo>
                    <a:pt x="636" y="1300"/>
                  </a:lnTo>
                  <a:lnTo>
                    <a:pt x="636" y="1300"/>
                  </a:lnTo>
                  <a:lnTo>
                    <a:pt x="644" y="1329"/>
                  </a:lnTo>
                  <a:lnTo>
                    <a:pt x="649" y="1354"/>
                  </a:lnTo>
                  <a:lnTo>
                    <a:pt x="650" y="1376"/>
                  </a:lnTo>
                  <a:lnTo>
                    <a:pt x="650" y="1396"/>
                  </a:lnTo>
                  <a:lnTo>
                    <a:pt x="648" y="1412"/>
                  </a:lnTo>
                  <a:lnTo>
                    <a:pt x="644" y="1426"/>
                  </a:lnTo>
                  <a:lnTo>
                    <a:pt x="637" y="1449"/>
                  </a:lnTo>
                  <a:lnTo>
                    <a:pt x="634" y="1458"/>
                  </a:lnTo>
                  <a:lnTo>
                    <a:pt x="633" y="1467"/>
                  </a:lnTo>
                  <a:lnTo>
                    <a:pt x="632" y="1475"/>
                  </a:lnTo>
                  <a:lnTo>
                    <a:pt x="634" y="1483"/>
                  </a:lnTo>
                  <a:lnTo>
                    <a:pt x="639" y="1492"/>
                  </a:lnTo>
                  <a:lnTo>
                    <a:pt x="648" y="1502"/>
                  </a:lnTo>
                  <a:lnTo>
                    <a:pt x="659" y="1512"/>
                  </a:lnTo>
                  <a:lnTo>
                    <a:pt x="677" y="1525"/>
                  </a:lnTo>
                  <a:lnTo>
                    <a:pt x="677" y="1525"/>
                  </a:lnTo>
                  <a:lnTo>
                    <a:pt x="686" y="1533"/>
                  </a:lnTo>
                  <a:lnTo>
                    <a:pt x="694" y="1541"/>
                  </a:lnTo>
                  <a:lnTo>
                    <a:pt x="698" y="1550"/>
                  </a:lnTo>
                  <a:lnTo>
                    <a:pt x="702" y="1559"/>
                  </a:lnTo>
                  <a:lnTo>
                    <a:pt x="704" y="1569"/>
                  </a:lnTo>
                  <a:lnTo>
                    <a:pt x="706" y="1580"/>
                  </a:lnTo>
                  <a:lnTo>
                    <a:pt x="710" y="1605"/>
                  </a:lnTo>
                  <a:lnTo>
                    <a:pt x="713" y="1619"/>
                  </a:lnTo>
                  <a:lnTo>
                    <a:pt x="718" y="1634"/>
                  </a:lnTo>
                  <a:lnTo>
                    <a:pt x="725" y="1649"/>
                  </a:lnTo>
                  <a:lnTo>
                    <a:pt x="733" y="1666"/>
                  </a:lnTo>
                  <a:lnTo>
                    <a:pt x="744" y="1685"/>
                  </a:lnTo>
                  <a:lnTo>
                    <a:pt x="761" y="1704"/>
                  </a:lnTo>
                  <a:lnTo>
                    <a:pt x="779" y="1726"/>
                  </a:lnTo>
                  <a:lnTo>
                    <a:pt x="802" y="1748"/>
                  </a:lnTo>
                  <a:lnTo>
                    <a:pt x="802" y="1748"/>
                  </a:lnTo>
                  <a:lnTo>
                    <a:pt x="824" y="1737"/>
                  </a:lnTo>
                  <a:lnTo>
                    <a:pt x="824" y="173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6" name="Freeform 137"/>
            <p:cNvSpPr>
              <a:spLocks/>
            </p:cNvSpPr>
            <p:nvPr/>
          </p:nvSpPr>
          <p:spPr bwMode="auto">
            <a:xfrm>
              <a:off x="10601429" y="5786545"/>
              <a:ext cx="235939" cy="187954"/>
            </a:xfrm>
            <a:custGeom>
              <a:avLst/>
              <a:gdLst/>
              <a:ahLst/>
              <a:cxnLst>
                <a:cxn ang="0">
                  <a:pos x="371" y="41"/>
                </a:cxn>
                <a:cxn ang="0">
                  <a:pos x="353" y="32"/>
                </a:cxn>
                <a:cxn ang="0">
                  <a:pos x="338" y="47"/>
                </a:cxn>
                <a:cxn ang="0">
                  <a:pos x="315" y="85"/>
                </a:cxn>
                <a:cxn ang="0">
                  <a:pos x="272" y="178"/>
                </a:cxn>
                <a:cxn ang="0">
                  <a:pos x="250" y="220"/>
                </a:cxn>
                <a:cxn ang="0">
                  <a:pos x="215" y="268"/>
                </a:cxn>
                <a:cxn ang="0">
                  <a:pos x="173" y="306"/>
                </a:cxn>
                <a:cxn ang="0">
                  <a:pos x="133" y="329"/>
                </a:cxn>
                <a:cxn ang="0">
                  <a:pos x="103" y="333"/>
                </a:cxn>
                <a:cxn ang="0">
                  <a:pos x="88" y="327"/>
                </a:cxn>
                <a:cxn ang="0">
                  <a:pos x="77" y="314"/>
                </a:cxn>
                <a:cxn ang="0">
                  <a:pos x="61" y="284"/>
                </a:cxn>
                <a:cxn ang="0">
                  <a:pos x="39" y="236"/>
                </a:cxn>
                <a:cxn ang="0">
                  <a:pos x="26" y="221"/>
                </a:cxn>
                <a:cxn ang="0">
                  <a:pos x="0" y="213"/>
                </a:cxn>
                <a:cxn ang="0">
                  <a:pos x="15" y="189"/>
                </a:cxn>
                <a:cxn ang="0">
                  <a:pos x="18" y="161"/>
                </a:cxn>
                <a:cxn ang="0">
                  <a:pos x="19" y="135"/>
                </a:cxn>
                <a:cxn ang="0">
                  <a:pos x="28" y="121"/>
                </a:cxn>
                <a:cxn ang="0">
                  <a:pos x="39" y="107"/>
                </a:cxn>
                <a:cxn ang="0">
                  <a:pos x="51" y="102"/>
                </a:cxn>
                <a:cxn ang="0">
                  <a:pos x="59" y="101"/>
                </a:cxn>
                <a:cxn ang="0">
                  <a:pos x="77" y="92"/>
                </a:cxn>
                <a:cxn ang="0">
                  <a:pos x="77" y="56"/>
                </a:cxn>
                <a:cxn ang="0">
                  <a:pos x="81" y="47"/>
                </a:cxn>
                <a:cxn ang="0">
                  <a:pos x="94" y="45"/>
                </a:cxn>
                <a:cxn ang="0">
                  <a:pos x="135" y="47"/>
                </a:cxn>
                <a:cxn ang="0">
                  <a:pos x="141" y="45"/>
                </a:cxn>
                <a:cxn ang="0">
                  <a:pos x="152" y="33"/>
                </a:cxn>
                <a:cxn ang="0">
                  <a:pos x="171" y="33"/>
                </a:cxn>
                <a:cxn ang="0">
                  <a:pos x="215" y="44"/>
                </a:cxn>
                <a:cxn ang="0">
                  <a:pos x="260" y="54"/>
                </a:cxn>
                <a:cxn ang="0">
                  <a:pos x="286" y="54"/>
                </a:cxn>
                <a:cxn ang="0">
                  <a:pos x="302" y="43"/>
                </a:cxn>
                <a:cxn ang="0">
                  <a:pos x="307" y="21"/>
                </a:cxn>
                <a:cxn ang="0">
                  <a:pos x="309" y="8"/>
                </a:cxn>
                <a:cxn ang="0">
                  <a:pos x="323" y="2"/>
                </a:cxn>
                <a:cxn ang="0">
                  <a:pos x="356" y="1"/>
                </a:cxn>
                <a:cxn ang="0">
                  <a:pos x="378" y="0"/>
                </a:cxn>
                <a:cxn ang="0">
                  <a:pos x="378" y="16"/>
                </a:cxn>
                <a:cxn ang="0">
                  <a:pos x="378" y="47"/>
                </a:cxn>
                <a:cxn ang="0">
                  <a:pos x="375" y="47"/>
                </a:cxn>
              </a:cxnLst>
              <a:rect l="0" t="0" r="r" b="b"/>
              <a:pathLst>
                <a:path w="378" h="333">
                  <a:moveTo>
                    <a:pt x="375" y="47"/>
                  </a:moveTo>
                  <a:lnTo>
                    <a:pt x="375" y="47"/>
                  </a:lnTo>
                  <a:lnTo>
                    <a:pt x="371" y="41"/>
                  </a:lnTo>
                  <a:lnTo>
                    <a:pt x="367" y="37"/>
                  </a:lnTo>
                  <a:lnTo>
                    <a:pt x="360" y="35"/>
                  </a:lnTo>
                  <a:lnTo>
                    <a:pt x="353" y="32"/>
                  </a:lnTo>
                  <a:lnTo>
                    <a:pt x="353" y="32"/>
                  </a:lnTo>
                  <a:lnTo>
                    <a:pt x="345" y="39"/>
                  </a:lnTo>
                  <a:lnTo>
                    <a:pt x="338" y="47"/>
                  </a:lnTo>
                  <a:lnTo>
                    <a:pt x="332" y="55"/>
                  </a:lnTo>
                  <a:lnTo>
                    <a:pt x="325" y="64"/>
                  </a:lnTo>
                  <a:lnTo>
                    <a:pt x="315" y="85"/>
                  </a:lnTo>
                  <a:lnTo>
                    <a:pt x="303" y="107"/>
                  </a:lnTo>
                  <a:lnTo>
                    <a:pt x="284" y="155"/>
                  </a:lnTo>
                  <a:lnTo>
                    <a:pt x="272" y="178"/>
                  </a:lnTo>
                  <a:lnTo>
                    <a:pt x="261" y="201"/>
                  </a:lnTo>
                  <a:lnTo>
                    <a:pt x="261" y="201"/>
                  </a:lnTo>
                  <a:lnTo>
                    <a:pt x="250" y="220"/>
                  </a:lnTo>
                  <a:lnTo>
                    <a:pt x="239" y="236"/>
                  </a:lnTo>
                  <a:lnTo>
                    <a:pt x="227" y="253"/>
                  </a:lnTo>
                  <a:lnTo>
                    <a:pt x="215" y="268"/>
                  </a:lnTo>
                  <a:lnTo>
                    <a:pt x="201" y="282"/>
                  </a:lnTo>
                  <a:lnTo>
                    <a:pt x="187" y="295"/>
                  </a:lnTo>
                  <a:lnTo>
                    <a:pt x="173" y="306"/>
                  </a:lnTo>
                  <a:lnTo>
                    <a:pt x="160" y="315"/>
                  </a:lnTo>
                  <a:lnTo>
                    <a:pt x="147" y="323"/>
                  </a:lnTo>
                  <a:lnTo>
                    <a:pt x="133" y="329"/>
                  </a:lnTo>
                  <a:lnTo>
                    <a:pt x="120" y="333"/>
                  </a:lnTo>
                  <a:lnTo>
                    <a:pt x="109" y="333"/>
                  </a:lnTo>
                  <a:lnTo>
                    <a:pt x="103" y="333"/>
                  </a:lnTo>
                  <a:lnTo>
                    <a:pt x="99" y="331"/>
                  </a:lnTo>
                  <a:lnTo>
                    <a:pt x="93" y="329"/>
                  </a:lnTo>
                  <a:lnTo>
                    <a:pt x="88" y="327"/>
                  </a:lnTo>
                  <a:lnTo>
                    <a:pt x="85" y="323"/>
                  </a:lnTo>
                  <a:lnTo>
                    <a:pt x="80" y="319"/>
                  </a:lnTo>
                  <a:lnTo>
                    <a:pt x="77" y="314"/>
                  </a:lnTo>
                  <a:lnTo>
                    <a:pt x="73" y="308"/>
                  </a:lnTo>
                  <a:lnTo>
                    <a:pt x="73" y="308"/>
                  </a:lnTo>
                  <a:lnTo>
                    <a:pt x="61" y="284"/>
                  </a:lnTo>
                  <a:lnTo>
                    <a:pt x="51" y="264"/>
                  </a:lnTo>
                  <a:lnTo>
                    <a:pt x="45" y="249"/>
                  </a:lnTo>
                  <a:lnTo>
                    <a:pt x="39" y="236"/>
                  </a:lnTo>
                  <a:lnTo>
                    <a:pt x="33" y="227"/>
                  </a:lnTo>
                  <a:lnTo>
                    <a:pt x="30" y="223"/>
                  </a:lnTo>
                  <a:lnTo>
                    <a:pt x="26" y="221"/>
                  </a:lnTo>
                  <a:lnTo>
                    <a:pt x="20" y="219"/>
                  </a:lnTo>
                  <a:lnTo>
                    <a:pt x="15" y="216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9" y="200"/>
                  </a:lnTo>
                  <a:lnTo>
                    <a:pt x="15" y="189"/>
                  </a:lnTo>
                  <a:lnTo>
                    <a:pt x="17" y="17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43"/>
                  </a:lnTo>
                  <a:lnTo>
                    <a:pt x="18" y="143"/>
                  </a:lnTo>
                  <a:lnTo>
                    <a:pt x="19" y="135"/>
                  </a:lnTo>
                  <a:lnTo>
                    <a:pt x="21" y="129"/>
                  </a:lnTo>
                  <a:lnTo>
                    <a:pt x="24" y="124"/>
                  </a:lnTo>
                  <a:lnTo>
                    <a:pt x="28" y="121"/>
                  </a:lnTo>
                  <a:lnTo>
                    <a:pt x="32" y="117"/>
                  </a:lnTo>
                  <a:lnTo>
                    <a:pt x="35" y="113"/>
                  </a:lnTo>
                  <a:lnTo>
                    <a:pt x="39" y="107"/>
                  </a:lnTo>
                  <a:lnTo>
                    <a:pt x="40" y="99"/>
                  </a:lnTo>
                  <a:lnTo>
                    <a:pt x="40" y="99"/>
                  </a:lnTo>
                  <a:lnTo>
                    <a:pt x="51" y="102"/>
                  </a:lnTo>
                  <a:lnTo>
                    <a:pt x="51" y="102"/>
                  </a:lnTo>
                  <a:lnTo>
                    <a:pt x="51" y="102"/>
                  </a:lnTo>
                  <a:lnTo>
                    <a:pt x="59" y="101"/>
                  </a:lnTo>
                  <a:lnTo>
                    <a:pt x="65" y="99"/>
                  </a:lnTo>
                  <a:lnTo>
                    <a:pt x="77" y="92"/>
                  </a:lnTo>
                  <a:lnTo>
                    <a:pt x="77" y="92"/>
                  </a:lnTo>
                  <a:lnTo>
                    <a:pt x="77" y="62"/>
                  </a:lnTo>
                  <a:lnTo>
                    <a:pt x="77" y="62"/>
                  </a:lnTo>
                  <a:lnTo>
                    <a:pt x="77" y="56"/>
                  </a:lnTo>
                  <a:lnTo>
                    <a:pt x="78" y="53"/>
                  </a:lnTo>
                  <a:lnTo>
                    <a:pt x="79" y="49"/>
                  </a:lnTo>
                  <a:lnTo>
                    <a:pt x="81" y="47"/>
                  </a:lnTo>
                  <a:lnTo>
                    <a:pt x="84" y="46"/>
                  </a:lnTo>
                  <a:lnTo>
                    <a:pt x="87" y="45"/>
                  </a:lnTo>
                  <a:lnTo>
                    <a:pt x="94" y="45"/>
                  </a:lnTo>
                  <a:lnTo>
                    <a:pt x="112" y="48"/>
                  </a:lnTo>
                  <a:lnTo>
                    <a:pt x="124" y="48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9" y="47"/>
                  </a:lnTo>
                  <a:lnTo>
                    <a:pt x="141" y="45"/>
                  </a:lnTo>
                  <a:lnTo>
                    <a:pt x="145" y="40"/>
                  </a:lnTo>
                  <a:lnTo>
                    <a:pt x="149" y="35"/>
                  </a:lnTo>
                  <a:lnTo>
                    <a:pt x="152" y="33"/>
                  </a:lnTo>
                  <a:lnTo>
                    <a:pt x="155" y="32"/>
                  </a:lnTo>
                  <a:lnTo>
                    <a:pt x="155" y="32"/>
                  </a:lnTo>
                  <a:lnTo>
                    <a:pt x="171" y="33"/>
                  </a:lnTo>
                  <a:lnTo>
                    <a:pt x="186" y="36"/>
                  </a:lnTo>
                  <a:lnTo>
                    <a:pt x="201" y="39"/>
                  </a:lnTo>
                  <a:lnTo>
                    <a:pt x="215" y="44"/>
                  </a:lnTo>
                  <a:lnTo>
                    <a:pt x="230" y="47"/>
                  </a:lnTo>
                  <a:lnTo>
                    <a:pt x="245" y="51"/>
                  </a:lnTo>
                  <a:lnTo>
                    <a:pt x="260" y="54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86" y="54"/>
                  </a:lnTo>
                  <a:lnTo>
                    <a:pt x="294" y="52"/>
                  </a:lnTo>
                  <a:lnTo>
                    <a:pt x="299" y="47"/>
                  </a:lnTo>
                  <a:lnTo>
                    <a:pt x="302" y="43"/>
                  </a:lnTo>
                  <a:lnTo>
                    <a:pt x="303" y="36"/>
                  </a:lnTo>
                  <a:lnTo>
                    <a:pt x="305" y="29"/>
                  </a:lnTo>
                  <a:lnTo>
                    <a:pt x="307" y="21"/>
                  </a:lnTo>
                  <a:lnTo>
                    <a:pt x="308" y="12"/>
                  </a:lnTo>
                  <a:lnTo>
                    <a:pt x="308" y="12"/>
                  </a:lnTo>
                  <a:lnTo>
                    <a:pt x="309" y="8"/>
                  </a:lnTo>
                  <a:lnTo>
                    <a:pt x="311" y="7"/>
                  </a:lnTo>
                  <a:lnTo>
                    <a:pt x="316" y="3"/>
                  </a:lnTo>
                  <a:lnTo>
                    <a:pt x="323" y="2"/>
                  </a:lnTo>
                  <a:lnTo>
                    <a:pt x="331" y="1"/>
                  </a:lnTo>
                  <a:lnTo>
                    <a:pt x="348" y="1"/>
                  </a:lnTo>
                  <a:lnTo>
                    <a:pt x="356" y="1"/>
                  </a:lnTo>
                  <a:lnTo>
                    <a:pt x="363" y="0"/>
                  </a:lnTo>
                  <a:lnTo>
                    <a:pt x="363" y="0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378" y="16"/>
                  </a:lnTo>
                  <a:lnTo>
                    <a:pt x="377" y="28"/>
                  </a:lnTo>
                  <a:lnTo>
                    <a:pt x="377" y="37"/>
                  </a:lnTo>
                  <a:lnTo>
                    <a:pt x="378" y="47"/>
                  </a:lnTo>
                  <a:lnTo>
                    <a:pt x="378" y="47"/>
                  </a:lnTo>
                  <a:lnTo>
                    <a:pt x="375" y="47"/>
                  </a:lnTo>
                  <a:lnTo>
                    <a:pt x="375" y="47"/>
                  </a:lnTo>
                  <a:lnTo>
                    <a:pt x="375" y="47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7" name="Freeform 138"/>
            <p:cNvSpPr>
              <a:spLocks/>
            </p:cNvSpPr>
            <p:nvPr/>
          </p:nvSpPr>
          <p:spPr bwMode="auto">
            <a:xfrm>
              <a:off x="8571603" y="5141162"/>
              <a:ext cx="1073586" cy="1141309"/>
            </a:xfrm>
            <a:custGeom>
              <a:avLst/>
              <a:gdLst/>
              <a:ahLst/>
              <a:cxnLst>
                <a:cxn ang="0">
                  <a:pos x="1683" y="607"/>
                </a:cxn>
                <a:cxn ang="0">
                  <a:pos x="1627" y="507"/>
                </a:cxn>
                <a:cxn ang="0">
                  <a:pos x="1533" y="466"/>
                </a:cxn>
                <a:cxn ang="0">
                  <a:pos x="1410" y="368"/>
                </a:cxn>
                <a:cxn ang="0">
                  <a:pos x="1290" y="507"/>
                </a:cxn>
                <a:cxn ang="0">
                  <a:pos x="1210" y="657"/>
                </a:cxn>
                <a:cxn ang="0">
                  <a:pos x="1116" y="634"/>
                </a:cxn>
                <a:cxn ang="0">
                  <a:pos x="970" y="718"/>
                </a:cxn>
                <a:cxn ang="0">
                  <a:pos x="965" y="432"/>
                </a:cxn>
                <a:cxn ang="0">
                  <a:pos x="878" y="305"/>
                </a:cxn>
                <a:cxn ang="0">
                  <a:pos x="823" y="221"/>
                </a:cxn>
                <a:cxn ang="0">
                  <a:pos x="739" y="77"/>
                </a:cxn>
                <a:cxn ang="0">
                  <a:pos x="716" y="7"/>
                </a:cxn>
                <a:cxn ang="0">
                  <a:pos x="599" y="78"/>
                </a:cxn>
                <a:cxn ang="0">
                  <a:pos x="602" y="175"/>
                </a:cxn>
                <a:cxn ang="0">
                  <a:pos x="647" y="268"/>
                </a:cxn>
                <a:cxn ang="0">
                  <a:pos x="647" y="338"/>
                </a:cxn>
                <a:cxn ang="0">
                  <a:pos x="610" y="424"/>
                </a:cxn>
                <a:cxn ang="0">
                  <a:pos x="575" y="495"/>
                </a:cxn>
                <a:cxn ang="0">
                  <a:pos x="639" y="628"/>
                </a:cxn>
                <a:cxn ang="0">
                  <a:pos x="617" y="719"/>
                </a:cxn>
                <a:cxn ang="0">
                  <a:pos x="660" y="786"/>
                </a:cxn>
                <a:cxn ang="0">
                  <a:pos x="640" y="880"/>
                </a:cxn>
                <a:cxn ang="0">
                  <a:pos x="511" y="817"/>
                </a:cxn>
                <a:cxn ang="0">
                  <a:pos x="462" y="875"/>
                </a:cxn>
                <a:cxn ang="0">
                  <a:pos x="419" y="958"/>
                </a:cxn>
                <a:cxn ang="0">
                  <a:pos x="383" y="1007"/>
                </a:cxn>
                <a:cxn ang="0">
                  <a:pos x="362" y="1119"/>
                </a:cxn>
                <a:cxn ang="0">
                  <a:pos x="284" y="1033"/>
                </a:cxn>
                <a:cxn ang="0">
                  <a:pos x="162" y="1095"/>
                </a:cxn>
                <a:cxn ang="0">
                  <a:pos x="116" y="1223"/>
                </a:cxn>
                <a:cxn ang="0">
                  <a:pos x="120" y="1348"/>
                </a:cxn>
                <a:cxn ang="0">
                  <a:pos x="91" y="1461"/>
                </a:cxn>
                <a:cxn ang="0">
                  <a:pos x="89" y="1565"/>
                </a:cxn>
                <a:cxn ang="0">
                  <a:pos x="0" y="1637"/>
                </a:cxn>
                <a:cxn ang="0">
                  <a:pos x="82" y="1727"/>
                </a:cxn>
                <a:cxn ang="0">
                  <a:pos x="159" y="1742"/>
                </a:cxn>
                <a:cxn ang="0">
                  <a:pos x="308" y="1785"/>
                </a:cxn>
                <a:cxn ang="0">
                  <a:pos x="402" y="1737"/>
                </a:cxn>
                <a:cxn ang="0">
                  <a:pos x="457" y="1808"/>
                </a:cxn>
                <a:cxn ang="0">
                  <a:pos x="606" y="1869"/>
                </a:cxn>
                <a:cxn ang="0">
                  <a:pos x="701" y="1920"/>
                </a:cxn>
                <a:cxn ang="0">
                  <a:pos x="771" y="1968"/>
                </a:cxn>
                <a:cxn ang="0">
                  <a:pos x="808" y="1999"/>
                </a:cxn>
                <a:cxn ang="0">
                  <a:pos x="793" y="1949"/>
                </a:cxn>
                <a:cxn ang="0">
                  <a:pos x="871" y="1858"/>
                </a:cxn>
                <a:cxn ang="0">
                  <a:pos x="999" y="1645"/>
                </a:cxn>
                <a:cxn ang="0">
                  <a:pos x="1032" y="1565"/>
                </a:cxn>
                <a:cxn ang="0">
                  <a:pos x="1074" y="1322"/>
                </a:cxn>
                <a:cxn ang="0">
                  <a:pos x="1072" y="1197"/>
                </a:cxn>
                <a:cxn ang="0">
                  <a:pos x="1019" y="1117"/>
                </a:cxn>
                <a:cxn ang="0">
                  <a:pos x="1098" y="1042"/>
                </a:cxn>
                <a:cxn ang="0">
                  <a:pos x="1199" y="1015"/>
                </a:cxn>
                <a:cxn ang="0">
                  <a:pos x="1266" y="983"/>
                </a:cxn>
                <a:cxn ang="0">
                  <a:pos x="1340" y="992"/>
                </a:cxn>
                <a:cxn ang="0">
                  <a:pos x="1415" y="991"/>
                </a:cxn>
                <a:cxn ang="0">
                  <a:pos x="1492" y="880"/>
                </a:cxn>
                <a:cxn ang="0">
                  <a:pos x="1575" y="881"/>
                </a:cxn>
                <a:cxn ang="0">
                  <a:pos x="1672" y="827"/>
                </a:cxn>
                <a:cxn ang="0">
                  <a:pos x="1612" y="748"/>
                </a:cxn>
              </a:cxnLst>
              <a:rect l="0" t="0" r="r" b="b"/>
              <a:pathLst>
                <a:path w="1719" h="2016">
                  <a:moveTo>
                    <a:pt x="1598" y="724"/>
                  </a:moveTo>
                  <a:lnTo>
                    <a:pt x="1598" y="724"/>
                  </a:lnTo>
                  <a:lnTo>
                    <a:pt x="1598" y="625"/>
                  </a:lnTo>
                  <a:lnTo>
                    <a:pt x="1598" y="625"/>
                  </a:lnTo>
                  <a:lnTo>
                    <a:pt x="1599" y="620"/>
                  </a:lnTo>
                  <a:lnTo>
                    <a:pt x="1602" y="615"/>
                  </a:lnTo>
                  <a:lnTo>
                    <a:pt x="1605" y="613"/>
                  </a:lnTo>
                  <a:lnTo>
                    <a:pt x="1610" y="612"/>
                  </a:lnTo>
                  <a:lnTo>
                    <a:pt x="1618" y="610"/>
                  </a:lnTo>
                  <a:lnTo>
                    <a:pt x="1624" y="610"/>
                  </a:lnTo>
                  <a:lnTo>
                    <a:pt x="1624" y="610"/>
                  </a:lnTo>
                  <a:lnTo>
                    <a:pt x="1667" y="610"/>
                  </a:lnTo>
                  <a:lnTo>
                    <a:pt x="1667" y="610"/>
                  </a:lnTo>
                  <a:lnTo>
                    <a:pt x="1676" y="609"/>
                  </a:lnTo>
                  <a:lnTo>
                    <a:pt x="1683" y="607"/>
                  </a:lnTo>
                  <a:lnTo>
                    <a:pt x="1690" y="604"/>
                  </a:lnTo>
                  <a:lnTo>
                    <a:pt x="1696" y="600"/>
                  </a:lnTo>
                  <a:lnTo>
                    <a:pt x="1708" y="591"/>
                  </a:lnTo>
                  <a:lnTo>
                    <a:pt x="1719" y="580"/>
                  </a:lnTo>
                  <a:lnTo>
                    <a:pt x="1704" y="573"/>
                  </a:lnTo>
                  <a:lnTo>
                    <a:pt x="1704" y="573"/>
                  </a:lnTo>
                  <a:lnTo>
                    <a:pt x="1696" y="566"/>
                  </a:lnTo>
                  <a:lnTo>
                    <a:pt x="1686" y="559"/>
                  </a:lnTo>
                  <a:lnTo>
                    <a:pt x="1663" y="543"/>
                  </a:lnTo>
                  <a:lnTo>
                    <a:pt x="1651" y="534"/>
                  </a:lnTo>
                  <a:lnTo>
                    <a:pt x="1641" y="526"/>
                  </a:lnTo>
                  <a:lnTo>
                    <a:pt x="1633" y="516"/>
                  </a:lnTo>
                  <a:lnTo>
                    <a:pt x="1629" y="512"/>
                  </a:lnTo>
                  <a:lnTo>
                    <a:pt x="1627" y="507"/>
                  </a:lnTo>
                  <a:lnTo>
                    <a:pt x="1627" y="507"/>
                  </a:lnTo>
                  <a:lnTo>
                    <a:pt x="1624" y="495"/>
                  </a:lnTo>
                  <a:lnTo>
                    <a:pt x="1621" y="484"/>
                  </a:lnTo>
                  <a:lnTo>
                    <a:pt x="1617" y="465"/>
                  </a:lnTo>
                  <a:lnTo>
                    <a:pt x="1613" y="455"/>
                  </a:lnTo>
                  <a:lnTo>
                    <a:pt x="1609" y="447"/>
                  </a:lnTo>
                  <a:lnTo>
                    <a:pt x="1603" y="441"/>
                  </a:lnTo>
                  <a:lnTo>
                    <a:pt x="1594" y="434"/>
                  </a:lnTo>
                  <a:lnTo>
                    <a:pt x="1558" y="434"/>
                  </a:lnTo>
                  <a:lnTo>
                    <a:pt x="1558" y="434"/>
                  </a:lnTo>
                  <a:lnTo>
                    <a:pt x="1555" y="447"/>
                  </a:lnTo>
                  <a:lnTo>
                    <a:pt x="1552" y="453"/>
                  </a:lnTo>
                  <a:lnTo>
                    <a:pt x="1549" y="458"/>
                  </a:lnTo>
                  <a:lnTo>
                    <a:pt x="1545" y="461"/>
                  </a:lnTo>
                  <a:lnTo>
                    <a:pt x="1540" y="465"/>
                  </a:lnTo>
                  <a:lnTo>
                    <a:pt x="1533" y="466"/>
                  </a:lnTo>
                  <a:lnTo>
                    <a:pt x="1525" y="466"/>
                  </a:lnTo>
                  <a:lnTo>
                    <a:pt x="1525" y="466"/>
                  </a:lnTo>
                  <a:lnTo>
                    <a:pt x="1512" y="465"/>
                  </a:lnTo>
                  <a:lnTo>
                    <a:pt x="1503" y="462"/>
                  </a:lnTo>
                  <a:lnTo>
                    <a:pt x="1494" y="457"/>
                  </a:lnTo>
                  <a:lnTo>
                    <a:pt x="1487" y="451"/>
                  </a:lnTo>
                  <a:lnTo>
                    <a:pt x="1480" y="443"/>
                  </a:lnTo>
                  <a:lnTo>
                    <a:pt x="1474" y="435"/>
                  </a:lnTo>
                  <a:lnTo>
                    <a:pt x="1465" y="416"/>
                  </a:lnTo>
                  <a:lnTo>
                    <a:pt x="1453" y="399"/>
                  </a:lnTo>
                  <a:lnTo>
                    <a:pt x="1447" y="390"/>
                  </a:lnTo>
                  <a:lnTo>
                    <a:pt x="1441" y="383"/>
                  </a:lnTo>
                  <a:lnTo>
                    <a:pt x="1431" y="376"/>
                  </a:lnTo>
                  <a:lnTo>
                    <a:pt x="1422" y="371"/>
                  </a:lnTo>
                  <a:lnTo>
                    <a:pt x="1410" y="368"/>
                  </a:lnTo>
                  <a:lnTo>
                    <a:pt x="1396" y="368"/>
                  </a:lnTo>
                  <a:lnTo>
                    <a:pt x="1396" y="368"/>
                  </a:lnTo>
                  <a:lnTo>
                    <a:pt x="1375" y="368"/>
                  </a:lnTo>
                  <a:lnTo>
                    <a:pt x="1358" y="370"/>
                  </a:lnTo>
                  <a:lnTo>
                    <a:pt x="1344" y="374"/>
                  </a:lnTo>
                  <a:lnTo>
                    <a:pt x="1332" y="378"/>
                  </a:lnTo>
                  <a:lnTo>
                    <a:pt x="1323" y="384"/>
                  </a:lnTo>
                  <a:lnTo>
                    <a:pt x="1316" y="391"/>
                  </a:lnTo>
                  <a:lnTo>
                    <a:pt x="1311" y="399"/>
                  </a:lnTo>
                  <a:lnTo>
                    <a:pt x="1306" y="409"/>
                  </a:lnTo>
                  <a:lnTo>
                    <a:pt x="1303" y="420"/>
                  </a:lnTo>
                  <a:lnTo>
                    <a:pt x="1300" y="431"/>
                  </a:lnTo>
                  <a:lnTo>
                    <a:pt x="1297" y="459"/>
                  </a:lnTo>
                  <a:lnTo>
                    <a:pt x="1293" y="490"/>
                  </a:lnTo>
                  <a:lnTo>
                    <a:pt x="1290" y="507"/>
                  </a:lnTo>
                  <a:lnTo>
                    <a:pt x="1286" y="525"/>
                  </a:lnTo>
                  <a:lnTo>
                    <a:pt x="1286" y="525"/>
                  </a:lnTo>
                  <a:lnTo>
                    <a:pt x="1283" y="535"/>
                  </a:lnTo>
                  <a:lnTo>
                    <a:pt x="1279" y="544"/>
                  </a:lnTo>
                  <a:lnTo>
                    <a:pt x="1270" y="561"/>
                  </a:lnTo>
                  <a:lnTo>
                    <a:pt x="1259" y="577"/>
                  </a:lnTo>
                  <a:lnTo>
                    <a:pt x="1248" y="592"/>
                  </a:lnTo>
                  <a:lnTo>
                    <a:pt x="1237" y="607"/>
                  </a:lnTo>
                  <a:lnTo>
                    <a:pt x="1228" y="622"/>
                  </a:lnTo>
                  <a:lnTo>
                    <a:pt x="1223" y="630"/>
                  </a:lnTo>
                  <a:lnTo>
                    <a:pt x="1221" y="640"/>
                  </a:lnTo>
                  <a:lnTo>
                    <a:pt x="1217" y="648"/>
                  </a:lnTo>
                  <a:lnTo>
                    <a:pt x="1216" y="657"/>
                  </a:lnTo>
                  <a:lnTo>
                    <a:pt x="1216" y="657"/>
                  </a:lnTo>
                  <a:lnTo>
                    <a:pt x="1210" y="657"/>
                  </a:lnTo>
                  <a:lnTo>
                    <a:pt x="1205" y="656"/>
                  </a:lnTo>
                  <a:lnTo>
                    <a:pt x="1200" y="653"/>
                  </a:lnTo>
                  <a:lnTo>
                    <a:pt x="1195" y="651"/>
                  </a:lnTo>
                  <a:lnTo>
                    <a:pt x="1187" y="644"/>
                  </a:lnTo>
                  <a:lnTo>
                    <a:pt x="1181" y="637"/>
                  </a:lnTo>
                  <a:lnTo>
                    <a:pt x="1175" y="630"/>
                  </a:lnTo>
                  <a:lnTo>
                    <a:pt x="1169" y="623"/>
                  </a:lnTo>
                  <a:lnTo>
                    <a:pt x="1163" y="619"/>
                  </a:lnTo>
                  <a:lnTo>
                    <a:pt x="1160" y="618"/>
                  </a:lnTo>
                  <a:lnTo>
                    <a:pt x="1158" y="618"/>
                  </a:lnTo>
                  <a:lnTo>
                    <a:pt x="1158" y="618"/>
                  </a:lnTo>
                  <a:lnTo>
                    <a:pt x="1146" y="619"/>
                  </a:lnTo>
                  <a:lnTo>
                    <a:pt x="1136" y="622"/>
                  </a:lnTo>
                  <a:lnTo>
                    <a:pt x="1125" y="627"/>
                  </a:lnTo>
                  <a:lnTo>
                    <a:pt x="1116" y="634"/>
                  </a:lnTo>
                  <a:lnTo>
                    <a:pt x="1108" y="642"/>
                  </a:lnTo>
                  <a:lnTo>
                    <a:pt x="1099" y="651"/>
                  </a:lnTo>
                  <a:lnTo>
                    <a:pt x="1082" y="671"/>
                  </a:lnTo>
                  <a:lnTo>
                    <a:pt x="1064" y="690"/>
                  </a:lnTo>
                  <a:lnTo>
                    <a:pt x="1054" y="699"/>
                  </a:lnTo>
                  <a:lnTo>
                    <a:pt x="1045" y="707"/>
                  </a:lnTo>
                  <a:lnTo>
                    <a:pt x="1033" y="714"/>
                  </a:lnTo>
                  <a:lnTo>
                    <a:pt x="1022" y="719"/>
                  </a:lnTo>
                  <a:lnTo>
                    <a:pt x="1009" y="722"/>
                  </a:lnTo>
                  <a:lnTo>
                    <a:pt x="995" y="724"/>
                  </a:lnTo>
                  <a:lnTo>
                    <a:pt x="995" y="724"/>
                  </a:lnTo>
                  <a:lnTo>
                    <a:pt x="987" y="724"/>
                  </a:lnTo>
                  <a:lnTo>
                    <a:pt x="980" y="722"/>
                  </a:lnTo>
                  <a:lnTo>
                    <a:pt x="975" y="720"/>
                  </a:lnTo>
                  <a:lnTo>
                    <a:pt x="970" y="718"/>
                  </a:lnTo>
                  <a:lnTo>
                    <a:pt x="965" y="716"/>
                  </a:lnTo>
                  <a:lnTo>
                    <a:pt x="962" y="712"/>
                  </a:lnTo>
                  <a:lnTo>
                    <a:pt x="960" y="709"/>
                  </a:lnTo>
                  <a:lnTo>
                    <a:pt x="957" y="704"/>
                  </a:lnTo>
                  <a:lnTo>
                    <a:pt x="954" y="695"/>
                  </a:lnTo>
                  <a:lnTo>
                    <a:pt x="952" y="686"/>
                  </a:lnTo>
                  <a:lnTo>
                    <a:pt x="952" y="665"/>
                  </a:lnTo>
                  <a:lnTo>
                    <a:pt x="952" y="665"/>
                  </a:lnTo>
                  <a:lnTo>
                    <a:pt x="952" y="492"/>
                  </a:lnTo>
                  <a:lnTo>
                    <a:pt x="952" y="492"/>
                  </a:lnTo>
                  <a:lnTo>
                    <a:pt x="952" y="481"/>
                  </a:lnTo>
                  <a:lnTo>
                    <a:pt x="954" y="469"/>
                  </a:lnTo>
                  <a:lnTo>
                    <a:pt x="956" y="460"/>
                  </a:lnTo>
                  <a:lnTo>
                    <a:pt x="960" y="451"/>
                  </a:lnTo>
                  <a:lnTo>
                    <a:pt x="965" y="432"/>
                  </a:lnTo>
                  <a:lnTo>
                    <a:pt x="968" y="422"/>
                  </a:lnTo>
                  <a:lnTo>
                    <a:pt x="970" y="412"/>
                  </a:lnTo>
                  <a:lnTo>
                    <a:pt x="970" y="412"/>
                  </a:lnTo>
                  <a:lnTo>
                    <a:pt x="950" y="401"/>
                  </a:lnTo>
                  <a:lnTo>
                    <a:pt x="932" y="391"/>
                  </a:lnTo>
                  <a:lnTo>
                    <a:pt x="917" y="380"/>
                  </a:lnTo>
                  <a:lnTo>
                    <a:pt x="903" y="368"/>
                  </a:lnTo>
                  <a:lnTo>
                    <a:pt x="897" y="361"/>
                  </a:lnTo>
                  <a:lnTo>
                    <a:pt x="893" y="354"/>
                  </a:lnTo>
                  <a:lnTo>
                    <a:pt x="888" y="347"/>
                  </a:lnTo>
                  <a:lnTo>
                    <a:pt x="885" y="339"/>
                  </a:lnTo>
                  <a:lnTo>
                    <a:pt x="881" y="331"/>
                  </a:lnTo>
                  <a:lnTo>
                    <a:pt x="879" y="323"/>
                  </a:lnTo>
                  <a:lnTo>
                    <a:pt x="878" y="314"/>
                  </a:lnTo>
                  <a:lnTo>
                    <a:pt x="878" y="305"/>
                  </a:lnTo>
                  <a:lnTo>
                    <a:pt x="878" y="305"/>
                  </a:lnTo>
                  <a:lnTo>
                    <a:pt x="878" y="264"/>
                  </a:lnTo>
                  <a:lnTo>
                    <a:pt x="878" y="264"/>
                  </a:lnTo>
                  <a:lnTo>
                    <a:pt x="877" y="259"/>
                  </a:lnTo>
                  <a:lnTo>
                    <a:pt x="876" y="254"/>
                  </a:lnTo>
                  <a:lnTo>
                    <a:pt x="873" y="250"/>
                  </a:lnTo>
                  <a:lnTo>
                    <a:pt x="871" y="246"/>
                  </a:lnTo>
                  <a:lnTo>
                    <a:pt x="868" y="244"/>
                  </a:lnTo>
                  <a:lnTo>
                    <a:pt x="863" y="241"/>
                  </a:lnTo>
                  <a:lnTo>
                    <a:pt x="855" y="237"/>
                  </a:lnTo>
                  <a:lnTo>
                    <a:pt x="835" y="230"/>
                  </a:lnTo>
                  <a:lnTo>
                    <a:pt x="828" y="226"/>
                  </a:lnTo>
                  <a:lnTo>
                    <a:pt x="825" y="223"/>
                  </a:lnTo>
                  <a:lnTo>
                    <a:pt x="823" y="221"/>
                  </a:lnTo>
                  <a:lnTo>
                    <a:pt x="823" y="221"/>
                  </a:lnTo>
                  <a:lnTo>
                    <a:pt x="817" y="208"/>
                  </a:lnTo>
                  <a:lnTo>
                    <a:pt x="813" y="197"/>
                  </a:lnTo>
                  <a:lnTo>
                    <a:pt x="811" y="186"/>
                  </a:lnTo>
                  <a:lnTo>
                    <a:pt x="810" y="175"/>
                  </a:lnTo>
                  <a:lnTo>
                    <a:pt x="809" y="164"/>
                  </a:lnTo>
                  <a:lnTo>
                    <a:pt x="807" y="154"/>
                  </a:lnTo>
                  <a:lnTo>
                    <a:pt x="803" y="144"/>
                  </a:lnTo>
                  <a:lnTo>
                    <a:pt x="797" y="132"/>
                  </a:lnTo>
                  <a:lnTo>
                    <a:pt x="797" y="132"/>
                  </a:lnTo>
                  <a:lnTo>
                    <a:pt x="792" y="118"/>
                  </a:lnTo>
                  <a:lnTo>
                    <a:pt x="784" y="107"/>
                  </a:lnTo>
                  <a:lnTo>
                    <a:pt x="775" y="96"/>
                  </a:lnTo>
                  <a:lnTo>
                    <a:pt x="765" y="88"/>
                  </a:lnTo>
                  <a:lnTo>
                    <a:pt x="752" y="82"/>
                  </a:lnTo>
                  <a:lnTo>
                    <a:pt x="739" y="77"/>
                  </a:lnTo>
                  <a:lnTo>
                    <a:pt x="723" y="73"/>
                  </a:lnTo>
                  <a:lnTo>
                    <a:pt x="705" y="70"/>
                  </a:lnTo>
                  <a:lnTo>
                    <a:pt x="705" y="70"/>
                  </a:lnTo>
                  <a:lnTo>
                    <a:pt x="706" y="63"/>
                  </a:lnTo>
                  <a:lnTo>
                    <a:pt x="710" y="58"/>
                  </a:lnTo>
                  <a:lnTo>
                    <a:pt x="716" y="49"/>
                  </a:lnTo>
                  <a:lnTo>
                    <a:pt x="719" y="45"/>
                  </a:lnTo>
                  <a:lnTo>
                    <a:pt x="721" y="39"/>
                  </a:lnTo>
                  <a:lnTo>
                    <a:pt x="723" y="33"/>
                  </a:lnTo>
                  <a:lnTo>
                    <a:pt x="724" y="26"/>
                  </a:lnTo>
                  <a:lnTo>
                    <a:pt x="724" y="26"/>
                  </a:lnTo>
                  <a:lnTo>
                    <a:pt x="724" y="16"/>
                  </a:lnTo>
                  <a:lnTo>
                    <a:pt x="724" y="12"/>
                  </a:lnTo>
                  <a:lnTo>
                    <a:pt x="723" y="10"/>
                  </a:lnTo>
                  <a:lnTo>
                    <a:pt x="716" y="7"/>
                  </a:lnTo>
                  <a:lnTo>
                    <a:pt x="690" y="0"/>
                  </a:lnTo>
                  <a:lnTo>
                    <a:pt x="690" y="0"/>
                  </a:lnTo>
                  <a:lnTo>
                    <a:pt x="688" y="9"/>
                  </a:lnTo>
                  <a:lnTo>
                    <a:pt x="686" y="16"/>
                  </a:lnTo>
                  <a:lnTo>
                    <a:pt x="680" y="23"/>
                  </a:lnTo>
                  <a:lnTo>
                    <a:pt x="674" y="27"/>
                  </a:lnTo>
                  <a:lnTo>
                    <a:pt x="667" y="32"/>
                  </a:lnTo>
                  <a:lnTo>
                    <a:pt x="659" y="35"/>
                  </a:lnTo>
                  <a:lnTo>
                    <a:pt x="643" y="42"/>
                  </a:lnTo>
                  <a:lnTo>
                    <a:pt x="627" y="49"/>
                  </a:lnTo>
                  <a:lnTo>
                    <a:pt x="619" y="54"/>
                  </a:lnTo>
                  <a:lnTo>
                    <a:pt x="612" y="58"/>
                  </a:lnTo>
                  <a:lnTo>
                    <a:pt x="606" y="64"/>
                  </a:lnTo>
                  <a:lnTo>
                    <a:pt x="602" y="71"/>
                  </a:lnTo>
                  <a:lnTo>
                    <a:pt x="599" y="78"/>
                  </a:lnTo>
                  <a:lnTo>
                    <a:pt x="598" y="88"/>
                  </a:lnTo>
                  <a:lnTo>
                    <a:pt x="598" y="88"/>
                  </a:lnTo>
                  <a:lnTo>
                    <a:pt x="599" y="99"/>
                  </a:lnTo>
                  <a:lnTo>
                    <a:pt x="602" y="108"/>
                  </a:lnTo>
                  <a:lnTo>
                    <a:pt x="605" y="115"/>
                  </a:lnTo>
                  <a:lnTo>
                    <a:pt x="610" y="121"/>
                  </a:lnTo>
                  <a:lnTo>
                    <a:pt x="618" y="131"/>
                  </a:lnTo>
                  <a:lnTo>
                    <a:pt x="620" y="137"/>
                  </a:lnTo>
                  <a:lnTo>
                    <a:pt x="621" y="144"/>
                  </a:lnTo>
                  <a:lnTo>
                    <a:pt x="621" y="144"/>
                  </a:lnTo>
                  <a:lnTo>
                    <a:pt x="620" y="148"/>
                  </a:lnTo>
                  <a:lnTo>
                    <a:pt x="618" y="154"/>
                  </a:lnTo>
                  <a:lnTo>
                    <a:pt x="610" y="163"/>
                  </a:lnTo>
                  <a:lnTo>
                    <a:pt x="605" y="169"/>
                  </a:lnTo>
                  <a:lnTo>
                    <a:pt x="602" y="175"/>
                  </a:lnTo>
                  <a:lnTo>
                    <a:pt x="599" y="182"/>
                  </a:lnTo>
                  <a:lnTo>
                    <a:pt x="598" y="191"/>
                  </a:lnTo>
                  <a:lnTo>
                    <a:pt x="598" y="191"/>
                  </a:lnTo>
                  <a:lnTo>
                    <a:pt x="599" y="198"/>
                  </a:lnTo>
                  <a:lnTo>
                    <a:pt x="601" y="205"/>
                  </a:lnTo>
                  <a:lnTo>
                    <a:pt x="603" y="210"/>
                  </a:lnTo>
                  <a:lnTo>
                    <a:pt x="606" y="215"/>
                  </a:lnTo>
                  <a:lnTo>
                    <a:pt x="613" y="224"/>
                  </a:lnTo>
                  <a:lnTo>
                    <a:pt x="622" y="231"/>
                  </a:lnTo>
                  <a:lnTo>
                    <a:pt x="631" y="238"/>
                  </a:lnTo>
                  <a:lnTo>
                    <a:pt x="639" y="246"/>
                  </a:lnTo>
                  <a:lnTo>
                    <a:pt x="642" y="251"/>
                  </a:lnTo>
                  <a:lnTo>
                    <a:pt x="644" y="256"/>
                  </a:lnTo>
                  <a:lnTo>
                    <a:pt x="645" y="262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5" y="274"/>
                  </a:lnTo>
                  <a:lnTo>
                    <a:pt x="644" y="278"/>
                  </a:lnTo>
                  <a:lnTo>
                    <a:pt x="639" y="287"/>
                  </a:lnTo>
                  <a:lnTo>
                    <a:pt x="634" y="297"/>
                  </a:lnTo>
                  <a:lnTo>
                    <a:pt x="632" y="300"/>
                  </a:lnTo>
                  <a:lnTo>
                    <a:pt x="632" y="305"/>
                  </a:lnTo>
                  <a:lnTo>
                    <a:pt x="632" y="305"/>
                  </a:lnTo>
                  <a:lnTo>
                    <a:pt x="632" y="310"/>
                  </a:lnTo>
                  <a:lnTo>
                    <a:pt x="634" y="316"/>
                  </a:lnTo>
                  <a:lnTo>
                    <a:pt x="636" y="321"/>
                  </a:lnTo>
                  <a:lnTo>
                    <a:pt x="639" y="324"/>
                  </a:lnTo>
                  <a:lnTo>
                    <a:pt x="644" y="331"/>
                  </a:lnTo>
                  <a:lnTo>
                    <a:pt x="645" y="335"/>
                  </a:lnTo>
                  <a:lnTo>
                    <a:pt x="647" y="338"/>
                  </a:lnTo>
                  <a:lnTo>
                    <a:pt x="647" y="338"/>
                  </a:lnTo>
                  <a:lnTo>
                    <a:pt x="645" y="348"/>
                  </a:lnTo>
                  <a:lnTo>
                    <a:pt x="642" y="358"/>
                  </a:lnTo>
                  <a:lnTo>
                    <a:pt x="639" y="365"/>
                  </a:lnTo>
                  <a:lnTo>
                    <a:pt x="634" y="373"/>
                  </a:lnTo>
                  <a:lnTo>
                    <a:pt x="629" y="380"/>
                  </a:lnTo>
                  <a:lnTo>
                    <a:pt x="625" y="386"/>
                  </a:lnTo>
                  <a:lnTo>
                    <a:pt x="622" y="394"/>
                  </a:lnTo>
                  <a:lnTo>
                    <a:pt x="621" y="404"/>
                  </a:lnTo>
                  <a:lnTo>
                    <a:pt x="621" y="404"/>
                  </a:lnTo>
                  <a:lnTo>
                    <a:pt x="620" y="409"/>
                  </a:lnTo>
                  <a:lnTo>
                    <a:pt x="619" y="413"/>
                  </a:lnTo>
                  <a:lnTo>
                    <a:pt x="617" y="416"/>
                  </a:lnTo>
                  <a:lnTo>
                    <a:pt x="614" y="420"/>
                  </a:lnTo>
                  <a:lnTo>
                    <a:pt x="610" y="424"/>
                  </a:lnTo>
                  <a:lnTo>
                    <a:pt x="606" y="430"/>
                  </a:lnTo>
                  <a:lnTo>
                    <a:pt x="606" y="430"/>
                  </a:lnTo>
                  <a:lnTo>
                    <a:pt x="598" y="435"/>
                  </a:lnTo>
                  <a:lnTo>
                    <a:pt x="593" y="441"/>
                  </a:lnTo>
                  <a:lnTo>
                    <a:pt x="583" y="451"/>
                  </a:lnTo>
                  <a:lnTo>
                    <a:pt x="575" y="461"/>
                  </a:lnTo>
                  <a:lnTo>
                    <a:pt x="570" y="466"/>
                  </a:lnTo>
                  <a:lnTo>
                    <a:pt x="563" y="470"/>
                  </a:lnTo>
                  <a:lnTo>
                    <a:pt x="563" y="470"/>
                  </a:lnTo>
                  <a:lnTo>
                    <a:pt x="565" y="477"/>
                  </a:lnTo>
                  <a:lnTo>
                    <a:pt x="568" y="482"/>
                  </a:lnTo>
                  <a:lnTo>
                    <a:pt x="572" y="484"/>
                  </a:lnTo>
                  <a:lnTo>
                    <a:pt x="576" y="485"/>
                  </a:lnTo>
                  <a:lnTo>
                    <a:pt x="576" y="485"/>
                  </a:lnTo>
                  <a:lnTo>
                    <a:pt x="575" y="495"/>
                  </a:lnTo>
                  <a:lnTo>
                    <a:pt x="573" y="503"/>
                  </a:lnTo>
                  <a:lnTo>
                    <a:pt x="566" y="515"/>
                  </a:lnTo>
                  <a:lnTo>
                    <a:pt x="564" y="522"/>
                  </a:lnTo>
                  <a:lnTo>
                    <a:pt x="561" y="529"/>
                  </a:lnTo>
                  <a:lnTo>
                    <a:pt x="559" y="538"/>
                  </a:lnTo>
                  <a:lnTo>
                    <a:pt x="558" y="551"/>
                  </a:lnTo>
                  <a:lnTo>
                    <a:pt x="558" y="551"/>
                  </a:lnTo>
                  <a:lnTo>
                    <a:pt x="559" y="574"/>
                  </a:lnTo>
                  <a:lnTo>
                    <a:pt x="561" y="597"/>
                  </a:lnTo>
                  <a:lnTo>
                    <a:pt x="564" y="606"/>
                  </a:lnTo>
                  <a:lnTo>
                    <a:pt x="566" y="615"/>
                  </a:lnTo>
                  <a:lnTo>
                    <a:pt x="570" y="622"/>
                  </a:lnTo>
                  <a:lnTo>
                    <a:pt x="573" y="628"/>
                  </a:lnTo>
                  <a:lnTo>
                    <a:pt x="639" y="628"/>
                  </a:lnTo>
                  <a:lnTo>
                    <a:pt x="639" y="628"/>
                  </a:lnTo>
                  <a:lnTo>
                    <a:pt x="643" y="636"/>
                  </a:lnTo>
                  <a:lnTo>
                    <a:pt x="648" y="645"/>
                  </a:lnTo>
                  <a:lnTo>
                    <a:pt x="652" y="656"/>
                  </a:lnTo>
                  <a:lnTo>
                    <a:pt x="654" y="661"/>
                  </a:lnTo>
                  <a:lnTo>
                    <a:pt x="654" y="668"/>
                  </a:lnTo>
                  <a:lnTo>
                    <a:pt x="654" y="668"/>
                  </a:lnTo>
                  <a:lnTo>
                    <a:pt x="654" y="674"/>
                  </a:lnTo>
                  <a:lnTo>
                    <a:pt x="652" y="679"/>
                  </a:lnTo>
                  <a:lnTo>
                    <a:pt x="650" y="682"/>
                  </a:lnTo>
                  <a:lnTo>
                    <a:pt x="648" y="687"/>
                  </a:lnTo>
                  <a:lnTo>
                    <a:pt x="641" y="694"/>
                  </a:lnTo>
                  <a:lnTo>
                    <a:pt x="634" y="701"/>
                  </a:lnTo>
                  <a:lnTo>
                    <a:pt x="626" y="706"/>
                  </a:lnTo>
                  <a:lnTo>
                    <a:pt x="619" y="714"/>
                  </a:lnTo>
                  <a:lnTo>
                    <a:pt x="617" y="719"/>
                  </a:lnTo>
                  <a:lnTo>
                    <a:pt x="614" y="724"/>
                  </a:lnTo>
                  <a:lnTo>
                    <a:pt x="613" y="728"/>
                  </a:lnTo>
                  <a:lnTo>
                    <a:pt x="613" y="734"/>
                  </a:lnTo>
                  <a:lnTo>
                    <a:pt x="613" y="734"/>
                  </a:lnTo>
                  <a:lnTo>
                    <a:pt x="613" y="737"/>
                  </a:lnTo>
                  <a:lnTo>
                    <a:pt x="614" y="740"/>
                  </a:lnTo>
                  <a:lnTo>
                    <a:pt x="620" y="745"/>
                  </a:lnTo>
                  <a:lnTo>
                    <a:pt x="626" y="751"/>
                  </a:lnTo>
                  <a:lnTo>
                    <a:pt x="634" y="757"/>
                  </a:lnTo>
                  <a:lnTo>
                    <a:pt x="643" y="764"/>
                  </a:lnTo>
                  <a:lnTo>
                    <a:pt x="650" y="771"/>
                  </a:lnTo>
                  <a:lnTo>
                    <a:pt x="657" y="778"/>
                  </a:lnTo>
                  <a:lnTo>
                    <a:pt x="659" y="782"/>
                  </a:lnTo>
                  <a:lnTo>
                    <a:pt x="660" y="786"/>
                  </a:lnTo>
                  <a:lnTo>
                    <a:pt x="660" y="786"/>
                  </a:lnTo>
                  <a:lnTo>
                    <a:pt x="660" y="804"/>
                  </a:lnTo>
                  <a:lnTo>
                    <a:pt x="660" y="804"/>
                  </a:lnTo>
                  <a:lnTo>
                    <a:pt x="660" y="809"/>
                  </a:lnTo>
                  <a:lnTo>
                    <a:pt x="658" y="812"/>
                  </a:lnTo>
                  <a:lnTo>
                    <a:pt x="654" y="819"/>
                  </a:lnTo>
                  <a:lnTo>
                    <a:pt x="649" y="827"/>
                  </a:lnTo>
                  <a:lnTo>
                    <a:pt x="647" y="832"/>
                  </a:lnTo>
                  <a:lnTo>
                    <a:pt x="647" y="838"/>
                  </a:lnTo>
                  <a:lnTo>
                    <a:pt x="647" y="838"/>
                  </a:lnTo>
                  <a:lnTo>
                    <a:pt x="647" y="863"/>
                  </a:lnTo>
                  <a:lnTo>
                    <a:pt x="647" y="863"/>
                  </a:lnTo>
                  <a:lnTo>
                    <a:pt x="645" y="867"/>
                  </a:lnTo>
                  <a:lnTo>
                    <a:pt x="644" y="872"/>
                  </a:lnTo>
                  <a:lnTo>
                    <a:pt x="642" y="877"/>
                  </a:lnTo>
                  <a:lnTo>
                    <a:pt x="640" y="880"/>
                  </a:lnTo>
                  <a:lnTo>
                    <a:pt x="635" y="884"/>
                  </a:lnTo>
                  <a:lnTo>
                    <a:pt x="629" y="887"/>
                  </a:lnTo>
                  <a:lnTo>
                    <a:pt x="622" y="888"/>
                  </a:lnTo>
                  <a:lnTo>
                    <a:pt x="613" y="889"/>
                  </a:lnTo>
                  <a:lnTo>
                    <a:pt x="613" y="889"/>
                  </a:lnTo>
                  <a:lnTo>
                    <a:pt x="605" y="887"/>
                  </a:lnTo>
                  <a:lnTo>
                    <a:pt x="594" y="882"/>
                  </a:lnTo>
                  <a:lnTo>
                    <a:pt x="564" y="867"/>
                  </a:lnTo>
                  <a:lnTo>
                    <a:pt x="525" y="844"/>
                  </a:lnTo>
                  <a:lnTo>
                    <a:pt x="525" y="844"/>
                  </a:lnTo>
                  <a:lnTo>
                    <a:pt x="521" y="835"/>
                  </a:lnTo>
                  <a:lnTo>
                    <a:pt x="518" y="826"/>
                  </a:lnTo>
                  <a:lnTo>
                    <a:pt x="515" y="821"/>
                  </a:lnTo>
                  <a:lnTo>
                    <a:pt x="513" y="818"/>
                  </a:lnTo>
                  <a:lnTo>
                    <a:pt x="511" y="817"/>
                  </a:lnTo>
                  <a:lnTo>
                    <a:pt x="506" y="816"/>
                  </a:lnTo>
                  <a:lnTo>
                    <a:pt x="506" y="816"/>
                  </a:lnTo>
                  <a:lnTo>
                    <a:pt x="498" y="816"/>
                  </a:lnTo>
                  <a:lnTo>
                    <a:pt x="490" y="818"/>
                  </a:lnTo>
                  <a:lnTo>
                    <a:pt x="482" y="821"/>
                  </a:lnTo>
                  <a:lnTo>
                    <a:pt x="475" y="826"/>
                  </a:lnTo>
                  <a:lnTo>
                    <a:pt x="468" y="832"/>
                  </a:lnTo>
                  <a:lnTo>
                    <a:pt x="464" y="839"/>
                  </a:lnTo>
                  <a:lnTo>
                    <a:pt x="460" y="847"/>
                  </a:lnTo>
                  <a:lnTo>
                    <a:pt x="459" y="856"/>
                  </a:lnTo>
                  <a:lnTo>
                    <a:pt x="459" y="856"/>
                  </a:lnTo>
                  <a:lnTo>
                    <a:pt x="459" y="871"/>
                  </a:lnTo>
                  <a:lnTo>
                    <a:pt x="459" y="871"/>
                  </a:lnTo>
                  <a:lnTo>
                    <a:pt x="461" y="873"/>
                  </a:lnTo>
                  <a:lnTo>
                    <a:pt x="462" y="875"/>
                  </a:lnTo>
                  <a:lnTo>
                    <a:pt x="468" y="878"/>
                  </a:lnTo>
                  <a:lnTo>
                    <a:pt x="472" y="882"/>
                  </a:lnTo>
                  <a:lnTo>
                    <a:pt x="473" y="885"/>
                  </a:lnTo>
                  <a:lnTo>
                    <a:pt x="474" y="889"/>
                  </a:lnTo>
                  <a:lnTo>
                    <a:pt x="474" y="889"/>
                  </a:lnTo>
                  <a:lnTo>
                    <a:pt x="474" y="894"/>
                  </a:lnTo>
                  <a:lnTo>
                    <a:pt x="472" y="899"/>
                  </a:lnTo>
                  <a:lnTo>
                    <a:pt x="468" y="908"/>
                  </a:lnTo>
                  <a:lnTo>
                    <a:pt x="461" y="917"/>
                  </a:lnTo>
                  <a:lnTo>
                    <a:pt x="453" y="925"/>
                  </a:lnTo>
                  <a:lnTo>
                    <a:pt x="436" y="940"/>
                  </a:lnTo>
                  <a:lnTo>
                    <a:pt x="428" y="948"/>
                  </a:lnTo>
                  <a:lnTo>
                    <a:pt x="422" y="955"/>
                  </a:lnTo>
                  <a:lnTo>
                    <a:pt x="422" y="955"/>
                  </a:lnTo>
                  <a:lnTo>
                    <a:pt x="419" y="958"/>
                  </a:lnTo>
                  <a:lnTo>
                    <a:pt x="416" y="963"/>
                  </a:lnTo>
                  <a:lnTo>
                    <a:pt x="414" y="970"/>
                  </a:lnTo>
                  <a:lnTo>
                    <a:pt x="413" y="979"/>
                  </a:lnTo>
                  <a:lnTo>
                    <a:pt x="412" y="988"/>
                  </a:lnTo>
                  <a:lnTo>
                    <a:pt x="412" y="988"/>
                  </a:lnTo>
                  <a:lnTo>
                    <a:pt x="410" y="992"/>
                  </a:lnTo>
                  <a:lnTo>
                    <a:pt x="407" y="993"/>
                  </a:lnTo>
                  <a:lnTo>
                    <a:pt x="405" y="994"/>
                  </a:lnTo>
                  <a:lnTo>
                    <a:pt x="402" y="994"/>
                  </a:lnTo>
                  <a:lnTo>
                    <a:pt x="396" y="994"/>
                  </a:lnTo>
                  <a:lnTo>
                    <a:pt x="392" y="994"/>
                  </a:lnTo>
                  <a:lnTo>
                    <a:pt x="389" y="995"/>
                  </a:lnTo>
                  <a:lnTo>
                    <a:pt x="389" y="995"/>
                  </a:lnTo>
                  <a:lnTo>
                    <a:pt x="387" y="999"/>
                  </a:lnTo>
                  <a:lnTo>
                    <a:pt x="383" y="1007"/>
                  </a:lnTo>
                  <a:lnTo>
                    <a:pt x="377" y="1027"/>
                  </a:lnTo>
                  <a:lnTo>
                    <a:pt x="373" y="1050"/>
                  </a:lnTo>
                  <a:lnTo>
                    <a:pt x="370" y="1065"/>
                  </a:lnTo>
                  <a:lnTo>
                    <a:pt x="370" y="1065"/>
                  </a:lnTo>
                  <a:lnTo>
                    <a:pt x="372" y="1075"/>
                  </a:lnTo>
                  <a:lnTo>
                    <a:pt x="373" y="1083"/>
                  </a:lnTo>
                  <a:lnTo>
                    <a:pt x="376" y="1101"/>
                  </a:lnTo>
                  <a:lnTo>
                    <a:pt x="377" y="1109"/>
                  </a:lnTo>
                  <a:lnTo>
                    <a:pt x="377" y="1115"/>
                  </a:lnTo>
                  <a:lnTo>
                    <a:pt x="376" y="1117"/>
                  </a:lnTo>
                  <a:lnTo>
                    <a:pt x="375" y="1119"/>
                  </a:lnTo>
                  <a:lnTo>
                    <a:pt x="374" y="1121"/>
                  </a:lnTo>
                  <a:lnTo>
                    <a:pt x="370" y="1121"/>
                  </a:lnTo>
                  <a:lnTo>
                    <a:pt x="370" y="1121"/>
                  </a:lnTo>
                  <a:lnTo>
                    <a:pt x="362" y="1119"/>
                  </a:lnTo>
                  <a:lnTo>
                    <a:pt x="354" y="1117"/>
                  </a:lnTo>
                  <a:lnTo>
                    <a:pt x="349" y="1113"/>
                  </a:lnTo>
                  <a:lnTo>
                    <a:pt x="343" y="1107"/>
                  </a:lnTo>
                  <a:lnTo>
                    <a:pt x="339" y="1100"/>
                  </a:lnTo>
                  <a:lnTo>
                    <a:pt x="335" y="1093"/>
                  </a:lnTo>
                  <a:lnTo>
                    <a:pt x="329" y="1077"/>
                  </a:lnTo>
                  <a:lnTo>
                    <a:pt x="323" y="1061"/>
                  </a:lnTo>
                  <a:lnTo>
                    <a:pt x="320" y="1053"/>
                  </a:lnTo>
                  <a:lnTo>
                    <a:pt x="315" y="1046"/>
                  </a:lnTo>
                  <a:lnTo>
                    <a:pt x="311" y="1041"/>
                  </a:lnTo>
                  <a:lnTo>
                    <a:pt x="305" y="1037"/>
                  </a:lnTo>
                  <a:lnTo>
                    <a:pt x="298" y="1033"/>
                  </a:lnTo>
                  <a:lnTo>
                    <a:pt x="290" y="1032"/>
                  </a:lnTo>
                  <a:lnTo>
                    <a:pt x="290" y="1032"/>
                  </a:lnTo>
                  <a:lnTo>
                    <a:pt x="284" y="1033"/>
                  </a:lnTo>
                  <a:lnTo>
                    <a:pt x="280" y="1035"/>
                  </a:lnTo>
                  <a:lnTo>
                    <a:pt x="275" y="1038"/>
                  </a:lnTo>
                  <a:lnTo>
                    <a:pt x="271" y="1042"/>
                  </a:lnTo>
                  <a:lnTo>
                    <a:pt x="263" y="1053"/>
                  </a:lnTo>
                  <a:lnTo>
                    <a:pt x="255" y="1064"/>
                  </a:lnTo>
                  <a:lnTo>
                    <a:pt x="246" y="1075"/>
                  </a:lnTo>
                  <a:lnTo>
                    <a:pt x="242" y="1080"/>
                  </a:lnTo>
                  <a:lnTo>
                    <a:pt x="236" y="1085"/>
                  </a:lnTo>
                  <a:lnTo>
                    <a:pt x="230" y="1090"/>
                  </a:lnTo>
                  <a:lnTo>
                    <a:pt x="224" y="1092"/>
                  </a:lnTo>
                  <a:lnTo>
                    <a:pt x="217" y="1094"/>
                  </a:lnTo>
                  <a:lnTo>
                    <a:pt x="209" y="1095"/>
                  </a:lnTo>
                  <a:lnTo>
                    <a:pt x="209" y="1095"/>
                  </a:lnTo>
                  <a:lnTo>
                    <a:pt x="162" y="1095"/>
                  </a:lnTo>
                  <a:lnTo>
                    <a:pt x="162" y="1095"/>
                  </a:lnTo>
                  <a:lnTo>
                    <a:pt x="155" y="1095"/>
                  </a:lnTo>
                  <a:lnTo>
                    <a:pt x="150" y="1098"/>
                  </a:lnTo>
                  <a:lnTo>
                    <a:pt x="145" y="1100"/>
                  </a:lnTo>
                  <a:lnTo>
                    <a:pt x="139" y="1104"/>
                  </a:lnTo>
                  <a:lnTo>
                    <a:pt x="135" y="1109"/>
                  </a:lnTo>
                  <a:lnTo>
                    <a:pt x="131" y="1115"/>
                  </a:lnTo>
                  <a:lnTo>
                    <a:pt x="123" y="1129"/>
                  </a:lnTo>
                  <a:lnTo>
                    <a:pt x="117" y="1145"/>
                  </a:lnTo>
                  <a:lnTo>
                    <a:pt x="114" y="1163"/>
                  </a:lnTo>
                  <a:lnTo>
                    <a:pt x="110" y="1182"/>
                  </a:lnTo>
                  <a:lnTo>
                    <a:pt x="110" y="1201"/>
                  </a:lnTo>
                  <a:lnTo>
                    <a:pt x="110" y="1201"/>
                  </a:lnTo>
                  <a:lnTo>
                    <a:pt x="110" y="1207"/>
                  </a:lnTo>
                  <a:lnTo>
                    <a:pt x="112" y="1213"/>
                  </a:lnTo>
                  <a:lnTo>
                    <a:pt x="116" y="1223"/>
                  </a:lnTo>
                  <a:lnTo>
                    <a:pt x="123" y="1232"/>
                  </a:lnTo>
                  <a:lnTo>
                    <a:pt x="130" y="1241"/>
                  </a:lnTo>
                  <a:lnTo>
                    <a:pt x="138" y="1252"/>
                  </a:lnTo>
                  <a:lnTo>
                    <a:pt x="144" y="1262"/>
                  </a:lnTo>
                  <a:lnTo>
                    <a:pt x="147" y="1267"/>
                  </a:lnTo>
                  <a:lnTo>
                    <a:pt x="148" y="1272"/>
                  </a:lnTo>
                  <a:lnTo>
                    <a:pt x="150" y="1279"/>
                  </a:lnTo>
                  <a:lnTo>
                    <a:pt x="151" y="1286"/>
                  </a:lnTo>
                  <a:lnTo>
                    <a:pt x="151" y="1286"/>
                  </a:lnTo>
                  <a:lnTo>
                    <a:pt x="150" y="1297"/>
                  </a:lnTo>
                  <a:lnTo>
                    <a:pt x="146" y="1308"/>
                  </a:lnTo>
                  <a:lnTo>
                    <a:pt x="141" y="1320"/>
                  </a:lnTo>
                  <a:lnTo>
                    <a:pt x="136" y="1331"/>
                  </a:lnTo>
                  <a:lnTo>
                    <a:pt x="129" y="1340"/>
                  </a:lnTo>
                  <a:lnTo>
                    <a:pt x="120" y="1348"/>
                  </a:lnTo>
                  <a:lnTo>
                    <a:pt x="110" y="1355"/>
                  </a:lnTo>
                  <a:lnTo>
                    <a:pt x="99" y="1360"/>
                  </a:lnTo>
                  <a:lnTo>
                    <a:pt x="99" y="1360"/>
                  </a:lnTo>
                  <a:lnTo>
                    <a:pt x="98" y="1368"/>
                  </a:lnTo>
                  <a:lnTo>
                    <a:pt x="94" y="1376"/>
                  </a:lnTo>
                  <a:lnTo>
                    <a:pt x="86" y="1393"/>
                  </a:lnTo>
                  <a:lnTo>
                    <a:pt x="79" y="1407"/>
                  </a:lnTo>
                  <a:lnTo>
                    <a:pt x="78" y="1413"/>
                  </a:lnTo>
                  <a:lnTo>
                    <a:pt x="77" y="1419"/>
                  </a:lnTo>
                  <a:lnTo>
                    <a:pt x="77" y="1419"/>
                  </a:lnTo>
                  <a:lnTo>
                    <a:pt x="77" y="1424"/>
                  </a:lnTo>
                  <a:lnTo>
                    <a:pt x="79" y="1431"/>
                  </a:lnTo>
                  <a:lnTo>
                    <a:pt x="84" y="1443"/>
                  </a:lnTo>
                  <a:lnTo>
                    <a:pt x="90" y="1454"/>
                  </a:lnTo>
                  <a:lnTo>
                    <a:pt x="91" y="1461"/>
                  </a:lnTo>
                  <a:lnTo>
                    <a:pt x="92" y="1469"/>
                  </a:lnTo>
                  <a:lnTo>
                    <a:pt x="92" y="1469"/>
                  </a:lnTo>
                  <a:lnTo>
                    <a:pt x="91" y="1478"/>
                  </a:lnTo>
                  <a:lnTo>
                    <a:pt x="90" y="1487"/>
                  </a:lnTo>
                  <a:lnTo>
                    <a:pt x="84" y="1500"/>
                  </a:lnTo>
                  <a:lnTo>
                    <a:pt x="79" y="1512"/>
                  </a:lnTo>
                  <a:lnTo>
                    <a:pt x="77" y="1518"/>
                  </a:lnTo>
                  <a:lnTo>
                    <a:pt x="77" y="1524"/>
                  </a:lnTo>
                  <a:lnTo>
                    <a:pt x="77" y="1524"/>
                  </a:lnTo>
                  <a:lnTo>
                    <a:pt x="77" y="1530"/>
                  </a:lnTo>
                  <a:lnTo>
                    <a:pt x="78" y="1535"/>
                  </a:lnTo>
                  <a:lnTo>
                    <a:pt x="83" y="1545"/>
                  </a:lnTo>
                  <a:lnTo>
                    <a:pt x="86" y="1554"/>
                  </a:lnTo>
                  <a:lnTo>
                    <a:pt x="87" y="1560"/>
                  </a:lnTo>
                  <a:lnTo>
                    <a:pt x="89" y="1565"/>
                  </a:lnTo>
                  <a:lnTo>
                    <a:pt x="89" y="1565"/>
                  </a:lnTo>
                  <a:lnTo>
                    <a:pt x="87" y="1576"/>
                  </a:lnTo>
                  <a:lnTo>
                    <a:pt x="85" y="1584"/>
                  </a:lnTo>
                  <a:lnTo>
                    <a:pt x="82" y="1590"/>
                  </a:lnTo>
                  <a:lnTo>
                    <a:pt x="77" y="1594"/>
                  </a:lnTo>
                  <a:lnTo>
                    <a:pt x="71" y="1596"/>
                  </a:lnTo>
                  <a:lnTo>
                    <a:pt x="63" y="1598"/>
                  </a:lnTo>
                  <a:lnTo>
                    <a:pt x="44" y="1598"/>
                  </a:lnTo>
                  <a:lnTo>
                    <a:pt x="44" y="1598"/>
                  </a:lnTo>
                  <a:lnTo>
                    <a:pt x="40" y="1599"/>
                  </a:lnTo>
                  <a:lnTo>
                    <a:pt x="34" y="1604"/>
                  </a:lnTo>
                  <a:lnTo>
                    <a:pt x="19" y="1615"/>
                  </a:lnTo>
                  <a:lnTo>
                    <a:pt x="6" y="1628"/>
                  </a:lnTo>
                  <a:lnTo>
                    <a:pt x="1" y="1634"/>
                  </a:lnTo>
                  <a:lnTo>
                    <a:pt x="0" y="1637"/>
                  </a:lnTo>
                  <a:lnTo>
                    <a:pt x="0" y="1637"/>
                  </a:lnTo>
                  <a:lnTo>
                    <a:pt x="1" y="1641"/>
                  </a:lnTo>
                  <a:lnTo>
                    <a:pt x="2" y="1644"/>
                  </a:lnTo>
                  <a:lnTo>
                    <a:pt x="5" y="1648"/>
                  </a:lnTo>
                  <a:lnTo>
                    <a:pt x="8" y="1650"/>
                  </a:lnTo>
                  <a:lnTo>
                    <a:pt x="14" y="1653"/>
                  </a:lnTo>
                  <a:lnTo>
                    <a:pt x="18" y="1656"/>
                  </a:lnTo>
                  <a:lnTo>
                    <a:pt x="18" y="1656"/>
                  </a:lnTo>
                  <a:lnTo>
                    <a:pt x="26" y="1664"/>
                  </a:lnTo>
                  <a:lnTo>
                    <a:pt x="36" y="1674"/>
                  </a:lnTo>
                  <a:lnTo>
                    <a:pt x="54" y="1698"/>
                  </a:lnTo>
                  <a:lnTo>
                    <a:pt x="63" y="1710"/>
                  </a:lnTo>
                  <a:lnTo>
                    <a:pt x="72" y="1720"/>
                  </a:lnTo>
                  <a:lnTo>
                    <a:pt x="77" y="1725"/>
                  </a:lnTo>
                  <a:lnTo>
                    <a:pt x="82" y="1727"/>
                  </a:lnTo>
                  <a:lnTo>
                    <a:pt x="86" y="1729"/>
                  </a:lnTo>
                  <a:lnTo>
                    <a:pt x="92" y="1729"/>
                  </a:lnTo>
                  <a:lnTo>
                    <a:pt x="92" y="1729"/>
                  </a:lnTo>
                  <a:lnTo>
                    <a:pt x="95" y="1729"/>
                  </a:lnTo>
                  <a:lnTo>
                    <a:pt x="99" y="1728"/>
                  </a:lnTo>
                  <a:lnTo>
                    <a:pt x="106" y="1724"/>
                  </a:lnTo>
                  <a:lnTo>
                    <a:pt x="114" y="1720"/>
                  </a:lnTo>
                  <a:lnTo>
                    <a:pt x="117" y="1719"/>
                  </a:lnTo>
                  <a:lnTo>
                    <a:pt x="121" y="1719"/>
                  </a:lnTo>
                  <a:lnTo>
                    <a:pt x="121" y="1719"/>
                  </a:lnTo>
                  <a:lnTo>
                    <a:pt x="132" y="1719"/>
                  </a:lnTo>
                  <a:lnTo>
                    <a:pt x="140" y="1722"/>
                  </a:lnTo>
                  <a:lnTo>
                    <a:pt x="146" y="1726"/>
                  </a:lnTo>
                  <a:lnTo>
                    <a:pt x="151" y="1730"/>
                  </a:lnTo>
                  <a:lnTo>
                    <a:pt x="159" y="1742"/>
                  </a:lnTo>
                  <a:lnTo>
                    <a:pt x="162" y="1747"/>
                  </a:lnTo>
                  <a:lnTo>
                    <a:pt x="169" y="1751"/>
                  </a:lnTo>
                  <a:lnTo>
                    <a:pt x="169" y="1751"/>
                  </a:lnTo>
                  <a:lnTo>
                    <a:pt x="192" y="1766"/>
                  </a:lnTo>
                  <a:lnTo>
                    <a:pt x="216" y="1780"/>
                  </a:lnTo>
                  <a:lnTo>
                    <a:pt x="228" y="1787"/>
                  </a:lnTo>
                  <a:lnTo>
                    <a:pt x="242" y="1791"/>
                  </a:lnTo>
                  <a:lnTo>
                    <a:pt x="255" y="1795"/>
                  </a:lnTo>
                  <a:lnTo>
                    <a:pt x="271" y="1796"/>
                  </a:lnTo>
                  <a:lnTo>
                    <a:pt x="271" y="1796"/>
                  </a:lnTo>
                  <a:lnTo>
                    <a:pt x="283" y="1795"/>
                  </a:lnTo>
                  <a:lnTo>
                    <a:pt x="291" y="1791"/>
                  </a:lnTo>
                  <a:lnTo>
                    <a:pt x="299" y="1788"/>
                  </a:lnTo>
                  <a:lnTo>
                    <a:pt x="308" y="1785"/>
                  </a:lnTo>
                  <a:lnTo>
                    <a:pt x="308" y="1785"/>
                  </a:lnTo>
                  <a:lnTo>
                    <a:pt x="312" y="1789"/>
                  </a:lnTo>
                  <a:lnTo>
                    <a:pt x="315" y="1794"/>
                  </a:lnTo>
                  <a:lnTo>
                    <a:pt x="321" y="1797"/>
                  </a:lnTo>
                  <a:lnTo>
                    <a:pt x="326" y="1800"/>
                  </a:lnTo>
                  <a:lnTo>
                    <a:pt x="337" y="1802"/>
                  </a:lnTo>
                  <a:lnTo>
                    <a:pt x="349" y="1803"/>
                  </a:lnTo>
                  <a:lnTo>
                    <a:pt x="349" y="1803"/>
                  </a:lnTo>
                  <a:lnTo>
                    <a:pt x="355" y="1793"/>
                  </a:lnTo>
                  <a:lnTo>
                    <a:pt x="361" y="1782"/>
                  </a:lnTo>
                  <a:lnTo>
                    <a:pt x="373" y="1760"/>
                  </a:lnTo>
                  <a:lnTo>
                    <a:pt x="380" y="1751"/>
                  </a:lnTo>
                  <a:lnTo>
                    <a:pt x="387" y="1743"/>
                  </a:lnTo>
                  <a:lnTo>
                    <a:pt x="391" y="1741"/>
                  </a:lnTo>
                  <a:lnTo>
                    <a:pt x="396" y="1739"/>
                  </a:lnTo>
                  <a:lnTo>
                    <a:pt x="402" y="1737"/>
                  </a:lnTo>
                  <a:lnTo>
                    <a:pt x="407" y="1736"/>
                  </a:lnTo>
                  <a:lnTo>
                    <a:pt x="407" y="1736"/>
                  </a:lnTo>
                  <a:lnTo>
                    <a:pt x="412" y="1737"/>
                  </a:lnTo>
                  <a:lnTo>
                    <a:pt x="416" y="1739"/>
                  </a:lnTo>
                  <a:lnTo>
                    <a:pt x="420" y="1741"/>
                  </a:lnTo>
                  <a:lnTo>
                    <a:pt x="423" y="1744"/>
                  </a:lnTo>
                  <a:lnTo>
                    <a:pt x="427" y="1751"/>
                  </a:lnTo>
                  <a:lnTo>
                    <a:pt x="429" y="1760"/>
                  </a:lnTo>
                  <a:lnTo>
                    <a:pt x="434" y="1780"/>
                  </a:lnTo>
                  <a:lnTo>
                    <a:pt x="436" y="1789"/>
                  </a:lnTo>
                  <a:lnTo>
                    <a:pt x="438" y="1793"/>
                  </a:lnTo>
                  <a:lnTo>
                    <a:pt x="441" y="1796"/>
                  </a:lnTo>
                  <a:lnTo>
                    <a:pt x="441" y="1796"/>
                  </a:lnTo>
                  <a:lnTo>
                    <a:pt x="449" y="1803"/>
                  </a:lnTo>
                  <a:lnTo>
                    <a:pt x="457" y="1808"/>
                  </a:lnTo>
                  <a:lnTo>
                    <a:pt x="466" y="1812"/>
                  </a:lnTo>
                  <a:lnTo>
                    <a:pt x="475" y="1814"/>
                  </a:lnTo>
                  <a:lnTo>
                    <a:pt x="496" y="1819"/>
                  </a:lnTo>
                  <a:lnTo>
                    <a:pt x="507" y="1821"/>
                  </a:lnTo>
                  <a:lnTo>
                    <a:pt x="518" y="1825"/>
                  </a:lnTo>
                  <a:lnTo>
                    <a:pt x="518" y="1825"/>
                  </a:lnTo>
                  <a:lnTo>
                    <a:pt x="532" y="1831"/>
                  </a:lnTo>
                  <a:lnTo>
                    <a:pt x="543" y="1837"/>
                  </a:lnTo>
                  <a:lnTo>
                    <a:pt x="563" y="1852"/>
                  </a:lnTo>
                  <a:lnTo>
                    <a:pt x="571" y="1859"/>
                  </a:lnTo>
                  <a:lnTo>
                    <a:pt x="581" y="1864"/>
                  </a:lnTo>
                  <a:lnTo>
                    <a:pt x="593" y="1867"/>
                  </a:lnTo>
                  <a:lnTo>
                    <a:pt x="599" y="1869"/>
                  </a:lnTo>
                  <a:lnTo>
                    <a:pt x="606" y="1869"/>
                  </a:lnTo>
                  <a:lnTo>
                    <a:pt x="606" y="1869"/>
                  </a:lnTo>
                  <a:lnTo>
                    <a:pt x="612" y="1870"/>
                  </a:lnTo>
                  <a:lnTo>
                    <a:pt x="618" y="1872"/>
                  </a:lnTo>
                  <a:lnTo>
                    <a:pt x="621" y="1872"/>
                  </a:lnTo>
                  <a:lnTo>
                    <a:pt x="626" y="1872"/>
                  </a:lnTo>
                  <a:lnTo>
                    <a:pt x="631" y="1871"/>
                  </a:lnTo>
                  <a:lnTo>
                    <a:pt x="635" y="1869"/>
                  </a:lnTo>
                  <a:lnTo>
                    <a:pt x="635" y="1869"/>
                  </a:lnTo>
                  <a:lnTo>
                    <a:pt x="640" y="1874"/>
                  </a:lnTo>
                  <a:lnTo>
                    <a:pt x="643" y="1880"/>
                  </a:lnTo>
                  <a:lnTo>
                    <a:pt x="652" y="1888"/>
                  </a:lnTo>
                  <a:lnTo>
                    <a:pt x="662" y="1895"/>
                  </a:lnTo>
                  <a:lnTo>
                    <a:pt x="672" y="1900"/>
                  </a:lnTo>
                  <a:lnTo>
                    <a:pt x="682" y="1905"/>
                  </a:lnTo>
                  <a:lnTo>
                    <a:pt x="693" y="1912"/>
                  </a:lnTo>
                  <a:lnTo>
                    <a:pt x="701" y="1920"/>
                  </a:lnTo>
                  <a:lnTo>
                    <a:pt x="705" y="1926"/>
                  </a:lnTo>
                  <a:lnTo>
                    <a:pt x="709" y="1932"/>
                  </a:lnTo>
                  <a:lnTo>
                    <a:pt x="709" y="1932"/>
                  </a:lnTo>
                  <a:lnTo>
                    <a:pt x="713" y="1943"/>
                  </a:lnTo>
                  <a:lnTo>
                    <a:pt x="718" y="1955"/>
                  </a:lnTo>
                  <a:lnTo>
                    <a:pt x="721" y="1961"/>
                  </a:lnTo>
                  <a:lnTo>
                    <a:pt x="725" y="1965"/>
                  </a:lnTo>
                  <a:lnTo>
                    <a:pt x="731" y="1968"/>
                  </a:lnTo>
                  <a:lnTo>
                    <a:pt x="739" y="1969"/>
                  </a:lnTo>
                  <a:lnTo>
                    <a:pt x="739" y="1969"/>
                  </a:lnTo>
                  <a:lnTo>
                    <a:pt x="747" y="1968"/>
                  </a:lnTo>
                  <a:lnTo>
                    <a:pt x="755" y="1968"/>
                  </a:lnTo>
                  <a:lnTo>
                    <a:pt x="761" y="1966"/>
                  </a:lnTo>
                  <a:lnTo>
                    <a:pt x="766" y="1966"/>
                  </a:lnTo>
                  <a:lnTo>
                    <a:pt x="771" y="1968"/>
                  </a:lnTo>
                  <a:lnTo>
                    <a:pt x="775" y="1971"/>
                  </a:lnTo>
                  <a:lnTo>
                    <a:pt x="781" y="1978"/>
                  </a:lnTo>
                  <a:lnTo>
                    <a:pt x="786" y="1987"/>
                  </a:lnTo>
                  <a:lnTo>
                    <a:pt x="786" y="1987"/>
                  </a:lnTo>
                  <a:lnTo>
                    <a:pt x="789" y="1992"/>
                  </a:lnTo>
                  <a:lnTo>
                    <a:pt x="790" y="1997"/>
                  </a:lnTo>
                  <a:lnTo>
                    <a:pt x="789" y="2005"/>
                  </a:lnTo>
                  <a:lnTo>
                    <a:pt x="789" y="2009"/>
                  </a:lnTo>
                  <a:lnTo>
                    <a:pt x="790" y="2012"/>
                  </a:lnTo>
                  <a:lnTo>
                    <a:pt x="794" y="2015"/>
                  </a:lnTo>
                  <a:lnTo>
                    <a:pt x="801" y="2016"/>
                  </a:lnTo>
                  <a:lnTo>
                    <a:pt x="801" y="2016"/>
                  </a:lnTo>
                  <a:lnTo>
                    <a:pt x="802" y="2011"/>
                  </a:lnTo>
                  <a:lnTo>
                    <a:pt x="803" y="2007"/>
                  </a:lnTo>
                  <a:lnTo>
                    <a:pt x="808" y="1999"/>
                  </a:lnTo>
                  <a:lnTo>
                    <a:pt x="813" y="1993"/>
                  </a:lnTo>
                  <a:lnTo>
                    <a:pt x="820" y="1988"/>
                  </a:lnTo>
                  <a:lnTo>
                    <a:pt x="836" y="1981"/>
                  </a:lnTo>
                  <a:lnTo>
                    <a:pt x="845" y="1977"/>
                  </a:lnTo>
                  <a:lnTo>
                    <a:pt x="851" y="1972"/>
                  </a:lnTo>
                  <a:lnTo>
                    <a:pt x="851" y="1972"/>
                  </a:lnTo>
                  <a:lnTo>
                    <a:pt x="851" y="1965"/>
                  </a:lnTo>
                  <a:lnTo>
                    <a:pt x="850" y="1958"/>
                  </a:lnTo>
                  <a:lnTo>
                    <a:pt x="847" y="1947"/>
                  </a:lnTo>
                  <a:lnTo>
                    <a:pt x="847" y="1947"/>
                  </a:lnTo>
                  <a:lnTo>
                    <a:pt x="831" y="1949"/>
                  </a:lnTo>
                  <a:lnTo>
                    <a:pt x="816" y="1950"/>
                  </a:lnTo>
                  <a:lnTo>
                    <a:pt x="816" y="1950"/>
                  </a:lnTo>
                  <a:lnTo>
                    <a:pt x="801" y="1950"/>
                  </a:lnTo>
                  <a:lnTo>
                    <a:pt x="793" y="1949"/>
                  </a:lnTo>
                  <a:lnTo>
                    <a:pt x="785" y="1948"/>
                  </a:lnTo>
                  <a:lnTo>
                    <a:pt x="778" y="1946"/>
                  </a:lnTo>
                  <a:lnTo>
                    <a:pt x="773" y="1942"/>
                  </a:lnTo>
                  <a:lnTo>
                    <a:pt x="769" y="1938"/>
                  </a:lnTo>
                  <a:lnTo>
                    <a:pt x="769" y="1934"/>
                  </a:lnTo>
                  <a:lnTo>
                    <a:pt x="767" y="1932"/>
                  </a:lnTo>
                  <a:lnTo>
                    <a:pt x="767" y="1932"/>
                  </a:lnTo>
                  <a:lnTo>
                    <a:pt x="769" y="1928"/>
                  </a:lnTo>
                  <a:lnTo>
                    <a:pt x="772" y="1924"/>
                  </a:lnTo>
                  <a:lnTo>
                    <a:pt x="782" y="1915"/>
                  </a:lnTo>
                  <a:lnTo>
                    <a:pt x="797" y="1903"/>
                  </a:lnTo>
                  <a:lnTo>
                    <a:pt x="815" y="1892"/>
                  </a:lnTo>
                  <a:lnTo>
                    <a:pt x="850" y="1871"/>
                  </a:lnTo>
                  <a:lnTo>
                    <a:pt x="871" y="1858"/>
                  </a:lnTo>
                  <a:lnTo>
                    <a:pt x="871" y="1858"/>
                  </a:lnTo>
                  <a:lnTo>
                    <a:pt x="884" y="1846"/>
                  </a:lnTo>
                  <a:lnTo>
                    <a:pt x="894" y="1832"/>
                  </a:lnTo>
                  <a:lnTo>
                    <a:pt x="903" y="1818"/>
                  </a:lnTo>
                  <a:lnTo>
                    <a:pt x="912" y="1804"/>
                  </a:lnTo>
                  <a:lnTo>
                    <a:pt x="929" y="1774"/>
                  </a:lnTo>
                  <a:lnTo>
                    <a:pt x="938" y="1759"/>
                  </a:lnTo>
                  <a:lnTo>
                    <a:pt x="948" y="1744"/>
                  </a:lnTo>
                  <a:lnTo>
                    <a:pt x="948" y="1744"/>
                  </a:lnTo>
                  <a:lnTo>
                    <a:pt x="956" y="1732"/>
                  </a:lnTo>
                  <a:lnTo>
                    <a:pt x="963" y="1720"/>
                  </a:lnTo>
                  <a:lnTo>
                    <a:pt x="970" y="1709"/>
                  </a:lnTo>
                  <a:lnTo>
                    <a:pt x="975" y="1697"/>
                  </a:lnTo>
                  <a:lnTo>
                    <a:pt x="985" y="1673"/>
                  </a:lnTo>
                  <a:lnTo>
                    <a:pt x="992" y="1659"/>
                  </a:lnTo>
                  <a:lnTo>
                    <a:pt x="999" y="1645"/>
                  </a:lnTo>
                  <a:lnTo>
                    <a:pt x="999" y="1645"/>
                  </a:lnTo>
                  <a:lnTo>
                    <a:pt x="1002" y="1640"/>
                  </a:lnTo>
                  <a:lnTo>
                    <a:pt x="1006" y="1635"/>
                  </a:lnTo>
                  <a:lnTo>
                    <a:pt x="1014" y="1628"/>
                  </a:lnTo>
                  <a:lnTo>
                    <a:pt x="1021" y="1621"/>
                  </a:lnTo>
                  <a:lnTo>
                    <a:pt x="1023" y="1618"/>
                  </a:lnTo>
                  <a:lnTo>
                    <a:pt x="1025" y="1613"/>
                  </a:lnTo>
                  <a:lnTo>
                    <a:pt x="1025" y="1613"/>
                  </a:lnTo>
                  <a:lnTo>
                    <a:pt x="1026" y="1606"/>
                  </a:lnTo>
                  <a:lnTo>
                    <a:pt x="1027" y="1600"/>
                  </a:lnTo>
                  <a:lnTo>
                    <a:pt x="1027" y="1589"/>
                  </a:lnTo>
                  <a:lnTo>
                    <a:pt x="1027" y="1583"/>
                  </a:lnTo>
                  <a:lnTo>
                    <a:pt x="1027" y="1577"/>
                  </a:lnTo>
                  <a:lnTo>
                    <a:pt x="1030" y="1572"/>
                  </a:lnTo>
                  <a:lnTo>
                    <a:pt x="1032" y="1565"/>
                  </a:lnTo>
                  <a:lnTo>
                    <a:pt x="1032" y="1565"/>
                  </a:lnTo>
                  <a:lnTo>
                    <a:pt x="1046" y="1548"/>
                  </a:lnTo>
                  <a:lnTo>
                    <a:pt x="1059" y="1531"/>
                  </a:lnTo>
                  <a:lnTo>
                    <a:pt x="1070" y="1513"/>
                  </a:lnTo>
                  <a:lnTo>
                    <a:pt x="1084" y="1492"/>
                  </a:lnTo>
                  <a:lnTo>
                    <a:pt x="1084" y="1399"/>
                  </a:lnTo>
                  <a:lnTo>
                    <a:pt x="1084" y="1399"/>
                  </a:lnTo>
                  <a:lnTo>
                    <a:pt x="1087" y="1391"/>
                  </a:lnTo>
                  <a:lnTo>
                    <a:pt x="1092" y="1378"/>
                  </a:lnTo>
                  <a:lnTo>
                    <a:pt x="1092" y="1378"/>
                  </a:lnTo>
                  <a:lnTo>
                    <a:pt x="1087" y="1353"/>
                  </a:lnTo>
                  <a:lnTo>
                    <a:pt x="1085" y="1339"/>
                  </a:lnTo>
                  <a:lnTo>
                    <a:pt x="1080" y="1325"/>
                  </a:lnTo>
                  <a:lnTo>
                    <a:pt x="1080" y="1325"/>
                  </a:lnTo>
                  <a:lnTo>
                    <a:pt x="1074" y="1322"/>
                  </a:lnTo>
                  <a:lnTo>
                    <a:pt x="1067" y="1316"/>
                  </a:lnTo>
                  <a:lnTo>
                    <a:pt x="1061" y="1308"/>
                  </a:lnTo>
                  <a:lnTo>
                    <a:pt x="1056" y="1300"/>
                  </a:lnTo>
                  <a:lnTo>
                    <a:pt x="1052" y="1291"/>
                  </a:lnTo>
                  <a:lnTo>
                    <a:pt x="1049" y="1281"/>
                  </a:lnTo>
                  <a:lnTo>
                    <a:pt x="1047" y="1270"/>
                  </a:lnTo>
                  <a:lnTo>
                    <a:pt x="1046" y="1260"/>
                  </a:lnTo>
                  <a:lnTo>
                    <a:pt x="1046" y="1260"/>
                  </a:lnTo>
                  <a:lnTo>
                    <a:pt x="1047" y="1248"/>
                  </a:lnTo>
                  <a:lnTo>
                    <a:pt x="1048" y="1238"/>
                  </a:lnTo>
                  <a:lnTo>
                    <a:pt x="1052" y="1228"/>
                  </a:lnTo>
                  <a:lnTo>
                    <a:pt x="1055" y="1220"/>
                  </a:lnTo>
                  <a:lnTo>
                    <a:pt x="1060" y="1211"/>
                  </a:lnTo>
                  <a:lnTo>
                    <a:pt x="1065" y="1203"/>
                  </a:lnTo>
                  <a:lnTo>
                    <a:pt x="1072" y="1197"/>
                  </a:lnTo>
                  <a:lnTo>
                    <a:pt x="1080" y="1190"/>
                  </a:lnTo>
                  <a:lnTo>
                    <a:pt x="1080" y="1190"/>
                  </a:lnTo>
                  <a:lnTo>
                    <a:pt x="1074" y="1185"/>
                  </a:lnTo>
                  <a:lnTo>
                    <a:pt x="1064" y="1180"/>
                  </a:lnTo>
                  <a:lnTo>
                    <a:pt x="1054" y="1175"/>
                  </a:lnTo>
                  <a:lnTo>
                    <a:pt x="1044" y="1168"/>
                  </a:lnTo>
                  <a:lnTo>
                    <a:pt x="1033" y="1160"/>
                  </a:lnTo>
                  <a:lnTo>
                    <a:pt x="1025" y="1152"/>
                  </a:lnTo>
                  <a:lnTo>
                    <a:pt x="1022" y="1147"/>
                  </a:lnTo>
                  <a:lnTo>
                    <a:pt x="1019" y="1141"/>
                  </a:lnTo>
                  <a:lnTo>
                    <a:pt x="1018" y="1137"/>
                  </a:lnTo>
                  <a:lnTo>
                    <a:pt x="1018" y="1131"/>
                  </a:lnTo>
                  <a:lnTo>
                    <a:pt x="1018" y="1131"/>
                  </a:lnTo>
                  <a:lnTo>
                    <a:pt x="1018" y="1124"/>
                  </a:lnTo>
                  <a:lnTo>
                    <a:pt x="1019" y="1117"/>
                  </a:lnTo>
                  <a:lnTo>
                    <a:pt x="1023" y="1111"/>
                  </a:lnTo>
                  <a:lnTo>
                    <a:pt x="1026" y="1107"/>
                  </a:lnTo>
                  <a:lnTo>
                    <a:pt x="1030" y="1102"/>
                  </a:lnTo>
                  <a:lnTo>
                    <a:pt x="1036" y="1099"/>
                  </a:lnTo>
                  <a:lnTo>
                    <a:pt x="1046" y="1094"/>
                  </a:lnTo>
                  <a:lnTo>
                    <a:pt x="1070" y="1085"/>
                  </a:lnTo>
                  <a:lnTo>
                    <a:pt x="1082" y="1079"/>
                  </a:lnTo>
                  <a:lnTo>
                    <a:pt x="1086" y="1076"/>
                  </a:lnTo>
                  <a:lnTo>
                    <a:pt x="1091" y="1072"/>
                  </a:lnTo>
                  <a:lnTo>
                    <a:pt x="1091" y="1072"/>
                  </a:lnTo>
                  <a:lnTo>
                    <a:pt x="1094" y="1067"/>
                  </a:lnTo>
                  <a:lnTo>
                    <a:pt x="1097" y="1061"/>
                  </a:lnTo>
                  <a:lnTo>
                    <a:pt x="1097" y="1055"/>
                  </a:lnTo>
                  <a:lnTo>
                    <a:pt x="1098" y="1048"/>
                  </a:lnTo>
                  <a:lnTo>
                    <a:pt x="1098" y="1042"/>
                  </a:lnTo>
                  <a:lnTo>
                    <a:pt x="1099" y="1037"/>
                  </a:lnTo>
                  <a:lnTo>
                    <a:pt x="1102" y="1031"/>
                  </a:lnTo>
                  <a:lnTo>
                    <a:pt x="1109" y="1025"/>
                  </a:lnTo>
                  <a:lnTo>
                    <a:pt x="1109" y="1025"/>
                  </a:lnTo>
                  <a:lnTo>
                    <a:pt x="1113" y="1023"/>
                  </a:lnTo>
                  <a:lnTo>
                    <a:pt x="1116" y="1022"/>
                  </a:lnTo>
                  <a:lnTo>
                    <a:pt x="1125" y="1020"/>
                  </a:lnTo>
                  <a:lnTo>
                    <a:pt x="1135" y="1020"/>
                  </a:lnTo>
                  <a:lnTo>
                    <a:pt x="1146" y="1020"/>
                  </a:lnTo>
                  <a:lnTo>
                    <a:pt x="1159" y="1022"/>
                  </a:lnTo>
                  <a:lnTo>
                    <a:pt x="1171" y="1022"/>
                  </a:lnTo>
                  <a:lnTo>
                    <a:pt x="1185" y="1020"/>
                  </a:lnTo>
                  <a:lnTo>
                    <a:pt x="1198" y="1018"/>
                  </a:lnTo>
                  <a:lnTo>
                    <a:pt x="1198" y="1018"/>
                  </a:lnTo>
                  <a:lnTo>
                    <a:pt x="1199" y="1015"/>
                  </a:lnTo>
                  <a:lnTo>
                    <a:pt x="1199" y="1008"/>
                  </a:lnTo>
                  <a:lnTo>
                    <a:pt x="1201" y="992"/>
                  </a:lnTo>
                  <a:lnTo>
                    <a:pt x="1202" y="983"/>
                  </a:lnTo>
                  <a:lnTo>
                    <a:pt x="1205" y="973"/>
                  </a:lnTo>
                  <a:lnTo>
                    <a:pt x="1208" y="966"/>
                  </a:lnTo>
                  <a:lnTo>
                    <a:pt x="1209" y="964"/>
                  </a:lnTo>
                  <a:lnTo>
                    <a:pt x="1213" y="963"/>
                  </a:lnTo>
                  <a:lnTo>
                    <a:pt x="1213" y="963"/>
                  </a:lnTo>
                  <a:lnTo>
                    <a:pt x="1219" y="966"/>
                  </a:lnTo>
                  <a:lnTo>
                    <a:pt x="1228" y="973"/>
                  </a:lnTo>
                  <a:lnTo>
                    <a:pt x="1239" y="981"/>
                  </a:lnTo>
                  <a:lnTo>
                    <a:pt x="1244" y="984"/>
                  </a:lnTo>
                  <a:lnTo>
                    <a:pt x="1248" y="984"/>
                  </a:lnTo>
                  <a:lnTo>
                    <a:pt x="1248" y="984"/>
                  </a:lnTo>
                  <a:lnTo>
                    <a:pt x="1266" y="983"/>
                  </a:lnTo>
                  <a:lnTo>
                    <a:pt x="1273" y="981"/>
                  </a:lnTo>
                  <a:lnTo>
                    <a:pt x="1281" y="979"/>
                  </a:lnTo>
                  <a:lnTo>
                    <a:pt x="1288" y="976"/>
                  </a:lnTo>
                  <a:lnTo>
                    <a:pt x="1293" y="972"/>
                  </a:lnTo>
                  <a:lnTo>
                    <a:pt x="1299" y="968"/>
                  </a:lnTo>
                  <a:lnTo>
                    <a:pt x="1304" y="963"/>
                  </a:lnTo>
                  <a:lnTo>
                    <a:pt x="1304" y="963"/>
                  </a:lnTo>
                  <a:lnTo>
                    <a:pt x="1308" y="965"/>
                  </a:lnTo>
                  <a:lnTo>
                    <a:pt x="1311" y="970"/>
                  </a:lnTo>
                  <a:lnTo>
                    <a:pt x="1317" y="980"/>
                  </a:lnTo>
                  <a:lnTo>
                    <a:pt x="1321" y="985"/>
                  </a:lnTo>
                  <a:lnTo>
                    <a:pt x="1326" y="988"/>
                  </a:lnTo>
                  <a:lnTo>
                    <a:pt x="1332" y="991"/>
                  </a:lnTo>
                  <a:lnTo>
                    <a:pt x="1340" y="992"/>
                  </a:lnTo>
                  <a:lnTo>
                    <a:pt x="1340" y="992"/>
                  </a:lnTo>
                  <a:lnTo>
                    <a:pt x="1346" y="992"/>
                  </a:lnTo>
                  <a:lnTo>
                    <a:pt x="1351" y="991"/>
                  </a:lnTo>
                  <a:lnTo>
                    <a:pt x="1359" y="986"/>
                  </a:lnTo>
                  <a:lnTo>
                    <a:pt x="1368" y="983"/>
                  </a:lnTo>
                  <a:lnTo>
                    <a:pt x="1373" y="981"/>
                  </a:lnTo>
                  <a:lnTo>
                    <a:pt x="1377" y="980"/>
                  </a:lnTo>
                  <a:lnTo>
                    <a:pt x="1377" y="980"/>
                  </a:lnTo>
                  <a:lnTo>
                    <a:pt x="1382" y="983"/>
                  </a:lnTo>
                  <a:lnTo>
                    <a:pt x="1389" y="986"/>
                  </a:lnTo>
                  <a:lnTo>
                    <a:pt x="1398" y="991"/>
                  </a:lnTo>
                  <a:lnTo>
                    <a:pt x="1403" y="992"/>
                  </a:lnTo>
                  <a:lnTo>
                    <a:pt x="1407" y="992"/>
                  </a:lnTo>
                  <a:lnTo>
                    <a:pt x="1407" y="992"/>
                  </a:lnTo>
                  <a:lnTo>
                    <a:pt x="1412" y="992"/>
                  </a:lnTo>
                  <a:lnTo>
                    <a:pt x="1415" y="991"/>
                  </a:lnTo>
                  <a:lnTo>
                    <a:pt x="1419" y="988"/>
                  </a:lnTo>
                  <a:lnTo>
                    <a:pt x="1421" y="987"/>
                  </a:lnTo>
                  <a:lnTo>
                    <a:pt x="1426" y="981"/>
                  </a:lnTo>
                  <a:lnTo>
                    <a:pt x="1428" y="974"/>
                  </a:lnTo>
                  <a:lnTo>
                    <a:pt x="1433" y="962"/>
                  </a:lnTo>
                  <a:lnTo>
                    <a:pt x="1434" y="957"/>
                  </a:lnTo>
                  <a:lnTo>
                    <a:pt x="1436" y="955"/>
                  </a:lnTo>
                  <a:lnTo>
                    <a:pt x="1436" y="955"/>
                  </a:lnTo>
                  <a:lnTo>
                    <a:pt x="1446" y="949"/>
                  </a:lnTo>
                  <a:lnTo>
                    <a:pt x="1456" y="942"/>
                  </a:lnTo>
                  <a:lnTo>
                    <a:pt x="1464" y="934"/>
                  </a:lnTo>
                  <a:lnTo>
                    <a:pt x="1469" y="925"/>
                  </a:lnTo>
                  <a:lnTo>
                    <a:pt x="1476" y="913"/>
                  </a:lnTo>
                  <a:lnTo>
                    <a:pt x="1481" y="903"/>
                  </a:lnTo>
                  <a:lnTo>
                    <a:pt x="1492" y="880"/>
                  </a:lnTo>
                  <a:lnTo>
                    <a:pt x="1497" y="869"/>
                  </a:lnTo>
                  <a:lnTo>
                    <a:pt x="1503" y="858"/>
                  </a:lnTo>
                  <a:lnTo>
                    <a:pt x="1510" y="849"/>
                  </a:lnTo>
                  <a:lnTo>
                    <a:pt x="1518" y="841"/>
                  </a:lnTo>
                  <a:lnTo>
                    <a:pt x="1526" y="834"/>
                  </a:lnTo>
                  <a:lnTo>
                    <a:pt x="1536" y="829"/>
                  </a:lnTo>
                  <a:lnTo>
                    <a:pt x="1548" y="827"/>
                  </a:lnTo>
                  <a:lnTo>
                    <a:pt x="1561" y="827"/>
                  </a:lnTo>
                  <a:lnTo>
                    <a:pt x="1561" y="844"/>
                  </a:lnTo>
                  <a:lnTo>
                    <a:pt x="1550" y="871"/>
                  </a:lnTo>
                  <a:lnTo>
                    <a:pt x="1550" y="871"/>
                  </a:lnTo>
                  <a:lnTo>
                    <a:pt x="1556" y="871"/>
                  </a:lnTo>
                  <a:lnTo>
                    <a:pt x="1561" y="873"/>
                  </a:lnTo>
                  <a:lnTo>
                    <a:pt x="1571" y="878"/>
                  </a:lnTo>
                  <a:lnTo>
                    <a:pt x="1575" y="881"/>
                  </a:lnTo>
                  <a:lnTo>
                    <a:pt x="1581" y="884"/>
                  </a:lnTo>
                  <a:lnTo>
                    <a:pt x="1587" y="885"/>
                  </a:lnTo>
                  <a:lnTo>
                    <a:pt x="1594" y="886"/>
                  </a:lnTo>
                  <a:lnTo>
                    <a:pt x="1594" y="886"/>
                  </a:lnTo>
                  <a:lnTo>
                    <a:pt x="1602" y="885"/>
                  </a:lnTo>
                  <a:lnTo>
                    <a:pt x="1607" y="884"/>
                  </a:lnTo>
                  <a:lnTo>
                    <a:pt x="1614" y="880"/>
                  </a:lnTo>
                  <a:lnTo>
                    <a:pt x="1619" y="878"/>
                  </a:lnTo>
                  <a:lnTo>
                    <a:pt x="1629" y="869"/>
                  </a:lnTo>
                  <a:lnTo>
                    <a:pt x="1639" y="858"/>
                  </a:lnTo>
                  <a:lnTo>
                    <a:pt x="1647" y="848"/>
                  </a:lnTo>
                  <a:lnTo>
                    <a:pt x="1655" y="839"/>
                  </a:lnTo>
                  <a:lnTo>
                    <a:pt x="1663" y="832"/>
                  </a:lnTo>
                  <a:lnTo>
                    <a:pt x="1667" y="828"/>
                  </a:lnTo>
                  <a:lnTo>
                    <a:pt x="1672" y="827"/>
                  </a:lnTo>
                  <a:lnTo>
                    <a:pt x="1672" y="827"/>
                  </a:lnTo>
                  <a:lnTo>
                    <a:pt x="1665" y="806"/>
                  </a:lnTo>
                  <a:lnTo>
                    <a:pt x="1662" y="797"/>
                  </a:lnTo>
                  <a:lnTo>
                    <a:pt x="1660" y="789"/>
                  </a:lnTo>
                  <a:lnTo>
                    <a:pt x="1660" y="789"/>
                  </a:lnTo>
                  <a:lnTo>
                    <a:pt x="1660" y="785"/>
                  </a:lnTo>
                  <a:lnTo>
                    <a:pt x="1662" y="781"/>
                  </a:lnTo>
                  <a:lnTo>
                    <a:pt x="1665" y="775"/>
                  </a:lnTo>
                  <a:lnTo>
                    <a:pt x="1668" y="771"/>
                  </a:lnTo>
                  <a:lnTo>
                    <a:pt x="1672" y="764"/>
                  </a:lnTo>
                  <a:lnTo>
                    <a:pt x="1672" y="764"/>
                  </a:lnTo>
                  <a:lnTo>
                    <a:pt x="1645" y="758"/>
                  </a:lnTo>
                  <a:lnTo>
                    <a:pt x="1634" y="756"/>
                  </a:lnTo>
                  <a:lnTo>
                    <a:pt x="1622" y="752"/>
                  </a:lnTo>
                  <a:lnTo>
                    <a:pt x="1612" y="748"/>
                  </a:lnTo>
                  <a:lnTo>
                    <a:pt x="1609" y="744"/>
                  </a:lnTo>
                  <a:lnTo>
                    <a:pt x="1605" y="741"/>
                  </a:lnTo>
                  <a:lnTo>
                    <a:pt x="1602" y="737"/>
                  </a:lnTo>
                  <a:lnTo>
                    <a:pt x="1599" y="734"/>
                  </a:lnTo>
                  <a:lnTo>
                    <a:pt x="1598" y="729"/>
                  </a:lnTo>
                  <a:lnTo>
                    <a:pt x="1598" y="724"/>
                  </a:lnTo>
                  <a:lnTo>
                    <a:pt x="1598" y="724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8" name="Freeform 139"/>
            <p:cNvSpPr>
              <a:spLocks/>
            </p:cNvSpPr>
            <p:nvPr/>
          </p:nvSpPr>
          <p:spPr bwMode="auto">
            <a:xfrm>
              <a:off x="5690397" y="4432372"/>
              <a:ext cx="389487" cy="320427"/>
            </a:xfrm>
            <a:custGeom>
              <a:avLst/>
              <a:gdLst/>
              <a:ahLst/>
              <a:cxnLst>
                <a:cxn ang="0">
                  <a:pos x="573" y="324"/>
                </a:cxn>
                <a:cxn ang="0">
                  <a:pos x="519" y="268"/>
                </a:cxn>
                <a:cxn ang="0">
                  <a:pos x="510" y="307"/>
                </a:cxn>
                <a:cxn ang="0">
                  <a:pos x="475" y="305"/>
                </a:cxn>
                <a:cxn ang="0">
                  <a:pos x="418" y="282"/>
                </a:cxn>
                <a:cxn ang="0">
                  <a:pos x="401" y="293"/>
                </a:cxn>
                <a:cxn ang="0">
                  <a:pos x="366" y="307"/>
                </a:cxn>
                <a:cxn ang="0">
                  <a:pos x="328" y="308"/>
                </a:cxn>
                <a:cxn ang="0">
                  <a:pos x="258" y="268"/>
                </a:cxn>
                <a:cxn ang="0">
                  <a:pos x="266" y="229"/>
                </a:cxn>
                <a:cxn ang="0">
                  <a:pos x="320" y="141"/>
                </a:cxn>
                <a:cxn ang="0">
                  <a:pos x="327" y="101"/>
                </a:cxn>
                <a:cxn ang="0">
                  <a:pos x="332" y="68"/>
                </a:cxn>
                <a:cxn ang="0">
                  <a:pos x="320" y="15"/>
                </a:cxn>
                <a:cxn ang="0">
                  <a:pos x="219" y="4"/>
                </a:cxn>
                <a:cxn ang="0">
                  <a:pos x="185" y="62"/>
                </a:cxn>
                <a:cxn ang="0">
                  <a:pos x="180" y="104"/>
                </a:cxn>
                <a:cxn ang="0">
                  <a:pos x="194" y="139"/>
                </a:cxn>
                <a:cxn ang="0">
                  <a:pos x="218" y="185"/>
                </a:cxn>
                <a:cxn ang="0">
                  <a:pos x="205" y="221"/>
                </a:cxn>
                <a:cxn ang="0">
                  <a:pos x="190" y="218"/>
                </a:cxn>
                <a:cxn ang="0">
                  <a:pos x="170" y="144"/>
                </a:cxn>
                <a:cxn ang="0">
                  <a:pos x="112" y="124"/>
                </a:cxn>
                <a:cxn ang="0">
                  <a:pos x="88" y="109"/>
                </a:cxn>
                <a:cxn ang="0">
                  <a:pos x="67" y="110"/>
                </a:cxn>
                <a:cxn ang="0">
                  <a:pos x="49" y="122"/>
                </a:cxn>
                <a:cxn ang="0">
                  <a:pos x="11" y="157"/>
                </a:cxn>
                <a:cxn ang="0">
                  <a:pos x="0" y="187"/>
                </a:cxn>
                <a:cxn ang="0">
                  <a:pos x="19" y="232"/>
                </a:cxn>
                <a:cxn ang="0">
                  <a:pos x="26" y="269"/>
                </a:cxn>
                <a:cxn ang="0">
                  <a:pos x="15" y="316"/>
                </a:cxn>
                <a:cxn ang="0">
                  <a:pos x="22" y="353"/>
                </a:cxn>
                <a:cxn ang="0">
                  <a:pos x="40" y="353"/>
                </a:cxn>
                <a:cxn ang="0">
                  <a:pos x="63" y="335"/>
                </a:cxn>
                <a:cxn ang="0">
                  <a:pos x="78" y="343"/>
                </a:cxn>
                <a:cxn ang="0">
                  <a:pos x="93" y="355"/>
                </a:cxn>
                <a:cxn ang="0">
                  <a:pos x="151" y="356"/>
                </a:cxn>
                <a:cxn ang="0">
                  <a:pos x="172" y="370"/>
                </a:cxn>
                <a:cxn ang="0">
                  <a:pos x="192" y="375"/>
                </a:cxn>
                <a:cxn ang="0">
                  <a:pos x="214" y="364"/>
                </a:cxn>
                <a:cxn ang="0">
                  <a:pos x="240" y="375"/>
                </a:cxn>
                <a:cxn ang="0">
                  <a:pos x="252" y="417"/>
                </a:cxn>
                <a:cxn ang="0">
                  <a:pos x="273" y="434"/>
                </a:cxn>
                <a:cxn ang="0">
                  <a:pos x="284" y="430"/>
                </a:cxn>
                <a:cxn ang="0">
                  <a:pos x="298" y="436"/>
                </a:cxn>
                <a:cxn ang="0">
                  <a:pos x="315" y="480"/>
                </a:cxn>
                <a:cxn ang="0">
                  <a:pos x="329" y="529"/>
                </a:cxn>
                <a:cxn ang="0">
                  <a:pos x="352" y="555"/>
                </a:cxn>
                <a:cxn ang="0">
                  <a:pos x="412" y="566"/>
                </a:cxn>
                <a:cxn ang="0">
                  <a:pos x="462" y="542"/>
                </a:cxn>
                <a:cxn ang="0">
                  <a:pos x="472" y="515"/>
                </a:cxn>
                <a:cxn ang="0">
                  <a:pos x="474" y="474"/>
                </a:cxn>
                <a:cxn ang="0">
                  <a:pos x="546" y="422"/>
                </a:cxn>
                <a:cxn ang="0">
                  <a:pos x="625" y="382"/>
                </a:cxn>
              </a:cxnLst>
              <a:rect l="0" t="0" r="r" b="b"/>
              <a:pathLst>
                <a:path w="625" h="566">
                  <a:moveTo>
                    <a:pt x="625" y="382"/>
                  </a:moveTo>
                  <a:lnTo>
                    <a:pt x="625" y="382"/>
                  </a:lnTo>
                  <a:lnTo>
                    <a:pt x="611" y="370"/>
                  </a:lnTo>
                  <a:lnTo>
                    <a:pt x="599" y="355"/>
                  </a:lnTo>
                  <a:lnTo>
                    <a:pt x="573" y="324"/>
                  </a:lnTo>
                  <a:lnTo>
                    <a:pt x="561" y="308"/>
                  </a:lnTo>
                  <a:lnTo>
                    <a:pt x="547" y="293"/>
                  </a:lnTo>
                  <a:lnTo>
                    <a:pt x="533" y="279"/>
                  </a:lnTo>
                  <a:lnTo>
                    <a:pt x="526" y="274"/>
                  </a:lnTo>
                  <a:lnTo>
                    <a:pt x="519" y="268"/>
                  </a:lnTo>
                  <a:lnTo>
                    <a:pt x="519" y="268"/>
                  </a:lnTo>
                  <a:lnTo>
                    <a:pt x="517" y="280"/>
                  </a:lnTo>
                  <a:lnTo>
                    <a:pt x="515" y="294"/>
                  </a:lnTo>
                  <a:lnTo>
                    <a:pt x="512" y="305"/>
                  </a:lnTo>
                  <a:lnTo>
                    <a:pt x="510" y="307"/>
                  </a:lnTo>
                  <a:lnTo>
                    <a:pt x="508" y="308"/>
                  </a:lnTo>
                  <a:lnTo>
                    <a:pt x="508" y="308"/>
                  </a:lnTo>
                  <a:lnTo>
                    <a:pt x="498" y="308"/>
                  </a:lnTo>
                  <a:lnTo>
                    <a:pt x="487" y="307"/>
                  </a:lnTo>
                  <a:lnTo>
                    <a:pt x="475" y="305"/>
                  </a:lnTo>
                  <a:lnTo>
                    <a:pt x="464" y="302"/>
                  </a:lnTo>
                  <a:lnTo>
                    <a:pt x="451" y="298"/>
                  </a:lnTo>
                  <a:lnTo>
                    <a:pt x="440" y="293"/>
                  </a:lnTo>
                  <a:lnTo>
                    <a:pt x="428" y="289"/>
                  </a:lnTo>
                  <a:lnTo>
                    <a:pt x="418" y="282"/>
                  </a:lnTo>
                  <a:lnTo>
                    <a:pt x="418" y="282"/>
                  </a:lnTo>
                  <a:lnTo>
                    <a:pt x="413" y="286"/>
                  </a:lnTo>
                  <a:lnTo>
                    <a:pt x="409" y="291"/>
                  </a:lnTo>
                  <a:lnTo>
                    <a:pt x="409" y="291"/>
                  </a:lnTo>
                  <a:lnTo>
                    <a:pt x="401" y="293"/>
                  </a:lnTo>
                  <a:lnTo>
                    <a:pt x="393" y="295"/>
                  </a:lnTo>
                  <a:lnTo>
                    <a:pt x="380" y="297"/>
                  </a:lnTo>
                  <a:lnTo>
                    <a:pt x="374" y="298"/>
                  </a:lnTo>
                  <a:lnTo>
                    <a:pt x="370" y="301"/>
                  </a:lnTo>
                  <a:lnTo>
                    <a:pt x="366" y="307"/>
                  </a:lnTo>
                  <a:lnTo>
                    <a:pt x="365" y="316"/>
                  </a:lnTo>
                  <a:lnTo>
                    <a:pt x="342" y="316"/>
                  </a:lnTo>
                  <a:lnTo>
                    <a:pt x="342" y="316"/>
                  </a:lnTo>
                  <a:lnTo>
                    <a:pt x="337" y="314"/>
                  </a:lnTo>
                  <a:lnTo>
                    <a:pt x="328" y="308"/>
                  </a:lnTo>
                  <a:lnTo>
                    <a:pt x="299" y="293"/>
                  </a:lnTo>
                  <a:lnTo>
                    <a:pt x="271" y="278"/>
                  </a:lnTo>
                  <a:lnTo>
                    <a:pt x="261" y="272"/>
                  </a:lnTo>
                  <a:lnTo>
                    <a:pt x="259" y="270"/>
                  </a:lnTo>
                  <a:lnTo>
                    <a:pt x="258" y="268"/>
                  </a:lnTo>
                  <a:lnTo>
                    <a:pt x="258" y="268"/>
                  </a:lnTo>
                  <a:lnTo>
                    <a:pt x="259" y="257"/>
                  </a:lnTo>
                  <a:lnTo>
                    <a:pt x="260" y="247"/>
                  </a:lnTo>
                  <a:lnTo>
                    <a:pt x="263" y="238"/>
                  </a:lnTo>
                  <a:lnTo>
                    <a:pt x="266" y="229"/>
                  </a:lnTo>
                  <a:lnTo>
                    <a:pt x="274" y="213"/>
                  </a:lnTo>
                  <a:lnTo>
                    <a:pt x="284" y="196"/>
                  </a:lnTo>
                  <a:lnTo>
                    <a:pt x="306" y="165"/>
                  </a:lnTo>
                  <a:lnTo>
                    <a:pt x="315" y="149"/>
                  </a:lnTo>
                  <a:lnTo>
                    <a:pt x="320" y="141"/>
                  </a:lnTo>
                  <a:lnTo>
                    <a:pt x="324" y="132"/>
                  </a:lnTo>
                  <a:lnTo>
                    <a:pt x="324" y="132"/>
                  </a:lnTo>
                  <a:lnTo>
                    <a:pt x="326" y="125"/>
                  </a:lnTo>
                  <a:lnTo>
                    <a:pt x="327" y="117"/>
                  </a:lnTo>
                  <a:lnTo>
                    <a:pt x="327" y="101"/>
                  </a:lnTo>
                  <a:lnTo>
                    <a:pt x="327" y="93"/>
                  </a:lnTo>
                  <a:lnTo>
                    <a:pt x="327" y="84"/>
                  </a:lnTo>
                  <a:lnTo>
                    <a:pt x="328" y="76"/>
                  </a:lnTo>
                  <a:lnTo>
                    <a:pt x="332" y="68"/>
                  </a:lnTo>
                  <a:lnTo>
                    <a:pt x="332" y="68"/>
                  </a:lnTo>
                  <a:lnTo>
                    <a:pt x="328" y="55"/>
                  </a:lnTo>
                  <a:lnTo>
                    <a:pt x="326" y="41"/>
                  </a:lnTo>
                  <a:lnTo>
                    <a:pt x="325" y="28"/>
                  </a:lnTo>
                  <a:lnTo>
                    <a:pt x="324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289" y="13"/>
                  </a:lnTo>
                  <a:lnTo>
                    <a:pt x="259" y="11"/>
                  </a:lnTo>
                  <a:lnTo>
                    <a:pt x="231" y="7"/>
                  </a:lnTo>
                  <a:lnTo>
                    <a:pt x="219" y="4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198" y="25"/>
                  </a:lnTo>
                  <a:lnTo>
                    <a:pt x="189" y="49"/>
                  </a:lnTo>
                  <a:lnTo>
                    <a:pt x="185" y="62"/>
                  </a:lnTo>
                  <a:lnTo>
                    <a:pt x="183" y="73"/>
                  </a:lnTo>
                  <a:lnTo>
                    <a:pt x="181" y="85"/>
                  </a:lnTo>
                  <a:lnTo>
                    <a:pt x="181" y="96"/>
                  </a:lnTo>
                  <a:lnTo>
                    <a:pt x="181" y="96"/>
                  </a:lnTo>
                  <a:lnTo>
                    <a:pt x="180" y="104"/>
                  </a:lnTo>
                  <a:lnTo>
                    <a:pt x="180" y="112"/>
                  </a:lnTo>
                  <a:lnTo>
                    <a:pt x="182" y="119"/>
                  </a:lnTo>
                  <a:lnTo>
                    <a:pt x="184" y="126"/>
                  </a:lnTo>
                  <a:lnTo>
                    <a:pt x="189" y="132"/>
                  </a:lnTo>
                  <a:lnTo>
                    <a:pt x="194" y="139"/>
                  </a:lnTo>
                  <a:lnTo>
                    <a:pt x="203" y="150"/>
                  </a:lnTo>
                  <a:lnTo>
                    <a:pt x="211" y="163"/>
                  </a:lnTo>
                  <a:lnTo>
                    <a:pt x="214" y="170"/>
                  </a:lnTo>
                  <a:lnTo>
                    <a:pt x="217" y="177"/>
                  </a:lnTo>
                  <a:lnTo>
                    <a:pt x="218" y="185"/>
                  </a:lnTo>
                  <a:lnTo>
                    <a:pt x="217" y="193"/>
                  </a:lnTo>
                  <a:lnTo>
                    <a:pt x="214" y="203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05" y="221"/>
                  </a:lnTo>
                  <a:lnTo>
                    <a:pt x="202" y="225"/>
                  </a:lnTo>
                  <a:lnTo>
                    <a:pt x="198" y="226"/>
                  </a:lnTo>
                  <a:lnTo>
                    <a:pt x="195" y="225"/>
                  </a:lnTo>
                  <a:lnTo>
                    <a:pt x="192" y="223"/>
                  </a:lnTo>
                  <a:lnTo>
                    <a:pt x="190" y="218"/>
                  </a:lnTo>
                  <a:lnTo>
                    <a:pt x="187" y="205"/>
                  </a:lnTo>
                  <a:lnTo>
                    <a:pt x="179" y="170"/>
                  </a:lnTo>
                  <a:lnTo>
                    <a:pt x="175" y="155"/>
                  </a:lnTo>
                  <a:lnTo>
                    <a:pt x="173" y="148"/>
                  </a:lnTo>
                  <a:lnTo>
                    <a:pt x="170" y="144"/>
                  </a:lnTo>
                  <a:lnTo>
                    <a:pt x="170" y="144"/>
                  </a:lnTo>
                  <a:lnTo>
                    <a:pt x="147" y="134"/>
                  </a:lnTo>
                  <a:lnTo>
                    <a:pt x="130" y="130"/>
                  </a:lnTo>
                  <a:lnTo>
                    <a:pt x="116" y="126"/>
                  </a:lnTo>
                  <a:lnTo>
                    <a:pt x="112" y="124"/>
                  </a:lnTo>
                  <a:lnTo>
                    <a:pt x="107" y="122"/>
                  </a:lnTo>
                  <a:lnTo>
                    <a:pt x="107" y="122"/>
                  </a:lnTo>
                  <a:lnTo>
                    <a:pt x="100" y="116"/>
                  </a:lnTo>
                  <a:lnTo>
                    <a:pt x="93" y="111"/>
                  </a:lnTo>
                  <a:lnTo>
                    <a:pt x="88" y="109"/>
                  </a:lnTo>
                  <a:lnTo>
                    <a:pt x="83" y="107"/>
                  </a:lnTo>
                  <a:lnTo>
                    <a:pt x="78" y="107"/>
                  </a:lnTo>
                  <a:lnTo>
                    <a:pt x="74" y="107"/>
                  </a:lnTo>
                  <a:lnTo>
                    <a:pt x="70" y="109"/>
                  </a:lnTo>
                  <a:lnTo>
                    <a:pt x="67" y="110"/>
                  </a:lnTo>
                  <a:lnTo>
                    <a:pt x="61" y="115"/>
                  </a:lnTo>
                  <a:lnTo>
                    <a:pt x="57" y="119"/>
                  </a:lnTo>
                  <a:lnTo>
                    <a:pt x="52" y="122"/>
                  </a:lnTo>
                  <a:lnTo>
                    <a:pt x="51" y="123"/>
                  </a:lnTo>
                  <a:lnTo>
                    <a:pt x="49" y="122"/>
                  </a:lnTo>
                  <a:lnTo>
                    <a:pt x="49" y="155"/>
                  </a:lnTo>
                  <a:lnTo>
                    <a:pt x="49" y="155"/>
                  </a:lnTo>
                  <a:lnTo>
                    <a:pt x="26" y="155"/>
                  </a:lnTo>
                  <a:lnTo>
                    <a:pt x="17" y="155"/>
                  </a:lnTo>
                  <a:lnTo>
                    <a:pt x="11" y="157"/>
                  </a:lnTo>
                  <a:lnTo>
                    <a:pt x="6" y="161"/>
                  </a:lnTo>
                  <a:lnTo>
                    <a:pt x="2" y="167"/>
                  </a:lnTo>
                  <a:lnTo>
                    <a:pt x="1" y="176"/>
                  </a:lnTo>
                  <a:lnTo>
                    <a:pt x="0" y="187"/>
                  </a:lnTo>
                  <a:lnTo>
                    <a:pt x="0" y="187"/>
                  </a:lnTo>
                  <a:lnTo>
                    <a:pt x="1" y="201"/>
                  </a:lnTo>
                  <a:lnTo>
                    <a:pt x="5" y="211"/>
                  </a:lnTo>
                  <a:lnTo>
                    <a:pt x="9" y="218"/>
                  </a:lnTo>
                  <a:lnTo>
                    <a:pt x="14" y="225"/>
                  </a:lnTo>
                  <a:lnTo>
                    <a:pt x="19" y="232"/>
                  </a:lnTo>
                  <a:lnTo>
                    <a:pt x="22" y="239"/>
                  </a:lnTo>
                  <a:lnTo>
                    <a:pt x="26" y="249"/>
                  </a:lnTo>
                  <a:lnTo>
                    <a:pt x="27" y="261"/>
                  </a:lnTo>
                  <a:lnTo>
                    <a:pt x="27" y="261"/>
                  </a:lnTo>
                  <a:lnTo>
                    <a:pt x="26" y="269"/>
                  </a:lnTo>
                  <a:lnTo>
                    <a:pt x="24" y="276"/>
                  </a:lnTo>
                  <a:lnTo>
                    <a:pt x="21" y="289"/>
                  </a:lnTo>
                  <a:lnTo>
                    <a:pt x="17" y="301"/>
                  </a:lnTo>
                  <a:lnTo>
                    <a:pt x="16" y="308"/>
                  </a:lnTo>
                  <a:lnTo>
                    <a:pt x="15" y="316"/>
                  </a:lnTo>
                  <a:lnTo>
                    <a:pt x="15" y="316"/>
                  </a:lnTo>
                  <a:lnTo>
                    <a:pt x="15" y="330"/>
                  </a:lnTo>
                  <a:lnTo>
                    <a:pt x="17" y="343"/>
                  </a:lnTo>
                  <a:lnTo>
                    <a:pt x="19" y="348"/>
                  </a:lnTo>
                  <a:lnTo>
                    <a:pt x="22" y="353"/>
                  </a:lnTo>
                  <a:lnTo>
                    <a:pt x="26" y="355"/>
                  </a:lnTo>
                  <a:lnTo>
                    <a:pt x="30" y="356"/>
                  </a:lnTo>
                  <a:lnTo>
                    <a:pt x="30" y="356"/>
                  </a:lnTo>
                  <a:lnTo>
                    <a:pt x="35" y="355"/>
                  </a:lnTo>
                  <a:lnTo>
                    <a:pt x="40" y="353"/>
                  </a:lnTo>
                  <a:lnTo>
                    <a:pt x="44" y="350"/>
                  </a:lnTo>
                  <a:lnTo>
                    <a:pt x="49" y="345"/>
                  </a:lnTo>
                  <a:lnTo>
                    <a:pt x="55" y="338"/>
                  </a:lnTo>
                  <a:lnTo>
                    <a:pt x="59" y="336"/>
                  </a:lnTo>
                  <a:lnTo>
                    <a:pt x="63" y="335"/>
                  </a:lnTo>
                  <a:lnTo>
                    <a:pt x="63" y="335"/>
                  </a:lnTo>
                  <a:lnTo>
                    <a:pt x="69" y="336"/>
                  </a:lnTo>
                  <a:lnTo>
                    <a:pt x="74" y="337"/>
                  </a:lnTo>
                  <a:lnTo>
                    <a:pt x="76" y="339"/>
                  </a:lnTo>
                  <a:lnTo>
                    <a:pt x="78" y="343"/>
                  </a:lnTo>
                  <a:lnTo>
                    <a:pt x="81" y="348"/>
                  </a:lnTo>
                  <a:lnTo>
                    <a:pt x="83" y="351"/>
                  </a:lnTo>
                  <a:lnTo>
                    <a:pt x="85" y="353"/>
                  </a:lnTo>
                  <a:lnTo>
                    <a:pt x="85" y="353"/>
                  </a:lnTo>
                  <a:lnTo>
                    <a:pt x="93" y="355"/>
                  </a:lnTo>
                  <a:lnTo>
                    <a:pt x="101" y="355"/>
                  </a:lnTo>
                  <a:lnTo>
                    <a:pt x="119" y="355"/>
                  </a:lnTo>
                  <a:lnTo>
                    <a:pt x="135" y="354"/>
                  </a:lnTo>
                  <a:lnTo>
                    <a:pt x="143" y="354"/>
                  </a:lnTo>
                  <a:lnTo>
                    <a:pt x="151" y="356"/>
                  </a:lnTo>
                  <a:lnTo>
                    <a:pt x="151" y="356"/>
                  </a:lnTo>
                  <a:lnTo>
                    <a:pt x="156" y="359"/>
                  </a:lnTo>
                  <a:lnTo>
                    <a:pt x="159" y="361"/>
                  </a:lnTo>
                  <a:lnTo>
                    <a:pt x="167" y="367"/>
                  </a:lnTo>
                  <a:lnTo>
                    <a:pt x="172" y="370"/>
                  </a:lnTo>
                  <a:lnTo>
                    <a:pt x="176" y="373"/>
                  </a:lnTo>
                  <a:lnTo>
                    <a:pt x="182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92" y="375"/>
                  </a:lnTo>
                  <a:lnTo>
                    <a:pt x="196" y="374"/>
                  </a:lnTo>
                  <a:lnTo>
                    <a:pt x="203" y="369"/>
                  </a:lnTo>
                  <a:lnTo>
                    <a:pt x="208" y="366"/>
                  </a:lnTo>
                  <a:lnTo>
                    <a:pt x="211" y="364"/>
                  </a:lnTo>
                  <a:lnTo>
                    <a:pt x="214" y="364"/>
                  </a:lnTo>
                  <a:lnTo>
                    <a:pt x="214" y="364"/>
                  </a:lnTo>
                  <a:lnTo>
                    <a:pt x="222" y="364"/>
                  </a:lnTo>
                  <a:lnTo>
                    <a:pt x="229" y="367"/>
                  </a:lnTo>
                  <a:lnTo>
                    <a:pt x="235" y="370"/>
                  </a:lnTo>
                  <a:lnTo>
                    <a:pt x="240" y="375"/>
                  </a:lnTo>
                  <a:lnTo>
                    <a:pt x="242" y="381"/>
                  </a:lnTo>
                  <a:lnTo>
                    <a:pt x="244" y="386"/>
                  </a:lnTo>
                  <a:lnTo>
                    <a:pt x="248" y="399"/>
                  </a:lnTo>
                  <a:lnTo>
                    <a:pt x="250" y="412"/>
                  </a:lnTo>
                  <a:lnTo>
                    <a:pt x="252" y="417"/>
                  </a:lnTo>
                  <a:lnTo>
                    <a:pt x="253" y="423"/>
                  </a:lnTo>
                  <a:lnTo>
                    <a:pt x="257" y="428"/>
                  </a:lnTo>
                  <a:lnTo>
                    <a:pt x="261" y="431"/>
                  </a:lnTo>
                  <a:lnTo>
                    <a:pt x="266" y="434"/>
                  </a:lnTo>
                  <a:lnTo>
                    <a:pt x="273" y="434"/>
                  </a:lnTo>
                  <a:lnTo>
                    <a:pt x="273" y="434"/>
                  </a:lnTo>
                  <a:lnTo>
                    <a:pt x="278" y="434"/>
                  </a:lnTo>
                  <a:lnTo>
                    <a:pt x="281" y="432"/>
                  </a:lnTo>
                  <a:lnTo>
                    <a:pt x="283" y="431"/>
                  </a:lnTo>
                  <a:lnTo>
                    <a:pt x="284" y="430"/>
                  </a:lnTo>
                  <a:lnTo>
                    <a:pt x="286" y="431"/>
                  </a:lnTo>
                  <a:lnTo>
                    <a:pt x="291" y="434"/>
                  </a:lnTo>
                  <a:lnTo>
                    <a:pt x="291" y="434"/>
                  </a:lnTo>
                  <a:lnTo>
                    <a:pt x="295" y="435"/>
                  </a:lnTo>
                  <a:lnTo>
                    <a:pt x="298" y="436"/>
                  </a:lnTo>
                  <a:lnTo>
                    <a:pt x="302" y="438"/>
                  </a:lnTo>
                  <a:lnTo>
                    <a:pt x="304" y="440"/>
                  </a:lnTo>
                  <a:lnTo>
                    <a:pt x="307" y="448"/>
                  </a:lnTo>
                  <a:lnTo>
                    <a:pt x="311" y="458"/>
                  </a:lnTo>
                  <a:lnTo>
                    <a:pt x="315" y="480"/>
                  </a:lnTo>
                  <a:lnTo>
                    <a:pt x="320" y="504"/>
                  </a:lnTo>
                  <a:lnTo>
                    <a:pt x="320" y="504"/>
                  </a:lnTo>
                  <a:lnTo>
                    <a:pt x="322" y="513"/>
                  </a:lnTo>
                  <a:lnTo>
                    <a:pt x="326" y="522"/>
                  </a:lnTo>
                  <a:lnTo>
                    <a:pt x="329" y="529"/>
                  </a:lnTo>
                  <a:lnTo>
                    <a:pt x="333" y="536"/>
                  </a:lnTo>
                  <a:lnTo>
                    <a:pt x="337" y="543"/>
                  </a:lnTo>
                  <a:lnTo>
                    <a:pt x="342" y="547"/>
                  </a:lnTo>
                  <a:lnTo>
                    <a:pt x="348" y="552"/>
                  </a:lnTo>
                  <a:lnTo>
                    <a:pt x="352" y="555"/>
                  </a:lnTo>
                  <a:lnTo>
                    <a:pt x="359" y="559"/>
                  </a:lnTo>
                  <a:lnTo>
                    <a:pt x="365" y="561"/>
                  </a:lnTo>
                  <a:lnTo>
                    <a:pt x="380" y="565"/>
                  </a:lnTo>
                  <a:lnTo>
                    <a:pt x="395" y="566"/>
                  </a:lnTo>
                  <a:lnTo>
                    <a:pt x="412" y="566"/>
                  </a:lnTo>
                  <a:lnTo>
                    <a:pt x="412" y="566"/>
                  </a:lnTo>
                  <a:lnTo>
                    <a:pt x="417" y="565"/>
                  </a:lnTo>
                  <a:lnTo>
                    <a:pt x="424" y="562"/>
                  </a:lnTo>
                  <a:lnTo>
                    <a:pt x="443" y="552"/>
                  </a:lnTo>
                  <a:lnTo>
                    <a:pt x="462" y="542"/>
                  </a:lnTo>
                  <a:lnTo>
                    <a:pt x="467" y="536"/>
                  </a:lnTo>
                  <a:lnTo>
                    <a:pt x="471" y="532"/>
                  </a:lnTo>
                  <a:lnTo>
                    <a:pt x="471" y="532"/>
                  </a:lnTo>
                  <a:lnTo>
                    <a:pt x="472" y="523"/>
                  </a:lnTo>
                  <a:lnTo>
                    <a:pt x="472" y="515"/>
                  </a:lnTo>
                  <a:lnTo>
                    <a:pt x="469" y="501"/>
                  </a:lnTo>
                  <a:lnTo>
                    <a:pt x="467" y="494"/>
                  </a:lnTo>
                  <a:lnTo>
                    <a:pt x="467" y="488"/>
                  </a:lnTo>
                  <a:lnTo>
                    <a:pt x="470" y="481"/>
                  </a:lnTo>
                  <a:lnTo>
                    <a:pt x="474" y="474"/>
                  </a:lnTo>
                  <a:lnTo>
                    <a:pt x="474" y="474"/>
                  </a:lnTo>
                  <a:lnTo>
                    <a:pt x="489" y="461"/>
                  </a:lnTo>
                  <a:lnTo>
                    <a:pt x="505" y="448"/>
                  </a:lnTo>
                  <a:lnTo>
                    <a:pt x="525" y="435"/>
                  </a:lnTo>
                  <a:lnTo>
                    <a:pt x="546" y="422"/>
                  </a:lnTo>
                  <a:lnTo>
                    <a:pt x="566" y="410"/>
                  </a:lnTo>
                  <a:lnTo>
                    <a:pt x="587" y="399"/>
                  </a:lnTo>
                  <a:lnTo>
                    <a:pt x="608" y="390"/>
                  </a:lnTo>
                  <a:lnTo>
                    <a:pt x="625" y="382"/>
                  </a:lnTo>
                  <a:lnTo>
                    <a:pt x="625" y="382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9" name="Freeform 140"/>
            <p:cNvSpPr>
              <a:spLocks/>
            </p:cNvSpPr>
            <p:nvPr/>
          </p:nvSpPr>
          <p:spPr bwMode="auto">
            <a:xfrm>
              <a:off x="5891382" y="4145912"/>
              <a:ext cx="475624" cy="544613"/>
            </a:xfrm>
            <a:custGeom>
              <a:avLst/>
              <a:gdLst/>
              <a:ahLst/>
              <a:cxnLst>
                <a:cxn ang="0">
                  <a:pos x="697" y="156"/>
                </a:cxn>
                <a:cxn ang="0">
                  <a:pos x="691" y="106"/>
                </a:cxn>
                <a:cxn ang="0">
                  <a:pos x="643" y="35"/>
                </a:cxn>
                <a:cxn ang="0">
                  <a:pos x="561" y="64"/>
                </a:cxn>
                <a:cxn ang="0">
                  <a:pos x="507" y="110"/>
                </a:cxn>
                <a:cxn ang="0">
                  <a:pos x="468" y="114"/>
                </a:cxn>
                <a:cxn ang="0">
                  <a:pos x="434" y="159"/>
                </a:cxn>
                <a:cxn ang="0">
                  <a:pos x="414" y="217"/>
                </a:cxn>
                <a:cxn ang="0">
                  <a:pos x="375" y="239"/>
                </a:cxn>
                <a:cxn ang="0">
                  <a:pos x="360" y="310"/>
                </a:cxn>
                <a:cxn ang="0">
                  <a:pos x="294" y="324"/>
                </a:cxn>
                <a:cxn ang="0">
                  <a:pos x="294" y="438"/>
                </a:cxn>
                <a:cxn ang="0">
                  <a:pos x="271" y="492"/>
                </a:cxn>
                <a:cxn ang="0">
                  <a:pos x="136" y="514"/>
                </a:cxn>
                <a:cxn ang="0">
                  <a:pos x="4" y="562"/>
                </a:cxn>
                <a:cxn ang="0">
                  <a:pos x="50" y="565"/>
                </a:cxn>
                <a:cxn ang="0">
                  <a:pos x="70" y="580"/>
                </a:cxn>
                <a:cxn ang="0">
                  <a:pos x="89" y="570"/>
                </a:cxn>
                <a:cxn ang="0">
                  <a:pos x="122" y="588"/>
                </a:cxn>
                <a:cxn ang="0">
                  <a:pos x="110" y="636"/>
                </a:cxn>
                <a:cxn ang="0">
                  <a:pos x="122" y="709"/>
                </a:cxn>
                <a:cxn ang="0">
                  <a:pos x="104" y="773"/>
                </a:cxn>
                <a:cxn ang="0">
                  <a:pos x="140" y="809"/>
                </a:cxn>
                <a:cxn ang="0">
                  <a:pos x="188" y="812"/>
                </a:cxn>
                <a:cxn ang="0">
                  <a:pos x="231" y="808"/>
                </a:cxn>
                <a:cxn ang="0">
                  <a:pos x="292" y="865"/>
                </a:cxn>
                <a:cxn ang="0">
                  <a:pos x="286" y="768"/>
                </a:cxn>
                <a:cxn ang="0">
                  <a:pos x="298" y="751"/>
                </a:cxn>
                <a:cxn ang="0">
                  <a:pos x="324" y="692"/>
                </a:cxn>
                <a:cxn ang="0">
                  <a:pos x="340" y="686"/>
                </a:cxn>
                <a:cxn ang="0">
                  <a:pos x="337" y="721"/>
                </a:cxn>
                <a:cxn ang="0">
                  <a:pos x="368" y="687"/>
                </a:cxn>
                <a:cxn ang="0">
                  <a:pos x="355" y="749"/>
                </a:cxn>
                <a:cxn ang="0">
                  <a:pos x="377" y="759"/>
                </a:cxn>
                <a:cxn ang="0">
                  <a:pos x="403" y="751"/>
                </a:cxn>
                <a:cxn ang="0">
                  <a:pos x="403" y="705"/>
                </a:cxn>
                <a:cxn ang="0">
                  <a:pos x="400" y="665"/>
                </a:cxn>
                <a:cxn ang="0">
                  <a:pos x="424" y="661"/>
                </a:cxn>
                <a:cxn ang="0">
                  <a:pos x="445" y="717"/>
                </a:cxn>
                <a:cxn ang="0">
                  <a:pos x="417" y="763"/>
                </a:cxn>
                <a:cxn ang="0">
                  <a:pos x="378" y="821"/>
                </a:cxn>
                <a:cxn ang="0">
                  <a:pos x="361" y="843"/>
                </a:cxn>
                <a:cxn ang="0">
                  <a:pos x="344" y="901"/>
                </a:cxn>
                <a:cxn ang="0">
                  <a:pos x="413" y="917"/>
                </a:cxn>
                <a:cxn ang="0">
                  <a:pos x="462" y="939"/>
                </a:cxn>
                <a:cxn ang="0">
                  <a:pos x="506" y="850"/>
                </a:cxn>
                <a:cxn ang="0">
                  <a:pos x="532" y="815"/>
                </a:cxn>
                <a:cxn ang="0">
                  <a:pos x="514" y="794"/>
                </a:cxn>
                <a:cxn ang="0">
                  <a:pos x="517" y="741"/>
                </a:cxn>
                <a:cxn ang="0">
                  <a:pos x="554" y="648"/>
                </a:cxn>
                <a:cxn ang="0">
                  <a:pos x="592" y="654"/>
                </a:cxn>
                <a:cxn ang="0">
                  <a:pos x="626" y="621"/>
                </a:cxn>
                <a:cxn ang="0">
                  <a:pos x="628" y="488"/>
                </a:cxn>
                <a:cxn ang="0">
                  <a:pos x="698" y="367"/>
                </a:cxn>
                <a:cxn ang="0">
                  <a:pos x="758" y="300"/>
                </a:cxn>
              </a:cxnLst>
              <a:rect l="0" t="0" r="r" b="b"/>
              <a:pathLst>
                <a:path w="761" h="962">
                  <a:moveTo>
                    <a:pt x="757" y="165"/>
                  </a:moveTo>
                  <a:lnTo>
                    <a:pt x="757" y="165"/>
                  </a:lnTo>
                  <a:lnTo>
                    <a:pt x="733" y="165"/>
                  </a:lnTo>
                  <a:lnTo>
                    <a:pt x="721" y="164"/>
                  </a:lnTo>
                  <a:lnTo>
                    <a:pt x="712" y="163"/>
                  </a:lnTo>
                  <a:lnTo>
                    <a:pt x="703" y="160"/>
                  </a:lnTo>
                  <a:lnTo>
                    <a:pt x="697" y="156"/>
                  </a:lnTo>
                  <a:lnTo>
                    <a:pt x="695" y="153"/>
                  </a:lnTo>
                  <a:lnTo>
                    <a:pt x="692" y="151"/>
                  </a:lnTo>
                  <a:lnTo>
                    <a:pt x="691" y="148"/>
                  </a:lnTo>
                  <a:lnTo>
                    <a:pt x="691" y="143"/>
                  </a:lnTo>
                  <a:lnTo>
                    <a:pt x="691" y="143"/>
                  </a:lnTo>
                  <a:lnTo>
                    <a:pt x="691" y="106"/>
                  </a:lnTo>
                  <a:lnTo>
                    <a:pt x="691" y="106"/>
                  </a:lnTo>
                  <a:lnTo>
                    <a:pt x="690" y="97"/>
                  </a:lnTo>
                  <a:lnTo>
                    <a:pt x="686" y="88"/>
                  </a:lnTo>
                  <a:lnTo>
                    <a:pt x="682" y="79"/>
                  </a:lnTo>
                  <a:lnTo>
                    <a:pt x="676" y="69"/>
                  </a:lnTo>
                  <a:lnTo>
                    <a:pt x="669" y="60"/>
                  </a:lnTo>
                  <a:lnTo>
                    <a:pt x="661" y="52"/>
                  </a:lnTo>
                  <a:lnTo>
                    <a:pt x="643" y="35"/>
                  </a:lnTo>
                  <a:lnTo>
                    <a:pt x="626" y="21"/>
                  </a:lnTo>
                  <a:lnTo>
                    <a:pt x="611" y="1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84" y="22"/>
                  </a:lnTo>
                  <a:lnTo>
                    <a:pt x="573" y="44"/>
                  </a:lnTo>
                  <a:lnTo>
                    <a:pt x="561" y="64"/>
                  </a:lnTo>
                  <a:lnTo>
                    <a:pt x="555" y="73"/>
                  </a:lnTo>
                  <a:lnTo>
                    <a:pt x="548" y="81"/>
                  </a:lnTo>
                  <a:lnTo>
                    <a:pt x="542" y="89"/>
                  </a:lnTo>
                  <a:lnTo>
                    <a:pt x="533" y="96"/>
                  </a:lnTo>
                  <a:lnTo>
                    <a:pt x="525" y="102"/>
                  </a:lnTo>
                  <a:lnTo>
                    <a:pt x="516" y="106"/>
                  </a:lnTo>
                  <a:lnTo>
                    <a:pt x="507" y="110"/>
                  </a:lnTo>
                  <a:lnTo>
                    <a:pt x="497" y="111"/>
                  </a:lnTo>
                  <a:lnTo>
                    <a:pt x="486" y="112"/>
                  </a:lnTo>
                  <a:lnTo>
                    <a:pt x="474" y="111"/>
                  </a:lnTo>
                  <a:lnTo>
                    <a:pt x="474" y="111"/>
                  </a:lnTo>
                  <a:lnTo>
                    <a:pt x="471" y="111"/>
                  </a:lnTo>
                  <a:lnTo>
                    <a:pt x="469" y="112"/>
                  </a:lnTo>
                  <a:lnTo>
                    <a:pt x="468" y="114"/>
                  </a:lnTo>
                  <a:lnTo>
                    <a:pt x="466" y="117"/>
                  </a:lnTo>
                  <a:lnTo>
                    <a:pt x="459" y="135"/>
                  </a:lnTo>
                  <a:lnTo>
                    <a:pt x="454" y="144"/>
                  </a:lnTo>
                  <a:lnTo>
                    <a:pt x="449" y="149"/>
                  </a:lnTo>
                  <a:lnTo>
                    <a:pt x="446" y="153"/>
                  </a:lnTo>
                  <a:lnTo>
                    <a:pt x="440" y="157"/>
                  </a:lnTo>
                  <a:lnTo>
                    <a:pt x="434" y="159"/>
                  </a:lnTo>
                  <a:lnTo>
                    <a:pt x="428" y="161"/>
                  </a:lnTo>
                  <a:lnTo>
                    <a:pt x="418" y="161"/>
                  </a:lnTo>
                  <a:lnTo>
                    <a:pt x="418" y="161"/>
                  </a:lnTo>
                  <a:lnTo>
                    <a:pt x="420" y="186"/>
                  </a:lnTo>
                  <a:lnTo>
                    <a:pt x="417" y="203"/>
                  </a:lnTo>
                  <a:lnTo>
                    <a:pt x="416" y="211"/>
                  </a:lnTo>
                  <a:lnTo>
                    <a:pt x="414" y="217"/>
                  </a:lnTo>
                  <a:lnTo>
                    <a:pt x="411" y="222"/>
                  </a:lnTo>
                  <a:lnTo>
                    <a:pt x="409" y="227"/>
                  </a:lnTo>
                  <a:lnTo>
                    <a:pt x="406" y="231"/>
                  </a:lnTo>
                  <a:lnTo>
                    <a:pt x="402" y="233"/>
                  </a:lnTo>
                  <a:lnTo>
                    <a:pt x="394" y="236"/>
                  </a:lnTo>
                  <a:lnTo>
                    <a:pt x="385" y="239"/>
                  </a:lnTo>
                  <a:lnTo>
                    <a:pt x="375" y="239"/>
                  </a:lnTo>
                  <a:lnTo>
                    <a:pt x="375" y="239"/>
                  </a:lnTo>
                  <a:lnTo>
                    <a:pt x="374" y="267"/>
                  </a:lnTo>
                  <a:lnTo>
                    <a:pt x="372" y="279"/>
                  </a:lnTo>
                  <a:lnTo>
                    <a:pt x="370" y="289"/>
                  </a:lnTo>
                  <a:lnTo>
                    <a:pt x="367" y="297"/>
                  </a:lnTo>
                  <a:lnTo>
                    <a:pt x="363" y="304"/>
                  </a:lnTo>
                  <a:lnTo>
                    <a:pt x="360" y="310"/>
                  </a:lnTo>
                  <a:lnTo>
                    <a:pt x="355" y="315"/>
                  </a:lnTo>
                  <a:lnTo>
                    <a:pt x="349" y="318"/>
                  </a:lnTo>
                  <a:lnTo>
                    <a:pt x="344" y="320"/>
                  </a:lnTo>
                  <a:lnTo>
                    <a:pt x="337" y="321"/>
                  </a:lnTo>
                  <a:lnTo>
                    <a:pt x="330" y="323"/>
                  </a:lnTo>
                  <a:lnTo>
                    <a:pt x="314" y="324"/>
                  </a:lnTo>
                  <a:lnTo>
                    <a:pt x="294" y="324"/>
                  </a:lnTo>
                  <a:lnTo>
                    <a:pt x="294" y="324"/>
                  </a:lnTo>
                  <a:lnTo>
                    <a:pt x="296" y="348"/>
                  </a:lnTo>
                  <a:lnTo>
                    <a:pt x="298" y="370"/>
                  </a:lnTo>
                  <a:lnTo>
                    <a:pt x="298" y="390"/>
                  </a:lnTo>
                  <a:lnTo>
                    <a:pt x="298" y="408"/>
                  </a:lnTo>
                  <a:lnTo>
                    <a:pt x="296" y="424"/>
                  </a:lnTo>
                  <a:lnTo>
                    <a:pt x="294" y="438"/>
                  </a:lnTo>
                  <a:lnTo>
                    <a:pt x="292" y="450"/>
                  </a:lnTo>
                  <a:lnTo>
                    <a:pt x="288" y="461"/>
                  </a:lnTo>
                  <a:lnTo>
                    <a:pt x="285" y="470"/>
                  </a:lnTo>
                  <a:lnTo>
                    <a:pt x="281" y="478"/>
                  </a:lnTo>
                  <a:lnTo>
                    <a:pt x="278" y="484"/>
                  </a:lnTo>
                  <a:lnTo>
                    <a:pt x="275" y="488"/>
                  </a:lnTo>
                  <a:lnTo>
                    <a:pt x="271" y="492"/>
                  </a:lnTo>
                  <a:lnTo>
                    <a:pt x="268" y="494"/>
                  </a:lnTo>
                  <a:lnTo>
                    <a:pt x="264" y="496"/>
                  </a:lnTo>
                  <a:lnTo>
                    <a:pt x="261" y="496"/>
                  </a:lnTo>
                  <a:lnTo>
                    <a:pt x="261" y="496"/>
                  </a:lnTo>
                  <a:lnTo>
                    <a:pt x="238" y="500"/>
                  </a:lnTo>
                  <a:lnTo>
                    <a:pt x="176" y="509"/>
                  </a:lnTo>
                  <a:lnTo>
                    <a:pt x="136" y="514"/>
                  </a:lnTo>
                  <a:lnTo>
                    <a:pt x="92" y="518"/>
                  </a:lnTo>
                  <a:lnTo>
                    <a:pt x="46" y="520"/>
                  </a:lnTo>
                  <a:lnTo>
                    <a:pt x="0" y="522"/>
                  </a:lnTo>
                  <a:lnTo>
                    <a:pt x="0" y="522"/>
                  </a:lnTo>
                  <a:lnTo>
                    <a:pt x="1" y="535"/>
                  </a:lnTo>
                  <a:lnTo>
                    <a:pt x="2" y="548"/>
                  </a:lnTo>
                  <a:lnTo>
                    <a:pt x="4" y="562"/>
                  </a:lnTo>
                  <a:lnTo>
                    <a:pt x="8" y="575"/>
                  </a:lnTo>
                  <a:lnTo>
                    <a:pt x="8" y="575"/>
                  </a:lnTo>
                  <a:lnTo>
                    <a:pt x="8" y="573"/>
                  </a:lnTo>
                  <a:lnTo>
                    <a:pt x="8" y="573"/>
                  </a:lnTo>
                  <a:lnTo>
                    <a:pt x="27" y="571"/>
                  </a:lnTo>
                  <a:lnTo>
                    <a:pt x="43" y="568"/>
                  </a:lnTo>
                  <a:lnTo>
                    <a:pt x="50" y="565"/>
                  </a:lnTo>
                  <a:lnTo>
                    <a:pt x="56" y="562"/>
                  </a:lnTo>
                  <a:lnTo>
                    <a:pt x="56" y="562"/>
                  </a:lnTo>
                  <a:lnTo>
                    <a:pt x="58" y="569"/>
                  </a:lnTo>
                  <a:lnTo>
                    <a:pt x="62" y="575"/>
                  </a:lnTo>
                  <a:lnTo>
                    <a:pt x="64" y="577"/>
                  </a:lnTo>
                  <a:lnTo>
                    <a:pt x="66" y="579"/>
                  </a:lnTo>
                  <a:lnTo>
                    <a:pt x="70" y="580"/>
                  </a:lnTo>
                  <a:lnTo>
                    <a:pt x="73" y="580"/>
                  </a:lnTo>
                  <a:lnTo>
                    <a:pt x="73" y="580"/>
                  </a:lnTo>
                  <a:lnTo>
                    <a:pt x="77" y="580"/>
                  </a:lnTo>
                  <a:lnTo>
                    <a:pt x="79" y="579"/>
                  </a:lnTo>
                  <a:lnTo>
                    <a:pt x="82" y="576"/>
                  </a:lnTo>
                  <a:lnTo>
                    <a:pt x="87" y="571"/>
                  </a:lnTo>
                  <a:lnTo>
                    <a:pt x="89" y="570"/>
                  </a:lnTo>
                  <a:lnTo>
                    <a:pt x="92" y="570"/>
                  </a:lnTo>
                  <a:lnTo>
                    <a:pt x="92" y="570"/>
                  </a:lnTo>
                  <a:lnTo>
                    <a:pt x="122" y="570"/>
                  </a:lnTo>
                  <a:lnTo>
                    <a:pt x="122" y="570"/>
                  </a:lnTo>
                  <a:lnTo>
                    <a:pt x="119" y="576"/>
                  </a:lnTo>
                  <a:lnTo>
                    <a:pt x="120" y="580"/>
                  </a:lnTo>
                  <a:lnTo>
                    <a:pt x="122" y="588"/>
                  </a:lnTo>
                  <a:lnTo>
                    <a:pt x="122" y="588"/>
                  </a:lnTo>
                  <a:lnTo>
                    <a:pt x="120" y="594"/>
                  </a:lnTo>
                  <a:lnTo>
                    <a:pt x="119" y="601"/>
                  </a:lnTo>
                  <a:lnTo>
                    <a:pt x="116" y="611"/>
                  </a:lnTo>
                  <a:lnTo>
                    <a:pt x="111" y="623"/>
                  </a:lnTo>
                  <a:lnTo>
                    <a:pt x="110" y="629"/>
                  </a:lnTo>
                  <a:lnTo>
                    <a:pt x="110" y="636"/>
                  </a:lnTo>
                  <a:lnTo>
                    <a:pt x="110" y="636"/>
                  </a:lnTo>
                  <a:lnTo>
                    <a:pt x="110" y="645"/>
                  </a:lnTo>
                  <a:lnTo>
                    <a:pt x="111" y="654"/>
                  </a:lnTo>
                  <a:lnTo>
                    <a:pt x="116" y="672"/>
                  </a:lnTo>
                  <a:lnTo>
                    <a:pt x="119" y="691"/>
                  </a:lnTo>
                  <a:lnTo>
                    <a:pt x="120" y="700"/>
                  </a:lnTo>
                  <a:lnTo>
                    <a:pt x="122" y="709"/>
                  </a:lnTo>
                  <a:lnTo>
                    <a:pt x="122" y="709"/>
                  </a:lnTo>
                  <a:lnTo>
                    <a:pt x="120" y="720"/>
                  </a:lnTo>
                  <a:lnTo>
                    <a:pt x="119" y="731"/>
                  </a:lnTo>
                  <a:lnTo>
                    <a:pt x="117" y="741"/>
                  </a:lnTo>
                  <a:lnTo>
                    <a:pt x="113" y="753"/>
                  </a:lnTo>
                  <a:lnTo>
                    <a:pt x="109" y="763"/>
                  </a:lnTo>
                  <a:lnTo>
                    <a:pt x="104" y="773"/>
                  </a:lnTo>
                  <a:lnTo>
                    <a:pt x="100" y="782"/>
                  </a:lnTo>
                  <a:lnTo>
                    <a:pt x="94" y="789"/>
                  </a:lnTo>
                  <a:lnTo>
                    <a:pt x="94" y="789"/>
                  </a:lnTo>
                  <a:lnTo>
                    <a:pt x="104" y="796"/>
                  </a:lnTo>
                  <a:lnTo>
                    <a:pt x="116" y="800"/>
                  </a:lnTo>
                  <a:lnTo>
                    <a:pt x="127" y="805"/>
                  </a:lnTo>
                  <a:lnTo>
                    <a:pt x="140" y="809"/>
                  </a:lnTo>
                  <a:lnTo>
                    <a:pt x="151" y="812"/>
                  </a:lnTo>
                  <a:lnTo>
                    <a:pt x="163" y="814"/>
                  </a:lnTo>
                  <a:lnTo>
                    <a:pt x="174" y="815"/>
                  </a:lnTo>
                  <a:lnTo>
                    <a:pt x="184" y="815"/>
                  </a:lnTo>
                  <a:lnTo>
                    <a:pt x="184" y="815"/>
                  </a:lnTo>
                  <a:lnTo>
                    <a:pt x="186" y="814"/>
                  </a:lnTo>
                  <a:lnTo>
                    <a:pt x="188" y="812"/>
                  </a:lnTo>
                  <a:lnTo>
                    <a:pt x="191" y="801"/>
                  </a:lnTo>
                  <a:lnTo>
                    <a:pt x="193" y="787"/>
                  </a:lnTo>
                  <a:lnTo>
                    <a:pt x="195" y="775"/>
                  </a:lnTo>
                  <a:lnTo>
                    <a:pt x="195" y="775"/>
                  </a:lnTo>
                  <a:lnTo>
                    <a:pt x="208" y="784"/>
                  </a:lnTo>
                  <a:lnTo>
                    <a:pt x="219" y="796"/>
                  </a:lnTo>
                  <a:lnTo>
                    <a:pt x="231" y="808"/>
                  </a:lnTo>
                  <a:lnTo>
                    <a:pt x="242" y="822"/>
                  </a:lnTo>
                  <a:lnTo>
                    <a:pt x="264" y="850"/>
                  </a:lnTo>
                  <a:lnTo>
                    <a:pt x="276" y="863"/>
                  </a:lnTo>
                  <a:lnTo>
                    <a:pt x="286" y="876"/>
                  </a:lnTo>
                  <a:lnTo>
                    <a:pt x="286" y="876"/>
                  </a:lnTo>
                  <a:lnTo>
                    <a:pt x="290" y="870"/>
                  </a:lnTo>
                  <a:lnTo>
                    <a:pt x="292" y="865"/>
                  </a:lnTo>
                  <a:lnTo>
                    <a:pt x="293" y="857"/>
                  </a:lnTo>
                  <a:lnTo>
                    <a:pt x="294" y="848"/>
                  </a:lnTo>
                  <a:lnTo>
                    <a:pt x="294" y="848"/>
                  </a:lnTo>
                  <a:lnTo>
                    <a:pt x="293" y="827"/>
                  </a:lnTo>
                  <a:lnTo>
                    <a:pt x="291" y="808"/>
                  </a:lnTo>
                  <a:lnTo>
                    <a:pt x="287" y="790"/>
                  </a:lnTo>
                  <a:lnTo>
                    <a:pt x="286" y="768"/>
                  </a:lnTo>
                  <a:lnTo>
                    <a:pt x="286" y="768"/>
                  </a:lnTo>
                  <a:lnTo>
                    <a:pt x="287" y="762"/>
                  </a:lnTo>
                  <a:lnTo>
                    <a:pt x="288" y="756"/>
                  </a:lnTo>
                  <a:lnTo>
                    <a:pt x="294" y="746"/>
                  </a:lnTo>
                  <a:lnTo>
                    <a:pt x="294" y="746"/>
                  </a:lnTo>
                  <a:lnTo>
                    <a:pt x="295" y="748"/>
                  </a:lnTo>
                  <a:lnTo>
                    <a:pt x="298" y="751"/>
                  </a:lnTo>
                  <a:lnTo>
                    <a:pt x="302" y="753"/>
                  </a:lnTo>
                  <a:lnTo>
                    <a:pt x="308" y="753"/>
                  </a:lnTo>
                  <a:lnTo>
                    <a:pt x="316" y="753"/>
                  </a:lnTo>
                  <a:lnTo>
                    <a:pt x="316" y="753"/>
                  </a:lnTo>
                  <a:lnTo>
                    <a:pt x="317" y="731"/>
                  </a:lnTo>
                  <a:lnTo>
                    <a:pt x="321" y="705"/>
                  </a:lnTo>
                  <a:lnTo>
                    <a:pt x="324" y="692"/>
                  </a:lnTo>
                  <a:lnTo>
                    <a:pt x="327" y="680"/>
                  </a:lnTo>
                  <a:lnTo>
                    <a:pt x="331" y="670"/>
                  </a:lnTo>
                  <a:lnTo>
                    <a:pt x="334" y="662"/>
                  </a:lnTo>
                  <a:lnTo>
                    <a:pt x="334" y="662"/>
                  </a:lnTo>
                  <a:lnTo>
                    <a:pt x="339" y="676"/>
                  </a:lnTo>
                  <a:lnTo>
                    <a:pt x="340" y="682"/>
                  </a:lnTo>
                  <a:lnTo>
                    <a:pt x="340" y="686"/>
                  </a:lnTo>
                  <a:lnTo>
                    <a:pt x="340" y="690"/>
                  </a:lnTo>
                  <a:lnTo>
                    <a:pt x="338" y="694"/>
                  </a:lnTo>
                  <a:lnTo>
                    <a:pt x="336" y="698"/>
                  </a:lnTo>
                  <a:lnTo>
                    <a:pt x="331" y="702"/>
                  </a:lnTo>
                  <a:lnTo>
                    <a:pt x="331" y="724"/>
                  </a:lnTo>
                  <a:lnTo>
                    <a:pt x="331" y="724"/>
                  </a:lnTo>
                  <a:lnTo>
                    <a:pt x="337" y="721"/>
                  </a:lnTo>
                  <a:lnTo>
                    <a:pt x="341" y="716"/>
                  </a:lnTo>
                  <a:lnTo>
                    <a:pt x="345" y="712"/>
                  </a:lnTo>
                  <a:lnTo>
                    <a:pt x="348" y="706"/>
                  </a:lnTo>
                  <a:lnTo>
                    <a:pt x="350" y="700"/>
                  </a:lnTo>
                  <a:lnTo>
                    <a:pt x="355" y="695"/>
                  </a:lnTo>
                  <a:lnTo>
                    <a:pt x="361" y="691"/>
                  </a:lnTo>
                  <a:lnTo>
                    <a:pt x="368" y="687"/>
                  </a:lnTo>
                  <a:lnTo>
                    <a:pt x="368" y="702"/>
                  </a:lnTo>
                  <a:lnTo>
                    <a:pt x="368" y="702"/>
                  </a:lnTo>
                  <a:lnTo>
                    <a:pt x="359" y="720"/>
                  </a:lnTo>
                  <a:lnTo>
                    <a:pt x="353" y="732"/>
                  </a:lnTo>
                  <a:lnTo>
                    <a:pt x="349" y="746"/>
                  </a:lnTo>
                  <a:lnTo>
                    <a:pt x="349" y="746"/>
                  </a:lnTo>
                  <a:lnTo>
                    <a:pt x="355" y="749"/>
                  </a:lnTo>
                  <a:lnTo>
                    <a:pt x="357" y="751"/>
                  </a:lnTo>
                  <a:lnTo>
                    <a:pt x="363" y="748"/>
                  </a:lnTo>
                  <a:lnTo>
                    <a:pt x="375" y="746"/>
                  </a:lnTo>
                  <a:lnTo>
                    <a:pt x="375" y="746"/>
                  </a:lnTo>
                  <a:lnTo>
                    <a:pt x="375" y="753"/>
                  </a:lnTo>
                  <a:lnTo>
                    <a:pt x="376" y="758"/>
                  </a:lnTo>
                  <a:lnTo>
                    <a:pt x="377" y="759"/>
                  </a:lnTo>
                  <a:lnTo>
                    <a:pt x="379" y="760"/>
                  </a:lnTo>
                  <a:lnTo>
                    <a:pt x="386" y="760"/>
                  </a:lnTo>
                  <a:lnTo>
                    <a:pt x="386" y="760"/>
                  </a:lnTo>
                  <a:lnTo>
                    <a:pt x="392" y="760"/>
                  </a:lnTo>
                  <a:lnTo>
                    <a:pt x="397" y="758"/>
                  </a:lnTo>
                  <a:lnTo>
                    <a:pt x="401" y="754"/>
                  </a:lnTo>
                  <a:lnTo>
                    <a:pt x="403" y="751"/>
                  </a:lnTo>
                  <a:lnTo>
                    <a:pt x="406" y="745"/>
                  </a:lnTo>
                  <a:lnTo>
                    <a:pt x="407" y="739"/>
                  </a:lnTo>
                  <a:lnTo>
                    <a:pt x="408" y="724"/>
                  </a:lnTo>
                  <a:lnTo>
                    <a:pt x="408" y="724"/>
                  </a:lnTo>
                  <a:lnTo>
                    <a:pt x="408" y="716"/>
                  </a:lnTo>
                  <a:lnTo>
                    <a:pt x="406" y="710"/>
                  </a:lnTo>
                  <a:lnTo>
                    <a:pt x="403" y="705"/>
                  </a:lnTo>
                  <a:lnTo>
                    <a:pt x="401" y="700"/>
                  </a:lnTo>
                  <a:lnTo>
                    <a:pt x="395" y="691"/>
                  </a:lnTo>
                  <a:lnTo>
                    <a:pt x="394" y="687"/>
                  </a:lnTo>
                  <a:lnTo>
                    <a:pt x="393" y="684"/>
                  </a:lnTo>
                  <a:lnTo>
                    <a:pt x="393" y="684"/>
                  </a:lnTo>
                  <a:lnTo>
                    <a:pt x="395" y="676"/>
                  </a:lnTo>
                  <a:lnTo>
                    <a:pt x="400" y="665"/>
                  </a:lnTo>
                  <a:lnTo>
                    <a:pt x="406" y="657"/>
                  </a:lnTo>
                  <a:lnTo>
                    <a:pt x="409" y="655"/>
                  </a:lnTo>
                  <a:lnTo>
                    <a:pt x="411" y="654"/>
                  </a:lnTo>
                  <a:lnTo>
                    <a:pt x="411" y="654"/>
                  </a:lnTo>
                  <a:lnTo>
                    <a:pt x="415" y="654"/>
                  </a:lnTo>
                  <a:lnTo>
                    <a:pt x="418" y="656"/>
                  </a:lnTo>
                  <a:lnTo>
                    <a:pt x="424" y="661"/>
                  </a:lnTo>
                  <a:lnTo>
                    <a:pt x="430" y="669"/>
                  </a:lnTo>
                  <a:lnTo>
                    <a:pt x="434" y="678"/>
                  </a:lnTo>
                  <a:lnTo>
                    <a:pt x="439" y="689"/>
                  </a:lnTo>
                  <a:lnTo>
                    <a:pt x="443" y="699"/>
                  </a:lnTo>
                  <a:lnTo>
                    <a:pt x="444" y="709"/>
                  </a:lnTo>
                  <a:lnTo>
                    <a:pt x="445" y="717"/>
                  </a:lnTo>
                  <a:lnTo>
                    <a:pt x="445" y="717"/>
                  </a:lnTo>
                  <a:lnTo>
                    <a:pt x="444" y="724"/>
                  </a:lnTo>
                  <a:lnTo>
                    <a:pt x="443" y="731"/>
                  </a:lnTo>
                  <a:lnTo>
                    <a:pt x="440" y="738"/>
                  </a:lnTo>
                  <a:lnTo>
                    <a:pt x="437" y="744"/>
                  </a:lnTo>
                  <a:lnTo>
                    <a:pt x="432" y="749"/>
                  </a:lnTo>
                  <a:lnTo>
                    <a:pt x="428" y="754"/>
                  </a:lnTo>
                  <a:lnTo>
                    <a:pt x="417" y="763"/>
                  </a:lnTo>
                  <a:lnTo>
                    <a:pt x="407" y="771"/>
                  </a:lnTo>
                  <a:lnTo>
                    <a:pt x="397" y="781"/>
                  </a:lnTo>
                  <a:lnTo>
                    <a:pt x="388" y="790"/>
                  </a:lnTo>
                  <a:lnTo>
                    <a:pt x="385" y="796"/>
                  </a:lnTo>
                  <a:lnTo>
                    <a:pt x="383" y="801"/>
                  </a:lnTo>
                  <a:lnTo>
                    <a:pt x="383" y="801"/>
                  </a:lnTo>
                  <a:lnTo>
                    <a:pt x="378" y="821"/>
                  </a:lnTo>
                  <a:lnTo>
                    <a:pt x="372" y="835"/>
                  </a:lnTo>
                  <a:lnTo>
                    <a:pt x="370" y="839"/>
                  </a:lnTo>
                  <a:lnTo>
                    <a:pt x="369" y="842"/>
                  </a:lnTo>
                  <a:lnTo>
                    <a:pt x="368" y="842"/>
                  </a:lnTo>
                  <a:lnTo>
                    <a:pt x="368" y="842"/>
                  </a:lnTo>
                  <a:lnTo>
                    <a:pt x="364" y="842"/>
                  </a:lnTo>
                  <a:lnTo>
                    <a:pt x="361" y="843"/>
                  </a:lnTo>
                  <a:lnTo>
                    <a:pt x="359" y="845"/>
                  </a:lnTo>
                  <a:lnTo>
                    <a:pt x="356" y="847"/>
                  </a:lnTo>
                  <a:lnTo>
                    <a:pt x="353" y="853"/>
                  </a:lnTo>
                  <a:lnTo>
                    <a:pt x="350" y="861"/>
                  </a:lnTo>
                  <a:lnTo>
                    <a:pt x="347" y="881"/>
                  </a:lnTo>
                  <a:lnTo>
                    <a:pt x="344" y="901"/>
                  </a:lnTo>
                  <a:lnTo>
                    <a:pt x="344" y="901"/>
                  </a:lnTo>
                  <a:lnTo>
                    <a:pt x="374" y="901"/>
                  </a:lnTo>
                  <a:lnTo>
                    <a:pt x="388" y="903"/>
                  </a:lnTo>
                  <a:lnTo>
                    <a:pt x="397" y="905"/>
                  </a:lnTo>
                  <a:lnTo>
                    <a:pt x="403" y="907"/>
                  </a:lnTo>
                  <a:lnTo>
                    <a:pt x="403" y="907"/>
                  </a:lnTo>
                  <a:lnTo>
                    <a:pt x="408" y="912"/>
                  </a:lnTo>
                  <a:lnTo>
                    <a:pt x="413" y="917"/>
                  </a:lnTo>
                  <a:lnTo>
                    <a:pt x="421" y="934"/>
                  </a:lnTo>
                  <a:lnTo>
                    <a:pt x="431" y="949"/>
                  </a:lnTo>
                  <a:lnTo>
                    <a:pt x="436" y="955"/>
                  </a:lnTo>
                  <a:lnTo>
                    <a:pt x="441" y="959"/>
                  </a:lnTo>
                  <a:lnTo>
                    <a:pt x="445" y="962"/>
                  </a:lnTo>
                  <a:lnTo>
                    <a:pt x="445" y="962"/>
                  </a:lnTo>
                  <a:lnTo>
                    <a:pt x="462" y="939"/>
                  </a:lnTo>
                  <a:lnTo>
                    <a:pt x="479" y="915"/>
                  </a:lnTo>
                  <a:lnTo>
                    <a:pt x="487" y="903"/>
                  </a:lnTo>
                  <a:lnTo>
                    <a:pt x="494" y="889"/>
                  </a:lnTo>
                  <a:lnTo>
                    <a:pt x="500" y="873"/>
                  </a:lnTo>
                  <a:lnTo>
                    <a:pt x="504" y="857"/>
                  </a:lnTo>
                  <a:lnTo>
                    <a:pt x="504" y="857"/>
                  </a:lnTo>
                  <a:lnTo>
                    <a:pt x="506" y="850"/>
                  </a:lnTo>
                  <a:lnTo>
                    <a:pt x="509" y="844"/>
                  </a:lnTo>
                  <a:lnTo>
                    <a:pt x="514" y="840"/>
                  </a:lnTo>
                  <a:lnTo>
                    <a:pt x="520" y="837"/>
                  </a:lnTo>
                  <a:lnTo>
                    <a:pt x="524" y="833"/>
                  </a:lnTo>
                  <a:lnTo>
                    <a:pt x="529" y="830"/>
                  </a:lnTo>
                  <a:lnTo>
                    <a:pt x="531" y="824"/>
                  </a:lnTo>
                  <a:lnTo>
                    <a:pt x="532" y="815"/>
                  </a:lnTo>
                  <a:lnTo>
                    <a:pt x="532" y="815"/>
                  </a:lnTo>
                  <a:lnTo>
                    <a:pt x="532" y="809"/>
                  </a:lnTo>
                  <a:lnTo>
                    <a:pt x="529" y="806"/>
                  </a:lnTo>
                  <a:lnTo>
                    <a:pt x="525" y="802"/>
                  </a:lnTo>
                  <a:lnTo>
                    <a:pt x="522" y="800"/>
                  </a:lnTo>
                  <a:lnTo>
                    <a:pt x="517" y="798"/>
                  </a:lnTo>
                  <a:lnTo>
                    <a:pt x="514" y="794"/>
                  </a:lnTo>
                  <a:lnTo>
                    <a:pt x="512" y="790"/>
                  </a:lnTo>
                  <a:lnTo>
                    <a:pt x="510" y="783"/>
                  </a:lnTo>
                  <a:lnTo>
                    <a:pt x="510" y="783"/>
                  </a:lnTo>
                  <a:lnTo>
                    <a:pt x="510" y="771"/>
                  </a:lnTo>
                  <a:lnTo>
                    <a:pt x="513" y="760"/>
                  </a:lnTo>
                  <a:lnTo>
                    <a:pt x="514" y="751"/>
                  </a:lnTo>
                  <a:lnTo>
                    <a:pt x="517" y="741"/>
                  </a:lnTo>
                  <a:lnTo>
                    <a:pt x="524" y="725"/>
                  </a:lnTo>
                  <a:lnTo>
                    <a:pt x="532" y="710"/>
                  </a:lnTo>
                  <a:lnTo>
                    <a:pt x="540" y="695"/>
                  </a:lnTo>
                  <a:lnTo>
                    <a:pt x="547" y="679"/>
                  </a:lnTo>
                  <a:lnTo>
                    <a:pt x="551" y="670"/>
                  </a:lnTo>
                  <a:lnTo>
                    <a:pt x="553" y="660"/>
                  </a:lnTo>
                  <a:lnTo>
                    <a:pt x="554" y="648"/>
                  </a:lnTo>
                  <a:lnTo>
                    <a:pt x="554" y="636"/>
                  </a:lnTo>
                  <a:lnTo>
                    <a:pt x="574" y="636"/>
                  </a:lnTo>
                  <a:lnTo>
                    <a:pt x="574" y="636"/>
                  </a:lnTo>
                  <a:lnTo>
                    <a:pt x="583" y="646"/>
                  </a:lnTo>
                  <a:lnTo>
                    <a:pt x="588" y="652"/>
                  </a:lnTo>
                  <a:lnTo>
                    <a:pt x="592" y="654"/>
                  </a:lnTo>
                  <a:lnTo>
                    <a:pt x="592" y="654"/>
                  </a:lnTo>
                  <a:lnTo>
                    <a:pt x="597" y="654"/>
                  </a:lnTo>
                  <a:lnTo>
                    <a:pt x="602" y="652"/>
                  </a:lnTo>
                  <a:lnTo>
                    <a:pt x="612" y="648"/>
                  </a:lnTo>
                  <a:lnTo>
                    <a:pt x="620" y="641"/>
                  </a:lnTo>
                  <a:lnTo>
                    <a:pt x="628" y="636"/>
                  </a:lnTo>
                  <a:lnTo>
                    <a:pt x="628" y="636"/>
                  </a:lnTo>
                  <a:lnTo>
                    <a:pt x="626" y="621"/>
                  </a:lnTo>
                  <a:lnTo>
                    <a:pt x="626" y="603"/>
                  </a:lnTo>
                  <a:lnTo>
                    <a:pt x="626" y="571"/>
                  </a:lnTo>
                  <a:lnTo>
                    <a:pt x="627" y="541"/>
                  </a:lnTo>
                  <a:lnTo>
                    <a:pt x="628" y="518"/>
                  </a:lnTo>
                  <a:lnTo>
                    <a:pt x="628" y="518"/>
                  </a:lnTo>
                  <a:lnTo>
                    <a:pt x="627" y="502"/>
                  </a:lnTo>
                  <a:lnTo>
                    <a:pt x="628" y="488"/>
                  </a:lnTo>
                  <a:lnTo>
                    <a:pt x="630" y="474"/>
                  </a:lnTo>
                  <a:lnTo>
                    <a:pt x="636" y="461"/>
                  </a:lnTo>
                  <a:lnTo>
                    <a:pt x="644" y="445"/>
                  </a:lnTo>
                  <a:lnTo>
                    <a:pt x="653" y="425"/>
                  </a:lnTo>
                  <a:lnTo>
                    <a:pt x="680" y="374"/>
                  </a:lnTo>
                  <a:lnTo>
                    <a:pt x="680" y="374"/>
                  </a:lnTo>
                  <a:lnTo>
                    <a:pt x="698" y="367"/>
                  </a:lnTo>
                  <a:lnTo>
                    <a:pt x="713" y="359"/>
                  </a:lnTo>
                  <a:lnTo>
                    <a:pt x="726" y="350"/>
                  </a:lnTo>
                  <a:lnTo>
                    <a:pt x="736" y="342"/>
                  </a:lnTo>
                  <a:lnTo>
                    <a:pt x="744" y="332"/>
                  </a:lnTo>
                  <a:lnTo>
                    <a:pt x="750" y="321"/>
                  </a:lnTo>
                  <a:lnTo>
                    <a:pt x="754" y="311"/>
                  </a:lnTo>
                  <a:lnTo>
                    <a:pt x="758" y="300"/>
                  </a:lnTo>
                  <a:lnTo>
                    <a:pt x="760" y="287"/>
                  </a:lnTo>
                  <a:lnTo>
                    <a:pt x="761" y="273"/>
                  </a:lnTo>
                  <a:lnTo>
                    <a:pt x="760" y="242"/>
                  </a:lnTo>
                  <a:lnTo>
                    <a:pt x="759" y="206"/>
                  </a:lnTo>
                  <a:lnTo>
                    <a:pt x="757" y="165"/>
                  </a:lnTo>
                  <a:lnTo>
                    <a:pt x="757" y="165"/>
                  </a:ln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90" name="Полилиния 689"/>
            <p:cNvSpPr/>
            <p:nvPr/>
          </p:nvSpPr>
          <p:spPr>
            <a:xfrm>
              <a:off x="4986236" y="5570301"/>
              <a:ext cx="119710" cy="107004"/>
            </a:xfrm>
            <a:custGeom>
              <a:avLst/>
              <a:gdLst>
                <a:gd name="connsiteX0" fmla="*/ 131109 w 146519"/>
                <a:gd name="connsiteY0" fmla="*/ 119062 h 130968"/>
                <a:gd name="connsiteX1" fmla="*/ 131109 w 146519"/>
                <a:gd name="connsiteY1" fmla="*/ 119062 h 130968"/>
                <a:gd name="connsiteX2" fmla="*/ 145397 w 146519"/>
                <a:gd name="connsiteY2" fmla="*/ 102393 h 130968"/>
                <a:gd name="connsiteX3" fmla="*/ 143015 w 146519"/>
                <a:gd name="connsiteY3" fmla="*/ 95250 h 130968"/>
                <a:gd name="connsiteX4" fmla="*/ 121584 w 146519"/>
                <a:gd name="connsiteY4" fmla="*/ 90487 h 130968"/>
                <a:gd name="connsiteX5" fmla="*/ 116822 w 146519"/>
                <a:gd name="connsiteY5" fmla="*/ 80962 h 130968"/>
                <a:gd name="connsiteX6" fmla="*/ 107297 w 146519"/>
                <a:gd name="connsiteY6" fmla="*/ 64293 h 130968"/>
                <a:gd name="connsiteX7" fmla="*/ 100153 w 146519"/>
                <a:gd name="connsiteY7" fmla="*/ 47625 h 130968"/>
                <a:gd name="connsiteX8" fmla="*/ 93009 w 146519"/>
                <a:gd name="connsiteY8" fmla="*/ 40481 h 130968"/>
                <a:gd name="connsiteX9" fmla="*/ 83484 w 146519"/>
                <a:gd name="connsiteY9" fmla="*/ 26193 h 130968"/>
                <a:gd name="connsiteX10" fmla="*/ 69197 w 146519"/>
                <a:gd name="connsiteY10" fmla="*/ 11906 h 130968"/>
                <a:gd name="connsiteX11" fmla="*/ 54909 w 146519"/>
                <a:gd name="connsiteY11" fmla="*/ 0 h 130968"/>
                <a:gd name="connsiteX12" fmla="*/ 28715 w 146519"/>
                <a:gd name="connsiteY12" fmla="*/ 2381 h 130968"/>
                <a:gd name="connsiteX13" fmla="*/ 21572 w 146519"/>
                <a:gd name="connsiteY13" fmla="*/ 4762 h 130968"/>
                <a:gd name="connsiteX14" fmla="*/ 12047 w 146519"/>
                <a:gd name="connsiteY14" fmla="*/ 19050 h 130968"/>
                <a:gd name="connsiteX15" fmla="*/ 14428 w 146519"/>
                <a:gd name="connsiteY15" fmla="*/ 40481 h 130968"/>
                <a:gd name="connsiteX16" fmla="*/ 21572 w 146519"/>
                <a:gd name="connsiteY16" fmla="*/ 42862 h 130968"/>
                <a:gd name="connsiteX17" fmla="*/ 23953 w 146519"/>
                <a:gd name="connsiteY17" fmla="*/ 50006 h 130968"/>
                <a:gd name="connsiteX18" fmla="*/ 28715 w 146519"/>
                <a:gd name="connsiteY18" fmla="*/ 59531 h 130968"/>
                <a:gd name="connsiteX19" fmla="*/ 26334 w 146519"/>
                <a:gd name="connsiteY19" fmla="*/ 76200 h 130968"/>
                <a:gd name="connsiteX20" fmla="*/ 19190 w 146519"/>
                <a:gd name="connsiteY20" fmla="*/ 80962 h 130968"/>
                <a:gd name="connsiteX21" fmla="*/ 7284 w 146519"/>
                <a:gd name="connsiteY21" fmla="*/ 92868 h 130968"/>
                <a:gd name="connsiteX22" fmla="*/ 4903 w 146519"/>
                <a:gd name="connsiteY22" fmla="*/ 130968 h 130968"/>
                <a:gd name="connsiteX23" fmla="*/ 35859 w 146519"/>
                <a:gd name="connsiteY23" fmla="*/ 126206 h 130968"/>
                <a:gd name="connsiteX24" fmla="*/ 43003 w 146519"/>
                <a:gd name="connsiteY24" fmla="*/ 121443 h 130968"/>
                <a:gd name="connsiteX25" fmla="*/ 57290 w 146519"/>
                <a:gd name="connsiteY25" fmla="*/ 116681 h 130968"/>
                <a:gd name="connsiteX26" fmla="*/ 95390 w 146519"/>
                <a:gd name="connsiteY26" fmla="*/ 119062 h 130968"/>
                <a:gd name="connsiteX27" fmla="*/ 102534 w 146519"/>
                <a:gd name="connsiteY27" fmla="*/ 123825 h 130968"/>
                <a:gd name="connsiteX28" fmla="*/ 109678 w 146519"/>
                <a:gd name="connsiteY28" fmla="*/ 126206 h 130968"/>
                <a:gd name="connsiteX29" fmla="*/ 133490 w 146519"/>
                <a:gd name="connsiteY29" fmla="*/ 123825 h 130968"/>
                <a:gd name="connsiteX30" fmla="*/ 131109 w 146519"/>
                <a:gd name="connsiteY30" fmla="*/ 119062 h 1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6519" h="130968">
                  <a:moveTo>
                    <a:pt x="131109" y="119062"/>
                  </a:moveTo>
                  <a:lnTo>
                    <a:pt x="131109" y="119062"/>
                  </a:lnTo>
                  <a:cubicBezTo>
                    <a:pt x="135872" y="113506"/>
                    <a:pt x="142124" y="108939"/>
                    <a:pt x="145397" y="102393"/>
                  </a:cubicBezTo>
                  <a:cubicBezTo>
                    <a:pt x="146519" y="100148"/>
                    <a:pt x="145260" y="96372"/>
                    <a:pt x="143015" y="95250"/>
                  </a:cubicBezTo>
                  <a:cubicBezTo>
                    <a:pt x="136470" y="91977"/>
                    <a:pt x="128728" y="92075"/>
                    <a:pt x="121584" y="90487"/>
                  </a:cubicBezTo>
                  <a:cubicBezTo>
                    <a:pt x="119997" y="87312"/>
                    <a:pt x="118583" y="84044"/>
                    <a:pt x="116822" y="80962"/>
                  </a:cubicBezTo>
                  <a:cubicBezTo>
                    <a:pt x="109984" y="68995"/>
                    <a:pt x="113471" y="78697"/>
                    <a:pt x="107297" y="64293"/>
                  </a:cubicBezTo>
                  <a:cubicBezTo>
                    <a:pt x="103968" y="56526"/>
                    <a:pt x="105788" y="55515"/>
                    <a:pt x="100153" y="47625"/>
                  </a:cubicBezTo>
                  <a:cubicBezTo>
                    <a:pt x="98196" y="44885"/>
                    <a:pt x="95077" y="43139"/>
                    <a:pt x="93009" y="40481"/>
                  </a:cubicBezTo>
                  <a:cubicBezTo>
                    <a:pt x="89495" y="35963"/>
                    <a:pt x="87531" y="30240"/>
                    <a:pt x="83484" y="26193"/>
                  </a:cubicBezTo>
                  <a:cubicBezTo>
                    <a:pt x="78722" y="21431"/>
                    <a:pt x="72933" y="17510"/>
                    <a:pt x="69197" y="11906"/>
                  </a:cubicBezTo>
                  <a:cubicBezTo>
                    <a:pt x="62465" y="1809"/>
                    <a:pt x="66994" y="6042"/>
                    <a:pt x="54909" y="0"/>
                  </a:cubicBezTo>
                  <a:cubicBezTo>
                    <a:pt x="46178" y="794"/>
                    <a:pt x="37394" y="1141"/>
                    <a:pt x="28715" y="2381"/>
                  </a:cubicBezTo>
                  <a:cubicBezTo>
                    <a:pt x="26230" y="2736"/>
                    <a:pt x="23347" y="2987"/>
                    <a:pt x="21572" y="4762"/>
                  </a:cubicBezTo>
                  <a:cubicBezTo>
                    <a:pt x="17525" y="8810"/>
                    <a:pt x="12047" y="19050"/>
                    <a:pt x="12047" y="19050"/>
                  </a:cubicBezTo>
                  <a:cubicBezTo>
                    <a:pt x="12841" y="26194"/>
                    <a:pt x="11759" y="33807"/>
                    <a:pt x="14428" y="40481"/>
                  </a:cubicBezTo>
                  <a:cubicBezTo>
                    <a:pt x="15360" y="42812"/>
                    <a:pt x="19797" y="41087"/>
                    <a:pt x="21572" y="42862"/>
                  </a:cubicBezTo>
                  <a:cubicBezTo>
                    <a:pt x="23347" y="44637"/>
                    <a:pt x="22964" y="47699"/>
                    <a:pt x="23953" y="50006"/>
                  </a:cubicBezTo>
                  <a:cubicBezTo>
                    <a:pt x="25351" y="53269"/>
                    <a:pt x="27128" y="56356"/>
                    <a:pt x="28715" y="59531"/>
                  </a:cubicBezTo>
                  <a:cubicBezTo>
                    <a:pt x="27921" y="65087"/>
                    <a:pt x="28614" y="71071"/>
                    <a:pt x="26334" y="76200"/>
                  </a:cubicBezTo>
                  <a:cubicBezTo>
                    <a:pt x="25172" y="78815"/>
                    <a:pt x="21214" y="78938"/>
                    <a:pt x="19190" y="80962"/>
                  </a:cubicBezTo>
                  <a:cubicBezTo>
                    <a:pt x="3315" y="96837"/>
                    <a:pt x="26335" y="80169"/>
                    <a:pt x="7284" y="92868"/>
                  </a:cubicBezTo>
                  <a:cubicBezTo>
                    <a:pt x="0" y="114724"/>
                    <a:pt x="2023" y="102161"/>
                    <a:pt x="4903" y="130968"/>
                  </a:cubicBezTo>
                  <a:cubicBezTo>
                    <a:pt x="11727" y="130286"/>
                    <a:pt x="27279" y="130496"/>
                    <a:pt x="35859" y="126206"/>
                  </a:cubicBezTo>
                  <a:cubicBezTo>
                    <a:pt x="38419" y="124926"/>
                    <a:pt x="40388" y="122605"/>
                    <a:pt x="43003" y="121443"/>
                  </a:cubicBezTo>
                  <a:cubicBezTo>
                    <a:pt x="47590" y="119404"/>
                    <a:pt x="57290" y="116681"/>
                    <a:pt x="57290" y="116681"/>
                  </a:cubicBezTo>
                  <a:cubicBezTo>
                    <a:pt x="69990" y="117475"/>
                    <a:pt x="82821" y="117077"/>
                    <a:pt x="95390" y="119062"/>
                  </a:cubicBezTo>
                  <a:cubicBezTo>
                    <a:pt x="98217" y="119508"/>
                    <a:pt x="99974" y="122545"/>
                    <a:pt x="102534" y="123825"/>
                  </a:cubicBezTo>
                  <a:cubicBezTo>
                    <a:pt x="104779" y="124948"/>
                    <a:pt x="107297" y="125412"/>
                    <a:pt x="109678" y="126206"/>
                  </a:cubicBezTo>
                  <a:cubicBezTo>
                    <a:pt x="117615" y="125412"/>
                    <a:pt x="125717" y="125619"/>
                    <a:pt x="133490" y="123825"/>
                  </a:cubicBezTo>
                  <a:cubicBezTo>
                    <a:pt x="136279" y="123181"/>
                    <a:pt x="131506" y="119856"/>
                    <a:pt x="131109" y="119062"/>
                  </a:cubicBezTo>
                  <a:close/>
                </a:path>
              </a:pathLst>
            </a:custGeom>
            <a:grpFill/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60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 smtClean="0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1470" name="Группа 1469"/>
          <p:cNvGrpSpPr/>
          <p:nvPr/>
        </p:nvGrpSpPr>
        <p:grpSpPr>
          <a:xfrm>
            <a:off x="6515682" y="2653644"/>
            <a:ext cx="901700" cy="881062"/>
            <a:chOff x="6505576" y="1216026"/>
            <a:chExt cx="901700" cy="881062"/>
          </a:xfrm>
        </p:grpSpPr>
        <p:sp>
          <p:nvSpPr>
            <p:cNvPr id="2271" name="Freeform 223"/>
            <p:cNvSpPr>
              <a:spLocks/>
            </p:cNvSpPr>
            <p:nvPr/>
          </p:nvSpPr>
          <p:spPr bwMode="auto">
            <a:xfrm>
              <a:off x="6505576" y="1304926"/>
              <a:ext cx="735013" cy="735013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269" y="3"/>
                </a:cxn>
                <a:cxn ang="0">
                  <a:pos x="305" y="12"/>
                </a:cxn>
                <a:cxn ang="0">
                  <a:pos x="338" y="25"/>
                </a:cxn>
                <a:cxn ang="0">
                  <a:pos x="368" y="44"/>
                </a:cxn>
                <a:cxn ang="0">
                  <a:pos x="396" y="68"/>
                </a:cxn>
                <a:cxn ang="0">
                  <a:pos x="419" y="95"/>
                </a:cxn>
                <a:cxn ang="0">
                  <a:pos x="438" y="125"/>
                </a:cxn>
                <a:cxn ang="0">
                  <a:pos x="451" y="159"/>
                </a:cxn>
                <a:cxn ang="0">
                  <a:pos x="460" y="194"/>
                </a:cxn>
                <a:cxn ang="0">
                  <a:pos x="463" y="232"/>
                </a:cxn>
                <a:cxn ang="0">
                  <a:pos x="460" y="270"/>
                </a:cxn>
                <a:cxn ang="0">
                  <a:pos x="451" y="305"/>
                </a:cxn>
                <a:cxn ang="0">
                  <a:pos x="438" y="339"/>
                </a:cxn>
                <a:cxn ang="0">
                  <a:pos x="419" y="369"/>
                </a:cxn>
                <a:cxn ang="0">
                  <a:pos x="396" y="395"/>
                </a:cxn>
                <a:cxn ang="0">
                  <a:pos x="368" y="419"/>
                </a:cxn>
                <a:cxn ang="0">
                  <a:pos x="338" y="438"/>
                </a:cxn>
                <a:cxn ang="0">
                  <a:pos x="305" y="451"/>
                </a:cxn>
                <a:cxn ang="0">
                  <a:pos x="269" y="460"/>
                </a:cxn>
                <a:cxn ang="0">
                  <a:pos x="231" y="463"/>
                </a:cxn>
                <a:cxn ang="0">
                  <a:pos x="193" y="460"/>
                </a:cxn>
                <a:cxn ang="0">
                  <a:pos x="158" y="451"/>
                </a:cxn>
                <a:cxn ang="0">
                  <a:pos x="125" y="438"/>
                </a:cxn>
                <a:cxn ang="0">
                  <a:pos x="94" y="419"/>
                </a:cxn>
                <a:cxn ang="0">
                  <a:pos x="68" y="395"/>
                </a:cxn>
                <a:cxn ang="0">
                  <a:pos x="44" y="369"/>
                </a:cxn>
                <a:cxn ang="0">
                  <a:pos x="26" y="339"/>
                </a:cxn>
                <a:cxn ang="0">
                  <a:pos x="12" y="305"/>
                </a:cxn>
                <a:cxn ang="0">
                  <a:pos x="3" y="270"/>
                </a:cxn>
                <a:cxn ang="0">
                  <a:pos x="0" y="232"/>
                </a:cxn>
                <a:cxn ang="0">
                  <a:pos x="3" y="194"/>
                </a:cxn>
                <a:cxn ang="0">
                  <a:pos x="12" y="159"/>
                </a:cxn>
                <a:cxn ang="0">
                  <a:pos x="26" y="125"/>
                </a:cxn>
                <a:cxn ang="0">
                  <a:pos x="44" y="95"/>
                </a:cxn>
                <a:cxn ang="0">
                  <a:pos x="68" y="68"/>
                </a:cxn>
                <a:cxn ang="0">
                  <a:pos x="94" y="44"/>
                </a:cxn>
                <a:cxn ang="0">
                  <a:pos x="125" y="25"/>
                </a:cxn>
                <a:cxn ang="0">
                  <a:pos x="158" y="12"/>
                </a:cxn>
                <a:cxn ang="0">
                  <a:pos x="193" y="3"/>
                </a:cxn>
                <a:cxn ang="0">
                  <a:pos x="231" y="0"/>
                </a:cxn>
              </a:cxnLst>
              <a:rect l="0" t="0" r="r" b="b"/>
              <a:pathLst>
                <a:path w="463" h="463">
                  <a:moveTo>
                    <a:pt x="231" y="0"/>
                  </a:moveTo>
                  <a:lnTo>
                    <a:pt x="269" y="3"/>
                  </a:lnTo>
                  <a:lnTo>
                    <a:pt x="305" y="12"/>
                  </a:lnTo>
                  <a:lnTo>
                    <a:pt x="338" y="25"/>
                  </a:lnTo>
                  <a:lnTo>
                    <a:pt x="368" y="44"/>
                  </a:lnTo>
                  <a:lnTo>
                    <a:pt x="396" y="68"/>
                  </a:lnTo>
                  <a:lnTo>
                    <a:pt x="419" y="95"/>
                  </a:lnTo>
                  <a:lnTo>
                    <a:pt x="438" y="125"/>
                  </a:lnTo>
                  <a:lnTo>
                    <a:pt x="451" y="159"/>
                  </a:lnTo>
                  <a:lnTo>
                    <a:pt x="460" y="194"/>
                  </a:lnTo>
                  <a:lnTo>
                    <a:pt x="463" y="232"/>
                  </a:lnTo>
                  <a:lnTo>
                    <a:pt x="460" y="270"/>
                  </a:lnTo>
                  <a:lnTo>
                    <a:pt x="451" y="305"/>
                  </a:lnTo>
                  <a:lnTo>
                    <a:pt x="438" y="339"/>
                  </a:lnTo>
                  <a:lnTo>
                    <a:pt x="419" y="369"/>
                  </a:lnTo>
                  <a:lnTo>
                    <a:pt x="396" y="395"/>
                  </a:lnTo>
                  <a:lnTo>
                    <a:pt x="368" y="419"/>
                  </a:lnTo>
                  <a:lnTo>
                    <a:pt x="338" y="438"/>
                  </a:lnTo>
                  <a:lnTo>
                    <a:pt x="305" y="451"/>
                  </a:lnTo>
                  <a:lnTo>
                    <a:pt x="269" y="460"/>
                  </a:lnTo>
                  <a:lnTo>
                    <a:pt x="231" y="463"/>
                  </a:lnTo>
                  <a:lnTo>
                    <a:pt x="193" y="460"/>
                  </a:lnTo>
                  <a:lnTo>
                    <a:pt x="158" y="451"/>
                  </a:lnTo>
                  <a:lnTo>
                    <a:pt x="125" y="438"/>
                  </a:lnTo>
                  <a:lnTo>
                    <a:pt x="94" y="419"/>
                  </a:lnTo>
                  <a:lnTo>
                    <a:pt x="68" y="395"/>
                  </a:lnTo>
                  <a:lnTo>
                    <a:pt x="44" y="369"/>
                  </a:lnTo>
                  <a:lnTo>
                    <a:pt x="26" y="339"/>
                  </a:lnTo>
                  <a:lnTo>
                    <a:pt x="12" y="305"/>
                  </a:lnTo>
                  <a:lnTo>
                    <a:pt x="3" y="270"/>
                  </a:lnTo>
                  <a:lnTo>
                    <a:pt x="0" y="232"/>
                  </a:lnTo>
                  <a:lnTo>
                    <a:pt x="3" y="194"/>
                  </a:lnTo>
                  <a:lnTo>
                    <a:pt x="12" y="159"/>
                  </a:lnTo>
                  <a:lnTo>
                    <a:pt x="26" y="125"/>
                  </a:lnTo>
                  <a:lnTo>
                    <a:pt x="44" y="95"/>
                  </a:lnTo>
                  <a:lnTo>
                    <a:pt x="68" y="68"/>
                  </a:lnTo>
                  <a:lnTo>
                    <a:pt x="94" y="44"/>
                  </a:lnTo>
                  <a:lnTo>
                    <a:pt x="125" y="25"/>
                  </a:lnTo>
                  <a:lnTo>
                    <a:pt x="158" y="12"/>
                  </a:lnTo>
                  <a:lnTo>
                    <a:pt x="193" y="3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70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2273" name="Rectangle 225"/>
            <p:cNvSpPr>
              <a:spLocks noChangeArrowheads="1"/>
            </p:cNvSpPr>
            <p:nvPr/>
          </p:nvSpPr>
          <p:spPr bwMode="auto">
            <a:xfrm>
              <a:off x="6599238" y="1600201"/>
              <a:ext cx="136525" cy="233363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2274" name="Rectangle 226"/>
            <p:cNvSpPr>
              <a:spLocks noChangeArrowheads="1"/>
            </p:cNvSpPr>
            <p:nvPr/>
          </p:nvSpPr>
          <p:spPr bwMode="auto">
            <a:xfrm>
              <a:off x="6772276" y="1552576"/>
              <a:ext cx="138113" cy="280988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2275" name="Rectangle 227"/>
            <p:cNvSpPr>
              <a:spLocks noChangeArrowheads="1"/>
            </p:cNvSpPr>
            <p:nvPr/>
          </p:nvSpPr>
          <p:spPr bwMode="auto">
            <a:xfrm>
              <a:off x="6945313" y="1479551"/>
              <a:ext cx="136525" cy="354013"/>
            </a:xfrm>
            <a:prstGeom prst="rect">
              <a:avLst/>
            </a:prstGeom>
            <a:solidFill>
              <a:srgbClr val="F3F6F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grpSp>
          <p:nvGrpSpPr>
            <p:cNvPr id="405" name="Группа 404"/>
            <p:cNvGrpSpPr/>
            <p:nvPr/>
          </p:nvGrpSpPr>
          <p:grpSpPr>
            <a:xfrm>
              <a:off x="6969126" y="1216026"/>
              <a:ext cx="438150" cy="881062"/>
              <a:chOff x="5721351" y="1539876"/>
              <a:chExt cx="438150" cy="881062"/>
            </a:xfrm>
            <a:solidFill>
              <a:srgbClr val="C00000"/>
            </a:solidFill>
          </p:grpSpPr>
          <p:sp>
            <p:nvSpPr>
              <p:cNvPr id="2276" name="Freeform 228"/>
              <p:cNvSpPr>
                <a:spLocks/>
              </p:cNvSpPr>
              <p:nvPr/>
            </p:nvSpPr>
            <p:spPr bwMode="auto">
              <a:xfrm>
                <a:off x="5721351" y="1539876"/>
                <a:ext cx="438150" cy="708025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276" y="210"/>
                  </a:cxn>
                  <a:cxn ang="0">
                    <a:pos x="208" y="210"/>
                  </a:cxn>
                  <a:cxn ang="0">
                    <a:pos x="208" y="446"/>
                  </a:cxn>
                  <a:cxn ang="0">
                    <a:pos x="68" y="446"/>
                  </a:cxn>
                  <a:cxn ang="0">
                    <a:pos x="68" y="210"/>
                  </a:cxn>
                  <a:cxn ang="0">
                    <a:pos x="0" y="210"/>
                  </a:cxn>
                  <a:cxn ang="0">
                    <a:pos x="138" y="0"/>
                  </a:cxn>
                </a:cxnLst>
                <a:rect l="0" t="0" r="r" b="b"/>
                <a:pathLst>
                  <a:path w="276" h="446">
                    <a:moveTo>
                      <a:pt x="138" y="0"/>
                    </a:moveTo>
                    <a:lnTo>
                      <a:pt x="276" y="210"/>
                    </a:lnTo>
                    <a:lnTo>
                      <a:pt x="208" y="210"/>
                    </a:lnTo>
                    <a:lnTo>
                      <a:pt x="208" y="446"/>
                    </a:lnTo>
                    <a:lnTo>
                      <a:pt x="68" y="446"/>
                    </a:lnTo>
                    <a:lnTo>
                      <a:pt x="68" y="210"/>
                    </a:lnTo>
                    <a:lnTo>
                      <a:pt x="0" y="21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2277" name="Rectangle 229"/>
              <p:cNvSpPr>
                <a:spLocks noChangeArrowheads="1"/>
              </p:cNvSpPr>
              <p:nvPr/>
            </p:nvSpPr>
            <p:spPr bwMode="auto">
              <a:xfrm>
                <a:off x="5829301" y="2289176"/>
                <a:ext cx="222250" cy="476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2278" name="Rectangle 230"/>
              <p:cNvSpPr>
                <a:spLocks noChangeArrowheads="1"/>
              </p:cNvSpPr>
              <p:nvPr/>
            </p:nvSpPr>
            <p:spPr bwMode="auto">
              <a:xfrm>
                <a:off x="5829301" y="2373313"/>
                <a:ext cx="222250" cy="476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</p:grpSp>
      </p:grpSp>
      <p:sp>
        <p:nvSpPr>
          <p:cNvPr id="406" name="Прямоугольник 405"/>
          <p:cNvSpPr/>
          <p:nvPr/>
        </p:nvSpPr>
        <p:spPr>
          <a:xfrm>
            <a:off x="8521481" y="2132931"/>
            <a:ext cx="12084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latin typeface="+mj-lt"/>
              </a:rPr>
              <a:t>страны</a:t>
            </a:r>
          </a:p>
        </p:txBody>
      </p:sp>
      <p:sp>
        <p:nvSpPr>
          <p:cNvPr id="407" name="Прямоугольник 406"/>
          <p:cNvSpPr/>
          <p:nvPr/>
        </p:nvSpPr>
        <p:spPr>
          <a:xfrm>
            <a:off x="6382797" y="1767468"/>
            <a:ext cx="32993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+mj-lt"/>
              </a:rPr>
              <a:t>ПРОДОВОЛЬСТВЕННАЯ</a:t>
            </a:r>
          </a:p>
          <a:p>
            <a:r>
              <a:rPr lang="ru-RU" sz="2000" b="1" dirty="0" smtClean="0">
                <a:latin typeface="+mj-lt"/>
              </a:rPr>
              <a:t>БЕЗОПАСНОСТЬ</a:t>
            </a:r>
            <a:r>
              <a:rPr lang="ru-RU" sz="2400" b="1" dirty="0" smtClean="0">
                <a:latin typeface="+mj-lt"/>
              </a:rPr>
              <a:t> </a:t>
            </a:r>
            <a:endParaRPr lang="ru-RU" sz="2400" dirty="0">
              <a:latin typeface="+mj-lt"/>
            </a:endParaRPr>
          </a:p>
        </p:txBody>
      </p:sp>
      <p:sp>
        <p:nvSpPr>
          <p:cNvPr id="408" name="Прямоугольник 407"/>
          <p:cNvSpPr/>
          <p:nvPr/>
        </p:nvSpPr>
        <p:spPr>
          <a:xfrm>
            <a:off x="6256189" y="1115365"/>
            <a:ext cx="2648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+mj-lt"/>
              </a:rPr>
              <a:t> </a:t>
            </a:r>
          </a:p>
        </p:txBody>
      </p:sp>
      <p:sp>
        <p:nvSpPr>
          <p:cNvPr id="3151" name="Freeform 1103"/>
          <p:cNvSpPr>
            <a:spLocks/>
          </p:cNvSpPr>
          <p:nvPr/>
        </p:nvSpPr>
        <p:spPr bwMode="auto">
          <a:xfrm>
            <a:off x="10201908" y="1018549"/>
            <a:ext cx="1016794" cy="1170854"/>
          </a:xfrm>
          <a:custGeom>
            <a:avLst/>
            <a:gdLst/>
            <a:ahLst/>
            <a:cxnLst>
              <a:cxn ang="0">
                <a:pos x="600" y="7"/>
              </a:cxn>
              <a:cxn ang="0">
                <a:pos x="623" y="24"/>
              </a:cxn>
              <a:cxn ang="0">
                <a:pos x="660" y="50"/>
              </a:cxn>
              <a:cxn ang="0">
                <a:pos x="709" y="81"/>
              </a:cxn>
              <a:cxn ang="0">
                <a:pos x="771" y="112"/>
              </a:cxn>
              <a:cxn ang="0">
                <a:pos x="845" y="142"/>
              </a:cxn>
              <a:cxn ang="0">
                <a:pos x="929" y="167"/>
              </a:cxn>
              <a:cxn ang="0">
                <a:pos x="1024" y="182"/>
              </a:cxn>
              <a:cxn ang="0">
                <a:pos x="1127" y="186"/>
              </a:cxn>
              <a:cxn ang="0">
                <a:pos x="1182" y="184"/>
              </a:cxn>
              <a:cxn ang="0">
                <a:pos x="1184" y="203"/>
              </a:cxn>
              <a:cxn ang="0">
                <a:pos x="1186" y="238"/>
              </a:cxn>
              <a:cxn ang="0">
                <a:pos x="1188" y="287"/>
              </a:cxn>
              <a:cxn ang="0">
                <a:pos x="1187" y="383"/>
              </a:cxn>
              <a:cxn ang="0">
                <a:pos x="1184" y="459"/>
              </a:cxn>
              <a:cxn ang="0">
                <a:pos x="1175" y="543"/>
              </a:cxn>
              <a:cxn ang="0">
                <a:pos x="1163" y="632"/>
              </a:cxn>
              <a:cxn ang="0">
                <a:pos x="1144" y="725"/>
              </a:cxn>
              <a:cxn ang="0">
                <a:pos x="1118" y="819"/>
              </a:cxn>
              <a:cxn ang="0">
                <a:pos x="1084" y="912"/>
              </a:cxn>
              <a:cxn ang="0">
                <a:pos x="1040" y="1004"/>
              </a:cxn>
              <a:cxn ang="0">
                <a:pos x="987" y="1090"/>
              </a:cxn>
              <a:cxn ang="0">
                <a:pos x="922" y="1170"/>
              </a:cxn>
              <a:cxn ang="0">
                <a:pos x="845" y="1240"/>
              </a:cxn>
              <a:cxn ang="0">
                <a:pos x="755" y="1302"/>
              </a:cxn>
              <a:cxn ang="0">
                <a:pos x="650" y="1350"/>
              </a:cxn>
              <a:cxn ang="0">
                <a:pos x="536" y="1350"/>
              </a:cxn>
              <a:cxn ang="0">
                <a:pos x="431" y="1302"/>
              </a:cxn>
              <a:cxn ang="0">
                <a:pos x="342" y="1240"/>
              </a:cxn>
              <a:cxn ang="0">
                <a:pos x="265" y="1170"/>
              </a:cxn>
              <a:cxn ang="0">
                <a:pos x="200" y="1090"/>
              </a:cxn>
              <a:cxn ang="0">
                <a:pos x="147" y="1004"/>
              </a:cxn>
              <a:cxn ang="0">
                <a:pos x="104" y="912"/>
              </a:cxn>
              <a:cxn ang="0">
                <a:pos x="70" y="819"/>
              </a:cxn>
              <a:cxn ang="0">
                <a:pos x="44" y="725"/>
              </a:cxn>
              <a:cxn ang="0">
                <a:pos x="25" y="632"/>
              </a:cxn>
              <a:cxn ang="0">
                <a:pos x="13" y="543"/>
              </a:cxn>
              <a:cxn ang="0">
                <a:pos x="4" y="459"/>
              </a:cxn>
              <a:cxn ang="0">
                <a:pos x="1" y="383"/>
              </a:cxn>
              <a:cxn ang="0">
                <a:pos x="0" y="287"/>
              </a:cxn>
              <a:cxn ang="0">
                <a:pos x="2" y="238"/>
              </a:cxn>
              <a:cxn ang="0">
                <a:pos x="4" y="203"/>
              </a:cxn>
              <a:cxn ang="0">
                <a:pos x="6" y="184"/>
              </a:cxn>
              <a:cxn ang="0">
                <a:pos x="61" y="186"/>
              </a:cxn>
              <a:cxn ang="0">
                <a:pos x="164" y="182"/>
              </a:cxn>
              <a:cxn ang="0">
                <a:pos x="259" y="167"/>
              </a:cxn>
              <a:cxn ang="0">
                <a:pos x="343" y="142"/>
              </a:cxn>
              <a:cxn ang="0">
                <a:pos x="416" y="112"/>
              </a:cxn>
              <a:cxn ang="0">
                <a:pos x="477" y="81"/>
              </a:cxn>
              <a:cxn ang="0">
                <a:pos x="527" y="50"/>
              </a:cxn>
              <a:cxn ang="0">
                <a:pos x="563" y="24"/>
              </a:cxn>
              <a:cxn ang="0">
                <a:pos x="586" y="7"/>
              </a:cxn>
            </a:cxnLst>
            <a:rect l="0" t="0" r="r" b="b"/>
            <a:pathLst>
              <a:path w="1188" h="1369">
                <a:moveTo>
                  <a:pt x="593" y="0"/>
                </a:moveTo>
                <a:lnTo>
                  <a:pt x="600" y="7"/>
                </a:lnTo>
                <a:lnTo>
                  <a:pt x="610" y="14"/>
                </a:lnTo>
                <a:lnTo>
                  <a:pt x="623" y="24"/>
                </a:lnTo>
                <a:lnTo>
                  <a:pt x="640" y="37"/>
                </a:lnTo>
                <a:lnTo>
                  <a:pt x="660" y="50"/>
                </a:lnTo>
                <a:lnTo>
                  <a:pt x="683" y="65"/>
                </a:lnTo>
                <a:lnTo>
                  <a:pt x="709" y="81"/>
                </a:lnTo>
                <a:lnTo>
                  <a:pt x="739" y="97"/>
                </a:lnTo>
                <a:lnTo>
                  <a:pt x="771" y="112"/>
                </a:lnTo>
                <a:lnTo>
                  <a:pt x="806" y="128"/>
                </a:lnTo>
                <a:lnTo>
                  <a:pt x="845" y="142"/>
                </a:lnTo>
                <a:lnTo>
                  <a:pt x="885" y="155"/>
                </a:lnTo>
                <a:lnTo>
                  <a:pt x="929" y="167"/>
                </a:lnTo>
                <a:lnTo>
                  <a:pt x="975" y="176"/>
                </a:lnTo>
                <a:lnTo>
                  <a:pt x="1024" y="182"/>
                </a:lnTo>
                <a:lnTo>
                  <a:pt x="1074" y="186"/>
                </a:lnTo>
                <a:lnTo>
                  <a:pt x="1127" y="186"/>
                </a:lnTo>
                <a:lnTo>
                  <a:pt x="1182" y="182"/>
                </a:lnTo>
                <a:lnTo>
                  <a:pt x="1182" y="184"/>
                </a:lnTo>
                <a:lnTo>
                  <a:pt x="1183" y="191"/>
                </a:lnTo>
                <a:lnTo>
                  <a:pt x="1184" y="203"/>
                </a:lnTo>
                <a:lnTo>
                  <a:pt x="1185" y="218"/>
                </a:lnTo>
                <a:lnTo>
                  <a:pt x="1186" y="238"/>
                </a:lnTo>
                <a:lnTo>
                  <a:pt x="1187" y="260"/>
                </a:lnTo>
                <a:lnTo>
                  <a:pt x="1188" y="287"/>
                </a:lnTo>
                <a:lnTo>
                  <a:pt x="1188" y="348"/>
                </a:lnTo>
                <a:lnTo>
                  <a:pt x="1187" y="383"/>
                </a:lnTo>
                <a:lnTo>
                  <a:pt x="1186" y="420"/>
                </a:lnTo>
                <a:lnTo>
                  <a:pt x="1184" y="459"/>
                </a:lnTo>
                <a:lnTo>
                  <a:pt x="1180" y="500"/>
                </a:lnTo>
                <a:lnTo>
                  <a:pt x="1175" y="543"/>
                </a:lnTo>
                <a:lnTo>
                  <a:pt x="1170" y="587"/>
                </a:lnTo>
                <a:lnTo>
                  <a:pt x="1163" y="632"/>
                </a:lnTo>
                <a:lnTo>
                  <a:pt x="1154" y="678"/>
                </a:lnTo>
                <a:lnTo>
                  <a:pt x="1144" y="725"/>
                </a:lnTo>
                <a:lnTo>
                  <a:pt x="1131" y="772"/>
                </a:lnTo>
                <a:lnTo>
                  <a:pt x="1118" y="819"/>
                </a:lnTo>
                <a:lnTo>
                  <a:pt x="1102" y="866"/>
                </a:lnTo>
                <a:lnTo>
                  <a:pt x="1084" y="912"/>
                </a:lnTo>
                <a:lnTo>
                  <a:pt x="1064" y="958"/>
                </a:lnTo>
                <a:lnTo>
                  <a:pt x="1040" y="1004"/>
                </a:lnTo>
                <a:lnTo>
                  <a:pt x="1015" y="1048"/>
                </a:lnTo>
                <a:lnTo>
                  <a:pt x="987" y="1090"/>
                </a:lnTo>
                <a:lnTo>
                  <a:pt x="956" y="1131"/>
                </a:lnTo>
                <a:lnTo>
                  <a:pt x="922" y="1170"/>
                </a:lnTo>
                <a:lnTo>
                  <a:pt x="885" y="1207"/>
                </a:lnTo>
                <a:lnTo>
                  <a:pt x="845" y="1240"/>
                </a:lnTo>
                <a:lnTo>
                  <a:pt x="802" y="1272"/>
                </a:lnTo>
                <a:lnTo>
                  <a:pt x="755" y="1302"/>
                </a:lnTo>
                <a:lnTo>
                  <a:pt x="705" y="1328"/>
                </a:lnTo>
                <a:lnTo>
                  <a:pt x="650" y="1350"/>
                </a:lnTo>
                <a:lnTo>
                  <a:pt x="593" y="1369"/>
                </a:lnTo>
                <a:lnTo>
                  <a:pt x="536" y="1350"/>
                </a:lnTo>
                <a:lnTo>
                  <a:pt x="481" y="1328"/>
                </a:lnTo>
                <a:lnTo>
                  <a:pt x="431" y="1302"/>
                </a:lnTo>
                <a:lnTo>
                  <a:pt x="385" y="1272"/>
                </a:lnTo>
                <a:lnTo>
                  <a:pt x="342" y="1240"/>
                </a:lnTo>
                <a:lnTo>
                  <a:pt x="302" y="1207"/>
                </a:lnTo>
                <a:lnTo>
                  <a:pt x="265" y="1170"/>
                </a:lnTo>
                <a:lnTo>
                  <a:pt x="231" y="1131"/>
                </a:lnTo>
                <a:lnTo>
                  <a:pt x="200" y="1090"/>
                </a:lnTo>
                <a:lnTo>
                  <a:pt x="173" y="1048"/>
                </a:lnTo>
                <a:lnTo>
                  <a:pt x="147" y="1004"/>
                </a:lnTo>
                <a:lnTo>
                  <a:pt x="124" y="958"/>
                </a:lnTo>
                <a:lnTo>
                  <a:pt x="104" y="912"/>
                </a:lnTo>
                <a:lnTo>
                  <a:pt x="85" y="866"/>
                </a:lnTo>
                <a:lnTo>
                  <a:pt x="70" y="819"/>
                </a:lnTo>
                <a:lnTo>
                  <a:pt x="56" y="772"/>
                </a:lnTo>
                <a:lnTo>
                  <a:pt x="44" y="725"/>
                </a:lnTo>
                <a:lnTo>
                  <a:pt x="34" y="678"/>
                </a:lnTo>
                <a:lnTo>
                  <a:pt x="25" y="632"/>
                </a:lnTo>
                <a:lnTo>
                  <a:pt x="18" y="587"/>
                </a:lnTo>
                <a:lnTo>
                  <a:pt x="13" y="543"/>
                </a:lnTo>
                <a:lnTo>
                  <a:pt x="7" y="500"/>
                </a:lnTo>
                <a:lnTo>
                  <a:pt x="4" y="459"/>
                </a:lnTo>
                <a:lnTo>
                  <a:pt x="2" y="420"/>
                </a:lnTo>
                <a:lnTo>
                  <a:pt x="1" y="383"/>
                </a:lnTo>
                <a:lnTo>
                  <a:pt x="0" y="348"/>
                </a:lnTo>
                <a:lnTo>
                  <a:pt x="0" y="287"/>
                </a:lnTo>
                <a:lnTo>
                  <a:pt x="1" y="260"/>
                </a:lnTo>
                <a:lnTo>
                  <a:pt x="2" y="238"/>
                </a:lnTo>
                <a:lnTo>
                  <a:pt x="3" y="218"/>
                </a:lnTo>
                <a:lnTo>
                  <a:pt x="4" y="203"/>
                </a:lnTo>
                <a:lnTo>
                  <a:pt x="5" y="191"/>
                </a:lnTo>
                <a:lnTo>
                  <a:pt x="6" y="184"/>
                </a:lnTo>
                <a:lnTo>
                  <a:pt x="6" y="182"/>
                </a:lnTo>
                <a:lnTo>
                  <a:pt x="61" y="186"/>
                </a:lnTo>
                <a:lnTo>
                  <a:pt x="114" y="186"/>
                </a:lnTo>
                <a:lnTo>
                  <a:pt x="164" y="182"/>
                </a:lnTo>
                <a:lnTo>
                  <a:pt x="213" y="176"/>
                </a:lnTo>
                <a:lnTo>
                  <a:pt x="259" y="167"/>
                </a:lnTo>
                <a:lnTo>
                  <a:pt x="302" y="155"/>
                </a:lnTo>
                <a:lnTo>
                  <a:pt x="343" y="142"/>
                </a:lnTo>
                <a:lnTo>
                  <a:pt x="381" y="128"/>
                </a:lnTo>
                <a:lnTo>
                  <a:pt x="416" y="112"/>
                </a:lnTo>
                <a:lnTo>
                  <a:pt x="448" y="97"/>
                </a:lnTo>
                <a:lnTo>
                  <a:pt x="477" y="81"/>
                </a:lnTo>
                <a:lnTo>
                  <a:pt x="504" y="65"/>
                </a:lnTo>
                <a:lnTo>
                  <a:pt x="527" y="50"/>
                </a:lnTo>
                <a:lnTo>
                  <a:pt x="547" y="37"/>
                </a:lnTo>
                <a:lnTo>
                  <a:pt x="563" y="24"/>
                </a:lnTo>
                <a:lnTo>
                  <a:pt x="576" y="14"/>
                </a:lnTo>
                <a:lnTo>
                  <a:pt x="586" y="7"/>
                </a:lnTo>
                <a:lnTo>
                  <a:pt x="593" y="0"/>
                </a:lnTo>
                <a:close/>
              </a:path>
            </a:pathLst>
          </a:custGeom>
          <a:solidFill>
            <a:srgbClr val="71B23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j-lt"/>
            </a:endParaRPr>
          </a:p>
        </p:txBody>
      </p:sp>
      <p:sp>
        <p:nvSpPr>
          <p:cNvPr id="3153" name="Freeform 1105"/>
          <p:cNvSpPr>
            <a:spLocks/>
          </p:cNvSpPr>
          <p:nvPr/>
        </p:nvSpPr>
        <p:spPr bwMode="auto">
          <a:xfrm>
            <a:off x="10710305" y="1149499"/>
            <a:ext cx="405691" cy="9320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20"/>
              </a:cxn>
              <a:cxn ang="0">
                <a:pos x="65" y="39"/>
              </a:cxn>
              <a:cxn ang="0">
                <a:pos x="103" y="60"/>
              </a:cxn>
              <a:cxn ang="0">
                <a:pos x="145" y="79"/>
              </a:cxn>
              <a:cxn ang="0">
                <a:pos x="191" y="98"/>
              </a:cxn>
              <a:cxn ang="0">
                <a:pos x="241" y="115"/>
              </a:cxn>
              <a:cxn ang="0">
                <a:pos x="294" y="130"/>
              </a:cxn>
              <a:cxn ang="0">
                <a:pos x="351" y="142"/>
              </a:cxn>
              <a:cxn ang="0">
                <a:pos x="410" y="150"/>
              </a:cxn>
              <a:cxn ang="0">
                <a:pos x="474" y="155"/>
              </a:cxn>
              <a:cxn ang="0">
                <a:pos x="474" y="185"/>
              </a:cxn>
              <a:cxn ang="0">
                <a:pos x="473" y="218"/>
              </a:cxn>
              <a:cxn ang="0">
                <a:pos x="472" y="253"/>
              </a:cxn>
              <a:cxn ang="0">
                <a:pos x="470" y="291"/>
              </a:cxn>
              <a:cxn ang="0">
                <a:pos x="467" y="330"/>
              </a:cxn>
              <a:cxn ang="0">
                <a:pos x="462" y="371"/>
              </a:cxn>
              <a:cxn ang="0">
                <a:pos x="457" y="413"/>
              </a:cxn>
              <a:cxn ang="0">
                <a:pos x="450" y="456"/>
              </a:cxn>
              <a:cxn ang="0">
                <a:pos x="442" y="500"/>
              </a:cxn>
              <a:cxn ang="0">
                <a:pos x="433" y="544"/>
              </a:cxn>
              <a:cxn ang="0">
                <a:pos x="420" y="589"/>
              </a:cxn>
              <a:cxn ang="0">
                <a:pos x="407" y="634"/>
              </a:cxn>
              <a:cxn ang="0">
                <a:pos x="392" y="678"/>
              </a:cxn>
              <a:cxn ang="0">
                <a:pos x="374" y="722"/>
              </a:cxn>
              <a:cxn ang="0">
                <a:pos x="355" y="765"/>
              </a:cxn>
              <a:cxn ang="0">
                <a:pos x="332" y="807"/>
              </a:cxn>
              <a:cxn ang="0">
                <a:pos x="307" y="847"/>
              </a:cxn>
              <a:cxn ang="0">
                <a:pos x="279" y="886"/>
              </a:cxn>
              <a:cxn ang="0">
                <a:pos x="249" y="923"/>
              </a:cxn>
              <a:cxn ang="0">
                <a:pos x="215" y="958"/>
              </a:cxn>
              <a:cxn ang="0">
                <a:pos x="179" y="991"/>
              </a:cxn>
              <a:cxn ang="0">
                <a:pos x="139" y="1020"/>
              </a:cxn>
              <a:cxn ang="0">
                <a:pos x="96" y="1046"/>
              </a:cxn>
              <a:cxn ang="0">
                <a:pos x="50" y="1070"/>
              </a:cxn>
              <a:cxn ang="0">
                <a:pos x="0" y="1089"/>
              </a:cxn>
              <a:cxn ang="0">
                <a:pos x="0" y="0"/>
              </a:cxn>
            </a:cxnLst>
            <a:rect l="0" t="0" r="r" b="b"/>
            <a:pathLst>
              <a:path w="474" h="1089">
                <a:moveTo>
                  <a:pt x="0" y="0"/>
                </a:moveTo>
                <a:lnTo>
                  <a:pt x="30" y="20"/>
                </a:lnTo>
                <a:lnTo>
                  <a:pt x="65" y="39"/>
                </a:lnTo>
                <a:lnTo>
                  <a:pt x="103" y="60"/>
                </a:lnTo>
                <a:lnTo>
                  <a:pt x="145" y="79"/>
                </a:lnTo>
                <a:lnTo>
                  <a:pt x="191" y="98"/>
                </a:lnTo>
                <a:lnTo>
                  <a:pt x="241" y="115"/>
                </a:lnTo>
                <a:lnTo>
                  <a:pt x="294" y="130"/>
                </a:lnTo>
                <a:lnTo>
                  <a:pt x="351" y="142"/>
                </a:lnTo>
                <a:lnTo>
                  <a:pt x="410" y="150"/>
                </a:lnTo>
                <a:lnTo>
                  <a:pt x="474" y="155"/>
                </a:lnTo>
                <a:lnTo>
                  <a:pt x="474" y="185"/>
                </a:lnTo>
                <a:lnTo>
                  <a:pt x="473" y="218"/>
                </a:lnTo>
                <a:lnTo>
                  <a:pt x="472" y="253"/>
                </a:lnTo>
                <a:lnTo>
                  <a:pt x="470" y="291"/>
                </a:lnTo>
                <a:lnTo>
                  <a:pt x="467" y="330"/>
                </a:lnTo>
                <a:lnTo>
                  <a:pt x="462" y="371"/>
                </a:lnTo>
                <a:lnTo>
                  <a:pt x="457" y="413"/>
                </a:lnTo>
                <a:lnTo>
                  <a:pt x="450" y="456"/>
                </a:lnTo>
                <a:lnTo>
                  <a:pt x="442" y="500"/>
                </a:lnTo>
                <a:lnTo>
                  <a:pt x="433" y="544"/>
                </a:lnTo>
                <a:lnTo>
                  <a:pt x="420" y="589"/>
                </a:lnTo>
                <a:lnTo>
                  <a:pt x="407" y="634"/>
                </a:lnTo>
                <a:lnTo>
                  <a:pt x="392" y="678"/>
                </a:lnTo>
                <a:lnTo>
                  <a:pt x="374" y="722"/>
                </a:lnTo>
                <a:lnTo>
                  <a:pt x="355" y="765"/>
                </a:lnTo>
                <a:lnTo>
                  <a:pt x="332" y="807"/>
                </a:lnTo>
                <a:lnTo>
                  <a:pt x="307" y="847"/>
                </a:lnTo>
                <a:lnTo>
                  <a:pt x="279" y="886"/>
                </a:lnTo>
                <a:lnTo>
                  <a:pt x="249" y="923"/>
                </a:lnTo>
                <a:lnTo>
                  <a:pt x="215" y="958"/>
                </a:lnTo>
                <a:lnTo>
                  <a:pt x="179" y="991"/>
                </a:lnTo>
                <a:lnTo>
                  <a:pt x="139" y="1020"/>
                </a:lnTo>
                <a:lnTo>
                  <a:pt x="96" y="1046"/>
                </a:lnTo>
                <a:lnTo>
                  <a:pt x="50" y="1070"/>
                </a:lnTo>
                <a:lnTo>
                  <a:pt x="0" y="1089"/>
                </a:lnTo>
                <a:lnTo>
                  <a:pt x="0" y="0"/>
                </a:lnTo>
                <a:close/>
              </a:path>
            </a:pathLst>
          </a:custGeom>
          <a:solidFill>
            <a:srgbClr val="66A12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j-lt"/>
            </a:endParaRPr>
          </a:p>
        </p:txBody>
      </p:sp>
      <p:sp>
        <p:nvSpPr>
          <p:cNvPr id="3154" name="Freeform 1106"/>
          <p:cNvSpPr>
            <a:spLocks noEditPoints="1"/>
          </p:cNvSpPr>
          <p:nvPr/>
        </p:nvSpPr>
        <p:spPr bwMode="auto">
          <a:xfrm>
            <a:off x="10294344" y="1136661"/>
            <a:ext cx="831922" cy="955170"/>
          </a:xfrm>
          <a:custGeom>
            <a:avLst/>
            <a:gdLst/>
            <a:ahLst/>
            <a:cxnLst>
              <a:cxn ang="0">
                <a:pos x="418" y="69"/>
              </a:cxn>
              <a:cxn ang="0">
                <a:pos x="293" y="125"/>
              </a:cxn>
              <a:cxn ang="0">
                <a:pos x="140" y="167"/>
              </a:cxn>
              <a:cxn ang="0">
                <a:pos x="25" y="211"/>
              </a:cxn>
              <a:cxn ang="0">
                <a:pos x="30" y="319"/>
              </a:cxn>
              <a:cxn ang="0">
                <a:pos x="43" y="444"/>
              </a:cxn>
              <a:cxn ang="0">
                <a:pos x="71" y="578"/>
              </a:cxn>
              <a:cxn ang="0">
                <a:pos x="115" y="714"/>
              </a:cxn>
              <a:cxn ang="0">
                <a:pos x="180" y="842"/>
              </a:cxn>
              <a:cxn ang="0">
                <a:pos x="270" y="956"/>
              </a:cxn>
              <a:cxn ang="0">
                <a:pos x="388" y="1046"/>
              </a:cxn>
              <a:cxn ang="0">
                <a:pos x="534" y="1070"/>
              </a:cxn>
              <a:cxn ang="0">
                <a:pos x="662" y="989"/>
              </a:cxn>
              <a:cxn ang="0">
                <a:pos x="762" y="882"/>
              </a:cxn>
              <a:cxn ang="0">
                <a:pos x="835" y="758"/>
              </a:cxn>
              <a:cxn ang="0">
                <a:pos x="886" y="624"/>
              </a:cxn>
              <a:cxn ang="0">
                <a:pos x="919" y="488"/>
              </a:cxn>
              <a:cxn ang="0">
                <a:pos x="937" y="360"/>
              </a:cxn>
              <a:cxn ang="0">
                <a:pos x="944" y="245"/>
              </a:cxn>
              <a:cxn ang="0">
                <a:pos x="886" y="175"/>
              </a:cxn>
              <a:cxn ang="0">
                <a:pos x="724" y="142"/>
              </a:cxn>
              <a:cxn ang="0">
                <a:pos x="590" y="88"/>
              </a:cxn>
              <a:cxn ang="0">
                <a:pos x="484" y="29"/>
              </a:cxn>
              <a:cxn ang="0">
                <a:pos x="523" y="25"/>
              </a:cxn>
              <a:cxn ang="0">
                <a:pos x="639" y="84"/>
              </a:cxn>
              <a:cxn ang="0">
                <a:pos x="784" y="132"/>
              </a:cxn>
              <a:cxn ang="0">
                <a:pos x="958" y="157"/>
              </a:cxn>
              <a:cxn ang="0">
                <a:pos x="970" y="199"/>
              </a:cxn>
              <a:cxn ang="0">
                <a:pos x="966" y="304"/>
              </a:cxn>
              <a:cxn ang="0">
                <a:pos x="954" y="427"/>
              </a:cxn>
              <a:cxn ang="0">
                <a:pos x="928" y="560"/>
              </a:cxn>
              <a:cxn ang="0">
                <a:pos x="887" y="695"/>
              </a:cxn>
              <a:cxn ang="0">
                <a:pos x="826" y="827"/>
              </a:cxn>
              <a:cxn ang="0">
                <a:pos x="742" y="946"/>
              </a:cxn>
              <a:cxn ang="0">
                <a:pos x="631" y="1044"/>
              </a:cxn>
              <a:cxn ang="0">
                <a:pos x="489" y="1115"/>
              </a:cxn>
              <a:cxn ang="0">
                <a:pos x="430" y="1094"/>
              </a:cxn>
              <a:cxn ang="0">
                <a:pos x="298" y="1014"/>
              </a:cxn>
              <a:cxn ang="0">
                <a:pos x="196" y="908"/>
              </a:cxn>
              <a:cxn ang="0">
                <a:pos x="120" y="785"/>
              </a:cxn>
              <a:cxn ang="0">
                <a:pos x="67" y="650"/>
              </a:cxn>
              <a:cxn ang="0">
                <a:pos x="31" y="515"/>
              </a:cxn>
              <a:cxn ang="0">
                <a:pos x="11" y="384"/>
              </a:cxn>
              <a:cxn ang="0">
                <a:pos x="2" y="267"/>
              </a:cxn>
              <a:cxn ang="0">
                <a:pos x="0" y="158"/>
              </a:cxn>
              <a:cxn ang="0">
                <a:pos x="131" y="145"/>
              </a:cxn>
              <a:cxn ang="0">
                <a:pos x="286" y="102"/>
              </a:cxn>
              <a:cxn ang="0">
                <a:pos x="412" y="44"/>
              </a:cxn>
            </a:cxnLst>
            <a:rect l="0" t="0" r="r" b="b"/>
            <a:pathLst>
              <a:path w="970" h="1116">
                <a:moveTo>
                  <a:pt x="484" y="29"/>
                </a:moveTo>
                <a:lnTo>
                  <a:pt x="452" y="48"/>
                </a:lnTo>
                <a:lnTo>
                  <a:pt x="418" y="69"/>
                </a:lnTo>
                <a:lnTo>
                  <a:pt x="379" y="88"/>
                </a:lnTo>
                <a:lnTo>
                  <a:pt x="338" y="107"/>
                </a:lnTo>
                <a:lnTo>
                  <a:pt x="293" y="125"/>
                </a:lnTo>
                <a:lnTo>
                  <a:pt x="246" y="142"/>
                </a:lnTo>
                <a:lnTo>
                  <a:pt x="195" y="156"/>
                </a:lnTo>
                <a:lnTo>
                  <a:pt x="140" y="167"/>
                </a:lnTo>
                <a:lnTo>
                  <a:pt x="84" y="175"/>
                </a:lnTo>
                <a:lnTo>
                  <a:pt x="25" y="181"/>
                </a:lnTo>
                <a:lnTo>
                  <a:pt x="25" y="211"/>
                </a:lnTo>
                <a:lnTo>
                  <a:pt x="26" y="245"/>
                </a:lnTo>
                <a:lnTo>
                  <a:pt x="27" y="281"/>
                </a:lnTo>
                <a:lnTo>
                  <a:pt x="30" y="319"/>
                </a:lnTo>
                <a:lnTo>
                  <a:pt x="33" y="360"/>
                </a:lnTo>
                <a:lnTo>
                  <a:pt x="38" y="401"/>
                </a:lnTo>
                <a:lnTo>
                  <a:pt x="43" y="444"/>
                </a:lnTo>
                <a:lnTo>
                  <a:pt x="51" y="488"/>
                </a:lnTo>
                <a:lnTo>
                  <a:pt x="60" y="533"/>
                </a:lnTo>
                <a:lnTo>
                  <a:pt x="71" y="578"/>
                </a:lnTo>
                <a:lnTo>
                  <a:pt x="83" y="624"/>
                </a:lnTo>
                <a:lnTo>
                  <a:pt x="98" y="669"/>
                </a:lnTo>
                <a:lnTo>
                  <a:pt x="115" y="714"/>
                </a:lnTo>
                <a:lnTo>
                  <a:pt x="134" y="758"/>
                </a:lnTo>
                <a:lnTo>
                  <a:pt x="156" y="800"/>
                </a:lnTo>
                <a:lnTo>
                  <a:pt x="180" y="842"/>
                </a:lnTo>
                <a:lnTo>
                  <a:pt x="207" y="882"/>
                </a:lnTo>
                <a:lnTo>
                  <a:pt x="237" y="920"/>
                </a:lnTo>
                <a:lnTo>
                  <a:pt x="270" y="956"/>
                </a:lnTo>
                <a:lnTo>
                  <a:pt x="306" y="989"/>
                </a:lnTo>
                <a:lnTo>
                  <a:pt x="345" y="1019"/>
                </a:lnTo>
                <a:lnTo>
                  <a:pt x="388" y="1046"/>
                </a:lnTo>
                <a:lnTo>
                  <a:pt x="434" y="1070"/>
                </a:lnTo>
                <a:lnTo>
                  <a:pt x="484" y="1090"/>
                </a:lnTo>
                <a:lnTo>
                  <a:pt x="534" y="1070"/>
                </a:lnTo>
                <a:lnTo>
                  <a:pt x="580" y="1046"/>
                </a:lnTo>
                <a:lnTo>
                  <a:pt x="623" y="1019"/>
                </a:lnTo>
                <a:lnTo>
                  <a:pt x="662" y="989"/>
                </a:lnTo>
                <a:lnTo>
                  <a:pt x="699" y="956"/>
                </a:lnTo>
                <a:lnTo>
                  <a:pt x="732" y="920"/>
                </a:lnTo>
                <a:lnTo>
                  <a:pt x="762" y="882"/>
                </a:lnTo>
                <a:lnTo>
                  <a:pt x="789" y="842"/>
                </a:lnTo>
                <a:lnTo>
                  <a:pt x="813" y="801"/>
                </a:lnTo>
                <a:lnTo>
                  <a:pt x="835" y="758"/>
                </a:lnTo>
                <a:lnTo>
                  <a:pt x="854" y="714"/>
                </a:lnTo>
                <a:lnTo>
                  <a:pt x="872" y="670"/>
                </a:lnTo>
                <a:lnTo>
                  <a:pt x="886" y="624"/>
                </a:lnTo>
                <a:lnTo>
                  <a:pt x="899" y="578"/>
                </a:lnTo>
                <a:lnTo>
                  <a:pt x="910" y="533"/>
                </a:lnTo>
                <a:lnTo>
                  <a:pt x="919" y="488"/>
                </a:lnTo>
                <a:lnTo>
                  <a:pt x="926" y="444"/>
                </a:lnTo>
                <a:lnTo>
                  <a:pt x="932" y="401"/>
                </a:lnTo>
                <a:lnTo>
                  <a:pt x="937" y="360"/>
                </a:lnTo>
                <a:lnTo>
                  <a:pt x="940" y="319"/>
                </a:lnTo>
                <a:lnTo>
                  <a:pt x="943" y="281"/>
                </a:lnTo>
                <a:lnTo>
                  <a:pt x="944" y="245"/>
                </a:lnTo>
                <a:lnTo>
                  <a:pt x="945" y="211"/>
                </a:lnTo>
                <a:lnTo>
                  <a:pt x="945" y="181"/>
                </a:lnTo>
                <a:lnTo>
                  <a:pt x="886" y="175"/>
                </a:lnTo>
                <a:lnTo>
                  <a:pt x="830" y="167"/>
                </a:lnTo>
                <a:lnTo>
                  <a:pt x="775" y="156"/>
                </a:lnTo>
                <a:lnTo>
                  <a:pt x="724" y="142"/>
                </a:lnTo>
                <a:lnTo>
                  <a:pt x="677" y="125"/>
                </a:lnTo>
                <a:lnTo>
                  <a:pt x="632" y="107"/>
                </a:lnTo>
                <a:lnTo>
                  <a:pt x="590" y="88"/>
                </a:lnTo>
                <a:lnTo>
                  <a:pt x="551" y="69"/>
                </a:lnTo>
                <a:lnTo>
                  <a:pt x="516" y="48"/>
                </a:lnTo>
                <a:lnTo>
                  <a:pt x="484" y="29"/>
                </a:lnTo>
                <a:close/>
                <a:moveTo>
                  <a:pt x="484" y="0"/>
                </a:moveTo>
                <a:lnTo>
                  <a:pt x="492" y="4"/>
                </a:lnTo>
                <a:lnTo>
                  <a:pt x="523" y="25"/>
                </a:lnTo>
                <a:lnTo>
                  <a:pt x="558" y="44"/>
                </a:lnTo>
                <a:lnTo>
                  <a:pt x="597" y="65"/>
                </a:lnTo>
                <a:lnTo>
                  <a:pt x="639" y="84"/>
                </a:lnTo>
                <a:lnTo>
                  <a:pt x="684" y="102"/>
                </a:lnTo>
                <a:lnTo>
                  <a:pt x="732" y="119"/>
                </a:lnTo>
                <a:lnTo>
                  <a:pt x="784" y="132"/>
                </a:lnTo>
                <a:lnTo>
                  <a:pt x="839" y="145"/>
                </a:lnTo>
                <a:lnTo>
                  <a:pt x="897" y="153"/>
                </a:lnTo>
                <a:lnTo>
                  <a:pt x="958" y="157"/>
                </a:lnTo>
                <a:lnTo>
                  <a:pt x="969" y="158"/>
                </a:lnTo>
                <a:lnTo>
                  <a:pt x="970" y="169"/>
                </a:lnTo>
                <a:lnTo>
                  <a:pt x="970" y="199"/>
                </a:lnTo>
                <a:lnTo>
                  <a:pt x="969" y="231"/>
                </a:lnTo>
                <a:lnTo>
                  <a:pt x="968" y="267"/>
                </a:lnTo>
                <a:lnTo>
                  <a:pt x="966" y="304"/>
                </a:lnTo>
                <a:lnTo>
                  <a:pt x="963" y="343"/>
                </a:lnTo>
                <a:lnTo>
                  <a:pt x="959" y="384"/>
                </a:lnTo>
                <a:lnTo>
                  <a:pt x="954" y="427"/>
                </a:lnTo>
                <a:lnTo>
                  <a:pt x="946" y="470"/>
                </a:lnTo>
                <a:lnTo>
                  <a:pt x="938" y="515"/>
                </a:lnTo>
                <a:lnTo>
                  <a:pt x="928" y="560"/>
                </a:lnTo>
                <a:lnTo>
                  <a:pt x="917" y="605"/>
                </a:lnTo>
                <a:lnTo>
                  <a:pt x="903" y="650"/>
                </a:lnTo>
                <a:lnTo>
                  <a:pt x="887" y="695"/>
                </a:lnTo>
                <a:lnTo>
                  <a:pt x="870" y="740"/>
                </a:lnTo>
                <a:lnTo>
                  <a:pt x="849" y="785"/>
                </a:lnTo>
                <a:lnTo>
                  <a:pt x="826" y="827"/>
                </a:lnTo>
                <a:lnTo>
                  <a:pt x="801" y="869"/>
                </a:lnTo>
                <a:lnTo>
                  <a:pt x="773" y="908"/>
                </a:lnTo>
                <a:lnTo>
                  <a:pt x="742" y="946"/>
                </a:lnTo>
                <a:lnTo>
                  <a:pt x="709" y="981"/>
                </a:lnTo>
                <a:lnTo>
                  <a:pt x="672" y="1014"/>
                </a:lnTo>
                <a:lnTo>
                  <a:pt x="631" y="1044"/>
                </a:lnTo>
                <a:lnTo>
                  <a:pt x="588" y="1071"/>
                </a:lnTo>
                <a:lnTo>
                  <a:pt x="540" y="1094"/>
                </a:lnTo>
                <a:lnTo>
                  <a:pt x="489" y="1115"/>
                </a:lnTo>
                <a:lnTo>
                  <a:pt x="484" y="1116"/>
                </a:lnTo>
                <a:lnTo>
                  <a:pt x="481" y="1115"/>
                </a:lnTo>
                <a:lnTo>
                  <a:pt x="430" y="1094"/>
                </a:lnTo>
                <a:lnTo>
                  <a:pt x="382" y="1071"/>
                </a:lnTo>
                <a:lnTo>
                  <a:pt x="338" y="1044"/>
                </a:lnTo>
                <a:lnTo>
                  <a:pt x="298" y="1014"/>
                </a:lnTo>
                <a:lnTo>
                  <a:pt x="261" y="981"/>
                </a:lnTo>
                <a:lnTo>
                  <a:pt x="227" y="946"/>
                </a:lnTo>
                <a:lnTo>
                  <a:pt x="196" y="908"/>
                </a:lnTo>
                <a:lnTo>
                  <a:pt x="168" y="869"/>
                </a:lnTo>
                <a:lnTo>
                  <a:pt x="142" y="827"/>
                </a:lnTo>
                <a:lnTo>
                  <a:pt x="120" y="785"/>
                </a:lnTo>
                <a:lnTo>
                  <a:pt x="99" y="740"/>
                </a:lnTo>
                <a:lnTo>
                  <a:pt x="82" y="695"/>
                </a:lnTo>
                <a:lnTo>
                  <a:pt x="67" y="650"/>
                </a:lnTo>
                <a:lnTo>
                  <a:pt x="52" y="605"/>
                </a:lnTo>
                <a:lnTo>
                  <a:pt x="41" y="560"/>
                </a:lnTo>
                <a:lnTo>
                  <a:pt x="31" y="515"/>
                </a:lnTo>
                <a:lnTo>
                  <a:pt x="23" y="470"/>
                </a:lnTo>
                <a:lnTo>
                  <a:pt x="16" y="427"/>
                </a:lnTo>
                <a:lnTo>
                  <a:pt x="11" y="384"/>
                </a:lnTo>
                <a:lnTo>
                  <a:pt x="7" y="343"/>
                </a:lnTo>
                <a:lnTo>
                  <a:pt x="4" y="304"/>
                </a:lnTo>
                <a:lnTo>
                  <a:pt x="2" y="267"/>
                </a:lnTo>
                <a:lnTo>
                  <a:pt x="1" y="231"/>
                </a:lnTo>
                <a:lnTo>
                  <a:pt x="0" y="199"/>
                </a:lnTo>
                <a:lnTo>
                  <a:pt x="0" y="158"/>
                </a:lnTo>
                <a:lnTo>
                  <a:pt x="12" y="157"/>
                </a:lnTo>
                <a:lnTo>
                  <a:pt x="73" y="153"/>
                </a:lnTo>
                <a:lnTo>
                  <a:pt x="131" y="145"/>
                </a:lnTo>
                <a:lnTo>
                  <a:pt x="186" y="132"/>
                </a:lnTo>
                <a:lnTo>
                  <a:pt x="238" y="119"/>
                </a:lnTo>
                <a:lnTo>
                  <a:pt x="286" y="102"/>
                </a:lnTo>
                <a:lnTo>
                  <a:pt x="331" y="84"/>
                </a:lnTo>
                <a:lnTo>
                  <a:pt x="373" y="65"/>
                </a:lnTo>
                <a:lnTo>
                  <a:pt x="412" y="44"/>
                </a:lnTo>
                <a:lnTo>
                  <a:pt x="447" y="25"/>
                </a:lnTo>
                <a:lnTo>
                  <a:pt x="48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j-lt"/>
            </a:endParaRPr>
          </a:p>
        </p:txBody>
      </p:sp>
      <p:grpSp>
        <p:nvGrpSpPr>
          <p:cNvPr id="1463" name="Группа 1462"/>
          <p:cNvGrpSpPr/>
          <p:nvPr/>
        </p:nvGrpSpPr>
        <p:grpSpPr>
          <a:xfrm>
            <a:off x="10433589" y="1354284"/>
            <a:ext cx="542798" cy="489698"/>
            <a:chOff x="12466066" y="2135696"/>
            <a:chExt cx="2044700" cy="1844675"/>
          </a:xfrm>
          <a:solidFill>
            <a:schemeClr val="bg1"/>
          </a:solidFill>
        </p:grpSpPr>
        <p:sp>
          <p:nvSpPr>
            <p:cNvPr id="1464" name="Freeform 9"/>
            <p:cNvSpPr>
              <a:spLocks/>
            </p:cNvSpPr>
            <p:nvPr/>
          </p:nvSpPr>
          <p:spPr bwMode="auto">
            <a:xfrm>
              <a:off x="13201079" y="3831146"/>
              <a:ext cx="574675" cy="149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86" y="0"/>
                </a:cxn>
                <a:cxn ang="0">
                  <a:pos x="1067" y="42"/>
                </a:cxn>
                <a:cxn ang="0">
                  <a:pos x="1041" y="80"/>
                </a:cxn>
                <a:cxn ang="0">
                  <a:pos x="1011" y="116"/>
                </a:cxn>
                <a:cxn ang="0">
                  <a:pos x="976" y="148"/>
                </a:cxn>
                <a:cxn ang="0">
                  <a:pos x="939" y="175"/>
                </a:cxn>
                <a:cxn ang="0">
                  <a:pos x="896" y="201"/>
                </a:cxn>
                <a:cxn ang="0">
                  <a:pos x="851" y="223"/>
                </a:cxn>
                <a:cxn ang="0">
                  <a:pos x="804" y="241"/>
                </a:cxn>
                <a:cxn ang="0">
                  <a:pos x="755" y="256"/>
                </a:cxn>
                <a:cxn ang="0">
                  <a:pos x="703" y="268"/>
                </a:cxn>
                <a:cxn ang="0">
                  <a:pos x="651" y="276"/>
                </a:cxn>
                <a:cxn ang="0">
                  <a:pos x="596" y="282"/>
                </a:cxn>
                <a:cxn ang="0">
                  <a:pos x="543" y="283"/>
                </a:cxn>
                <a:cxn ang="0">
                  <a:pos x="489" y="282"/>
                </a:cxn>
                <a:cxn ang="0">
                  <a:pos x="436" y="276"/>
                </a:cxn>
                <a:cxn ang="0">
                  <a:pos x="382" y="268"/>
                </a:cxn>
                <a:cxn ang="0">
                  <a:pos x="332" y="256"/>
                </a:cxn>
                <a:cxn ang="0">
                  <a:pos x="282" y="241"/>
                </a:cxn>
                <a:cxn ang="0">
                  <a:pos x="234" y="223"/>
                </a:cxn>
                <a:cxn ang="0">
                  <a:pos x="189" y="201"/>
                </a:cxn>
                <a:cxn ang="0">
                  <a:pos x="148" y="175"/>
                </a:cxn>
                <a:cxn ang="0">
                  <a:pos x="109" y="148"/>
                </a:cxn>
                <a:cxn ang="0">
                  <a:pos x="75" y="116"/>
                </a:cxn>
                <a:cxn ang="0">
                  <a:pos x="45" y="80"/>
                </a:cxn>
                <a:cxn ang="0">
                  <a:pos x="20" y="42"/>
                </a:cxn>
                <a:cxn ang="0">
                  <a:pos x="0" y="0"/>
                </a:cxn>
              </a:cxnLst>
              <a:rect l="0" t="0" r="r" b="b"/>
              <a:pathLst>
                <a:path w="1086" h="283">
                  <a:moveTo>
                    <a:pt x="0" y="0"/>
                  </a:moveTo>
                  <a:lnTo>
                    <a:pt x="1086" y="0"/>
                  </a:lnTo>
                  <a:lnTo>
                    <a:pt x="1067" y="42"/>
                  </a:lnTo>
                  <a:lnTo>
                    <a:pt x="1041" y="80"/>
                  </a:lnTo>
                  <a:lnTo>
                    <a:pt x="1011" y="116"/>
                  </a:lnTo>
                  <a:lnTo>
                    <a:pt x="976" y="148"/>
                  </a:lnTo>
                  <a:lnTo>
                    <a:pt x="939" y="175"/>
                  </a:lnTo>
                  <a:lnTo>
                    <a:pt x="896" y="201"/>
                  </a:lnTo>
                  <a:lnTo>
                    <a:pt x="851" y="223"/>
                  </a:lnTo>
                  <a:lnTo>
                    <a:pt x="804" y="241"/>
                  </a:lnTo>
                  <a:lnTo>
                    <a:pt x="755" y="256"/>
                  </a:lnTo>
                  <a:lnTo>
                    <a:pt x="703" y="268"/>
                  </a:lnTo>
                  <a:lnTo>
                    <a:pt x="651" y="276"/>
                  </a:lnTo>
                  <a:lnTo>
                    <a:pt x="596" y="282"/>
                  </a:lnTo>
                  <a:lnTo>
                    <a:pt x="543" y="283"/>
                  </a:lnTo>
                  <a:lnTo>
                    <a:pt x="489" y="282"/>
                  </a:lnTo>
                  <a:lnTo>
                    <a:pt x="436" y="276"/>
                  </a:lnTo>
                  <a:lnTo>
                    <a:pt x="382" y="268"/>
                  </a:lnTo>
                  <a:lnTo>
                    <a:pt x="332" y="256"/>
                  </a:lnTo>
                  <a:lnTo>
                    <a:pt x="282" y="241"/>
                  </a:lnTo>
                  <a:lnTo>
                    <a:pt x="234" y="223"/>
                  </a:lnTo>
                  <a:lnTo>
                    <a:pt x="189" y="201"/>
                  </a:lnTo>
                  <a:lnTo>
                    <a:pt x="148" y="175"/>
                  </a:lnTo>
                  <a:lnTo>
                    <a:pt x="109" y="148"/>
                  </a:lnTo>
                  <a:lnTo>
                    <a:pt x="75" y="116"/>
                  </a:lnTo>
                  <a:lnTo>
                    <a:pt x="45" y="80"/>
                  </a:lnTo>
                  <a:lnTo>
                    <a:pt x="2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465" name="Freeform 10"/>
            <p:cNvSpPr>
              <a:spLocks noEditPoints="1"/>
            </p:cNvSpPr>
            <p:nvPr/>
          </p:nvSpPr>
          <p:spPr bwMode="auto">
            <a:xfrm>
              <a:off x="12466066" y="2135696"/>
              <a:ext cx="2044700" cy="1089025"/>
            </a:xfrm>
            <a:custGeom>
              <a:avLst/>
              <a:gdLst/>
              <a:ahLst/>
              <a:cxnLst>
                <a:cxn ang="0">
                  <a:pos x="2421" y="1213"/>
                </a:cxn>
                <a:cxn ang="0">
                  <a:pos x="2355" y="1312"/>
                </a:cxn>
                <a:cxn ang="0">
                  <a:pos x="2378" y="1432"/>
                </a:cxn>
                <a:cxn ang="0">
                  <a:pos x="2477" y="1497"/>
                </a:cxn>
                <a:cxn ang="0">
                  <a:pos x="2597" y="1474"/>
                </a:cxn>
                <a:cxn ang="0">
                  <a:pos x="2662" y="1375"/>
                </a:cxn>
                <a:cxn ang="0">
                  <a:pos x="2639" y="1255"/>
                </a:cxn>
                <a:cxn ang="0">
                  <a:pos x="2540" y="1190"/>
                </a:cxn>
                <a:cxn ang="0">
                  <a:pos x="1294" y="1199"/>
                </a:cxn>
                <a:cxn ang="0">
                  <a:pos x="1209" y="1282"/>
                </a:cxn>
                <a:cxn ang="0">
                  <a:pos x="1209" y="1405"/>
                </a:cxn>
                <a:cxn ang="0">
                  <a:pos x="1294" y="1489"/>
                </a:cxn>
                <a:cxn ang="0">
                  <a:pos x="1416" y="1489"/>
                </a:cxn>
                <a:cxn ang="0">
                  <a:pos x="1499" y="1405"/>
                </a:cxn>
                <a:cxn ang="0">
                  <a:pos x="1499" y="1282"/>
                </a:cxn>
                <a:cxn ang="0">
                  <a:pos x="1416" y="1199"/>
                </a:cxn>
                <a:cxn ang="0">
                  <a:pos x="682" y="45"/>
                </a:cxn>
                <a:cxn ang="0">
                  <a:pos x="837" y="210"/>
                </a:cxn>
                <a:cxn ang="0">
                  <a:pos x="1059" y="341"/>
                </a:cxn>
                <a:cxn ang="0">
                  <a:pos x="1381" y="395"/>
                </a:cxn>
                <a:cxn ang="0">
                  <a:pos x="1734" y="347"/>
                </a:cxn>
                <a:cxn ang="0">
                  <a:pos x="2049" y="343"/>
                </a:cxn>
                <a:cxn ang="0">
                  <a:pos x="2388" y="379"/>
                </a:cxn>
                <a:cxn ang="0">
                  <a:pos x="2736" y="368"/>
                </a:cxn>
                <a:cxn ang="0">
                  <a:pos x="2978" y="247"/>
                </a:cxn>
                <a:cxn ang="0">
                  <a:pos x="3147" y="90"/>
                </a:cxn>
                <a:cxn ang="0">
                  <a:pos x="3252" y="147"/>
                </a:cxn>
                <a:cxn ang="0">
                  <a:pos x="3267" y="407"/>
                </a:cxn>
                <a:cxn ang="0">
                  <a:pos x="3202" y="626"/>
                </a:cxn>
                <a:cxn ang="0">
                  <a:pos x="3075" y="814"/>
                </a:cxn>
                <a:cxn ang="0">
                  <a:pos x="3431" y="797"/>
                </a:cxn>
                <a:cxn ang="0">
                  <a:pos x="3778" y="883"/>
                </a:cxn>
                <a:cxn ang="0">
                  <a:pos x="3682" y="1115"/>
                </a:cxn>
                <a:cxn ang="0">
                  <a:pos x="3410" y="1306"/>
                </a:cxn>
                <a:cxn ang="0">
                  <a:pos x="3101" y="1402"/>
                </a:cxn>
                <a:cxn ang="0">
                  <a:pos x="3000" y="1631"/>
                </a:cxn>
                <a:cxn ang="0">
                  <a:pos x="2962" y="1880"/>
                </a:cxn>
                <a:cxn ang="0">
                  <a:pos x="2795" y="2010"/>
                </a:cxn>
                <a:cxn ang="0">
                  <a:pos x="2376" y="1877"/>
                </a:cxn>
                <a:cxn ang="0">
                  <a:pos x="1931" y="1833"/>
                </a:cxn>
                <a:cxn ang="0">
                  <a:pos x="1487" y="1877"/>
                </a:cxn>
                <a:cxn ang="0">
                  <a:pos x="1068" y="2010"/>
                </a:cxn>
                <a:cxn ang="0">
                  <a:pos x="901" y="1880"/>
                </a:cxn>
                <a:cxn ang="0">
                  <a:pos x="865" y="1631"/>
                </a:cxn>
                <a:cxn ang="0">
                  <a:pos x="763" y="1402"/>
                </a:cxn>
                <a:cxn ang="0">
                  <a:pos x="455" y="1306"/>
                </a:cxn>
                <a:cxn ang="0">
                  <a:pos x="183" y="1115"/>
                </a:cxn>
                <a:cxn ang="0">
                  <a:pos x="86" y="883"/>
                </a:cxn>
                <a:cxn ang="0">
                  <a:pos x="433" y="797"/>
                </a:cxn>
                <a:cxn ang="0">
                  <a:pos x="788" y="814"/>
                </a:cxn>
                <a:cxn ang="0">
                  <a:pos x="661" y="626"/>
                </a:cxn>
                <a:cxn ang="0">
                  <a:pos x="596" y="407"/>
                </a:cxn>
                <a:cxn ang="0">
                  <a:pos x="611" y="147"/>
                </a:cxn>
              </a:cxnLst>
              <a:rect l="0" t="0" r="r" b="b"/>
              <a:pathLst>
                <a:path w="3864" h="2057">
                  <a:moveTo>
                    <a:pt x="2509" y="1186"/>
                  </a:moveTo>
                  <a:lnTo>
                    <a:pt x="2477" y="1190"/>
                  </a:lnTo>
                  <a:lnTo>
                    <a:pt x="2447" y="1199"/>
                  </a:lnTo>
                  <a:lnTo>
                    <a:pt x="2421" y="1213"/>
                  </a:lnTo>
                  <a:lnTo>
                    <a:pt x="2398" y="1232"/>
                  </a:lnTo>
                  <a:lnTo>
                    <a:pt x="2378" y="1255"/>
                  </a:lnTo>
                  <a:lnTo>
                    <a:pt x="2364" y="1282"/>
                  </a:lnTo>
                  <a:lnTo>
                    <a:pt x="2355" y="1312"/>
                  </a:lnTo>
                  <a:lnTo>
                    <a:pt x="2352" y="1344"/>
                  </a:lnTo>
                  <a:lnTo>
                    <a:pt x="2355" y="1375"/>
                  </a:lnTo>
                  <a:lnTo>
                    <a:pt x="2364" y="1405"/>
                  </a:lnTo>
                  <a:lnTo>
                    <a:pt x="2378" y="1432"/>
                  </a:lnTo>
                  <a:lnTo>
                    <a:pt x="2398" y="1455"/>
                  </a:lnTo>
                  <a:lnTo>
                    <a:pt x="2421" y="1474"/>
                  </a:lnTo>
                  <a:lnTo>
                    <a:pt x="2447" y="1489"/>
                  </a:lnTo>
                  <a:lnTo>
                    <a:pt x="2477" y="1497"/>
                  </a:lnTo>
                  <a:lnTo>
                    <a:pt x="2509" y="1501"/>
                  </a:lnTo>
                  <a:lnTo>
                    <a:pt x="2540" y="1497"/>
                  </a:lnTo>
                  <a:lnTo>
                    <a:pt x="2571" y="1489"/>
                  </a:lnTo>
                  <a:lnTo>
                    <a:pt x="2597" y="1474"/>
                  </a:lnTo>
                  <a:lnTo>
                    <a:pt x="2620" y="1455"/>
                  </a:lnTo>
                  <a:lnTo>
                    <a:pt x="2639" y="1432"/>
                  </a:lnTo>
                  <a:lnTo>
                    <a:pt x="2654" y="1405"/>
                  </a:lnTo>
                  <a:lnTo>
                    <a:pt x="2662" y="1375"/>
                  </a:lnTo>
                  <a:lnTo>
                    <a:pt x="2666" y="1344"/>
                  </a:lnTo>
                  <a:lnTo>
                    <a:pt x="2662" y="1312"/>
                  </a:lnTo>
                  <a:lnTo>
                    <a:pt x="2654" y="1282"/>
                  </a:lnTo>
                  <a:lnTo>
                    <a:pt x="2639" y="1255"/>
                  </a:lnTo>
                  <a:lnTo>
                    <a:pt x="2620" y="1232"/>
                  </a:lnTo>
                  <a:lnTo>
                    <a:pt x="2597" y="1213"/>
                  </a:lnTo>
                  <a:lnTo>
                    <a:pt x="2571" y="1199"/>
                  </a:lnTo>
                  <a:lnTo>
                    <a:pt x="2540" y="1190"/>
                  </a:lnTo>
                  <a:lnTo>
                    <a:pt x="2509" y="1186"/>
                  </a:lnTo>
                  <a:close/>
                  <a:moveTo>
                    <a:pt x="1354" y="1186"/>
                  </a:moveTo>
                  <a:lnTo>
                    <a:pt x="1323" y="1190"/>
                  </a:lnTo>
                  <a:lnTo>
                    <a:pt x="1294" y="1199"/>
                  </a:lnTo>
                  <a:lnTo>
                    <a:pt x="1267" y="1213"/>
                  </a:lnTo>
                  <a:lnTo>
                    <a:pt x="1243" y="1232"/>
                  </a:lnTo>
                  <a:lnTo>
                    <a:pt x="1224" y="1255"/>
                  </a:lnTo>
                  <a:lnTo>
                    <a:pt x="1209" y="1282"/>
                  </a:lnTo>
                  <a:lnTo>
                    <a:pt x="1201" y="1312"/>
                  </a:lnTo>
                  <a:lnTo>
                    <a:pt x="1197" y="1344"/>
                  </a:lnTo>
                  <a:lnTo>
                    <a:pt x="1201" y="1375"/>
                  </a:lnTo>
                  <a:lnTo>
                    <a:pt x="1209" y="1405"/>
                  </a:lnTo>
                  <a:lnTo>
                    <a:pt x="1224" y="1432"/>
                  </a:lnTo>
                  <a:lnTo>
                    <a:pt x="1243" y="1455"/>
                  </a:lnTo>
                  <a:lnTo>
                    <a:pt x="1267" y="1474"/>
                  </a:lnTo>
                  <a:lnTo>
                    <a:pt x="1294" y="1489"/>
                  </a:lnTo>
                  <a:lnTo>
                    <a:pt x="1323" y="1497"/>
                  </a:lnTo>
                  <a:lnTo>
                    <a:pt x="1354" y="1501"/>
                  </a:lnTo>
                  <a:lnTo>
                    <a:pt x="1386" y="1497"/>
                  </a:lnTo>
                  <a:lnTo>
                    <a:pt x="1416" y="1489"/>
                  </a:lnTo>
                  <a:lnTo>
                    <a:pt x="1442" y="1474"/>
                  </a:lnTo>
                  <a:lnTo>
                    <a:pt x="1465" y="1455"/>
                  </a:lnTo>
                  <a:lnTo>
                    <a:pt x="1485" y="1432"/>
                  </a:lnTo>
                  <a:lnTo>
                    <a:pt x="1499" y="1405"/>
                  </a:lnTo>
                  <a:lnTo>
                    <a:pt x="1508" y="1375"/>
                  </a:lnTo>
                  <a:lnTo>
                    <a:pt x="1511" y="1344"/>
                  </a:lnTo>
                  <a:lnTo>
                    <a:pt x="1508" y="1312"/>
                  </a:lnTo>
                  <a:lnTo>
                    <a:pt x="1499" y="1282"/>
                  </a:lnTo>
                  <a:lnTo>
                    <a:pt x="1485" y="1255"/>
                  </a:lnTo>
                  <a:lnTo>
                    <a:pt x="1465" y="1232"/>
                  </a:lnTo>
                  <a:lnTo>
                    <a:pt x="1442" y="1213"/>
                  </a:lnTo>
                  <a:lnTo>
                    <a:pt x="1416" y="1199"/>
                  </a:lnTo>
                  <a:lnTo>
                    <a:pt x="1386" y="1190"/>
                  </a:lnTo>
                  <a:lnTo>
                    <a:pt x="1354" y="1186"/>
                  </a:lnTo>
                  <a:close/>
                  <a:moveTo>
                    <a:pt x="652" y="0"/>
                  </a:moveTo>
                  <a:lnTo>
                    <a:pt x="682" y="45"/>
                  </a:lnTo>
                  <a:lnTo>
                    <a:pt x="716" y="90"/>
                  </a:lnTo>
                  <a:lnTo>
                    <a:pt x="752" y="131"/>
                  </a:lnTo>
                  <a:lnTo>
                    <a:pt x="793" y="172"/>
                  </a:lnTo>
                  <a:lnTo>
                    <a:pt x="837" y="210"/>
                  </a:lnTo>
                  <a:lnTo>
                    <a:pt x="886" y="246"/>
                  </a:lnTo>
                  <a:lnTo>
                    <a:pt x="938" y="281"/>
                  </a:lnTo>
                  <a:lnTo>
                    <a:pt x="996" y="312"/>
                  </a:lnTo>
                  <a:lnTo>
                    <a:pt x="1059" y="341"/>
                  </a:lnTo>
                  <a:lnTo>
                    <a:pt x="1127" y="368"/>
                  </a:lnTo>
                  <a:lnTo>
                    <a:pt x="1201" y="392"/>
                  </a:lnTo>
                  <a:lnTo>
                    <a:pt x="1280" y="413"/>
                  </a:lnTo>
                  <a:lnTo>
                    <a:pt x="1381" y="395"/>
                  </a:lnTo>
                  <a:lnTo>
                    <a:pt x="1475" y="379"/>
                  </a:lnTo>
                  <a:lnTo>
                    <a:pt x="1566" y="366"/>
                  </a:lnTo>
                  <a:lnTo>
                    <a:pt x="1650" y="355"/>
                  </a:lnTo>
                  <a:lnTo>
                    <a:pt x="1734" y="347"/>
                  </a:lnTo>
                  <a:lnTo>
                    <a:pt x="1814" y="343"/>
                  </a:lnTo>
                  <a:lnTo>
                    <a:pt x="1892" y="340"/>
                  </a:lnTo>
                  <a:lnTo>
                    <a:pt x="1971" y="340"/>
                  </a:lnTo>
                  <a:lnTo>
                    <a:pt x="2049" y="343"/>
                  </a:lnTo>
                  <a:lnTo>
                    <a:pt x="2130" y="347"/>
                  </a:lnTo>
                  <a:lnTo>
                    <a:pt x="2213" y="355"/>
                  </a:lnTo>
                  <a:lnTo>
                    <a:pt x="2298" y="366"/>
                  </a:lnTo>
                  <a:lnTo>
                    <a:pt x="2388" y="379"/>
                  </a:lnTo>
                  <a:lnTo>
                    <a:pt x="2483" y="395"/>
                  </a:lnTo>
                  <a:lnTo>
                    <a:pt x="2584" y="413"/>
                  </a:lnTo>
                  <a:lnTo>
                    <a:pt x="2664" y="392"/>
                  </a:lnTo>
                  <a:lnTo>
                    <a:pt x="2736" y="368"/>
                  </a:lnTo>
                  <a:lnTo>
                    <a:pt x="2804" y="341"/>
                  </a:lnTo>
                  <a:lnTo>
                    <a:pt x="2867" y="312"/>
                  </a:lnTo>
                  <a:lnTo>
                    <a:pt x="2925" y="281"/>
                  </a:lnTo>
                  <a:lnTo>
                    <a:pt x="2978" y="247"/>
                  </a:lnTo>
                  <a:lnTo>
                    <a:pt x="3026" y="211"/>
                  </a:lnTo>
                  <a:lnTo>
                    <a:pt x="3070" y="172"/>
                  </a:lnTo>
                  <a:lnTo>
                    <a:pt x="3111" y="132"/>
                  </a:lnTo>
                  <a:lnTo>
                    <a:pt x="3147" y="90"/>
                  </a:lnTo>
                  <a:lnTo>
                    <a:pt x="3181" y="46"/>
                  </a:lnTo>
                  <a:lnTo>
                    <a:pt x="3211" y="0"/>
                  </a:lnTo>
                  <a:lnTo>
                    <a:pt x="3236" y="75"/>
                  </a:lnTo>
                  <a:lnTo>
                    <a:pt x="3252" y="147"/>
                  </a:lnTo>
                  <a:lnTo>
                    <a:pt x="3265" y="216"/>
                  </a:lnTo>
                  <a:lnTo>
                    <a:pt x="3271" y="282"/>
                  </a:lnTo>
                  <a:lnTo>
                    <a:pt x="3272" y="345"/>
                  </a:lnTo>
                  <a:lnTo>
                    <a:pt x="3267" y="407"/>
                  </a:lnTo>
                  <a:lnTo>
                    <a:pt x="3257" y="465"/>
                  </a:lnTo>
                  <a:lnTo>
                    <a:pt x="3243" y="520"/>
                  </a:lnTo>
                  <a:lnTo>
                    <a:pt x="3225" y="575"/>
                  </a:lnTo>
                  <a:lnTo>
                    <a:pt x="3202" y="626"/>
                  </a:lnTo>
                  <a:lnTo>
                    <a:pt x="3175" y="675"/>
                  </a:lnTo>
                  <a:lnTo>
                    <a:pt x="3145" y="723"/>
                  </a:lnTo>
                  <a:lnTo>
                    <a:pt x="3111" y="769"/>
                  </a:lnTo>
                  <a:lnTo>
                    <a:pt x="3075" y="814"/>
                  </a:lnTo>
                  <a:lnTo>
                    <a:pt x="3165" y="798"/>
                  </a:lnTo>
                  <a:lnTo>
                    <a:pt x="3255" y="790"/>
                  </a:lnTo>
                  <a:lnTo>
                    <a:pt x="3343" y="790"/>
                  </a:lnTo>
                  <a:lnTo>
                    <a:pt x="3431" y="797"/>
                  </a:lnTo>
                  <a:lnTo>
                    <a:pt x="3518" y="809"/>
                  </a:lnTo>
                  <a:lnTo>
                    <a:pt x="3606" y="829"/>
                  </a:lnTo>
                  <a:lnTo>
                    <a:pt x="3693" y="854"/>
                  </a:lnTo>
                  <a:lnTo>
                    <a:pt x="3778" y="883"/>
                  </a:lnTo>
                  <a:lnTo>
                    <a:pt x="3864" y="917"/>
                  </a:lnTo>
                  <a:lnTo>
                    <a:pt x="3805" y="988"/>
                  </a:lnTo>
                  <a:lnTo>
                    <a:pt x="3745" y="1055"/>
                  </a:lnTo>
                  <a:lnTo>
                    <a:pt x="3682" y="1115"/>
                  </a:lnTo>
                  <a:lnTo>
                    <a:pt x="3616" y="1171"/>
                  </a:lnTo>
                  <a:lnTo>
                    <a:pt x="3550" y="1222"/>
                  </a:lnTo>
                  <a:lnTo>
                    <a:pt x="3481" y="1266"/>
                  </a:lnTo>
                  <a:lnTo>
                    <a:pt x="3410" y="1306"/>
                  </a:lnTo>
                  <a:lnTo>
                    <a:pt x="3336" y="1340"/>
                  </a:lnTo>
                  <a:lnTo>
                    <a:pt x="3261" y="1367"/>
                  </a:lnTo>
                  <a:lnTo>
                    <a:pt x="3182" y="1387"/>
                  </a:lnTo>
                  <a:lnTo>
                    <a:pt x="3101" y="1402"/>
                  </a:lnTo>
                  <a:lnTo>
                    <a:pt x="3018" y="1410"/>
                  </a:lnTo>
                  <a:lnTo>
                    <a:pt x="3011" y="1489"/>
                  </a:lnTo>
                  <a:lnTo>
                    <a:pt x="3005" y="1562"/>
                  </a:lnTo>
                  <a:lnTo>
                    <a:pt x="3000" y="1631"/>
                  </a:lnTo>
                  <a:lnTo>
                    <a:pt x="2994" y="1698"/>
                  </a:lnTo>
                  <a:lnTo>
                    <a:pt x="2985" y="1761"/>
                  </a:lnTo>
                  <a:lnTo>
                    <a:pt x="2976" y="1821"/>
                  </a:lnTo>
                  <a:lnTo>
                    <a:pt x="2962" y="1880"/>
                  </a:lnTo>
                  <a:lnTo>
                    <a:pt x="2945" y="1940"/>
                  </a:lnTo>
                  <a:lnTo>
                    <a:pt x="2922" y="1998"/>
                  </a:lnTo>
                  <a:lnTo>
                    <a:pt x="2895" y="2057"/>
                  </a:lnTo>
                  <a:lnTo>
                    <a:pt x="2795" y="2010"/>
                  </a:lnTo>
                  <a:lnTo>
                    <a:pt x="2695" y="1969"/>
                  </a:lnTo>
                  <a:lnTo>
                    <a:pt x="2590" y="1932"/>
                  </a:lnTo>
                  <a:lnTo>
                    <a:pt x="2483" y="1902"/>
                  </a:lnTo>
                  <a:lnTo>
                    <a:pt x="2376" y="1877"/>
                  </a:lnTo>
                  <a:lnTo>
                    <a:pt x="2266" y="1857"/>
                  </a:lnTo>
                  <a:lnTo>
                    <a:pt x="2155" y="1844"/>
                  </a:lnTo>
                  <a:lnTo>
                    <a:pt x="2043" y="1836"/>
                  </a:lnTo>
                  <a:lnTo>
                    <a:pt x="1931" y="1833"/>
                  </a:lnTo>
                  <a:lnTo>
                    <a:pt x="1820" y="1836"/>
                  </a:lnTo>
                  <a:lnTo>
                    <a:pt x="1708" y="1844"/>
                  </a:lnTo>
                  <a:lnTo>
                    <a:pt x="1597" y="1857"/>
                  </a:lnTo>
                  <a:lnTo>
                    <a:pt x="1487" y="1877"/>
                  </a:lnTo>
                  <a:lnTo>
                    <a:pt x="1380" y="1902"/>
                  </a:lnTo>
                  <a:lnTo>
                    <a:pt x="1273" y="1932"/>
                  </a:lnTo>
                  <a:lnTo>
                    <a:pt x="1168" y="1969"/>
                  </a:lnTo>
                  <a:lnTo>
                    <a:pt x="1068" y="2010"/>
                  </a:lnTo>
                  <a:lnTo>
                    <a:pt x="968" y="2057"/>
                  </a:lnTo>
                  <a:lnTo>
                    <a:pt x="941" y="1998"/>
                  </a:lnTo>
                  <a:lnTo>
                    <a:pt x="918" y="1940"/>
                  </a:lnTo>
                  <a:lnTo>
                    <a:pt x="901" y="1880"/>
                  </a:lnTo>
                  <a:lnTo>
                    <a:pt x="887" y="1821"/>
                  </a:lnTo>
                  <a:lnTo>
                    <a:pt x="878" y="1761"/>
                  </a:lnTo>
                  <a:lnTo>
                    <a:pt x="871" y="1698"/>
                  </a:lnTo>
                  <a:lnTo>
                    <a:pt x="865" y="1631"/>
                  </a:lnTo>
                  <a:lnTo>
                    <a:pt x="858" y="1562"/>
                  </a:lnTo>
                  <a:lnTo>
                    <a:pt x="854" y="1489"/>
                  </a:lnTo>
                  <a:lnTo>
                    <a:pt x="846" y="1410"/>
                  </a:lnTo>
                  <a:lnTo>
                    <a:pt x="763" y="1402"/>
                  </a:lnTo>
                  <a:lnTo>
                    <a:pt x="682" y="1387"/>
                  </a:lnTo>
                  <a:lnTo>
                    <a:pt x="603" y="1367"/>
                  </a:lnTo>
                  <a:lnTo>
                    <a:pt x="528" y="1340"/>
                  </a:lnTo>
                  <a:lnTo>
                    <a:pt x="455" y="1306"/>
                  </a:lnTo>
                  <a:lnTo>
                    <a:pt x="383" y="1266"/>
                  </a:lnTo>
                  <a:lnTo>
                    <a:pt x="314" y="1222"/>
                  </a:lnTo>
                  <a:lnTo>
                    <a:pt x="248" y="1171"/>
                  </a:lnTo>
                  <a:lnTo>
                    <a:pt x="183" y="1115"/>
                  </a:lnTo>
                  <a:lnTo>
                    <a:pt x="120" y="1055"/>
                  </a:lnTo>
                  <a:lnTo>
                    <a:pt x="59" y="988"/>
                  </a:lnTo>
                  <a:lnTo>
                    <a:pt x="0" y="917"/>
                  </a:lnTo>
                  <a:lnTo>
                    <a:pt x="86" y="883"/>
                  </a:lnTo>
                  <a:lnTo>
                    <a:pt x="172" y="854"/>
                  </a:lnTo>
                  <a:lnTo>
                    <a:pt x="258" y="829"/>
                  </a:lnTo>
                  <a:lnTo>
                    <a:pt x="345" y="809"/>
                  </a:lnTo>
                  <a:lnTo>
                    <a:pt x="433" y="797"/>
                  </a:lnTo>
                  <a:lnTo>
                    <a:pt x="521" y="790"/>
                  </a:lnTo>
                  <a:lnTo>
                    <a:pt x="609" y="790"/>
                  </a:lnTo>
                  <a:lnTo>
                    <a:pt x="699" y="798"/>
                  </a:lnTo>
                  <a:lnTo>
                    <a:pt x="788" y="814"/>
                  </a:lnTo>
                  <a:lnTo>
                    <a:pt x="752" y="769"/>
                  </a:lnTo>
                  <a:lnTo>
                    <a:pt x="718" y="723"/>
                  </a:lnTo>
                  <a:lnTo>
                    <a:pt x="688" y="675"/>
                  </a:lnTo>
                  <a:lnTo>
                    <a:pt x="661" y="626"/>
                  </a:lnTo>
                  <a:lnTo>
                    <a:pt x="638" y="575"/>
                  </a:lnTo>
                  <a:lnTo>
                    <a:pt x="620" y="520"/>
                  </a:lnTo>
                  <a:lnTo>
                    <a:pt x="606" y="465"/>
                  </a:lnTo>
                  <a:lnTo>
                    <a:pt x="596" y="407"/>
                  </a:lnTo>
                  <a:lnTo>
                    <a:pt x="591" y="345"/>
                  </a:lnTo>
                  <a:lnTo>
                    <a:pt x="592" y="282"/>
                  </a:lnTo>
                  <a:lnTo>
                    <a:pt x="599" y="216"/>
                  </a:lnTo>
                  <a:lnTo>
                    <a:pt x="611" y="147"/>
                  </a:lnTo>
                  <a:lnTo>
                    <a:pt x="628" y="75"/>
                  </a:lnTo>
                  <a:lnTo>
                    <a:pt x="6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466" name="Freeform 11"/>
            <p:cNvSpPr>
              <a:spLocks noEditPoints="1"/>
            </p:cNvSpPr>
            <p:nvPr/>
          </p:nvSpPr>
          <p:spPr bwMode="auto">
            <a:xfrm>
              <a:off x="13029629" y="3186621"/>
              <a:ext cx="917575" cy="577850"/>
            </a:xfrm>
            <a:custGeom>
              <a:avLst/>
              <a:gdLst/>
              <a:ahLst/>
              <a:cxnLst>
                <a:cxn ang="0">
                  <a:pos x="1216" y="481"/>
                </a:cxn>
                <a:cxn ang="0">
                  <a:pos x="1179" y="504"/>
                </a:cxn>
                <a:cxn ang="0">
                  <a:pos x="1180" y="533"/>
                </a:cxn>
                <a:cxn ang="0">
                  <a:pos x="1227" y="556"/>
                </a:cxn>
                <a:cxn ang="0">
                  <a:pos x="1295" y="571"/>
                </a:cxn>
                <a:cxn ang="0">
                  <a:pos x="1317" y="603"/>
                </a:cxn>
                <a:cxn ang="0">
                  <a:pos x="1299" y="642"/>
                </a:cxn>
                <a:cxn ang="0">
                  <a:pos x="1296" y="662"/>
                </a:cxn>
                <a:cxn ang="0">
                  <a:pos x="1360" y="634"/>
                </a:cxn>
                <a:cxn ang="0">
                  <a:pos x="1394" y="590"/>
                </a:cxn>
                <a:cxn ang="0">
                  <a:pos x="1395" y="540"/>
                </a:cxn>
                <a:cxn ang="0">
                  <a:pos x="1360" y="498"/>
                </a:cxn>
                <a:cxn ang="0">
                  <a:pos x="1283" y="475"/>
                </a:cxn>
                <a:cxn ang="0">
                  <a:pos x="452" y="475"/>
                </a:cxn>
                <a:cxn ang="0">
                  <a:pos x="376" y="498"/>
                </a:cxn>
                <a:cxn ang="0">
                  <a:pos x="340" y="540"/>
                </a:cxn>
                <a:cxn ang="0">
                  <a:pos x="341" y="590"/>
                </a:cxn>
                <a:cxn ang="0">
                  <a:pos x="375" y="634"/>
                </a:cxn>
                <a:cxn ang="0">
                  <a:pos x="439" y="662"/>
                </a:cxn>
                <a:cxn ang="0">
                  <a:pos x="436" y="642"/>
                </a:cxn>
                <a:cxn ang="0">
                  <a:pos x="418" y="603"/>
                </a:cxn>
                <a:cxn ang="0">
                  <a:pos x="440" y="571"/>
                </a:cxn>
                <a:cxn ang="0">
                  <a:pos x="508" y="556"/>
                </a:cxn>
                <a:cxn ang="0">
                  <a:pos x="555" y="533"/>
                </a:cxn>
                <a:cxn ang="0">
                  <a:pos x="556" y="504"/>
                </a:cxn>
                <a:cxn ang="0">
                  <a:pos x="519" y="481"/>
                </a:cxn>
                <a:cxn ang="0">
                  <a:pos x="833" y="0"/>
                </a:cxn>
                <a:cxn ang="0">
                  <a:pos x="1040" y="7"/>
                </a:cxn>
                <a:cxn ang="0">
                  <a:pos x="1238" y="33"/>
                </a:cxn>
                <a:cxn ang="0">
                  <a:pos x="1417" y="79"/>
                </a:cxn>
                <a:cxn ang="0">
                  <a:pos x="1566" y="145"/>
                </a:cxn>
                <a:cxn ang="0">
                  <a:pos x="1673" y="231"/>
                </a:cxn>
                <a:cxn ang="0">
                  <a:pos x="1730" y="335"/>
                </a:cxn>
                <a:cxn ang="0">
                  <a:pos x="1728" y="547"/>
                </a:cxn>
                <a:cxn ang="0">
                  <a:pos x="1704" y="754"/>
                </a:cxn>
                <a:cxn ang="0">
                  <a:pos x="1653" y="905"/>
                </a:cxn>
                <a:cxn ang="0">
                  <a:pos x="1571" y="1007"/>
                </a:cxn>
                <a:cxn ang="0">
                  <a:pos x="1448" y="1066"/>
                </a:cxn>
                <a:cxn ang="0">
                  <a:pos x="1278" y="1090"/>
                </a:cxn>
                <a:cxn ang="0">
                  <a:pos x="1053" y="1088"/>
                </a:cxn>
                <a:cxn ang="0">
                  <a:pos x="771" y="1082"/>
                </a:cxn>
                <a:cxn ang="0">
                  <a:pos x="526" y="1093"/>
                </a:cxn>
                <a:cxn ang="0">
                  <a:pos x="339" y="1078"/>
                </a:cxn>
                <a:cxn ang="0">
                  <a:pos x="201" y="1031"/>
                </a:cxn>
                <a:cxn ang="0">
                  <a:pos x="105" y="944"/>
                </a:cxn>
                <a:cxn ang="0">
                  <a:pos x="46" y="810"/>
                </a:cxn>
                <a:cxn ang="0">
                  <a:pos x="13" y="622"/>
                </a:cxn>
                <a:cxn ang="0">
                  <a:pos x="0" y="374"/>
                </a:cxn>
                <a:cxn ang="0">
                  <a:pos x="36" y="263"/>
                </a:cxn>
                <a:cxn ang="0">
                  <a:pos x="128" y="171"/>
                </a:cxn>
                <a:cxn ang="0">
                  <a:pos x="265" y="99"/>
                </a:cxn>
                <a:cxn ang="0">
                  <a:pos x="434" y="46"/>
                </a:cxn>
                <a:cxn ang="0">
                  <a:pos x="628" y="13"/>
                </a:cxn>
                <a:cxn ang="0">
                  <a:pos x="833" y="0"/>
                </a:cxn>
              </a:cxnLst>
              <a:rect l="0" t="0" r="r" b="b"/>
              <a:pathLst>
                <a:path w="1735" h="1093">
                  <a:moveTo>
                    <a:pt x="1257" y="474"/>
                  </a:moveTo>
                  <a:lnTo>
                    <a:pt x="1236" y="476"/>
                  </a:lnTo>
                  <a:lnTo>
                    <a:pt x="1216" y="481"/>
                  </a:lnTo>
                  <a:lnTo>
                    <a:pt x="1199" y="487"/>
                  </a:lnTo>
                  <a:lnTo>
                    <a:pt x="1187" y="495"/>
                  </a:lnTo>
                  <a:lnTo>
                    <a:pt x="1179" y="504"/>
                  </a:lnTo>
                  <a:lnTo>
                    <a:pt x="1175" y="513"/>
                  </a:lnTo>
                  <a:lnTo>
                    <a:pt x="1175" y="523"/>
                  </a:lnTo>
                  <a:lnTo>
                    <a:pt x="1180" y="533"/>
                  </a:lnTo>
                  <a:lnTo>
                    <a:pt x="1191" y="542"/>
                  </a:lnTo>
                  <a:lnTo>
                    <a:pt x="1207" y="550"/>
                  </a:lnTo>
                  <a:lnTo>
                    <a:pt x="1227" y="556"/>
                  </a:lnTo>
                  <a:lnTo>
                    <a:pt x="1255" y="561"/>
                  </a:lnTo>
                  <a:lnTo>
                    <a:pt x="1278" y="565"/>
                  </a:lnTo>
                  <a:lnTo>
                    <a:pt x="1295" y="571"/>
                  </a:lnTo>
                  <a:lnTo>
                    <a:pt x="1307" y="581"/>
                  </a:lnTo>
                  <a:lnTo>
                    <a:pt x="1314" y="591"/>
                  </a:lnTo>
                  <a:lnTo>
                    <a:pt x="1317" y="603"/>
                  </a:lnTo>
                  <a:lnTo>
                    <a:pt x="1314" y="616"/>
                  </a:lnTo>
                  <a:lnTo>
                    <a:pt x="1308" y="628"/>
                  </a:lnTo>
                  <a:lnTo>
                    <a:pt x="1299" y="642"/>
                  </a:lnTo>
                  <a:lnTo>
                    <a:pt x="1285" y="654"/>
                  </a:lnTo>
                  <a:lnTo>
                    <a:pt x="1270" y="666"/>
                  </a:lnTo>
                  <a:lnTo>
                    <a:pt x="1296" y="662"/>
                  </a:lnTo>
                  <a:lnTo>
                    <a:pt x="1320" y="656"/>
                  </a:lnTo>
                  <a:lnTo>
                    <a:pt x="1342" y="646"/>
                  </a:lnTo>
                  <a:lnTo>
                    <a:pt x="1360" y="634"/>
                  </a:lnTo>
                  <a:lnTo>
                    <a:pt x="1375" y="621"/>
                  </a:lnTo>
                  <a:lnTo>
                    <a:pt x="1387" y="607"/>
                  </a:lnTo>
                  <a:lnTo>
                    <a:pt x="1394" y="590"/>
                  </a:lnTo>
                  <a:lnTo>
                    <a:pt x="1399" y="573"/>
                  </a:lnTo>
                  <a:lnTo>
                    <a:pt x="1399" y="556"/>
                  </a:lnTo>
                  <a:lnTo>
                    <a:pt x="1395" y="540"/>
                  </a:lnTo>
                  <a:lnTo>
                    <a:pt x="1388" y="524"/>
                  </a:lnTo>
                  <a:lnTo>
                    <a:pt x="1376" y="510"/>
                  </a:lnTo>
                  <a:lnTo>
                    <a:pt x="1360" y="498"/>
                  </a:lnTo>
                  <a:lnTo>
                    <a:pt x="1338" y="487"/>
                  </a:lnTo>
                  <a:lnTo>
                    <a:pt x="1313" y="480"/>
                  </a:lnTo>
                  <a:lnTo>
                    <a:pt x="1283" y="475"/>
                  </a:lnTo>
                  <a:lnTo>
                    <a:pt x="1257" y="474"/>
                  </a:lnTo>
                  <a:close/>
                  <a:moveTo>
                    <a:pt x="478" y="474"/>
                  </a:moveTo>
                  <a:lnTo>
                    <a:pt x="452" y="475"/>
                  </a:lnTo>
                  <a:lnTo>
                    <a:pt x="422" y="480"/>
                  </a:lnTo>
                  <a:lnTo>
                    <a:pt x="397" y="487"/>
                  </a:lnTo>
                  <a:lnTo>
                    <a:pt x="376" y="498"/>
                  </a:lnTo>
                  <a:lnTo>
                    <a:pt x="359" y="510"/>
                  </a:lnTo>
                  <a:lnTo>
                    <a:pt x="348" y="524"/>
                  </a:lnTo>
                  <a:lnTo>
                    <a:pt x="340" y="540"/>
                  </a:lnTo>
                  <a:lnTo>
                    <a:pt x="336" y="556"/>
                  </a:lnTo>
                  <a:lnTo>
                    <a:pt x="337" y="573"/>
                  </a:lnTo>
                  <a:lnTo>
                    <a:pt x="341" y="590"/>
                  </a:lnTo>
                  <a:lnTo>
                    <a:pt x="349" y="607"/>
                  </a:lnTo>
                  <a:lnTo>
                    <a:pt x="360" y="621"/>
                  </a:lnTo>
                  <a:lnTo>
                    <a:pt x="375" y="634"/>
                  </a:lnTo>
                  <a:lnTo>
                    <a:pt x="393" y="646"/>
                  </a:lnTo>
                  <a:lnTo>
                    <a:pt x="415" y="656"/>
                  </a:lnTo>
                  <a:lnTo>
                    <a:pt x="439" y="662"/>
                  </a:lnTo>
                  <a:lnTo>
                    <a:pt x="466" y="666"/>
                  </a:lnTo>
                  <a:lnTo>
                    <a:pt x="450" y="654"/>
                  </a:lnTo>
                  <a:lnTo>
                    <a:pt x="436" y="642"/>
                  </a:lnTo>
                  <a:lnTo>
                    <a:pt x="427" y="628"/>
                  </a:lnTo>
                  <a:lnTo>
                    <a:pt x="421" y="616"/>
                  </a:lnTo>
                  <a:lnTo>
                    <a:pt x="418" y="603"/>
                  </a:lnTo>
                  <a:lnTo>
                    <a:pt x="421" y="591"/>
                  </a:lnTo>
                  <a:lnTo>
                    <a:pt x="428" y="581"/>
                  </a:lnTo>
                  <a:lnTo>
                    <a:pt x="440" y="571"/>
                  </a:lnTo>
                  <a:lnTo>
                    <a:pt x="457" y="565"/>
                  </a:lnTo>
                  <a:lnTo>
                    <a:pt x="480" y="561"/>
                  </a:lnTo>
                  <a:lnTo>
                    <a:pt x="508" y="556"/>
                  </a:lnTo>
                  <a:lnTo>
                    <a:pt x="528" y="550"/>
                  </a:lnTo>
                  <a:lnTo>
                    <a:pt x="544" y="542"/>
                  </a:lnTo>
                  <a:lnTo>
                    <a:pt x="555" y="533"/>
                  </a:lnTo>
                  <a:lnTo>
                    <a:pt x="560" y="523"/>
                  </a:lnTo>
                  <a:lnTo>
                    <a:pt x="560" y="513"/>
                  </a:lnTo>
                  <a:lnTo>
                    <a:pt x="556" y="504"/>
                  </a:lnTo>
                  <a:lnTo>
                    <a:pt x="548" y="495"/>
                  </a:lnTo>
                  <a:lnTo>
                    <a:pt x="536" y="487"/>
                  </a:lnTo>
                  <a:lnTo>
                    <a:pt x="519" y="481"/>
                  </a:lnTo>
                  <a:lnTo>
                    <a:pt x="499" y="476"/>
                  </a:lnTo>
                  <a:lnTo>
                    <a:pt x="478" y="474"/>
                  </a:lnTo>
                  <a:close/>
                  <a:moveTo>
                    <a:pt x="833" y="0"/>
                  </a:moveTo>
                  <a:lnTo>
                    <a:pt x="902" y="0"/>
                  </a:lnTo>
                  <a:lnTo>
                    <a:pt x="971" y="2"/>
                  </a:lnTo>
                  <a:lnTo>
                    <a:pt x="1040" y="7"/>
                  </a:lnTo>
                  <a:lnTo>
                    <a:pt x="1108" y="13"/>
                  </a:lnTo>
                  <a:lnTo>
                    <a:pt x="1174" y="23"/>
                  </a:lnTo>
                  <a:lnTo>
                    <a:pt x="1238" y="33"/>
                  </a:lnTo>
                  <a:lnTo>
                    <a:pt x="1301" y="46"/>
                  </a:lnTo>
                  <a:lnTo>
                    <a:pt x="1360" y="61"/>
                  </a:lnTo>
                  <a:lnTo>
                    <a:pt x="1417" y="79"/>
                  </a:lnTo>
                  <a:lnTo>
                    <a:pt x="1470" y="99"/>
                  </a:lnTo>
                  <a:lnTo>
                    <a:pt x="1521" y="121"/>
                  </a:lnTo>
                  <a:lnTo>
                    <a:pt x="1566" y="145"/>
                  </a:lnTo>
                  <a:lnTo>
                    <a:pt x="1607" y="171"/>
                  </a:lnTo>
                  <a:lnTo>
                    <a:pt x="1643" y="199"/>
                  </a:lnTo>
                  <a:lnTo>
                    <a:pt x="1673" y="231"/>
                  </a:lnTo>
                  <a:lnTo>
                    <a:pt x="1699" y="263"/>
                  </a:lnTo>
                  <a:lnTo>
                    <a:pt x="1717" y="298"/>
                  </a:lnTo>
                  <a:lnTo>
                    <a:pt x="1730" y="335"/>
                  </a:lnTo>
                  <a:lnTo>
                    <a:pt x="1735" y="374"/>
                  </a:lnTo>
                  <a:lnTo>
                    <a:pt x="1733" y="464"/>
                  </a:lnTo>
                  <a:lnTo>
                    <a:pt x="1728" y="547"/>
                  </a:lnTo>
                  <a:lnTo>
                    <a:pt x="1722" y="622"/>
                  </a:lnTo>
                  <a:lnTo>
                    <a:pt x="1714" y="691"/>
                  </a:lnTo>
                  <a:lnTo>
                    <a:pt x="1704" y="754"/>
                  </a:lnTo>
                  <a:lnTo>
                    <a:pt x="1690" y="810"/>
                  </a:lnTo>
                  <a:lnTo>
                    <a:pt x="1673" y="860"/>
                  </a:lnTo>
                  <a:lnTo>
                    <a:pt x="1653" y="905"/>
                  </a:lnTo>
                  <a:lnTo>
                    <a:pt x="1630" y="944"/>
                  </a:lnTo>
                  <a:lnTo>
                    <a:pt x="1602" y="978"/>
                  </a:lnTo>
                  <a:lnTo>
                    <a:pt x="1571" y="1007"/>
                  </a:lnTo>
                  <a:lnTo>
                    <a:pt x="1534" y="1031"/>
                  </a:lnTo>
                  <a:lnTo>
                    <a:pt x="1494" y="1050"/>
                  </a:lnTo>
                  <a:lnTo>
                    <a:pt x="1448" y="1066"/>
                  </a:lnTo>
                  <a:lnTo>
                    <a:pt x="1398" y="1078"/>
                  </a:lnTo>
                  <a:lnTo>
                    <a:pt x="1341" y="1085"/>
                  </a:lnTo>
                  <a:lnTo>
                    <a:pt x="1278" y="1090"/>
                  </a:lnTo>
                  <a:lnTo>
                    <a:pt x="1210" y="1093"/>
                  </a:lnTo>
                  <a:lnTo>
                    <a:pt x="1134" y="1091"/>
                  </a:lnTo>
                  <a:lnTo>
                    <a:pt x="1053" y="1088"/>
                  </a:lnTo>
                  <a:lnTo>
                    <a:pt x="964" y="1082"/>
                  </a:lnTo>
                  <a:lnTo>
                    <a:pt x="868" y="1073"/>
                  </a:lnTo>
                  <a:lnTo>
                    <a:pt x="771" y="1082"/>
                  </a:lnTo>
                  <a:lnTo>
                    <a:pt x="683" y="1088"/>
                  </a:lnTo>
                  <a:lnTo>
                    <a:pt x="601" y="1091"/>
                  </a:lnTo>
                  <a:lnTo>
                    <a:pt x="526" y="1093"/>
                  </a:lnTo>
                  <a:lnTo>
                    <a:pt x="457" y="1090"/>
                  </a:lnTo>
                  <a:lnTo>
                    <a:pt x="394" y="1085"/>
                  </a:lnTo>
                  <a:lnTo>
                    <a:pt x="339" y="1078"/>
                  </a:lnTo>
                  <a:lnTo>
                    <a:pt x="287" y="1066"/>
                  </a:lnTo>
                  <a:lnTo>
                    <a:pt x="241" y="1050"/>
                  </a:lnTo>
                  <a:lnTo>
                    <a:pt x="201" y="1031"/>
                  </a:lnTo>
                  <a:lnTo>
                    <a:pt x="164" y="1007"/>
                  </a:lnTo>
                  <a:lnTo>
                    <a:pt x="133" y="978"/>
                  </a:lnTo>
                  <a:lnTo>
                    <a:pt x="105" y="944"/>
                  </a:lnTo>
                  <a:lnTo>
                    <a:pt x="82" y="905"/>
                  </a:lnTo>
                  <a:lnTo>
                    <a:pt x="62" y="860"/>
                  </a:lnTo>
                  <a:lnTo>
                    <a:pt x="46" y="810"/>
                  </a:lnTo>
                  <a:lnTo>
                    <a:pt x="31" y="754"/>
                  </a:lnTo>
                  <a:lnTo>
                    <a:pt x="21" y="691"/>
                  </a:lnTo>
                  <a:lnTo>
                    <a:pt x="13" y="622"/>
                  </a:lnTo>
                  <a:lnTo>
                    <a:pt x="7" y="547"/>
                  </a:lnTo>
                  <a:lnTo>
                    <a:pt x="2" y="464"/>
                  </a:lnTo>
                  <a:lnTo>
                    <a:pt x="0" y="374"/>
                  </a:lnTo>
                  <a:lnTo>
                    <a:pt x="5" y="335"/>
                  </a:lnTo>
                  <a:lnTo>
                    <a:pt x="18" y="298"/>
                  </a:lnTo>
                  <a:lnTo>
                    <a:pt x="36" y="263"/>
                  </a:lnTo>
                  <a:lnTo>
                    <a:pt x="62" y="231"/>
                  </a:lnTo>
                  <a:lnTo>
                    <a:pt x="92" y="199"/>
                  </a:lnTo>
                  <a:lnTo>
                    <a:pt x="128" y="171"/>
                  </a:lnTo>
                  <a:lnTo>
                    <a:pt x="169" y="145"/>
                  </a:lnTo>
                  <a:lnTo>
                    <a:pt x="214" y="121"/>
                  </a:lnTo>
                  <a:lnTo>
                    <a:pt x="265" y="99"/>
                  </a:lnTo>
                  <a:lnTo>
                    <a:pt x="318" y="79"/>
                  </a:lnTo>
                  <a:lnTo>
                    <a:pt x="375" y="61"/>
                  </a:lnTo>
                  <a:lnTo>
                    <a:pt x="434" y="46"/>
                  </a:lnTo>
                  <a:lnTo>
                    <a:pt x="497" y="33"/>
                  </a:lnTo>
                  <a:lnTo>
                    <a:pt x="561" y="23"/>
                  </a:lnTo>
                  <a:lnTo>
                    <a:pt x="628" y="13"/>
                  </a:lnTo>
                  <a:lnTo>
                    <a:pt x="695" y="7"/>
                  </a:lnTo>
                  <a:lnTo>
                    <a:pt x="764" y="2"/>
                  </a:lnTo>
                  <a:lnTo>
                    <a:pt x="8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</p:grpSp>
      <p:sp>
        <p:nvSpPr>
          <p:cNvPr id="1467" name="Прямоугольник 1466"/>
          <p:cNvSpPr/>
          <p:nvPr/>
        </p:nvSpPr>
        <p:spPr>
          <a:xfrm>
            <a:off x="7337341" y="2696748"/>
            <a:ext cx="390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j-lt"/>
              </a:rPr>
              <a:t>РОСТ ПРОИЗВОДСТВА </a:t>
            </a:r>
          </a:p>
        </p:txBody>
      </p:sp>
      <p:sp>
        <p:nvSpPr>
          <p:cNvPr id="1469" name="Прямоугольник 1468"/>
          <p:cNvSpPr/>
          <p:nvPr/>
        </p:nvSpPr>
        <p:spPr>
          <a:xfrm>
            <a:off x="7378842" y="3629572"/>
            <a:ext cx="2613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+mj-lt"/>
              </a:rPr>
              <a:t>сельхоз-продукции</a:t>
            </a:r>
            <a:r>
              <a:rPr lang="ru-RU" dirty="0" smtClean="0">
                <a:latin typeface="+mj-lt"/>
              </a:rPr>
              <a:t>,</a:t>
            </a:r>
          </a:p>
        </p:txBody>
      </p:sp>
      <p:grpSp>
        <p:nvGrpSpPr>
          <p:cNvPr id="1471" name="Группа 1470"/>
          <p:cNvGrpSpPr/>
          <p:nvPr/>
        </p:nvGrpSpPr>
        <p:grpSpPr>
          <a:xfrm>
            <a:off x="9954681" y="4592623"/>
            <a:ext cx="1277874" cy="894775"/>
            <a:chOff x="5611813" y="1619249"/>
            <a:chExt cx="1124527" cy="787401"/>
          </a:xfrm>
        </p:grpSpPr>
        <p:grpSp>
          <p:nvGrpSpPr>
            <p:cNvPr id="1472" name="Группа 51"/>
            <p:cNvGrpSpPr/>
            <p:nvPr/>
          </p:nvGrpSpPr>
          <p:grpSpPr>
            <a:xfrm>
              <a:off x="5611813" y="1619249"/>
              <a:ext cx="1124527" cy="787401"/>
              <a:chOff x="4906963" y="2665413"/>
              <a:chExt cx="773112" cy="541338"/>
            </a:xfrm>
          </p:grpSpPr>
          <p:sp>
            <p:nvSpPr>
              <p:cNvPr id="1474" name="Freeform 741"/>
              <p:cNvSpPr>
                <a:spLocks/>
              </p:cNvSpPr>
              <p:nvPr/>
            </p:nvSpPr>
            <p:spPr bwMode="auto">
              <a:xfrm>
                <a:off x="5176838" y="2994026"/>
                <a:ext cx="155575" cy="31750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95" y="25"/>
                  </a:cxn>
                  <a:cxn ang="0">
                    <a:pos x="84" y="39"/>
                  </a:cxn>
                  <a:cxn ang="0">
                    <a:pos x="0" y="23"/>
                  </a:cxn>
                  <a:cxn ang="0">
                    <a:pos x="120" y="0"/>
                  </a:cxn>
                </a:cxnLst>
                <a:rect l="0" t="0" r="r" b="b"/>
                <a:pathLst>
                  <a:path w="195" h="39">
                    <a:moveTo>
                      <a:pt x="120" y="0"/>
                    </a:moveTo>
                    <a:lnTo>
                      <a:pt x="195" y="25"/>
                    </a:lnTo>
                    <a:lnTo>
                      <a:pt x="84" y="39"/>
                    </a:lnTo>
                    <a:lnTo>
                      <a:pt x="0" y="23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75" name="Freeform 742"/>
              <p:cNvSpPr>
                <a:spLocks/>
              </p:cNvSpPr>
              <p:nvPr/>
            </p:nvSpPr>
            <p:spPr bwMode="auto">
              <a:xfrm>
                <a:off x="5199063" y="2955926"/>
                <a:ext cx="74612" cy="2349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86" y="245"/>
                  </a:cxn>
                  <a:cxn ang="0">
                    <a:pos x="82" y="265"/>
                  </a:cxn>
                  <a:cxn ang="0">
                    <a:pos x="92" y="287"/>
                  </a:cxn>
                  <a:cxn ang="0">
                    <a:pos x="54" y="296"/>
                  </a:cxn>
                  <a:cxn ang="0">
                    <a:pos x="50" y="276"/>
                  </a:cxn>
                  <a:cxn ang="0">
                    <a:pos x="40" y="188"/>
                  </a:cxn>
                  <a:cxn ang="0">
                    <a:pos x="0" y="22"/>
                  </a:cxn>
                  <a:cxn ang="0">
                    <a:pos x="77" y="0"/>
                  </a:cxn>
                </a:cxnLst>
                <a:rect l="0" t="0" r="r" b="b"/>
                <a:pathLst>
                  <a:path w="92" h="296">
                    <a:moveTo>
                      <a:pt x="77" y="0"/>
                    </a:moveTo>
                    <a:lnTo>
                      <a:pt x="86" y="245"/>
                    </a:lnTo>
                    <a:lnTo>
                      <a:pt x="82" y="265"/>
                    </a:lnTo>
                    <a:lnTo>
                      <a:pt x="92" y="287"/>
                    </a:lnTo>
                    <a:lnTo>
                      <a:pt x="54" y="296"/>
                    </a:lnTo>
                    <a:lnTo>
                      <a:pt x="50" y="276"/>
                    </a:lnTo>
                    <a:lnTo>
                      <a:pt x="40" y="188"/>
                    </a:lnTo>
                    <a:lnTo>
                      <a:pt x="0" y="2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76" name="Freeform 743"/>
              <p:cNvSpPr>
                <a:spLocks/>
              </p:cNvSpPr>
              <p:nvPr/>
            </p:nvSpPr>
            <p:spPr bwMode="auto">
              <a:xfrm>
                <a:off x="5224463" y="3175001"/>
                <a:ext cx="49212" cy="317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60" y="11"/>
                  </a:cxn>
                  <a:cxn ang="0">
                    <a:pos x="55" y="40"/>
                  </a:cxn>
                  <a:cxn ang="0">
                    <a:pos x="0" y="40"/>
                  </a:cxn>
                  <a:cxn ang="0">
                    <a:pos x="18" y="0"/>
                  </a:cxn>
                </a:cxnLst>
                <a:rect l="0" t="0" r="r" b="b"/>
                <a:pathLst>
                  <a:path w="60" h="40">
                    <a:moveTo>
                      <a:pt x="18" y="0"/>
                    </a:moveTo>
                    <a:lnTo>
                      <a:pt x="60" y="11"/>
                    </a:lnTo>
                    <a:lnTo>
                      <a:pt x="55" y="40"/>
                    </a:lnTo>
                    <a:lnTo>
                      <a:pt x="0" y="4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77" name="Freeform 744"/>
              <p:cNvSpPr>
                <a:spLocks/>
              </p:cNvSpPr>
              <p:nvPr/>
            </p:nvSpPr>
            <p:spPr bwMode="auto">
              <a:xfrm>
                <a:off x="5597525" y="3168651"/>
                <a:ext cx="49212" cy="3810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62" y="18"/>
                  </a:cxn>
                  <a:cxn ang="0">
                    <a:pos x="55" y="47"/>
                  </a:cxn>
                  <a:cxn ang="0">
                    <a:pos x="0" y="47"/>
                  </a:cxn>
                  <a:cxn ang="0">
                    <a:pos x="25" y="0"/>
                  </a:cxn>
                </a:cxnLst>
                <a:rect l="0" t="0" r="r" b="b"/>
                <a:pathLst>
                  <a:path w="62" h="47">
                    <a:moveTo>
                      <a:pt x="25" y="0"/>
                    </a:moveTo>
                    <a:lnTo>
                      <a:pt x="62" y="18"/>
                    </a:lnTo>
                    <a:lnTo>
                      <a:pt x="55" y="47"/>
                    </a:lnTo>
                    <a:lnTo>
                      <a:pt x="0" y="4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78" name="Freeform 745"/>
              <p:cNvSpPr>
                <a:spLocks/>
              </p:cNvSpPr>
              <p:nvPr/>
            </p:nvSpPr>
            <p:spPr bwMode="auto">
              <a:xfrm>
                <a:off x="5491163" y="3168651"/>
                <a:ext cx="49212" cy="3810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62" y="18"/>
                  </a:cxn>
                  <a:cxn ang="0">
                    <a:pos x="57" y="47"/>
                  </a:cxn>
                  <a:cxn ang="0">
                    <a:pos x="0" y="47"/>
                  </a:cxn>
                  <a:cxn ang="0">
                    <a:pos x="25" y="0"/>
                  </a:cxn>
                </a:cxnLst>
                <a:rect l="0" t="0" r="r" b="b"/>
                <a:pathLst>
                  <a:path w="62" h="47">
                    <a:moveTo>
                      <a:pt x="25" y="0"/>
                    </a:moveTo>
                    <a:lnTo>
                      <a:pt x="62" y="18"/>
                    </a:lnTo>
                    <a:lnTo>
                      <a:pt x="57" y="47"/>
                    </a:lnTo>
                    <a:lnTo>
                      <a:pt x="0" y="4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79" name="Freeform 746"/>
              <p:cNvSpPr>
                <a:spLocks/>
              </p:cNvSpPr>
              <p:nvPr/>
            </p:nvSpPr>
            <p:spPr bwMode="auto">
              <a:xfrm>
                <a:off x="5511800" y="3003551"/>
                <a:ext cx="76200" cy="180975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95" y="15"/>
                  </a:cxn>
                  <a:cxn ang="0">
                    <a:pos x="89" y="66"/>
                  </a:cxn>
                  <a:cxn ang="0">
                    <a:pos x="48" y="193"/>
                  </a:cxn>
                  <a:cxn ang="0">
                    <a:pos x="35" y="203"/>
                  </a:cxn>
                  <a:cxn ang="0">
                    <a:pos x="37" y="228"/>
                  </a:cxn>
                  <a:cxn ang="0">
                    <a:pos x="0" y="210"/>
                  </a:cxn>
                  <a:cxn ang="0">
                    <a:pos x="40" y="50"/>
                  </a:cxn>
                  <a:cxn ang="0">
                    <a:pos x="75" y="0"/>
                  </a:cxn>
                </a:cxnLst>
                <a:rect l="0" t="0" r="r" b="b"/>
                <a:pathLst>
                  <a:path w="95" h="228">
                    <a:moveTo>
                      <a:pt x="75" y="0"/>
                    </a:moveTo>
                    <a:lnTo>
                      <a:pt x="95" y="15"/>
                    </a:lnTo>
                    <a:lnTo>
                      <a:pt x="89" y="66"/>
                    </a:lnTo>
                    <a:lnTo>
                      <a:pt x="48" y="193"/>
                    </a:lnTo>
                    <a:lnTo>
                      <a:pt x="35" y="203"/>
                    </a:lnTo>
                    <a:lnTo>
                      <a:pt x="37" y="228"/>
                    </a:lnTo>
                    <a:lnTo>
                      <a:pt x="0" y="210"/>
                    </a:lnTo>
                    <a:lnTo>
                      <a:pt x="40" y="5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0" name="Freeform 747"/>
              <p:cNvSpPr>
                <a:spLocks/>
              </p:cNvSpPr>
              <p:nvPr/>
            </p:nvSpPr>
            <p:spPr bwMode="auto">
              <a:xfrm>
                <a:off x="5462588" y="2924176"/>
                <a:ext cx="157162" cy="125413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98" y="82"/>
                  </a:cxn>
                  <a:cxn ang="0">
                    <a:pos x="161" y="131"/>
                  </a:cxn>
                  <a:cxn ang="0">
                    <a:pos x="110" y="158"/>
                  </a:cxn>
                  <a:cxn ang="0">
                    <a:pos x="42" y="149"/>
                  </a:cxn>
                  <a:cxn ang="0">
                    <a:pos x="0" y="96"/>
                  </a:cxn>
                  <a:cxn ang="0">
                    <a:pos x="40" y="0"/>
                  </a:cxn>
                </a:cxnLst>
                <a:rect l="0" t="0" r="r" b="b"/>
                <a:pathLst>
                  <a:path w="198" h="158">
                    <a:moveTo>
                      <a:pt x="40" y="0"/>
                    </a:moveTo>
                    <a:lnTo>
                      <a:pt x="198" y="82"/>
                    </a:lnTo>
                    <a:lnTo>
                      <a:pt x="161" y="131"/>
                    </a:lnTo>
                    <a:lnTo>
                      <a:pt x="110" y="158"/>
                    </a:lnTo>
                    <a:lnTo>
                      <a:pt x="42" y="149"/>
                    </a:lnTo>
                    <a:lnTo>
                      <a:pt x="0" y="9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1" name="Freeform 748"/>
              <p:cNvSpPr>
                <a:spLocks/>
              </p:cNvSpPr>
              <p:nvPr/>
            </p:nvSpPr>
            <p:spPr bwMode="auto">
              <a:xfrm>
                <a:off x="5654675" y="3003551"/>
                <a:ext cx="22225" cy="112713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9" y="69"/>
                  </a:cxn>
                  <a:cxn ang="0">
                    <a:pos x="20" y="143"/>
                  </a:cxn>
                  <a:cxn ang="0">
                    <a:pos x="0" y="82"/>
                  </a:cxn>
                  <a:cxn ang="0">
                    <a:pos x="4" y="29"/>
                  </a:cxn>
                  <a:cxn ang="0">
                    <a:pos x="22" y="0"/>
                  </a:cxn>
                </a:cxnLst>
                <a:rect l="0" t="0" r="r" b="b"/>
                <a:pathLst>
                  <a:path w="29" h="143">
                    <a:moveTo>
                      <a:pt x="22" y="0"/>
                    </a:moveTo>
                    <a:lnTo>
                      <a:pt x="29" y="69"/>
                    </a:lnTo>
                    <a:lnTo>
                      <a:pt x="20" y="143"/>
                    </a:lnTo>
                    <a:lnTo>
                      <a:pt x="0" y="82"/>
                    </a:lnTo>
                    <a:lnTo>
                      <a:pt x="4" y="29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423819"/>
              </a:solidFill>
              <a:ln w="0">
                <a:solidFill>
                  <a:srgbClr val="42381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2" name="Freeform 749"/>
              <p:cNvSpPr>
                <a:spLocks/>
              </p:cNvSpPr>
              <p:nvPr/>
            </p:nvSpPr>
            <p:spPr bwMode="auto">
              <a:xfrm>
                <a:off x="5491163" y="3040063"/>
                <a:ext cx="14287" cy="222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6" y="0"/>
                  </a:cxn>
                  <a:cxn ang="0">
                    <a:pos x="13" y="29"/>
                  </a:cxn>
                  <a:cxn ang="0">
                    <a:pos x="0" y="29"/>
                  </a:cxn>
                  <a:cxn ang="0">
                    <a:pos x="3" y="0"/>
                  </a:cxn>
                </a:cxnLst>
                <a:rect l="0" t="0" r="r" b="b"/>
                <a:pathLst>
                  <a:path w="16" h="29">
                    <a:moveTo>
                      <a:pt x="3" y="0"/>
                    </a:moveTo>
                    <a:lnTo>
                      <a:pt x="16" y="0"/>
                    </a:lnTo>
                    <a:lnTo>
                      <a:pt x="13" y="29"/>
                    </a:lnTo>
                    <a:lnTo>
                      <a:pt x="0" y="2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3" name="Freeform 750"/>
              <p:cNvSpPr>
                <a:spLocks/>
              </p:cNvSpPr>
              <p:nvPr/>
            </p:nvSpPr>
            <p:spPr bwMode="auto">
              <a:xfrm>
                <a:off x="5505450" y="3038476"/>
                <a:ext cx="12700" cy="2381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7" y="2"/>
                  </a:cxn>
                  <a:cxn ang="0">
                    <a:pos x="14" y="31"/>
                  </a:cxn>
                  <a:cxn ang="0">
                    <a:pos x="0" y="29"/>
                  </a:cxn>
                  <a:cxn ang="0">
                    <a:pos x="4" y="0"/>
                  </a:cxn>
                </a:cxnLst>
                <a:rect l="0" t="0" r="r" b="b"/>
                <a:pathLst>
                  <a:path w="17" h="31">
                    <a:moveTo>
                      <a:pt x="4" y="0"/>
                    </a:moveTo>
                    <a:lnTo>
                      <a:pt x="17" y="2"/>
                    </a:lnTo>
                    <a:lnTo>
                      <a:pt x="14" y="31"/>
                    </a:lnTo>
                    <a:lnTo>
                      <a:pt x="0" y="2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4" name="Freeform 751"/>
              <p:cNvSpPr>
                <a:spLocks/>
              </p:cNvSpPr>
              <p:nvPr/>
            </p:nvSpPr>
            <p:spPr bwMode="auto">
              <a:xfrm>
                <a:off x="5554663" y="3038476"/>
                <a:ext cx="12700" cy="2381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7" y="29"/>
                  </a:cxn>
                  <a:cxn ang="0">
                    <a:pos x="4" y="31"/>
                  </a:cxn>
                  <a:cxn ang="0">
                    <a:pos x="0" y="2"/>
                  </a:cxn>
                  <a:cxn ang="0">
                    <a:pos x="14" y="0"/>
                  </a:cxn>
                </a:cxnLst>
                <a:rect l="0" t="0" r="r" b="b"/>
                <a:pathLst>
                  <a:path w="17" h="31">
                    <a:moveTo>
                      <a:pt x="14" y="0"/>
                    </a:moveTo>
                    <a:lnTo>
                      <a:pt x="17" y="29"/>
                    </a:lnTo>
                    <a:lnTo>
                      <a:pt x="4" y="31"/>
                    </a:lnTo>
                    <a:lnTo>
                      <a:pt x="0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5" name="Freeform 752"/>
              <p:cNvSpPr>
                <a:spLocks/>
              </p:cNvSpPr>
              <p:nvPr/>
            </p:nvSpPr>
            <p:spPr bwMode="auto">
              <a:xfrm>
                <a:off x="5541963" y="3044826"/>
                <a:ext cx="12700" cy="2381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5" y="29"/>
                  </a:cxn>
                  <a:cxn ang="0">
                    <a:pos x="2" y="30"/>
                  </a:cxn>
                  <a:cxn ang="0">
                    <a:pos x="0" y="2"/>
                  </a:cxn>
                  <a:cxn ang="0">
                    <a:pos x="14" y="0"/>
                  </a:cxn>
                </a:cxnLst>
                <a:rect l="0" t="0" r="r" b="b"/>
                <a:pathLst>
                  <a:path w="15" h="30">
                    <a:moveTo>
                      <a:pt x="14" y="0"/>
                    </a:moveTo>
                    <a:lnTo>
                      <a:pt x="15" y="29"/>
                    </a:lnTo>
                    <a:lnTo>
                      <a:pt x="2" y="30"/>
                    </a:lnTo>
                    <a:lnTo>
                      <a:pt x="0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6" name="Freeform 753"/>
              <p:cNvSpPr>
                <a:spLocks/>
              </p:cNvSpPr>
              <p:nvPr/>
            </p:nvSpPr>
            <p:spPr bwMode="auto">
              <a:xfrm>
                <a:off x="5045075" y="2700338"/>
                <a:ext cx="620712" cy="488950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75" y="77"/>
                  </a:cxn>
                  <a:cxn ang="0">
                    <a:pos x="257" y="66"/>
                  </a:cxn>
                  <a:cxn ang="0">
                    <a:pos x="333" y="77"/>
                  </a:cxn>
                  <a:cxn ang="0">
                    <a:pos x="502" y="82"/>
                  </a:cxn>
                  <a:cxn ang="0">
                    <a:pos x="568" y="74"/>
                  </a:cxn>
                  <a:cxn ang="0">
                    <a:pos x="735" y="81"/>
                  </a:cxn>
                  <a:cxn ang="0">
                    <a:pos x="782" y="139"/>
                  </a:cxn>
                  <a:cxn ang="0">
                    <a:pos x="745" y="254"/>
                  </a:cxn>
                  <a:cxn ang="0">
                    <a:pos x="737" y="368"/>
                  </a:cxn>
                  <a:cxn ang="0">
                    <a:pos x="761" y="421"/>
                  </a:cxn>
                  <a:cxn ang="0">
                    <a:pos x="764" y="577"/>
                  </a:cxn>
                  <a:cxn ang="0">
                    <a:pos x="754" y="591"/>
                  </a:cxn>
                  <a:cxn ang="0">
                    <a:pos x="757" y="609"/>
                  </a:cxn>
                  <a:cxn ang="0">
                    <a:pos x="720" y="591"/>
                  </a:cxn>
                  <a:cxn ang="0">
                    <a:pos x="715" y="467"/>
                  </a:cxn>
                  <a:cxn ang="0">
                    <a:pos x="700" y="431"/>
                  </a:cxn>
                  <a:cxn ang="0">
                    <a:pos x="615" y="344"/>
                  </a:cxn>
                  <a:cxn ang="0">
                    <a:pos x="526" y="378"/>
                  </a:cxn>
                  <a:cxn ang="0">
                    <a:pos x="448" y="416"/>
                  </a:cxn>
                  <a:cxn ang="0">
                    <a:pos x="284" y="379"/>
                  </a:cxn>
                  <a:cxn ang="0">
                    <a:pos x="235" y="389"/>
                  </a:cxn>
                  <a:cxn ang="0">
                    <a:pos x="217" y="586"/>
                  </a:cxn>
                  <a:cxn ang="0">
                    <a:pos x="212" y="593"/>
                  </a:cxn>
                  <a:cxn ang="0">
                    <a:pos x="218" y="609"/>
                  </a:cxn>
                  <a:cxn ang="0">
                    <a:pos x="177" y="616"/>
                  </a:cxn>
                  <a:cxn ang="0">
                    <a:pos x="178" y="509"/>
                  </a:cxn>
                  <a:cxn ang="0">
                    <a:pos x="166" y="405"/>
                  </a:cxn>
                  <a:cxn ang="0">
                    <a:pos x="136" y="389"/>
                  </a:cxn>
                  <a:cxn ang="0">
                    <a:pos x="98" y="314"/>
                  </a:cxn>
                  <a:cxn ang="0">
                    <a:pos x="81" y="280"/>
                  </a:cxn>
                  <a:cxn ang="0">
                    <a:pos x="0" y="156"/>
                  </a:cxn>
                  <a:cxn ang="0">
                    <a:pos x="24" y="0"/>
                  </a:cxn>
                </a:cxnLst>
                <a:rect l="0" t="0" r="r" b="b"/>
                <a:pathLst>
                  <a:path w="782" h="616">
                    <a:moveTo>
                      <a:pt x="24" y="0"/>
                    </a:moveTo>
                    <a:lnTo>
                      <a:pt x="175" y="77"/>
                    </a:lnTo>
                    <a:lnTo>
                      <a:pt x="257" y="66"/>
                    </a:lnTo>
                    <a:lnTo>
                      <a:pt x="333" y="77"/>
                    </a:lnTo>
                    <a:lnTo>
                      <a:pt x="502" y="82"/>
                    </a:lnTo>
                    <a:lnTo>
                      <a:pt x="568" y="74"/>
                    </a:lnTo>
                    <a:lnTo>
                      <a:pt x="735" y="81"/>
                    </a:lnTo>
                    <a:lnTo>
                      <a:pt x="782" y="139"/>
                    </a:lnTo>
                    <a:lnTo>
                      <a:pt x="745" y="254"/>
                    </a:lnTo>
                    <a:lnTo>
                      <a:pt x="737" y="368"/>
                    </a:lnTo>
                    <a:lnTo>
                      <a:pt x="761" y="421"/>
                    </a:lnTo>
                    <a:lnTo>
                      <a:pt x="764" y="577"/>
                    </a:lnTo>
                    <a:lnTo>
                      <a:pt x="754" y="591"/>
                    </a:lnTo>
                    <a:lnTo>
                      <a:pt x="757" y="609"/>
                    </a:lnTo>
                    <a:lnTo>
                      <a:pt x="720" y="591"/>
                    </a:lnTo>
                    <a:lnTo>
                      <a:pt x="715" y="467"/>
                    </a:lnTo>
                    <a:lnTo>
                      <a:pt x="700" y="431"/>
                    </a:lnTo>
                    <a:lnTo>
                      <a:pt x="615" y="344"/>
                    </a:lnTo>
                    <a:lnTo>
                      <a:pt x="526" y="378"/>
                    </a:lnTo>
                    <a:lnTo>
                      <a:pt x="448" y="416"/>
                    </a:lnTo>
                    <a:lnTo>
                      <a:pt x="284" y="379"/>
                    </a:lnTo>
                    <a:lnTo>
                      <a:pt x="235" y="389"/>
                    </a:lnTo>
                    <a:lnTo>
                      <a:pt x="217" y="586"/>
                    </a:lnTo>
                    <a:lnTo>
                      <a:pt x="212" y="593"/>
                    </a:lnTo>
                    <a:lnTo>
                      <a:pt x="218" y="609"/>
                    </a:lnTo>
                    <a:lnTo>
                      <a:pt x="177" y="616"/>
                    </a:lnTo>
                    <a:lnTo>
                      <a:pt x="178" y="509"/>
                    </a:lnTo>
                    <a:lnTo>
                      <a:pt x="166" y="405"/>
                    </a:lnTo>
                    <a:lnTo>
                      <a:pt x="136" y="389"/>
                    </a:lnTo>
                    <a:lnTo>
                      <a:pt x="98" y="314"/>
                    </a:lnTo>
                    <a:lnTo>
                      <a:pt x="81" y="280"/>
                    </a:lnTo>
                    <a:lnTo>
                      <a:pt x="0" y="15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1C7A8"/>
              </a:solidFill>
              <a:ln w="0">
                <a:solidFill>
                  <a:srgbClr val="D1C7A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7" name="Freeform 754"/>
              <p:cNvSpPr>
                <a:spLocks/>
              </p:cNvSpPr>
              <p:nvPr/>
            </p:nvSpPr>
            <p:spPr bwMode="auto">
              <a:xfrm>
                <a:off x="5168900" y="3175001"/>
                <a:ext cx="49212" cy="3175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62" y="11"/>
                  </a:cxn>
                  <a:cxn ang="0">
                    <a:pos x="57" y="40"/>
                  </a:cxn>
                  <a:cxn ang="0">
                    <a:pos x="0" y="40"/>
                  </a:cxn>
                  <a:cxn ang="0">
                    <a:pos x="21" y="0"/>
                  </a:cxn>
                </a:cxnLst>
                <a:rect l="0" t="0" r="r" b="b"/>
                <a:pathLst>
                  <a:path w="62" h="40">
                    <a:moveTo>
                      <a:pt x="21" y="0"/>
                    </a:moveTo>
                    <a:lnTo>
                      <a:pt x="62" y="11"/>
                    </a:lnTo>
                    <a:lnTo>
                      <a:pt x="57" y="40"/>
                    </a:lnTo>
                    <a:lnTo>
                      <a:pt x="0" y="4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8" name="Freeform 755"/>
              <p:cNvSpPr>
                <a:spLocks/>
              </p:cNvSpPr>
              <p:nvPr/>
            </p:nvSpPr>
            <p:spPr bwMode="auto">
              <a:xfrm>
                <a:off x="4906963" y="2684463"/>
                <a:ext cx="157162" cy="144463"/>
              </a:xfrm>
              <a:custGeom>
                <a:avLst/>
                <a:gdLst/>
                <a:ahLst/>
                <a:cxnLst>
                  <a:cxn ang="0">
                    <a:pos x="153" y="0"/>
                  </a:cxn>
                  <a:cxn ang="0">
                    <a:pos x="198" y="20"/>
                  </a:cxn>
                  <a:cxn ang="0">
                    <a:pos x="174" y="176"/>
                  </a:cxn>
                  <a:cxn ang="0">
                    <a:pos x="77" y="173"/>
                  </a:cxn>
                  <a:cxn ang="0">
                    <a:pos x="17" y="183"/>
                  </a:cxn>
                  <a:cxn ang="0">
                    <a:pos x="0" y="153"/>
                  </a:cxn>
                  <a:cxn ang="0">
                    <a:pos x="85" y="59"/>
                  </a:cxn>
                  <a:cxn ang="0">
                    <a:pos x="90" y="44"/>
                  </a:cxn>
                  <a:cxn ang="0">
                    <a:pos x="117" y="7"/>
                  </a:cxn>
                  <a:cxn ang="0">
                    <a:pos x="153" y="0"/>
                  </a:cxn>
                </a:cxnLst>
                <a:rect l="0" t="0" r="r" b="b"/>
                <a:pathLst>
                  <a:path w="198" h="183">
                    <a:moveTo>
                      <a:pt x="153" y="0"/>
                    </a:moveTo>
                    <a:lnTo>
                      <a:pt x="198" y="20"/>
                    </a:lnTo>
                    <a:lnTo>
                      <a:pt x="174" y="176"/>
                    </a:lnTo>
                    <a:lnTo>
                      <a:pt x="77" y="173"/>
                    </a:lnTo>
                    <a:lnTo>
                      <a:pt x="17" y="183"/>
                    </a:lnTo>
                    <a:lnTo>
                      <a:pt x="0" y="153"/>
                    </a:lnTo>
                    <a:lnTo>
                      <a:pt x="85" y="59"/>
                    </a:lnTo>
                    <a:lnTo>
                      <a:pt x="90" y="44"/>
                    </a:lnTo>
                    <a:lnTo>
                      <a:pt x="117" y="7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rgbClr val="D1C7A8"/>
              </a:solidFill>
              <a:ln w="0">
                <a:solidFill>
                  <a:srgbClr val="D1C7A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89" name="Freeform 756"/>
              <p:cNvSpPr>
                <a:spLocks/>
              </p:cNvSpPr>
              <p:nvPr/>
            </p:nvSpPr>
            <p:spPr bwMode="auto">
              <a:xfrm>
                <a:off x="5018088" y="2665413"/>
                <a:ext cx="33337" cy="5715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42" y="41"/>
                  </a:cxn>
                  <a:cxn ang="0">
                    <a:pos x="7" y="73"/>
                  </a:cxn>
                  <a:cxn ang="0">
                    <a:pos x="0" y="22"/>
                  </a:cxn>
                  <a:cxn ang="0">
                    <a:pos x="25" y="0"/>
                  </a:cxn>
                </a:cxnLst>
                <a:rect l="0" t="0" r="r" b="b"/>
                <a:pathLst>
                  <a:path w="42" h="73">
                    <a:moveTo>
                      <a:pt x="25" y="0"/>
                    </a:moveTo>
                    <a:lnTo>
                      <a:pt x="42" y="41"/>
                    </a:lnTo>
                    <a:lnTo>
                      <a:pt x="7" y="73"/>
                    </a:lnTo>
                    <a:lnTo>
                      <a:pt x="0" y="2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90" name="Freeform 757"/>
              <p:cNvSpPr>
                <a:spLocks/>
              </p:cNvSpPr>
              <p:nvPr/>
            </p:nvSpPr>
            <p:spPr bwMode="auto">
              <a:xfrm>
                <a:off x="5232400" y="2919413"/>
                <a:ext cx="15875" cy="90488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8" y="113"/>
                  </a:cxn>
                  <a:cxn ang="0">
                    <a:pos x="0" y="114"/>
                  </a:cxn>
                  <a:cxn ang="0">
                    <a:pos x="17" y="0"/>
                  </a:cxn>
                </a:cxnLst>
                <a:rect l="0" t="0" r="r" b="b"/>
                <a:pathLst>
                  <a:path w="18" h="114">
                    <a:moveTo>
                      <a:pt x="17" y="0"/>
                    </a:moveTo>
                    <a:lnTo>
                      <a:pt x="18" y="113"/>
                    </a:lnTo>
                    <a:lnTo>
                      <a:pt x="0" y="11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91" name="Freeform 758"/>
              <p:cNvSpPr>
                <a:spLocks/>
              </p:cNvSpPr>
              <p:nvPr/>
            </p:nvSpPr>
            <p:spPr bwMode="auto">
              <a:xfrm>
                <a:off x="5462588" y="2973388"/>
                <a:ext cx="85725" cy="26988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09" y="20"/>
                  </a:cxn>
                  <a:cxn ang="0">
                    <a:pos x="80" y="17"/>
                  </a:cxn>
                  <a:cxn ang="0">
                    <a:pos x="0" y="34"/>
                  </a:cxn>
                  <a:cxn ang="0">
                    <a:pos x="89" y="0"/>
                  </a:cxn>
                </a:cxnLst>
                <a:rect l="0" t="0" r="r" b="b"/>
                <a:pathLst>
                  <a:path w="109" h="34">
                    <a:moveTo>
                      <a:pt x="89" y="0"/>
                    </a:moveTo>
                    <a:lnTo>
                      <a:pt x="109" y="20"/>
                    </a:lnTo>
                    <a:lnTo>
                      <a:pt x="80" y="17"/>
                    </a:lnTo>
                    <a:lnTo>
                      <a:pt x="0" y="34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92" name="Freeform 759"/>
              <p:cNvSpPr>
                <a:spLocks/>
              </p:cNvSpPr>
              <p:nvPr/>
            </p:nvSpPr>
            <p:spPr bwMode="auto">
              <a:xfrm>
                <a:off x="5511800" y="2895601"/>
                <a:ext cx="30162" cy="82550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16" y="52"/>
                  </a:cxn>
                  <a:cxn ang="0">
                    <a:pos x="27" y="99"/>
                  </a:cxn>
                  <a:cxn ang="0">
                    <a:pos x="8" y="106"/>
                  </a:cxn>
                  <a:cxn ang="0">
                    <a:pos x="0" y="67"/>
                  </a:cxn>
                  <a:cxn ang="0">
                    <a:pos x="38" y="0"/>
                  </a:cxn>
                </a:cxnLst>
                <a:rect l="0" t="0" r="r" b="b"/>
                <a:pathLst>
                  <a:path w="38" h="106">
                    <a:moveTo>
                      <a:pt x="38" y="0"/>
                    </a:moveTo>
                    <a:lnTo>
                      <a:pt x="16" y="52"/>
                    </a:lnTo>
                    <a:lnTo>
                      <a:pt x="27" y="99"/>
                    </a:lnTo>
                    <a:lnTo>
                      <a:pt x="8" y="106"/>
                    </a:lnTo>
                    <a:lnTo>
                      <a:pt x="0" y="6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93" name="Freeform 760"/>
              <p:cNvSpPr>
                <a:spLocks/>
              </p:cNvSpPr>
              <p:nvPr/>
            </p:nvSpPr>
            <p:spPr bwMode="auto">
              <a:xfrm>
                <a:off x="5292725" y="2811463"/>
                <a:ext cx="122237" cy="1651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51" y="32"/>
                  </a:cxn>
                  <a:cxn ang="0">
                    <a:pos x="108" y="61"/>
                  </a:cxn>
                  <a:cxn ang="0">
                    <a:pos x="153" y="99"/>
                  </a:cxn>
                  <a:cxn ang="0">
                    <a:pos x="153" y="170"/>
                  </a:cxn>
                  <a:cxn ang="0">
                    <a:pos x="91" y="208"/>
                  </a:cxn>
                  <a:cxn ang="0">
                    <a:pos x="16" y="150"/>
                  </a:cxn>
                  <a:cxn ang="0">
                    <a:pos x="0" y="42"/>
                  </a:cxn>
                  <a:cxn ang="0">
                    <a:pos x="21" y="0"/>
                  </a:cxn>
                </a:cxnLst>
                <a:rect l="0" t="0" r="r" b="b"/>
                <a:pathLst>
                  <a:path w="153" h="208">
                    <a:moveTo>
                      <a:pt x="21" y="0"/>
                    </a:moveTo>
                    <a:lnTo>
                      <a:pt x="51" y="32"/>
                    </a:lnTo>
                    <a:lnTo>
                      <a:pt x="108" y="61"/>
                    </a:lnTo>
                    <a:lnTo>
                      <a:pt x="153" y="99"/>
                    </a:lnTo>
                    <a:lnTo>
                      <a:pt x="153" y="170"/>
                    </a:lnTo>
                    <a:lnTo>
                      <a:pt x="91" y="208"/>
                    </a:lnTo>
                    <a:lnTo>
                      <a:pt x="16" y="150"/>
                    </a:lnTo>
                    <a:lnTo>
                      <a:pt x="0" y="4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94" name="Freeform 761"/>
              <p:cNvSpPr>
                <a:spLocks/>
              </p:cNvSpPr>
              <p:nvPr/>
            </p:nvSpPr>
            <p:spPr bwMode="auto">
              <a:xfrm>
                <a:off x="5561013" y="2762251"/>
                <a:ext cx="119062" cy="263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5" y="4"/>
                  </a:cxn>
                  <a:cxn ang="0">
                    <a:pos x="129" y="17"/>
                  </a:cxn>
                  <a:cxn ang="0">
                    <a:pos x="149" y="76"/>
                  </a:cxn>
                  <a:cxn ang="0">
                    <a:pos x="139" y="304"/>
                  </a:cxn>
                  <a:cxn ang="0">
                    <a:pos x="121" y="333"/>
                  </a:cxn>
                  <a:cxn ang="0">
                    <a:pos x="126" y="145"/>
                  </a:cxn>
                  <a:cxn ang="0">
                    <a:pos x="121" y="103"/>
                  </a:cxn>
                  <a:cxn ang="0">
                    <a:pos x="95" y="177"/>
                  </a:cxn>
                  <a:cxn ang="0">
                    <a:pos x="94" y="198"/>
                  </a:cxn>
                  <a:cxn ang="0">
                    <a:pos x="62" y="207"/>
                  </a:cxn>
                  <a:cxn ang="0">
                    <a:pos x="33" y="198"/>
                  </a:cxn>
                  <a:cxn ang="0">
                    <a:pos x="35" y="195"/>
                  </a:cxn>
                  <a:cxn ang="0">
                    <a:pos x="37" y="185"/>
                  </a:cxn>
                  <a:cxn ang="0">
                    <a:pos x="38" y="171"/>
                  </a:cxn>
                  <a:cxn ang="0">
                    <a:pos x="40" y="161"/>
                  </a:cxn>
                  <a:cxn ang="0">
                    <a:pos x="38" y="158"/>
                  </a:cxn>
                  <a:cxn ang="0">
                    <a:pos x="35" y="155"/>
                  </a:cxn>
                  <a:cxn ang="0">
                    <a:pos x="28" y="145"/>
                  </a:cxn>
                  <a:cxn ang="0">
                    <a:pos x="15" y="121"/>
                  </a:cxn>
                  <a:cxn ang="0">
                    <a:pos x="8" y="108"/>
                  </a:cxn>
                  <a:cxn ang="0">
                    <a:pos x="0" y="0"/>
                  </a:cxn>
                </a:cxnLst>
                <a:rect l="0" t="0" r="r" b="b"/>
                <a:pathLst>
                  <a:path w="149" h="333">
                    <a:moveTo>
                      <a:pt x="0" y="0"/>
                    </a:moveTo>
                    <a:lnTo>
                      <a:pt x="85" y="4"/>
                    </a:lnTo>
                    <a:lnTo>
                      <a:pt x="129" y="17"/>
                    </a:lnTo>
                    <a:lnTo>
                      <a:pt x="149" y="76"/>
                    </a:lnTo>
                    <a:lnTo>
                      <a:pt x="139" y="304"/>
                    </a:lnTo>
                    <a:lnTo>
                      <a:pt x="121" y="333"/>
                    </a:lnTo>
                    <a:lnTo>
                      <a:pt x="126" y="145"/>
                    </a:lnTo>
                    <a:lnTo>
                      <a:pt x="121" y="103"/>
                    </a:lnTo>
                    <a:lnTo>
                      <a:pt x="95" y="177"/>
                    </a:lnTo>
                    <a:lnTo>
                      <a:pt x="94" y="198"/>
                    </a:lnTo>
                    <a:lnTo>
                      <a:pt x="62" y="207"/>
                    </a:lnTo>
                    <a:lnTo>
                      <a:pt x="33" y="198"/>
                    </a:lnTo>
                    <a:lnTo>
                      <a:pt x="35" y="195"/>
                    </a:lnTo>
                    <a:lnTo>
                      <a:pt x="37" y="185"/>
                    </a:lnTo>
                    <a:lnTo>
                      <a:pt x="38" y="171"/>
                    </a:lnTo>
                    <a:lnTo>
                      <a:pt x="40" y="161"/>
                    </a:lnTo>
                    <a:lnTo>
                      <a:pt x="38" y="158"/>
                    </a:lnTo>
                    <a:lnTo>
                      <a:pt x="35" y="155"/>
                    </a:lnTo>
                    <a:lnTo>
                      <a:pt x="28" y="145"/>
                    </a:lnTo>
                    <a:lnTo>
                      <a:pt x="15" y="121"/>
                    </a:lnTo>
                    <a:lnTo>
                      <a:pt x="8" y="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95" name="Freeform 762"/>
              <p:cNvSpPr>
                <a:spLocks/>
              </p:cNvSpPr>
              <p:nvPr/>
            </p:nvSpPr>
            <p:spPr bwMode="auto">
              <a:xfrm>
                <a:off x="5332413" y="2759076"/>
                <a:ext cx="163512" cy="69850"/>
              </a:xfrm>
              <a:custGeom>
                <a:avLst/>
                <a:gdLst/>
                <a:ahLst/>
                <a:cxnLst>
                  <a:cxn ang="0">
                    <a:pos x="207" y="0"/>
                  </a:cxn>
                  <a:cxn ang="0">
                    <a:pos x="151" y="47"/>
                  </a:cxn>
                  <a:cxn ang="0">
                    <a:pos x="87" y="89"/>
                  </a:cxn>
                  <a:cxn ang="0">
                    <a:pos x="79" y="65"/>
                  </a:cxn>
                  <a:cxn ang="0">
                    <a:pos x="30" y="45"/>
                  </a:cxn>
                  <a:cxn ang="0">
                    <a:pos x="0" y="3"/>
                  </a:cxn>
                  <a:cxn ang="0">
                    <a:pos x="141" y="8"/>
                  </a:cxn>
                  <a:cxn ang="0">
                    <a:pos x="207" y="0"/>
                  </a:cxn>
                </a:cxnLst>
                <a:rect l="0" t="0" r="r" b="b"/>
                <a:pathLst>
                  <a:path w="207" h="89">
                    <a:moveTo>
                      <a:pt x="207" y="0"/>
                    </a:moveTo>
                    <a:lnTo>
                      <a:pt x="151" y="47"/>
                    </a:lnTo>
                    <a:lnTo>
                      <a:pt x="87" y="89"/>
                    </a:lnTo>
                    <a:lnTo>
                      <a:pt x="79" y="65"/>
                    </a:lnTo>
                    <a:lnTo>
                      <a:pt x="30" y="45"/>
                    </a:lnTo>
                    <a:lnTo>
                      <a:pt x="0" y="3"/>
                    </a:lnTo>
                    <a:lnTo>
                      <a:pt x="141" y="8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96" name="Freeform 763"/>
              <p:cNvSpPr>
                <a:spLocks/>
              </p:cNvSpPr>
              <p:nvPr/>
            </p:nvSpPr>
            <p:spPr bwMode="auto">
              <a:xfrm>
                <a:off x="4906963" y="2684463"/>
                <a:ext cx="361950" cy="336550"/>
              </a:xfrm>
              <a:custGeom>
                <a:avLst/>
                <a:gdLst/>
                <a:ahLst/>
                <a:cxnLst>
                  <a:cxn ang="0">
                    <a:pos x="153" y="0"/>
                  </a:cxn>
                  <a:cxn ang="0">
                    <a:pos x="198" y="20"/>
                  </a:cxn>
                  <a:cxn ang="0">
                    <a:pos x="349" y="97"/>
                  </a:cxn>
                  <a:cxn ang="0">
                    <a:pos x="431" y="86"/>
                  </a:cxn>
                  <a:cxn ang="0">
                    <a:pos x="438" y="134"/>
                  </a:cxn>
                  <a:cxn ang="0">
                    <a:pos x="456" y="159"/>
                  </a:cxn>
                  <a:cxn ang="0">
                    <a:pos x="424" y="183"/>
                  </a:cxn>
                  <a:cxn ang="0">
                    <a:pos x="411" y="240"/>
                  </a:cxn>
                  <a:cxn ang="0">
                    <a:pos x="409" y="240"/>
                  </a:cxn>
                  <a:cxn ang="0">
                    <a:pos x="408" y="242"/>
                  </a:cxn>
                  <a:cxn ang="0">
                    <a:pos x="404" y="243"/>
                  </a:cxn>
                  <a:cxn ang="0">
                    <a:pos x="399" y="247"/>
                  </a:cxn>
                  <a:cxn ang="0">
                    <a:pos x="396" y="248"/>
                  </a:cxn>
                  <a:cxn ang="0">
                    <a:pos x="391" y="250"/>
                  </a:cxn>
                  <a:cxn ang="0">
                    <a:pos x="387" y="252"/>
                  </a:cxn>
                  <a:cxn ang="0">
                    <a:pos x="384" y="255"/>
                  </a:cxn>
                  <a:cxn ang="0">
                    <a:pos x="384" y="257"/>
                  </a:cxn>
                  <a:cxn ang="0">
                    <a:pos x="382" y="260"/>
                  </a:cxn>
                  <a:cxn ang="0">
                    <a:pos x="382" y="265"/>
                  </a:cxn>
                  <a:cxn ang="0">
                    <a:pos x="381" y="268"/>
                  </a:cxn>
                  <a:cxn ang="0">
                    <a:pos x="381" y="272"/>
                  </a:cxn>
                  <a:cxn ang="0">
                    <a:pos x="401" y="302"/>
                  </a:cxn>
                  <a:cxn ang="0">
                    <a:pos x="411" y="342"/>
                  </a:cxn>
                  <a:cxn ang="0">
                    <a:pos x="377" y="398"/>
                  </a:cxn>
                  <a:cxn ang="0">
                    <a:pos x="340" y="425"/>
                  </a:cxn>
                  <a:cxn ang="0">
                    <a:pos x="310" y="409"/>
                  </a:cxn>
                  <a:cxn ang="0">
                    <a:pos x="255" y="300"/>
                  </a:cxn>
                  <a:cxn ang="0">
                    <a:pos x="174" y="176"/>
                  </a:cxn>
                  <a:cxn ang="0">
                    <a:pos x="77" y="173"/>
                  </a:cxn>
                  <a:cxn ang="0">
                    <a:pos x="17" y="183"/>
                  </a:cxn>
                  <a:cxn ang="0">
                    <a:pos x="0" y="153"/>
                  </a:cxn>
                  <a:cxn ang="0">
                    <a:pos x="85" y="59"/>
                  </a:cxn>
                  <a:cxn ang="0">
                    <a:pos x="90" y="44"/>
                  </a:cxn>
                  <a:cxn ang="0">
                    <a:pos x="117" y="7"/>
                  </a:cxn>
                  <a:cxn ang="0">
                    <a:pos x="153" y="0"/>
                  </a:cxn>
                </a:cxnLst>
                <a:rect l="0" t="0" r="r" b="b"/>
                <a:pathLst>
                  <a:path w="456" h="425">
                    <a:moveTo>
                      <a:pt x="153" y="0"/>
                    </a:moveTo>
                    <a:lnTo>
                      <a:pt x="198" y="20"/>
                    </a:lnTo>
                    <a:lnTo>
                      <a:pt x="349" y="97"/>
                    </a:lnTo>
                    <a:lnTo>
                      <a:pt x="431" y="86"/>
                    </a:lnTo>
                    <a:lnTo>
                      <a:pt x="438" y="134"/>
                    </a:lnTo>
                    <a:lnTo>
                      <a:pt x="456" y="159"/>
                    </a:lnTo>
                    <a:lnTo>
                      <a:pt x="424" y="183"/>
                    </a:lnTo>
                    <a:lnTo>
                      <a:pt x="411" y="240"/>
                    </a:lnTo>
                    <a:lnTo>
                      <a:pt x="409" y="240"/>
                    </a:lnTo>
                    <a:lnTo>
                      <a:pt x="408" y="242"/>
                    </a:lnTo>
                    <a:lnTo>
                      <a:pt x="404" y="243"/>
                    </a:lnTo>
                    <a:lnTo>
                      <a:pt x="399" y="247"/>
                    </a:lnTo>
                    <a:lnTo>
                      <a:pt x="396" y="248"/>
                    </a:lnTo>
                    <a:lnTo>
                      <a:pt x="391" y="250"/>
                    </a:lnTo>
                    <a:lnTo>
                      <a:pt x="387" y="252"/>
                    </a:lnTo>
                    <a:lnTo>
                      <a:pt x="384" y="255"/>
                    </a:lnTo>
                    <a:lnTo>
                      <a:pt x="384" y="257"/>
                    </a:lnTo>
                    <a:lnTo>
                      <a:pt x="382" y="260"/>
                    </a:lnTo>
                    <a:lnTo>
                      <a:pt x="382" y="265"/>
                    </a:lnTo>
                    <a:lnTo>
                      <a:pt x="381" y="268"/>
                    </a:lnTo>
                    <a:lnTo>
                      <a:pt x="381" y="272"/>
                    </a:lnTo>
                    <a:lnTo>
                      <a:pt x="401" y="302"/>
                    </a:lnTo>
                    <a:lnTo>
                      <a:pt x="411" y="342"/>
                    </a:lnTo>
                    <a:lnTo>
                      <a:pt x="377" y="398"/>
                    </a:lnTo>
                    <a:lnTo>
                      <a:pt x="340" y="425"/>
                    </a:lnTo>
                    <a:lnTo>
                      <a:pt x="310" y="409"/>
                    </a:lnTo>
                    <a:lnTo>
                      <a:pt x="255" y="300"/>
                    </a:lnTo>
                    <a:lnTo>
                      <a:pt x="174" y="176"/>
                    </a:lnTo>
                    <a:lnTo>
                      <a:pt x="77" y="173"/>
                    </a:lnTo>
                    <a:lnTo>
                      <a:pt x="17" y="183"/>
                    </a:lnTo>
                    <a:lnTo>
                      <a:pt x="0" y="153"/>
                    </a:lnTo>
                    <a:lnTo>
                      <a:pt x="85" y="59"/>
                    </a:lnTo>
                    <a:lnTo>
                      <a:pt x="90" y="44"/>
                    </a:lnTo>
                    <a:lnTo>
                      <a:pt x="117" y="7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  <p:sp>
            <p:nvSpPr>
              <p:cNvPr id="1497" name="Freeform 764"/>
              <p:cNvSpPr>
                <a:spLocks/>
              </p:cNvSpPr>
              <p:nvPr/>
            </p:nvSpPr>
            <p:spPr bwMode="auto">
              <a:xfrm>
                <a:off x="5045075" y="2743201"/>
                <a:ext cx="42862" cy="103188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54" y="60"/>
                  </a:cxn>
                  <a:cxn ang="0">
                    <a:pos x="19" y="131"/>
                  </a:cxn>
                  <a:cxn ang="0">
                    <a:pos x="0" y="102"/>
                  </a:cxn>
                  <a:cxn ang="0">
                    <a:pos x="34" y="50"/>
                  </a:cxn>
                  <a:cxn ang="0">
                    <a:pos x="27" y="0"/>
                  </a:cxn>
                </a:cxnLst>
                <a:rect l="0" t="0" r="r" b="b"/>
                <a:pathLst>
                  <a:path w="54" h="131">
                    <a:moveTo>
                      <a:pt x="27" y="0"/>
                    </a:moveTo>
                    <a:lnTo>
                      <a:pt x="54" y="60"/>
                    </a:lnTo>
                    <a:lnTo>
                      <a:pt x="19" y="131"/>
                    </a:lnTo>
                    <a:lnTo>
                      <a:pt x="0" y="102"/>
                    </a:lnTo>
                    <a:lnTo>
                      <a:pt x="34" y="5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latin typeface="+mj-lt"/>
                </a:endParaRPr>
              </a:p>
            </p:txBody>
          </p:sp>
        </p:grpSp>
        <p:sp>
          <p:nvSpPr>
            <p:cNvPr id="1473" name="Овал 1472"/>
            <p:cNvSpPr/>
            <p:nvPr/>
          </p:nvSpPr>
          <p:spPr>
            <a:xfrm>
              <a:off x="5781675" y="1676400"/>
              <a:ext cx="76200" cy="762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j-lt"/>
              </a:endParaRPr>
            </a:p>
          </p:txBody>
        </p:sp>
      </p:grpSp>
      <p:sp>
        <p:nvSpPr>
          <p:cNvPr id="1498" name="Прямоугольник 1497"/>
          <p:cNvSpPr/>
          <p:nvPr/>
        </p:nvSpPr>
        <p:spPr>
          <a:xfrm>
            <a:off x="3654289" y="4517736"/>
            <a:ext cx="34766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+mj-lt"/>
              </a:rPr>
              <a:t>Электронная сопроводительная документация</a:t>
            </a:r>
            <a:endParaRPr lang="ru-RU" sz="1600" dirty="0" smtClean="0">
              <a:latin typeface="+mj-lt"/>
            </a:endParaRPr>
          </a:p>
        </p:txBody>
      </p:sp>
      <p:grpSp>
        <p:nvGrpSpPr>
          <p:cNvPr id="1512" name="Группа 1511"/>
          <p:cNvGrpSpPr/>
          <p:nvPr/>
        </p:nvGrpSpPr>
        <p:grpSpPr>
          <a:xfrm>
            <a:off x="7317748" y="4287260"/>
            <a:ext cx="1022350" cy="1400175"/>
            <a:chOff x="8332788" y="4773613"/>
            <a:chExt cx="1022350" cy="1400175"/>
          </a:xfrm>
        </p:grpSpPr>
        <p:sp>
          <p:nvSpPr>
            <p:cNvPr id="1502" name="Freeform 706"/>
            <p:cNvSpPr>
              <a:spLocks/>
            </p:cNvSpPr>
            <p:nvPr/>
          </p:nvSpPr>
          <p:spPr bwMode="auto">
            <a:xfrm>
              <a:off x="8332788" y="4773613"/>
              <a:ext cx="1022350" cy="140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5" y="0"/>
                </a:cxn>
                <a:cxn ang="0">
                  <a:pos x="644" y="171"/>
                </a:cxn>
                <a:cxn ang="0">
                  <a:pos x="644" y="882"/>
                </a:cxn>
                <a:cxn ang="0">
                  <a:pos x="0" y="882"/>
                </a:cxn>
                <a:cxn ang="0">
                  <a:pos x="0" y="0"/>
                </a:cxn>
              </a:cxnLst>
              <a:rect l="0" t="0" r="r" b="b"/>
              <a:pathLst>
                <a:path w="644" h="882">
                  <a:moveTo>
                    <a:pt x="0" y="0"/>
                  </a:moveTo>
                  <a:lnTo>
                    <a:pt x="475" y="0"/>
                  </a:lnTo>
                  <a:lnTo>
                    <a:pt x="644" y="171"/>
                  </a:lnTo>
                  <a:lnTo>
                    <a:pt x="644" y="882"/>
                  </a:lnTo>
                  <a:lnTo>
                    <a:pt x="0" y="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03" name="Freeform 707"/>
            <p:cNvSpPr>
              <a:spLocks/>
            </p:cNvSpPr>
            <p:nvPr/>
          </p:nvSpPr>
          <p:spPr bwMode="auto">
            <a:xfrm>
              <a:off x="9086850" y="4773613"/>
              <a:ext cx="268288" cy="2714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9" y="171"/>
                </a:cxn>
                <a:cxn ang="0">
                  <a:pos x="0" y="171"/>
                </a:cxn>
                <a:cxn ang="0">
                  <a:pos x="0" y="0"/>
                </a:cxn>
              </a:cxnLst>
              <a:rect l="0" t="0" r="r" b="b"/>
              <a:pathLst>
                <a:path w="169" h="171">
                  <a:moveTo>
                    <a:pt x="0" y="0"/>
                  </a:moveTo>
                  <a:lnTo>
                    <a:pt x="169" y="171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B0BF"/>
            </a:solidFill>
            <a:ln w="0">
              <a:solidFill>
                <a:srgbClr val="15B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04" name="Rectangle 709"/>
            <p:cNvSpPr>
              <a:spLocks noChangeArrowheads="1"/>
            </p:cNvSpPr>
            <p:nvPr/>
          </p:nvSpPr>
          <p:spPr bwMode="auto">
            <a:xfrm>
              <a:off x="8526463" y="5092700"/>
              <a:ext cx="311150" cy="26988"/>
            </a:xfrm>
            <a:prstGeom prst="rect">
              <a:avLst/>
            </a:prstGeom>
            <a:solidFill>
              <a:srgbClr val="15B0BF"/>
            </a:solidFill>
            <a:ln w="0">
              <a:solidFill>
                <a:srgbClr val="15B0B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05" name="Rectangle 710"/>
            <p:cNvSpPr>
              <a:spLocks noChangeArrowheads="1"/>
            </p:cNvSpPr>
            <p:nvPr/>
          </p:nvSpPr>
          <p:spPr bwMode="auto">
            <a:xfrm>
              <a:off x="8526463" y="5221288"/>
              <a:ext cx="635000" cy="22225"/>
            </a:xfrm>
            <a:prstGeom prst="rect">
              <a:avLst/>
            </a:prstGeom>
            <a:solidFill>
              <a:srgbClr val="A6DAE9"/>
            </a:solidFill>
            <a:ln w="0">
              <a:solidFill>
                <a:srgbClr val="A6DAE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06" name="Rectangle 711"/>
            <p:cNvSpPr>
              <a:spLocks noChangeArrowheads="1"/>
            </p:cNvSpPr>
            <p:nvPr/>
          </p:nvSpPr>
          <p:spPr bwMode="auto">
            <a:xfrm>
              <a:off x="8526463" y="5299075"/>
              <a:ext cx="635000" cy="25400"/>
            </a:xfrm>
            <a:prstGeom prst="rect">
              <a:avLst/>
            </a:prstGeom>
            <a:solidFill>
              <a:srgbClr val="A6DAE9"/>
            </a:solidFill>
            <a:ln w="0">
              <a:solidFill>
                <a:srgbClr val="A6DAE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07" name="Rectangle 712"/>
            <p:cNvSpPr>
              <a:spLocks noChangeArrowheads="1"/>
            </p:cNvSpPr>
            <p:nvPr/>
          </p:nvSpPr>
          <p:spPr bwMode="auto">
            <a:xfrm>
              <a:off x="8526463" y="5380038"/>
              <a:ext cx="635000" cy="25400"/>
            </a:xfrm>
            <a:prstGeom prst="rect">
              <a:avLst/>
            </a:prstGeom>
            <a:solidFill>
              <a:srgbClr val="A6DAE9"/>
            </a:solidFill>
            <a:ln w="0">
              <a:solidFill>
                <a:srgbClr val="A6DAE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08" name="Rectangle 713"/>
            <p:cNvSpPr>
              <a:spLocks noChangeArrowheads="1"/>
            </p:cNvSpPr>
            <p:nvPr/>
          </p:nvSpPr>
          <p:spPr bwMode="auto">
            <a:xfrm>
              <a:off x="8526463" y="5459413"/>
              <a:ext cx="635000" cy="26988"/>
            </a:xfrm>
            <a:prstGeom prst="rect">
              <a:avLst/>
            </a:prstGeom>
            <a:solidFill>
              <a:srgbClr val="A6DAE9"/>
            </a:solidFill>
            <a:ln w="0">
              <a:solidFill>
                <a:srgbClr val="A6DAE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09" name="Rectangle 714"/>
            <p:cNvSpPr>
              <a:spLocks noChangeArrowheads="1"/>
            </p:cNvSpPr>
            <p:nvPr/>
          </p:nvSpPr>
          <p:spPr bwMode="auto">
            <a:xfrm>
              <a:off x="8526463" y="5540375"/>
              <a:ext cx="635000" cy="26988"/>
            </a:xfrm>
            <a:prstGeom prst="rect">
              <a:avLst/>
            </a:prstGeom>
            <a:solidFill>
              <a:srgbClr val="A6DAE9"/>
            </a:solidFill>
            <a:ln w="0">
              <a:solidFill>
                <a:srgbClr val="A6DAE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10" name="Rectangle 715"/>
            <p:cNvSpPr>
              <a:spLocks noChangeArrowheads="1"/>
            </p:cNvSpPr>
            <p:nvPr/>
          </p:nvSpPr>
          <p:spPr bwMode="auto">
            <a:xfrm>
              <a:off x="8526463" y="5621338"/>
              <a:ext cx="635000" cy="26988"/>
            </a:xfrm>
            <a:prstGeom prst="rect">
              <a:avLst/>
            </a:prstGeom>
            <a:solidFill>
              <a:srgbClr val="A6DAE9"/>
            </a:solidFill>
            <a:ln w="0">
              <a:solidFill>
                <a:srgbClr val="A6DAE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11" name="Rectangle 716"/>
            <p:cNvSpPr>
              <a:spLocks noChangeArrowheads="1"/>
            </p:cNvSpPr>
            <p:nvPr/>
          </p:nvSpPr>
          <p:spPr bwMode="auto">
            <a:xfrm>
              <a:off x="8526463" y="5702300"/>
              <a:ext cx="635000" cy="23813"/>
            </a:xfrm>
            <a:prstGeom prst="rect">
              <a:avLst/>
            </a:prstGeom>
            <a:solidFill>
              <a:srgbClr val="A6DAE9"/>
            </a:solidFill>
            <a:ln w="0">
              <a:solidFill>
                <a:srgbClr val="A6DAE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</p:grpSp>
      <p:grpSp>
        <p:nvGrpSpPr>
          <p:cNvPr id="1514" name="Группа 71"/>
          <p:cNvGrpSpPr/>
          <p:nvPr/>
        </p:nvGrpSpPr>
        <p:grpSpPr>
          <a:xfrm>
            <a:off x="5636466" y="3706979"/>
            <a:ext cx="1103839" cy="808421"/>
            <a:chOff x="17068800" y="3500439"/>
            <a:chExt cx="990600" cy="725488"/>
          </a:xfrm>
        </p:grpSpPr>
        <p:sp>
          <p:nvSpPr>
            <p:cNvPr id="1515" name="Freeform 9"/>
            <p:cNvSpPr>
              <a:spLocks/>
            </p:cNvSpPr>
            <p:nvPr/>
          </p:nvSpPr>
          <p:spPr bwMode="auto">
            <a:xfrm>
              <a:off x="17868900" y="3500439"/>
              <a:ext cx="84138" cy="857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6" y="1"/>
                </a:cxn>
                <a:cxn ang="0">
                  <a:pos x="51" y="2"/>
                </a:cxn>
                <a:cxn ang="0">
                  <a:pos x="53" y="3"/>
                </a:cxn>
                <a:cxn ang="0">
                  <a:pos x="52" y="5"/>
                </a:cxn>
                <a:cxn ang="0">
                  <a:pos x="37" y="11"/>
                </a:cxn>
                <a:cxn ang="0">
                  <a:pos x="29" y="18"/>
                </a:cxn>
                <a:cxn ang="0">
                  <a:pos x="25" y="26"/>
                </a:cxn>
                <a:cxn ang="0">
                  <a:pos x="24" y="34"/>
                </a:cxn>
                <a:cxn ang="0">
                  <a:pos x="25" y="41"/>
                </a:cxn>
                <a:cxn ang="0">
                  <a:pos x="26" y="47"/>
                </a:cxn>
                <a:cxn ang="0">
                  <a:pos x="29" y="51"/>
                </a:cxn>
                <a:cxn ang="0">
                  <a:pos x="30" y="52"/>
                </a:cxn>
                <a:cxn ang="0">
                  <a:pos x="18" y="54"/>
                </a:cxn>
                <a:cxn ang="0">
                  <a:pos x="8" y="53"/>
                </a:cxn>
                <a:cxn ang="0">
                  <a:pos x="2" y="51"/>
                </a:cxn>
                <a:cxn ang="0">
                  <a:pos x="0" y="49"/>
                </a:cxn>
                <a:cxn ang="0">
                  <a:pos x="1" y="32"/>
                </a:cxn>
                <a:cxn ang="0">
                  <a:pos x="6" y="20"/>
                </a:cxn>
                <a:cxn ang="0">
                  <a:pos x="13" y="11"/>
                </a:cxn>
                <a:cxn ang="0">
                  <a:pos x="21" y="5"/>
                </a:cxn>
                <a:cxn ang="0">
                  <a:pos x="38" y="0"/>
                </a:cxn>
              </a:cxnLst>
              <a:rect l="0" t="0" r="r" b="b"/>
              <a:pathLst>
                <a:path w="53" h="54">
                  <a:moveTo>
                    <a:pt x="38" y="0"/>
                  </a:moveTo>
                  <a:lnTo>
                    <a:pt x="46" y="1"/>
                  </a:lnTo>
                  <a:lnTo>
                    <a:pt x="51" y="2"/>
                  </a:lnTo>
                  <a:lnTo>
                    <a:pt x="53" y="3"/>
                  </a:lnTo>
                  <a:lnTo>
                    <a:pt x="52" y="5"/>
                  </a:lnTo>
                  <a:lnTo>
                    <a:pt x="37" y="11"/>
                  </a:lnTo>
                  <a:lnTo>
                    <a:pt x="29" y="18"/>
                  </a:lnTo>
                  <a:lnTo>
                    <a:pt x="25" y="26"/>
                  </a:lnTo>
                  <a:lnTo>
                    <a:pt x="24" y="34"/>
                  </a:lnTo>
                  <a:lnTo>
                    <a:pt x="25" y="41"/>
                  </a:lnTo>
                  <a:lnTo>
                    <a:pt x="26" y="47"/>
                  </a:lnTo>
                  <a:lnTo>
                    <a:pt x="29" y="51"/>
                  </a:lnTo>
                  <a:lnTo>
                    <a:pt x="30" y="52"/>
                  </a:lnTo>
                  <a:lnTo>
                    <a:pt x="18" y="54"/>
                  </a:lnTo>
                  <a:lnTo>
                    <a:pt x="8" y="53"/>
                  </a:lnTo>
                  <a:lnTo>
                    <a:pt x="2" y="51"/>
                  </a:lnTo>
                  <a:lnTo>
                    <a:pt x="0" y="49"/>
                  </a:lnTo>
                  <a:lnTo>
                    <a:pt x="1" y="32"/>
                  </a:lnTo>
                  <a:lnTo>
                    <a:pt x="6" y="20"/>
                  </a:lnTo>
                  <a:lnTo>
                    <a:pt x="13" y="11"/>
                  </a:lnTo>
                  <a:lnTo>
                    <a:pt x="21" y="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16" name="Freeform 10"/>
            <p:cNvSpPr>
              <a:spLocks/>
            </p:cNvSpPr>
            <p:nvPr/>
          </p:nvSpPr>
          <p:spPr bwMode="auto">
            <a:xfrm>
              <a:off x="17084675" y="3681414"/>
              <a:ext cx="69850" cy="419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1" y="1"/>
                </a:cxn>
                <a:cxn ang="0">
                  <a:pos x="43" y="1"/>
                </a:cxn>
                <a:cxn ang="0">
                  <a:pos x="44" y="5"/>
                </a:cxn>
                <a:cxn ang="0">
                  <a:pos x="44" y="7"/>
                </a:cxn>
                <a:cxn ang="0">
                  <a:pos x="43" y="9"/>
                </a:cxn>
                <a:cxn ang="0">
                  <a:pos x="40" y="12"/>
                </a:cxn>
                <a:cxn ang="0">
                  <a:pos x="39" y="14"/>
                </a:cxn>
                <a:cxn ang="0">
                  <a:pos x="37" y="16"/>
                </a:cxn>
                <a:cxn ang="0">
                  <a:pos x="26" y="18"/>
                </a:cxn>
                <a:cxn ang="0">
                  <a:pos x="20" y="23"/>
                </a:cxn>
                <a:cxn ang="0">
                  <a:pos x="15" y="29"/>
                </a:cxn>
                <a:cxn ang="0">
                  <a:pos x="12" y="37"/>
                </a:cxn>
                <a:cxn ang="0">
                  <a:pos x="11" y="45"/>
                </a:cxn>
                <a:cxn ang="0">
                  <a:pos x="11" y="51"/>
                </a:cxn>
                <a:cxn ang="0">
                  <a:pos x="12" y="64"/>
                </a:cxn>
                <a:cxn ang="0">
                  <a:pos x="12" y="82"/>
                </a:cxn>
                <a:cxn ang="0">
                  <a:pos x="13" y="105"/>
                </a:cxn>
                <a:cxn ang="0">
                  <a:pos x="15" y="131"/>
                </a:cxn>
                <a:cxn ang="0">
                  <a:pos x="15" y="210"/>
                </a:cxn>
                <a:cxn ang="0">
                  <a:pos x="13" y="231"/>
                </a:cxn>
                <a:cxn ang="0">
                  <a:pos x="11" y="251"/>
                </a:cxn>
                <a:cxn ang="0">
                  <a:pos x="7" y="264"/>
                </a:cxn>
                <a:cxn ang="0">
                  <a:pos x="6" y="264"/>
                </a:cxn>
                <a:cxn ang="0">
                  <a:pos x="4" y="260"/>
                </a:cxn>
                <a:cxn ang="0">
                  <a:pos x="3" y="253"/>
                </a:cxn>
                <a:cxn ang="0">
                  <a:pos x="1" y="245"/>
                </a:cxn>
                <a:cxn ang="0">
                  <a:pos x="1" y="240"/>
                </a:cxn>
                <a:cxn ang="0">
                  <a:pos x="4" y="208"/>
                </a:cxn>
                <a:cxn ang="0">
                  <a:pos x="5" y="182"/>
                </a:cxn>
                <a:cxn ang="0">
                  <a:pos x="6" y="160"/>
                </a:cxn>
                <a:cxn ang="0">
                  <a:pos x="6" y="142"/>
                </a:cxn>
                <a:cxn ang="0">
                  <a:pos x="4" y="113"/>
                </a:cxn>
                <a:cxn ang="0">
                  <a:pos x="3" y="99"/>
                </a:cxn>
                <a:cxn ang="0">
                  <a:pos x="1" y="85"/>
                </a:cxn>
                <a:cxn ang="0">
                  <a:pos x="0" y="69"/>
                </a:cxn>
                <a:cxn ang="0">
                  <a:pos x="0" y="51"/>
                </a:cxn>
                <a:cxn ang="0">
                  <a:pos x="1" y="32"/>
                </a:cxn>
                <a:cxn ang="0">
                  <a:pos x="5" y="20"/>
                </a:cxn>
                <a:cxn ang="0">
                  <a:pos x="11" y="11"/>
                </a:cxn>
                <a:cxn ang="0">
                  <a:pos x="18" y="5"/>
                </a:cxn>
                <a:cxn ang="0">
                  <a:pos x="24" y="2"/>
                </a:cxn>
                <a:cxn ang="0">
                  <a:pos x="32" y="1"/>
                </a:cxn>
                <a:cxn ang="0">
                  <a:pos x="38" y="0"/>
                </a:cxn>
              </a:cxnLst>
              <a:rect l="0" t="0" r="r" b="b"/>
              <a:pathLst>
                <a:path w="44" h="264">
                  <a:moveTo>
                    <a:pt x="38" y="0"/>
                  </a:moveTo>
                  <a:lnTo>
                    <a:pt x="41" y="1"/>
                  </a:lnTo>
                  <a:lnTo>
                    <a:pt x="43" y="1"/>
                  </a:lnTo>
                  <a:lnTo>
                    <a:pt x="44" y="5"/>
                  </a:lnTo>
                  <a:lnTo>
                    <a:pt x="44" y="7"/>
                  </a:lnTo>
                  <a:lnTo>
                    <a:pt x="43" y="9"/>
                  </a:lnTo>
                  <a:lnTo>
                    <a:pt x="40" y="12"/>
                  </a:lnTo>
                  <a:lnTo>
                    <a:pt x="39" y="14"/>
                  </a:lnTo>
                  <a:lnTo>
                    <a:pt x="37" y="16"/>
                  </a:lnTo>
                  <a:lnTo>
                    <a:pt x="26" y="18"/>
                  </a:lnTo>
                  <a:lnTo>
                    <a:pt x="20" y="23"/>
                  </a:lnTo>
                  <a:lnTo>
                    <a:pt x="15" y="29"/>
                  </a:lnTo>
                  <a:lnTo>
                    <a:pt x="12" y="37"/>
                  </a:lnTo>
                  <a:lnTo>
                    <a:pt x="11" y="45"/>
                  </a:lnTo>
                  <a:lnTo>
                    <a:pt x="11" y="51"/>
                  </a:lnTo>
                  <a:lnTo>
                    <a:pt x="12" y="64"/>
                  </a:lnTo>
                  <a:lnTo>
                    <a:pt x="12" y="82"/>
                  </a:lnTo>
                  <a:lnTo>
                    <a:pt x="13" y="105"/>
                  </a:lnTo>
                  <a:lnTo>
                    <a:pt x="15" y="131"/>
                  </a:lnTo>
                  <a:lnTo>
                    <a:pt x="15" y="210"/>
                  </a:lnTo>
                  <a:lnTo>
                    <a:pt x="13" y="231"/>
                  </a:lnTo>
                  <a:lnTo>
                    <a:pt x="11" y="251"/>
                  </a:lnTo>
                  <a:lnTo>
                    <a:pt x="7" y="264"/>
                  </a:lnTo>
                  <a:lnTo>
                    <a:pt x="6" y="264"/>
                  </a:lnTo>
                  <a:lnTo>
                    <a:pt x="4" y="260"/>
                  </a:lnTo>
                  <a:lnTo>
                    <a:pt x="3" y="253"/>
                  </a:lnTo>
                  <a:lnTo>
                    <a:pt x="1" y="245"/>
                  </a:lnTo>
                  <a:lnTo>
                    <a:pt x="1" y="240"/>
                  </a:lnTo>
                  <a:lnTo>
                    <a:pt x="4" y="208"/>
                  </a:lnTo>
                  <a:lnTo>
                    <a:pt x="5" y="182"/>
                  </a:lnTo>
                  <a:lnTo>
                    <a:pt x="6" y="160"/>
                  </a:lnTo>
                  <a:lnTo>
                    <a:pt x="6" y="142"/>
                  </a:lnTo>
                  <a:lnTo>
                    <a:pt x="4" y="113"/>
                  </a:lnTo>
                  <a:lnTo>
                    <a:pt x="3" y="99"/>
                  </a:lnTo>
                  <a:lnTo>
                    <a:pt x="1" y="85"/>
                  </a:lnTo>
                  <a:lnTo>
                    <a:pt x="0" y="69"/>
                  </a:lnTo>
                  <a:lnTo>
                    <a:pt x="0" y="51"/>
                  </a:lnTo>
                  <a:lnTo>
                    <a:pt x="1" y="32"/>
                  </a:lnTo>
                  <a:lnTo>
                    <a:pt x="5" y="20"/>
                  </a:lnTo>
                  <a:lnTo>
                    <a:pt x="11" y="11"/>
                  </a:lnTo>
                  <a:lnTo>
                    <a:pt x="18" y="5"/>
                  </a:lnTo>
                  <a:lnTo>
                    <a:pt x="24" y="2"/>
                  </a:lnTo>
                  <a:lnTo>
                    <a:pt x="32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17" name="Freeform 11"/>
            <p:cNvSpPr>
              <a:spLocks noEditPoints="1"/>
            </p:cNvSpPr>
            <p:nvPr/>
          </p:nvSpPr>
          <p:spPr bwMode="auto">
            <a:xfrm>
              <a:off x="17068800" y="4040189"/>
              <a:ext cx="47625" cy="101600"/>
            </a:xfrm>
            <a:custGeom>
              <a:avLst/>
              <a:gdLst/>
              <a:ahLst/>
              <a:cxnLst>
                <a:cxn ang="0">
                  <a:pos x="3" y="62"/>
                </a:cxn>
                <a:cxn ang="0">
                  <a:pos x="0" y="64"/>
                </a:cxn>
                <a:cxn ang="0">
                  <a:pos x="3" y="62"/>
                </a:cxn>
                <a:cxn ang="0">
                  <a:pos x="14" y="0"/>
                </a:cxn>
                <a:cxn ang="0">
                  <a:pos x="20" y="0"/>
                </a:cxn>
                <a:cxn ang="0">
                  <a:pos x="22" y="2"/>
                </a:cxn>
                <a:cxn ang="0">
                  <a:pos x="23" y="2"/>
                </a:cxn>
                <a:cxn ang="0">
                  <a:pos x="26" y="7"/>
                </a:cxn>
                <a:cxn ang="0">
                  <a:pos x="27" y="10"/>
                </a:cxn>
                <a:cxn ang="0">
                  <a:pos x="30" y="19"/>
                </a:cxn>
                <a:cxn ang="0">
                  <a:pos x="30" y="28"/>
                </a:cxn>
                <a:cxn ang="0">
                  <a:pos x="27" y="38"/>
                </a:cxn>
                <a:cxn ang="0">
                  <a:pos x="22" y="48"/>
                </a:cxn>
                <a:cxn ang="0">
                  <a:pos x="14" y="56"/>
                </a:cxn>
                <a:cxn ang="0">
                  <a:pos x="3" y="62"/>
                </a:cxn>
                <a:cxn ang="0">
                  <a:pos x="4" y="60"/>
                </a:cxn>
                <a:cxn ang="0">
                  <a:pos x="7" y="57"/>
                </a:cxn>
                <a:cxn ang="0">
                  <a:pos x="9" y="50"/>
                </a:cxn>
                <a:cxn ang="0">
                  <a:pos x="9" y="45"/>
                </a:cxn>
                <a:cxn ang="0">
                  <a:pos x="8" y="38"/>
                </a:cxn>
                <a:cxn ang="0">
                  <a:pos x="7" y="30"/>
                </a:cxn>
                <a:cxn ang="0">
                  <a:pos x="7" y="20"/>
                </a:cxn>
                <a:cxn ang="0">
                  <a:pos x="8" y="10"/>
                </a:cxn>
                <a:cxn ang="0">
                  <a:pos x="9" y="3"/>
                </a:cxn>
                <a:cxn ang="0">
                  <a:pos x="14" y="0"/>
                </a:cxn>
              </a:cxnLst>
              <a:rect l="0" t="0" r="r" b="b"/>
              <a:pathLst>
                <a:path w="30" h="64">
                  <a:moveTo>
                    <a:pt x="3" y="62"/>
                  </a:moveTo>
                  <a:lnTo>
                    <a:pt x="0" y="64"/>
                  </a:lnTo>
                  <a:lnTo>
                    <a:pt x="3" y="62"/>
                  </a:lnTo>
                  <a:close/>
                  <a:moveTo>
                    <a:pt x="14" y="0"/>
                  </a:moveTo>
                  <a:lnTo>
                    <a:pt x="20" y="0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6" y="7"/>
                  </a:lnTo>
                  <a:lnTo>
                    <a:pt x="27" y="10"/>
                  </a:lnTo>
                  <a:lnTo>
                    <a:pt x="30" y="19"/>
                  </a:lnTo>
                  <a:lnTo>
                    <a:pt x="30" y="28"/>
                  </a:lnTo>
                  <a:lnTo>
                    <a:pt x="27" y="38"/>
                  </a:lnTo>
                  <a:lnTo>
                    <a:pt x="22" y="48"/>
                  </a:lnTo>
                  <a:lnTo>
                    <a:pt x="14" y="56"/>
                  </a:lnTo>
                  <a:lnTo>
                    <a:pt x="3" y="62"/>
                  </a:lnTo>
                  <a:lnTo>
                    <a:pt x="4" y="60"/>
                  </a:lnTo>
                  <a:lnTo>
                    <a:pt x="7" y="57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8" y="38"/>
                  </a:lnTo>
                  <a:lnTo>
                    <a:pt x="7" y="30"/>
                  </a:lnTo>
                  <a:lnTo>
                    <a:pt x="7" y="20"/>
                  </a:lnTo>
                  <a:lnTo>
                    <a:pt x="8" y="10"/>
                  </a:lnTo>
                  <a:lnTo>
                    <a:pt x="9" y="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18" name="Freeform 12"/>
            <p:cNvSpPr>
              <a:spLocks/>
            </p:cNvSpPr>
            <p:nvPr/>
          </p:nvSpPr>
          <p:spPr bwMode="auto">
            <a:xfrm>
              <a:off x="17705388" y="3846514"/>
              <a:ext cx="79375" cy="379413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4" y="101"/>
                </a:cxn>
                <a:cxn ang="0">
                  <a:pos x="41" y="115"/>
                </a:cxn>
                <a:cxn ang="0">
                  <a:pos x="32" y="210"/>
                </a:cxn>
                <a:cxn ang="0">
                  <a:pos x="38" y="238"/>
                </a:cxn>
                <a:cxn ang="0">
                  <a:pos x="8" y="239"/>
                </a:cxn>
                <a:cxn ang="0">
                  <a:pos x="4" y="149"/>
                </a:cxn>
                <a:cxn ang="0">
                  <a:pos x="4" y="116"/>
                </a:cxn>
                <a:cxn ang="0">
                  <a:pos x="0" y="99"/>
                </a:cxn>
                <a:cxn ang="0">
                  <a:pos x="1" y="9"/>
                </a:cxn>
                <a:cxn ang="0">
                  <a:pos x="50" y="0"/>
                </a:cxn>
              </a:cxnLst>
              <a:rect l="0" t="0" r="r" b="b"/>
              <a:pathLst>
                <a:path w="50" h="239">
                  <a:moveTo>
                    <a:pt x="50" y="0"/>
                  </a:moveTo>
                  <a:lnTo>
                    <a:pt x="44" y="101"/>
                  </a:lnTo>
                  <a:lnTo>
                    <a:pt x="41" y="115"/>
                  </a:lnTo>
                  <a:lnTo>
                    <a:pt x="32" y="210"/>
                  </a:lnTo>
                  <a:lnTo>
                    <a:pt x="38" y="238"/>
                  </a:lnTo>
                  <a:lnTo>
                    <a:pt x="8" y="239"/>
                  </a:lnTo>
                  <a:lnTo>
                    <a:pt x="4" y="149"/>
                  </a:lnTo>
                  <a:lnTo>
                    <a:pt x="4" y="116"/>
                  </a:lnTo>
                  <a:lnTo>
                    <a:pt x="0" y="99"/>
                  </a:lnTo>
                  <a:lnTo>
                    <a:pt x="1" y="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19" name="Freeform 13"/>
            <p:cNvSpPr>
              <a:spLocks/>
            </p:cNvSpPr>
            <p:nvPr/>
          </p:nvSpPr>
          <p:spPr bwMode="auto">
            <a:xfrm>
              <a:off x="17645063" y="3846514"/>
              <a:ext cx="65088" cy="37941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8" y="101"/>
                </a:cxn>
                <a:cxn ang="0">
                  <a:pos x="34" y="115"/>
                </a:cxn>
                <a:cxn ang="0">
                  <a:pos x="28" y="210"/>
                </a:cxn>
                <a:cxn ang="0">
                  <a:pos x="32" y="238"/>
                </a:cxn>
                <a:cxn ang="0">
                  <a:pos x="7" y="239"/>
                </a:cxn>
                <a:cxn ang="0">
                  <a:pos x="5" y="149"/>
                </a:cxn>
                <a:cxn ang="0">
                  <a:pos x="4" y="116"/>
                </a:cxn>
                <a:cxn ang="0">
                  <a:pos x="0" y="99"/>
                </a:cxn>
                <a:cxn ang="0">
                  <a:pos x="1" y="9"/>
                </a:cxn>
                <a:cxn ang="0">
                  <a:pos x="41" y="0"/>
                </a:cxn>
              </a:cxnLst>
              <a:rect l="0" t="0" r="r" b="b"/>
              <a:pathLst>
                <a:path w="41" h="239">
                  <a:moveTo>
                    <a:pt x="41" y="0"/>
                  </a:moveTo>
                  <a:lnTo>
                    <a:pt x="38" y="101"/>
                  </a:lnTo>
                  <a:lnTo>
                    <a:pt x="34" y="115"/>
                  </a:lnTo>
                  <a:lnTo>
                    <a:pt x="28" y="210"/>
                  </a:lnTo>
                  <a:lnTo>
                    <a:pt x="32" y="238"/>
                  </a:lnTo>
                  <a:lnTo>
                    <a:pt x="7" y="239"/>
                  </a:lnTo>
                  <a:lnTo>
                    <a:pt x="5" y="149"/>
                  </a:lnTo>
                  <a:lnTo>
                    <a:pt x="4" y="116"/>
                  </a:lnTo>
                  <a:lnTo>
                    <a:pt x="0" y="99"/>
                  </a:lnTo>
                  <a:lnTo>
                    <a:pt x="1" y="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0" name="Freeform 14"/>
            <p:cNvSpPr>
              <a:spLocks/>
            </p:cNvSpPr>
            <p:nvPr/>
          </p:nvSpPr>
          <p:spPr bwMode="auto">
            <a:xfrm>
              <a:off x="17246600" y="3846514"/>
              <a:ext cx="177800" cy="37941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112" y="38"/>
                </a:cxn>
                <a:cxn ang="0">
                  <a:pos x="107" y="46"/>
                </a:cxn>
                <a:cxn ang="0">
                  <a:pos x="99" y="57"/>
                </a:cxn>
                <a:cxn ang="0">
                  <a:pos x="76" y="80"/>
                </a:cxn>
                <a:cxn ang="0">
                  <a:pos x="64" y="91"/>
                </a:cxn>
                <a:cxn ang="0">
                  <a:pos x="52" y="101"/>
                </a:cxn>
                <a:cxn ang="0">
                  <a:pos x="42" y="109"/>
                </a:cxn>
                <a:cxn ang="0">
                  <a:pos x="33" y="119"/>
                </a:cxn>
                <a:cxn ang="0">
                  <a:pos x="32" y="125"/>
                </a:cxn>
                <a:cxn ang="0">
                  <a:pos x="32" y="215"/>
                </a:cxn>
                <a:cxn ang="0">
                  <a:pos x="38" y="219"/>
                </a:cxn>
                <a:cxn ang="0">
                  <a:pos x="41" y="227"/>
                </a:cxn>
                <a:cxn ang="0">
                  <a:pos x="42" y="234"/>
                </a:cxn>
                <a:cxn ang="0">
                  <a:pos x="44" y="239"/>
                </a:cxn>
                <a:cxn ang="0">
                  <a:pos x="15" y="239"/>
                </a:cxn>
                <a:cxn ang="0">
                  <a:pos x="7" y="218"/>
                </a:cxn>
                <a:cxn ang="0">
                  <a:pos x="0" y="115"/>
                </a:cxn>
                <a:cxn ang="0">
                  <a:pos x="6" y="51"/>
                </a:cxn>
                <a:cxn ang="0">
                  <a:pos x="39" y="0"/>
                </a:cxn>
              </a:cxnLst>
              <a:rect l="0" t="0" r="r" b="b"/>
              <a:pathLst>
                <a:path w="112" h="239">
                  <a:moveTo>
                    <a:pt x="39" y="0"/>
                  </a:moveTo>
                  <a:lnTo>
                    <a:pt x="112" y="38"/>
                  </a:lnTo>
                  <a:lnTo>
                    <a:pt x="107" y="46"/>
                  </a:lnTo>
                  <a:lnTo>
                    <a:pt x="99" y="57"/>
                  </a:lnTo>
                  <a:lnTo>
                    <a:pt x="76" y="80"/>
                  </a:lnTo>
                  <a:lnTo>
                    <a:pt x="64" y="91"/>
                  </a:lnTo>
                  <a:lnTo>
                    <a:pt x="52" y="101"/>
                  </a:lnTo>
                  <a:lnTo>
                    <a:pt x="42" y="109"/>
                  </a:lnTo>
                  <a:lnTo>
                    <a:pt x="33" y="119"/>
                  </a:lnTo>
                  <a:lnTo>
                    <a:pt x="32" y="125"/>
                  </a:lnTo>
                  <a:lnTo>
                    <a:pt x="32" y="215"/>
                  </a:lnTo>
                  <a:lnTo>
                    <a:pt x="38" y="219"/>
                  </a:lnTo>
                  <a:lnTo>
                    <a:pt x="41" y="227"/>
                  </a:lnTo>
                  <a:lnTo>
                    <a:pt x="42" y="234"/>
                  </a:lnTo>
                  <a:lnTo>
                    <a:pt x="44" y="239"/>
                  </a:lnTo>
                  <a:lnTo>
                    <a:pt x="15" y="239"/>
                  </a:lnTo>
                  <a:lnTo>
                    <a:pt x="7" y="218"/>
                  </a:lnTo>
                  <a:lnTo>
                    <a:pt x="0" y="115"/>
                  </a:lnTo>
                  <a:lnTo>
                    <a:pt x="6" y="5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1" name="Freeform 15"/>
            <p:cNvSpPr>
              <a:spLocks/>
            </p:cNvSpPr>
            <p:nvPr/>
          </p:nvSpPr>
          <p:spPr bwMode="auto">
            <a:xfrm>
              <a:off x="17822863" y="3511551"/>
              <a:ext cx="50800" cy="698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8" y="5"/>
                </a:cxn>
                <a:cxn ang="0">
                  <a:pos x="25" y="11"/>
                </a:cxn>
                <a:cxn ang="0">
                  <a:pos x="30" y="17"/>
                </a:cxn>
                <a:cxn ang="0">
                  <a:pos x="31" y="24"/>
                </a:cxn>
                <a:cxn ang="0">
                  <a:pos x="32" y="29"/>
                </a:cxn>
                <a:cxn ang="0">
                  <a:pos x="31" y="34"/>
                </a:cxn>
                <a:cxn ang="0">
                  <a:pos x="31" y="41"/>
                </a:cxn>
                <a:cxn ang="0">
                  <a:pos x="30" y="42"/>
                </a:cxn>
                <a:cxn ang="0">
                  <a:pos x="27" y="44"/>
                </a:cxn>
                <a:cxn ang="0">
                  <a:pos x="21" y="44"/>
                </a:cxn>
                <a:cxn ang="0">
                  <a:pos x="17" y="42"/>
                </a:cxn>
                <a:cxn ang="0">
                  <a:pos x="8" y="36"/>
                </a:cxn>
                <a:cxn ang="0">
                  <a:pos x="3" y="28"/>
                </a:cxn>
                <a:cxn ang="0">
                  <a:pos x="1" y="18"/>
                </a:cxn>
                <a:cxn ang="0">
                  <a:pos x="0" y="9"/>
                </a:cxn>
                <a:cxn ang="0">
                  <a:pos x="2" y="1"/>
                </a:cxn>
                <a:cxn ang="0">
                  <a:pos x="6" y="0"/>
                </a:cxn>
              </a:cxnLst>
              <a:rect l="0" t="0" r="r" b="b"/>
              <a:pathLst>
                <a:path w="32" h="44">
                  <a:moveTo>
                    <a:pt x="6" y="0"/>
                  </a:moveTo>
                  <a:lnTo>
                    <a:pt x="18" y="5"/>
                  </a:lnTo>
                  <a:lnTo>
                    <a:pt x="25" y="11"/>
                  </a:lnTo>
                  <a:lnTo>
                    <a:pt x="30" y="17"/>
                  </a:lnTo>
                  <a:lnTo>
                    <a:pt x="31" y="24"/>
                  </a:lnTo>
                  <a:lnTo>
                    <a:pt x="32" y="29"/>
                  </a:lnTo>
                  <a:lnTo>
                    <a:pt x="31" y="34"/>
                  </a:lnTo>
                  <a:lnTo>
                    <a:pt x="31" y="41"/>
                  </a:lnTo>
                  <a:lnTo>
                    <a:pt x="30" y="42"/>
                  </a:lnTo>
                  <a:lnTo>
                    <a:pt x="27" y="44"/>
                  </a:lnTo>
                  <a:lnTo>
                    <a:pt x="21" y="44"/>
                  </a:lnTo>
                  <a:lnTo>
                    <a:pt x="17" y="42"/>
                  </a:lnTo>
                  <a:lnTo>
                    <a:pt x="8" y="36"/>
                  </a:lnTo>
                  <a:lnTo>
                    <a:pt x="3" y="28"/>
                  </a:lnTo>
                  <a:lnTo>
                    <a:pt x="1" y="18"/>
                  </a:lnTo>
                  <a:lnTo>
                    <a:pt x="0" y="9"/>
                  </a:lnTo>
                  <a:lnTo>
                    <a:pt x="2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2" name="Freeform 16"/>
            <p:cNvSpPr>
              <a:spLocks/>
            </p:cNvSpPr>
            <p:nvPr/>
          </p:nvSpPr>
          <p:spPr bwMode="auto">
            <a:xfrm>
              <a:off x="17789525" y="3538539"/>
              <a:ext cx="269875" cy="23495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3" y="0"/>
                </a:cxn>
                <a:cxn ang="0">
                  <a:pos x="67" y="1"/>
                </a:cxn>
                <a:cxn ang="0">
                  <a:pos x="80" y="5"/>
                </a:cxn>
                <a:cxn ang="0">
                  <a:pos x="120" y="36"/>
                </a:cxn>
                <a:cxn ang="0">
                  <a:pos x="122" y="38"/>
                </a:cxn>
                <a:cxn ang="0">
                  <a:pos x="130" y="42"/>
                </a:cxn>
                <a:cxn ang="0">
                  <a:pos x="138" y="47"/>
                </a:cxn>
                <a:cxn ang="0">
                  <a:pos x="149" y="53"/>
                </a:cxn>
                <a:cxn ang="0">
                  <a:pos x="159" y="58"/>
                </a:cxn>
                <a:cxn ang="0">
                  <a:pos x="167" y="62"/>
                </a:cxn>
                <a:cxn ang="0">
                  <a:pos x="170" y="65"/>
                </a:cxn>
                <a:cxn ang="0">
                  <a:pos x="170" y="72"/>
                </a:cxn>
                <a:cxn ang="0">
                  <a:pos x="166" y="80"/>
                </a:cxn>
                <a:cxn ang="0">
                  <a:pos x="161" y="89"/>
                </a:cxn>
                <a:cxn ang="0">
                  <a:pos x="158" y="92"/>
                </a:cxn>
                <a:cxn ang="0">
                  <a:pos x="151" y="95"/>
                </a:cxn>
                <a:cxn ang="0">
                  <a:pos x="143" y="96"/>
                </a:cxn>
                <a:cxn ang="0">
                  <a:pos x="131" y="101"/>
                </a:cxn>
                <a:cxn ang="0">
                  <a:pos x="115" y="108"/>
                </a:cxn>
                <a:cxn ang="0">
                  <a:pos x="108" y="110"/>
                </a:cxn>
                <a:cxn ang="0">
                  <a:pos x="86" y="115"/>
                </a:cxn>
                <a:cxn ang="0">
                  <a:pos x="78" y="116"/>
                </a:cxn>
                <a:cxn ang="0">
                  <a:pos x="74" y="118"/>
                </a:cxn>
                <a:cxn ang="0">
                  <a:pos x="70" y="120"/>
                </a:cxn>
                <a:cxn ang="0">
                  <a:pos x="58" y="132"/>
                </a:cxn>
                <a:cxn ang="0">
                  <a:pos x="52" y="139"/>
                </a:cxn>
                <a:cxn ang="0">
                  <a:pos x="47" y="148"/>
                </a:cxn>
                <a:cxn ang="0">
                  <a:pos x="0" y="30"/>
                </a:cxn>
                <a:cxn ang="0">
                  <a:pos x="6" y="25"/>
                </a:cxn>
                <a:cxn ang="0">
                  <a:pos x="14" y="19"/>
                </a:cxn>
                <a:cxn ang="0">
                  <a:pos x="24" y="12"/>
                </a:cxn>
                <a:cxn ang="0">
                  <a:pos x="33" y="6"/>
                </a:cxn>
                <a:cxn ang="0">
                  <a:pos x="40" y="1"/>
                </a:cxn>
                <a:cxn ang="0">
                  <a:pos x="44" y="0"/>
                </a:cxn>
              </a:cxnLst>
              <a:rect l="0" t="0" r="r" b="b"/>
              <a:pathLst>
                <a:path w="170" h="148">
                  <a:moveTo>
                    <a:pt x="44" y="0"/>
                  </a:moveTo>
                  <a:lnTo>
                    <a:pt x="53" y="0"/>
                  </a:lnTo>
                  <a:lnTo>
                    <a:pt x="67" y="1"/>
                  </a:lnTo>
                  <a:lnTo>
                    <a:pt x="80" y="5"/>
                  </a:lnTo>
                  <a:lnTo>
                    <a:pt x="120" y="36"/>
                  </a:lnTo>
                  <a:lnTo>
                    <a:pt x="122" y="38"/>
                  </a:lnTo>
                  <a:lnTo>
                    <a:pt x="130" y="42"/>
                  </a:lnTo>
                  <a:lnTo>
                    <a:pt x="138" y="47"/>
                  </a:lnTo>
                  <a:lnTo>
                    <a:pt x="149" y="53"/>
                  </a:lnTo>
                  <a:lnTo>
                    <a:pt x="159" y="58"/>
                  </a:lnTo>
                  <a:lnTo>
                    <a:pt x="167" y="62"/>
                  </a:lnTo>
                  <a:lnTo>
                    <a:pt x="170" y="65"/>
                  </a:lnTo>
                  <a:lnTo>
                    <a:pt x="170" y="72"/>
                  </a:lnTo>
                  <a:lnTo>
                    <a:pt x="166" y="80"/>
                  </a:lnTo>
                  <a:lnTo>
                    <a:pt x="161" y="89"/>
                  </a:lnTo>
                  <a:lnTo>
                    <a:pt x="158" y="92"/>
                  </a:lnTo>
                  <a:lnTo>
                    <a:pt x="151" y="95"/>
                  </a:lnTo>
                  <a:lnTo>
                    <a:pt x="143" y="96"/>
                  </a:lnTo>
                  <a:lnTo>
                    <a:pt x="131" y="101"/>
                  </a:lnTo>
                  <a:lnTo>
                    <a:pt x="115" y="108"/>
                  </a:lnTo>
                  <a:lnTo>
                    <a:pt x="108" y="110"/>
                  </a:lnTo>
                  <a:lnTo>
                    <a:pt x="86" y="115"/>
                  </a:lnTo>
                  <a:lnTo>
                    <a:pt x="78" y="116"/>
                  </a:lnTo>
                  <a:lnTo>
                    <a:pt x="74" y="118"/>
                  </a:lnTo>
                  <a:lnTo>
                    <a:pt x="70" y="120"/>
                  </a:lnTo>
                  <a:lnTo>
                    <a:pt x="58" y="132"/>
                  </a:lnTo>
                  <a:lnTo>
                    <a:pt x="52" y="139"/>
                  </a:lnTo>
                  <a:lnTo>
                    <a:pt x="47" y="148"/>
                  </a:lnTo>
                  <a:lnTo>
                    <a:pt x="0" y="30"/>
                  </a:lnTo>
                  <a:lnTo>
                    <a:pt x="6" y="25"/>
                  </a:lnTo>
                  <a:lnTo>
                    <a:pt x="14" y="19"/>
                  </a:lnTo>
                  <a:lnTo>
                    <a:pt x="24" y="12"/>
                  </a:lnTo>
                  <a:lnTo>
                    <a:pt x="33" y="6"/>
                  </a:lnTo>
                  <a:lnTo>
                    <a:pt x="40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3" name="Freeform 17"/>
            <p:cNvSpPr>
              <a:spLocks/>
            </p:cNvSpPr>
            <p:nvPr/>
          </p:nvSpPr>
          <p:spPr bwMode="auto">
            <a:xfrm>
              <a:off x="18034000" y="3641726"/>
              <a:ext cx="15875" cy="127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0" y="3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6" y="8"/>
                </a:cxn>
                <a:cxn ang="0">
                  <a:pos x="5" y="8"/>
                </a:cxn>
                <a:cxn ang="0">
                  <a:pos x="2" y="7"/>
                </a:cxn>
                <a:cxn ang="0">
                  <a:pos x="1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4" y="2"/>
                </a:cxn>
                <a:cxn ang="0">
                  <a:pos x="5" y="0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lnTo>
                    <a:pt x="10" y="0"/>
                  </a:lnTo>
                  <a:lnTo>
                    <a:pt x="10" y="3"/>
                  </a:lnTo>
                  <a:lnTo>
                    <a:pt x="7" y="5"/>
                  </a:lnTo>
                  <a:lnTo>
                    <a:pt x="7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4" name="Freeform 18"/>
            <p:cNvSpPr>
              <a:spLocks/>
            </p:cNvSpPr>
            <p:nvPr/>
          </p:nvSpPr>
          <p:spPr bwMode="auto">
            <a:xfrm>
              <a:off x="17895888" y="3595689"/>
              <a:ext cx="57150" cy="3016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7" y="0"/>
                </a:cxn>
                <a:cxn ang="0">
                  <a:pos x="32" y="4"/>
                </a:cxn>
                <a:cxn ang="0">
                  <a:pos x="34" y="6"/>
                </a:cxn>
                <a:cxn ang="0">
                  <a:pos x="35" y="10"/>
                </a:cxn>
                <a:cxn ang="0">
                  <a:pos x="36" y="13"/>
                </a:cxn>
                <a:cxn ang="0">
                  <a:pos x="36" y="14"/>
                </a:cxn>
                <a:cxn ang="0">
                  <a:pos x="35" y="15"/>
                </a:cxn>
                <a:cxn ang="0">
                  <a:pos x="32" y="15"/>
                </a:cxn>
                <a:cxn ang="0">
                  <a:pos x="30" y="16"/>
                </a:cxn>
                <a:cxn ang="0">
                  <a:pos x="26" y="17"/>
                </a:cxn>
                <a:cxn ang="0">
                  <a:pos x="24" y="17"/>
                </a:cxn>
                <a:cxn ang="0">
                  <a:pos x="23" y="19"/>
                </a:cxn>
                <a:cxn ang="0">
                  <a:pos x="19" y="19"/>
                </a:cxn>
                <a:cxn ang="0">
                  <a:pos x="12" y="17"/>
                </a:cxn>
                <a:cxn ang="0">
                  <a:pos x="3" y="16"/>
                </a:cxn>
                <a:cxn ang="0">
                  <a:pos x="1" y="16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4" y="9"/>
                </a:cxn>
                <a:cxn ang="0">
                  <a:pos x="8" y="6"/>
                </a:cxn>
                <a:cxn ang="0">
                  <a:pos x="15" y="3"/>
                </a:cxn>
                <a:cxn ang="0">
                  <a:pos x="21" y="0"/>
                </a:cxn>
              </a:cxnLst>
              <a:rect l="0" t="0" r="r" b="b"/>
              <a:pathLst>
                <a:path w="36" h="19">
                  <a:moveTo>
                    <a:pt x="21" y="0"/>
                  </a:moveTo>
                  <a:lnTo>
                    <a:pt x="27" y="0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5" y="10"/>
                  </a:lnTo>
                  <a:lnTo>
                    <a:pt x="36" y="13"/>
                  </a:lnTo>
                  <a:lnTo>
                    <a:pt x="36" y="14"/>
                  </a:lnTo>
                  <a:lnTo>
                    <a:pt x="35" y="15"/>
                  </a:lnTo>
                  <a:lnTo>
                    <a:pt x="32" y="15"/>
                  </a:lnTo>
                  <a:lnTo>
                    <a:pt x="30" y="16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2" y="17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4" y="9"/>
                  </a:lnTo>
                  <a:lnTo>
                    <a:pt x="8" y="6"/>
                  </a:lnTo>
                  <a:lnTo>
                    <a:pt x="15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5" name="Freeform 19"/>
            <p:cNvSpPr>
              <a:spLocks/>
            </p:cNvSpPr>
            <p:nvPr/>
          </p:nvSpPr>
          <p:spPr bwMode="auto">
            <a:xfrm>
              <a:off x="17833975" y="3527426"/>
              <a:ext cx="34925" cy="412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6" y="0"/>
                </a:cxn>
                <a:cxn ang="0">
                  <a:pos x="11" y="2"/>
                </a:cxn>
                <a:cxn ang="0">
                  <a:pos x="13" y="5"/>
                </a:cxn>
                <a:cxn ang="0">
                  <a:pos x="16" y="8"/>
                </a:cxn>
                <a:cxn ang="0">
                  <a:pos x="18" y="11"/>
                </a:cxn>
                <a:cxn ang="0">
                  <a:pos x="19" y="14"/>
                </a:cxn>
                <a:cxn ang="0">
                  <a:pos x="20" y="17"/>
                </a:cxn>
                <a:cxn ang="0">
                  <a:pos x="22" y="18"/>
                </a:cxn>
                <a:cxn ang="0">
                  <a:pos x="22" y="19"/>
                </a:cxn>
                <a:cxn ang="0">
                  <a:pos x="14" y="26"/>
                </a:cxn>
                <a:cxn ang="0">
                  <a:pos x="10" y="26"/>
                </a:cxn>
                <a:cxn ang="0">
                  <a:pos x="8" y="25"/>
                </a:cxn>
                <a:cxn ang="0">
                  <a:pos x="6" y="20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22" h="26">
                  <a:moveTo>
                    <a:pt x="2" y="0"/>
                  </a:moveTo>
                  <a:lnTo>
                    <a:pt x="6" y="0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6" y="8"/>
                  </a:lnTo>
                  <a:lnTo>
                    <a:pt x="18" y="11"/>
                  </a:lnTo>
                  <a:lnTo>
                    <a:pt x="19" y="14"/>
                  </a:lnTo>
                  <a:lnTo>
                    <a:pt x="20" y="17"/>
                  </a:lnTo>
                  <a:lnTo>
                    <a:pt x="22" y="18"/>
                  </a:lnTo>
                  <a:lnTo>
                    <a:pt x="22" y="19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6" y="20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6" name="Freeform 20"/>
            <p:cNvSpPr>
              <a:spLocks/>
            </p:cNvSpPr>
            <p:nvPr/>
          </p:nvSpPr>
          <p:spPr bwMode="auto">
            <a:xfrm>
              <a:off x="17826038" y="3671889"/>
              <a:ext cx="84138" cy="682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13" y="8"/>
                </a:cxn>
                <a:cxn ang="0">
                  <a:pos x="24" y="14"/>
                </a:cxn>
                <a:cxn ang="0">
                  <a:pos x="34" y="19"/>
                </a:cxn>
                <a:cxn ang="0">
                  <a:pos x="42" y="24"/>
                </a:cxn>
                <a:cxn ang="0">
                  <a:pos x="48" y="26"/>
                </a:cxn>
                <a:cxn ang="0">
                  <a:pos x="53" y="31"/>
                </a:cxn>
                <a:cxn ang="0">
                  <a:pos x="53" y="32"/>
                </a:cxn>
                <a:cxn ang="0">
                  <a:pos x="40" y="43"/>
                </a:cxn>
                <a:cxn ang="0">
                  <a:pos x="36" y="41"/>
                </a:cxn>
                <a:cxn ang="0">
                  <a:pos x="24" y="29"/>
                </a:cxn>
                <a:cxn ang="0">
                  <a:pos x="10" y="12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53" h="43">
                  <a:moveTo>
                    <a:pt x="0" y="0"/>
                  </a:moveTo>
                  <a:lnTo>
                    <a:pt x="5" y="3"/>
                  </a:lnTo>
                  <a:lnTo>
                    <a:pt x="13" y="8"/>
                  </a:lnTo>
                  <a:lnTo>
                    <a:pt x="24" y="14"/>
                  </a:lnTo>
                  <a:lnTo>
                    <a:pt x="34" y="19"/>
                  </a:lnTo>
                  <a:lnTo>
                    <a:pt x="42" y="24"/>
                  </a:lnTo>
                  <a:lnTo>
                    <a:pt x="48" y="26"/>
                  </a:lnTo>
                  <a:lnTo>
                    <a:pt x="53" y="31"/>
                  </a:lnTo>
                  <a:lnTo>
                    <a:pt x="53" y="32"/>
                  </a:lnTo>
                  <a:lnTo>
                    <a:pt x="40" y="43"/>
                  </a:lnTo>
                  <a:lnTo>
                    <a:pt x="36" y="41"/>
                  </a:lnTo>
                  <a:lnTo>
                    <a:pt x="24" y="29"/>
                  </a:lnTo>
                  <a:lnTo>
                    <a:pt x="10" y="12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7" name="Freeform 21"/>
            <p:cNvSpPr>
              <a:spLocks/>
            </p:cNvSpPr>
            <p:nvPr/>
          </p:nvSpPr>
          <p:spPr bwMode="auto">
            <a:xfrm>
              <a:off x="17716500" y="4179889"/>
              <a:ext cx="49213" cy="4603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1" y="28"/>
                </a:cxn>
                <a:cxn ang="0">
                  <a:pos x="1" y="29"/>
                </a:cxn>
                <a:cxn ang="0">
                  <a:pos x="0" y="3"/>
                </a:cxn>
                <a:cxn ang="0">
                  <a:pos x="25" y="0"/>
                </a:cxn>
              </a:cxnLst>
              <a:rect l="0" t="0" r="r" b="b"/>
              <a:pathLst>
                <a:path w="31" h="29">
                  <a:moveTo>
                    <a:pt x="25" y="0"/>
                  </a:moveTo>
                  <a:lnTo>
                    <a:pt x="31" y="28"/>
                  </a:lnTo>
                  <a:lnTo>
                    <a:pt x="1" y="29"/>
                  </a:lnTo>
                  <a:lnTo>
                    <a:pt x="0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8" name="Freeform 22"/>
            <p:cNvSpPr>
              <a:spLocks/>
            </p:cNvSpPr>
            <p:nvPr/>
          </p:nvSpPr>
          <p:spPr bwMode="auto">
            <a:xfrm>
              <a:off x="17125950" y="3586164"/>
              <a:ext cx="738188" cy="374650"/>
            </a:xfrm>
            <a:custGeom>
              <a:avLst/>
              <a:gdLst/>
              <a:ahLst/>
              <a:cxnLst>
                <a:cxn ang="0">
                  <a:pos x="465" y="118"/>
                </a:cxn>
                <a:cxn ang="0">
                  <a:pos x="447" y="171"/>
                </a:cxn>
                <a:cxn ang="0">
                  <a:pos x="435" y="209"/>
                </a:cxn>
                <a:cxn ang="0">
                  <a:pos x="428" y="228"/>
                </a:cxn>
                <a:cxn ang="0">
                  <a:pos x="418" y="231"/>
                </a:cxn>
                <a:cxn ang="0">
                  <a:pos x="400" y="234"/>
                </a:cxn>
                <a:cxn ang="0">
                  <a:pos x="390" y="236"/>
                </a:cxn>
                <a:cxn ang="0">
                  <a:pos x="357" y="220"/>
                </a:cxn>
                <a:cxn ang="0">
                  <a:pos x="325" y="219"/>
                </a:cxn>
                <a:cxn ang="0">
                  <a:pos x="258" y="216"/>
                </a:cxn>
                <a:cxn ang="0">
                  <a:pos x="218" y="215"/>
                </a:cxn>
                <a:cxn ang="0">
                  <a:pos x="198" y="214"/>
                </a:cxn>
                <a:cxn ang="0">
                  <a:pos x="184" y="209"/>
                </a:cxn>
                <a:cxn ang="0">
                  <a:pos x="143" y="194"/>
                </a:cxn>
                <a:cxn ang="0">
                  <a:pos x="118" y="187"/>
                </a:cxn>
                <a:cxn ang="0">
                  <a:pos x="110" y="188"/>
                </a:cxn>
                <a:cxn ang="0">
                  <a:pos x="94" y="210"/>
                </a:cxn>
                <a:cxn ang="0">
                  <a:pos x="80" y="227"/>
                </a:cxn>
                <a:cxn ang="0">
                  <a:pos x="29" y="210"/>
                </a:cxn>
                <a:cxn ang="0">
                  <a:pos x="18" y="179"/>
                </a:cxn>
                <a:cxn ang="0">
                  <a:pos x="4" y="135"/>
                </a:cxn>
                <a:cxn ang="0">
                  <a:pos x="0" y="112"/>
                </a:cxn>
                <a:cxn ang="0">
                  <a:pos x="3" y="92"/>
                </a:cxn>
                <a:cxn ang="0">
                  <a:pos x="17" y="57"/>
                </a:cxn>
                <a:cxn ang="0">
                  <a:pos x="23" y="45"/>
                </a:cxn>
                <a:cxn ang="0">
                  <a:pos x="40" y="40"/>
                </a:cxn>
                <a:cxn ang="0">
                  <a:pos x="69" y="39"/>
                </a:cxn>
                <a:cxn ang="0">
                  <a:pos x="141" y="40"/>
                </a:cxn>
                <a:cxn ang="0">
                  <a:pos x="226" y="39"/>
                </a:cxn>
                <a:cxn ang="0">
                  <a:pos x="269" y="33"/>
                </a:cxn>
                <a:cxn ang="0">
                  <a:pos x="297" y="26"/>
                </a:cxn>
                <a:cxn ang="0">
                  <a:pos x="322" y="19"/>
                </a:cxn>
                <a:cxn ang="0">
                  <a:pos x="345" y="21"/>
                </a:cxn>
                <a:cxn ang="0">
                  <a:pos x="369" y="22"/>
                </a:cxn>
                <a:cxn ang="0">
                  <a:pos x="384" y="19"/>
                </a:cxn>
                <a:cxn ang="0">
                  <a:pos x="402" y="10"/>
                </a:cxn>
                <a:cxn ang="0">
                  <a:pos x="418" y="0"/>
                </a:cxn>
              </a:cxnLst>
              <a:rect l="0" t="0" r="r" b="b"/>
              <a:pathLst>
                <a:path w="465" h="236">
                  <a:moveTo>
                    <a:pt x="418" y="0"/>
                  </a:moveTo>
                  <a:lnTo>
                    <a:pt x="465" y="118"/>
                  </a:lnTo>
                  <a:lnTo>
                    <a:pt x="454" y="151"/>
                  </a:lnTo>
                  <a:lnTo>
                    <a:pt x="447" y="171"/>
                  </a:lnTo>
                  <a:lnTo>
                    <a:pt x="441" y="192"/>
                  </a:lnTo>
                  <a:lnTo>
                    <a:pt x="435" y="209"/>
                  </a:lnTo>
                  <a:lnTo>
                    <a:pt x="431" y="222"/>
                  </a:lnTo>
                  <a:lnTo>
                    <a:pt x="428" y="228"/>
                  </a:lnTo>
                  <a:lnTo>
                    <a:pt x="424" y="229"/>
                  </a:lnTo>
                  <a:lnTo>
                    <a:pt x="418" y="231"/>
                  </a:lnTo>
                  <a:lnTo>
                    <a:pt x="408" y="232"/>
                  </a:lnTo>
                  <a:lnTo>
                    <a:pt x="400" y="234"/>
                  </a:lnTo>
                  <a:lnTo>
                    <a:pt x="392" y="236"/>
                  </a:lnTo>
                  <a:lnTo>
                    <a:pt x="390" y="236"/>
                  </a:lnTo>
                  <a:lnTo>
                    <a:pt x="365" y="193"/>
                  </a:lnTo>
                  <a:lnTo>
                    <a:pt x="357" y="220"/>
                  </a:lnTo>
                  <a:lnTo>
                    <a:pt x="342" y="220"/>
                  </a:lnTo>
                  <a:lnTo>
                    <a:pt x="325" y="219"/>
                  </a:lnTo>
                  <a:lnTo>
                    <a:pt x="304" y="219"/>
                  </a:lnTo>
                  <a:lnTo>
                    <a:pt x="258" y="216"/>
                  </a:lnTo>
                  <a:lnTo>
                    <a:pt x="236" y="216"/>
                  </a:lnTo>
                  <a:lnTo>
                    <a:pt x="218" y="215"/>
                  </a:lnTo>
                  <a:lnTo>
                    <a:pt x="205" y="214"/>
                  </a:lnTo>
                  <a:lnTo>
                    <a:pt x="198" y="214"/>
                  </a:lnTo>
                  <a:lnTo>
                    <a:pt x="194" y="211"/>
                  </a:lnTo>
                  <a:lnTo>
                    <a:pt x="184" y="209"/>
                  </a:lnTo>
                  <a:lnTo>
                    <a:pt x="157" y="199"/>
                  </a:lnTo>
                  <a:lnTo>
                    <a:pt x="143" y="194"/>
                  </a:lnTo>
                  <a:lnTo>
                    <a:pt x="129" y="189"/>
                  </a:lnTo>
                  <a:lnTo>
                    <a:pt x="118" y="187"/>
                  </a:lnTo>
                  <a:lnTo>
                    <a:pt x="112" y="186"/>
                  </a:lnTo>
                  <a:lnTo>
                    <a:pt x="110" y="188"/>
                  </a:lnTo>
                  <a:lnTo>
                    <a:pt x="106" y="193"/>
                  </a:lnTo>
                  <a:lnTo>
                    <a:pt x="94" y="210"/>
                  </a:lnTo>
                  <a:lnTo>
                    <a:pt x="87" y="220"/>
                  </a:lnTo>
                  <a:lnTo>
                    <a:pt x="80" y="227"/>
                  </a:lnTo>
                  <a:lnTo>
                    <a:pt x="30" y="213"/>
                  </a:lnTo>
                  <a:lnTo>
                    <a:pt x="29" y="210"/>
                  </a:lnTo>
                  <a:lnTo>
                    <a:pt x="23" y="192"/>
                  </a:lnTo>
                  <a:lnTo>
                    <a:pt x="18" y="179"/>
                  </a:lnTo>
                  <a:lnTo>
                    <a:pt x="8" y="149"/>
                  </a:lnTo>
                  <a:lnTo>
                    <a:pt x="4" y="135"/>
                  </a:lnTo>
                  <a:lnTo>
                    <a:pt x="1" y="122"/>
                  </a:lnTo>
                  <a:lnTo>
                    <a:pt x="0" y="112"/>
                  </a:lnTo>
                  <a:lnTo>
                    <a:pt x="1" y="103"/>
                  </a:lnTo>
                  <a:lnTo>
                    <a:pt x="3" y="92"/>
                  </a:lnTo>
                  <a:lnTo>
                    <a:pt x="13" y="68"/>
                  </a:lnTo>
                  <a:lnTo>
                    <a:pt x="17" y="57"/>
                  </a:lnTo>
                  <a:lnTo>
                    <a:pt x="20" y="49"/>
                  </a:lnTo>
                  <a:lnTo>
                    <a:pt x="23" y="45"/>
                  </a:lnTo>
                  <a:lnTo>
                    <a:pt x="29" y="43"/>
                  </a:lnTo>
                  <a:lnTo>
                    <a:pt x="40" y="40"/>
                  </a:lnTo>
                  <a:lnTo>
                    <a:pt x="54" y="40"/>
                  </a:lnTo>
                  <a:lnTo>
                    <a:pt x="69" y="39"/>
                  </a:lnTo>
                  <a:lnTo>
                    <a:pt x="122" y="39"/>
                  </a:lnTo>
                  <a:lnTo>
                    <a:pt x="141" y="40"/>
                  </a:lnTo>
                  <a:lnTo>
                    <a:pt x="197" y="40"/>
                  </a:lnTo>
                  <a:lnTo>
                    <a:pt x="226" y="39"/>
                  </a:lnTo>
                  <a:lnTo>
                    <a:pt x="249" y="37"/>
                  </a:lnTo>
                  <a:lnTo>
                    <a:pt x="269" y="33"/>
                  </a:lnTo>
                  <a:lnTo>
                    <a:pt x="285" y="29"/>
                  </a:lnTo>
                  <a:lnTo>
                    <a:pt x="297" y="26"/>
                  </a:lnTo>
                  <a:lnTo>
                    <a:pt x="315" y="20"/>
                  </a:lnTo>
                  <a:lnTo>
                    <a:pt x="322" y="19"/>
                  </a:lnTo>
                  <a:lnTo>
                    <a:pt x="333" y="20"/>
                  </a:lnTo>
                  <a:lnTo>
                    <a:pt x="345" y="21"/>
                  </a:lnTo>
                  <a:lnTo>
                    <a:pt x="359" y="22"/>
                  </a:lnTo>
                  <a:lnTo>
                    <a:pt x="369" y="22"/>
                  </a:lnTo>
                  <a:lnTo>
                    <a:pt x="379" y="21"/>
                  </a:lnTo>
                  <a:lnTo>
                    <a:pt x="384" y="19"/>
                  </a:lnTo>
                  <a:lnTo>
                    <a:pt x="392" y="15"/>
                  </a:lnTo>
                  <a:lnTo>
                    <a:pt x="402" y="10"/>
                  </a:lnTo>
                  <a:lnTo>
                    <a:pt x="411" y="5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29" name="Freeform 23"/>
            <p:cNvSpPr>
              <a:spLocks/>
            </p:cNvSpPr>
            <p:nvPr/>
          </p:nvSpPr>
          <p:spPr bwMode="auto">
            <a:xfrm>
              <a:off x="17780000" y="3906839"/>
              <a:ext cx="19050" cy="47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7"/>
                </a:cxn>
                <a:cxn ang="0">
                  <a:pos x="0" y="30"/>
                </a:cxn>
                <a:cxn ang="0">
                  <a:pos x="0" y="0"/>
                </a:cxn>
              </a:cxnLst>
              <a:rect l="0" t="0" r="r" b="b"/>
              <a:pathLst>
                <a:path w="12" h="30">
                  <a:moveTo>
                    <a:pt x="0" y="0"/>
                  </a:moveTo>
                  <a:lnTo>
                    <a:pt x="12" y="27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30" name="Freeform 24"/>
            <p:cNvSpPr>
              <a:spLocks/>
            </p:cNvSpPr>
            <p:nvPr/>
          </p:nvSpPr>
          <p:spPr bwMode="auto">
            <a:xfrm>
              <a:off x="17149763" y="3856039"/>
              <a:ext cx="166688" cy="369888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105" y="5"/>
                </a:cxn>
                <a:cxn ang="0">
                  <a:pos x="100" y="15"/>
                </a:cxn>
                <a:cxn ang="0">
                  <a:pos x="93" y="27"/>
                </a:cxn>
                <a:cxn ang="0">
                  <a:pos x="83" y="41"/>
                </a:cxn>
                <a:cxn ang="0">
                  <a:pos x="72" y="56"/>
                </a:cxn>
                <a:cxn ang="0">
                  <a:pos x="60" y="72"/>
                </a:cxn>
                <a:cxn ang="0">
                  <a:pos x="49" y="85"/>
                </a:cxn>
                <a:cxn ang="0">
                  <a:pos x="40" y="96"/>
                </a:cxn>
                <a:cxn ang="0">
                  <a:pos x="33" y="104"/>
                </a:cxn>
                <a:cxn ang="0">
                  <a:pos x="31" y="109"/>
                </a:cxn>
                <a:cxn ang="0">
                  <a:pos x="29" y="115"/>
                </a:cxn>
                <a:cxn ang="0">
                  <a:pos x="29" y="209"/>
                </a:cxn>
                <a:cxn ang="0">
                  <a:pos x="36" y="213"/>
                </a:cxn>
                <a:cxn ang="0">
                  <a:pos x="40" y="221"/>
                </a:cxn>
                <a:cxn ang="0">
                  <a:pos x="42" y="228"/>
                </a:cxn>
                <a:cxn ang="0">
                  <a:pos x="43" y="233"/>
                </a:cxn>
                <a:cxn ang="0">
                  <a:pos x="14" y="233"/>
                </a:cxn>
                <a:cxn ang="0">
                  <a:pos x="5" y="212"/>
                </a:cxn>
                <a:cxn ang="0">
                  <a:pos x="0" y="104"/>
                </a:cxn>
                <a:cxn ang="0">
                  <a:pos x="15" y="43"/>
                </a:cxn>
                <a:cxn ang="0">
                  <a:pos x="89" y="0"/>
                </a:cxn>
              </a:cxnLst>
              <a:rect l="0" t="0" r="r" b="b"/>
              <a:pathLst>
                <a:path w="105" h="233">
                  <a:moveTo>
                    <a:pt x="89" y="0"/>
                  </a:moveTo>
                  <a:lnTo>
                    <a:pt x="105" y="5"/>
                  </a:lnTo>
                  <a:lnTo>
                    <a:pt x="100" y="15"/>
                  </a:lnTo>
                  <a:lnTo>
                    <a:pt x="93" y="27"/>
                  </a:lnTo>
                  <a:lnTo>
                    <a:pt x="83" y="41"/>
                  </a:lnTo>
                  <a:lnTo>
                    <a:pt x="72" y="56"/>
                  </a:lnTo>
                  <a:lnTo>
                    <a:pt x="60" y="72"/>
                  </a:lnTo>
                  <a:lnTo>
                    <a:pt x="49" y="85"/>
                  </a:lnTo>
                  <a:lnTo>
                    <a:pt x="40" y="96"/>
                  </a:lnTo>
                  <a:lnTo>
                    <a:pt x="33" y="104"/>
                  </a:lnTo>
                  <a:lnTo>
                    <a:pt x="31" y="109"/>
                  </a:lnTo>
                  <a:lnTo>
                    <a:pt x="29" y="115"/>
                  </a:lnTo>
                  <a:lnTo>
                    <a:pt x="29" y="209"/>
                  </a:lnTo>
                  <a:lnTo>
                    <a:pt x="36" y="213"/>
                  </a:lnTo>
                  <a:lnTo>
                    <a:pt x="40" y="221"/>
                  </a:lnTo>
                  <a:lnTo>
                    <a:pt x="42" y="228"/>
                  </a:lnTo>
                  <a:lnTo>
                    <a:pt x="43" y="233"/>
                  </a:lnTo>
                  <a:lnTo>
                    <a:pt x="14" y="233"/>
                  </a:lnTo>
                  <a:lnTo>
                    <a:pt x="5" y="212"/>
                  </a:lnTo>
                  <a:lnTo>
                    <a:pt x="0" y="104"/>
                  </a:lnTo>
                  <a:lnTo>
                    <a:pt x="15" y="4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31" name="Freeform 25"/>
            <p:cNvSpPr>
              <a:spLocks/>
            </p:cNvSpPr>
            <p:nvPr/>
          </p:nvSpPr>
          <p:spPr bwMode="auto">
            <a:xfrm>
              <a:off x="17311688" y="3884614"/>
              <a:ext cx="376238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1"/>
                </a:cxn>
                <a:cxn ang="0">
                  <a:pos x="18" y="5"/>
                </a:cxn>
                <a:cxn ang="0">
                  <a:pos x="32" y="9"/>
                </a:cxn>
                <a:cxn ang="0">
                  <a:pos x="61" y="18"/>
                </a:cxn>
                <a:cxn ang="0">
                  <a:pos x="68" y="20"/>
                </a:cxn>
                <a:cxn ang="0">
                  <a:pos x="81" y="21"/>
                </a:cxn>
                <a:cxn ang="0">
                  <a:pos x="100" y="23"/>
                </a:cxn>
                <a:cxn ang="0">
                  <a:pos x="120" y="25"/>
                </a:cxn>
                <a:cxn ang="0">
                  <a:pos x="143" y="26"/>
                </a:cxn>
                <a:cxn ang="0">
                  <a:pos x="168" y="28"/>
                </a:cxn>
                <a:cxn ang="0">
                  <a:pos x="189" y="29"/>
                </a:cxn>
                <a:cxn ang="0">
                  <a:pos x="210" y="31"/>
                </a:cxn>
                <a:cxn ang="0">
                  <a:pos x="226" y="31"/>
                </a:cxn>
                <a:cxn ang="0">
                  <a:pos x="237" y="32"/>
                </a:cxn>
                <a:cxn ang="0">
                  <a:pos x="226" y="33"/>
                </a:cxn>
                <a:cxn ang="0">
                  <a:pos x="209" y="34"/>
                </a:cxn>
                <a:cxn ang="0">
                  <a:pos x="188" y="35"/>
                </a:cxn>
                <a:cxn ang="0">
                  <a:pos x="165" y="37"/>
                </a:cxn>
                <a:cxn ang="0">
                  <a:pos x="142" y="37"/>
                </a:cxn>
                <a:cxn ang="0">
                  <a:pos x="119" y="38"/>
                </a:cxn>
                <a:cxn ang="0">
                  <a:pos x="81" y="38"/>
                </a:cxn>
                <a:cxn ang="0">
                  <a:pos x="71" y="37"/>
                </a:cxn>
                <a:cxn ang="0">
                  <a:pos x="62" y="34"/>
                </a:cxn>
                <a:cxn ang="0">
                  <a:pos x="50" y="29"/>
                </a:cxn>
                <a:cxn ang="0">
                  <a:pos x="39" y="23"/>
                </a:cxn>
                <a:cxn ang="0">
                  <a:pos x="27" y="16"/>
                </a:cxn>
                <a:cxn ang="0">
                  <a:pos x="16" y="10"/>
                </a:cxn>
                <a:cxn ang="0">
                  <a:pos x="6" y="4"/>
                </a:cxn>
                <a:cxn ang="0">
                  <a:pos x="0" y="0"/>
                </a:cxn>
              </a:cxnLst>
              <a:rect l="0" t="0" r="r" b="b"/>
              <a:pathLst>
                <a:path w="237" h="38">
                  <a:moveTo>
                    <a:pt x="0" y="0"/>
                  </a:moveTo>
                  <a:lnTo>
                    <a:pt x="7" y="1"/>
                  </a:lnTo>
                  <a:lnTo>
                    <a:pt x="18" y="5"/>
                  </a:lnTo>
                  <a:lnTo>
                    <a:pt x="32" y="9"/>
                  </a:lnTo>
                  <a:lnTo>
                    <a:pt x="61" y="18"/>
                  </a:lnTo>
                  <a:lnTo>
                    <a:pt x="68" y="20"/>
                  </a:lnTo>
                  <a:lnTo>
                    <a:pt x="81" y="21"/>
                  </a:lnTo>
                  <a:lnTo>
                    <a:pt x="100" y="23"/>
                  </a:lnTo>
                  <a:lnTo>
                    <a:pt x="120" y="25"/>
                  </a:lnTo>
                  <a:lnTo>
                    <a:pt x="143" y="26"/>
                  </a:lnTo>
                  <a:lnTo>
                    <a:pt x="168" y="28"/>
                  </a:lnTo>
                  <a:lnTo>
                    <a:pt x="189" y="29"/>
                  </a:lnTo>
                  <a:lnTo>
                    <a:pt x="210" y="31"/>
                  </a:lnTo>
                  <a:lnTo>
                    <a:pt x="226" y="31"/>
                  </a:lnTo>
                  <a:lnTo>
                    <a:pt x="237" y="32"/>
                  </a:lnTo>
                  <a:lnTo>
                    <a:pt x="226" y="33"/>
                  </a:lnTo>
                  <a:lnTo>
                    <a:pt x="209" y="34"/>
                  </a:lnTo>
                  <a:lnTo>
                    <a:pt x="188" y="35"/>
                  </a:lnTo>
                  <a:lnTo>
                    <a:pt x="165" y="37"/>
                  </a:lnTo>
                  <a:lnTo>
                    <a:pt x="142" y="37"/>
                  </a:lnTo>
                  <a:lnTo>
                    <a:pt x="119" y="38"/>
                  </a:lnTo>
                  <a:lnTo>
                    <a:pt x="81" y="38"/>
                  </a:lnTo>
                  <a:lnTo>
                    <a:pt x="71" y="37"/>
                  </a:lnTo>
                  <a:lnTo>
                    <a:pt x="62" y="34"/>
                  </a:lnTo>
                  <a:lnTo>
                    <a:pt x="50" y="29"/>
                  </a:lnTo>
                  <a:lnTo>
                    <a:pt x="39" y="23"/>
                  </a:lnTo>
                  <a:lnTo>
                    <a:pt x="27" y="16"/>
                  </a:lnTo>
                  <a:lnTo>
                    <a:pt x="16" y="10"/>
                  </a:ln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1532" name="Freeform 26"/>
            <p:cNvSpPr>
              <a:spLocks/>
            </p:cNvSpPr>
            <p:nvPr/>
          </p:nvSpPr>
          <p:spPr bwMode="auto">
            <a:xfrm>
              <a:off x="17157700" y="4187826"/>
              <a:ext cx="60325" cy="381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6" y="0"/>
                </a:cxn>
                <a:cxn ang="0">
                  <a:pos x="32" y="6"/>
                </a:cxn>
                <a:cxn ang="0">
                  <a:pos x="35" y="13"/>
                </a:cxn>
                <a:cxn ang="0">
                  <a:pos x="38" y="24"/>
                </a:cxn>
                <a:cxn ang="0">
                  <a:pos x="9" y="24"/>
                </a:cxn>
                <a:cxn ang="0">
                  <a:pos x="0" y="3"/>
                </a:cxn>
                <a:cxn ang="0">
                  <a:pos x="24" y="0"/>
                </a:cxn>
              </a:cxnLst>
              <a:rect l="0" t="0" r="r" b="b"/>
              <a:pathLst>
                <a:path w="38" h="24">
                  <a:moveTo>
                    <a:pt x="24" y="0"/>
                  </a:moveTo>
                  <a:lnTo>
                    <a:pt x="26" y="0"/>
                  </a:lnTo>
                  <a:lnTo>
                    <a:pt x="32" y="6"/>
                  </a:lnTo>
                  <a:lnTo>
                    <a:pt x="35" y="13"/>
                  </a:lnTo>
                  <a:lnTo>
                    <a:pt x="38" y="24"/>
                  </a:lnTo>
                  <a:lnTo>
                    <a:pt x="9" y="24"/>
                  </a:lnTo>
                  <a:lnTo>
                    <a:pt x="0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</p:grpSp>
      <p:sp>
        <p:nvSpPr>
          <p:cNvPr id="1533" name="Прямоугольник 1532"/>
          <p:cNvSpPr/>
          <p:nvPr/>
        </p:nvSpPr>
        <p:spPr>
          <a:xfrm>
            <a:off x="8662543" y="5364270"/>
            <a:ext cx="1681871" cy="32316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1500" dirty="0">
                <a:latin typeface="+mj-lt"/>
              </a:rPr>
              <a:t>643 0981 </a:t>
            </a:r>
            <a:r>
              <a:rPr lang="ru-RU" sz="1500" dirty="0" smtClean="0">
                <a:latin typeface="+mj-lt"/>
              </a:rPr>
              <a:t>077701</a:t>
            </a:r>
            <a:endParaRPr lang="ru-RU" sz="1500" dirty="0">
              <a:latin typeface="+mj-lt"/>
            </a:endParaRPr>
          </a:p>
        </p:txBody>
      </p:sp>
      <p:pic>
        <p:nvPicPr>
          <p:cNvPr id="15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300000">
            <a:off x="8056845" y="4562742"/>
            <a:ext cx="1592112" cy="98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" name="Прямоугольник 234"/>
          <p:cNvSpPr/>
          <p:nvPr/>
        </p:nvSpPr>
        <p:spPr>
          <a:xfrm>
            <a:off x="7851706" y="802495"/>
            <a:ext cx="3405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latin typeface="+mj-lt"/>
              </a:rPr>
              <a:t>Импортозамещение</a:t>
            </a:r>
            <a:endParaRPr lang="ru-RU" sz="2400" dirty="0">
              <a:latin typeface="+mj-lt"/>
            </a:endParaRPr>
          </a:p>
        </p:txBody>
      </p:sp>
      <p:sp>
        <p:nvSpPr>
          <p:cNvPr id="236" name="Прямоугольник 235"/>
          <p:cNvSpPr/>
          <p:nvPr/>
        </p:nvSpPr>
        <p:spPr>
          <a:xfrm>
            <a:off x="1466527" y="3821728"/>
            <a:ext cx="39260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</a:rPr>
              <a:t>ПРОДОВОЛЬСТВЕННАЯ</a:t>
            </a:r>
          </a:p>
          <a:p>
            <a:r>
              <a:rPr lang="ru-RU" sz="2400" b="1" dirty="0" smtClean="0">
                <a:latin typeface="+mj-lt"/>
              </a:rPr>
              <a:t>независимость</a:t>
            </a:r>
            <a:endParaRPr lang="ru-RU" sz="2400" dirty="0">
              <a:latin typeface="+mj-lt"/>
            </a:endParaRPr>
          </a:p>
        </p:txBody>
      </p:sp>
      <p:sp>
        <p:nvSpPr>
          <p:cNvPr id="237" name="TextBox 236"/>
          <p:cNvSpPr txBox="1">
            <a:spLocks noChangeArrowheads="1"/>
          </p:cNvSpPr>
          <p:nvPr/>
        </p:nvSpPr>
        <p:spPr bwMode="auto">
          <a:xfrm>
            <a:off x="469344" y="167592"/>
            <a:ext cx="3449937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ТЕНДЕНЦИИ РЫНКА</a:t>
            </a:r>
          </a:p>
        </p:txBody>
      </p:sp>
      <p:grpSp>
        <p:nvGrpSpPr>
          <p:cNvPr id="240" name="Группа 239"/>
          <p:cNvGrpSpPr/>
          <p:nvPr/>
        </p:nvGrpSpPr>
        <p:grpSpPr>
          <a:xfrm rot="20414739">
            <a:off x="6912347" y="753635"/>
            <a:ext cx="899646" cy="883452"/>
            <a:chOff x="245916" y="4597166"/>
            <a:chExt cx="899646" cy="883452"/>
          </a:xfrm>
        </p:grpSpPr>
        <p:pic>
          <p:nvPicPr>
            <p:cNvPr id="2050" name="Picture 2" descr="E:\Tanya\WORK WORK\Презентация\2015.01.20_BarsPartners 2015 СХ Батыров\znak_kachestva_sss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5916" y="4597166"/>
              <a:ext cx="899646" cy="883452"/>
            </a:xfrm>
            <a:prstGeom prst="rect">
              <a:avLst/>
            </a:prstGeom>
            <a:noFill/>
          </p:spPr>
        </p:pic>
        <p:sp>
          <p:nvSpPr>
            <p:cNvPr id="239" name="Прямоугольник 238"/>
            <p:cNvSpPr/>
            <p:nvPr/>
          </p:nvSpPr>
          <p:spPr>
            <a:xfrm>
              <a:off x="382201" y="4713082"/>
              <a:ext cx="6543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ГОСТ</a:t>
              </a:r>
              <a:endPara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sp>
        <p:nvSpPr>
          <p:cNvPr id="241" name="Прямоугольник 240"/>
          <p:cNvSpPr/>
          <p:nvPr/>
        </p:nvSpPr>
        <p:spPr>
          <a:xfrm>
            <a:off x="0" y="763398"/>
            <a:ext cx="5872294" cy="2793534"/>
          </a:xfrm>
          <a:prstGeom prst="rect">
            <a:avLst/>
          </a:prstGeom>
          <a:solidFill>
            <a:srgbClr val="FFFFFF">
              <a:alpha val="50196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2" name="Прямоугольник 241"/>
          <p:cNvSpPr/>
          <p:nvPr/>
        </p:nvSpPr>
        <p:spPr>
          <a:xfrm>
            <a:off x="0" y="3559731"/>
            <a:ext cx="5872294" cy="206926"/>
          </a:xfrm>
          <a:prstGeom prst="rect">
            <a:avLst/>
          </a:prstGeom>
          <a:gradFill>
            <a:gsLst>
              <a:gs pos="0">
                <a:schemeClr val="tx1">
                  <a:alpha val="2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3" name="Прямоугольник 242"/>
          <p:cNvSpPr/>
          <p:nvPr/>
        </p:nvSpPr>
        <p:spPr>
          <a:xfrm>
            <a:off x="1322485" y="1174088"/>
            <a:ext cx="439880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+mj-lt"/>
              </a:rPr>
              <a:t>Вступление в силу ФЗ о Ветеринарии (01.03.2015)</a:t>
            </a:r>
          </a:p>
          <a:p>
            <a:pPr marL="268288"/>
            <a:r>
              <a:rPr lang="ru-RU" sz="1500" dirty="0" smtClean="0">
                <a:latin typeface="+mj-lt"/>
              </a:rPr>
              <a:t>введение федеральной государственной информационной системы в сфере ветеринарии;</a:t>
            </a:r>
          </a:p>
          <a:p>
            <a:endParaRPr lang="ru-RU" sz="1500" dirty="0" smtClean="0">
              <a:latin typeface="+mj-lt"/>
            </a:endParaRPr>
          </a:p>
          <a:p>
            <a:r>
              <a:rPr lang="ru-RU" sz="1500" dirty="0" smtClean="0">
                <a:latin typeface="+mj-lt"/>
              </a:rPr>
              <a:t>Распоряжение  от 23 декабря 2014 г. №2769-р</a:t>
            </a:r>
          </a:p>
          <a:p>
            <a:endParaRPr lang="ru-RU" sz="1500" dirty="0" smtClean="0">
              <a:latin typeface="+mj-lt"/>
            </a:endParaRPr>
          </a:p>
          <a:p>
            <a:r>
              <a:rPr lang="ru-RU" sz="1500" dirty="0" smtClean="0">
                <a:latin typeface="+mj-lt"/>
              </a:rPr>
              <a:t>Запрос </a:t>
            </a:r>
            <a:r>
              <a:rPr lang="ru-RU" sz="1500" dirty="0" err="1" smtClean="0">
                <a:latin typeface="+mj-lt"/>
              </a:rPr>
              <a:t>МинСельхоза</a:t>
            </a:r>
            <a:r>
              <a:rPr lang="ru-RU" sz="1500" dirty="0" smtClean="0">
                <a:latin typeface="+mj-lt"/>
              </a:rPr>
              <a:t> РФ от 18.12.2014 г.</a:t>
            </a:r>
          </a:p>
        </p:txBody>
      </p:sp>
      <p:sp>
        <p:nvSpPr>
          <p:cNvPr id="244" name="Прямоугольник 243"/>
          <p:cNvSpPr/>
          <p:nvPr/>
        </p:nvSpPr>
        <p:spPr>
          <a:xfrm>
            <a:off x="1047738" y="1123754"/>
            <a:ext cx="596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1.</a:t>
            </a:r>
          </a:p>
        </p:txBody>
      </p:sp>
      <p:sp>
        <p:nvSpPr>
          <p:cNvPr id="245" name="Прямоугольник 244"/>
          <p:cNvSpPr/>
          <p:nvPr/>
        </p:nvSpPr>
        <p:spPr>
          <a:xfrm>
            <a:off x="1047738" y="2481701"/>
            <a:ext cx="596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2.</a:t>
            </a:r>
          </a:p>
        </p:txBody>
      </p:sp>
      <p:sp>
        <p:nvSpPr>
          <p:cNvPr id="246" name="Прямоугольник 245"/>
          <p:cNvSpPr/>
          <p:nvPr/>
        </p:nvSpPr>
        <p:spPr>
          <a:xfrm>
            <a:off x="1047738" y="2935423"/>
            <a:ext cx="596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3.</a:t>
            </a:r>
          </a:p>
        </p:txBody>
      </p:sp>
      <p:pic>
        <p:nvPicPr>
          <p:cNvPr id="2052" name="Picture 4" descr="E:\Tanya\WORK WORK\Презентация\2013.12.17_Казахстан\Материал\500px-Coat_of_Arms_of_the_Russian_Federation_2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959" y="1098957"/>
            <a:ext cx="827597" cy="907046"/>
          </a:xfrm>
          <a:prstGeom prst="rect">
            <a:avLst/>
          </a:prstGeom>
          <a:noFill/>
        </p:spPr>
      </p:pic>
      <p:grpSp>
        <p:nvGrpSpPr>
          <p:cNvPr id="249" name="Группа 248"/>
          <p:cNvGrpSpPr/>
          <p:nvPr/>
        </p:nvGrpSpPr>
        <p:grpSpPr>
          <a:xfrm>
            <a:off x="712990" y="3740700"/>
            <a:ext cx="560388" cy="938212"/>
            <a:chOff x="2022476" y="5500688"/>
            <a:chExt cx="560388" cy="938212"/>
          </a:xfrm>
        </p:grpSpPr>
        <p:sp>
          <p:nvSpPr>
            <p:cNvPr id="250" name="Freeform 918"/>
            <p:cNvSpPr>
              <a:spLocks/>
            </p:cNvSpPr>
            <p:nvPr/>
          </p:nvSpPr>
          <p:spPr bwMode="auto">
            <a:xfrm>
              <a:off x="2112964" y="5546725"/>
              <a:ext cx="200025" cy="728663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8" y="3"/>
                </a:cxn>
                <a:cxn ang="0">
                  <a:pos x="65" y="14"/>
                </a:cxn>
                <a:cxn ang="0">
                  <a:pos x="72" y="33"/>
                </a:cxn>
                <a:cxn ang="0">
                  <a:pos x="82" y="57"/>
                </a:cxn>
                <a:cxn ang="0">
                  <a:pos x="94" y="87"/>
                </a:cxn>
                <a:cxn ang="0">
                  <a:pos x="104" y="125"/>
                </a:cxn>
                <a:cxn ang="0">
                  <a:pos x="113" y="166"/>
                </a:cxn>
                <a:cxn ang="0">
                  <a:pos x="121" y="216"/>
                </a:cxn>
                <a:cxn ang="0">
                  <a:pos x="125" y="269"/>
                </a:cxn>
                <a:cxn ang="0">
                  <a:pos x="126" y="327"/>
                </a:cxn>
                <a:cxn ang="0">
                  <a:pos x="123" y="391"/>
                </a:cxn>
                <a:cxn ang="0">
                  <a:pos x="113" y="459"/>
                </a:cxn>
                <a:cxn ang="0">
                  <a:pos x="111" y="457"/>
                </a:cxn>
                <a:cxn ang="0">
                  <a:pos x="104" y="452"/>
                </a:cxn>
                <a:cxn ang="0">
                  <a:pos x="94" y="445"/>
                </a:cxn>
                <a:cxn ang="0">
                  <a:pos x="68" y="420"/>
                </a:cxn>
                <a:cxn ang="0">
                  <a:pos x="54" y="401"/>
                </a:cxn>
                <a:cxn ang="0">
                  <a:pos x="39" y="380"/>
                </a:cxn>
                <a:cxn ang="0">
                  <a:pos x="25" y="355"/>
                </a:cxn>
                <a:cxn ang="0">
                  <a:pos x="15" y="325"/>
                </a:cxn>
                <a:cxn ang="0">
                  <a:pos x="5" y="291"/>
                </a:cxn>
                <a:cxn ang="0">
                  <a:pos x="0" y="254"/>
                </a:cxn>
                <a:cxn ang="0">
                  <a:pos x="0" y="212"/>
                </a:cxn>
                <a:cxn ang="0">
                  <a:pos x="3" y="166"/>
                </a:cxn>
                <a:cxn ang="0">
                  <a:pos x="13" y="115"/>
                </a:cxn>
                <a:cxn ang="0">
                  <a:pos x="30" y="60"/>
                </a:cxn>
                <a:cxn ang="0">
                  <a:pos x="56" y="0"/>
                </a:cxn>
              </a:cxnLst>
              <a:rect l="0" t="0" r="r" b="b"/>
              <a:pathLst>
                <a:path w="126" h="459">
                  <a:moveTo>
                    <a:pt x="56" y="0"/>
                  </a:moveTo>
                  <a:lnTo>
                    <a:pt x="58" y="3"/>
                  </a:lnTo>
                  <a:lnTo>
                    <a:pt x="65" y="14"/>
                  </a:lnTo>
                  <a:lnTo>
                    <a:pt x="72" y="33"/>
                  </a:lnTo>
                  <a:lnTo>
                    <a:pt x="82" y="57"/>
                  </a:lnTo>
                  <a:lnTo>
                    <a:pt x="94" y="87"/>
                  </a:lnTo>
                  <a:lnTo>
                    <a:pt x="104" y="125"/>
                  </a:lnTo>
                  <a:lnTo>
                    <a:pt x="113" y="166"/>
                  </a:lnTo>
                  <a:lnTo>
                    <a:pt x="121" y="216"/>
                  </a:lnTo>
                  <a:lnTo>
                    <a:pt x="125" y="269"/>
                  </a:lnTo>
                  <a:lnTo>
                    <a:pt x="126" y="327"/>
                  </a:lnTo>
                  <a:lnTo>
                    <a:pt x="123" y="391"/>
                  </a:lnTo>
                  <a:lnTo>
                    <a:pt x="113" y="459"/>
                  </a:lnTo>
                  <a:lnTo>
                    <a:pt x="111" y="457"/>
                  </a:lnTo>
                  <a:lnTo>
                    <a:pt x="104" y="452"/>
                  </a:lnTo>
                  <a:lnTo>
                    <a:pt x="94" y="445"/>
                  </a:lnTo>
                  <a:lnTo>
                    <a:pt x="68" y="420"/>
                  </a:lnTo>
                  <a:lnTo>
                    <a:pt x="54" y="401"/>
                  </a:lnTo>
                  <a:lnTo>
                    <a:pt x="39" y="380"/>
                  </a:lnTo>
                  <a:lnTo>
                    <a:pt x="25" y="355"/>
                  </a:lnTo>
                  <a:lnTo>
                    <a:pt x="15" y="325"/>
                  </a:lnTo>
                  <a:lnTo>
                    <a:pt x="5" y="291"/>
                  </a:lnTo>
                  <a:lnTo>
                    <a:pt x="0" y="254"/>
                  </a:lnTo>
                  <a:lnTo>
                    <a:pt x="0" y="212"/>
                  </a:lnTo>
                  <a:lnTo>
                    <a:pt x="3" y="166"/>
                  </a:lnTo>
                  <a:lnTo>
                    <a:pt x="13" y="115"/>
                  </a:lnTo>
                  <a:lnTo>
                    <a:pt x="30" y="6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8AB13C"/>
            </a:solidFill>
            <a:ln w="0">
              <a:solidFill>
                <a:srgbClr val="8AB13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1" name="Freeform 919"/>
            <p:cNvSpPr>
              <a:spLocks/>
            </p:cNvSpPr>
            <p:nvPr/>
          </p:nvSpPr>
          <p:spPr bwMode="auto">
            <a:xfrm>
              <a:off x="2141539" y="5546725"/>
              <a:ext cx="163513" cy="544513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0" y="3"/>
                </a:cxn>
                <a:cxn ang="0">
                  <a:pos x="47" y="15"/>
                </a:cxn>
                <a:cxn ang="0">
                  <a:pos x="55" y="34"/>
                </a:cxn>
                <a:cxn ang="0">
                  <a:pos x="66" y="58"/>
                </a:cxn>
                <a:cxn ang="0">
                  <a:pos x="76" y="91"/>
                </a:cxn>
                <a:cxn ang="0">
                  <a:pos x="86" y="130"/>
                </a:cxn>
                <a:cxn ang="0">
                  <a:pos x="96" y="175"/>
                </a:cxn>
                <a:cxn ang="0">
                  <a:pos x="103" y="224"/>
                </a:cxn>
                <a:cxn ang="0">
                  <a:pos x="50" y="343"/>
                </a:cxn>
                <a:cxn ang="0">
                  <a:pos x="12" y="310"/>
                </a:cxn>
                <a:cxn ang="0">
                  <a:pos x="6" y="284"/>
                </a:cxn>
                <a:cxn ang="0">
                  <a:pos x="0" y="254"/>
                </a:cxn>
                <a:cxn ang="0">
                  <a:pos x="0" y="221"/>
                </a:cxn>
                <a:cxn ang="0">
                  <a:pos x="2" y="187"/>
                </a:cxn>
                <a:cxn ang="0">
                  <a:pos x="6" y="152"/>
                </a:cxn>
                <a:cxn ang="0">
                  <a:pos x="11" y="120"/>
                </a:cxn>
                <a:cxn ang="0">
                  <a:pos x="18" y="87"/>
                </a:cxn>
                <a:cxn ang="0">
                  <a:pos x="23" y="58"/>
                </a:cxn>
                <a:cxn ang="0">
                  <a:pos x="30" y="34"/>
                </a:cxn>
                <a:cxn ang="0">
                  <a:pos x="33" y="17"/>
                </a:cxn>
                <a:cxn ang="0">
                  <a:pos x="36" y="3"/>
                </a:cxn>
                <a:cxn ang="0">
                  <a:pos x="38" y="0"/>
                </a:cxn>
              </a:cxnLst>
              <a:rect l="0" t="0" r="r" b="b"/>
              <a:pathLst>
                <a:path w="103" h="343">
                  <a:moveTo>
                    <a:pt x="38" y="0"/>
                  </a:moveTo>
                  <a:lnTo>
                    <a:pt x="40" y="3"/>
                  </a:lnTo>
                  <a:lnTo>
                    <a:pt x="47" y="15"/>
                  </a:lnTo>
                  <a:lnTo>
                    <a:pt x="55" y="34"/>
                  </a:lnTo>
                  <a:lnTo>
                    <a:pt x="66" y="58"/>
                  </a:lnTo>
                  <a:lnTo>
                    <a:pt x="76" y="91"/>
                  </a:lnTo>
                  <a:lnTo>
                    <a:pt x="86" y="130"/>
                  </a:lnTo>
                  <a:lnTo>
                    <a:pt x="96" y="175"/>
                  </a:lnTo>
                  <a:lnTo>
                    <a:pt x="103" y="224"/>
                  </a:lnTo>
                  <a:lnTo>
                    <a:pt x="50" y="343"/>
                  </a:lnTo>
                  <a:lnTo>
                    <a:pt x="12" y="310"/>
                  </a:lnTo>
                  <a:lnTo>
                    <a:pt x="6" y="284"/>
                  </a:lnTo>
                  <a:lnTo>
                    <a:pt x="0" y="254"/>
                  </a:lnTo>
                  <a:lnTo>
                    <a:pt x="0" y="221"/>
                  </a:lnTo>
                  <a:lnTo>
                    <a:pt x="2" y="187"/>
                  </a:lnTo>
                  <a:lnTo>
                    <a:pt x="6" y="152"/>
                  </a:lnTo>
                  <a:lnTo>
                    <a:pt x="11" y="120"/>
                  </a:lnTo>
                  <a:lnTo>
                    <a:pt x="18" y="87"/>
                  </a:lnTo>
                  <a:lnTo>
                    <a:pt x="23" y="58"/>
                  </a:lnTo>
                  <a:lnTo>
                    <a:pt x="30" y="34"/>
                  </a:lnTo>
                  <a:lnTo>
                    <a:pt x="33" y="17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719727"/>
            </a:solidFill>
            <a:ln w="0">
              <a:solidFill>
                <a:srgbClr val="71972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2" name="Freeform 920"/>
            <p:cNvSpPr>
              <a:spLocks/>
            </p:cNvSpPr>
            <p:nvPr/>
          </p:nvSpPr>
          <p:spPr bwMode="auto">
            <a:xfrm>
              <a:off x="2381251" y="5645150"/>
              <a:ext cx="201613" cy="7143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117" y="65"/>
                </a:cxn>
                <a:cxn ang="0">
                  <a:pos x="124" y="125"/>
                </a:cxn>
                <a:cxn ang="0">
                  <a:pos x="127" y="178"/>
                </a:cxn>
                <a:cxn ang="0">
                  <a:pos x="125" y="224"/>
                </a:cxn>
                <a:cxn ang="0">
                  <a:pos x="120" y="267"/>
                </a:cxn>
                <a:cxn ang="0">
                  <a:pos x="113" y="303"/>
                </a:cxn>
                <a:cxn ang="0">
                  <a:pos x="105" y="334"/>
                </a:cxn>
                <a:cxn ang="0">
                  <a:pos x="93" y="361"/>
                </a:cxn>
                <a:cxn ang="0">
                  <a:pos x="81" y="383"/>
                </a:cxn>
                <a:cxn ang="0">
                  <a:pos x="67" y="400"/>
                </a:cxn>
                <a:cxn ang="0">
                  <a:pos x="53" y="416"/>
                </a:cxn>
                <a:cxn ang="0">
                  <a:pos x="41" y="428"/>
                </a:cxn>
                <a:cxn ang="0">
                  <a:pos x="29" y="436"/>
                </a:cxn>
                <a:cxn ang="0">
                  <a:pos x="21" y="443"/>
                </a:cxn>
                <a:cxn ang="0">
                  <a:pos x="12" y="447"/>
                </a:cxn>
                <a:cxn ang="0">
                  <a:pos x="7" y="450"/>
                </a:cxn>
                <a:cxn ang="0">
                  <a:pos x="5" y="450"/>
                </a:cxn>
                <a:cxn ang="0">
                  <a:pos x="2" y="431"/>
                </a:cxn>
                <a:cxn ang="0">
                  <a:pos x="0" y="411"/>
                </a:cxn>
                <a:cxn ang="0">
                  <a:pos x="2" y="385"/>
                </a:cxn>
                <a:cxn ang="0">
                  <a:pos x="5" y="361"/>
                </a:cxn>
                <a:cxn ang="0">
                  <a:pos x="10" y="335"/>
                </a:cxn>
                <a:cxn ang="0">
                  <a:pos x="16" y="315"/>
                </a:cxn>
                <a:cxn ang="0">
                  <a:pos x="21" y="296"/>
                </a:cxn>
                <a:cxn ang="0">
                  <a:pos x="26" y="281"/>
                </a:cxn>
                <a:cxn ang="0">
                  <a:pos x="38" y="212"/>
                </a:cxn>
                <a:cxn ang="0">
                  <a:pos x="50" y="154"/>
                </a:cxn>
                <a:cxn ang="0">
                  <a:pos x="64" y="106"/>
                </a:cxn>
                <a:cxn ang="0">
                  <a:pos x="76" y="66"/>
                </a:cxn>
                <a:cxn ang="0">
                  <a:pos x="88" y="37"/>
                </a:cxn>
                <a:cxn ang="0">
                  <a:pos x="96" y="15"/>
                </a:cxn>
                <a:cxn ang="0">
                  <a:pos x="103" y="3"/>
                </a:cxn>
                <a:cxn ang="0">
                  <a:pos x="105" y="0"/>
                </a:cxn>
              </a:cxnLst>
              <a:rect l="0" t="0" r="r" b="b"/>
              <a:pathLst>
                <a:path w="127" h="450">
                  <a:moveTo>
                    <a:pt x="105" y="0"/>
                  </a:moveTo>
                  <a:lnTo>
                    <a:pt x="117" y="65"/>
                  </a:lnTo>
                  <a:lnTo>
                    <a:pt x="124" y="125"/>
                  </a:lnTo>
                  <a:lnTo>
                    <a:pt x="127" y="178"/>
                  </a:lnTo>
                  <a:lnTo>
                    <a:pt x="125" y="224"/>
                  </a:lnTo>
                  <a:lnTo>
                    <a:pt x="120" y="267"/>
                  </a:lnTo>
                  <a:lnTo>
                    <a:pt x="113" y="303"/>
                  </a:lnTo>
                  <a:lnTo>
                    <a:pt x="105" y="334"/>
                  </a:lnTo>
                  <a:lnTo>
                    <a:pt x="93" y="361"/>
                  </a:lnTo>
                  <a:lnTo>
                    <a:pt x="81" y="383"/>
                  </a:lnTo>
                  <a:lnTo>
                    <a:pt x="67" y="400"/>
                  </a:lnTo>
                  <a:lnTo>
                    <a:pt x="53" y="416"/>
                  </a:lnTo>
                  <a:lnTo>
                    <a:pt x="41" y="428"/>
                  </a:lnTo>
                  <a:lnTo>
                    <a:pt x="29" y="436"/>
                  </a:lnTo>
                  <a:lnTo>
                    <a:pt x="21" y="443"/>
                  </a:lnTo>
                  <a:lnTo>
                    <a:pt x="12" y="447"/>
                  </a:lnTo>
                  <a:lnTo>
                    <a:pt x="7" y="450"/>
                  </a:lnTo>
                  <a:lnTo>
                    <a:pt x="5" y="450"/>
                  </a:lnTo>
                  <a:lnTo>
                    <a:pt x="2" y="431"/>
                  </a:lnTo>
                  <a:lnTo>
                    <a:pt x="0" y="411"/>
                  </a:lnTo>
                  <a:lnTo>
                    <a:pt x="2" y="385"/>
                  </a:lnTo>
                  <a:lnTo>
                    <a:pt x="5" y="361"/>
                  </a:lnTo>
                  <a:lnTo>
                    <a:pt x="10" y="335"/>
                  </a:lnTo>
                  <a:lnTo>
                    <a:pt x="16" y="315"/>
                  </a:lnTo>
                  <a:lnTo>
                    <a:pt x="21" y="296"/>
                  </a:lnTo>
                  <a:lnTo>
                    <a:pt x="26" y="281"/>
                  </a:lnTo>
                  <a:lnTo>
                    <a:pt x="38" y="212"/>
                  </a:lnTo>
                  <a:lnTo>
                    <a:pt x="50" y="154"/>
                  </a:lnTo>
                  <a:lnTo>
                    <a:pt x="64" y="106"/>
                  </a:lnTo>
                  <a:lnTo>
                    <a:pt x="76" y="66"/>
                  </a:lnTo>
                  <a:lnTo>
                    <a:pt x="88" y="37"/>
                  </a:lnTo>
                  <a:lnTo>
                    <a:pt x="96" y="15"/>
                  </a:lnTo>
                  <a:lnTo>
                    <a:pt x="103" y="3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8AB13C"/>
            </a:solidFill>
            <a:ln w="0">
              <a:solidFill>
                <a:srgbClr val="8AB13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3" name="Freeform 921"/>
            <p:cNvSpPr>
              <a:spLocks/>
            </p:cNvSpPr>
            <p:nvPr/>
          </p:nvSpPr>
          <p:spPr bwMode="auto">
            <a:xfrm>
              <a:off x="2381251" y="5645150"/>
              <a:ext cx="182563" cy="687388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105" y="3"/>
                </a:cxn>
                <a:cxn ang="0">
                  <a:pos x="106" y="15"/>
                </a:cxn>
                <a:cxn ang="0">
                  <a:pos x="108" y="34"/>
                </a:cxn>
                <a:cxn ang="0">
                  <a:pos x="112" y="58"/>
                </a:cxn>
                <a:cxn ang="0">
                  <a:pos x="113" y="87"/>
                </a:cxn>
                <a:cxn ang="0">
                  <a:pos x="113" y="120"/>
                </a:cxn>
                <a:cxn ang="0">
                  <a:pos x="115" y="156"/>
                </a:cxn>
                <a:cxn ang="0">
                  <a:pos x="113" y="193"/>
                </a:cxn>
                <a:cxn ang="0">
                  <a:pos x="110" y="231"/>
                </a:cxn>
                <a:cxn ang="0">
                  <a:pos x="105" y="269"/>
                </a:cxn>
                <a:cxn ang="0">
                  <a:pos x="96" y="305"/>
                </a:cxn>
                <a:cxn ang="0">
                  <a:pos x="84" y="339"/>
                </a:cxn>
                <a:cxn ang="0">
                  <a:pos x="70" y="370"/>
                </a:cxn>
                <a:cxn ang="0">
                  <a:pos x="52" y="397"/>
                </a:cxn>
                <a:cxn ang="0">
                  <a:pos x="28" y="418"/>
                </a:cxn>
                <a:cxn ang="0">
                  <a:pos x="0" y="433"/>
                </a:cxn>
                <a:cxn ang="0">
                  <a:pos x="41" y="197"/>
                </a:cxn>
                <a:cxn ang="0">
                  <a:pos x="53" y="142"/>
                </a:cxn>
                <a:cxn ang="0">
                  <a:pos x="67" y="97"/>
                </a:cxn>
                <a:cxn ang="0">
                  <a:pos x="79" y="61"/>
                </a:cxn>
                <a:cxn ang="0">
                  <a:pos x="89" y="34"/>
                </a:cxn>
                <a:cxn ang="0">
                  <a:pos x="98" y="15"/>
                </a:cxn>
                <a:cxn ang="0">
                  <a:pos x="103" y="3"/>
                </a:cxn>
                <a:cxn ang="0">
                  <a:pos x="105" y="0"/>
                </a:cxn>
              </a:cxnLst>
              <a:rect l="0" t="0" r="r" b="b"/>
              <a:pathLst>
                <a:path w="115" h="433">
                  <a:moveTo>
                    <a:pt x="105" y="0"/>
                  </a:moveTo>
                  <a:lnTo>
                    <a:pt x="105" y="3"/>
                  </a:lnTo>
                  <a:lnTo>
                    <a:pt x="106" y="15"/>
                  </a:lnTo>
                  <a:lnTo>
                    <a:pt x="108" y="34"/>
                  </a:lnTo>
                  <a:lnTo>
                    <a:pt x="112" y="58"/>
                  </a:lnTo>
                  <a:lnTo>
                    <a:pt x="113" y="87"/>
                  </a:lnTo>
                  <a:lnTo>
                    <a:pt x="113" y="120"/>
                  </a:lnTo>
                  <a:lnTo>
                    <a:pt x="115" y="156"/>
                  </a:lnTo>
                  <a:lnTo>
                    <a:pt x="113" y="193"/>
                  </a:lnTo>
                  <a:lnTo>
                    <a:pt x="110" y="231"/>
                  </a:lnTo>
                  <a:lnTo>
                    <a:pt x="105" y="269"/>
                  </a:lnTo>
                  <a:lnTo>
                    <a:pt x="96" y="305"/>
                  </a:lnTo>
                  <a:lnTo>
                    <a:pt x="84" y="339"/>
                  </a:lnTo>
                  <a:lnTo>
                    <a:pt x="70" y="370"/>
                  </a:lnTo>
                  <a:lnTo>
                    <a:pt x="52" y="397"/>
                  </a:lnTo>
                  <a:lnTo>
                    <a:pt x="28" y="418"/>
                  </a:lnTo>
                  <a:lnTo>
                    <a:pt x="0" y="433"/>
                  </a:lnTo>
                  <a:lnTo>
                    <a:pt x="41" y="197"/>
                  </a:lnTo>
                  <a:lnTo>
                    <a:pt x="53" y="142"/>
                  </a:lnTo>
                  <a:lnTo>
                    <a:pt x="67" y="97"/>
                  </a:lnTo>
                  <a:lnTo>
                    <a:pt x="79" y="61"/>
                  </a:lnTo>
                  <a:lnTo>
                    <a:pt x="89" y="34"/>
                  </a:lnTo>
                  <a:lnTo>
                    <a:pt x="98" y="15"/>
                  </a:lnTo>
                  <a:lnTo>
                    <a:pt x="103" y="3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719727"/>
            </a:solidFill>
            <a:ln w="0">
              <a:solidFill>
                <a:srgbClr val="71972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4" name="Freeform 922"/>
            <p:cNvSpPr>
              <a:spLocks/>
            </p:cNvSpPr>
            <p:nvPr/>
          </p:nvSpPr>
          <p:spPr bwMode="auto">
            <a:xfrm>
              <a:off x="2190751" y="5511800"/>
              <a:ext cx="296863" cy="8350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103" y="0"/>
                </a:cxn>
                <a:cxn ang="0">
                  <a:pos x="110" y="1"/>
                </a:cxn>
                <a:cxn ang="0">
                  <a:pos x="118" y="5"/>
                </a:cxn>
                <a:cxn ang="0">
                  <a:pos x="127" y="13"/>
                </a:cxn>
                <a:cxn ang="0">
                  <a:pos x="136" y="27"/>
                </a:cxn>
                <a:cxn ang="0">
                  <a:pos x="144" y="48"/>
                </a:cxn>
                <a:cxn ang="0">
                  <a:pos x="154" y="75"/>
                </a:cxn>
                <a:cxn ang="0">
                  <a:pos x="163" y="111"/>
                </a:cxn>
                <a:cxn ang="0">
                  <a:pos x="172" y="159"/>
                </a:cxn>
                <a:cxn ang="0">
                  <a:pos x="180" y="216"/>
                </a:cxn>
                <a:cxn ang="0">
                  <a:pos x="180" y="221"/>
                </a:cxn>
                <a:cxn ang="0">
                  <a:pos x="184" y="234"/>
                </a:cxn>
                <a:cxn ang="0">
                  <a:pos x="185" y="255"/>
                </a:cxn>
                <a:cxn ang="0">
                  <a:pos x="187" y="281"/>
                </a:cxn>
                <a:cxn ang="0">
                  <a:pos x="187" y="347"/>
                </a:cxn>
                <a:cxn ang="0">
                  <a:pos x="184" y="385"/>
                </a:cxn>
                <a:cxn ang="0">
                  <a:pos x="177" y="423"/>
                </a:cxn>
                <a:cxn ang="0">
                  <a:pos x="165" y="459"/>
                </a:cxn>
                <a:cxn ang="0">
                  <a:pos x="149" y="495"/>
                </a:cxn>
                <a:cxn ang="0">
                  <a:pos x="129" y="526"/>
                </a:cxn>
                <a:cxn ang="0">
                  <a:pos x="65" y="526"/>
                </a:cxn>
                <a:cxn ang="0">
                  <a:pos x="41" y="495"/>
                </a:cxn>
                <a:cxn ang="0">
                  <a:pos x="23" y="459"/>
                </a:cxn>
                <a:cxn ang="0">
                  <a:pos x="11" y="423"/>
                </a:cxn>
                <a:cxn ang="0">
                  <a:pos x="4" y="385"/>
                </a:cxn>
                <a:cxn ang="0">
                  <a:pos x="0" y="349"/>
                </a:cxn>
                <a:cxn ang="0">
                  <a:pos x="0" y="315"/>
                </a:cxn>
                <a:cxn ang="0">
                  <a:pos x="2" y="284"/>
                </a:cxn>
                <a:cxn ang="0">
                  <a:pos x="5" y="257"/>
                </a:cxn>
                <a:cxn ang="0">
                  <a:pos x="9" y="236"/>
                </a:cxn>
                <a:cxn ang="0">
                  <a:pos x="11" y="224"/>
                </a:cxn>
                <a:cxn ang="0">
                  <a:pos x="12" y="219"/>
                </a:cxn>
                <a:cxn ang="0">
                  <a:pos x="21" y="161"/>
                </a:cxn>
                <a:cxn ang="0">
                  <a:pos x="29" y="115"/>
                </a:cxn>
                <a:cxn ang="0">
                  <a:pos x="38" y="79"/>
                </a:cxn>
                <a:cxn ang="0">
                  <a:pos x="47" y="49"/>
                </a:cxn>
                <a:cxn ang="0">
                  <a:pos x="57" y="29"/>
                </a:cxn>
                <a:cxn ang="0">
                  <a:pos x="65" y="15"/>
                </a:cxn>
                <a:cxn ang="0">
                  <a:pos x="76" y="7"/>
                </a:cxn>
                <a:cxn ang="0">
                  <a:pos x="83" y="1"/>
                </a:cxn>
                <a:cxn ang="0">
                  <a:pos x="91" y="0"/>
                </a:cxn>
              </a:cxnLst>
              <a:rect l="0" t="0" r="r" b="b"/>
              <a:pathLst>
                <a:path w="187" h="526">
                  <a:moveTo>
                    <a:pt x="91" y="0"/>
                  </a:moveTo>
                  <a:lnTo>
                    <a:pt x="103" y="0"/>
                  </a:lnTo>
                  <a:lnTo>
                    <a:pt x="110" y="1"/>
                  </a:lnTo>
                  <a:lnTo>
                    <a:pt x="118" y="5"/>
                  </a:lnTo>
                  <a:lnTo>
                    <a:pt x="127" y="13"/>
                  </a:lnTo>
                  <a:lnTo>
                    <a:pt x="136" y="27"/>
                  </a:lnTo>
                  <a:lnTo>
                    <a:pt x="144" y="48"/>
                  </a:lnTo>
                  <a:lnTo>
                    <a:pt x="154" y="75"/>
                  </a:lnTo>
                  <a:lnTo>
                    <a:pt x="163" y="111"/>
                  </a:lnTo>
                  <a:lnTo>
                    <a:pt x="172" y="159"/>
                  </a:lnTo>
                  <a:lnTo>
                    <a:pt x="180" y="216"/>
                  </a:lnTo>
                  <a:lnTo>
                    <a:pt x="180" y="221"/>
                  </a:lnTo>
                  <a:lnTo>
                    <a:pt x="184" y="234"/>
                  </a:lnTo>
                  <a:lnTo>
                    <a:pt x="185" y="255"/>
                  </a:lnTo>
                  <a:lnTo>
                    <a:pt x="187" y="281"/>
                  </a:lnTo>
                  <a:lnTo>
                    <a:pt x="187" y="347"/>
                  </a:lnTo>
                  <a:lnTo>
                    <a:pt x="184" y="385"/>
                  </a:lnTo>
                  <a:lnTo>
                    <a:pt x="177" y="423"/>
                  </a:lnTo>
                  <a:lnTo>
                    <a:pt x="165" y="459"/>
                  </a:lnTo>
                  <a:lnTo>
                    <a:pt x="149" y="495"/>
                  </a:lnTo>
                  <a:lnTo>
                    <a:pt x="129" y="526"/>
                  </a:lnTo>
                  <a:lnTo>
                    <a:pt x="65" y="526"/>
                  </a:lnTo>
                  <a:lnTo>
                    <a:pt x="41" y="495"/>
                  </a:lnTo>
                  <a:lnTo>
                    <a:pt x="23" y="459"/>
                  </a:lnTo>
                  <a:lnTo>
                    <a:pt x="11" y="423"/>
                  </a:lnTo>
                  <a:lnTo>
                    <a:pt x="4" y="385"/>
                  </a:lnTo>
                  <a:lnTo>
                    <a:pt x="0" y="349"/>
                  </a:lnTo>
                  <a:lnTo>
                    <a:pt x="0" y="315"/>
                  </a:lnTo>
                  <a:lnTo>
                    <a:pt x="2" y="284"/>
                  </a:lnTo>
                  <a:lnTo>
                    <a:pt x="5" y="257"/>
                  </a:lnTo>
                  <a:lnTo>
                    <a:pt x="9" y="236"/>
                  </a:lnTo>
                  <a:lnTo>
                    <a:pt x="11" y="224"/>
                  </a:lnTo>
                  <a:lnTo>
                    <a:pt x="12" y="219"/>
                  </a:lnTo>
                  <a:lnTo>
                    <a:pt x="21" y="161"/>
                  </a:lnTo>
                  <a:lnTo>
                    <a:pt x="29" y="115"/>
                  </a:lnTo>
                  <a:lnTo>
                    <a:pt x="38" y="79"/>
                  </a:lnTo>
                  <a:lnTo>
                    <a:pt x="47" y="49"/>
                  </a:lnTo>
                  <a:lnTo>
                    <a:pt x="57" y="29"/>
                  </a:lnTo>
                  <a:lnTo>
                    <a:pt x="65" y="15"/>
                  </a:lnTo>
                  <a:lnTo>
                    <a:pt x="76" y="7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5" name="Freeform 923"/>
            <p:cNvSpPr>
              <a:spLocks/>
            </p:cNvSpPr>
            <p:nvPr/>
          </p:nvSpPr>
          <p:spPr bwMode="auto">
            <a:xfrm>
              <a:off x="2160589" y="5965825"/>
              <a:ext cx="112713" cy="69850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48" y="0"/>
                </a:cxn>
                <a:cxn ang="0">
                  <a:pos x="55" y="1"/>
                </a:cxn>
                <a:cxn ang="0">
                  <a:pos x="62" y="5"/>
                </a:cxn>
                <a:cxn ang="0">
                  <a:pos x="66" y="8"/>
                </a:cxn>
                <a:cxn ang="0">
                  <a:pos x="69" y="15"/>
                </a:cxn>
                <a:cxn ang="0">
                  <a:pos x="71" y="22"/>
                </a:cxn>
                <a:cxn ang="0">
                  <a:pos x="69" y="29"/>
                </a:cxn>
                <a:cxn ang="0">
                  <a:pos x="66" y="36"/>
                </a:cxn>
                <a:cxn ang="0">
                  <a:pos x="62" y="39"/>
                </a:cxn>
                <a:cxn ang="0">
                  <a:pos x="55" y="43"/>
                </a:cxn>
                <a:cxn ang="0">
                  <a:pos x="48" y="44"/>
                </a:cxn>
                <a:cxn ang="0">
                  <a:pos x="23" y="44"/>
                </a:cxn>
                <a:cxn ang="0">
                  <a:pos x="16" y="43"/>
                </a:cxn>
                <a:cxn ang="0">
                  <a:pos x="9" y="39"/>
                </a:cxn>
                <a:cxn ang="0">
                  <a:pos x="6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6" y="8"/>
                </a:cxn>
                <a:cxn ang="0">
                  <a:pos x="9" y="5"/>
                </a:cxn>
                <a:cxn ang="0">
                  <a:pos x="16" y="1"/>
                </a:cxn>
                <a:cxn ang="0">
                  <a:pos x="23" y="0"/>
                </a:cxn>
              </a:cxnLst>
              <a:rect l="0" t="0" r="r" b="b"/>
              <a:pathLst>
                <a:path w="71" h="44">
                  <a:moveTo>
                    <a:pt x="23" y="0"/>
                  </a:moveTo>
                  <a:lnTo>
                    <a:pt x="48" y="0"/>
                  </a:lnTo>
                  <a:lnTo>
                    <a:pt x="55" y="1"/>
                  </a:lnTo>
                  <a:lnTo>
                    <a:pt x="62" y="5"/>
                  </a:lnTo>
                  <a:lnTo>
                    <a:pt x="66" y="8"/>
                  </a:lnTo>
                  <a:lnTo>
                    <a:pt x="69" y="15"/>
                  </a:lnTo>
                  <a:lnTo>
                    <a:pt x="71" y="22"/>
                  </a:lnTo>
                  <a:lnTo>
                    <a:pt x="69" y="29"/>
                  </a:lnTo>
                  <a:lnTo>
                    <a:pt x="66" y="36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8" y="44"/>
                  </a:lnTo>
                  <a:lnTo>
                    <a:pt x="23" y="44"/>
                  </a:lnTo>
                  <a:lnTo>
                    <a:pt x="16" y="43"/>
                  </a:lnTo>
                  <a:lnTo>
                    <a:pt x="9" y="39"/>
                  </a:lnTo>
                  <a:lnTo>
                    <a:pt x="6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6" y="8"/>
                  </a:lnTo>
                  <a:lnTo>
                    <a:pt x="9" y="5"/>
                  </a:lnTo>
                  <a:lnTo>
                    <a:pt x="16" y="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" name="Freeform 924"/>
            <p:cNvSpPr>
              <a:spLocks/>
            </p:cNvSpPr>
            <p:nvPr/>
          </p:nvSpPr>
          <p:spPr bwMode="auto">
            <a:xfrm>
              <a:off x="2160589" y="6038850"/>
              <a:ext cx="112713" cy="7143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54" y="0"/>
                </a:cxn>
                <a:cxn ang="0">
                  <a:pos x="64" y="7"/>
                </a:cxn>
                <a:cxn ang="0">
                  <a:pos x="67" y="10"/>
                </a:cxn>
                <a:cxn ang="0">
                  <a:pos x="71" y="15"/>
                </a:cxn>
                <a:cxn ang="0">
                  <a:pos x="71" y="22"/>
                </a:cxn>
                <a:cxn ang="0">
                  <a:pos x="69" y="29"/>
                </a:cxn>
                <a:cxn ang="0">
                  <a:pos x="66" y="36"/>
                </a:cxn>
                <a:cxn ang="0">
                  <a:pos x="62" y="39"/>
                </a:cxn>
                <a:cxn ang="0">
                  <a:pos x="55" y="43"/>
                </a:cxn>
                <a:cxn ang="0">
                  <a:pos x="48" y="45"/>
                </a:cxn>
                <a:cxn ang="0">
                  <a:pos x="23" y="45"/>
                </a:cxn>
                <a:cxn ang="0">
                  <a:pos x="16" y="43"/>
                </a:cxn>
                <a:cxn ang="0">
                  <a:pos x="9" y="39"/>
                </a:cxn>
                <a:cxn ang="0">
                  <a:pos x="6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0" y="15"/>
                </a:cxn>
                <a:cxn ang="0">
                  <a:pos x="4" y="10"/>
                </a:cxn>
                <a:cxn ang="0">
                  <a:pos x="7" y="7"/>
                </a:cxn>
                <a:cxn ang="0">
                  <a:pos x="18" y="0"/>
                </a:cxn>
              </a:cxnLst>
              <a:rect l="0" t="0" r="r" b="b"/>
              <a:pathLst>
                <a:path w="71" h="45">
                  <a:moveTo>
                    <a:pt x="18" y="0"/>
                  </a:moveTo>
                  <a:lnTo>
                    <a:pt x="54" y="0"/>
                  </a:lnTo>
                  <a:lnTo>
                    <a:pt x="64" y="7"/>
                  </a:lnTo>
                  <a:lnTo>
                    <a:pt x="67" y="10"/>
                  </a:lnTo>
                  <a:lnTo>
                    <a:pt x="71" y="15"/>
                  </a:lnTo>
                  <a:lnTo>
                    <a:pt x="71" y="22"/>
                  </a:lnTo>
                  <a:lnTo>
                    <a:pt x="69" y="29"/>
                  </a:lnTo>
                  <a:lnTo>
                    <a:pt x="66" y="36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8" y="45"/>
                  </a:lnTo>
                  <a:lnTo>
                    <a:pt x="23" y="45"/>
                  </a:lnTo>
                  <a:lnTo>
                    <a:pt x="16" y="43"/>
                  </a:lnTo>
                  <a:lnTo>
                    <a:pt x="9" y="39"/>
                  </a:lnTo>
                  <a:lnTo>
                    <a:pt x="6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4" y="10"/>
                  </a:lnTo>
                  <a:lnTo>
                    <a:pt x="7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7" name="Freeform 925"/>
            <p:cNvSpPr>
              <a:spLocks/>
            </p:cNvSpPr>
            <p:nvPr/>
          </p:nvSpPr>
          <p:spPr bwMode="auto">
            <a:xfrm>
              <a:off x="2166939" y="6111875"/>
              <a:ext cx="111125" cy="7143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2" y="5"/>
                </a:cxn>
                <a:cxn ang="0">
                  <a:pos x="65" y="9"/>
                </a:cxn>
                <a:cxn ang="0">
                  <a:pos x="68" y="16"/>
                </a:cxn>
                <a:cxn ang="0">
                  <a:pos x="70" y="23"/>
                </a:cxn>
                <a:cxn ang="0">
                  <a:pos x="68" y="29"/>
                </a:cxn>
                <a:cxn ang="0">
                  <a:pos x="65" y="36"/>
                </a:cxn>
                <a:cxn ang="0">
                  <a:pos x="62" y="40"/>
                </a:cxn>
                <a:cxn ang="0">
                  <a:pos x="55" y="43"/>
                </a:cxn>
                <a:cxn ang="0">
                  <a:pos x="48" y="45"/>
                </a:cxn>
                <a:cxn ang="0">
                  <a:pos x="22" y="45"/>
                </a:cxn>
                <a:cxn ang="0">
                  <a:pos x="15" y="43"/>
                </a:cxn>
                <a:cxn ang="0">
                  <a:pos x="8" y="40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3"/>
                </a:cxn>
                <a:cxn ang="0">
                  <a:pos x="2" y="16"/>
                </a:cxn>
                <a:cxn ang="0">
                  <a:pos x="5" y="9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5">
                  <a:moveTo>
                    <a:pt x="22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2" y="5"/>
                  </a:lnTo>
                  <a:lnTo>
                    <a:pt x="65" y="9"/>
                  </a:lnTo>
                  <a:lnTo>
                    <a:pt x="68" y="16"/>
                  </a:lnTo>
                  <a:lnTo>
                    <a:pt x="70" y="23"/>
                  </a:lnTo>
                  <a:lnTo>
                    <a:pt x="68" y="29"/>
                  </a:lnTo>
                  <a:lnTo>
                    <a:pt x="65" y="36"/>
                  </a:lnTo>
                  <a:lnTo>
                    <a:pt x="62" y="40"/>
                  </a:lnTo>
                  <a:lnTo>
                    <a:pt x="55" y="43"/>
                  </a:lnTo>
                  <a:lnTo>
                    <a:pt x="48" y="45"/>
                  </a:lnTo>
                  <a:lnTo>
                    <a:pt x="22" y="45"/>
                  </a:lnTo>
                  <a:lnTo>
                    <a:pt x="15" y="43"/>
                  </a:lnTo>
                  <a:lnTo>
                    <a:pt x="8" y="40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3"/>
                  </a:lnTo>
                  <a:lnTo>
                    <a:pt x="2" y="16"/>
                  </a:lnTo>
                  <a:lnTo>
                    <a:pt x="5" y="9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8" name="Freeform 926"/>
            <p:cNvSpPr>
              <a:spLocks/>
            </p:cNvSpPr>
            <p:nvPr/>
          </p:nvSpPr>
          <p:spPr bwMode="auto">
            <a:xfrm>
              <a:off x="2185989" y="6188075"/>
              <a:ext cx="111125" cy="7143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2" y="5"/>
                </a:cxn>
                <a:cxn ang="0">
                  <a:pos x="65" y="9"/>
                </a:cxn>
                <a:cxn ang="0">
                  <a:pos x="68" y="16"/>
                </a:cxn>
                <a:cxn ang="0">
                  <a:pos x="70" y="22"/>
                </a:cxn>
                <a:cxn ang="0">
                  <a:pos x="68" y="29"/>
                </a:cxn>
                <a:cxn ang="0">
                  <a:pos x="65" y="36"/>
                </a:cxn>
                <a:cxn ang="0">
                  <a:pos x="62" y="40"/>
                </a:cxn>
                <a:cxn ang="0">
                  <a:pos x="55" y="43"/>
                </a:cxn>
                <a:cxn ang="0">
                  <a:pos x="48" y="45"/>
                </a:cxn>
                <a:cxn ang="0">
                  <a:pos x="22" y="45"/>
                </a:cxn>
                <a:cxn ang="0">
                  <a:pos x="15" y="43"/>
                </a:cxn>
                <a:cxn ang="0">
                  <a:pos x="8" y="40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2" y="16"/>
                </a:cxn>
                <a:cxn ang="0">
                  <a:pos x="5" y="9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5">
                  <a:moveTo>
                    <a:pt x="22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2" y="5"/>
                  </a:lnTo>
                  <a:lnTo>
                    <a:pt x="65" y="9"/>
                  </a:lnTo>
                  <a:lnTo>
                    <a:pt x="68" y="16"/>
                  </a:lnTo>
                  <a:lnTo>
                    <a:pt x="70" y="22"/>
                  </a:lnTo>
                  <a:lnTo>
                    <a:pt x="68" y="29"/>
                  </a:lnTo>
                  <a:lnTo>
                    <a:pt x="65" y="36"/>
                  </a:lnTo>
                  <a:lnTo>
                    <a:pt x="62" y="40"/>
                  </a:lnTo>
                  <a:lnTo>
                    <a:pt x="55" y="43"/>
                  </a:lnTo>
                  <a:lnTo>
                    <a:pt x="48" y="45"/>
                  </a:lnTo>
                  <a:lnTo>
                    <a:pt x="22" y="45"/>
                  </a:lnTo>
                  <a:lnTo>
                    <a:pt x="15" y="43"/>
                  </a:lnTo>
                  <a:lnTo>
                    <a:pt x="8" y="40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2" y="16"/>
                  </a:lnTo>
                  <a:lnTo>
                    <a:pt x="5" y="9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9" name="Freeform 927"/>
            <p:cNvSpPr>
              <a:spLocks/>
            </p:cNvSpPr>
            <p:nvPr/>
          </p:nvSpPr>
          <p:spPr bwMode="auto">
            <a:xfrm>
              <a:off x="2170114" y="5889625"/>
              <a:ext cx="111125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4" y="2"/>
                </a:cxn>
                <a:cxn ang="0">
                  <a:pos x="61" y="5"/>
                </a:cxn>
                <a:cxn ang="0">
                  <a:pos x="65" y="8"/>
                </a:cxn>
                <a:cxn ang="0">
                  <a:pos x="68" y="15"/>
                </a:cxn>
                <a:cxn ang="0">
                  <a:pos x="70" y="22"/>
                </a:cxn>
                <a:cxn ang="0">
                  <a:pos x="68" y="29"/>
                </a:cxn>
                <a:cxn ang="0">
                  <a:pos x="65" y="36"/>
                </a:cxn>
                <a:cxn ang="0">
                  <a:pos x="61" y="39"/>
                </a:cxn>
                <a:cxn ang="0">
                  <a:pos x="54" y="43"/>
                </a:cxn>
                <a:cxn ang="0">
                  <a:pos x="48" y="44"/>
                </a:cxn>
                <a:cxn ang="0">
                  <a:pos x="22" y="44"/>
                </a:cxn>
                <a:cxn ang="0">
                  <a:pos x="15" y="43"/>
                </a:cxn>
                <a:cxn ang="0">
                  <a:pos x="8" y="39"/>
                </a:cxn>
                <a:cxn ang="0">
                  <a:pos x="5" y="36"/>
                </a:cxn>
                <a:cxn ang="0">
                  <a:pos x="1" y="29"/>
                </a:cxn>
                <a:cxn ang="0">
                  <a:pos x="0" y="22"/>
                </a:cxn>
                <a:cxn ang="0">
                  <a:pos x="1" y="15"/>
                </a:cxn>
                <a:cxn ang="0">
                  <a:pos x="5" y="8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4">
                  <a:moveTo>
                    <a:pt x="22" y="0"/>
                  </a:moveTo>
                  <a:lnTo>
                    <a:pt x="48" y="0"/>
                  </a:lnTo>
                  <a:lnTo>
                    <a:pt x="54" y="2"/>
                  </a:lnTo>
                  <a:lnTo>
                    <a:pt x="61" y="5"/>
                  </a:lnTo>
                  <a:lnTo>
                    <a:pt x="65" y="8"/>
                  </a:lnTo>
                  <a:lnTo>
                    <a:pt x="68" y="15"/>
                  </a:lnTo>
                  <a:lnTo>
                    <a:pt x="70" y="22"/>
                  </a:lnTo>
                  <a:lnTo>
                    <a:pt x="68" y="29"/>
                  </a:lnTo>
                  <a:lnTo>
                    <a:pt x="65" y="36"/>
                  </a:lnTo>
                  <a:lnTo>
                    <a:pt x="61" y="39"/>
                  </a:lnTo>
                  <a:lnTo>
                    <a:pt x="54" y="43"/>
                  </a:lnTo>
                  <a:lnTo>
                    <a:pt x="48" y="44"/>
                  </a:lnTo>
                  <a:lnTo>
                    <a:pt x="22" y="44"/>
                  </a:lnTo>
                  <a:lnTo>
                    <a:pt x="15" y="43"/>
                  </a:lnTo>
                  <a:lnTo>
                    <a:pt x="8" y="39"/>
                  </a:lnTo>
                  <a:lnTo>
                    <a:pt x="5" y="36"/>
                  </a:lnTo>
                  <a:lnTo>
                    <a:pt x="1" y="29"/>
                  </a:lnTo>
                  <a:lnTo>
                    <a:pt x="0" y="22"/>
                  </a:lnTo>
                  <a:lnTo>
                    <a:pt x="1" y="15"/>
                  </a:lnTo>
                  <a:lnTo>
                    <a:pt x="5" y="8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0" name="Freeform 928"/>
            <p:cNvSpPr>
              <a:spLocks/>
            </p:cNvSpPr>
            <p:nvPr/>
          </p:nvSpPr>
          <p:spPr bwMode="auto">
            <a:xfrm>
              <a:off x="2182814" y="5821363"/>
              <a:ext cx="98425" cy="619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43" y="0"/>
                </a:cxn>
                <a:cxn ang="0">
                  <a:pos x="53" y="3"/>
                </a:cxn>
                <a:cxn ang="0">
                  <a:pos x="58" y="9"/>
                </a:cxn>
                <a:cxn ang="0">
                  <a:pos x="60" y="14"/>
                </a:cxn>
                <a:cxn ang="0">
                  <a:pos x="62" y="21"/>
                </a:cxn>
                <a:cxn ang="0">
                  <a:pos x="58" y="31"/>
                </a:cxn>
                <a:cxn ang="0">
                  <a:pos x="53" y="36"/>
                </a:cxn>
                <a:cxn ang="0">
                  <a:pos x="43" y="39"/>
                </a:cxn>
                <a:cxn ang="0">
                  <a:pos x="21" y="39"/>
                </a:cxn>
                <a:cxn ang="0">
                  <a:pos x="14" y="38"/>
                </a:cxn>
                <a:cxn ang="0">
                  <a:pos x="9" y="36"/>
                </a:cxn>
                <a:cxn ang="0">
                  <a:pos x="4" y="31"/>
                </a:cxn>
                <a:cxn ang="0">
                  <a:pos x="0" y="21"/>
                </a:cxn>
                <a:cxn ang="0">
                  <a:pos x="2" y="14"/>
                </a:cxn>
                <a:cxn ang="0">
                  <a:pos x="4" y="9"/>
                </a:cxn>
                <a:cxn ang="0">
                  <a:pos x="9" y="3"/>
                </a:cxn>
                <a:cxn ang="0">
                  <a:pos x="14" y="2"/>
                </a:cxn>
                <a:cxn ang="0">
                  <a:pos x="21" y="0"/>
                </a:cxn>
              </a:cxnLst>
              <a:rect l="0" t="0" r="r" b="b"/>
              <a:pathLst>
                <a:path w="62" h="39">
                  <a:moveTo>
                    <a:pt x="21" y="0"/>
                  </a:moveTo>
                  <a:lnTo>
                    <a:pt x="43" y="0"/>
                  </a:lnTo>
                  <a:lnTo>
                    <a:pt x="53" y="3"/>
                  </a:lnTo>
                  <a:lnTo>
                    <a:pt x="58" y="9"/>
                  </a:lnTo>
                  <a:lnTo>
                    <a:pt x="60" y="14"/>
                  </a:lnTo>
                  <a:lnTo>
                    <a:pt x="62" y="21"/>
                  </a:lnTo>
                  <a:lnTo>
                    <a:pt x="58" y="31"/>
                  </a:lnTo>
                  <a:lnTo>
                    <a:pt x="53" y="36"/>
                  </a:lnTo>
                  <a:lnTo>
                    <a:pt x="43" y="39"/>
                  </a:lnTo>
                  <a:lnTo>
                    <a:pt x="21" y="39"/>
                  </a:lnTo>
                  <a:lnTo>
                    <a:pt x="14" y="38"/>
                  </a:lnTo>
                  <a:lnTo>
                    <a:pt x="9" y="36"/>
                  </a:lnTo>
                  <a:lnTo>
                    <a:pt x="4" y="31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4" y="9"/>
                  </a:lnTo>
                  <a:lnTo>
                    <a:pt x="9" y="3"/>
                  </a:lnTo>
                  <a:lnTo>
                    <a:pt x="14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1" name="Freeform 929"/>
            <p:cNvSpPr>
              <a:spLocks/>
            </p:cNvSpPr>
            <p:nvPr/>
          </p:nvSpPr>
          <p:spPr bwMode="auto">
            <a:xfrm>
              <a:off x="2193926" y="5759450"/>
              <a:ext cx="98425" cy="58738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1" y="0"/>
                </a:cxn>
                <a:cxn ang="0">
                  <a:pos x="48" y="1"/>
                </a:cxn>
                <a:cxn ang="0">
                  <a:pos x="53" y="3"/>
                </a:cxn>
                <a:cxn ang="0">
                  <a:pos x="58" y="8"/>
                </a:cxn>
                <a:cxn ang="0">
                  <a:pos x="62" y="18"/>
                </a:cxn>
                <a:cxn ang="0">
                  <a:pos x="58" y="29"/>
                </a:cxn>
                <a:cxn ang="0">
                  <a:pos x="53" y="34"/>
                </a:cxn>
                <a:cxn ang="0">
                  <a:pos x="48" y="36"/>
                </a:cxn>
                <a:cxn ang="0">
                  <a:pos x="41" y="37"/>
                </a:cxn>
                <a:cxn ang="0">
                  <a:pos x="19" y="37"/>
                </a:cxn>
                <a:cxn ang="0">
                  <a:pos x="9" y="34"/>
                </a:cxn>
                <a:cxn ang="0">
                  <a:pos x="3" y="29"/>
                </a:cxn>
                <a:cxn ang="0">
                  <a:pos x="0" y="18"/>
                </a:cxn>
                <a:cxn ang="0">
                  <a:pos x="3" y="8"/>
                </a:cxn>
                <a:cxn ang="0">
                  <a:pos x="9" y="3"/>
                </a:cxn>
                <a:cxn ang="0">
                  <a:pos x="19" y="0"/>
                </a:cxn>
              </a:cxnLst>
              <a:rect l="0" t="0" r="r" b="b"/>
              <a:pathLst>
                <a:path w="62" h="37">
                  <a:moveTo>
                    <a:pt x="19" y="0"/>
                  </a:moveTo>
                  <a:lnTo>
                    <a:pt x="41" y="0"/>
                  </a:lnTo>
                  <a:lnTo>
                    <a:pt x="48" y="1"/>
                  </a:lnTo>
                  <a:lnTo>
                    <a:pt x="53" y="3"/>
                  </a:lnTo>
                  <a:lnTo>
                    <a:pt x="58" y="8"/>
                  </a:lnTo>
                  <a:lnTo>
                    <a:pt x="62" y="18"/>
                  </a:lnTo>
                  <a:lnTo>
                    <a:pt x="58" y="29"/>
                  </a:lnTo>
                  <a:lnTo>
                    <a:pt x="53" y="34"/>
                  </a:lnTo>
                  <a:lnTo>
                    <a:pt x="48" y="36"/>
                  </a:lnTo>
                  <a:lnTo>
                    <a:pt x="41" y="37"/>
                  </a:lnTo>
                  <a:lnTo>
                    <a:pt x="19" y="37"/>
                  </a:lnTo>
                  <a:lnTo>
                    <a:pt x="9" y="34"/>
                  </a:lnTo>
                  <a:lnTo>
                    <a:pt x="3" y="29"/>
                  </a:lnTo>
                  <a:lnTo>
                    <a:pt x="0" y="18"/>
                  </a:lnTo>
                  <a:lnTo>
                    <a:pt x="3" y="8"/>
                  </a:lnTo>
                  <a:lnTo>
                    <a:pt x="9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2" name="Freeform 930"/>
            <p:cNvSpPr>
              <a:spLocks/>
            </p:cNvSpPr>
            <p:nvPr/>
          </p:nvSpPr>
          <p:spPr bwMode="auto">
            <a:xfrm>
              <a:off x="2201864" y="5699125"/>
              <a:ext cx="90488" cy="571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8" y="0"/>
                </a:cxn>
                <a:cxn ang="0">
                  <a:pos x="48" y="3"/>
                </a:cxn>
                <a:cxn ang="0">
                  <a:pos x="53" y="7"/>
                </a:cxn>
                <a:cxn ang="0">
                  <a:pos x="57" y="17"/>
                </a:cxn>
                <a:cxn ang="0">
                  <a:pos x="53" y="27"/>
                </a:cxn>
                <a:cxn ang="0">
                  <a:pos x="48" y="32"/>
                </a:cxn>
                <a:cxn ang="0">
                  <a:pos x="38" y="36"/>
                </a:cxn>
                <a:cxn ang="0">
                  <a:pos x="19" y="36"/>
                </a:cxn>
                <a:cxn ang="0">
                  <a:pos x="9" y="32"/>
                </a:cxn>
                <a:cxn ang="0">
                  <a:pos x="4" y="27"/>
                </a:cxn>
                <a:cxn ang="0">
                  <a:pos x="0" y="17"/>
                </a:cxn>
                <a:cxn ang="0">
                  <a:pos x="4" y="7"/>
                </a:cxn>
                <a:cxn ang="0">
                  <a:pos x="9" y="3"/>
                </a:cxn>
                <a:cxn ang="0">
                  <a:pos x="19" y="0"/>
                </a:cxn>
              </a:cxnLst>
              <a:rect l="0" t="0" r="r" b="b"/>
              <a:pathLst>
                <a:path w="57" h="36">
                  <a:moveTo>
                    <a:pt x="19" y="0"/>
                  </a:moveTo>
                  <a:lnTo>
                    <a:pt x="38" y="0"/>
                  </a:lnTo>
                  <a:lnTo>
                    <a:pt x="48" y="3"/>
                  </a:lnTo>
                  <a:lnTo>
                    <a:pt x="53" y="7"/>
                  </a:lnTo>
                  <a:lnTo>
                    <a:pt x="57" y="17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38" y="36"/>
                  </a:lnTo>
                  <a:lnTo>
                    <a:pt x="19" y="36"/>
                  </a:lnTo>
                  <a:lnTo>
                    <a:pt x="9" y="32"/>
                  </a:lnTo>
                  <a:lnTo>
                    <a:pt x="4" y="27"/>
                  </a:lnTo>
                  <a:lnTo>
                    <a:pt x="0" y="17"/>
                  </a:lnTo>
                  <a:lnTo>
                    <a:pt x="4" y="7"/>
                  </a:lnTo>
                  <a:lnTo>
                    <a:pt x="9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3" name="Freeform 931"/>
            <p:cNvSpPr>
              <a:spLocks/>
            </p:cNvSpPr>
            <p:nvPr/>
          </p:nvSpPr>
          <p:spPr bwMode="auto">
            <a:xfrm>
              <a:off x="2220914" y="5645150"/>
              <a:ext cx="82550" cy="5080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40" y="0"/>
                </a:cxn>
                <a:cxn ang="0">
                  <a:pos x="45" y="3"/>
                </a:cxn>
                <a:cxn ang="0">
                  <a:pos x="52" y="10"/>
                </a:cxn>
                <a:cxn ang="0">
                  <a:pos x="52" y="20"/>
                </a:cxn>
                <a:cxn ang="0">
                  <a:pos x="48" y="25"/>
                </a:cxn>
                <a:cxn ang="0">
                  <a:pos x="45" y="29"/>
                </a:cxn>
                <a:cxn ang="0">
                  <a:pos x="34" y="32"/>
                </a:cxn>
                <a:cxn ang="0">
                  <a:pos x="17" y="32"/>
                </a:cxn>
                <a:cxn ang="0">
                  <a:pos x="7" y="29"/>
                </a:cxn>
                <a:cxn ang="0">
                  <a:pos x="4" y="25"/>
                </a:cxn>
                <a:cxn ang="0">
                  <a:pos x="0" y="20"/>
                </a:cxn>
                <a:cxn ang="0">
                  <a:pos x="0" y="10"/>
                </a:cxn>
                <a:cxn ang="0">
                  <a:pos x="7" y="3"/>
                </a:cxn>
                <a:cxn ang="0">
                  <a:pos x="12" y="0"/>
                </a:cxn>
              </a:cxnLst>
              <a:rect l="0" t="0" r="r" b="b"/>
              <a:pathLst>
                <a:path w="52" h="32">
                  <a:moveTo>
                    <a:pt x="12" y="0"/>
                  </a:moveTo>
                  <a:lnTo>
                    <a:pt x="40" y="0"/>
                  </a:lnTo>
                  <a:lnTo>
                    <a:pt x="45" y="3"/>
                  </a:lnTo>
                  <a:lnTo>
                    <a:pt x="52" y="10"/>
                  </a:lnTo>
                  <a:lnTo>
                    <a:pt x="52" y="20"/>
                  </a:lnTo>
                  <a:lnTo>
                    <a:pt x="48" y="25"/>
                  </a:lnTo>
                  <a:lnTo>
                    <a:pt x="45" y="29"/>
                  </a:lnTo>
                  <a:lnTo>
                    <a:pt x="34" y="32"/>
                  </a:lnTo>
                  <a:lnTo>
                    <a:pt x="17" y="32"/>
                  </a:lnTo>
                  <a:lnTo>
                    <a:pt x="7" y="29"/>
                  </a:lnTo>
                  <a:lnTo>
                    <a:pt x="4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7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4" name="Freeform 932"/>
            <p:cNvSpPr>
              <a:spLocks/>
            </p:cNvSpPr>
            <p:nvPr/>
          </p:nvSpPr>
          <p:spPr bwMode="auto">
            <a:xfrm>
              <a:off x="2235201" y="5592763"/>
              <a:ext cx="80963" cy="5238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6" y="0"/>
                </a:cxn>
                <a:cxn ang="0">
                  <a:pos x="43" y="2"/>
                </a:cxn>
                <a:cxn ang="0">
                  <a:pos x="49" y="9"/>
                </a:cxn>
                <a:cxn ang="0">
                  <a:pos x="51" y="16"/>
                </a:cxn>
                <a:cxn ang="0">
                  <a:pos x="51" y="21"/>
                </a:cxn>
                <a:cxn ang="0">
                  <a:pos x="48" y="26"/>
                </a:cxn>
                <a:cxn ang="0">
                  <a:pos x="44" y="29"/>
                </a:cxn>
                <a:cxn ang="0">
                  <a:pos x="41" y="31"/>
                </a:cxn>
                <a:cxn ang="0">
                  <a:pos x="36" y="33"/>
                </a:cxn>
                <a:cxn ang="0">
                  <a:pos x="17" y="33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1" y="22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3" y="7"/>
                </a:cxn>
                <a:cxn ang="0">
                  <a:pos x="7" y="4"/>
                </a:cxn>
                <a:cxn ang="0">
                  <a:pos x="12" y="0"/>
                </a:cxn>
              </a:cxnLst>
              <a:rect l="0" t="0" r="r" b="b"/>
              <a:pathLst>
                <a:path w="51" h="33">
                  <a:moveTo>
                    <a:pt x="12" y="0"/>
                  </a:moveTo>
                  <a:lnTo>
                    <a:pt x="36" y="0"/>
                  </a:lnTo>
                  <a:lnTo>
                    <a:pt x="43" y="2"/>
                  </a:lnTo>
                  <a:lnTo>
                    <a:pt x="49" y="9"/>
                  </a:lnTo>
                  <a:lnTo>
                    <a:pt x="51" y="16"/>
                  </a:lnTo>
                  <a:lnTo>
                    <a:pt x="51" y="21"/>
                  </a:lnTo>
                  <a:lnTo>
                    <a:pt x="48" y="26"/>
                  </a:lnTo>
                  <a:lnTo>
                    <a:pt x="44" y="29"/>
                  </a:lnTo>
                  <a:lnTo>
                    <a:pt x="41" y="31"/>
                  </a:lnTo>
                  <a:lnTo>
                    <a:pt x="36" y="33"/>
                  </a:lnTo>
                  <a:lnTo>
                    <a:pt x="17" y="33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1" y="22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3" y="7"/>
                  </a:lnTo>
                  <a:lnTo>
                    <a:pt x="7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5" name="Freeform 933"/>
            <p:cNvSpPr>
              <a:spLocks/>
            </p:cNvSpPr>
            <p:nvPr/>
          </p:nvSpPr>
          <p:spPr bwMode="auto">
            <a:xfrm>
              <a:off x="2251076" y="5549900"/>
              <a:ext cx="73025" cy="4603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31" y="0"/>
                </a:cxn>
                <a:cxn ang="0">
                  <a:pos x="38" y="1"/>
                </a:cxn>
                <a:cxn ang="0">
                  <a:pos x="45" y="8"/>
                </a:cxn>
                <a:cxn ang="0">
                  <a:pos x="46" y="15"/>
                </a:cxn>
                <a:cxn ang="0">
                  <a:pos x="46" y="20"/>
                </a:cxn>
                <a:cxn ang="0">
                  <a:pos x="39" y="27"/>
                </a:cxn>
                <a:cxn ang="0">
                  <a:pos x="36" y="29"/>
                </a:cxn>
                <a:cxn ang="0">
                  <a:pos x="10" y="29"/>
                </a:cxn>
                <a:cxn ang="0">
                  <a:pos x="5" y="27"/>
                </a:cxn>
                <a:cxn ang="0">
                  <a:pos x="3" y="24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2" y="8"/>
                </a:cxn>
                <a:cxn ang="0">
                  <a:pos x="3" y="5"/>
                </a:cxn>
                <a:cxn ang="0">
                  <a:pos x="9" y="1"/>
                </a:cxn>
                <a:cxn ang="0">
                  <a:pos x="14" y="0"/>
                </a:cxn>
              </a:cxnLst>
              <a:rect l="0" t="0" r="r" b="b"/>
              <a:pathLst>
                <a:path w="46" h="29">
                  <a:moveTo>
                    <a:pt x="14" y="0"/>
                  </a:moveTo>
                  <a:lnTo>
                    <a:pt x="31" y="0"/>
                  </a:lnTo>
                  <a:lnTo>
                    <a:pt x="38" y="1"/>
                  </a:lnTo>
                  <a:lnTo>
                    <a:pt x="45" y="8"/>
                  </a:lnTo>
                  <a:lnTo>
                    <a:pt x="46" y="15"/>
                  </a:lnTo>
                  <a:lnTo>
                    <a:pt x="46" y="20"/>
                  </a:lnTo>
                  <a:lnTo>
                    <a:pt x="39" y="27"/>
                  </a:lnTo>
                  <a:lnTo>
                    <a:pt x="36" y="29"/>
                  </a:lnTo>
                  <a:lnTo>
                    <a:pt x="10" y="29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2" y="8"/>
                  </a:lnTo>
                  <a:lnTo>
                    <a:pt x="3" y="5"/>
                  </a:lnTo>
                  <a:lnTo>
                    <a:pt x="9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6" name="Freeform 934"/>
            <p:cNvSpPr>
              <a:spLocks/>
            </p:cNvSpPr>
            <p:nvPr/>
          </p:nvSpPr>
          <p:spPr bwMode="auto">
            <a:xfrm>
              <a:off x="2278064" y="5500688"/>
              <a:ext cx="73025" cy="4603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36" y="0"/>
                </a:cxn>
                <a:cxn ang="0">
                  <a:pos x="40" y="2"/>
                </a:cxn>
                <a:cxn ang="0">
                  <a:pos x="46" y="8"/>
                </a:cxn>
                <a:cxn ang="0">
                  <a:pos x="46" y="14"/>
                </a:cxn>
                <a:cxn ang="0">
                  <a:pos x="45" y="20"/>
                </a:cxn>
                <a:cxn ang="0">
                  <a:pos x="38" y="27"/>
                </a:cxn>
                <a:cxn ang="0">
                  <a:pos x="31" y="29"/>
                </a:cxn>
                <a:cxn ang="0">
                  <a:pos x="9" y="29"/>
                </a:cxn>
                <a:cxn ang="0">
                  <a:pos x="2" y="22"/>
                </a:cxn>
                <a:cxn ang="0">
                  <a:pos x="0" y="19"/>
                </a:cxn>
                <a:cxn ang="0">
                  <a:pos x="0" y="14"/>
                </a:cxn>
                <a:cxn ang="0">
                  <a:pos x="4" y="3"/>
                </a:cxn>
                <a:cxn ang="0">
                  <a:pos x="14" y="0"/>
                </a:cxn>
              </a:cxnLst>
              <a:rect l="0" t="0" r="r" b="b"/>
              <a:pathLst>
                <a:path w="46" h="29">
                  <a:moveTo>
                    <a:pt x="14" y="0"/>
                  </a:moveTo>
                  <a:lnTo>
                    <a:pt x="36" y="0"/>
                  </a:lnTo>
                  <a:lnTo>
                    <a:pt x="40" y="2"/>
                  </a:lnTo>
                  <a:lnTo>
                    <a:pt x="46" y="8"/>
                  </a:lnTo>
                  <a:lnTo>
                    <a:pt x="46" y="14"/>
                  </a:lnTo>
                  <a:lnTo>
                    <a:pt x="45" y="20"/>
                  </a:lnTo>
                  <a:lnTo>
                    <a:pt x="38" y="27"/>
                  </a:lnTo>
                  <a:lnTo>
                    <a:pt x="31" y="29"/>
                  </a:lnTo>
                  <a:lnTo>
                    <a:pt x="9" y="29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4" y="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7" name="Freeform 935"/>
            <p:cNvSpPr>
              <a:spLocks/>
            </p:cNvSpPr>
            <p:nvPr/>
          </p:nvSpPr>
          <p:spPr bwMode="auto">
            <a:xfrm>
              <a:off x="2212976" y="6016625"/>
              <a:ext cx="111125" cy="74613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2" y="5"/>
                </a:cxn>
                <a:cxn ang="0">
                  <a:pos x="69" y="16"/>
                </a:cxn>
                <a:cxn ang="0">
                  <a:pos x="70" y="24"/>
                </a:cxn>
                <a:cxn ang="0">
                  <a:pos x="69" y="31"/>
                </a:cxn>
                <a:cxn ang="0">
                  <a:pos x="65" y="38"/>
                </a:cxn>
                <a:cxn ang="0">
                  <a:pos x="62" y="41"/>
                </a:cxn>
                <a:cxn ang="0">
                  <a:pos x="55" y="45"/>
                </a:cxn>
                <a:cxn ang="0">
                  <a:pos x="48" y="47"/>
                </a:cxn>
                <a:cxn ang="0">
                  <a:pos x="22" y="47"/>
                </a:cxn>
                <a:cxn ang="0">
                  <a:pos x="15" y="45"/>
                </a:cxn>
                <a:cxn ang="0">
                  <a:pos x="9" y="41"/>
                </a:cxn>
                <a:cxn ang="0">
                  <a:pos x="5" y="38"/>
                </a:cxn>
                <a:cxn ang="0">
                  <a:pos x="2" y="31"/>
                </a:cxn>
                <a:cxn ang="0">
                  <a:pos x="0" y="24"/>
                </a:cxn>
                <a:cxn ang="0">
                  <a:pos x="2" y="16"/>
                </a:cxn>
                <a:cxn ang="0">
                  <a:pos x="9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7">
                  <a:moveTo>
                    <a:pt x="22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2" y="5"/>
                  </a:lnTo>
                  <a:lnTo>
                    <a:pt x="69" y="16"/>
                  </a:lnTo>
                  <a:lnTo>
                    <a:pt x="70" y="24"/>
                  </a:lnTo>
                  <a:lnTo>
                    <a:pt x="69" y="31"/>
                  </a:lnTo>
                  <a:lnTo>
                    <a:pt x="65" y="38"/>
                  </a:lnTo>
                  <a:lnTo>
                    <a:pt x="62" y="41"/>
                  </a:lnTo>
                  <a:lnTo>
                    <a:pt x="55" y="45"/>
                  </a:lnTo>
                  <a:lnTo>
                    <a:pt x="48" y="47"/>
                  </a:lnTo>
                  <a:lnTo>
                    <a:pt x="22" y="47"/>
                  </a:lnTo>
                  <a:lnTo>
                    <a:pt x="15" y="45"/>
                  </a:lnTo>
                  <a:lnTo>
                    <a:pt x="9" y="41"/>
                  </a:lnTo>
                  <a:lnTo>
                    <a:pt x="5" y="38"/>
                  </a:lnTo>
                  <a:lnTo>
                    <a:pt x="2" y="31"/>
                  </a:lnTo>
                  <a:lnTo>
                    <a:pt x="0" y="24"/>
                  </a:lnTo>
                  <a:lnTo>
                    <a:pt x="2" y="16"/>
                  </a:lnTo>
                  <a:lnTo>
                    <a:pt x="9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8" name="Freeform 936"/>
            <p:cNvSpPr>
              <a:spLocks/>
            </p:cNvSpPr>
            <p:nvPr/>
          </p:nvSpPr>
          <p:spPr bwMode="auto">
            <a:xfrm>
              <a:off x="2212976" y="6099175"/>
              <a:ext cx="111125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1"/>
                </a:cxn>
                <a:cxn ang="0">
                  <a:pos x="62" y="5"/>
                </a:cxn>
                <a:cxn ang="0">
                  <a:pos x="65" y="8"/>
                </a:cxn>
                <a:cxn ang="0">
                  <a:pos x="69" y="15"/>
                </a:cxn>
                <a:cxn ang="0">
                  <a:pos x="70" y="22"/>
                </a:cxn>
                <a:cxn ang="0">
                  <a:pos x="69" y="29"/>
                </a:cxn>
                <a:cxn ang="0">
                  <a:pos x="65" y="36"/>
                </a:cxn>
                <a:cxn ang="0">
                  <a:pos x="62" y="39"/>
                </a:cxn>
                <a:cxn ang="0">
                  <a:pos x="55" y="43"/>
                </a:cxn>
                <a:cxn ang="0">
                  <a:pos x="48" y="44"/>
                </a:cxn>
                <a:cxn ang="0">
                  <a:pos x="22" y="44"/>
                </a:cxn>
                <a:cxn ang="0">
                  <a:pos x="15" y="43"/>
                </a:cxn>
                <a:cxn ang="0">
                  <a:pos x="9" y="39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5" y="8"/>
                </a:cxn>
                <a:cxn ang="0">
                  <a:pos x="9" y="5"/>
                </a:cxn>
                <a:cxn ang="0">
                  <a:pos x="15" y="1"/>
                </a:cxn>
                <a:cxn ang="0">
                  <a:pos x="22" y="0"/>
                </a:cxn>
              </a:cxnLst>
              <a:rect l="0" t="0" r="r" b="b"/>
              <a:pathLst>
                <a:path w="70" h="44">
                  <a:moveTo>
                    <a:pt x="22" y="0"/>
                  </a:moveTo>
                  <a:lnTo>
                    <a:pt x="48" y="0"/>
                  </a:lnTo>
                  <a:lnTo>
                    <a:pt x="55" y="1"/>
                  </a:lnTo>
                  <a:lnTo>
                    <a:pt x="62" y="5"/>
                  </a:lnTo>
                  <a:lnTo>
                    <a:pt x="65" y="8"/>
                  </a:lnTo>
                  <a:lnTo>
                    <a:pt x="69" y="15"/>
                  </a:lnTo>
                  <a:lnTo>
                    <a:pt x="70" y="22"/>
                  </a:lnTo>
                  <a:lnTo>
                    <a:pt x="69" y="29"/>
                  </a:lnTo>
                  <a:lnTo>
                    <a:pt x="65" y="36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8" y="44"/>
                  </a:lnTo>
                  <a:lnTo>
                    <a:pt x="22" y="44"/>
                  </a:lnTo>
                  <a:lnTo>
                    <a:pt x="15" y="43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5" y="8"/>
                  </a:lnTo>
                  <a:lnTo>
                    <a:pt x="9" y="5"/>
                  </a:lnTo>
                  <a:lnTo>
                    <a:pt x="15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9" name="Freeform 937"/>
            <p:cNvSpPr>
              <a:spLocks/>
            </p:cNvSpPr>
            <p:nvPr/>
          </p:nvSpPr>
          <p:spPr bwMode="auto">
            <a:xfrm>
              <a:off x="2217739" y="6175375"/>
              <a:ext cx="112713" cy="6985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54" y="0"/>
                </a:cxn>
                <a:cxn ang="0">
                  <a:pos x="64" y="7"/>
                </a:cxn>
                <a:cxn ang="0">
                  <a:pos x="67" y="10"/>
                </a:cxn>
                <a:cxn ang="0">
                  <a:pos x="71" y="15"/>
                </a:cxn>
                <a:cxn ang="0">
                  <a:pos x="71" y="22"/>
                </a:cxn>
                <a:cxn ang="0">
                  <a:pos x="69" y="29"/>
                </a:cxn>
                <a:cxn ang="0">
                  <a:pos x="66" y="36"/>
                </a:cxn>
                <a:cxn ang="0">
                  <a:pos x="62" y="39"/>
                </a:cxn>
                <a:cxn ang="0">
                  <a:pos x="55" y="42"/>
                </a:cxn>
                <a:cxn ang="0">
                  <a:pos x="48" y="44"/>
                </a:cxn>
                <a:cxn ang="0">
                  <a:pos x="23" y="44"/>
                </a:cxn>
                <a:cxn ang="0">
                  <a:pos x="16" y="42"/>
                </a:cxn>
                <a:cxn ang="0">
                  <a:pos x="9" y="39"/>
                </a:cxn>
                <a:cxn ang="0">
                  <a:pos x="6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0" y="15"/>
                </a:cxn>
                <a:cxn ang="0">
                  <a:pos x="4" y="10"/>
                </a:cxn>
                <a:cxn ang="0">
                  <a:pos x="7" y="7"/>
                </a:cxn>
                <a:cxn ang="0">
                  <a:pos x="18" y="0"/>
                </a:cxn>
              </a:cxnLst>
              <a:rect l="0" t="0" r="r" b="b"/>
              <a:pathLst>
                <a:path w="71" h="44">
                  <a:moveTo>
                    <a:pt x="18" y="0"/>
                  </a:moveTo>
                  <a:lnTo>
                    <a:pt x="54" y="0"/>
                  </a:lnTo>
                  <a:lnTo>
                    <a:pt x="64" y="7"/>
                  </a:lnTo>
                  <a:lnTo>
                    <a:pt x="67" y="10"/>
                  </a:lnTo>
                  <a:lnTo>
                    <a:pt x="71" y="15"/>
                  </a:lnTo>
                  <a:lnTo>
                    <a:pt x="71" y="22"/>
                  </a:lnTo>
                  <a:lnTo>
                    <a:pt x="69" y="29"/>
                  </a:lnTo>
                  <a:lnTo>
                    <a:pt x="66" y="36"/>
                  </a:lnTo>
                  <a:lnTo>
                    <a:pt x="62" y="39"/>
                  </a:lnTo>
                  <a:lnTo>
                    <a:pt x="55" y="42"/>
                  </a:lnTo>
                  <a:lnTo>
                    <a:pt x="48" y="44"/>
                  </a:lnTo>
                  <a:lnTo>
                    <a:pt x="23" y="44"/>
                  </a:lnTo>
                  <a:lnTo>
                    <a:pt x="16" y="42"/>
                  </a:lnTo>
                  <a:lnTo>
                    <a:pt x="9" y="39"/>
                  </a:lnTo>
                  <a:lnTo>
                    <a:pt x="6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4" y="10"/>
                  </a:lnTo>
                  <a:lnTo>
                    <a:pt x="7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0" name="Freeform 938"/>
            <p:cNvSpPr>
              <a:spLocks/>
            </p:cNvSpPr>
            <p:nvPr/>
          </p:nvSpPr>
          <p:spPr bwMode="auto">
            <a:xfrm>
              <a:off x="2236789" y="6248400"/>
              <a:ext cx="114300" cy="698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50" y="0"/>
                </a:cxn>
                <a:cxn ang="0">
                  <a:pos x="57" y="2"/>
                </a:cxn>
                <a:cxn ang="0">
                  <a:pos x="64" y="5"/>
                </a:cxn>
                <a:cxn ang="0">
                  <a:pos x="67" y="8"/>
                </a:cxn>
                <a:cxn ang="0">
                  <a:pos x="71" y="15"/>
                </a:cxn>
                <a:cxn ang="0">
                  <a:pos x="72" y="22"/>
                </a:cxn>
                <a:cxn ang="0">
                  <a:pos x="71" y="29"/>
                </a:cxn>
                <a:cxn ang="0">
                  <a:pos x="67" y="36"/>
                </a:cxn>
                <a:cxn ang="0">
                  <a:pos x="64" y="39"/>
                </a:cxn>
                <a:cxn ang="0">
                  <a:pos x="57" y="43"/>
                </a:cxn>
                <a:cxn ang="0">
                  <a:pos x="50" y="44"/>
                </a:cxn>
                <a:cxn ang="0">
                  <a:pos x="24" y="44"/>
                </a:cxn>
                <a:cxn ang="0">
                  <a:pos x="16" y="43"/>
                </a:cxn>
                <a:cxn ang="0">
                  <a:pos x="6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6" y="8"/>
                </a:cxn>
                <a:cxn ang="0">
                  <a:pos x="16" y="2"/>
                </a:cxn>
                <a:cxn ang="0">
                  <a:pos x="24" y="0"/>
                </a:cxn>
              </a:cxnLst>
              <a:rect l="0" t="0" r="r" b="b"/>
              <a:pathLst>
                <a:path w="72" h="44">
                  <a:moveTo>
                    <a:pt x="24" y="0"/>
                  </a:moveTo>
                  <a:lnTo>
                    <a:pt x="50" y="0"/>
                  </a:lnTo>
                  <a:lnTo>
                    <a:pt x="57" y="2"/>
                  </a:lnTo>
                  <a:lnTo>
                    <a:pt x="64" y="5"/>
                  </a:lnTo>
                  <a:lnTo>
                    <a:pt x="67" y="8"/>
                  </a:lnTo>
                  <a:lnTo>
                    <a:pt x="71" y="15"/>
                  </a:lnTo>
                  <a:lnTo>
                    <a:pt x="72" y="22"/>
                  </a:lnTo>
                  <a:lnTo>
                    <a:pt x="71" y="29"/>
                  </a:lnTo>
                  <a:lnTo>
                    <a:pt x="67" y="36"/>
                  </a:lnTo>
                  <a:lnTo>
                    <a:pt x="64" y="39"/>
                  </a:lnTo>
                  <a:lnTo>
                    <a:pt x="57" y="43"/>
                  </a:lnTo>
                  <a:lnTo>
                    <a:pt x="50" y="44"/>
                  </a:lnTo>
                  <a:lnTo>
                    <a:pt x="24" y="44"/>
                  </a:lnTo>
                  <a:lnTo>
                    <a:pt x="16" y="43"/>
                  </a:lnTo>
                  <a:lnTo>
                    <a:pt x="6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6" y="8"/>
                  </a:lnTo>
                  <a:lnTo>
                    <a:pt x="16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1" name="Freeform 939"/>
            <p:cNvSpPr>
              <a:spLocks/>
            </p:cNvSpPr>
            <p:nvPr/>
          </p:nvSpPr>
          <p:spPr bwMode="auto">
            <a:xfrm>
              <a:off x="2212976" y="5940425"/>
              <a:ext cx="111125" cy="7143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2" y="6"/>
                </a:cxn>
                <a:cxn ang="0">
                  <a:pos x="65" y="9"/>
                </a:cxn>
                <a:cxn ang="0">
                  <a:pos x="69" y="16"/>
                </a:cxn>
                <a:cxn ang="0">
                  <a:pos x="70" y="23"/>
                </a:cxn>
                <a:cxn ang="0">
                  <a:pos x="69" y="29"/>
                </a:cxn>
                <a:cxn ang="0">
                  <a:pos x="65" y="36"/>
                </a:cxn>
                <a:cxn ang="0">
                  <a:pos x="62" y="40"/>
                </a:cxn>
                <a:cxn ang="0">
                  <a:pos x="55" y="43"/>
                </a:cxn>
                <a:cxn ang="0">
                  <a:pos x="48" y="45"/>
                </a:cxn>
                <a:cxn ang="0">
                  <a:pos x="22" y="45"/>
                </a:cxn>
                <a:cxn ang="0">
                  <a:pos x="15" y="43"/>
                </a:cxn>
                <a:cxn ang="0">
                  <a:pos x="9" y="40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3"/>
                </a:cxn>
                <a:cxn ang="0">
                  <a:pos x="2" y="16"/>
                </a:cxn>
                <a:cxn ang="0">
                  <a:pos x="5" y="9"/>
                </a:cxn>
                <a:cxn ang="0">
                  <a:pos x="9" y="6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5">
                  <a:moveTo>
                    <a:pt x="22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2" y="6"/>
                  </a:lnTo>
                  <a:lnTo>
                    <a:pt x="65" y="9"/>
                  </a:lnTo>
                  <a:lnTo>
                    <a:pt x="69" y="16"/>
                  </a:lnTo>
                  <a:lnTo>
                    <a:pt x="70" y="23"/>
                  </a:lnTo>
                  <a:lnTo>
                    <a:pt x="69" y="29"/>
                  </a:lnTo>
                  <a:lnTo>
                    <a:pt x="65" y="36"/>
                  </a:lnTo>
                  <a:lnTo>
                    <a:pt x="62" y="40"/>
                  </a:lnTo>
                  <a:lnTo>
                    <a:pt x="55" y="43"/>
                  </a:lnTo>
                  <a:lnTo>
                    <a:pt x="48" y="45"/>
                  </a:lnTo>
                  <a:lnTo>
                    <a:pt x="22" y="45"/>
                  </a:lnTo>
                  <a:lnTo>
                    <a:pt x="15" y="43"/>
                  </a:lnTo>
                  <a:lnTo>
                    <a:pt x="9" y="40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3"/>
                  </a:lnTo>
                  <a:lnTo>
                    <a:pt x="2" y="16"/>
                  </a:lnTo>
                  <a:lnTo>
                    <a:pt x="5" y="9"/>
                  </a:lnTo>
                  <a:lnTo>
                    <a:pt x="9" y="6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2" name="Freeform 940"/>
            <p:cNvSpPr>
              <a:spLocks/>
            </p:cNvSpPr>
            <p:nvPr/>
          </p:nvSpPr>
          <p:spPr bwMode="auto">
            <a:xfrm>
              <a:off x="2220914" y="5873750"/>
              <a:ext cx="98425" cy="6191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1" y="0"/>
                </a:cxn>
                <a:cxn ang="0">
                  <a:pos x="48" y="1"/>
                </a:cxn>
                <a:cxn ang="0">
                  <a:pos x="53" y="3"/>
                </a:cxn>
                <a:cxn ang="0">
                  <a:pos x="58" y="8"/>
                </a:cxn>
                <a:cxn ang="0">
                  <a:pos x="60" y="13"/>
                </a:cxn>
                <a:cxn ang="0">
                  <a:pos x="62" y="20"/>
                </a:cxn>
                <a:cxn ang="0">
                  <a:pos x="58" y="30"/>
                </a:cxn>
                <a:cxn ang="0">
                  <a:pos x="53" y="36"/>
                </a:cxn>
                <a:cxn ang="0">
                  <a:pos x="48" y="37"/>
                </a:cxn>
                <a:cxn ang="0">
                  <a:pos x="41" y="39"/>
                </a:cxn>
                <a:cxn ang="0">
                  <a:pos x="19" y="39"/>
                </a:cxn>
                <a:cxn ang="0">
                  <a:pos x="9" y="36"/>
                </a:cxn>
                <a:cxn ang="0">
                  <a:pos x="4" y="30"/>
                </a:cxn>
                <a:cxn ang="0">
                  <a:pos x="0" y="20"/>
                </a:cxn>
                <a:cxn ang="0">
                  <a:pos x="2" y="13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9" y="0"/>
                </a:cxn>
              </a:cxnLst>
              <a:rect l="0" t="0" r="r" b="b"/>
              <a:pathLst>
                <a:path w="62" h="39">
                  <a:moveTo>
                    <a:pt x="19" y="0"/>
                  </a:moveTo>
                  <a:lnTo>
                    <a:pt x="41" y="0"/>
                  </a:lnTo>
                  <a:lnTo>
                    <a:pt x="48" y="1"/>
                  </a:lnTo>
                  <a:lnTo>
                    <a:pt x="53" y="3"/>
                  </a:lnTo>
                  <a:lnTo>
                    <a:pt x="58" y="8"/>
                  </a:lnTo>
                  <a:lnTo>
                    <a:pt x="60" y="13"/>
                  </a:lnTo>
                  <a:lnTo>
                    <a:pt x="62" y="20"/>
                  </a:lnTo>
                  <a:lnTo>
                    <a:pt x="58" y="30"/>
                  </a:lnTo>
                  <a:lnTo>
                    <a:pt x="53" y="36"/>
                  </a:lnTo>
                  <a:lnTo>
                    <a:pt x="48" y="37"/>
                  </a:lnTo>
                  <a:lnTo>
                    <a:pt x="41" y="39"/>
                  </a:lnTo>
                  <a:lnTo>
                    <a:pt x="19" y="39"/>
                  </a:lnTo>
                  <a:lnTo>
                    <a:pt x="9" y="36"/>
                  </a:lnTo>
                  <a:lnTo>
                    <a:pt x="4" y="30"/>
                  </a:lnTo>
                  <a:lnTo>
                    <a:pt x="0" y="20"/>
                  </a:lnTo>
                  <a:lnTo>
                    <a:pt x="2" y="13"/>
                  </a:lnTo>
                  <a:lnTo>
                    <a:pt x="4" y="8"/>
                  </a:lnTo>
                  <a:lnTo>
                    <a:pt x="9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3" name="Freeform 941"/>
            <p:cNvSpPr>
              <a:spLocks/>
            </p:cNvSpPr>
            <p:nvPr/>
          </p:nvSpPr>
          <p:spPr bwMode="auto">
            <a:xfrm>
              <a:off x="2220914" y="5807075"/>
              <a:ext cx="98425" cy="6350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1" y="0"/>
                </a:cxn>
                <a:cxn ang="0">
                  <a:pos x="48" y="2"/>
                </a:cxn>
                <a:cxn ang="0">
                  <a:pos x="53" y="4"/>
                </a:cxn>
                <a:cxn ang="0">
                  <a:pos x="58" y="9"/>
                </a:cxn>
                <a:cxn ang="0">
                  <a:pos x="62" y="19"/>
                </a:cxn>
                <a:cxn ang="0">
                  <a:pos x="60" y="26"/>
                </a:cxn>
                <a:cxn ang="0">
                  <a:pos x="58" y="31"/>
                </a:cxn>
                <a:cxn ang="0">
                  <a:pos x="53" y="36"/>
                </a:cxn>
                <a:cxn ang="0">
                  <a:pos x="48" y="38"/>
                </a:cxn>
                <a:cxn ang="0">
                  <a:pos x="41" y="40"/>
                </a:cxn>
                <a:cxn ang="0">
                  <a:pos x="19" y="40"/>
                </a:cxn>
                <a:cxn ang="0">
                  <a:pos x="9" y="36"/>
                </a:cxn>
                <a:cxn ang="0">
                  <a:pos x="4" y="31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4" y="9"/>
                </a:cxn>
                <a:cxn ang="0">
                  <a:pos x="9" y="4"/>
                </a:cxn>
                <a:cxn ang="0">
                  <a:pos x="19" y="0"/>
                </a:cxn>
              </a:cxnLst>
              <a:rect l="0" t="0" r="r" b="b"/>
              <a:pathLst>
                <a:path w="62" h="40">
                  <a:moveTo>
                    <a:pt x="19" y="0"/>
                  </a:moveTo>
                  <a:lnTo>
                    <a:pt x="41" y="0"/>
                  </a:lnTo>
                  <a:lnTo>
                    <a:pt x="48" y="2"/>
                  </a:lnTo>
                  <a:lnTo>
                    <a:pt x="53" y="4"/>
                  </a:lnTo>
                  <a:lnTo>
                    <a:pt x="58" y="9"/>
                  </a:lnTo>
                  <a:lnTo>
                    <a:pt x="62" y="19"/>
                  </a:lnTo>
                  <a:lnTo>
                    <a:pt x="60" y="26"/>
                  </a:lnTo>
                  <a:lnTo>
                    <a:pt x="58" y="31"/>
                  </a:lnTo>
                  <a:lnTo>
                    <a:pt x="53" y="36"/>
                  </a:lnTo>
                  <a:lnTo>
                    <a:pt x="48" y="38"/>
                  </a:lnTo>
                  <a:lnTo>
                    <a:pt x="41" y="40"/>
                  </a:lnTo>
                  <a:lnTo>
                    <a:pt x="19" y="40"/>
                  </a:lnTo>
                  <a:lnTo>
                    <a:pt x="9" y="36"/>
                  </a:lnTo>
                  <a:lnTo>
                    <a:pt x="4" y="31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4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4" name="Freeform 942"/>
            <p:cNvSpPr>
              <a:spLocks/>
            </p:cNvSpPr>
            <p:nvPr/>
          </p:nvSpPr>
          <p:spPr bwMode="auto">
            <a:xfrm>
              <a:off x="2235201" y="5741988"/>
              <a:ext cx="88900" cy="571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7" y="0"/>
                </a:cxn>
                <a:cxn ang="0">
                  <a:pos x="48" y="4"/>
                </a:cxn>
                <a:cxn ang="0">
                  <a:pos x="53" y="9"/>
                </a:cxn>
                <a:cxn ang="0">
                  <a:pos x="56" y="19"/>
                </a:cxn>
                <a:cxn ang="0">
                  <a:pos x="53" y="29"/>
                </a:cxn>
                <a:cxn ang="0">
                  <a:pos x="48" y="33"/>
                </a:cxn>
                <a:cxn ang="0">
                  <a:pos x="37" y="36"/>
                </a:cxn>
                <a:cxn ang="0">
                  <a:pos x="19" y="36"/>
                </a:cxn>
                <a:cxn ang="0">
                  <a:pos x="8" y="33"/>
                </a:cxn>
                <a:cxn ang="0">
                  <a:pos x="3" y="29"/>
                </a:cxn>
                <a:cxn ang="0">
                  <a:pos x="0" y="19"/>
                </a:cxn>
                <a:cxn ang="0">
                  <a:pos x="3" y="9"/>
                </a:cxn>
                <a:cxn ang="0">
                  <a:pos x="8" y="4"/>
                </a:cxn>
                <a:cxn ang="0">
                  <a:pos x="19" y="0"/>
                </a:cxn>
              </a:cxnLst>
              <a:rect l="0" t="0" r="r" b="b"/>
              <a:pathLst>
                <a:path w="56" h="36">
                  <a:moveTo>
                    <a:pt x="19" y="0"/>
                  </a:moveTo>
                  <a:lnTo>
                    <a:pt x="37" y="0"/>
                  </a:lnTo>
                  <a:lnTo>
                    <a:pt x="48" y="4"/>
                  </a:lnTo>
                  <a:lnTo>
                    <a:pt x="53" y="9"/>
                  </a:lnTo>
                  <a:lnTo>
                    <a:pt x="56" y="19"/>
                  </a:lnTo>
                  <a:lnTo>
                    <a:pt x="53" y="29"/>
                  </a:lnTo>
                  <a:lnTo>
                    <a:pt x="48" y="33"/>
                  </a:lnTo>
                  <a:lnTo>
                    <a:pt x="37" y="36"/>
                  </a:lnTo>
                  <a:lnTo>
                    <a:pt x="19" y="36"/>
                  </a:lnTo>
                  <a:lnTo>
                    <a:pt x="8" y="33"/>
                  </a:lnTo>
                  <a:lnTo>
                    <a:pt x="3" y="29"/>
                  </a:lnTo>
                  <a:lnTo>
                    <a:pt x="0" y="19"/>
                  </a:lnTo>
                  <a:lnTo>
                    <a:pt x="3" y="9"/>
                  </a:lnTo>
                  <a:lnTo>
                    <a:pt x="8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5" name="Freeform 943"/>
            <p:cNvSpPr>
              <a:spLocks/>
            </p:cNvSpPr>
            <p:nvPr/>
          </p:nvSpPr>
          <p:spPr bwMode="auto">
            <a:xfrm>
              <a:off x="2246314" y="5683250"/>
              <a:ext cx="80963" cy="508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4" y="0"/>
                </a:cxn>
                <a:cxn ang="0">
                  <a:pos x="41" y="1"/>
                </a:cxn>
                <a:cxn ang="0">
                  <a:pos x="46" y="5"/>
                </a:cxn>
                <a:cxn ang="0">
                  <a:pos x="49" y="10"/>
                </a:cxn>
                <a:cxn ang="0">
                  <a:pos x="51" y="17"/>
                </a:cxn>
                <a:cxn ang="0">
                  <a:pos x="49" y="22"/>
                </a:cxn>
                <a:cxn ang="0">
                  <a:pos x="48" y="25"/>
                </a:cxn>
                <a:cxn ang="0">
                  <a:pos x="44" y="29"/>
                </a:cxn>
                <a:cxn ang="0">
                  <a:pos x="39" y="32"/>
                </a:cxn>
                <a:cxn ang="0">
                  <a:pos x="15" y="32"/>
                </a:cxn>
                <a:cxn ang="0">
                  <a:pos x="8" y="30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2"/>
                </a:cxn>
                <a:cxn ang="0">
                  <a:pos x="3" y="7"/>
                </a:cxn>
                <a:cxn ang="0">
                  <a:pos x="6" y="3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51" h="32">
                  <a:moveTo>
                    <a:pt x="15" y="0"/>
                  </a:moveTo>
                  <a:lnTo>
                    <a:pt x="34" y="0"/>
                  </a:lnTo>
                  <a:lnTo>
                    <a:pt x="41" y="1"/>
                  </a:lnTo>
                  <a:lnTo>
                    <a:pt x="46" y="5"/>
                  </a:lnTo>
                  <a:lnTo>
                    <a:pt x="49" y="10"/>
                  </a:lnTo>
                  <a:lnTo>
                    <a:pt x="51" y="17"/>
                  </a:lnTo>
                  <a:lnTo>
                    <a:pt x="49" y="22"/>
                  </a:lnTo>
                  <a:lnTo>
                    <a:pt x="48" y="25"/>
                  </a:lnTo>
                  <a:lnTo>
                    <a:pt x="44" y="29"/>
                  </a:lnTo>
                  <a:lnTo>
                    <a:pt x="39" y="32"/>
                  </a:lnTo>
                  <a:lnTo>
                    <a:pt x="15" y="32"/>
                  </a:lnTo>
                  <a:lnTo>
                    <a:pt x="8" y="30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3" y="7"/>
                  </a:lnTo>
                  <a:lnTo>
                    <a:pt x="6" y="3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" name="Freeform 944"/>
            <p:cNvSpPr>
              <a:spLocks/>
            </p:cNvSpPr>
            <p:nvPr/>
          </p:nvSpPr>
          <p:spPr bwMode="auto">
            <a:xfrm>
              <a:off x="2255839" y="5626100"/>
              <a:ext cx="82550" cy="508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5" y="0"/>
                </a:cxn>
                <a:cxn ang="0">
                  <a:pos x="42" y="1"/>
                </a:cxn>
                <a:cxn ang="0">
                  <a:pos x="47" y="5"/>
                </a:cxn>
                <a:cxn ang="0">
                  <a:pos x="50" y="10"/>
                </a:cxn>
                <a:cxn ang="0">
                  <a:pos x="52" y="17"/>
                </a:cxn>
                <a:cxn ang="0">
                  <a:pos x="50" y="22"/>
                </a:cxn>
                <a:cxn ang="0">
                  <a:pos x="48" y="25"/>
                </a:cxn>
                <a:cxn ang="0">
                  <a:pos x="45" y="29"/>
                </a:cxn>
                <a:cxn ang="0">
                  <a:pos x="40" y="32"/>
                </a:cxn>
                <a:cxn ang="0">
                  <a:pos x="16" y="32"/>
                </a:cxn>
                <a:cxn ang="0">
                  <a:pos x="9" y="31"/>
                </a:cxn>
                <a:cxn ang="0">
                  <a:pos x="2" y="24"/>
                </a:cxn>
                <a:cxn ang="0">
                  <a:pos x="0" y="17"/>
                </a:cxn>
                <a:cxn ang="0">
                  <a:pos x="0" y="12"/>
                </a:cxn>
                <a:cxn ang="0">
                  <a:pos x="4" y="7"/>
                </a:cxn>
                <a:cxn ang="0">
                  <a:pos x="7" y="3"/>
                </a:cxn>
                <a:cxn ang="0">
                  <a:pos x="11" y="1"/>
                </a:cxn>
                <a:cxn ang="0">
                  <a:pos x="16" y="0"/>
                </a:cxn>
              </a:cxnLst>
              <a:rect l="0" t="0" r="r" b="b"/>
              <a:pathLst>
                <a:path w="52" h="32">
                  <a:moveTo>
                    <a:pt x="16" y="0"/>
                  </a:moveTo>
                  <a:lnTo>
                    <a:pt x="35" y="0"/>
                  </a:lnTo>
                  <a:lnTo>
                    <a:pt x="42" y="1"/>
                  </a:lnTo>
                  <a:lnTo>
                    <a:pt x="47" y="5"/>
                  </a:lnTo>
                  <a:lnTo>
                    <a:pt x="50" y="10"/>
                  </a:lnTo>
                  <a:lnTo>
                    <a:pt x="52" y="17"/>
                  </a:lnTo>
                  <a:lnTo>
                    <a:pt x="50" y="22"/>
                  </a:lnTo>
                  <a:lnTo>
                    <a:pt x="48" y="25"/>
                  </a:lnTo>
                  <a:lnTo>
                    <a:pt x="45" y="29"/>
                  </a:lnTo>
                  <a:lnTo>
                    <a:pt x="40" y="32"/>
                  </a:lnTo>
                  <a:lnTo>
                    <a:pt x="16" y="32"/>
                  </a:lnTo>
                  <a:lnTo>
                    <a:pt x="9" y="31"/>
                  </a:lnTo>
                  <a:lnTo>
                    <a:pt x="2" y="24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4" y="7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7" name="Freeform 945"/>
            <p:cNvSpPr>
              <a:spLocks/>
            </p:cNvSpPr>
            <p:nvPr/>
          </p:nvSpPr>
          <p:spPr bwMode="auto">
            <a:xfrm>
              <a:off x="2262189" y="5576888"/>
              <a:ext cx="73025" cy="4603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1" y="0"/>
                </a:cxn>
                <a:cxn ang="0">
                  <a:pos x="38" y="2"/>
                </a:cxn>
                <a:cxn ang="0">
                  <a:pos x="44" y="8"/>
                </a:cxn>
                <a:cxn ang="0">
                  <a:pos x="46" y="14"/>
                </a:cxn>
                <a:cxn ang="0">
                  <a:pos x="44" y="20"/>
                </a:cxn>
                <a:cxn ang="0">
                  <a:pos x="38" y="27"/>
                </a:cxn>
                <a:cxn ang="0">
                  <a:pos x="31" y="29"/>
                </a:cxn>
                <a:cxn ang="0">
                  <a:pos x="15" y="29"/>
                </a:cxn>
                <a:cxn ang="0">
                  <a:pos x="8" y="27"/>
                </a:cxn>
                <a:cxn ang="0">
                  <a:pos x="2" y="20"/>
                </a:cxn>
                <a:cxn ang="0">
                  <a:pos x="0" y="14"/>
                </a:cxn>
                <a:cxn ang="0">
                  <a:pos x="2" y="8"/>
                </a:cxn>
                <a:cxn ang="0">
                  <a:pos x="8" y="2"/>
                </a:cxn>
                <a:cxn ang="0">
                  <a:pos x="15" y="0"/>
                </a:cxn>
              </a:cxnLst>
              <a:rect l="0" t="0" r="r" b="b"/>
              <a:pathLst>
                <a:path w="46" h="29">
                  <a:moveTo>
                    <a:pt x="15" y="0"/>
                  </a:moveTo>
                  <a:lnTo>
                    <a:pt x="31" y="0"/>
                  </a:lnTo>
                  <a:lnTo>
                    <a:pt x="38" y="2"/>
                  </a:lnTo>
                  <a:lnTo>
                    <a:pt x="44" y="8"/>
                  </a:lnTo>
                  <a:lnTo>
                    <a:pt x="46" y="14"/>
                  </a:lnTo>
                  <a:lnTo>
                    <a:pt x="44" y="20"/>
                  </a:lnTo>
                  <a:lnTo>
                    <a:pt x="38" y="27"/>
                  </a:lnTo>
                  <a:lnTo>
                    <a:pt x="31" y="29"/>
                  </a:lnTo>
                  <a:lnTo>
                    <a:pt x="15" y="29"/>
                  </a:lnTo>
                  <a:lnTo>
                    <a:pt x="8" y="27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8"/>
                  </a:lnTo>
                  <a:lnTo>
                    <a:pt x="8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8" name="Freeform 946"/>
            <p:cNvSpPr>
              <a:spLocks/>
            </p:cNvSpPr>
            <p:nvPr/>
          </p:nvSpPr>
          <p:spPr bwMode="auto">
            <a:xfrm>
              <a:off x="2273301" y="5524500"/>
              <a:ext cx="73025" cy="4921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1" y="0"/>
                </a:cxn>
                <a:cxn ang="0">
                  <a:pos x="37" y="2"/>
                </a:cxn>
                <a:cxn ang="0">
                  <a:pos x="44" y="9"/>
                </a:cxn>
                <a:cxn ang="0">
                  <a:pos x="46" y="16"/>
                </a:cxn>
                <a:cxn ang="0">
                  <a:pos x="44" y="23"/>
                </a:cxn>
                <a:cxn ang="0">
                  <a:pos x="37" y="29"/>
                </a:cxn>
                <a:cxn ang="0">
                  <a:pos x="31" y="31"/>
                </a:cxn>
                <a:cxn ang="0">
                  <a:pos x="15" y="31"/>
                </a:cxn>
                <a:cxn ang="0">
                  <a:pos x="8" y="29"/>
                </a:cxn>
                <a:cxn ang="0">
                  <a:pos x="1" y="23"/>
                </a:cxn>
                <a:cxn ang="0">
                  <a:pos x="0" y="16"/>
                </a:cxn>
                <a:cxn ang="0">
                  <a:pos x="1" y="9"/>
                </a:cxn>
                <a:cxn ang="0">
                  <a:pos x="8" y="2"/>
                </a:cxn>
                <a:cxn ang="0">
                  <a:pos x="15" y="0"/>
                </a:cxn>
              </a:cxnLst>
              <a:rect l="0" t="0" r="r" b="b"/>
              <a:pathLst>
                <a:path w="46" h="31">
                  <a:moveTo>
                    <a:pt x="15" y="0"/>
                  </a:moveTo>
                  <a:lnTo>
                    <a:pt x="31" y="0"/>
                  </a:lnTo>
                  <a:lnTo>
                    <a:pt x="37" y="2"/>
                  </a:lnTo>
                  <a:lnTo>
                    <a:pt x="44" y="9"/>
                  </a:lnTo>
                  <a:lnTo>
                    <a:pt x="46" y="16"/>
                  </a:lnTo>
                  <a:lnTo>
                    <a:pt x="44" y="23"/>
                  </a:lnTo>
                  <a:lnTo>
                    <a:pt x="37" y="29"/>
                  </a:lnTo>
                  <a:lnTo>
                    <a:pt x="31" y="31"/>
                  </a:lnTo>
                  <a:lnTo>
                    <a:pt x="15" y="31"/>
                  </a:lnTo>
                  <a:lnTo>
                    <a:pt x="8" y="29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8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9" name="Freeform 947"/>
            <p:cNvSpPr>
              <a:spLocks/>
            </p:cNvSpPr>
            <p:nvPr/>
          </p:nvSpPr>
          <p:spPr bwMode="auto">
            <a:xfrm>
              <a:off x="2392364" y="5935663"/>
              <a:ext cx="114300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7" y="2"/>
                </a:cxn>
                <a:cxn ang="0">
                  <a:pos x="67" y="9"/>
                </a:cxn>
                <a:cxn ang="0">
                  <a:pos x="70" y="15"/>
                </a:cxn>
                <a:cxn ang="0">
                  <a:pos x="72" y="22"/>
                </a:cxn>
                <a:cxn ang="0">
                  <a:pos x="70" y="29"/>
                </a:cxn>
                <a:cxn ang="0">
                  <a:pos x="67" y="36"/>
                </a:cxn>
                <a:cxn ang="0">
                  <a:pos x="57" y="43"/>
                </a:cxn>
                <a:cxn ang="0">
                  <a:pos x="48" y="44"/>
                </a:cxn>
                <a:cxn ang="0">
                  <a:pos x="22" y="44"/>
                </a:cxn>
                <a:cxn ang="0">
                  <a:pos x="15" y="43"/>
                </a:cxn>
                <a:cxn ang="0">
                  <a:pos x="9" y="39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5" y="9"/>
                </a:cxn>
                <a:cxn ang="0">
                  <a:pos x="9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2" h="44">
                  <a:moveTo>
                    <a:pt x="22" y="0"/>
                  </a:moveTo>
                  <a:lnTo>
                    <a:pt x="48" y="0"/>
                  </a:lnTo>
                  <a:lnTo>
                    <a:pt x="57" y="2"/>
                  </a:lnTo>
                  <a:lnTo>
                    <a:pt x="67" y="9"/>
                  </a:lnTo>
                  <a:lnTo>
                    <a:pt x="70" y="15"/>
                  </a:lnTo>
                  <a:lnTo>
                    <a:pt x="72" y="22"/>
                  </a:lnTo>
                  <a:lnTo>
                    <a:pt x="70" y="29"/>
                  </a:lnTo>
                  <a:lnTo>
                    <a:pt x="67" y="36"/>
                  </a:lnTo>
                  <a:lnTo>
                    <a:pt x="57" y="43"/>
                  </a:lnTo>
                  <a:lnTo>
                    <a:pt x="48" y="44"/>
                  </a:lnTo>
                  <a:lnTo>
                    <a:pt x="22" y="44"/>
                  </a:lnTo>
                  <a:lnTo>
                    <a:pt x="15" y="43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5" y="9"/>
                  </a:lnTo>
                  <a:lnTo>
                    <a:pt x="9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0" name="Freeform 948"/>
            <p:cNvSpPr>
              <a:spLocks/>
            </p:cNvSpPr>
            <p:nvPr/>
          </p:nvSpPr>
          <p:spPr bwMode="auto">
            <a:xfrm>
              <a:off x="2400301" y="6003925"/>
              <a:ext cx="111125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1"/>
                </a:cxn>
                <a:cxn ang="0">
                  <a:pos x="62" y="5"/>
                </a:cxn>
                <a:cxn ang="0">
                  <a:pos x="65" y="8"/>
                </a:cxn>
                <a:cxn ang="0">
                  <a:pos x="69" y="15"/>
                </a:cxn>
                <a:cxn ang="0">
                  <a:pos x="70" y="22"/>
                </a:cxn>
                <a:cxn ang="0">
                  <a:pos x="69" y="29"/>
                </a:cxn>
                <a:cxn ang="0">
                  <a:pos x="65" y="36"/>
                </a:cxn>
                <a:cxn ang="0">
                  <a:pos x="62" y="39"/>
                </a:cxn>
                <a:cxn ang="0">
                  <a:pos x="55" y="43"/>
                </a:cxn>
                <a:cxn ang="0">
                  <a:pos x="48" y="44"/>
                </a:cxn>
                <a:cxn ang="0">
                  <a:pos x="22" y="44"/>
                </a:cxn>
                <a:cxn ang="0">
                  <a:pos x="16" y="43"/>
                </a:cxn>
                <a:cxn ang="0">
                  <a:pos x="9" y="39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5" y="8"/>
                </a:cxn>
                <a:cxn ang="0">
                  <a:pos x="9" y="5"/>
                </a:cxn>
                <a:cxn ang="0">
                  <a:pos x="16" y="1"/>
                </a:cxn>
                <a:cxn ang="0">
                  <a:pos x="22" y="0"/>
                </a:cxn>
              </a:cxnLst>
              <a:rect l="0" t="0" r="r" b="b"/>
              <a:pathLst>
                <a:path w="70" h="44">
                  <a:moveTo>
                    <a:pt x="22" y="0"/>
                  </a:moveTo>
                  <a:lnTo>
                    <a:pt x="48" y="0"/>
                  </a:lnTo>
                  <a:lnTo>
                    <a:pt x="55" y="1"/>
                  </a:lnTo>
                  <a:lnTo>
                    <a:pt x="62" y="5"/>
                  </a:lnTo>
                  <a:lnTo>
                    <a:pt x="65" y="8"/>
                  </a:lnTo>
                  <a:lnTo>
                    <a:pt x="69" y="15"/>
                  </a:lnTo>
                  <a:lnTo>
                    <a:pt x="70" y="22"/>
                  </a:lnTo>
                  <a:lnTo>
                    <a:pt x="69" y="29"/>
                  </a:lnTo>
                  <a:lnTo>
                    <a:pt x="65" y="36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8" y="44"/>
                  </a:lnTo>
                  <a:lnTo>
                    <a:pt x="22" y="44"/>
                  </a:lnTo>
                  <a:lnTo>
                    <a:pt x="16" y="43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5" y="8"/>
                  </a:lnTo>
                  <a:lnTo>
                    <a:pt x="9" y="5"/>
                  </a:lnTo>
                  <a:lnTo>
                    <a:pt x="16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1" name="Freeform 949"/>
            <p:cNvSpPr>
              <a:spLocks/>
            </p:cNvSpPr>
            <p:nvPr/>
          </p:nvSpPr>
          <p:spPr bwMode="auto">
            <a:xfrm>
              <a:off x="2400301" y="6076950"/>
              <a:ext cx="111125" cy="71438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53" y="0"/>
                </a:cxn>
                <a:cxn ang="0">
                  <a:pos x="64" y="7"/>
                </a:cxn>
                <a:cxn ang="0">
                  <a:pos x="67" y="10"/>
                </a:cxn>
                <a:cxn ang="0">
                  <a:pos x="70" y="15"/>
                </a:cxn>
                <a:cxn ang="0">
                  <a:pos x="70" y="22"/>
                </a:cxn>
                <a:cxn ang="0">
                  <a:pos x="69" y="29"/>
                </a:cxn>
                <a:cxn ang="0">
                  <a:pos x="65" y="36"/>
                </a:cxn>
                <a:cxn ang="0">
                  <a:pos x="62" y="39"/>
                </a:cxn>
                <a:cxn ang="0">
                  <a:pos x="55" y="43"/>
                </a:cxn>
                <a:cxn ang="0">
                  <a:pos x="48" y="45"/>
                </a:cxn>
                <a:cxn ang="0">
                  <a:pos x="22" y="45"/>
                </a:cxn>
                <a:cxn ang="0">
                  <a:pos x="16" y="43"/>
                </a:cxn>
                <a:cxn ang="0">
                  <a:pos x="9" y="39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0" y="15"/>
                </a:cxn>
                <a:cxn ang="0">
                  <a:pos x="4" y="10"/>
                </a:cxn>
                <a:cxn ang="0">
                  <a:pos x="7" y="7"/>
                </a:cxn>
                <a:cxn ang="0">
                  <a:pos x="17" y="0"/>
                </a:cxn>
              </a:cxnLst>
              <a:rect l="0" t="0" r="r" b="b"/>
              <a:pathLst>
                <a:path w="70" h="45">
                  <a:moveTo>
                    <a:pt x="17" y="0"/>
                  </a:moveTo>
                  <a:lnTo>
                    <a:pt x="53" y="0"/>
                  </a:lnTo>
                  <a:lnTo>
                    <a:pt x="64" y="7"/>
                  </a:lnTo>
                  <a:lnTo>
                    <a:pt x="67" y="10"/>
                  </a:lnTo>
                  <a:lnTo>
                    <a:pt x="70" y="15"/>
                  </a:lnTo>
                  <a:lnTo>
                    <a:pt x="70" y="22"/>
                  </a:lnTo>
                  <a:lnTo>
                    <a:pt x="69" y="29"/>
                  </a:lnTo>
                  <a:lnTo>
                    <a:pt x="65" y="36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8" y="45"/>
                  </a:lnTo>
                  <a:lnTo>
                    <a:pt x="22" y="45"/>
                  </a:lnTo>
                  <a:lnTo>
                    <a:pt x="16" y="43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4" y="10"/>
                  </a:lnTo>
                  <a:lnTo>
                    <a:pt x="7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2" name="Freeform 950"/>
            <p:cNvSpPr>
              <a:spLocks/>
            </p:cNvSpPr>
            <p:nvPr/>
          </p:nvSpPr>
          <p:spPr bwMode="auto">
            <a:xfrm>
              <a:off x="2392364" y="6161088"/>
              <a:ext cx="114300" cy="71438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55" y="0"/>
                </a:cxn>
                <a:cxn ang="0">
                  <a:pos x="65" y="7"/>
                </a:cxn>
                <a:cxn ang="0">
                  <a:pos x="69" y="10"/>
                </a:cxn>
                <a:cxn ang="0">
                  <a:pos x="72" y="16"/>
                </a:cxn>
                <a:cxn ang="0">
                  <a:pos x="72" y="22"/>
                </a:cxn>
                <a:cxn ang="0">
                  <a:pos x="70" y="29"/>
                </a:cxn>
                <a:cxn ang="0">
                  <a:pos x="67" y="36"/>
                </a:cxn>
                <a:cxn ang="0">
                  <a:pos x="57" y="43"/>
                </a:cxn>
                <a:cxn ang="0">
                  <a:pos x="48" y="45"/>
                </a:cxn>
                <a:cxn ang="0">
                  <a:pos x="22" y="45"/>
                </a:cxn>
                <a:cxn ang="0">
                  <a:pos x="15" y="43"/>
                </a:cxn>
                <a:cxn ang="0">
                  <a:pos x="9" y="39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0" y="16"/>
                </a:cxn>
                <a:cxn ang="0">
                  <a:pos x="3" y="10"/>
                </a:cxn>
                <a:cxn ang="0">
                  <a:pos x="7" y="7"/>
                </a:cxn>
                <a:cxn ang="0">
                  <a:pos x="17" y="0"/>
                </a:cxn>
              </a:cxnLst>
              <a:rect l="0" t="0" r="r" b="b"/>
              <a:pathLst>
                <a:path w="72" h="45">
                  <a:moveTo>
                    <a:pt x="17" y="0"/>
                  </a:moveTo>
                  <a:lnTo>
                    <a:pt x="55" y="0"/>
                  </a:lnTo>
                  <a:lnTo>
                    <a:pt x="65" y="7"/>
                  </a:lnTo>
                  <a:lnTo>
                    <a:pt x="69" y="10"/>
                  </a:lnTo>
                  <a:lnTo>
                    <a:pt x="72" y="16"/>
                  </a:lnTo>
                  <a:lnTo>
                    <a:pt x="72" y="22"/>
                  </a:lnTo>
                  <a:lnTo>
                    <a:pt x="70" y="29"/>
                  </a:lnTo>
                  <a:lnTo>
                    <a:pt x="67" y="36"/>
                  </a:lnTo>
                  <a:lnTo>
                    <a:pt x="57" y="43"/>
                  </a:lnTo>
                  <a:lnTo>
                    <a:pt x="48" y="45"/>
                  </a:lnTo>
                  <a:lnTo>
                    <a:pt x="22" y="45"/>
                  </a:lnTo>
                  <a:lnTo>
                    <a:pt x="15" y="43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3" y="10"/>
                  </a:lnTo>
                  <a:lnTo>
                    <a:pt x="7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3" name="Freeform 951"/>
            <p:cNvSpPr>
              <a:spLocks/>
            </p:cNvSpPr>
            <p:nvPr/>
          </p:nvSpPr>
          <p:spPr bwMode="auto">
            <a:xfrm>
              <a:off x="2387601" y="5859463"/>
              <a:ext cx="114300" cy="7302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6" y="2"/>
                </a:cxn>
                <a:cxn ang="0">
                  <a:pos x="61" y="5"/>
                </a:cxn>
                <a:cxn ang="0">
                  <a:pos x="66" y="10"/>
                </a:cxn>
                <a:cxn ang="0">
                  <a:pos x="70" y="15"/>
                </a:cxn>
                <a:cxn ang="0">
                  <a:pos x="72" y="24"/>
                </a:cxn>
                <a:cxn ang="0">
                  <a:pos x="70" y="31"/>
                </a:cxn>
                <a:cxn ang="0">
                  <a:pos x="66" y="38"/>
                </a:cxn>
                <a:cxn ang="0">
                  <a:pos x="56" y="45"/>
                </a:cxn>
                <a:cxn ang="0">
                  <a:pos x="48" y="46"/>
                </a:cxn>
                <a:cxn ang="0">
                  <a:pos x="22" y="46"/>
                </a:cxn>
                <a:cxn ang="0">
                  <a:pos x="15" y="45"/>
                </a:cxn>
                <a:cxn ang="0">
                  <a:pos x="8" y="41"/>
                </a:cxn>
                <a:cxn ang="0">
                  <a:pos x="5" y="38"/>
                </a:cxn>
                <a:cxn ang="0">
                  <a:pos x="1" y="31"/>
                </a:cxn>
                <a:cxn ang="0">
                  <a:pos x="0" y="24"/>
                </a:cxn>
                <a:cxn ang="0">
                  <a:pos x="1" y="15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2" h="46">
                  <a:moveTo>
                    <a:pt x="22" y="0"/>
                  </a:moveTo>
                  <a:lnTo>
                    <a:pt x="48" y="0"/>
                  </a:lnTo>
                  <a:lnTo>
                    <a:pt x="56" y="2"/>
                  </a:lnTo>
                  <a:lnTo>
                    <a:pt x="61" y="5"/>
                  </a:lnTo>
                  <a:lnTo>
                    <a:pt x="66" y="10"/>
                  </a:lnTo>
                  <a:lnTo>
                    <a:pt x="70" y="15"/>
                  </a:lnTo>
                  <a:lnTo>
                    <a:pt x="72" y="24"/>
                  </a:lnTo>
                  <a:lnTo>
                    <a:pt x="70" y="31"/>
                  </a:lnTo>
                  <a:lnTo>
                    <a:pt x="66" y="38"/>
                  </a:lnTo>
                  <a:lnTo>
                    <a:pt x="56" y="45"/>
                  </a:lnTo>
                  <a:lnTo>
                    <a:pt x="48" y="46"/>
                  </a:lnTo>
                  <a:lnTo>
                    <a:pt x="22" y="46"/>
                  </a:lnTo>
                  <a:lnTo>
                    <a:pt x="15" y="45"/>
                  </a:lnTo>
                  <a:lnTo>
                    <a:pt x="8" y="41"/>
                  </a:lnTo>
                  <a:lnTo>
                    <a:pt x="5" y="38"/>
                  </a:lnTo>
                  <a:lnTo>
                    <a:pt x="1" y="31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4" name="Freeform 952"/>
            <p:cNvSpPr>
              <a:spLocks/>
            </p:cNvSpPr>
            <p:nvPr/>
          </p:nvSpPr>
          <p:spPr bwMode="auto">
            <a:xfrm>
              <a:off x="2395539" y="5797550"/>
              <a:ext cx="96838" cy="58738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1" y="0"/>
                </a:cxn>
                <a:cxn ang="0">
                  <a:pos x="48" y="1"/>
                </a:cxn>
                <a:cxn ang="0">
                  <a:pos x="53" y="3"/>
                </a:cxn>
                <a:cxn ang="0">
                  <a:pos x="58" y="8"/>
                </a:cxn>
                <a:cxn ang="0">
                  <a:pos x="61" y="18"/>
                </a:cxn>
                <a:cxn ang="0">
                  <a:pos x="58" y="29"/>
                </a:cxn>
                <a:cxn ang="0">
                  <a:pos x="53" y="34"/>
                </a:cxn>
                <a:cxn ang="0">
                  <a:pos x="48" y="36"/>
                </a:cxn>
                <a:cxn ang="0">
                  <a:pos x="41" y="37"/>
                </a:cxn>
                <a:cxn ang="0">
                  <a:pos x="19" y="37"/>
                </a:cxn>
                <a:cxn ang="0">
                  <a:pos x="8" y="34"/>
                </a:cxn>
                <a:cxn ang="0">
                  <a:pos x="3" y="29"/>
                </a:cxn>
                <a:cxn ang="0">
                  <a:pos x="0" y="18"/>
                </a:cxn>
                <a:cxn ang="0">
                  <a:pos x="3" y="8"/>
                </a:cxn>
                <a:cxn ang="0">
                  <a:pos x="8" y="3"/>
                </a:cxn>
                <a:cxn ang="0">
                  <a:pos x="19" y="0"/>
                </a:cxn>
              </a:cxnLst>
              <a:rect l="0" t="0" r="r" b="b"/>
              <a:pathLst>
                <a:path w="61" h="37">
                  <a:moveTo>
                    <a:pt x="19" y="0"/>
                  </a:moveTo>
                  <a:lnTo>
                    <a:pt x="41" y="0"/>
                  </a:lnTo>
                  <a:lnTo>
                    <a:pt x="48" y="1"/>
                  </a:lnTo>
                  <a:lnTo>
                    <a:pt x="53" y="3"/>
                  </a:lnTo>
                  <a:lnTo>
                    <a:pt x="58" y="8"/>
                  </a:lnTo>
                  <a:lnTo>
                    <a:pt x="61" y="18"/>
                  </a:lnTo>
                  <a:lnTo>
                    <a:pt x="58" y="29"/>
                  </a:lnTo>
                  <a:lnTo>
                    <a:pt x="53" y="34"/>
                  </a:lnTo>
                  <a:lnTo>
                    <a:pt x="48" y="36"/>
                  </a:lnTo>
                  <a:lnTo>
                    <a:pt x="41" y="37"/>
                  </a:lnTo>
                  <a:lnTo>
                    <a:pt x="19" y="37"/>
                  </a:lnTo>
                  <a:lnTo>
                    <a:pt x="8" y="34"/>
                  </a:lnTo>
                  <a:lnTo>
                    <a:pt x="3" y="29"/>
                  </a:lnTo>
                  <a:lnTo>
                    <a:pt x="0" y="18"/>
                  </a:lnTo>
                  <a:lnTo>
                    <a:pt x="3" y="8"/>
                  </a:lnTo>
                  <a:lnTo>
                    <a:pt x="8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5" name="Freeform 953"/>
            <p:cNvSpPr>
              <a:spLocks/>
            </p:cNvSpPr>
            <p:nvPr/>
          </p:nvSpPr>
          <p:spPr bwMode="auto">
            <a:xfrm>
              <a:off x="2381251" y="5730875"/>
              <a:ext cx="98425" cy="6350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43" y="0"/>
                </a:cxn>
                <a:cxn ang="0">
                  <a:pos x="53" y="4"/>
                </a:cxn>
                <a:cxn ang="0">
                  <a:pos x="58" y="9"/>
                </a:cxn>
                <a:cxn ang="0">
                  <a:pos x="60" y="14"/>
                </a:cxn>
                <a:cxn ang="0">
                  <a:pos x="62" y="21"/>
                </a:cxn>
                <a:cxn ang="0">
                  <a:pos x="58" y="31"/>
                </a:cxn>
                <a:cxn ang="0">
                  <a:pos x="53" y="36"/>
                </a:cxn>
                <a:cxn ang="0">
                  <a:pos x="43" y="40"/>
                </a:cxn>
                <a:cxn ang="0">
                  <a:pos x="21" y="40"/>
                </a:cxn>
                <a:cxn ang="0">
                  <a:pos x="14" y="38"/>
                </a:cxn>
                <a:cxn ang="0">
                  <a:pos x="9" y="36"/>
                </a:cxn>
                <a:cxn ang="0">
                  <a:pos x="4" y="31"/>
                </a:cxn>
                <a:cxn ang="0">
                  <a:pos x="0" y="21"/>
                </a:cxn>
                <a:cxn ang="0">
                  <a:pos x="2" y="14"/>
                </a:cxn>
                <a:cxn ang="0">
                  <a:pos x="4" y="9"/>
                </a:cxn>
                <a:cxn ang="0">
                  <a:pos x="9" y="4"/>
                </a:cxn>
                <a:cxn ang="0">
                  <a:pos x="14" y="2"/>
                </a:cxn>
                <a:cxn ang="0">
                  <a:pos x="21" y="0"/>
                </a:cxn>
              </a:cxnLst>
              <a:rect l="0" t="0" r="r" b="b"/>
              <a:pathLst>
                <a:path w="62" h="40">
                  <a:moveTo>
                    <a:pt x="21" y="0"/>
                  </a:moveTo>
                  <a:lnTo>
                    <a:pt x="43" y="0"/>
                  </a:lnTo>
                  <a:lnTo>
                    <a:pt x="53" y="4"/>
                  </a:lnTo>
                  <a:lnTo>
                    <a:pt x="58" y="9"/>
                  </a:lnTo>
                  <a:lnTo>
                    <a:pt x="60" y="14"/>
                  </a:lnTo>
                  <a:lnTo>
                    <a:pt x="62" y="21"/>
                  </a:lnTo>
                  <a:lnTo>
                    <a:pt x="58" y="31"/>
                  </a:lnTo>
                  <a:lnTo>
                    <a:pt x="53" y="36"/>
                  </a:lnTo>
                  <a:lnTo>
                    <a:pt x="43" y="40"/>
                  </a:lnTo>
                  <a:lnTo>
                    <a:pt x="21" y="40"/>
                  </a:lnTo>
                  <a:lnTo>
                    <a:pt x="14" y="38"/>
                  </a:lnTo>
                  <a:lnTo>
                    <a:pt x="9" y="36"/>
                  </a:lnTo>
                  <a:lnTo>
                    <a:pt x="4" y="31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4" y="9"/>
                  </a:lnTo>
                  <a:lnTo>
                    <a:pt x="9" y="4"/>
                  </a:lnTo>
                  <a:lnTo>
                    <a:pt x="14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6" name="Freeform 954"/>
            <p:cNvSpPr>
              <a:spLocks/>
            </p:cNvSpPr>
            <p:nvPr/>
          </p:nvSpPr>
          <p:spPr bwMode="auto">
            <a:xfrm>
              <a:off x="2378076" y="5672138"/>
              <a:ext cx="90488" cy="5715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38" y="0"/>
                </a:cxn>
                <a:cxn ang="0">
                  <a:pos x="48" y="3"/>
                </a:cxn>
                <a:cxn ang="0">
                  <a:pos x="54" y="7"/>
                </a:cxn>
                <a:cxn ang="0">
                  <a:pos x="57" y="17"/>
                </a:cxn>
                <a:cxn ang="0">
                  <a:pos x="54" y="27"/>
                </a:cxn>
                <a:cxn ang="0">
                  <a:pos x="48" y="32"/>
                </a:cxn>
                <a:cxn ang="0">
                  <a:pos x="38" y="36"/>
                </a:cxn>
                <a:cxn ang="0">
                  <a:pos x="18" y="36"/>
                </a:cxn>
                <a:cxn ang="0">
                  <a:pos x="7" y="32"/>
                </a:cxn>
                <a:cxn ang="0">
                  <a:pos x="4" y="27"/>
                </a:cxn>
                <a:cxn ang="0">
                  <a:pos x="0" y="17"/>
                </a:cxn>
                <a:cxn ang="0">
                  <a:pos x="2" y="10"/>
                </a:cxn>
                <a:cxn ang="0">
                  <a:pos x="6" y="5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57" h="36">
                  <a:moveTo>
                    <a:pt x="18" y="0"/>
                  </a:moveTo>
                  <a:lnTo>
                    <a:pt x="38" y="0"/>
                  </a:lnTo>
                  <a:lnTo>
                    <a:pt x="48" y="3"/>
                  </a:lnTo>
                  <a:lnTo>
                    <a:pt x="54" y="7"/>
                  </a:lnTo>
                  <a:lnTo>
                    <a:pt x="57" y="17"/>
                  </a:lnTo>
                  <a:lnTo>
                    <a:pt x="54" y="27"/>
                  </a:lnTo>
                  <a:lnTo>
                    <a:pt x="48" y="32"/>
                  </a:lnTo>
                  <a:lnTo>
                    <a:pt x="38" y="36"/>
                  </a:lnTo>
                  <a:lnTo>
                    <a:pt x="18" y="36"/>
                  </a:lnTo>
                  <a:lnTo>
                    <a:pt x="7" y="32"/>
                  </a:lnTo>
                  <a:lnTo>
                    <a:pt x="4" y="2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6" y="5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7" name="Freeform 955"/>
            <p:cNvSpPr>
              <a:spLocks/>
            </p:cNvSpPr>
            <p:nvPr/>
          </p:nvSpPr>
          <p:spPr bwMode="auto">
            <a:xfrm>
              <a:off x="2381251" y="5614988"/>
              <a:ext cx="82550" cy="508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0" y="0"/>
                </a:cxn>
                <a:cxn ang="0">
                  <a:pos x="45" y="3"/>
                </a:cxn>
                <a:cxn ang="0">
                  <a:pos x="48" y="7"/>
                </a:cxn>
                <a:cxn ang="0">
                  <a:pos x="50" y="10"/>
                </a:cxn>
                <a:cxn ang="0">
                  <a:pos x="52" y="15"/>
                </a:cxn>
                <a:cxn ang="0">
                  <a:pos x="50" y="22"/>
                </a:cxn>
                <a:cxn ang="0">
                  <a:pos x="46" y="27"/>
                </a:cxn>
                <a:cxn ang="0">
                  <a:pos x="41" y="31"/>
                </a:cxn>
                <a:cxn ang="0">
                  <a:pos x="34" y="32"/>
                </a:cxn>
                <a:cxn ang="0">
                  <a:pos x="16" y="32"/>
                </a:cxn>
                <a:cxn ang="0">
                  <a:pos x="10" y="31"/>
                </a:cxn>
                <a:cxn ang="0">
                  <a:pos x="7" y="29"/>
                </a:cxn>
                <a:cxn ang="0">
                  <a:pos x="4" y="2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2" y="8"/>
                </a:cxn>
                <a:cxn ang="0">
                  <a:pos x="9" y="2"/>
                </a:cxn>
                <a:cxn ang="0">
                  <a:pos x="16" y="0"/>
                </a:cxn>
              </a:cxnLst>
              <a:rect l="0" t="0" r="r" b="b"/>
              <a:pathLst>
                <a:path w="52" h="32">
                  <a:moveTo>
                    <a:pt x="16" y="0"/>
                  </a:moveTo>
                  <a:lnTo>
                    <a:pt x="40" y="0"/>
                  </a:lnTo>
                  <a:lnTo>
                    <a:pt x="45" y="3"/>
                  </a:lnTo>
                  <a:lnTo>
                    <a:pt x="48" y="7"/>
                  </a:lnTo>
                  <a:lnTo>
                    <a:pt x="50" y="10"/>
                  </a:lnTo>
                  <a:lnTo>
                    <a:pt x="52" y="15"/>
                  </a:lnTo>
                  <a:lnTo>
                    <a:pt x="50" y="22"/>
                  </a:lnTo>
                  <a:lnTo>
                    <a:pt x="46" y="27"/>
                  </a:lnTo>
                  <a:lnTo>
                    <a:pt x="41" y="31"/>
                  </a:lnTo>
                  <a:lnTo>
                    <a:pt x="34" y="32"/>
                  </a:lnTo>
                  <a:lnTo>
                    <a:pt x="16" y="32"/>
                  </a:lnTo>
                  <a:lnTo>
                    <a:pt x="10" y="31"/>
                  </a:lnTo>
                  <a:lnTo>
                    <a:pt x="7" y="29"/>
                  </a:lnTo>
                  <a:lnTo>
                    <a:pt x="4" y="26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2" y="8"/>
                  </a:lnTo>
                  <a:lnTo>
                    <a:pt x="9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3AF0B"/>
            </a:solidFill>
            <a:ln w="0">
              <a:solidFill>
                <a:srgbClr val="F3AF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8" name="Freeform 956"/>
            <p:cNvSpPr>
              <a:spLocks/>
            </p:cNvSpPr>
            <p:nvPr/>
          </p:nvSpPr>
          <p:spPr bwMode="auto">
            <a:xfrm>
              <a:off x="2376489" y="5967413"/>
              <a:ext cx="111125" cy="7143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1" y="6"/>
                </a:cxn>
                <a:cxn ang="0">
                  <a:pos x="65" y="9"/>
                </a:cxn>
                <a:cxn ang="0">
                  <a:pos x="68" y="16"/>
                </a:cxn>
                <a:cxn ang="0">
                  <a:pos x="70" y="23"/>
                </a:cxn>
                <a:cxn ang="0">
                  <a:pos x="68" y="30"/>
                </a:cxn>
                <a:cxn ang="0">
                  <a:pos x="65" y="36"/>
                </a:cxn>
                <a:cxn ang="0">
                  <a:pos x="61" y="40"/>
                </a:cxn>
                <a:cxn ang="0">
                  <a:pos x="55" y="43"/>
                </a:cxn>
                <a:cxn ang="0">
                  <a:pos x="48" y="45"/>
                </a:cxn>
                <a:cxn ang="0">
                  <a:pos x="22" y="45"/>
                </a:cxn>
                <a:cxn ang="0">
                  <a:pos x="15" y="43"/>
                </a:cxn>
                <a:cxn ang="0">
                  <a:pos x="8" y="40"/>
                </a:cxn>
                <a:cxn ang="0">
                  <a:pos x="5" y="36"/>
                </a:cxn>
                <a:cxn ang="0">
                  <a:pos x="1" y="30"/>
                </a:cxn>
                <a:cxn ang="0">
                  <a:pos x="0" y="23"/>
                </a:cxn>
                <a:cxn ang="0">
                  <a:pos x="1" y="16"/>
                </a:cxn>
                <a:cxn ang="0">
                  <a:pos x="5" y="9"/>
                </a:cxn>
                <a:cxn ang="0">
                  <a:pos x="8" y="6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5">
                  <a:moveTo>
                    <a:pt x="22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1" y="6"/>
                  </a:lnTo>
                  <a:lnTo>
                    <a:pt x="65" y="9"/>
                  </a:lnTo>
                  <a:lnTo>
                    <a:pt x="68" y="16"/>
                  </a:lnTo>
                  <a:lnTo>
                    <a:pt x="70" y="23"/>
                  </a:lnTo>
                  <a:lnTo>
                    <a:pt x="68" y="30"/>
                  </a:lnTo>
                  <a:lnTo>
                    <a:pt x="65" y="36"/>
                  </a:lnTo>
                  <a:lnTo>
                    <a:pt x="61" y="40"/>
                  </a:lnTo>
                  <a:lnTo>
                    <a:pt x="55" y="43"/>
                  </a:lnTo>
                  <a:lnTo>
                    <a:pt x="48" y="45"/>
                  </a:lnTo>
                  <a:lnTo>
                    <a:pt x="22" y="45"/>
                  </a:lnTo>
                  <a:lnTo>
                    <a:pt x="15" y="43"/>
                  </a:lnTo>
                  <a:lnTo>
                    <a:pt x="8" y="40"/>
                  </a:lnTo>
                  <a:lnTo>
                    <a:pt x="5" y="36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5" y="9"/>
                  </a:lnTo>
                  <a:lnTo>
                    <a:pt x="8" y="6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9" name="Freeform 957"/>
            <p:cNvSpPr>
              <a:spLocks/>
            </p:cNvSpPr>
            <p:nvPr/>
          </p:nvSpPr>
          <p:spPr bwMode="auto">
            <a:xfrm>
              <a:off x="2376489" y="6043613"/>
              <a:ext cx="111125" cy="7143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1" y="6"/>
                </a:cxn>
                <a:cxn ang="0">
                  <a:pos x="65" y="9"/>
                </a:cxn>
                <a:cxn ang="0">
                  <a:pos x="68" y="16"/>
                </a:cxn>
                <a:cxn ang="0">
                  <a:pos x="70" y="23"/>
                </a:cxn>
                <a:cxn ang="0">
                  <a:pos x="68" y="30"/>
                </a:cxn>
                <a:cxn ang="0">
                  <a:pos x="65" y="36"/>
                </a:cxn>
                <a:cxn ang="0">
                  <a:pos x="61" y="40"/>
                </a:cxn>
                <a:cxn ang="0">
                  <a:pos x="55" y="43"/>
                </a:cxn>
                <a:cxn ang="0">
                  <a:pos x="48" y="45"/>
                </a:cxn>
                <a:cxn ang="0">
                  <a:pos x="22" y="45"/>
                </a:cxn>
                <a:cxn ang="0">
                  <a:pos x="15" y="43"/>
                </a:cxn>
                <a:cxn ang="0">
                  <a:pos x="8" y="40"/>
                </a:cxn>
                <a:cxn ang="0">
                  <a:pos x="5" y="36"/>
                </a:cxn>
                <a:cxn ang="0">
                  <a:pos x="1" y="30"/>
                </a:cxn>
                <a:cxn ang="0">
                  <a:pos x="0" y="23"/>
                </a:cxn>
                <a:cxn ang="0">
                  <a:pos x="1" y="16"/>
                </a:cxn>
                <a:cxn ang="0">
                  <a:pos x="5" y="9"/>
                </a:cxn>
                <a:cxn ang="0">
                  <a:pos x="8" y="6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5">
                  <a:moveTo>
                    <a:pt x="22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1" y="6"/>
                  </a:lnTo>
                  <a:lnTo>
                    <a:pt x="65" y="9"/>
                  </a:lnTo>
                  <a:lnTo>
                    <a:pt x="68" y="16"/>
                  </a:lnTo>
                  <a:lnTo>
                    <a:pt x="70" y="23"/>
                  </a:lnTo>
                  <a:lnTo>
                    <a:pt x="68" y="30"/>
                  </a:lnTo>
                  <a:lnTo>
                    <a:pt x="65" y="36"/>
                  </a:lnTo>
                  <a:lnTo>
                    <a:pt x="61" y="40"/>
                  </a:lnTo>
                  <a:lnTo>
                    <a:pt x="55" y="43"/>
                  </a:lnTo>
                  <a:lnTo>
                    <a:pt x="48" y="45"/>
                  </a:lnTo>
                  <a:lnTo>
                    <a:pt x="22" y="45"/>
                  </a:lnTo>
                  <a:lnTo>
                    <a:pt x="15" y="43"/>
                  </a:lnTo>
                  <a:lnTo>
                    <a:pt x="8" y="40"/>
                  </a:lnTo>
                  <a:lnTo>
                    <a:pt x="5" y="36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5" y="9"/>
                  </a:lnTo>
                  <a:lnTo>
                    <a:pt x="8" y="6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0" name="Freeform 958"/>
            <p:cNvSpPr>
              <a:spLocks/>
            </p:cNvSpPr>
            <p:nvPr/>
          </p:nvSpPr>
          <p:spPr bwMode="auto">
            <a:xfrm>
              <a:off x="2378076" y="6115050"/>
              <a:ext cx="112713" cy="730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2" y="5"/>
                </a:cxn>
                <a:cxn ang="0">
                  <a:pos x="66" y="9"/>
                </a:cxn>
                <a:cxn ang="0">
                  <a:pos x="69" y="15"/>
                </a:cxn>
                <a:cxn ang="0">
                  <a:pos x="71" y="22"/>
                </a:cxn>
                <a:cxn ang="0">
                  <a:pos x="69" y="31"/>
                </a:cxn>
                <a:cxn ang="0">
                  <a:pos x="62" y="41"/>
                </a:cxn>
                <a:cxn ang="0">
                  <a:pos x="55" y="45"/>
                </a:cxn>
                <a:cxn ang="0">
                  <a:pos x="48" y="46"/>
                </a:cxn>
                <a:cxn ang="0">
                  <a:pos x="23" y="46"/>
                </a:cxn>
                <a:cxn ang="0">
                  <a:pos x="16" y="45"/>
                </a:cxn>
                <a:cxn ang="0">
                  <a:pos x="9" y="41"/>
                </a:cxn>
                <a:cxn ang="0">
                  <a:pos x="2" y="31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6" y="9"/>
                </a:cxn>
                <a:cxn ang="0">
                  <a:pos x="9" y="5"/>
                </a:cxn>
                <a:cxn ang="0">
                  <a:pos x="16" y="2"/>
                </a:cxn>
                <a:cxn ang="0">
                  <a:pos x="23" y="0"/>
                </a:cxn>
              </a:cxnLst>
              <a:rect l="0" t="0" r="r" b="b"/>
              <a:pathLst>
                <a:path w="71" h="46">
                  <a:moveTo>
                    <a:pt x="23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2" y="5"/>
                  </a:lnTo>
                  <a:lnTo>
                    <a:pt x="66" y="9"/>
                  </a:lnTo>
                  <a:lnTo>
                    <a:pt x="69" y="15"/>
                  </a:lnTo>
                  <a:lnTo>
                    <a:pt x="71" y="22"/>
                  </a:lnTo>
                  <a:lnTo>
                    <a:pt x="69" y="31"/>
                  </a:lnTo>
                  <a:lnTo>
                    <a:pt x="62" y="41"/>
                  </a:lnTo>
                  <a:lnTo>
                    <a:pt x="55" y="45"/>
                  </a:lnTo>
                  <a:lnTo>
                    <a:pt x="48" y="46"/>
                  </a:lnTo>
                  <a:lnTo>
                    <a:pt x="23" y="46"/>
                  </a:lnTo>
                  <a:lnTo>
                    <a:pt x="16" y="45"/>
                  </a:lnTo>
                  <a:lnTo>
                    <a:pt x="9" y="41"/>
                  </a:lnTo>
                  <a:lnTo>
                    <a:pt x="2" y="31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6" y="9"/>
                  </a:lnTo>
                  <a:lnTo>
                    <a:pt x="9" y="5"/>
                  </a:lnTo>
                  <a:lnTo>
                    <a:pt x="16" y="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1" name="Freeform 959"/>
            <p:cNvSpPr>
              <a:spLocks/>
            </p:cNvSpPr>
            <p:nvPr/>
          </p:nvSpPr>
          <p:spPr bwMode="auto">
            <a:xfrm>
              <a:off x="2365376" y="6191250"/>
              <a:ext cx="114300" cy="7302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6" y="2"/>
                </a:cxn>
                <a:cxn ang="0">
                  <a:pos x="67" y="8"/>
                </a:cxn>
                <a:cxn ang="0">
                  <a:pos x="70" y="15"/>
                </a:cxn>
                <a:cxn ang="0">
                  <a:pos x="72" y="22"/>
                </a:cxn>
                <a:cxn ang="0">
                  <a:pos x="70" y="31"/>
                </a:cxn>
                <a:cxn ang="0">
                  <a:pos x="67" y="36"/>
                </a:cxn>
                <a:cxn ang="0">
                  <a:pos x="62" y="41"/>
                </a:cxn>
                <a:cxn ang="0">
                  <a:pos x="56" y="44"/>
                </a:cxn>
                <a:cxn ang="0">
                  <a:pos x="48" y="46"/>
                </a:cxn>
                <a:cxn ang="0">
                  <a:pos x="22" y="46"/>
                </a:cxn>
                <a:cxn ang="0">
                  <a:pos x="15" y="44"/>
                </a:cxn>
                <a:cxn ang="0">
                  <a:pos x="8" y="41"/>
                </a:cxn>
                <a:cxn ang="0">
                  <a:pos x="2" y="31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5" y="8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2" h="46">
                  <a:moveTo>
                    <a:pt x="22" y="0"/>
                  </a:moveTo>
                  <a:lnTo>
                    <a:pt x="48" y="0"/>
                  </a:lnTo>
                  <a:lnTo>
                    <a:pt x="56" y="2"/>
                  </a:lnTo>
                  <a:lnTo>
                    <a:pt x="67" y="8"/>
                  </a:lnTo>
                  <a:lnTo>
                    <a:pt x="70" y="15"/>
                  </a:lnTo>
                  <a:lnTo>
                    <a:pt x="72" y="22"/>
                  </a:lnTo>
                  <a:lnTo>
                    <a:pt x="70" y="31"/>
                  </a:lnTo>
                  <a:lnTo>
                    <a:pt x="67" y="36"/>
                  </a:lnTo>
                  <a:lnTo>
                    <a:pt x="62" y="41"/>
                  </a:lnTo>
                  <a:lnTo>
                    <a:pt x="56" y="44"/>
                  </a:lnTo>
                  <a:lnTo>
                    <a:pt x="48" y="46"/>
                  </a:lnTo>
                  <a:lnTo>
                    <a:pt x="22" y="46"/>
                  </a:lnTo>
                  <a:lnTo>
                    <a:pt x="15" y="44"/>
                  </a:lnTo>
                  <a:lnTo>
                    <a:pt x="8" y="41"/>
                  </a:lnTo>
                  <a:lnTo>
                    <a:pt x="2" y="31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5" y="8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2" name="Freeform 960"/>
            <p:cNvSpPr>
              <a:spLocks/>
            </p:cNvSpPr>
            <p:nvPr/>
          </p:nvSpPr>
          <p:spPr bwMode="auto">
            <a:xfrm>
              <a:off x="2370139" y="5892800"/>
              <a:ext cx="112713" cy="69850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48" y="0"/>
                </a:cxn>
                <a:cxn ang="0">
                  <a:pos x="55" y="1"/>
                </a:cxn>
                <a:cxn ang="0">
                  <a:pos x="62" y="5"/>
                </a:cxn>
                <a:cxn ang="0">
                  <a:pos x="65" y="8"/>
                </a:cxn>
                <a:cxn ang="0">
                  <a:pos x="69" y="15"/>
                </a:cxn>
                <a:cxn ang="0">
                  <a:pos x="71" y="22"/>
                </a:cxn>
                <a:cxn ang="0">
                  <a:pos x="71" y="29"/>
                </a:cxn>
                <a:cxn ang="0">
                  <a:pos x="64" y="39"/>
                </a:cxn>
                <a:cxn ang="0">
                  <a:pos x="59" y="41"/>
                </a:cxn>
                <a:cxn ang="0">
                  <a:pos x="53" y="44"/>
                </a:cxn>
                <a:cxn ang="0">
                  <a:pos x="17" y="44"/>
                </a:cxn>
                <a:cxn ang="0">
                  <a:pos x="12" y="41"/>
                </a:cxn>
                <a:cxn ang="0">
                  <a:pos x="7" y="39"/>
                </a:cxn>
                <a:cxn ang="0">
                  <a:pos x="0" y="29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5" y="8"/>
                </a:cxn>
                <a:cxn ang="0">
                  <a:pos x="9" y="5"/>
                </a:cxn>
                <a:cxn ang="0">
                  <a:pos x="16" y="1"/>
                </a:cxn>
                <a:cxn ang="0">
                  <a:pos x="23" y="0"/>
                </a:cxn>
              </a:cxnLst>
              <a:rect l="0" t="0" r="r" b="b"/>
              <a:pathLst>
                <a:path w="71" h="44">
                  <a:moveTo>
                    <a:pt x="23" y="0"/>
                  </a:moveTo>
                  <a:lnTo>
                    <a:pt x="48" y="0"/>
                  </a:lnTo>
                  <a:lnTo>
                    <a:pt x="55" y="1"/>
                  </a:lnTo>
                  <a:lnTo>
                    <a:pt x="62" y="5"/>
                  </a:lnTo>
                  <a:lnTo>
                    <a:pt x="65" y="8"/>
                  </a:lnTo>
                  <a:lnTo>
                    <a:pt x="69" y="15"/>
                  </a:lnTo>
                  <a:lnTo>
                    <a:pt x="71" y="22"/>
                  </a:lnTo>
                  <a:lnTo>
                    <a:pt x="71" y="29"/>
                  </a:lnTo>
                  <a:lnTo>
                    <a:pt x="64" y="39"/>
                  </a:lnTo>
                  <a:lnTo>
                    <a:pt x="59" y="41"/>
                  </a:lnTo>
                  <a:lnTo>
                    <a:pt x="53" y="44"/>
                  </a:lnTo>
                  <a:lnTo>
                    <a:pt x="17" y="44"/>
                  </a:lnTo>
                  <a:lnTo>
                    <a:pt x="12" y="41"/>
                  </a:lnTo>
                  <a:lnTo>
                    <a:pt x="7" y="39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5" y="8"/>
                  </a:lnTo>
                  <a:lnTo>
                    <a:pt x="9" y="5"/>
                  </a:lnTo>
                  <a:lnTo>
                    <a:pt x="16" y="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3" name="Freeform 961"/>
            <p:cNvSpPr>
              <a:spLocks/>
            </p:cNvSpPr>
            <p:nvPr/>
          </p:nvSpPr>
          <p:spPr bwMode="auto">
            <a:xfrm>
              <a:off x="2378076" y="5826125"/>
              <a:ext cx="98425" cy="6350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2" y="0"/>
                </a:cxn>
                <a:cxn ang="0">
                  <a:pos x="48" y="2"/>
                </a:cxn>
                <a:cxn ang="0">
                  <a:pos x="54" y="4"/>
                </a:cxn>
                <a:cxn ang="0">
                  <a:pos x="59" y="9"/>
                </a:cxn>
                <a:cxn ang="0">
                  <a:pos x="62" y="19"/>
                </a:cxn>
                <a:cxn ang="0">
                  <a:pos x="60" y="26"/>
                </a:cxn>
                <a:cxn ang="0">
                  <a:pos x="59" y="31"/>
                </a:cxn>
                <a:cxn ang="0">
                  <a:pos x="54" y="36"/>
                </a:cxn>
                <a:cxn ang="0">
                  <a:pos x="48" y="38"/>
                </a:cxn>
                <a:cxn ang="0">
                  <a:pos x="42" y="40"/>
                </a:cxn>
                <a:cxn ang="0">
                  <a:pos x="19" y="40"/>
                </a:cxn>
                <a:cxn ang="0">
                  <a:pos x="9" y="36"/>
                </a:cxn>
                <a:cxn ang="0">
                  <a:pos x="4" y="31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4" y="9"/>
                </a:cxn>
                <a:cxn ang="0">
                  <a:pos x="9" y="4"/>
                </a:cxn>
                <a:cxn ang="0">
                  <a:pos x="19" y="0"/>
                </a:cxn>
              </a:cxnLst>
              <a:rect l="0" t="0" r="r" b="b"/>
              <a:pathLst>
                <a:path w="62" h="40">
                  <a:moveTo>
                    <a:pt x="19" y="0"/>
                  </a:moveTo>
                  <a:lnTo>
                    <a:pt x="42" y="0"/>
                  </a:lnTo>
                  <a:lnTo>
                    <a:pt x="48" y="2"/>
                  </a:lnTo>
                  <a:lnTo>
                    <a:pt x="54" y="4"/>
                  </a:lnTo>
                  <a:lnTo>
                    <a:pt x="59" y="9"/>
                  </a:lnTo>
                  <a:lnTo>
                    <a:pt x="62" y="19"/>
                  </a:lnTo>
                  <a:lnTo>
                    <a:pt x="60" y="26"/>
                  </a:lnTo>
                  <a:lnTo>
                    <a:pt x="59" y="31"/>
                  </a:lnTo>
                  <a:lnTo>
                    <a:pt x="54" y="36"/>
                  </a:lnTo>
                  <a:lnTo>
                    <a:pt x="48" y="38"/>
                  </a:lnTo>
                  <a:lnTo>
                    <a:pt x="42" y="40"/>
                  </a:lnTo>
                  <a:lnTo>
                    <a:pt x="19" y="40"/>
                  </a:lnTo>
                  <a:lnTo>
                    <a:pt x="9" y="36"/>
                  </a:lnTo>
                  <a:lnTo>
                    <a:pt x="4" y="31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4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4" name="Freeform 962"/>
            <p:cNvSpPr>
              <a:spLocks/>
            </p:cNvSpPr>
            <p:nvPr/>
          </p:nvSpPr>
          <p:spPr bwMode="auto">
            <a:xfrm>
              <a:off x="2373314" y="5764213"/>
              <a:ext cx="95250" cy="6191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1" y="0"/>
                </a:cxn>
                <a:cxn ang="0">
                  <a:pos x="51" y="3"/>
                </a:cxn>
                <a:cxn ang="0">
                  <a:pos x="57" y="9"/>
                </a:cxn>
                <a:cxn ang="0">
                  <a:pos x="60" y="19"/>
                </a:cxn>
                <a:cxn ang="0">
                  <a:pos x="58" y="26"/>
                </a:cxn>
                <a:cxn ang="0">
                  <a:pos x="57" y="31"/>
                </a:cxn>
                <a:cxn ang="0">
                  <a:pos x="51" y="36"/>
                </a:cxn>
                <a:cxn ang="0">
                  <a:pos x="41" y="39"/>
                </a:cxn>
                <a:cxn ang="0">
                  <a:pos x="19" y="39"/>
                </a:cxn>
                <a:cxn ang="0">
                  <a:pos x="9" y="36"/>
                </a:cxn>
                <a:cxn ang="0">
                  <a:pos x="3" y="31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3" y="9"/>
                </a:cxn>
                <a:cxn ang="0">
                  <a:pos x="9" y="3"/>
                </a:cxn>
                <a:cxn ang="0">
                  <a:pos x="19" y="0"/>
                </a:cxn>
              </a:cxnLst>
              <a:rect l="0" t="0" r="r" b="b"/>
              <a:pathLst>
                <a:path w="60" h="39">
                  <a:moveTo>
                    <a:pt x="19" y="0"/>
                  </a:moveTo>
                  <a:lnTo>
                    <a:pt x="41" y="0"/>
                  </a:lnTo>
                  <a:lnTo>
                    <a:pt x="51" y="3"/>
                  </a:lnTo>
                  <a:lnTo>
                    <a:pt x="57" y="9"/>
                  </a:lnTo>
                  <a:lnTo>
                    <a:pt x="60" y="19"/>
                  </a:lnTo>
                  <a:lnTo>
                    <a:pt x="58" y="26"/>
                  </a:lnTo>
                  <a:lnTo>
                    <a:pt x="57" y="31"/>
                  </a:lnTo>
                  <a:lnTo>
                    <a:pt x="51" y="36"/>
                  </a:lnTo>
                  <a:lnTo>
                    <a:pt x="41" y="39"/>
                  </a:lnTo>
                  <a:lnTo>
                    <a:pt x="19" y="39"/>
                  </a:lnTo>
                  <a:lnTo>
                    <a:pt x="9" y="36"/>
                  </a:lnTo>
                  <a:lnTo>
                    <a:pt x="3" y="31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3" y="9"/>
                  </a:lnTo>
                  <a:lnTo>
                    <a:pt x="9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5" name="Freeform 963"/>
            <p:cNvSpPr>
              <a:spLocks/>
            </p:cNvSpPr>
            <p:nvPr/>
          </p:nvSpPr>
          <p:spPr bwMode="auto">
            <a:xfrm>
              <a:off x="2373314" y="5703888"/>
              <a:ext cx="90488" cy="5556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43" y="0"/>
                </a:cxn>
                <a:cxn ang="0">
                  <a:pos x="53" y="7"/>
                </a:cxn>
                <a:cxn ang="0">
                  <a:pos x="57" y="17"/>
                </a:cxn>
                <a:cxn ang="0">
                  <a:pos x="53" y="28"/>
                </a:cxn>
                <a:cxn ang="0">
                  <a:pos x="43" y="35"/>
                </a:cxn>
                <a:cxn ang="0">
                  <a:pos x="14" y="35"/>
                </a:cxn>
                <a:cxn ang="0">
                  <a:pos x="3" y="28"/>
                </a:cxn>
                <a:cxn ang="0">
                  <a:pos x="0" y="17"/>
                </a:cxn>
                <a:cxn ang="0">
                  <a:pos x="3" y="7"/>
                </a:cxn>
                <a:cxn ang="0">
                  <a:pos x="14" y="0"/>
                </a:cxn>
              </a:cxnLst>
              <a:rect l="0" t="0" r="r" b="b"/>
              <a:pathLst>
                <a:path w="57" h="35">
                  <a:moveTo>
                    <a:pt x="14" y="0"/>
                  </a:moveTo>
                  <a:lnTo>
                    <a:pt x="43" y="0"/>
                  </a:lnTo>
                  <a:lnTo>
                    <a:pt x="53" y="7"/>
                  </a:lnTo>
                  <a:lnTo>
                    <a:pt x="57" y="17"/>
                  </a:lnTo>
                  <a:lnTo>
                    <a:pt x="53" y="28"/>
                  </a:lnTo>
                  <a:lnTo>
                    <a:pt x="43" y="35"/>
                  </a:lnTo>
                  <a:lnTo>
                    <a:pt x="14" y="35"/>
                  </a:lnTo>
                  <a:lnTo>
                    <a:pt x="3" y="28"/>
                  </a:lnTo>
                  <a:lnTo>
                    <a:pt x="0" y="17"/>
                  </a:lnTo>
                  <a:lnTo>
                    <a:pt x="3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6" name="Freeform 964"/>
            <p:cNvSpPr>
              <a:spLocks/>
            </p:cNvSpPr>
            <p:nvPr/>
          </p:nvSpPr>
          <p:spPr bwMode="auto">
            <a:xfrm>
              <a:off x="2376489" y="5645150"/>
              <a:ext cx="77788" cy="508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4" y="0"/>
                </a:cxn>
                <a:cxn ang="0">
                  <a:pos x="41" y="1"/>
                </a:cxn>
                <a:cxn ang="0">
                  <a:pos x="48" y="8"/>
                </a:cxn>
                <a:cxn ang="0">
                  <a:pos x="49" y="15"/>
                </a:cxn>
                <a:cxn ang="0">
                  <a:pos x="49" y="20"/>
                </a:cxn>
                <a:cxn ang="0">
                  <a:pos x="46" y="25"/>
                </a:cxn>
                <a:cxn ang="0">
                  <a:pos x="43" y="29"/>
                </a:cxn>
                <a:cxn ang="0">
                  <a:pos x="39" y="31"/>
                </a:cxn>
                <a:cxn ang="0">
                  <a:pos x="34" y="32"/>
                </a:cxn>
                <a:cxn ang="0">
                  <a:pos x="15" y="32"/>
                </a:cxn>
                <a:cxn ang="0">
                  <a:pos x="10" y="31"/>
                </a:cxn>
                <a:cxn ang="0">
                  <a:pos x="7" y="29"/>
                </a:cxn>
                <a:cxn ang="0">
                  <a:pos x="3" y="25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15" y="0"/>
                </a:cxn>
              </a:cxnLst>
              <a:rect l="0" t="0" r="r" b="b"/>
              <a:pathLst>
                <a:path w="49" h="32">
                  <a:moveTo>
                    <a:pt x="15" y="0"/>
                  </a:moveTo>
                  <a:lnTo>
                    <a:pt x="34" y="0"/>
                  </a:lnTo>
                  <a:lnTo>
                    <a:pt x="41" y="1"/>
                  </a:lnTo>
                  <a:lnTo>
                    <a:pt x="48" y="8"/>
                  </a:lnTo>
                  <a:lnTo>
                    <a:pt x="49" y="15"/>
                  </a:lnTo>
                  <a:lnTo>
                    <a:pt x="49" y="20"/>
                  </a:lnTo>
                  <a:lnTo>
                    <a:pt x="46" y="25"/>
                  </a:lnTo>
                  <a:lnTo>
                    <a:pt x="43" y="29"/>
                  </a:lnTo>
                  <a:lnTo>
                    <a:pt x="39" y="31"/>
                  </a:lnTo>
                  <a:lnTo>
                    <a:pt x="34" y="32"/>
                  </a:lnTo>
                  <a:lnTo>
                    <a:pt x="15" y="32"/>
                  </a:lnTo>
                  <a:lnTo>
                    <a:pt x="10" y="31"/>
                  </a:lnTo>
                  <a:lnTo>
                    <a:pt x="7" y="29"/>
                  </a:lnTo>
                  <a:lnTo>
                    <a:pt x="3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8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7" name="Freeform 965"/>
            <p:cNvSpPr>
              <a:spLocks/>
            </p:cNvSpPr>
            <p:nvPr/>
          </p:nvSpPr>
          <p:spPr bwMode="auto">
            <a:xfrm>
              <a:off x="2368551" y="5588000"/>
              <a:ext cx="80963" cy="508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9" y="0"/>
                </a:cxn>
                <a:cxn ang="0">
                  <a:pos x="44" y="3"/>
                </a:cxn>
                <a:cxn ang="0">
                  <a:pos x="48" y="7"/>
                </a:cxn>
                <a:cxn ang="0">
                  <a:pos x="49" y="10"/>
                </a:cxn>
                <a:cxn ang="0">
                  <a:pos x="51" y="15"/>
                </a:cxn>
                <a:cxn ang="0">
                  <a:pos x="49" y="22"/>
                </a:cxn>
                <a:cxn ang="0">
                  <a:pos x="46" y="27"/>
                </a:cxn>
                <a:cxn ang="0">
                  <a:pos x="41" y="31"/>
                </a:cxn>
                <a:cxn ang="0">
                  <a:pos x="34" y="32"/>
                </a:cxn>
                <a:cxn ang="0">
                  <a:pos x="15" y="32"/>
                </a:cxn>
                <a:cxn ang="0">
                  <a:pos x="10" y="31"/>
                </a:cxn>
                <a:cxn ang="0">
                  <a:pos x="6" y="29"/>
                </a:cxn>
                <a:cxn ang="0">
                  <a:pos x="3" y="25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15" y="0"/>
                </a:cxn>
              </a:cxnLst>
              <a:rect l="0" t="0" r="r" b="b"/>
              <a:pathLst>
                <a:path w="51" h="32">
                  <a:moveTo>
                    <a:pt x="15" y="0"/>
                  </a:moveTo>
                  <a:lnTo>
                    <a:pt x="39" y="0"/>
                  </a:lnTo>
                  <a:lnTo>
                    <a:pt x="44" y="3"/>
                  </a:lnTo>
                  <a:lnTo>
                    <a:pt x="48" y="7"/>
                  </a:lnTo>
                  <a:lnTo>
                    <a:pt x="49" y="10"/>
                  </a:lnTo>
                  <a:lnTo>
                    <a:pt x="51" y="15"/>
                  </a:lnTo>
                  <a:lnTo>
                    <a:pt x="49" y="22"/>
                  </a:lnTo>
                  <a:lnTo>
                    <a:pt x="46" y="27"/>
                  </a:lnTo>
                  <a:lnTo>
                    <a:pt x="41" y="31"/>
                  </a:lnTo>
                  <a:lnTo>
                    <a:pt x="34" y="32"/>
                  </a:lnTo>
                  <a:lnTo>
                    <a:pt x="15" y="32"/>
                  </a:lnTo>
                  <a:lnTo>
                    <a:pt x="10" y="31"/>
                  </a:lnTo>
                  <a:lnTo>
                    <a:pt x="6" y="29"/>
                  </a:lnTo>
                  <a:lnTo>
                    <a:pt x="3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8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8" name="Freeform 966"/>
            <p:cNvSpPr>
              <a:spLocks/>
            </p:cNvSpPr>
            <p:nvPr/>
          </p:nvSpPr>
          <p:spPr bwMode="auto">
            <a:xfrm>
              <a:off x="2357439" y="5535613"/>
              <a:ext cx="73025" cy="4603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7" y="0"/>
                </a:cxn>
                <a:cxn ang="0">
                  <a:pos x="41" y="4"/>
                </a:cxn>
                <a:cxn ang="0">
                  <a:pos x="44" y="5"/>
                </a:cxn>
                <a:cxn ang="0">
                  <a:pos x="46" y="10"/>
                </a:cxn>
                <a:cxn ang="0">
                  <a:pos x="46" y="19"/>
                </a:cxn>
                <a:cxn ang="0">
                  <a:pos x="44" y="22"/>
                </a:cxn>
                <a:cxn ang="0">
                  <a:pos x="37" y="29"/>
                </a:cxn>
                <a:cxn ang="0">
                  <a:pos x="15" y="29"/>
                </a:cxn>
                <a:cxn ang="0">
                  <a:pos x="8" y="28"/>
                </a:cxn>
                <a:cxn ang="0">
                  <a:pos x="2" y="21"/>
                </a:cxn>
                <a:cxn ang="0">
                  <a:pos x="0" y="14"/>
                </a:cxn>
                <a:cxn ang="0">
                  <a:pos x="2" y="9"/>
                </a:cxn>
                <a:cxn ang="0">
                  <a:pos x="8" y="2"/>
                </a:cxn>
                <a:cxn ang="0">
                  <a:pos x="15" y="0"/>
                </a:cxn>
              </a:cxnLst>
              <a:rect l="0" t="0" r="r" b="b"/>
              <a:pathLst>
                <a:path w="46" h="29">
                  <a:moveTo>
                    <a:pt x="15" y="0"/>
                  </a:moveTo>
                  <a:lnTo>
                    <a:pt x="37" y="0"/>
                  </a:lnTo>
                  <a:lnTo>
                    <a:pt x="41" y="4"/>
                  </a:lnTo>
                  <a:lnTo>
                    <a:pt x="44" y="5"/>
                  </a:lnTo>
                  <a:lnTo>
                    <a:pt x="46" y="10"/>
                  </a:lnTo>
                  <a:lnTo>
                    <a:pt x="46" y="19"/>
                  </a:lnTo>
                  <a:lnTo>
                    <a:pt x="44" y="22"/>
                  </a:lnTo>
                  <a:lnTo>
                    <a:pt x="37" y="29"/>
                  </a:lnTo>
                  <a:lnTo>
                    <a:pt x="15" y="29"/>
                  </a:lnTo>
                  <a:lnTo>
                    <a:pt x="8" y="28"/>
                  </a:lnTo>
                  <a:lnTo>
                    <a:pt x="2" y="21"/>
                  </a:lnTo>
                  <a:lnTo>
                    <a:pt x="0" y="14"/>
                  </a:lnTo>
                  <a:lnTo>
                    <a:pt x="2" y="9"/>
                  </a:lnTo>
                  <a:lnTo>
                    <a:pt x="8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9" name="Freeform 967"/>
            <p:cNvSpPr>
              <a:spLocks/>
            </p:cNvSpPr>
            <p:nvPr/>
          </p:nvSpPr>
          <p:spPr bwMode="auto">
            <a:xfrm>
              <a:off x="2322514" y="6000750"/>
              <a:ext cx="111125" cy="7143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54" y="0"/>
                </a:cxn>
                <a:cxn ang="0">
                  <a:pos x="59" y="3"/>
                </a:cxn>
                <a:cxn ang="0">
                  <a:pos x="63" y="7"/>
                </a:cxn>
                <a:cxn ang="0">
                  <a:pos x="70" y="17"/>
                </a:cxn>
                <a:cxn ang="0">
                  <a:pos x="70" y="27"/>
                </a:cxn>
                <a:cxn ang="0">
                  <a:pos x="63" y="38"/>
                </a:cxn>
                <a:cxn ang="0">
                  <a:pos x="59" y="41"/>
                </a:cxn>
                <a:cxn ang="0">
                  <a:pos x="54" y="45"/>
                </a:cxn>
                <a:cxn ang="0">
                  <a:pos x="22" y="45"/>
                </a:cxn>
                <a:cxn ang="0">
                  <a:pos x="15" y="43"/>
                </a:cxn>
                <a:cxn ang="0">
                  <a:pos x="8" y="39"/>
                </a:cxn>
                <a:cxn ang="0">
                  <a:pos x="5" y="36"/>
                </a:cxn>
                <a:cxn ang="0">
                  <a:pos x="1" y="29"/>
                </a:cxn>
                <a:cxn ang="0">
                  <a:pos x="0" y="22"/>
                </a:cxn>
                <a:cxn ang="0">
                  <a:pos x="1" y="15"/>
                </a:cxn>
                <a:cxn ang="0">
                  <a:pos x="5" y="9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5">
                  <a:moveTo>
                    <a:pt x="22" y="0"/>
                  </a:moveTo>
                  <a:lnTo>
                    <a:pt x="54" y="0"/>
                  </a:lnTo>
                  <a:lnTo>
                    <a:pt x="59" y="3"/>
                  </a:lnTo>
                  <a:lnTo>
                    <a:pt x="63" y="7"/>
                  </a:lnTo>
                  <a:lnTo>
                    <a:pt x="70" y="17"/>
                  </a:lnTo>
                  <a:lnTo>
                    <a:pt x="70" y="27"/>
                  </a:lnTo>
                  <a:lnTo>
                    <a:pt x="63" y="38"/>
                  </a:lnTo>
                  <a:lnTo>
                    <a:pt x="59" y="41"/>
                  </a:lnTo>
                  <a:lnTo>
                    <a:pt x="54" y="45"/>
                  </a:lnTo>
                  <a:lnTo>
                    <a:pt x="22" y="45"/>
                  </a:lnTo>
                  <a:lnTo>
                    <a:pt x="15" y="43"/>
                  </a:lnTo>
                  <a:lnTo>
                    <a:pt x="8" y="39"/>
                  </a:lnTo>
                  <a:lnTo>
                    <a:pt x="5" y="36"/>
                  </a:lnTo>
                  <a:lnTo>
                    <a:pt x="1" y="29"/>
                  </a:lnTo>
                  <a:lnTo>
                    <a:pt x="0" y="22"/>
                  </a:lnTo>
                  <a:lnTo>
                    <a:pt x="1" y="15"/>
                  </a:lnTo>
                  <a:lnTo>
                    <a:pt x="5" y="9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0" name="Freeform 968"/>
            <p:cNvSpPr>
              <a:spLocks/>
            </p:cNvSpPr>
            <p:nvPr/>
          </p:nvSpPr>
          <p:spPr bwMode="auto">
            <a:xfrm>
              <a:off x="2322514" y="6080125"/>
              <a:ext cx="111125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54" y="0"/>
                </a:cxn>
                <a:cxn ang="0">
                  <a:pos x="59" y="3"/>
                </a:cxn>
                <a:cxn ang="0">
                  <a:pos x="63" y="7"/>
                </a:cxn>
                <a:cxn ang="0">
                  <a:pos x="70" y="17"/>
                </a:cxn>
                <a:cxn ang="0">
                  <a:pos x="70" y="22"/>
                </a:cxn>
                <a:cxn ang="0">
                  <a:pos x="66" y="36"/>
                </a:cxn>
                <a:cxn ang="0">
                  <a:pos x="61" y="41"/>
                </a:cxn>
                <a:cxn ang="0">
                  <a:pos x="47" y="44"/>
                </a:cxn>
                <a:cxn ang="0">
                  <a:pos x="17" y="44"/>
                </a:cxn>
                <a:cxn ang="0">
                  <a:pos x="12" y="41"/>
                </a:cxn>
                <a:cxn ang="0">
                  <a:pos x="6" y="39"/>
                </a:cxn>
                <a:cxn ang="0">
                  <a:pos x="0" y="29"/>
                </a:cxn>
                <a:cxn ang="0">
                  <a:pos x="0" y="22"/>
                </a:cxn>
                <a:cxn ang="0">
                  <a:pos x="1" y="15"/>
                </a:cxn>
                <a:cxn ang="0">
                  <a:pos x="5" y="8"/>
                </a:cxn>
                <a:cxn ang="0">
                  <a:pos x="8" y="5"/>
                </a:cxn>
                <a:cxn ang="0">
                  <a:pos x="15" y="1"/>
                </a:cxn>
                <a:cxn ang="0">
                  <a:pos x="22" y="0"/>
                </a:cxn>
              </a:cxnLst>
              <a:rect l="0" t="0" r="r" b="b"/>
              <a:pathLst>
                <a:path w="70" h="44">
                  <a:moveTo>
                    <a:pt x="22" y="0"/>
                  </a:moveTo>
                  <a:lnTo>
                    <a:pt x="54" y="0"/>
                  </a:lnTo>
                  <a:lnTo>
                    <a:pt x="59" y="3"/>
                  </a:lnTo>
                  <a:lnTo>
                    <a:pt x="63" y="7"/>
                  </a:lnTo>
                  <a:lnTo>
                    <a:pt x="70" y="17"/>
                  </a:lnTo>
                  <a:lnTo>
                    <a:pt x="70" y="22"/>
                  </a:lnTo>
                  <a:lnTo>
                    <a:pt x="66" y="36"/>
                  </a:lnTo>
                  <a:lnTo>
                    <a:pt x="61" y="41"/>
                  </a:lnTo>
                  <a:lnTo>
                    <a:pt x="47" y="44"/>
                  </a:lnTo>
                  <a:lnTo>
                    <a:pt x="17" y="44"/>
                  </a:lnTo>
                  <a:lnTo>
                    <a:pt x="12" y="41"/>
                  </a:lnTo>
                  <a:lnTo>
                    <a:pt x="6" y="39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1" y="15"/>
                  </a:lnTo>
                  <a:lnTo>
                    <a:pt x="5" y="8"/>
                  </a:lnTo>
                  <a:lnTo>
                    <a:pt x="8" y="5"/>
                  </a:lnTo>
                  <a:lnTo>
                    <a:pt x="15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1" name="Freeform 969"/>
            <p:cNvSpPr>
              <a:spLocks/>
            </p:cNvSpPr>
            <p:nvPr/>
          </p:nvSpPr>
          <p:spPr bwMode="auto">
            <a:xfrm>
              <a:off x="2327276" y="6156325"/>
              <a:ext cx="111125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1"/>
                </a:cxn>
                <a:cxn ang="0">
                  <a:pos x="62" y="5"/>
                </a:cxn>
                <a:cxn ang="0">
                  <a:pos x="65" y="8"/>
                </a:cxn>
                <a:cxn ang="0">
                  <a:pos x="68" y="15"/>
                </a:cxn>
                <a:cxn ang="0">
                  <a:pos x="70" y="22"/>
                </a:cxn>
                <a:cxn ang="0">
                  <a:pos x="68" y="29"/>
                </a:cxn>
                <a:cxn ang="0">
                  <a:pos x="65" y="36"/>
                </a:cxn>
                <a:cxn ang="0">
                  <a:pos x="62" y="39"/>
                </a:cxn>
                <a:cxn ang="0">
                  <a:pos x="55" y="42"/>
                </a:cxn>
                <a:cxn ang="0">
                  <a:pos x="48" y="44"/>
                </a:cxn>
                <a:cxn ang="0">
                  <a:pos x="22" y="44"/>
                </a:cxn>
                <a:cxn ang="0">
                  <a:pos x="15" y="42"/>
                </a:cxn>
                <a:cxn ang="0">
                  <a:pos x="9" y="39"/>
                </a:cxn>
                <a:cxn ang="0">
                  <a:pos x="5" y="36"/>
                </a:cxn>
                <a:cxn ang="0">
                  <a:pos x="2" y="29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5" y="8"/>
                </a:cxn>
                <a:cxn ang="0">
                  <a:pos x="9" y="5"/>
                </a:cxn>
                <a:cxn ang="0">
                  <a:pos x="15" y="1"/>
                </a:cxn>
                <a:cxn ang="0">
                  <a:pos x="22" y="0"/>
                </a:cxn>
              </a:cxnLst>
              <a:rect l="0" t="0" r="r" b="b"/>
              <a:pathLst>
                <a:path w="70" h="44">
                  <a:moveTo>
                    <a:pt x="22" y="0"/>
                  </a:moveTo>
                  <a:lnTo>
                    <a:pt x="48" y="0"/>
                  </a:lnTo>
                  <a:lnTo>
                    <a:pt x="55" y="1"/>
                  </a:lnTo>
                  <a:lnTo>
                    <a:pt x="62" y="5"/>
                  </a:lnTo>
                  <a:lnTo>
                    <a:pt x="65" y="8"/>
                  </a:lnTo>
                  <a:lnTo>
                    <a:pt x="68" y="15"/>
                  </a:lnTo>
                  <a:lnTo>
                    <a:pt x="70" y="22"/>
                  </a:lnTo>
                  <a:lnTo>
                    <a:pt x="68" y="29"/>
                  </a:lnTo>
                  <a:lnTo>
                    <a:pt x="65" y="36"/>
                  </a:lnTo>
                  <a:lnTo>
                    <a:pt x="62" y="39"/>
                  </a:lnTo>
                  <a:lnTo>
                    <a:pt x="55" y="42"/>
                  </a:lnTo>
                  <a:lnTo>
                    <a:pt x="48" y="44"/>
                  </a:lnTo>
                  <a:lnTo>
                    <a:pt x="22" y="44"/>
                  </a:lnTo>
                  <a:lnTo>
                    <a:pt x="15" y="42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5" y="8"/>
                  </a:lnTo>
                  <a:lnTo>
                    <a:pt x="9" y="5"/>
                  </a:lnTo>
                  <a:lnTo>
                    <a:pt x="15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2" name="Freeform 970"/>
            <p:cNvSpPr>
              <a:spLocks/>
            </p:cNvSpPr>
            <p:nvPr/>
          </p:nvSpPr>
          <p:spPr bwMode="auto">
            <a:xfrm>
              <a:off x="2335214" y="6229350"/>
              <a:ext cx="111125" cy="730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2" y="5"/>
                </a:cxn>
                <a:cxn ang="0">
                  <a:pos x="65" y="8"/>
                </a:cxn>
                <a:cxn ang="0">
                  <a:pos x="69" y="15"/>
                </a:cxn>
                <a:cxn ang="0">
                  <a:pos x="70" y="22"/>
                </a:cxn>
                <a:cxn ang="0">
                  <a:pos x="69" y="31"/>
                </a:cxn>
                <a:cxn ang="0">
                  <a:pos x="62" y="41"/>
                </a:cxn>
                <a:cxn ang="0">
                  <a:pos x="55" y="44"/>
                </a:cxn>
                <a:cxn ang="0">
                  <a:pos x="48" y="46"/>
                </a:cxn>
                <a:cxn ang="0">
                  <a:pos x="16" y="46"/>
                </a:cxn>
                <a:cxn ang="0">
                  <a:pos x="5" y="39"/>
                </a:cxn>
                <a:cxn ang="0">
                  <a:pos x="4" y="34"/>
                </a:cxn>
                <a:cxn ang="0">
                  <a:pos x="0" y="29"/>
                </a:cxn>
                <a:cxn ang="0">
                  <a:pos x="0" y="17"/>
                </a:cxn>
                <a:cxn ang="0">
                  <a:pos x="4" y="12"/>
                </a:cxn>
                <a:cxn ang="0">
                  <a:pos x="5" y="7"/>
                </a:cxn>
                <a:cxn ang="0">
                  <a:pos x="16" y="0"/>
                </a:cxn>
              </a:cxnLst>
              <a:rect l="0" t="0" r="r" b="b"/>
              <a:pathLst>
                <a:path w="70" h="46">
                  <a:moveTo>
                    <a:pt x="16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2" y="5"/>
                  </a:lnTo>
                  <a:lnTo>
                    <a:pt x="65" y="8"/>
                  </a:lnTo>
                  <a:lnTo>
                    <a:pt x="69" y="15"/>
                  </a:lnTo>
                  <a:lnTo>
                    <a:pt x="70" y="22"/>
                  </a:lnTo>
                  <a:lnTo>
                    <a:pt x="69" y="31"/>
                  </a:lnTo>
                  <a:lnTo>
                    <a:pt x="62" y="41"/>
                  </a:lnTo>
                  <a:lnTo>
                    <a:pt x="55" y="44"/>
                  </a:lnTo>
                  <a:lnTo>
                    <a:pt x="48" y="46"/>
                  </a:lnTo>
                  <a:lnTo>
                    <a:pt x="16" y="46"/>
                  </a:lnTo>
                  <a:lnTo>
                    <a:pt x="5" y="39"/>
                  </a:lnTo>
                  <a:lnTo>
                    <a:pt x="4" y="34"/>
                  </a:lnTo>
                  <a:lnTo>
                    <a:pt x="0" y="29"/>
                  </a:lnTo>
                  <a:lnTo>
                    <a:pt x="0" y="17"/>
                  </a:lnTo>
                  <a:lnTo>
                    <a:pt x="4" y="12"/>
                  </a:lnTo>
                  <a:lnTo>
                    <a:pt x="5" y="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3" name="Freeform 971"/>
            <p:cNvSpPr>
              <a:spLocks/>
            </p:cNvSpPr>
            <p:nvPr/>
          </p:nvSpPr>
          <p:spPr bwMode="auto">
            <a:xfrm>
              <a:off x="2322514" y="5921375"/>
              <a:ext cx="111125" cy="7143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54" y="0"/>
                </a:cxn>
                <a:cxn ang="0">
                  <a:pos x="59" y="4"/>
                </a:cxn>
                <a:cxn ang="0">
                  <a:pos x="63" y="7"/>
                </a:cxn>
                <a:cxn ang="0">
                  <a:pos x="70" y="18"/>
                </a:cxn>
                <a:cxn ang="0">
                  <a:pos x="70" y="28"/>
                </a:cxn>
                <a:cxn ang="0">
                  <a:pos x="63" y="38"/>
                </a:cxn>
                <a:cxn ang="0">
                  <a:pos x="59" y="41"/>
                </a:cxn>
                <a:cxn ang="0">
                  <a:pos x="54" y="45"/>
                </a:cxn>
                <a:cxn ang="0">
                  <a:pos x="22" y="45"/>
                </a:cxn>
                <a:cxn ang="0">
                  <a:pos x="15" y="43"/>
                </a:cxn>
                <a:cxn ang="0">
                  <a:pos x="8" y="40"/>
                </a:cxn>
                <a:cxn ang="0">
                  <a:pos x="5" y="36"/>
                </a:cxn>
                <a:cxn ang="0">
                  <a:pos x="1" y="29"/>
                </a:cxn>
                <a:cxn ang="0">
                  <a:pos x="0" y="23"/>
                </a:cxn>
                <a:cxn ang="0">
                  <a:pos x="1" y="16"/>
                </a:cxn>
                <a:cxn ang="0">
                  <a:pos x="5" y="9"/>
                </a:cxn>
                <a:cxn ang="0">
                  <a:pos x="8" y="6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5">
                  <a:moveTo>
                    <a:pt x="22" y="0"/>
                  </a:moveTo>
                  <a:lnTo>
                    <a:pt x="54" y="0"/>
                  </a:lnTo>
                  <a:lnTo>
                    <a:pt x="59" y="4"/>
                  </a:lnTo>
                  <a:lnTo>
                    <a:pt x="63" y="7"/>
                  </a:lnTo>
                  <a:lnTo>
                    <a:pt x="70" y="18"/>
                  </a:lnTo>
                  <a:lnTo>
                    <a:pt x="70" y="28"/>
                  </a:lnTo>
                  <a:lnTo>
                    <a:pt x="63" y="38"/>
                  </a:lnTo>
                  <a:lnTo>
                    <a:pt x="59" y="41"/>
                  </a:lnTo>
                  <a:lnTo>
                    <a:pt x="54" y="45"/>
                  </a:lnTo>
                  <a:lnTo>
                    <a:pt x="22" y="45"/>
                  </a:lnTo>
                  <a:lnTo>
                    <a:pt x="15" y="43"/>
                  </a:lnTo>
                  <a:lnTo>
                    <a:pt x="8" y="40"/>
                  </a:lnTo>
                  <a:lnTo>
                    <a:pt x="5" y="36"/>
                  </a:lnTo>
                  <a:lnTo>
                    <a:pt x="1" y="29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5" y="9"/>
                  </a:lnTo>
                  <a:lnTo>
                    <a:pt x="8" y="6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4" name="Freeform 972"/>
            <p:cNvSpPr>
              <a:spLocks/>
            </p:cNvSpPr>
            <p:nvPr/>
          </p:nvSpPr>
          <p:spPr bwMode="auto">
            <a:xfrm>
              <a:off x="2330451" y="5856288"/>
              <a:ext cx="96838" cy="6350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1" y="0"/>
                </a:cxn>
                <a:cxn ang="0">
                  <a:pos x="48" y="2"/>
                </a:cxn>
                <a:cxn ang="0">
                  <a:pos x="53" y="4"/>
                </a:cxn>
                <a:cxn ang="0">
                  <a:pos x="58" y="9"/>
                </a:cxn>
                <a:cxn ang="0">
                  <a:pos x="61" y="19"/>
                </a:cxn>
                <a:cxn ang="0">
                  <a:pos x="60" y="26"/>
                </a:cxn>
                <a:cxn ang="0">
                  <a:pos x="58" y="31"/>
                </a:cxn>
                <a:cxn ang="0">
                  <a:pos x="53" y="36"/>
                </a:cxn>
                <a:cxn ang="0">
                  <a:pos x="48" y="38"/>
                </a:cxn>
                <a:cxn ang="0">
                  <a:pos x="41" y="40"/>
                </a:cxn>
                <a:cxn ang="0">
                  <a:pos x="19" y="40"/>
                </a:cxn>
                <a:cxn ang="0">
                  <a:pos x="8" y="36"/>
                </a:cxn>
                <a:cxn ang="0">
                  <a:pos x="3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3" y="9"/>
                </a:cxn>
                <a:cxn ang="0">
                  <a:pos x="8" y="4"/>
                </a:cxn>
                <a:cxn ang="0">
                  <a:pos x="19" y="0"/>
                </a:cxn>
              </a:cxnLst>
              <a:rect l="0" t="0" r="r" b="b"/>
              <a:pathLst>
                <a:path w="61" h="40">
                  <a:moveTo>
                    <a:pt x="19" y="0"/>
                  </a:moveTo>
                  <a:lnTo>
                    <a:pt x="41" y="0"/>
                  </a:lnTo>
                  <a:lnTo>
                    <a:pt x="48" y="2"/>
                  </a:lnTo>
                  <a:lnTo>
                    <a:pt x="53" y="4"/>
                  </a:lnTo>
                  <a:lnTo>
                    <a:pt x="58" y="9"/>
                  </a:lnTo>
                  <a:lnTo>
                    <a:pt x="61" y="19"/>
                  </a:lnTo>
                  <a:lnTo>
                    <a:pt x="60" y="26"/>
                  </a:lnTo>
                  <a:lnTo>
                    <a:pt x="58" y="31"/>
                  </a:lnTo>
                  <a:lnTo>
                    <a:pt x="53" y="36"/>
                  </a:lnTo>
                  <a:lnTo>
                    <a:pt x="48" y="38"/>
                  </a:lnTo>
                  <a:lnTo>
                    <a:pt x="41" y="40"/>
                  </a:lnTo>
                  <a:lnTo>
                    <a:pt x="19" y="40"/>
                  </a:lnTo>
                  <a:lnTo>
                    <a:pt x="8" y="36"/>
                  </a:lnTo>
                  <a:lnTo>
                    <a:pt x="3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3" y="9"/>
                  </a:lnTo>
                  <a:lnTo>
                    <a:pt x="8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5" name="Freeform 973"/>
            <p:cNvSpPr>
              <a:spLocks/>
            </p:cNvSpPr>
            <p:nvPr/>
          </p:nvSpPr>
          <p:spPr bwMode="auto">
            <a:xfrm>
              <a:off x="2330451" y="5788025"/>
              <a:ext cx="96838" cy="6350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1" y="0"/>
                </a:cxn>
                <a:cxn ang="0">
                  <a:pos x="48" y="2"/>
                </a:cxn>
                <a:cxn ang="0">
                  <a:pos x="53" y="4"/>
                </a:cxn>
                <a:cxn ang="0">
                  <a:pos x="58" y="9"/>
                </a:cxn>
                <a:cxn ang="0">
                  <a:pos x="61" y="19"/>
                </a:cxn>
                <a:cxn ang="0">
                  <a:pos x="60" y="26"/>
                </a:cxn>
                <a:cxn ang="0">
                  <a:pos x="58" y="31"/>
                </a:cxn>
                <a:cxn ang="0">
                  <a:pos x="53" y="36"/>
                </a:cxn>
                <a:cxn ang="0">
                  <a:pos x="48" y="38"/>
                </a:cxn>
                <a:cxn ang="0">
                  <a:pos x="41" y="40"/>
                </a:cxn>
                <a:cxn ang="0">
                  <a:pos x="19" y="40"/>
                </a:cxn>
                <a:cxn ang="0">
                  <a:pos x="8" y="36"/>
                </a:cxn>
                <a:cxn ang="0">
                  <a:pos x="3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3" y="9"/>
                </a:cxn>
                <a:cxn ang="0">
                  <a:pos x="8" y="4"/>
                </a:cxn>
                <a:cxn ang="0">
                  <a:pos x="19" y="0"/>
                </a:cxn>
              </a:cxnLst>
              <a:rect l="0" t="0" r="r" b="b"/>
              <a:pathLst>
                <a:path w="61" h="40">
                  <a:moveTo>
                    <a:pt x="19" y="0"/>
                  </a:moveTo>
                  <a:lnTo>
                    <a:pt x="41" y="0"/>
                  </a:lnTo>
                  <a:lnTo>
                    <a:pt x="48" y="2"/>
                  </a:lnTo>
                  <a:lnTo>
                    <a:pt x="53" y="4"/>
                  </a:lnTo>
                  <a:lnTo>
                    <a:pt x="58" y="9"/>
                  </a:lnTo>
                  <a:lnTo>
                    <a:pt x="61" y="19"/>
                  </a:lnTo>
                  <a:lnTo>
                    <a:pt x="60" y="26"/>
                  </a:lnTo>
                  <a:lnTo>
                    <a:pt x="58" y="31"/>
                  </a:lnTo>
                  <a:lnTo>
                    <a:pt x="53" y="36"/>
                  </a:lnTo>
                  <a:lnTo>
                    <a:pt x="48" y="38"/>
                  </a:lnTo>
                  <a:lnTo>
                    <a:pt x="41" y="40"/>
                  </a:lnTo>
                  <a:lnTo>
                    <a:pt x="19" y="40"/>
                  </a:lnTo>
                  <a:lnTo>
                    <a:pt x="8" y="36"/>
                  </a:lnTo>
                  <a:lnTo>
                    <a:pt x="3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3" y="9"/>
                  </a:lnTo>
                  <a:lnTo>
                    <a:pt x="8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6" name="Freeform 974"/>
            <p:cNvSpPr>
              <a:spLocks/>
            </p:cNvSpPr>
            <p:nvPr/>
          </p:nvSpPr>
          <p:spPr bwMode="auto">
            <a:xfrm>
              <a:off x="2332039" y="5726113"/>
              <a:ext cx="87313" cy="5397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43" y="0"/>
                </a:cxn>
                <a:cxn ang="0">
                  <a:pos x="48" y="3"/>
                </a:cxn>
                <a:cxn ang="0">
                  <a:pos x="52" y="7"/>
                </a:cxn>
                <a:cxn ang="0">
                  <a:pos x="55" y="12"/>
                </a:cxn>
                <a:cxn ang="0">
                  <a:pos x="55" y="22"/>
                </a:cxn>
                <a:cxn ang="0">
                  <a:pos x="52" y="27"/>
                </a:cxn>
                <a:cxn ang="0">
                  <a:pos x="48" y="31"/>
                </a:cxn>
                <a:cxn ang="0">
                  <a:pos x="43" y="34"/>
                </a:cxn>
                <a:cxn ang="0">
                  <a:pos x="12" y="34"/>
                </a:cxn>
                <a:cxn ang="0">
                  <a:pos x="7" y="31"/>
                </a:cxn>
                <a:cxn ang="0">
                  <a:pos x="4" y="27"/>
                </a:cxn>
                <a:cxn ang="0">
                  <a:pos x="0" y="17"/>
                </a:cxn>
                <a:cxn ang="0">
                  <a:pos x="4" y="7"/>
                </a:cxn>
                <a:cxn ang="0">
                  <a:pos x="7" y="3"/>
                </a:cxn>
                <a:cxn ang="0">
                  <a:pos x="12" y="0"/>
                </a:cxn>
              </a:cxnLst>
              <a:rect l="0" t="0" r="r" b="b"/>
              <a:pathLst>
                <a:path w="55" h="34">
                  <a:moveTo>
                    <a:pt x="12" y="0"/>
                  </a:moveTo>
                  <a:lnTo>
                    <a:pt x="43" y="0"/>
                  </a:lnTo>
                  <a:lnTo>
                    <a:pt x="48" y="3"/>
                  </a:lnTo>
                  <a:lnTo>
                    <a:pt x="52" y="7"/>
                  </a:lnTo>
                  <a:lnTo>
                    <a:pt x="55" y="12"/>
                  </a:lnTo>
                  <a:lnTo>
                    <a:pt x="55" y="22"/>
                  </a:lnTo>
                  <a:lnTo>
                    <a:pt x="52" y="27"/>
                  </a:lnTo>
                  <a:lnTo>
                    <a:pt x="48" y="31"/>
                  </a:lnTo>
                  <a:lnTo>
                    <a:pt x="43" y="34"/>
                  </a:lnTo>
                  <a:lnTo>
                    <a:pt x="12" y="34"/>
                  </a:lnTo>
                  <a:lnTo>
                    <a:pt x="7" y="31"/>
                  </a:lnTo>
                  <a:lnTo>
                    <a:pt x="4" y="27"/>
                  </a:lnTo>
                  <a:lnTo>
                    <a:pt x="0" y="1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" name="Freeform 975"/>
            <p:cNvSpPr>
              <a:spLocks/>
            </p:cNvSpPr>
            <p:nvPr/>
          </p:nvSpPr>
          <p:spPr bwMode="auto">
            <a:xfrm>
              <a:off x="2343151" y="5665788"/>
              <a:ext cx="79375" cy="5238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4" y="0"/>
                </a:cxn>
                <a:cxn ang="0">
                  <a:pos x="41" y="2"/>
                </a:cxn>
                <a:cxn ang="0">
                  <a:pos x="48" y="9"/>
                </a:cxn>
                <a:cxn ang="0">
                  <a:pos x="50" y="16"/>
                </a:cxn>
                <a:cxn ang="0">
                  <a:pos x="50" y="21"/>
                </a:cxn>
                <a:cxn ang="0">
                  <a:pos x="46" y="26"/>
                </a:cxn>
                <a:cxn ang="0">
                  <a:pos x="43" y="29"/>
                </a:cxn>
                <a:cxn ang="0">
                  <a:pos x="40" y="31"/>
                </a:cxn>
                <a:cxn ang="0">
                  <a:pos x="34" y="33"/>
                </a:cxn>
                <a:cxn ang="0">
                  <a:pos x="16" y="33"/>
                </a:cxn>
                <a:cxn ang="0">
                  <a:pos x="11" y="31"/>
                </a:cxn>
                <a:cxn ang="0">
                  <a:pos x="7" y="29"/>
                </a:cxn>
                <a:cxn ang="0">
                  <a:pos x="4" y="26"/>
                </a:cxn>
                <a:cxn ang="0">
                  <a:pos x="0" y="21"/>
                </a:cxn>
                <a:cxn ang="0">
                  <a:pos x="0" y="16"/>
                </a:cxn>
                <a:cxn ang="0">
                  <a:pos x="2" y="9"/>
                </a:cxn>
                <a:cxn ang="0">
                  <a:pos x="9" y="2"/>
                </a:cxn>
                <a:cxn ang="0">
                  <a:pos x="16" y="0"/>
                </a:cxn>
              </a:cxnLst>
              <a:rect l="0" t="0" r="r" b="b"/>
              <a:pathLst>
                <a:path w="50" h="33">
                  <a:moveTo>
                    <a:pt x="16" y="0"/>
                  </a:moveTo>
                  <a:lnTo>
                    <a:pt x="34" y="0"/>
                  </a:lnTo>
                  <a:lnTo>
                    <a:pt x="41" y="2"/>
                  </a:lnTo>
                  <a:lnTo>
                    <a:pt x="48" y="9"/>
                  </a:lnTo>
                  <a:lnTo>
                    <a:pt x="50" y="16"/>
                  </a:lnTo>
                  <a:lnTo>
                    <a:pt x="50" y="21"/>
                  </a:lnTo>
                  <a:lnTo>
                    <a:pt x="46" y="26"/>
                  </a:lnTo>
                  <a:lnTo>
                    <a:pt x="43" y="29"/>
                  </a:lnTo>
                  <a:lnTo>
                    <a:pt x="40" y="31"/>
                  </a:lnTo>
                  <a:lnTo>
                    <a:pt x="34" y="33"/>
                  </a:lnTo>
                  <a:lnTo>
                    <a:pt x="16" y="33"/>
                  </a:lnTo>
                  <a:lnTo>
                    <a:pt x="11" y="31"/>
                  </a:lnTo>
                  <a:lnTo>
                    <a:pt x="7" y="29"/>
                  </a:lnTo>
                  <a:lnTo>
                    <a:pt x="4" y="26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2" y="9"/>
                  </a:lnTo>
                  <a:lnTo>
                    <a:pt x="9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" name="Freeform 976"/>
            <p:cNvSpPr>
              <a:spLocks/>
            </p:cNvSpPr>
            <p:nvPr/>
          </p:nvSpPr>
          <p:spPr bwMode="auto">
            <a:xfrm>
              <a:off x="2343151" y="5608638"/>
              <a:ext cx="79375" cy="5238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4" y="0"/>
                </a:cxn>
                <a:cxn ang="0">
                  <a:pos x="41" y="2"/>
                </a:cxn>
                <a:cxn ang="0">
                  <a:pos x="48" y="9"/>
                </a:cxn>
                <a:cxn ang="0">
                  <a:pos x="50" y="16"/>
                </a:cxn>
                <a:cxn ang="0">
                  <a:pos x="50" y="21"/>
                </a:cxn>
                <a:cxn ang="0">
                  <a:pos x="46" y="26"/>
                </a:cxn>
                <a:cxn ang="0">
                  <a:pos x="43" y="30"/>
                </a:cxn>
                <a:cxn ang="0">
                  <a:pos x="40" y="31"/>
                </a:cxn>
                <a:cxn ang="0">
                  <a:pos x="34" y="33"/>
                </a:cxn>
                <a:cxn ang="0">
                  <a:pos x="16" y="33"/>
                </a:cxn>
                <a:cxn ang="0">
                  <a:pos x="11" y="31"/>
                </a:cxn>
                <a:cxn ang="0">
                  <a:pos x="7" y="30"/>
                </a:cxn>
                <a:cxn ang="0">
                  <a:pos x="4" y="26"/>
                </a:cxn>
                <a:cxn ang="0">
                  <a:pos x="0" y="21"/>
                </a:cxn>
                <a:cxn ang="0">
                  <a:pos x="0" y="16"/>
                </a:cxn>
                <a:cxn ang="0">
                  <a:pos x="2" y="9"/>
                </a:cxn>
                <a:cxn ang="0">
                  <a:pos x="9" y="2"/>
                </a:cxn>
                <a:cxn ang="0">
                  <a:pos x="16" y="0"/>
                </a:cxn>
              </a:cxnLst>
              <a:rect l="0" t="0" r="r" b="b"/>
              <a:pathLst>
                <a:path w="50" h="33">
                  <a:moveTo>
                    <a:pt x="16" y="0"/>
                  </a:moveTo>
                  <a:lnTo>
                    <a:pt x="34" y="0"/>
                  </a:lnTo>
                  <a:lnTo>
                    <a:pt x="41" y="2"/>
                  </a:lnTo>
                  <a:lnTo>
                    <a:pt x="48" y="9"/>
                  </a:lnTo>
                  <a:lnTo>
                    <a:pt x="50" y="16"/>
                  </a:lnTo>
                  <a:lnTo>
                    <a:pt x="50" y="21"/>
                  </a:lnTo>
                  <a:lnTo>
                    <a:pt x="46" y="26"/>
                  </a:lnTo>
                  <a:lnTo>
                    <a:pt x="43" y="30"/>
                  </a:lnTo>
                  <a:lnTo>
                    <a:pt x="40" y="31"/>
                  </a:lnTo>
                  <a:lnTo>
                    <a:pt x="34" y="33"/>
                  </a:lnTo>
                  <a:lnTo>
                    <a:pt x="16" y="33"/>
                  </a:lnTo>
                  <a:lnTo>
                    <a:pt x="11" y="31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2" y="9"/>
                  </a:lnTo>
                  <a:lnTo>
                    <a:pt x="9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9" name="Freeform 977"/>
            <p:cNvSpPr>
              <a:spLocks/>
            </p:cNvSpPr>
            <p:nvPr/>
          </p:nvSpPr>
          <p:spPr bwMode="auto">
            <a:xfrm>
              <a:off x="2335214" y="5557838"/>
              <a:ext cx="73025" cy="4603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1" y="0"/>
                </a:cxn>
                <a:cxn ang="0">
                  <a:pos x="38" y="2"/>
                </a:cxn>
                <a:cxn ang="0">
                  <a:pos x="45" y="8"/>
                </a:cxn>
                <a:cxn ang="0">
                  <a:pos x="46" y="15"/>
                </a:cxn>
                <a:cxn ang="0">
                  <a:pos x="46" y="20"/>
                </a:cxn>
                <a:cxn ang="0">
                  <a:pos x="39" y="27"/>
                </a:cxn>
                <a:cxn ang="0">
                  <a:pos x="36" y="29"/>
                </a:cxn>
                <a:cxn ang="0">
                  <a:pos x="10" y="29"/>
                </a:cxn>
                <a:cxn ang="0">
                  <a:pos x="7" y="27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2" y="8"/>
                </a:cxn>
                <a:cxn ang="0">
                  <a:pos x="9" y="2"/>
                </a:cxn>
                <a:cxn ang="0">
                  <a:pos x="16" y="0"/>
                </a:cxn>
              </a:cxnLst>
              <a:rect l="0" t="0" r="r" b="b"/>
              <a:pathLst>
                <a:path w="46" h="29">
                  <a:moveTo>
                    <a:pt x="16" y="0"/>
                  </a:moveTo>
                  <a:lnTo>
                    <a:pt x="31" y="0"/>
                  </a:lnTo>
                  <a:lnTo>
                    <a:pt x="38" y="2"/>
                  </a:lnTo>
                  <a:lnTo>
                    <a:pt x="45" y="8"/>
                  </a:lnTo>
                  <a:lnTo>
                    <a:pt x="46" y="15"/>
                  </a:lnTo>
                  <a:lnTo>
                    <a:pt x="46" y="20"/>
                  </a:lnTo>
                  <a:lnTo>
                    <a:pt x="39" y="27"/>
                  </a:lnTo>
                  <a:lnTo>
                    <a:pt x="36" y="29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2" y="8"/>
                  </a:lnTo>
                  <a:lnTo>
                    <a:pt x="9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0" name="Freeform 978"/>
            <p:cNvSpPr>
              <a:spLocks/>
            </p:cNvSpPr>
            <p:nvPr/>
          </p:nvSpPr>
          <p:spPr bwMode="auto">
            <a:xfrm>
              <a:off x="2335214" y="5508625"/>
              <a:ext cx="73025" cy="4603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1" y="0"/>
                </a:cxn>
                <a:cxn ang="0">
                  <a:pos x="38" y="2"/>
                </a:cxn>
                <a:cxn ang="0">
                  <a:pos x="45" y="9"/>
                </a:cxn>
                <a:cxn ang="0">
                  <a:pos x="46" y="14"/>
                </a:cxn>
                <a:cxn ang="0">
                  <a:pos x="45" y="21"/>
                </a:cxn>
                <a:cxn ang="0">
                  <a:pos x="38" y="27"/>
                </a:cxn>
                <a:cxn ang="0">
                  <a:pos x="31" y="29"/>
                </a:cxn>
                <a:cxn ang="0">
                  <a:pos x="16" y="29"/>
                </a:cxn>
                <a:cxn ang="0">
                  <a:pos x="9" y="27"/>
                </a:cxn>
                <a:cxn ang="0">
                  <a:pos x="2" y="21"/>
                </a:cxn>
                <a:cxn ang="0">
                  <a:pos x="0" y="14"/>
                </a:cxn>
                <a:cxn ang="0">
                  <a:pos x="2" y="9"/>
                </a:cxn>
                <a:cxn ang="0">
                  <a:pos x="9" y="2"/>
                </a:cxn>
                <a:cxn ang="0">
                  <a:pos x="16" y="0"/>
                </a:cxn>
              </a:cxnLst>
              <a:rect l="0" t="0" r="r" b="b"/>
              <a:pathLst>
                <a:path w="46" h="29">
                  <a:moveTo>
                    <a:pt x="16" y="0"/>
                  </a:moveTo>
                  <a:lnTo>
                    <a:pt x="31" y="0"/>
                  </a:lnTo>
                  <a:lnTo>
                    <a:pt x="38" y="2"/>
                  </a:lnTo>
                  <a:lnTo>
                    <a:pt x="45" y="9"/>
                  </a:lnTo>
                  <a:lnTo>
                    <a:pt x="46" y="14"/>
                  </a:lnTo>
                  <a:lnTo>
                    <a:pt x="45" y="21"/>
                  </a:lnTo>
                  <a:lnTo>
                    <a:pt x="38" y="27"/>
                  </a:lnTo>
                  <a:lnTo>
                    <a:pt x="31" y="29"/>
                  </a:lnTo>
                  <a:lnTo>
                    <a:pt x="16" y="29"/>
                  </a:lnTo>
                  <a:lnTo>
                    <a:pt x="9" y="27"/>
                  </a:lnTo>
                  <a:lnTo>
                    <a:pt x="2" y="21"/>
                  </a:lnTo>
                  <a:lnTo>
                    <a:pt x="0" y="14"/>
                  </a:lnTo>
                  <a:lnTo>
                    <a:pt x="2" y="9"/>
                  </a:lnTo>
                  <a:lnTo>
                    <a:pt x="9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CCD1F"/>
            </a:solidFill>
            <a:ln w="0">
              <a:solidFill>
                <a:srgbClr val="FCCD1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1" name="Freeform 979"/>
            <p:cNvSpPr>
              <a:spLocks/>
            </p:cNvSpPr>
            <p:nvPr/>
          </p:nvSpPr>
          <p:spPr bwMode="auto">
            <a:xfrm>
              <a:off x="2273301" y="6035675"/>
              <a:ext cx="111125" cy="74613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1" y="5"/>
                </a:cxn>
                <a:cxn ang="0">
                  <a:pos x="65" y="9"/>
                </a:cxn>
                <a:cxn ang="0">
                  <a:pos x="68" y="16"/>
                </a:cxn>
                <a:cxn ang="0">
                  <a:pos x="70" y="23"/>
                </a:cxn>
                <a:cxn ang="0">
                  <a:pos x="68" y="31"/>
                </a:cxn>
                <a:cxn ang="0">
                  <a:pos x="61" y="41"/>
                </a:cxn>
                <a:cxn ang="0">
                  <a:pos x="55" y="45"/>
                </a:cxn>
                <a:cxn ang="0">
                  <a:pos x="48" y="47"/>
                </a:cxn>
                <a:cxn ang="0">
                  <a:pos x="22" y="47"/>
                </a:cxn>
                <a:cxn ang="0">
                  <a:pos x="15" y="45"/>
                </a:cxn>
                <a:cxn ang="0">
                  <a:pos x="8" y="41"/>
                </a:cxn>
                <a:cxn ang="0">
                  <a:pos x="1" y="31"/>
                </a:cxn>
                <a:cxn ang="0">
                  <a:pos x="0" y="23"/>
                </a:cxn>
                <a:cxn ang="0">
                  <a:pos x="1" y="16"/>
                </a:cxn>
                <a:cxn ang="0">
                  <a:pos x="5" y="9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7">
                  <a:moveTo>
                    <a:pt x="22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1" y="5"/>
                  </a:lnTo>
                  <a:lnTo>
                    <a:pt x="65" y="9"/>
                  </a:lnTo>
                  <a:lnTo>
                    <a:pt x="68" y="16"/>
                  </a:lnTo>
                  <a:lnTo>
                    <a:pt x="70" y="23"/>
                  </a:lnTo>
                  <a:lnTo>
                    <a:pt x="68" y="31"/>
                  </a:lnTo>
                  <a:lnTo>
                    <a:pt x="61" y="41"/>
                  </a:lnTo>
                  <a:lnTo>
                    <a:pt x="55" y="45"/>
                  </a:lnTo>
                  <a:lnTo>
                    <a:pt x="48" y="47"/>
                  </a:lnTo>
                  <a:lnTo>
                    <a:pt x="22" y="47"/>
                  </a:lnTo>
                  <a:lnTo>
                    <a:pt x="15" y="45"/>
                  </a:lnTo>
                  <a:lnTo>
                    <a:pt x="8" y="41"/>
                  </a:lnTo>
                  <a:lnTo>
                    <a:pt x="1" y="31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5" y="9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" name="Freeform 980"/>
            <p:cNvSpPr>
              <a:spLocks/>
            </p:cNvSpPr>
            <p:nvPr/>
          </p:nvSpPr>
          <p:spPr bwMode="auto">
            <a:xfrm>
              <a:off x="2273301" y="6115050"/>
              <a:ext cx="111125" cy="7302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2"/>
                </a:cxn>
                <a:cxn ang="0">
                  <a:pos x="61" y="5"/>
                </a:cxn>
                <a:cxn ang="0">
                  <a:pos x="68" y="15"/>
                </a:cxn>
                <a:cxn ang="0">
                  <a:pos x="70" y="24"/>
                </a:cxn>
                <a:cxn ang="0">
                  <a:pos x="68" y="31"/>
                </a:cxn>
                <a:cxn ang="0">
                  <a:pos x="65" y="38"/>
                </a:cxn>
                <a:cxn ang="0">
                  <a:pos x="61" y="41"/>
                </a:cxn>
                <a:cxn ang="0">
                  <a:pos x="55" y="45"/>
                </a:cxn>
                <a:cxn ang="0">
                  <a:pos x="48" y="46"/>
                </a:cxn>
                <a:cxn ang="0">
                  <a:pos x="22" y="46"/>
                </a:cxn>
                <a:cxn ang="0">
                  <a:pos x="15" y="45"/>
                </a:cxn>
                <a:cxn ang="0">
                  <a:pos x="8" y="41"/>
                </a:cxn>
                <a:cxn ang="0">
                  <a:pos x="5" y="38"/>
                </a:cxn>
                <a:cxn ang="0">
                  <a:pos x="1" y="31"/>
                </a:cxn>
                <a:cxn ang="0">
                  <a:pos x="0" y="24"/>
                </a:cxn>
                <a:cxn ang="0">
                  <a:pos x="1" y="15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6">
                  <a:moveTo>
                    <a:pt x="22" y="0"/>
                  </a:moveTo>
                  <a:lnTo>
                    <a:pt x="48" y="0"/>
                  </a:lnTo>
                  <a:lnTo>
                    <a:pt x="55" y="2"/>
                  </a:lnTo>
                  <a:lnTo>
                    <a:pt x="61" y="5"/>
                  </a:lnTo>
                  <a:lnTo>
                    <a:pt x="68" y="15"/>
                  </a:lnTo>
                  <a:lnTo>
                    <a:pt x="70" y="24"/>
                  </a:lnTo>
                  <a:lnTo>
                    <a:pt x="68" y="31"/>
                  </a:lnTo>
                  <a:lnTo>
                    <a:pt x="65" y="38"/>
                  </a:lnTo>
                  <a:lnTo>
                    <a:pt x="61" y="41"/>
                  </a:lnTo>
                  <a:lnTo>
                    <a:pt x="55" y="45"/>
                  </a:lnTo>
                  <a:lnTo>
                    <a:pt x="48" y="46"/>
                  </a:lnTo>
                  <a:lnTo>
                    <a:pt x="22" y="46"/>
                  </a:lnTo>
                  <a:lnTo>
                    <a:pt x="15" y="45"/>
                  </a:lnTo>
                  <a:lnTo>
                    <a:pt x="8" y="41"/>
                  </a:lnTo>
                  <a:lnTo>
                    <a:pt x="5" y="38"/>
                  </a:lnTo>
                  <a:lnTo>
                    <a:pt x="1" y="31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" name="Freeform 981"/>
            <p:cNvSpPr>
              <a:spLocks/>
            </p:cNvSpPr>
            <p:nvPr/>
          </p:nvSpPr>
          <p:spPr bwMode="auto">
            <a:xfrm>
              <a:off x="2274889" y="6191250"/>
              <a:ext cx="114300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50" y="0"/>
                </a:cxn>
                <a:cxn ang="0">
                  <a:pos x="57" y="2"/>
                </a:cxn>
                <a:cxn ang="0">
                  <a:pos x="64" y="5"/>
                </a:cxn>
                <a:cxn ang="0">
                  <a:pos x="67" y="8"/>
                </a:cxn>
                <a:cxn ang="0">
                  <a:pos x="71" y="15"/>
                </a:cxn>
                <a:cxn ang="0">
                  <a:pos x="72" y="22"/>
                </a:cxn>
                <a:cxn ang="0">
                  <a:pos x="71" y="31"/>
                </a:cxn>
                <a:cxn ang="0">
                  <a:pos x="64" y="41"/>
                </a:cxn>
                <a:cxn ang="0">
                  <a:pos x="57" y="44"/>
                </a:cxn>
                <a:cxn ang="0">
                  <a:pos x="50" y="46"/>
                </a:cxn>
                <a:cxn ang="0">
                  <a:pos x="24" y="46"/>
                </a:cxn>
                <a:cxn ang="0">
                  <a:pos x="16" y="44"/>
                </a:cxn>
                <a:cxn ang="0">
                  <a:pos x="11" y="41"/>
                </a:cxn>
                <a:cxn ang="0">
                  <a:pos x="6" y="36"/>
                </a:cxn>
                <a:cxn ang="0">
                  <a:pos x="2" y="31"/>
                </a:cxn>
                <a:cxn ang="0">
                  <a:pos x="0" y="22"/>
                </a:cxn>
                <a:cxn ang="0">
                  <a:pos x="2" y="15"/>
                </a:cxn>
                <a:cxn ang="0">
                  <a:pos x="6" y="8"/>
                </a:cxn>
                <a:cxn ang="0">
                  <a:pos x="16" y="2"/>
                </a:cxn>
                <a:cxn ang="0">
                  <a:pos x="24" y="0"/>
                </a:cxn>
              </a:cxnLst>
              <a:rect l="0" t="0" r="r" b="b"/>
              <a:pathLst>
                <a:path w="72" h="46">
                  <a:moveTo>
                    <a:pt x="24" y="0"/>
                  </a:moveTo>
                  <a:lnTo>
                    <a:pt x="50" y="0"/>
                  </a:lnTo>
                  <a:lnTo>
                    <a:pt x="57" y="2"/>
                  </a:lnTo>
                  <a:lnTo>
                    <a:pt x="64" y="5"/>
                  </a:lnTo>
                  <a:lnTo>
                    <a:pt x="67" y="8"/>
                  </a:lnTo>
                  <a:lnTo>
                    <a:pt x="71" y="15"/>
                  </a:lnTo>
                  <a:lnTo>
                    <a:pt x="72" y="22"/>
                  </a:lnTo>
                  <a:lnTo>
                    <a:pt x="71" y="31"/>
                  </a:lnTo>
                  <a:lnTo>
                    <a:pt x="64" y="41"/>
                  </a:lnTo>
                  <a:lnTo>
                    <a:pt x="57" y="44"/>
                  </a:lnTo>
                  <a:lnTo>
                    <a:pt x="50" y="46"/>
                  </a:lnTo>
                  <a:lnTo>
                    <a:pt x="24" y="46"/>
                  </a:lnTo>
                  <a:lnTo>
                    <a:pt x="16" y="44"/>
                  </a:lnTo>
                  <a:lnTo>
                    <a:pt x="11" y="41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6" y="8"/>
                  </a:lnTo>
                  <a:lnTo>
                    <a:pt x="16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" name="Freeform 982"/>
            <p:cNvSpPr>
              <a:spLocks/>
            </p:cNvSpPr>
            <p:nvPr/>
          </p:nvSpPr>
          <p:spPr bwMode="auto">
            <a:xfrm>
              <a:off x="2284414" y="6267450"/>
              <a:ext cx="111125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54" y="0"/>
                </a:cxn>
                <a:cxn ang="0">
                  <a:pos x="59" y="3"/>
                </a:cxn>
                <a:cxn ang="0">
                  <a:pos x="63" y="7"/>
                </a:cxn>
                <a:cxn ang="0">
                  <a:pos x="70" y="17"/>
                </a:cxn>
                <a:cxn ang="0">
                  <a:pos x="70" y="27"/>
                </a:cxn>
                <a:cxn ang="0">
                  <a:pos x="63" y="38"/>
                </a:cxn>
                <a:cxn ang="0">
                  <a:pos x="59" y="41"/>
                </a:cxn>
                <a:cxn ang="0">
                  <a:pos x="54" y="44"/>
                </a:cxn>
                <a:cxn ang="0">
                  <a:pos x="22" y="44"/>
                </a:cxn>
                <a:cxn ang="0">
                  <a:pos x="15" y="43"/>
                </a:cxn>
                <a:cxn ang="0">
                  <a:pos x="8" y="39"/>
                </a:cxn>
                <a:cxn ang="0">
                  <a:pos x="5" y="36"/>
                </a:cxn>
                <a:cxn ang="0">
                  <a:pos x="1" y="29"/>
                </a:cxn>
                <a:cxn ang="0">
                  <a:pos x="0" y="22"/>
                </a:cxn>
                <a:cxn ang="0">
                  <a:pos x="1" y="15"/>
                </a:cxn>
                <a:cxn ang="0">
                  <a:pos x="5" y="8"/>
                </a:cxn>
                <a:cxn ang="0">
                  <a:pos x="8" y="5"/>
                </a:cxn>
                <a:cxn ang="0">
                  <a:pos x="15" y="2"/>
                </a:cxn>
                <a:cxn ang="0">
                  <a:pos x="22" y="0"/>
                </a:cxn>
              </a:cxnLst>
              <a:rect l="0" t="0" r="r" b="b"/>
              <a:pathLst>
                <a:path w="70" h="44">
                  <a:moveTo>
                    <a:pt x="22" y="0"/>
                  </a:moveTo>
                  <a:lnTo>
                    <a:pt x="54" y="0"/>
                  </a:lnTo>
                  <a:lnTo>
                    <a:pt x="59" y="3"/>
                  </a:lnTo>
                  <a:lnTo>
                    <a:pt x="63" y="7"/>
                  </a:lnTo>
                  <a:lnTo>
                    <a:pt x="70" y="17"/>
                  </a:lnTo>
                  <a:lnTo>
                    <a:pt x="70" y="27"/>
                  </a:lnTo>
                  <a:lnTo>
                    <a:pt x="63" y="38"/>
                  </a:lnTo>
                  <a:lnTo>
                    <a:pt x="59" y="41"/>
                  </a:lnTo>
                  <a:lnTo>
                    <a:pt x="54" y="44"/>
                  </a:lnTo>
                  <a:lnTo>
                    <a:pt x="22" y="44"/>
                  </a:lnTo>
                  <a:lnTo>
                    <a:pt x="15" y="43"/>
                  </a:lnTo>
                  <a:lnTo>
                    <a:pt x="8" y="39"/>
                  </a:lnTo>
                  <a:lnTo>
                    <a:pt x="5" y="36"/>
                  </a:lnTo>
                  <a:lnTo>
                    <a:pt x="1" y="29"/>
                  </a:lnTo>
                  <a:lnTo>
                    <a:pt x="0" y="22"/>
                  </a:lnTo>
                  <a:lnTo>
                    <a:pt x="1" y="15"/>
                  </a:lnTo>
                  <a:lnTo>
                    <a:pt x="5" y="8"/>
                  </a:lnTo>
                  <a:lnTo>
                    <a:pt x="8" y="5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" name="Freeform 983"/>
            <p:cNvSpPr>
              <a:spLocks/>
            </p:cNvSpPr>
            <p:nvPr/>
          </p:nvSpPr>
          <p:spPr bwMode="auto">
            <a:xfrm>
              <a:off x="2293939" y="6267450"/>
              <a:ext cx="101600" cy="6985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5" y="3"/>
                </a:cxn>
                <a:cxn ang="0">
                  <a:pos x="60" y="8"/>
                </a:cxn>
                <a:cxn ang="0">
                  <a:pos x="64" y="22"/>
                </a:cxn>
                <a:cxn ang="0">
                  <a:pos x="64" y="27"/>
                </a:cxn>
                <a:cxn ang="0">
                  <a:pos x="57" y="38"/>
                </a:cxn>
                <a:cxn ang="0">
                  <a:pos x="53" y="41"/>
                </a:cxn>
                <a:cxn ang="0">
                  <a:pos x="48" y="44"/>
                </a:cxn>
                <a:cxn ang="0">
                  <a:pos x="12" y="44"/>
                </a:cxn>
                <a:cxn ang="0">
                  <a:pos x="7" y="43"/>
                </a:cxn>
                <a:cxn ang="0">
                  <a:pos x="4" y="39"/>
                </a:cxn>
                <a:cxn ang="0">
                  <a:pos x="0" y="38"/>
                </a:cxn>
                <a:cxn ang="0">
                  <a:pos x="2" y="38"/>
                </a:cxn>
                <a:cxn ang="0">
                  <a:pos x="6" y="39"/>
                </a:cxn>
                <a:cxn ang="0">
                  <a:pos x="40" y="39"/>
                </a:cxn>
                <a:cxn ang="0">
                  <a:pos x="45" y="36"/>
                </a:cxn>
                <a:cxn ang="0">
                  <a:pos x="48" y="32"/>
                </a:cxn>
                <a:cxn ang="0">
                  <a:pos x="55" y="22"/>
                </a:cxn>
                <a:cxn ang="0">
                  <a:pos x="55" y="15"/>
                </a:cxn>
                <a:cxn ang="0">
                  <a:pos x="53" y="8"/>
                </a:cxn>
                <a:cxn ang="0">
                  <a:pos x="50" y="0"/>
                </a:cxn>
              </a:cxnLst>
              <a:rect l="0" t="0" r="r" b="b"/>
              <a:pathLst>
                <a:path w="64" h="44">
                  <a:moveTo>
                    <a:pt x="50" y="0"/>
                  </a:moveTo>
                  <a:lnTo>
                    <a:pt x="55" y="3"/>
                  </a:lnTo>
                  <a:lnTo>
                    <a:pt x="60" y="8"/>
                  </a:lnTo>
                  <a:lnTo>
                    <a:pt x="64" y="22"/>
                  </a:lnTo>
                  <a:lnTo>
                    <a:pt x="64" y="27"/>
                  </a:lnTo>
                  <a:lnTo>
                    <a:pt x="57" y="38"/>
                  </a:lnTo>
                  <a:lnTo>
                    <a:pt x="53" y="41"/>
                  </a:lnTo>
                  <a:lnTo>
                    <a:pt x="48" y="44"/>
                  </a:lnTo>
                  <a:lnTo>
                    <a:pt x="12" y="44"/>
                  </a:lnTo>
                  <a:lnTo>
                    <a:pt x="7" y="43"/>
                  </a:lnTo>
                  <a:lnTo>
                    <a:pt x="4" y="39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9"/>
                  </a:lnTo>
                  <a:lnTo>
                    <a:pt x="40" y="39"/>
                  </a:lnTo>
                  <a:lnTo>
                    <a:pt x="45" y="36"/>
                  </a:lnTo>
                  <a:lnTo>
                    <a:pt x="48" y="32"/>
                  </a:lnTo>
                  <a:lnTo>
                    <a:pt x="55" y="22"/>
                  </a:lnTo>
                  <a:lnTo>
                    <a:pt x="55" y="15"/>
                  </a:lnTo>
                  <a:lnTo>
                    <a:pt x="53" y="8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" name="Freeform 984"/>
            <p:cNvSpPr>
              <a:spLocks/>
            </p:cNvSpPr>
            <p:nvPr/>
          </p:nvSpPr>
          <p:spPr bwMode="auto">
            <a:xfrm>
              <a:off x="2273301" y="5957888"/>
              <a:ext cx="111125" cy="7302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8" y="0"/>
                </a:cxn>
                <a:cxn ang="0">
                  <a:pos x="55" y="1"/>
                </a:cxn>
                <a:cxn ang="0">
                  <a:pos x="61" y="5"/>
                </a:cxn>
                <a:cxn ang="0">
                  <a:pos x="68" y="15"/>
                </a:cxn>
                <a:cxn ang="0">
                  <a:pos x="70" y="24"/>
                </a:cxn>
                <a:cxn ang="0">
                  <a:pos x="68" y="30"/>
                </a:cxn>
                <a:cxn ang="0">
                  <a:pos x="65" y="37"/>
                </a:cxn>
                <a:cxn ang="0">
                  <a:pos x="61" y="41"/>
                </a:cxn>
                <a:cxn ang="0">
                  <a:pos x="55" y="44"/>
                </a:cxn>
                <a:cxn ang="0">
                  <a:pos x="48" y="46"/>
                </a:cxn>
                <a:cxn ang="0">
                  <a:pos x="22" y="46"/>
                </a:cxn>
                <a:cxn ang="0">
                  <a:pos x="15" y="44"/>
                </a:cxn>
                <a:cxn ang="0">
                  <a:pos x="8" y="41"/>
                </a:cxn>
                <a:cxn ang="0">
                  <a:pos x="5" y="37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1" y="15"/>
                </a:cxn>
                <a:cxn ang="0">
                  <a:pos x="8" y="5"/>
                </a:cxn>
                <a:cxn ang="0">
                  <a:pos x="15" y="1"/>
                </a:cxn>
                <a:cxn ang="0">
                  <a:pos x="22" y="0"/>
                </a:cxn>
              </a:cxnLst>
              <a:rect l="0" t="0" r="r" b="b"/>
              <a:pathLst>
                <a:path w="70" h="46">
                  <a:moveTo>
                    <a:pt x="22" y="0"/>
                  </a:moveTo>
                  <a:lnTo>
                    <a:pt x="48" y="0"/>
                  </a:lnTo>
                  <a:lnTo>
                    <a:pt x="55" y="1"/>
                  </a:lnTo>
                  <a:lnTo>
                    <a:pt x="61" y="5"/>
                  </a:lnTo>
                  <a:lnTo>
                    <a:pt x="68" y="15"/>
                  </a:lnTo>
                  <a:lnTo>
                    <a:pt x="70" y="24"/>
                  </a:lnTo>
                  <a:lnTo>
                    <a:pt x="68" y="30"/>
                  </a:lnTo>
                  <a:lnTo>
                    <a:pt x="65" y="37"/>
                  </a:lnTo>
                  <a:lnTo>
                    <a:pt x="61" y="41"/>
                  </a:lnTo>
                  <a:lnTo>
                    <a:pt x="55" y="44"/>
                  </a:lnTo>
                  <a:lnTo>
                    <a:pt x="48" y="46"/>
                  </a:lnTo>
                  <a:lnTo>
                    <a:pt x="22" y="46"/>
                  </a:lnTo>
                  <a:lnTo>
                    <a:pt x="15" y="44"/>
                  </a:lnTo>
                  <a:lnTo>
                    <a:pt x="8" y="41"/>
                  </a:lnTo>
                  <a:lnTo>
                    <a:pt x="5" y="37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8" y="5"/>
                  </a:lnTo>
                  <a:lnTo>
                    <a:pt x="15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" name="Freeform 985"/>
            <p:cNvSpPr>
              <a:spLocks/>
            </p:cNvSpPr>
            <p:nvPr/>
          </p:nvSpPr>
          <p:spPr bwMode="auto">
            <a:xfrm>
              <a:off x="2278064" y="5892800"/>
              <a:ext cx="98425" cy="619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43" y="0"/>
                </a:cxn>
                <a:cxn ang="0">
                  <a:pos x="53" y="3"/>
                </a:cxn>
                <a:cxn ang="0">
                  <a:pos x="58" y="8"/>
                </a:cxn>
                <a:cxn ang="0">
                  <a:pos x="60" y="13"/>
                </a:cxn>
                <a:cxn ang="0">
                  <a:pos x="62" y="20"/>
                </a:cxn>
                <a:cxn ang="0">
                  <a:pos x="58" y="30"/>
                </a:cxn>
                <a:cxn ang="0">
                  <a:pos x="53" y="36"/>
                </a:cxn>
                <a:cxn ang="0">
                  <a:pos x="43" y="39"/>
                </a:cxn>
                <a:cxn ang="0">
                  <a:pos x="21" y="39"/>
                </a:cxn>
                <a:cxn ang="0">
                  <a:pos x="14" y="37"/>
                </a:cxn>
                <a:cxn ang="0">
                  <a:pos x="9" y="36"/>
                </a:cxn>
                <a:cxn ang="0">
                  <a:pos x="4" y="30"/>
                </a:cxn>
                <a:cxn ang="0">
                  <a:pos x="0" y="20"/>
                </a:cxn>
                <a:cxn ang="0">
                  <a:pos x="2" y="13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4" y="1"/>
                </a:cxn>
                <a:cxn ang="0">
                  <a:pos x="21" y="0"/>
                </a:cxn>
              </a:cxnLst>
              <a:rect l="0" t="0" r="r" b="b"/>
              <a:pathLst>
                <a:path w="62" h="39">
                  <a:moveTo>
                    <a:pt x="21" y="0"/>
                  </a:moveTo>
                  <a:lnTo>
                    <a:pt x="43" y="0"/>
                  </a:lnTo>
                  <a:lnTo>
                    <a:pt x="53" y="3"/>
                  </a:lnTo>
                  <a:lnTo>
                    <a:pt x="58" y="8"/>
                  </a:lnTo>
                  <a:lnTo>
                    <a:pt x="60" y="13"/>
                  </a:lnTo>
                  <a:lnTo>
                    <a:pt x="62" y="20"/>
                  </a:lnTo>
                  <a:lnTo>
                    <a:pt x="58" y="30"/>
                  </a:lnTo>
                  <a:lnTo>
                    <a:pt x="53" y="36"/>
                  </a:lnTo>
                  <a:lnTo>
                    <a:pt x="43" y="39"/>
                  </a:lnTo>
                  <a:lnTo>
                    <a:pt x="21" y="39"/>
                  </a:lnTo>
                  <a:lnTo>
                    <a:pt x="14" y="37"/>
                  </a:lnTo>
                  <a:lnTo>
                    <a:pt x="9" y="36"/>
                  </a:lnTo>
                  <a:lnTo>
                    <a:pt x="4" y="30"/>
                  </a:lnTo>
                  <a:lnTo>
                    <a:pt x="0" y="20"/>
                  </a:lnTo>
                  <a:lnTo>
                    <a:pt x="2" y="13"/>
                  </a:lnTo>
                  <a:lnTo>
                    <a:pt x="4" y="8"/>
                  </a:lnTo>
                  <a:lnTo>
                    <a:pt x="9" y="3"/>
                  </a:lnTo>
                  <a:lnTo>
                    <a:pt x="14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" name="Freeform 986"/>
            <p:cNvSpPr>
              <a:spLocks/>
            </p:cNvSpPr>
            <p:nvPr/>
          </p:nvSpPr>
          <p:spPr bwMode="auto">
            <a:xfrm>
              <a:off x="2278064" y="5824538"/>
              <a:ext cx="98425" cy="619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43" y="0"/>
                </a:cxn>
                <a:cxn ang="0">
                  <a:pos x="53" y="3"/>
                </a:cxn>
                <a:cxn ang="0">
                  <a:pos x="58" y="8"/>
                </a:cxn>
                <a:cxn ang="0">
                  <a:pos x="60" y="13"/>
                </a:cxn>
                <a:cxn ang="0">
                  <a:pos x="62" y="20"/>
                </a:cxn>
                <a:cxn ang="0">
                  <a:pos x="58" y="31"/>
                </a:cxn>
                <a:cxn ang="0">
                  <a:pos x="53" y="36"/>
                </a:cxn>
                <a:cxn ang="0">
                  <a:pos x="43" y="39"/>
                </a:cxn>
                <a:cxn ang="0">
                  <a:pos x="21" y="39"/>
                </a:cxn>
                <a:cxn ang="0">
                  <a:pos x="14" y="37"/>
                </a:cxn>
                <a:cxn ang="0">
                  <a:pos x="9" y="36"/>
                </a:cxn>
                <a:cxn ang="0">
                  <a:pos x="4" y="31"/>
                </a:cxn>
                <a:cxn ang="0">
                  <a:pos x="0" y="20"/>
                </a:cxn>
                <a:cxn ang="0">
                  <a:pos x="2" y="13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4" y="1"/>
                </a:cxn>
                <a:cxn ang="0">
                  <a:pos x="21" y="0"/>
                </a:cxn>
              </a:cxnLst>
              <a:rect l="0" t="0" r="r" b="b"/>
              <a:pathLst>
                <a:path w="62" h="39">
                  <a:moveTo>
                    <a:pt x="21" y="0"/>
                  </a:moveTo>
                  <a:lnTo>
                    <a:pt x="43" y="0"/>
                  </a:lnTo>
                  <a:lnTo>
                    <a:pt x="53" y="3"/>
                  </a:lnTo>
                  <a:lnTo>
                    <a:pt x="58" y="8"/>
                  </a:lnTo>
                  <a:lnTo>
                    <a:pt x="60" y="13"/>
                  </a:lnTo>
                  <a:lnTo>
                    <a:pt x="62" y="20"/>
                  </a:lnTo>
                  <a:lnTo>
                    <a:pt x="58" y="31"/>
                  </a:lnTo>
                  <a:lnTo>
                    <a:pt x="53" y="36"/>
                  </a:lnTo>
                  <a:lnTo>
                    <a:pt x="43" y="39"/>
                  </a:lnTo>
                  <a:lnTo>
                    <a:pt x="21" y="39"/>
                  </a:lnTo>
                  <a:lnTo>
                    <a:pt x="14" y="37"/>
                  </a:lnTo>
                  <a:lnTo>
                    <a:pt x="9" y="36"/>
                  </a:lnTo>
                  <a:lnTo>
                    <a:pt x="4" y="31"/>
                  </a:lnTo>
                  <a:lnTo>
                    <a:pt x="0" y="20"/>
                  </a:lnTo>
                  <a:lnTo>
                    <a:pt x="2" y="13"/>
                  </a:lnTo>
                  <a:lnTo>
                    <a:pt x="4" y="8"/>
                  </a:lnTo>
                  <a:lnTo>
                    <a:pt x="9" y="3"/>
                  </a:lnTo>
                  <a:lnTo>
                    <a:pt x="14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9" name="Freeform 987"/>
            <p:cNvSpPr>
              <a:spLocks/>
            </p:cNvSpPr>
            <p:nvPr/>
          </p:nvSpPr>
          <p:spPr bwMode="auto">
            <a:xfrm>
              <a:off x="2286001" y="5764213"/>
              <a:ext cx="90488" cy="539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43" y="0"/>
                </a:cxn>
                <a:cxn ang="0">
                  <a:pos x="53" y="7"/>
                </a:cxn>
                <a:cxn ang="0">
                  <a:pos x="57" y="17"/>
                </a:cxn>
                <a:cxn ang="0">
                  <a:pos x="53" y="27"/>
                </a:cxn>
                <a:cxn ang="0">
                  <a:pos x="43" y="34"/>
                </a:cxn>
                <a:cxn ang="0">
                  <a:pos x="14" y="34"/>
                </a:cxn>
                <a:cxn ang="0">
                  <a:pos x="4" y="27"/>
                </a:cxn>
                <a:cxn ang="0">
                  <a:pos x="0" y="17"/>
                </a:cxn>
                <a:cxn ang="0">
                  <a:pos x="4" y="7"/>
                </a:cxn>
                <a:cxn ang="0">
                  <a:pos x="14" y="0"/>
                </a:cxn>
              </a:cxnLst>
              <a:rect l="0" t="0" r="r" b="b"/>
              <a:pathLst>
                <a:path w="57" h="34">
                  <a:moveTo>
                    <a:pt x="14" y="0"/>
                  </a:moveTo>
                  <a:lnTo>
                    <a:pt x="43" y="0"/>
                  </a:lnTo>
                  <a:lnTo>
                    <a:pt x="53" y="7"/>
                  </a:lnTo>
                  <a:lnTo>
                    <a:pt x="57" y="17"/>
                  </a:lnTo>
                  <a:lnTo>
                    <a:pt x="53" y="27"/>
                  </a:lnTo>
                  <a:lnTo>
                    <a:pt x="43" y="34"/>
                  </a:lnTo>
                  <a:lnTo>
                    <a:pt x="14" y="34"/>
                  </a:lnTo>
                  <a:lnTo>
                    <a:pt x="4" y="27"/>
                  </a:lnTo>
                  <a:lnTo>
                    <a:pt x="0" y="17"/>
                  </a:lnTo>
                  <a:lnTo>
                    <a:pt x="4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" name="Freeform 988"/>
            <p:cNvSpPr>
              <a:spLocks/>
            </p:cNvSpPr>
            <p:nvPr/>
          </p:nvSpPr>
          <p:spPr bwMode="auto">
            <a:xfrm>
              <a:off x="2292351" y="5707063"/>
              <a:ext cx="77788" cy="5238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4" y="0"/>
                </a:cxn>
                <a:cxn ang="0">
                  <a:pos x="39" y="2"/>
                </a:cxn>
                <a:cxn ang="0">
                  <a:pos x="43" y="3"/>
                </a:cxn>
                <a:cxn ang="0">
                  <a:pos x="46" y="7"/>
                </a:cxn>
                <a:cxn ang="0">
                  <a:pos x="49" y="12"/>
                </a:cxn>
                <a:cxn ang="0">
                  <a:pos x="49" y="17"/>
                </a:cxn>
                <a:cxn ang="0">
                  <a:pos x="48" y="24"/>
                </a:cxn>
                <a:cxn ang="0">
                  <a:pos x="41" y="31"/>
                </a:cxn>
                <a:cxn ang="0">
                  <a:pos x="34" y="33"/>
                </a:cxn>
                <a:cxn ang="0">
                  <a:pos x="15" y="33"/>
                </a:cxn>
                <a:cxn ang="0">
                  <a:pos x="8" y="31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2"/>
                </a:cxn>
                <a:cxn ang="0">
                  <a:pos x="3" y="7"/>
                </a:cxn>
                <a:cxn ang="0">
                  <a:pos x="7" y="3"/>
                </a:cxn>
                <a:cxn ang="0">
                  <a:pos x="10" y="2"/>
                </a:cxn>
                <a:cxn ang="0">
                  <a:pos x="15" y="0"/>
                </a:cxn>
              </a:cxnLst>
              <a:rect l="0" t="0" r="r" b="b"/>
              <a:pathLst>
                <a:path w="49" h="33">
                  <a:moveTo>
                    <a:pt x="15" y="0"/>
                  </a:moveTo>
                  <a:lnTo>
                    <a:pt x="34" y="0"/>
                  </a:lnTo>
                  <a:lnTo>
                    <a:pt x="39" y="2"/>
                  </a:lnTo>
                  <a:lnTo>
                    <a:pt x="43" y="3"/>
                  </a:lnTo>
                  <a:lnTo>
                    <a:pt x="46" y="7"/>
                  </a:lnTo>
                  <a:lnTo>
                    <a:pt x="49" y="12"/>
                  </a:lnTo>
                  <a:lnTo>
                    <a:pt x="49" y="17"/>
                  </a:lnTo>
                  <a:lnTo>
                    <a:pt x="48" y="24"/>
                  </a:lnTo>
                  <a:lnTo>
                    <a:pt x="41" y="31"/>
                  </a:lnTo>
                  <a:lnTo>
                    <a:pt x="34" y="33"/>
                  </a:lnTo>
                  <a:lnTo>
                    <a:pt x="15" y="33"/>
                  </a:lnTo>
                  <a:lnTo>
                    <a:pt x="8" y="31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3" y="7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" name="Freeform 989"/>
            <p:cNvSpPr>
              <a:spLocks/>
            </p:cNvSpPr>
            <p:nvPr/>
          </p:nvSpPr>
          <p:spPr bwMode="auto">
            <a:xfrm>
              <a:off x="2292351" y="5653088"/>
              <a:ext cx="77788" cy="508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4" y="0"/>
                </a:cxn>
                <a:cxn ang="0">
                  <a:pos x="41" y="2"/>
                </a:cxn>
                <a:cxn ang="0">
                  <a:pos x="48" y="8"/>
                </a:cxn>
                <a:cxn ang="0">
                  <a:pos x="49" y="15"/>
                </a:cxn>
                <a:cxn ang="0">
                  <a:pos x="49" y="20"/>
                </a:cxn>
                <a:cxn ang="0">
                  <a:pos x="46" y="26"/>
                </a:cxn>
                <a:cxn ang="0">
                  <a:pos x="39" y="32"/>
                </a:cxn>
                <a:cxn ang="0">
                  <a:pos x="10" y="32"/>
                </a:cxn>
                <a:cxn ang="0">
                  <a:pos x="3" y="2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1" y="8"/>
                </a:cxn>
                <a:cxn ang="0">
                  <a:pos x="8" y="2"/>
                </a:cxn>
                <a:cxn ang="0">
                  <a:pos x="15" y="0"/>
                </a:cxn>
              </a:cxnLst>
              <a:rect l="0" t="0" r="r" b="b"/>
              <a:pathLst>
                <a:path w="49" h="32">
                  <a:moveTo>
                    <a:pt x="15" y="0"/>
                  </a:moveTo>
                  <a:lnTo>
                    <a:pt x="34" y="0"/>
                  </a:lnTo>
                  <a:lnTo>
                    <a:pt x="41" y="2"/>
                  </a:lnTo>
                  <a:lnTo>
                    <a:pt x="48" y="8"/>
                  </a:lnTo>
                  <a:lnTo>
                    <a:pt x="49" y="15"/>
                  </a:lnTo>
                  <a:lnTo>
                    <a:pt x="49" y="20"/>
                  </a:lnTo>
                  <a:lnTo>
                    <a:pt x="46" y="26"/>
                  </a:lnTo>
                  <a:lnTo>
                    <a:pt x="39" y="32"/>
                  </a:lnTo>
                  <a:lnTo>
                    <a:pt x="10" y="32"/>
                  </a:lnTo>
                  <a:lnTo>
                    <a:pt x="3" y="26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8"/>
                  </a:lnTo>
                  <a:lnTo>
                    <a:pt x="8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" name="Freeform 990"/>
            <p:cNvSpPr>
              <a:spLocks/>
            </p:cNvSpPr>
            <p:nvPr/>
          </p:nvSpPr>
          <p:spPr bwMode="auto">
            <a:xfrm>
              <a:off x="2297114" y="5600700"/>
              <a:ext cx="73025" cy="4603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8" y="0"/>
                </a:cxn>
                <a:cxn ang="0">
                  <a:pos x="45" y="7"/>
                </a:cxn>
                <a:cxn ang="0">
                  <a:pos x="46" y="11"/>
                </a:cxn>
                <a:cxn ang="0">
                  <a:pos x="46" y="16"/>
                </a:cxn>
                <a:cxn ang="0">
                  <a:pos x="43" y="26"/>
                </a:cxn>
                <a:cxn ang="0">
                  <a:pos x="33" y="29"/>
                </a:cxn>
                <a:cxn ang="0">
                  <a:pos x="10" y="29"/>
                </a:cxn>
                <a:cxn ang="0">
                  <a:pos x="7" y="28"/>
                </a:cxn>
                <a:cxn ang="0">
                  <a:pos x="0" y="21"/>
                </a:cxn>
                <a:cxn ang="0">
                  <a:pos x="0" y="16"/>
                </a:cxn>
                <a:cxn ang="0">
                  <a:pos x="2" y="9"/>
                </a:cxn>
                <a:cxn ang="0">
                  <a:pos x="9" y="2"/>
                </a:cxn>
                <a:cxn ang="0">
                  <a:pos x="16" y="0"/>
                </a:cxn>
              </a:cxnLst>
              <a:rect l="0" t="0" r="r" b="b"/>
              <a:pathLst>
                <a:path w="46" h="29">
                  <a:moveTo>
                    <a:pt x="16" y="0"/>
                  </a:moveTo>
                  <a:lnTo>
                    <a:pt x="38" y="0"/>
                  </a:lnTo>
                  <a:lnTo>
                    <a:pt x="45" y="7"/>
                  </a:lnTo>
                  <a:lnTo>
                    <a:pt x="46" y="11"/>
                  </a:lnTo>
                  <a:lnTo>
                    <a:pt x="46" y="16"/>
                  </a:lnTo>
                  <a:lnTo>
                    <a:pt x="43" y="26"/>
                  </a:lnTo>
                  <a:lnTo>
                    <a:pt x="33" y="29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2" y="9"/>
                  </a:lnTo>
                  <a:lnTo>
                    <a:pt x="9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3" name="Freeform 991"/>
            <p:cNvSpPr>
              <a:spLocks/>
            </p:cNvSpPr>
            <p:nvPr/>
          </p:nvSpPr>
          <p:spPr bwMode="auto">
            <a:xfrm>
              <a:off x="2303464" y="5549900"/>
              <a:ext cx="73025" cy="460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0" y="0"/>
                </a:cxn>
                <a:cxn ang="0">
                  <a:pos x="37" y="1"/>
                </a:cxn>
                <a:cxn ang="0">
                  <a:pos x="44" y="8"/>
                </a:cxn>
                <a:cxn ang="0">
                  <a:pos x="46" y="15"/>
                </a:cxn>
                <a:cxn ang="0">
                  <a:pos x="44" y="20"/>
                </a:cxn>
                <a:cxn ang="0">
                  <a:pos x="41" y="25"/>
                </a:cxn>
                <a:cxn ang="0">
                  <a:pos x="37" y="27"/>
                </a:cxn>
                <a:cxn ang="0">
                  <a:pos x="30" y="29"/>
                </a:cxn>
                <a:cxn ang="0">
                  <a:pos x="13" y="29"/>
                </a:cxn>
                <a:cxn ang="0">
                  <a:pos x="3" y="25"/>
                </a:cxn>
                <a:cxn ang="0">
                  <a:pos x="0" y="15"/>
                </a:cxn>
                <a:cxn ang="0">
                  <a:pos x="1" y="8"/>
                </a:cxn>
                <a:cxn ang="0">
                  <a:pos x="3" y="5"/>
                </a:cxn>
                <a:cxn ang="0">
                  <a:pos x="8" y="1"/>
                </a:cxn>
                <a:cxn ang="0">
                  <a:pos x="13" y="0"/>
                </a:cxn>
              </a:cxnLst>
              <a:rect l="0" t="0" r="r" b="b"/>
              <a:pathLst>
                <a:path w="46" h="29">
                  <a:moveTo>
                    <a:pt x="13" y="0"/>
                  </a:moveTo>
                  <a:lnTo>
                    <a:pt x="30" y="0"/>
                  </a:lnTo>
                  <a:lnTo>
                    <a:pt x="37" y="1"/>
                  </a:lnTo>
                  <a:lnTo>
                    <a:pt x="44" y="8"/>
                  </a:lnTo>
                  <a:lnTo>
                    <a:pt x="46" y="15"/>
                  </a:lnTo>
                  <a:lnTo>
                    <a:pt x="44" y="20"/>
                  </a:lnTo>
                  <a:lnTo>
                    <a:pt x="41" y="25"/>
                  </a:lnTo>
                  <a:lnTo>
                    <a:pt x="37" y="27"/>
                  </a:lnTo>
                  <a:lnTo>
                    <a:pt x="30" y="29"/>
                  </a:lnTo>
                  <a:lnTo>
                    <a:pt x="13" y="29"/>
                  </a:lnTo>
                  <a:lnTo>
                    <a:pt x="3" y="25"/>
                  </a:lnTo>
                  <a:lnTo>
                    <a:pt x="0" y="15"/>
                  </a:lnTo>
                  <a:lnTo>
                    <a:pt x="1" y="8"/>
                  </a:lnTo>
                  <a:lnTo>
                    <a:pt x="3" y="5"/>
                  </a:lnTo>
                  <a:lnTo>
                    <a:pt x="8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4" name="Freeform 992"/>
            <p:cNvSpPr>
              <a:spLocks/>
            </p:cNvSpPr>
            <p:nvPr/>
          </p:nvSpPr>
          <p:spPr bwMode="auto">
            <a:xfrm>
              <a:off x="2311401" y="5500688"/>
              <a:ext cx="66675" cy="428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4" y="0"/>
                </a:cxn>
                <a:cxn ang="0">
                  <a:pos x="37" y="3"/>
                </a:cxn>
                <a:cxn ang="0">
                  <a:pos x="41" y="5"/>
                </a:cxn>
                <a:cxn ang="0">
                  <a:pos x="42" y="10"/>
                </a:cxn>
                <a:cxn ang="0">
                  <a:pos x="42" y="14"/>
                </a:cxn>
                <a:cxn ang="0">
                  <a:pos x="39" y="24"/>
                </a:cxn>
                <a:cxn ang="0">
                  <a:pos x="29" y="27"/>
                </a:cxn>
                <a:cxn ang="0">
                  <a:pos x="13" y="27"/>
                </a:cxn>
                <a:cxn ang="0">
                  <a:pos x="3" y="24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1" y="5"/>
                </a:cxn>
                <a:cxn ang="0">
                  <a:pos x="5" y="3"/>
                </a:cxn>
                <a:cxn ang="0">
                  <a:pos x="8" y="0"/>
                </a:cxn>
              </a:cxnLst>
              <a:rect l="0" t="0" r="r" b="b"/>
              <a:pathLst>
                <a:path w="42" h="27">
                  <a:moveTo>
                    <a:pt x="8" y="0"/>
                  </a:moveTo>
                  <a:lnTo>
                    <a:pt x="34" y="0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2" y="10"/>
                  </a:lnTo>
                  <a:lnTo>
                    <a:pt x="42" y="14"/>
                  </a:lnTo>
                  <a:lnTo>
                    <a:pt x="39" y="24"/>
                  </a:lnTo>
                  <a:lnTo>
                    <a:pt x="29" y="27"/>
                  </a:lnTo>
                  <a:lnTo>
                    <a:pt x="13" y="27"/>
                  </a:lnTo>
                  <a:lnTo>
                    <a:pt x="3" y="2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5"/>
                  </a:lnTo>
                  <a:lnTo>
                    <a:pt x="5" y="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D226"/>
            </a:solidFill>
            <a:ln w="0">
              <a:solidFill>
                <a:srgbClr val="FFD2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" name="Freeform 993"/>
            <p:cNvSpPr>
              <a:spLocks/>
            </p:cNvSpPr>
            <p:nvPr/>
          </p:nvSpPr>
          <p:spPr bwMode="auto">
            <a:xfrm>
              <a:off x="2281239" y="6038850"/>
              <a:ext cx="103188" cy="71438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6" y="3"/>
                </a:cxn>
                <a:cxn ang="0">
                  <a:pos x="63" y="14"/>
                </a:cxn>
                <a:cxn ang="0">
                  <a:pos x="65" y="21"/>
                </a:cxn>
                <a:cxn ang="0">
                  <a:pos x="63" y="29"/>
                </a:cxn>
                <a:cxn ang="0">
                  <a:pos x="56" y="39"/>
                </a:cxn>
                <a:cxn ang="0">
                  <a:pos x="50" y="43"/>
                </a:cxn>
                <a:cxn ang="0">
                  <a:pos x="43" y="45"/>
                </a:cxn>
                <a:cxn ang="0">
                  <a:pos x="12" y="45"/>
                </a:cxn>
                <a:cxn ang="0">
                  <a:pos x="8" y="43"/>
                </a:cxn>
                <a:cxn ang="0">
                  <a:pos x="3" y="39"/>
                </a:cxn>
                <a:cxn ang="0">
                  <a:pos x="0" y="36"/>
                </a:cxn>
                <a:cxn ang="0">
                  <a:pos x="3" y="38"/>
                </a:cxn>
                <a:cxn ang="0">
                  <a:pos x="34" y="38"/>
                </a:cxn>
                <a:cxn ang="0">
                  <a:pos x="41" y="36"/>
                </a:cxn>
                <a:cxn ang="0">
                  <a:pos x="48" y="33"/>
                </a:cxn>
                <a:cxn ang="0">
                  <a:pos x="51" y="29"/>
                </a:cxn>
                <a:cxn ang="0">
                  <a:pos x="55" y="22"/>
                </a:cxn>
                <a:cxn ang="0">
                  <a:pos x="56" y="15"/>
                </a:cxn>
                <a:cxn ang="0">
                  <a:pos x="56" y="12"/>
                </a:cxn>
                <a:cxn ang="0">
                  <a:pos x="55" y="7"/>
                </a:cxn>
                <a:cxn ang="0">
                  <a:pos x="53" y="3"/>
                </a:cxn>
                <a:cxn ang="0">
                  <a:pos x="50" y="0"/>
                </a:cxn>
              </a:cxnLst>
              <a:rect l="0" t="0" r="r" b="b"/>
              <a:pathLst>
                <a:path w="65" h="45">
                  <a:moveTo>
                    <a:pt x="50" y="0"/>
                  </a:moveTo>
                  <a:lnTo>
                    <a:pt x="56" y="3"/>
                  </a:lnTo>
                  <a:lnTo>
                    <a:pt x="63" y="14"/>
                  </a:lnTo>
                  <a:lnTo>
                    <a:pt x="65" y="21"/>
                  </a:lnTo>
                  <a:lnTo>
                    <a:pt x="63" y="29"/>
                  </a:lnTo>
                  <a:lnTo>
                    <a:pt x="56" y="39"/>
                  </a:lnTo>
                  <a:lnTo>
                    <a:pt x="50" y="43"/>
                  </a:lnTo>
                  <a:lnTo>
                    <a:pt x="43" y="45"/>
                  </a:lnTo>
                  <a:lnTo>
                    <a:pt x="12" y="45"/>
                  </a:lnTo>
                  <a:lnTo>
                    <a:pt x="8" y="43"/>
                  </a:lnTo>
                  <a:lnTo>
                    <a:pt x="3" y="39"/>
                  </a:lnTo>
                  <a:lnTo>
                    <a:pt x="0" y="36"/>
                  </a:lnTo>
                  <a:lnTo>
                    <a:pt x="3" y="38"/>
                  </a:lnTo>
                  <a:lnTo>
                    <a:pt x="34" y="38"/>
                  </a:lnTo>
                  <a:lnTo>
                    <a:pt x="41" y="36"/>
                  </a:lnTo>
                  <a:lnTo>
                    <a:pt x="48" y="33"/>
                  </a:lnTo>
                  <a:lnTo>
                    <a:pt x="51" y="29"/>
                  </a:lnTo>
                  <a:lnTo>
                    <a:pt x="55" y="22"/>
                  </a:lnTo>
                  <a:lnTo>
                    <a:pt x="56" y="15"/>
                  </a:lnTo>
                  <a:lnTo>
                    <a:pt x="56" y="12"/>
                  </a:lnTo>
                  <a:lnTo>
                    <a:pt x="55" y="7"/>
                  </a:lnTo>
                  <a:lnTo>
                    <a:pt x="53" y="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" name="Freeform 994"/>
            <p:cNvSpPr>
              <a:spLocks/>
            </p:cNvSpPr>
            <p:nvPr/>
          </p:nvSpPr>
          <p:spPr bwMode="auto">
            <a:xfrm>
              <a:off x="2281239" y="6118225"/>
              <a:ext cx="103188" cy="6985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6" y="3"/>
                </a:cxn>
                <a:cxn ang="0">
                  <a:pos x="60" y="8"/>
                </a:cxn>
                <a:cxn ang="0">
                  <a:pos x="63" y="15"/>
                </a:cxn>
                <a:cxn ang="0">
                  <a:pos x="65" y="22"/>
                </a:cxn>
                <a:cxn ang="0">
                  <a:pos x="63" y="29"/>
                </a:cxn>
                <a:cxn ang="0">
                  <a:pos x="60" y="36"/>
                </a:cxn>
                <a:cxn ang="0">
                  <a:pos x="56" y="39"/>
                </a:cxn>
                <a:cxn ang="0">
                  <a:pos x="50" y="43"/>
                </a:cxn>
                <a:cxn ang="0">
                  <a:pos x="43" y="44"/>
                </a:cxn>
                <a:cxn ang="0">
                  <a:pos x="12" y="44"/>
                </a:cxn>
                <a:cxn ang="0">
                  <a:pos x="8" y="43"/>
                </a:cxn>
                <a:cxn ang="0">
                  <a:pos x="3" y="39"/>
                </a:cxn>
                <a:cxn ang="0">
                  <a:pos x="0" y="37"/>
                </a:cxn>
                <a:cxn ang="0">
                  <a:pos x="39" y="37"/>
                </a:cxn>
                <a:cxn ang="0">
                  <a:pos x="44" y="34"/>
                </a:cxn>
                <a:cxn ang="0">
                  <a:pos x="50" y="32"/>
                </a:cxn>
                <a:cxn ang="0">
                  <a:pos x="56" y="22"/>
                </a:cxn>
                <a:cxn ang="0">
                  <a:pos x="56" y="10"/>
                </a:cxn>
                <a:cxn ang="0">
                  <a:pos x="50" y="0"/>
                </a:cxn>
              </a:cxnLst>
              <a:rect l="0" t="0" r="r" b="b"/>
              <a:pathLst>
                <a:path w="65" h="44">
                  <a:moveTo>
                    <a:pt x="50" y="0"/>
                  </a:moveTo>
                  <a:lnTo>
                    <a:pt x="56" y="3"/>
                  </a:lnTo>
                  <a:lnTo>
                    <a:pt x="60" y="8"/>
                  </a:lnTo>
                  <a:lnTo>
                    <a:pt x="63" y="15"/>
                  </a:lnTo>
                  <a:lnTo>
                    <a:pt x="65" y="22"/>
                  </a:lnTo>
                  <a:lnTo>
                    <a:pt x="63" y="29"/>
                  </a:lnTo>
                  <a:lnTo>
                    <a:pt x="60" y="36"/>
                  </a:lnTo>
                  <a:lnTo>
                    <a:pt x="56" y="39"/>
                  </a:lnTo>
                  <a:lnTo>
                    <a:pt x="50" y="43"/>
                  </a:lnTo>
                  <a:lnTo>
                    <a:pt x="43" y="44"/>
                  </a:lnTo>
                  <a:lnTo>
                    <a:pt x="12" y="44"/>
                  </a:lnTo>
                  <a:lnTo>
                    <a:pt x="8" y="43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39" y="37"/>
                  </a:lnTo>
                  <a:lnTo>
                    <a:pt x="44" y="34"/>
                  </a:lnTo>
                  <a:lnTo>
                    <a:pt x="50" y="32"/>
                  </a:lnTo>
                  <a:lnTo>
                    <a:pt x="56" y="22"/>
                  </a:lnTo>
                  <a:lnTo>
                    <a:pt x="56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" name="Freeform 995"/>
            <p:cNvSpPr>
              <a:spLocks/>
            </p:cNvSpPr>
            <p:nvPr/>
          </p:nvSpPr>
          <p:spPr bwMode="auto">
            <a:xfrm>
              <a:off x="2289176" y="6194425"/>
              <a:ext cx="100013" cy="6985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55" y="3"/>
                </a:cxn>
                <a:cxn ang="0">
                  <a:pos x="62" y="13"/>
                </a:cxn>
                <a:cxn ang="0">
                  <a:pos x="63" y="20"/>
                </a:cxn>
                <a:cxn ang="0">
                  <a:pos x="62" y="29"/>
                </a:cxn>
                <a:cxn ang="0">
                  <a:pos x="55" y="39"/>
                </a:cxn>
                <a:cxn ang="0">
                  <a:pos x="48" y="42"/>
                </a:cxn>
                <a:cxn ang="0">
                  <a:pos x="41" y="44"/>
                </a:cxn>
                <a:cxn ang="0">
                  <a:pos x="10" y="44"/>
                </a:cxn>
                <a:cxn ang="0">
                  <a:pos x="5" y="42"/>
                </a:cxn>
                <a:cxn ang="0">
                  <a:pos x="0" y="37"/>
                </a:cxn>
                <a:cxn ang="0">
                  <a:pos x="33" y="37"/>
                </a:cxn>
                <a:cxn ang="0">
                  <a:pos x="39" y="36"/>
                </a:cxn>
                <a:cxn ang="0">
                  <a:pos x="46" y="32"/>
                </a:cxn>
                <a:cxn ang="0">
                  <a:pos x="50" y="29"/>
                </a:cxn>
                <a:cxn ang="0">
                  <a:pos x="53" y="22"/>
                </a:cxn>
                <a:cxn ang="0">
                  <a:pos x="55" y="15"/>
                </a:cxn>
                <a:cxn ang="0">
                  <a:pos x="55" y="12"/>
                </a:cxn>
                <a:cxn ang="0">
                  <a:pos x="53" y="6"/>
                </a:cxn>
                <a:cxn ang="0">
                  <a:pos x="50" y="3"/>
                </a:cxn>
                <a:cxn ang="0">
                  <a:pos x="48" y="0"/>
                </a:cxn>
              </a:cxnLst>
              <a:rect l="0" t="0" r="r" b="b"/>
              <a:pathLst>
                <a:path w="63" h="44">
                  <a:moveTo>
                    <a:pt x="48" y="0"/>
                  </a:moveTo>
                  <a:lnTo>
                    <a:pt x="55" y="3"/>
                  </a:lnTo>
                  <a:lnTo>
                    <a:pt x="62" y="13"/>
                  </a:lnTo>
                  <a:lnTo>
                    <a:pt x="63" y="20"/>
                  </a:lnTo>
                  <a:lnTo>
                    <a:pt x="62" y="29"/>
                  </a:lnTo>
                  <a:lnTo>
                    <a:pt x="55" y="39"/>
                  </a:lnTo>
                  <a:lnTo>
                    <a:pt x="48" y="42"/>
                  </a:lnTo>
                  <a:lnTo>
                    <a:pt x="41" y="44"/>
                  </a:lnTo>
                  <a:lnTo>
                    <a:pt x="10" y="44"/>
                  </a:lnTo>
                  <a:lnTo>
                    <a:pt x="5" y="42"/>
                  </a:lnTo>
                  <a:lnTo>
                    <a:pt x="0" y="37"/>
                  </a:lnTo>
                  <a:lnTo>
                    <a:pt x="33" y="37"/>
                  </a:lnTo>
                  <a:lnTo>
                    <a:pt x="39" y="36"/>
                  </a:lnTo>
                  <a:lnTo>
                    <a:pt x="46" y="32"/>
                  </a:lnTo>
                  <a:lnTo>
                    <a:pt x="50" y="29"/>
                  </a:lnTo>
                  <a:lnTo>
                    <a:pt x="53" y="22"/>
                  </a:lnTo>
                  <a:lnTo>
                    <a:pt x="55" y="15"/>
                  </a:lnTo>
                  <a:lnTo>
                    <a:pt x="55" y="12"/>
                  </a:lnTo>
                  <a:lnTo>
                    <a:pt x="53" y="6"/>
                  </a:lnTo>
                  <a:lnTo>
                    <a:pt x="50" y="3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8" name="Freeform 996"/>
            <p:cNvSpPr>
              <a:spLocks/>
            </p:cNvSpPr>
            <p:nvPr/>
          </p:nvSpPr>
          <p:spPr bwMode="auto">
            <a:xfrm>
              <a:off x="2281239" y="5959475"/>
              <a:ext cx="103188" cy="71438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6" y="4"/>
                </a:cxn>
                <a:cxn ang="0">
                  <a:pos x="60" y="9"/>
                </a:cxn>
                <a:cxn ang="0">
                  <a:pos x="63" y="16"/>
                </a:cxn>
                <a:cxn ang="0">
                  <a:pos x="65" y="23"/>
                </a:cxn>
                <a:cxn ang="0">
                  <a:pos x="63" y="29"/>
                </a:cxn>
                <a:cxn ang="0">
                  <a:pos x="60" y="36"/>
                </a:cxn>
                <a:cxn ang="0">
                  <a:pos x="56" y="40"/>
                </a:cxn>
                <a:cxn ang="0">
                  <a:pos x="50" y="43"/>
                </a:cxn>
                <a:cxn ang="0">
                  <a:pos x="43" y="45"/>
                </a:cxn>
                <a:cxn ang="0">
                  <a:pos x="12" y="45"/>
                </a:cxn>
                <a:cxn ang="0">
                  <a:pos x="8" y="43"/>
                </a:cxn>
                <a:cxn ang="0">
                  <a:pos x="3" y="40"/>
                </a:cxn>
                <a:cxn ang="0">
                  <a:pos x="0" y="38"/>
                </a:cxn>
                <a:cxn ang="0">
                  <a:pos x="34" y="38"/>
                </a:cxn>
                <a:cxn ang="0">
                  <a:pos x="41" y="36"/>
                </a:cxn>
                <a:cxn ang="0">
                  <a:pos x="48" y="33"/>
                </a:cxn>
                <a:cxn ang="0">
                  <a:pos x="51" y="29"/>
                </a:cxn>
                <a:cxn ang="0">
                  <a:pos x="55" y="23"/>
                </a:cxn>
                <a:cxn ang="0">
                  <a:pos x="56" y="16"/>
                </a:cxn>
                <a:cxn ang="0">
                  <a:pos x="56" y="11"/>
                </a:cxn>
                <a:cxn ang="0">
                  <a:pos x="50" y="0"/>
                </a:cxn>
              </a:cxnLst>
              <a:rect l="0" t="0" r="r" b="b"/>
              <a:pathLst>
                <a:path w="65" h="45">
                  <a:moveTo>
                    <a:pt x="50" y="0"/>
                  </a:moveTo>
                  <a:lnTo>
                    <a:pt x="56" y="4"/>
                  </a:lnTo>
                  <a:lnTo>
                    <a:pt x="60" y="9"/>
                  </a:lnTo>
                  <a:lnTo>
                    <a:pt x="63" y="16"/>
                  </a:lnTo>
                  <a:lnTo>
                    <a:pt x="65" y="23"/>
                  </a:lnTo>
                  <a:lnTo>
                    <a:pt x="63" y="29"/>
                  </a:lnTo>
                  <a:lnTo>
                    <a:pt x="60" y="36"/>
                  </a:lnTo>
                  <a:lnTo>
                    <a:pt x="56" y="40"/>
                  </a:lnTo>
                  <a:lnTo>
                    <a:pt x="50" y="43"/>
                  </a:lnTo>
                  <a:lnTo>
                    <a:pt x="43" y="45"/>
                  </a:lnTo>
                  <a:lnTo>
                    <a:pt x="12" y="45"/>
                  </a:lnTo>
                  <a:lnTo>
                    <a:pt x="8" y="43"/>
                  </a:lnTo>
                  <a:lnTo>
                    <a:pt x="3" y="40"/>
                  </a:lnTo>
                  <a:lnTo>
                    <a:pt x="0" y="38"/>
                  </a:lnTo>
                  <a:lnTo>
                    <a:pt x="34" y="38"/>
                  </a:lnTo>
                  <a:lnTo>
                    <a:pt x="41" y="36"/>
                  </a:lnTo>
                  <a:lnTo>
                    <a:pt x="48" y="33"/>
                  </a:lnTo>
                  <a:lnTo>
                    <a:pt x="51" y="29"/>
                  </a:lnTo>
                  <a:lnTo>
                    <a:pt x="55" y="23"/>
                  </a:lnTo>
                  <a:lnTo>
                    <a:pt x="56" y="16"/>
                  </a:lnTo>
                  <a:lnTo>
                    <a:pt x="56" y="11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9" name="Freeform 997"/>
            <p:cNvSpPr>
              <a:spLocks/>
            </p:cNvSpPr>
            <p:nvPr/>
          </p:nvSpPr>
          <p:spPr bwMode="auto">
            <a:xfrm>
              <a:off x="2286001" y="5894388"/>
              <a:ext cx="90488" cy="603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48" y="2"/>
                </a:cxn>
                <a:cxn ang="0">
                  <a:pos x="53" y="7"/>
                </a:cxn>
                <a:cxn ang="0">
                  <a:pos x="55" y="12"/>
                </a:cxn>
                <a:cxn ang="0">
                  <a:pos x="57" y="19"/>
                </a:cxn>
                <a:cxn ang="0">
                  <a:pos x="53" y="29"/>
                </a:cxn>
                <a:cxn ang="0">
                  <a:pos x="48" y="35"/>
                </a:cxn>
                <a:cxn ang="0">
                  <a:pos x="38" y="38"/>
                </a:cxn>
                <a:cxn ang="0">
                  <a:pos x="11" y="38"/>
                </a:cxn>
                <a:cxn ang="0">
                  <a:pos x="7" y="36"/>
                </a:cxn>
                <a:cxn ang="0">
                  <a:pos x="4" y="33"/>
                </a:cxn>
                <a:cxn ang="0">
                  <a:pos x="0" y="31"/>
                </a:cxn>
                <a:cxn ang="0">
                  <a:pos x="2" y="31"/>
                </a:cxn>
                <a:cxn ang="0">
                  <a:pos x="5" y="33"/>
                </a:cxn>
                <a:cxn ang="0">
                  <a:pos x="29" y="33"/>
                </a:cxn>
                <a:cxn ang="0">
                  <a:pos x="40" y="29"/>
                </a:cxn>
                <a:cxn ang="0">
                  <a:pos x="45" y="24"/>
                </a:cxn>
                <a:cxn ang="0">
                  <a:pos x="47" y="19"/>
                </a:cxn>
                <a:cxn ang="0">
                  <a:pos x="48" y="12"/>
                </a:cxn>
                <a:cxn ang="0">
                  <a:pos x="48" y="7"/>
                </a:cxn>
                <a:cxn ang="0">
                  <a:pos x="47" y="4"/>
                </a:cxn>
                <a:cxn ang="0">
                  <a:pos x="43" y="0"/>
                </a:cxn>
              </a:cxnLst>
              <a:rect l="0" t="0" r="r" b="b"/>
              <a:pathLst>
                <a:path w="57" h="38">
                  <a:moveTo>
                    <a:pt x="43" y="0"/>
                  </a:moveTo>
                  <a:lnTo>
                    <a:pt x="48" y="2"/>
                  </a:lnTo>
                  <a:lnTo>
                    <a:pt x="53" y="7"/>
                  </a:lnTo>
                  <a:lnTo>
                    <a:pt x="55" y="12"/>
                  </a:lnTo>
                  <a:lnTo>
                    <a:pt x="57" y="19"/>
                  </a:lnTo>
                  <a:lnTo>
                    <a:pt x="53" y="29"/>
                  </a:lnTo>
                  <a:lnTo>
                    <a:pt x="48" y="35"/>
                  </a:lnTo>
                  <a:lnTo>
                    <a:pt x="38" y="38"/>
                  </a:lnTo>
                  <a:lnTo>
                    <a:pt x="11" y="38"/>
                  </a:lnTo>
                  <a:lnTo>
                    <a:pt x="7" y="36"/>
                  </a:lnTo>
                  <a:lnTo>
                    <a:pt x="4" y="33"/>
                  </a:lnTo>
                  <a:lnTo>
                    <a:pt x="0" y="31"/>
                  </a:lnTo>
                  <a:lnTo>
                    <a:pt x="2" y="31"/>
                  </a:lnTo>
                  <a:lnTo>
                    <a:pt x="5" y="33"/>
                  </a:lnTo>
                  <a:lnTo>
                    <a:pt x="29" y="33"/>
                  </a:lnTo>
                  <a:lnTo>
                    <a:pt x="40" y="29"/>
                  </a:lnTo>
                  <a:lnTo>
                    <a:pt x="45" y="24"/>
                  </a:lnTo>
                  <a:lnTo>
                    <a:pt x="47" y="19"/>
                  </a:lnTo>
                  <a:lnTo>
                    <a:pt x="48" y="12"/>
                  </a:lnTo>
                  <a:lnTo>
                    <a:pt x="48" y="7"/>
                  </a:lnTo>
                  <a:lnTo>
                    <a:pt x="47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0" name="Freeform 998"/>
            <p:cNvSpPr>
              <a:spLocks/>
            </p:cNvSpPr>
            <p:nvPr/>
          </p:nvSpPr>
          <p:spPr bwMode="auto">
            <a:xfrm>
              <a:off x="2289176" y="5826125"/>
              <a:ext cx="87313" cy="6032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51" y="7"/>
                </a:cxn>
                <a:cxn ang="0">
                  <a:pos x="53" y="12"/>
                </a:cxn>
                <a:cxn ang="0">
                  <a:pos x="55" y="19"/>
                </a:cxn>
                <a:cxn ang="0">
                  <a:pos x="51" y="30"/>
                </a:cxn>
                <a:cxn ang="0">
                  <a:pos x="46" y="35"/>
                </a:cxn>
                <a:cxn ang="0">
                  <a:pos x="36" y="38"/>
                </a:cxn>
                <a:cxn ang="0">
                  <a:pos x="9" y="38"/>
                </a:cxn>
                <a:cxn ang="0">
                  <a:pos x="2" y="35"/>
                </a:cxn>
                <a:cxn ang="0">
                  <a:pos x="0" y="33"/>
                </a:cxn>
                <a:cxn ang="0">
                  <a:pos x="27" y="33"/>
                </a:cxn>
                <a:cxn ang="0">
                  <a:pos x="38" y="30"/>
                </a:cxn>
                <a:cxn ang="0">
                  <a:pos x="43" y="24"/>
                </a:cxn>
                <a:cxn ang="0">
                  <a:pos x="45" y="19"/>
                </a:cxn>
                <a:cxn ang="0">
                  <a:pos x="46" y="12"/>
                </a:cxn>
                <a:cxn ang="0">
                  <a:pos x="46" y="9"/>
                </a:cxn>
                <a:cxn ang="0">
                  <a:pos x="45" y="4"/>
                </a:cxn>
                <a:cxn ang="0">
                  <a:pos x="41" y="0"/>
                </a:cxn>
              </a:cxnLst>
              <a:rect l="0" t="0" r="r" b="b"/>
              <a:pathLst>
                <a:path w="55" h="38">
                  <a:moveTo>
                    <a:pt x="41" y="0"/>
                  </a:moveTo>
                  <a:lnTo>
                    <a:pt x="51" y="7"/>
                  </a:lnTo>
                  <a:lnTo>
                    <a:pt x="53" y="12"/>
                  </a:lnTo>
                  <a:lnTo>
                    <a:pt x="55" y="19"/>
                  </a:lnTo>
                  <a:lnTo>
                    <a:pt x="51" y="30"/>
                  </a:lnTo>
                  <a:lnTo>
                    <a:pt x="46" y="35"/>
                  </a:lnTo>
                  <a:lnTo>
                    <a:pt x="36" y="38"/>
                  </a:lnTo>
                  <a:lnTo>
                    <a:pt x="9" y="38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27" y="33"/>
                  </a:lnTo>
                  <a:lnTo>
                    <a:pt x="38" y="30"/>
                  </a:lnTo>
                  <a:lnTo>
                    <a:pt x="43" y="24"/>
                  </a:lnTo>
                  <a:lnTo>
                    <a:pt x="45" y="19"/>
                  </a:lnTo>
                  <a:lnTo>
                    <a:pt x="46" y="12"/>
                  </a:lnTo>
                  <a:lnTo>
                    <a:pt x="46" y="9"/>
                  </a:lnTo>
                  <a:lnTo>
                    <a:pt x="45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1" name="Freeform 999"/>
            <p:cNvSpPr>
              <a:spLocks/>
            </p:cNvSpPr>
            <p:nvPr/>
          </p:nvSpPr>
          <p:spPr bwMode="auto">
            <a:xfrm>
              <a:off x="2293939" y="5764213"/>
              <a:ext cx="82550" cy="5397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8" y="7"/>
                </a:cxn>
                <a:cxn ang="0">
                  <a:pos x="52" y="17"/>
                </a:cxn>
                <a:cxn ang="0">
                  <a:pos x="48" y="27"/>
                </a:cxn>
                <a:cxn ang="0">
                  <a:pos x="38" y="34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1"/>
                </a:cxn>
                <a:cxn ang="0">
                  <a:pos x="0" y="29"/>
                </a:cxn>
                <a:cxn ang="0">
                  <a:pos x="24" y="29"/>
                </a:cxn>
                <a:cxn ang="0">
                  <a:pos x="35" y="26"/>
                </a:cxn>
                <a:cxn ang="0">
                  <a:pos x="40" y="22"/>
                </a:cxn>
                <a:cxn ang="0">
                  <a:pos x="43" y="12"/>
                </a:cxn>
                <a:cxn ang="0">
                  <a:pos x="43" y="7"/>
                </a:cxn>
                <a:cxn ang="0">
                  <a:pos x="42" y="3"/>
                </a:cxn>
                <a:cxn ang="0">
                  <a:pos x="38" y="0"/>
                </a:cxn>
              </a:cxnLst>
              <a:rect l="0" t="0" r="r" b="b"/>
              <a:pathLst>
                <a:path w="52" h="34">
                  <a:moveTo>
                    <a:pt x="38" y="0"/>
                  </a:moveTo>
                  <a:lnTo>
                    <a:pt x="48" y="7"/>
                  </a:lnTo>
                  <a:lnTo>
                    <a:pt x="52" y="17"/>
                  </a:lnTo>
                  <a:lnTo>
                    <a:pt x="48" y="27"/>
                  </a:lnTo>
                  <a:lnTo>
                    <a:pt x="38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0" y="29"/>
                  </a:lnTo>
                  <a:lnTo>
                    <a:pt x="24" y="29"/>
                  </a:lnTo>
                  <a:lnTo>
                    <a:pt x="35" y="26"/>
                  </a:lnTo>
                  <a:lnTo>
                    <a:pt x="40" y="22"/>
                  </a:lnTo>
                  <a:lnTo>
                    <a:pt x="43" y="12"/>
                  </a:lnTo>
                  <a:lnTo>
                    <a:pt x="43" y="7"/>
                  </a:lnTo>
                  <a:lnTo>
                    <a:pt x="42" y="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2" name="Freeform 1000"/>
            <p:cNvSpPr>
              <a:spLocks/>
            </p:cNvSpPr>
            <p:nvPr/>
          </p:nvSpPr>
          <p:spPr bwMode="auto">
            <a:xfrm>
              <a:off x="2297114" y="5710238"/>
              <a:ext cx="73025" cy="49213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0" y="1"/>
                </a:cxn>
                <a:cxn ang="0">
                  <a:pos x="43" y="5"/>
                </a:cxn>
                <a:cxn ang="0">
                  <a:pos x="46" y="15"/>
                </a:cxn>
                <a:cxn ang="0">
                  <a:pos x="45" y="22"/>
                </a:cxn>
                <a:cxn ang="0">
                  <a:pos x="38" y="29"/>
                </a:cxn>
                <a:cxn ang="0">
                  <a:pos x="31" y="31"/>
                </a:cxn>
                <a:cxn ang="0">
                  <a:pos x="9" y="31"/>
                </a:cxn>
                <a:cxn ang="0">
                  <a:pos x="2" y="27"/>
                </a:cxn>
                <a:cxn ang="0">
                  <a:pos x="0" y="25"/>
                </a:cxn>
                <a:cxn ang="0">
                  <a:pos x="22" y="25"/>
                </a:cxn>
                <a:cxn ang="0">
                  <a:pos x="29" y="24"/>
                </a:cxn>
                <a:cxn ang="0">
                  <a:pos x="36" y="17"/>
                </a:cxn>
                <a:cxn ang="0">
                  <a:pos x="38" y="10"/>
                </a:cxn>
                <a:cxn ang="0">
                  <a:pos x="38" y="3"/>
                </a:cxn>
                <a:cxn ang="0">
                  <a:pos x="34" y="0"/>
                </a:cxn>
              </a:cxnLst>
              <a:rect l="0" t="0" r="r" b="b"/>
              <a:pathLst>
                <a:path w="46" h="31">
                  <a:moveTo>
                    <a:pt x="34" y="0"/>
                  </a:moveTo>
                  <a:lnTo>
                    <a:pt x="40" y="1"/>
                  </a:lnTo>
                  <a:lnTo>
                    <a:pt x="43" y="5"/>
                  </a:lnTo>
                  <a:lnTo>
                    <a:pt x="46" y="15"/>
                  </a:lnTo>
                  <a:lnTo>
                    <a:pt x="45" y="22"/>
                  </a:lnTo>
                  <a:lnTo>
                    <a:pt x="38" y="29"/>
                  </a:lnTo>
                  <a:lnTo>
                    <a:pt x="31" y="31"/>
                  </a:lnTo>
                  <a:lnTo>
                    <a:pt x="9" y="31"/>
                  </a:lnTo>
                  <a:lnTo>
                    <a:pt x="2" y="27"/>
                  </a:lnTo>
                  <a:lnTo>
                    <a:pt x="0" y="25"/>
                  </a:lnTo>
                  <a:lnTo>
                    <a:pt x="22" y="25"/>
                  </a:lnTo>
                  <a:lnTo>
                    <a:pt x="29" y="24"/>
                  </a:lnTo>
                  <a:lnTo>
                    <a:pt x="36" y="17"/>
                  </a:lnTo>
                  <a:lnTo>
                    <a:pt x="38" y="10"/>
                  </a:lnTo>
                  <a:lnTo>
                    <a:pt x="38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3" name="Freeform 1001"/>
            <p:cNvSpPr>
              <a:spLocks/>
            </p:cNvSpPr>
            <p:nvPr/>
          </p:nvSpPr>
          <p:spPr bwMode="auto">
            <a:xfrm>
              <a:off x="2297114" y="5653088"/>
              <a:ext cx="73025" cy="5080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0" y="2"/>
                </a:cxn>
                <a:cxn ang="0">
                  <a:pos x="43" y="5"/>
                </a:cxn>
                <a:cxn ang="0">
                  <a:pos x="46" y="15"/>
                </a:cxn>
                <a:cxn ang="0">
                  <a:pos x="46" y="20"/>
                </a:cxn>
                <a:cxn ang="0">
                  <a:pos x="43" y="26"/>
                </a:cxn>
                <a:cxn ang="0">
                  <a:pos x="36" y="32"/>
                </a:cxn>
                <a:cxn ang="0">
                  <a:pos x="12" y="32"/>
                </a:cxn>
                <a:cxn ang="0">
                  <a:pos x="7" y="31"/>
                </a:cxn>
                <a:cxn ang="0">
                  <a:pos x="4" y="29"/>
                </a:cxn>
                <a:cxn ang="0">
                  <a:pos x="0" y="26"/>
                </a:cxn>
                <a:cxn ang="0">
                  <a:pos x="22" y="26"/>
                </a:cxn>
                <a:cxn ang="0">
                  <a:pos x="29" y="24"/>
                </a:cxn>
                <a:cxn ang="0">
                  <a:pos x="36" y="17"/>
                </a:cxn>
                <a:cxn ang="0">
                  <a:pos x="38" y="10"/>
                </a:cxn>
                <a:cxn ang="0">
                  <a:pos x="38" y="7"/>
                </a:cxn>
                <a:cxn ang="0">
                  <a:pos x="34" y="0"/>
                </a:cxn>
              </a:cxnLst>
              <a:rect l="0" t="0" r="r" b="b"/>
              <a:pathLst>
                <a:path w="46" h="32">
                  <a:moveTo>
                    <a:pt x="34" y="0"/>
                  </a:moveTo>
                  <a:lnTo>
                    <a:pt x="40" y="2"/>
                  </a:lnTo>
                  <a:lnTo>
                    <a:pt x="43" y="5"/>
                  </a:lnTo>
                  <a:lnTo>
                    <a:pt x="46" y="15"/>
                  </a:lnTo>
                  <a:lnTo>
                    <a:pt x="46" y="20"/>
                  </a:lnTo>
                  <a:lnTo>
                    <a:pt x="43" y="26"/>
                  </a:lnTo>
                  <a:lnTo>
                    <a:pt x="36" y="32"/>
                  </a:lnTo>
                  <a:lnTo>
                    <a:pt x="12" y="32"/>
                  </a:lnTo>
                  <a:lnTo>
                    <a:pt x="7" y="31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22" y="26"/>
                  </a:lnTo>
                  <a:lnTo>
                    <a:pt x="29" y="24"/>
                  </a:lnTo>
                  <a:lnTo>
                    <a:pt x="36" y="17"/>
                  </a:lnTo>
                  <a:lnTo>
                    <a:pt x="38" y="10"/>
                  </a:lnTo>
                  <a:lnTo>
                    <a:pt x="38" y="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4" name="Freeform 1002"/>
            <p:cNvSpPr>
              <a:spLocks/>
            </p:cNvSpPr>
            <p:nvPr/>
          </p:nvSpPr>
          <p:spPr bwMode="auto">
            <a:xfrm>
              <a:off x="2303464" y="5600700"/>
              <a:ext cx="66675" cy="46038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7" y="2"/>
                </a:cxn>
                <a:cxn ang="0">
                  <a:pos x="39" y="5"/>
                </a:cxn>
                <a:cxn ang="0">
                  <a:pos x="42" y="11"/>
                </a:cxn>
                <a:cxn ang="0">
                  <a:pos x="42" y="16"/>
                </a:cxn>
                <a:cxn ang="0">
                  <a:pos x="39" y="26"/>
                </a:cxn>
                <a:cxn ang="0">
                  <a:pos x="29" y="29"/>
                </a:cxn>
                <a:cxn ang="0">
                  <a:pos x="6" y="29"/>
                </a:cxn>
                <a:cxn ang="0">
                  <a:pos x="3" y="28"/>
                </a:cxn>
                <a:cxn ang="0">
                  <a:pos x="0" y="24"/>
                </a:cxn>
                <a:cxn ang="0">
                  <a:pos x="25" y="24"/>
                </a:cxn>
                <a:cxn ang="0">
                  <a:pos x="32" y="17"/>
                </a:cxn>
                <a:cxn ang="0">
                  <a:pos x="34" y="14"/>
                </a:cxn>
                <a:cxn ang="0">
                  <a:pos x="34" y="5"/>
                </a:cxn>
                <a:cxn ang="0">
                  <a:pos x="32" y="0"/>
                </a:cxn>
              </a:cxnLst>
              <a:rect l="0" t="0" r="r" b="b"/>
              <a:pathLst>
                <a:path w="42" h="29">
                  <a:moveTo>
                    <a:pt x="32" y="0"/>
                  </a:moveTo>
                  <a:lnTo>
                    <a:pt x="37" y="2"/>
                  </a:lnTo>
                  <a:lnTo>
                    <a:pt x="39" y="5"/>
                  </a:lnTo>
                  <a:lnTo>
                    <a:pt x="42" y="11"/>
                  </a:lnTo>
                  <a:lnTo>
                    <a:pt x="42" y="16"/>
                  </a:lnTo>
                  <a:lnTo>
                    <a:pt x="39" y="26"/>
                  </a:lnTo>
                  <a:lnTo>
                    <a:pt x="29" y="29"/>
                  </a:lnTo>
                  <a:lnTo>
                    <a:pt x="6" y="29"/>
                  </a:lnTo>
                  <a:lnTo>
                    <a:pt x="3" y="28"/>
                  </a:lnTo>
                  <a:lnTo>
                    <a:pt x="0" y="24"/>
                  </a:lnTo>
                  <a:lnTo>
                    <a:pt x="25" y="24"/>
                  </a:lnTo>
                  <a:lnTo>
                    <a:pt x="32" y="17"/>
                  </a:lnTo>
                  <a:lnTo>
                    <a:pt x="34" y="14"/>
                  </a:lnTo>
                  <a:lnTo>
                    <a:pt x="34" y="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5" name="Freeform 1003"/>
            <p:cNvSpPr>
              <a:spLocks/>
            </p:cNvSpPr>
            <p:nvPr/>
          </p:nvSpPr>
          <p:spPr bwMode="auto">
            <a:xfrm>
              <a:off x="2305051" y="5549900"/>
              <a:ext cx="71438" cy="4603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8" y="1"/>
                </a:cxn>
                <a:cxn ang="0">
                  <a:pos x="41" y="5"/>
                </a:cxn>
                <a:cxn ang="0">
                  <a:pos x="45" y="15"/>
                </a:cxn>
                <a:cxn ang="0">
                  <a:pos x="43" y="20"/>
                </a:cxn>
                <a:cxn ang="0">
                  <a:pos x="40" y="25"/>
                </a:cxn>
                <a:cxn ang="0">
                  <a:pos x="36" y="27"/>
                </a:cxn>
                <a:cxn ang="0">
                  <a:pos x="29" y="29"/>
                </a:cxn>
                <a:cxn ang="0">
                  <a:pos x="7" y="29"/>
                </a:cxn>
                <a:cxn ang="0">
                  <a:pos x="4" y="27"/>
                </a:cxn>
                <a:cxn ang="0">
                  <a:pos x="0" y="24"/>
                </a:cxn>
                <a:cxn ang="0">
                  <a:pos x="21" y="24"/>
                </a:cxn>
                <a:cxn ang="0">
                  <a:pos x="28" y="22"/>
                </a:cxn>
                <a:cxn ang="0">
                  <a:pos x="35" y="15"/>
                </a:cxn>
                <a:cxn ang="0">
                  <a:pos x="36" y="8"/>
                </a:cxn>
                <a:cxn ang="0">
                  <a:pos x="36" y="5"/>
                </a:cxn>
                <a:cxn ang="0">
                  <a:pos x="35" y="3"/>
                </a:cxn>
                <a:cxn ang="0">
                  <a:pos x="33" y="0"/>
                </a:cxn>
              </a:cxnLst>
              <a:rect l="0" t="0" r="r" b="b"/>
              <a:pathLst>
                <a:path w="45" h="29">
                  <a:moveTo>
                    <a:pt x="33" y="0"/>
                  </a:moveTo>
                  <a:lnTo>
                    <a:pt x="38" y="1"/>
                  </a:lnTo>
                  <a:lnTo>
                    <a:pt x="41" y="5"/>
                  </a:lnTo>
                  <a:lnTo>
                    <a:pt x="45" y="15"/>
                  </a:lnTo>
                  <a:lnTo>
                    <a:pt x="43" y="20"/>
                  </a:lnTo>
                  <a:lnTo>
                    <a:pt x="40" y="25"/>
                  </a:lnTo>
                  <a:lnTo>
                    <a:pt x="36" y="27"/>
                  </a:lnTo>
                  <a:lnTo>
                    <a:pt x="29" y="29"/>
                  </a:lnTo>
                  <a:lnTo>
                    <a:pt x="7" y="29"/>
                  </a:lnTo>
                  <a:lnTo>
                    <a:pt x="4" y="27"/>
                  </a:lnTo>
                  <a:lnTo>
                    <a:pt x="0" y="24"/>
                  </a:lnTo>
                  <a:lnTo>
                    <a:pt x="21" y="24"/>
                  </a:lnTo>
                  <a:lnTo>
                    <a:pt x="28" y="22"/>
                  </a:lnTo>
                  <a:lnTo>
                    <a:pt x="35" y="15"/>
                  </a:lnTo>
                  <a:lnTo>
                    <a:pt x="36" y="8"/>
                  </a:lnTo>
                  <a:lnTo>
                    <a:pt x="36" y="5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6" name="Freeform 1004"/>
            <p:cNvSpPr>
              <a:spLocks/>
            </p:cNvSpPr>
            <p:nvPr/>
          </p:nvSpPr>
          <p:spPr bwMode="auto">
            <a:xfrm>
              <a:off x="2312989" y="5500688"/>
              <a:ext cx="65088" cy="4286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6" y="2"/>
                </a:cxn>
                <a:cxn ang="0">
                  <a:pos x="38" y="5"/>
                </a:cxn>
                <a:cxn ang="0">
                  <a:pos x="41" y="8"/>
                </a:cxn>
                <a:cxn ang="0">
                  <a:pos x="41" y="14"/>
                </a:cxn>
                <a:cxn ang="0">
                  <a:pos x="38" y="24"/>
                </a:cxn>
                <a:cxn ang="0">
                  <a:pos x="28" y="27"/>
                </a:cxn>
                <a:cxn ang="0">
                  <a:pos x="7" y="27"/>
                </a:cxn>
                <a:cxn ang="0">
                  <a:pos x="4" y="26"/>
                </a:cxn>
                <a:cxn ang="0">
                  <a:pos x="0" y="22"/>
                </a:cxn>
                <a:cxn ang="0">
                  <a:pos x="24" y="22"/>
                </a:cxn>
                <a:cxn ang="0">
                  <a:pos x="28" y="19"/>
                </a:cxn>
                <a:cxn ang="0">
                  <a:pos x="31" y="17"/>
                </a:cxn>
                <a:cxn ang="0">
                  <a:pos x="33" y="12"/>
                </a:cxn>
                <a:cxn ang="0">
                  <a:pos x="33" y="2"/>
                </a:cxn>
                <a:cxn ang="0">
                  <a:pos x="31" y="0"/>
                </a:cxn>
              </a:cxnLst>
              <a:rect l="0" t="0" r="r" b="b"/>
              <a:pathLst>
                <a:path w="41" h="27">
                  <a:moveTo>
                    <a:pt x="31" y="0"/>
                  </a:moveTo>
                  <a:lnTo>
                    <a:pt x="36" y="2"/>
                  </a:lnTo>
                  <a:lnTo>
                    <a:pt x="38" y="5"/>
                  </a:lnTo>
                  <a:lnTo>
                    <a:pt x="41" y="8"/>
                  </a:lnTo>
                  <a:lnTo>
                    <a:pt x="41" y="14"/>
                  </a:lnTo>
                  <a:lnTo>
                    <a:pt x="38" y="24"/>
                  </a:lnTo>
                  <a:lnTo>
                    <a:pt x="28" y="27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24" y="22"/>
                  </a:lnTo>
                  <a:lnTo>
                    <a:pt x="28" y="19"/>
                  </a:lnTo>
                  <a:lnTo>
                    <a:pt x="31" y="17"/>
                  </a:lnTo>
                  <a:lnTo>
                    <a:pt x="33" y="12"/>
                  </a:lnTo>
                  <a:lnTo>
                    <a:pt x="33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8BE1B"/>
            </a:solidFill>
            <a:ln w="0">
              <a:solidFill>
                <a:srgbClr val="F8BE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" name="Freeform 1005"/>
            <p:cNvSpPr>
              <a:spLocks/>
            </p:cNvSpPr>
            <p:nvPr/>
          </p:nvSpPr>
          <p:spPr bwMode="auto">
            <a:xfrm>
              <a:off x="2316164" y="6043613"/>
              <a:ext cx="30163" cy="95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6" y="0"/>
                </a:cxn>
                <a:cxn ang="0">
                  <a:pos x="19" y="4"/>
                </a:cxn>
                <a:cxn ang="0">
                  <a:pos x="19" y="6"/>
                </a:cxn>
                <a:cxn ang="0">
                  <a:pos x="0" y="6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19" h="6">
                  <a:moveTo>
                    <a:pt x="5" y="0"/>
                  </a:moveTo>
                  <a:lnTo>
                    <a:pt x="16" y="0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" name="Freeform 1006"/>
            <p:cNvSpPr>
              <a:spLocks/>
            </p:cNvSpPr>
            <p:nvPr/>
          </p:nvSpPr>
          <p:spPr bwMode="auto">
            <a:xfrm>
              <a:off x="2316164" y="6126163"/>
              <a:ext cx="30163" cy="79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6" y="0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19" h="5">
                  <a:moveTo>
                    <a:pt x="5" y="0"/>
                  </a:moveTo>
                  <a:lnTo>
                    <a:pt x="16" y="0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9" name="Rectangle 1007"/>
            <p:cNvSpPr>
              <a:spLocks noChangeArrowheads="1"/>
            </p:cNvSpPr>
            <p:nvPr/>
          </p:nvSpPr>
          <p:spPr bwMode="auto">
            <a:xfrm>
              <a:off x="2381251" y="5513388"/>
              <a:ext cx="19050" cy="6350"/>
            </a:xfrm>
            <a:prstGeom prst="rect">
              <a:avLst/>
            </a:pr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0" name="Freeform 1008"/>
            <p:cNvSpPr>
              <a:spLocks/>
            </p:cNvSpPr>
            <p:nvPr/>
          </p:nvSpPr>
          <p:spPr bwMode="auto">
            <a:xfrm>
              <a:off x="2378076" y="5562600"/>
              <a:ext cx="19050" cy="793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2" y="4"/>
                </a:cxn>
                <a:cxn ang="0">
                  <a:pos x="11" y="5"/>
                </a:cxn>
                <a:cxn ang="0">
                  <a:pos x="4" y="5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6" y="0"/>
                </a:cxn>
              </a:cxnLst>
              <a:rect l="0" t="0" r="r" b="b"/>
              <a:pathLst>
                <a:path w="12" h="5">
                  <a:moveTo>
                    <a:pt x="6" y="0"/>
                  </a:move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4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1" name="Freeform 1009"/>
            <p:cNvSpPr>
              <a:spLocks/>
            </p:cNvSpPr>
            <p:nvPr/>
          </p:nvSpPr>
          <p:spPr bwMode="auto">
            <a:xfrm>
              <a:off x="2406651" y="5541963"/>
              <a:ext cx="19050" cy="79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2" h="5">
                  <a:moveTo>
                    <a:pt x="3" y="0"/>
                  </a:moveTo>
                  <a:lnTo>
                    <a:pt x="8" y="0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2" name="Rectangle 1011"/>
            <p:cNvSpPr>
              <a:spLocks noChangeArrowheads="1"/>
            </p:cNvSpPr>
            <p:nvPr/>
          </p:nvSpPr>
          <p:spPr bwMode="auto">
            <a:xfrm>
              <a:off x="2414589" y="5592762"/>
              <a:ext cx="19050" cy="6350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3" name="Freeform 1012"/>
            <p:cNvSpPr>
              <a:spLocks/>
            </p:cNvSpPr>
            <p:nvPr/>
          </p:nvSpPr>
          <p:spPr bwMode="auto">
            <a:xfrm>
              <a:off x="2422526" y="5646737"/>
              <a:ext cx="19050" cy="952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2" y="4"/>
                </a:cxn>
                <a:cxn ang="0">
                  <a:pos x="10" y="6"/>
                </a:cxn>
                <a:cxn ang="0">
                  <a:pos x="2" y="6"/>
                </a:cxn>
                <a:cxn ang="0">
                  <a:pos x="0" y="4"/>
                </a:cxn>
                <a:cxn ang="0">
                  <a:pos x="3" y="0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8" y="0"/>
                  </a:lnTo>
                  <a:lnTo>
                    <a:pt x="12" y="4"/>
                  </a:lnTo>
                  <a:lnTo>
                    <a:pt x="10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4" name="Rectangle 1013"/>
            <p:cNvSpPr>
              <a:spLocks noChangeArrowheads="1"/>
            </p:cNvSpPr>
            <p:nvPr/>
          </p:nvSpPr>
          <p:spPr bwMode="auto">
            <a:xfrm>
              <a:off x="2427289" y="5710237"/>
              <a:ext cx="19050" cy="4763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5" name="Freeform 1014"/>
            <p:cNvSpPr>
              <a:spLocks/>
            </p:cNvSpPr>
            <p:nvPr/>
          </p:nvSpPr>
          <p:spPr bwMode="auto">
            <a:xfrm>
              <a:off x="2433639" y="5767387"/>
              <a:ext cx="19050" cy="79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0" y="0"/>
                </a:cxn>
                <a:cxn ang="0">
                  <a:pos x="12" y="1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2" h="5">
                  <a:moveTo>
                    <a:pt x="3" y="0"/>
                  </a:moveTo>
                  <a:lnTo>
                    <a:pt x="10" y="0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6" name="Rectangle 1015"/>
            <p:cNvSpPr>
              <a:spLocks noChangeArrowheads="1"/>
            </p:cNvSpPr>
            <p:nvPr/>
          </p:nvSpPr>
          <p:spPr bwMode="auto">
            <a:xfrm>
              <a:off x="2438401" y="5835650"/>
              <a:ext cx="19050" cy="4763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7" name="Rectangle 1016"/>
            <p:cNvSpPr>
              <a:spLocks noChangeArrowheads="1"/>
            </p:cNvSpPr>
            <p:nvPr/>
          </p:nvSpPr>
          <p:spPr bwMode="auto">
            <a:xfrm>
              <a:off x="2444751" y="5900737"/>
              <a:ext cx="19050" cy="4763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" name="Freeform 1017"/>
            <p:cNvSpPr>
              <a:spLocks/>
            </p:cNvSpPr>
            <p:nvPr/>
          </p:nvSpPr>
          <p:spPr bwMode="auto">
            <a:xfrm>
              <a:off x="2444751" y="5973762"/>
              <a:ext cx="19050" cy="79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6" y="0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8" y="5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1" y="0"/>
                </a:cxn>
              </a:cxnLst>
              <a:rect l="0" t="0" r="r" b="b"/>
              <a:pathLst>
                <a:path w="12" h="5">
                  <a:moveTo>
                    <a:pt x="1" y="0"/>
                  </a:moveTo>
                  <a:lnTo>
                    <a:pt x="6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9" name="Rectangle 1018"/>
            <p:cNvSpPr>
              <a:spLocks noChangeArrowheads="1"/>
            </p:cNvSpPr>
            <p:nvPr/>
          </p:nvSpPr>
          <p:spPr bwMode="auto">
            <a:xfrm>
              <a:off x="2444751" y="6054725"/>
              <a:ext cx="19050" cy="6350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0" name="Freeform 1019"/>
            <p:cNvSpPr>
              <a:spLocks/>
            </p:cNvSpPr>
            <p:nvPr/>
          </p:nvSpPr>
          <p:spPr bwMode="auto">
            <a:xfrm>
              <a:off x="2446339" y="6122987"/>
              <a:ext cx="19050" cy="79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2" y="2"/>
                </a:cxn>
                <a:cxn ang="0">
                  <a:pos x="9" y="5"/>
                </a:cxn>
                <a:cxn ang="0">
                  <a:pos x="4" y="5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0"/>
                </a:cxn>
              </a:cxnLst>
              <a:rect l="0" t="0" r="r" b="b"/>
              <a:pathLst>
                <a:path w="12" h="5">
                  <a:moveTo>
                    <a:pt x="4" y="0"/>
                  </a:moveTo>
                  <a:lnTo>
                    <a:pt x="7" y="0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9" y="5"/>
                  </a:lnTo>
                  <a:lnTo>
                    <a:pt x="4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1" name="Rectangle 1020"/>
            <p:cNvSpPr>
              <a:spLocks noChangeArrowheads="1"/>
            </p:cNvSpPr>
            <p:nvPr/>
          </p:nvSpPr>
          <p:spPr bwMode="auto">
            <a:xfrm>
              <a:off x="2444751" y="6202362"/>
              <a:ext cx="19050" cy="4763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2" name="Freeform 1021"/>
            <p:cNvSpPr>
              <a:spLocks/>
            </p:cNvSpPr>
            <p:nvPr/>
          </p:nvSpPr>
          <p:spPr bwMode="auto">
            <a:xfrm>
              <a:off x="2286001" y="5530850"/>
              <a:ext cx="19050" cy="79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1" y="0"/>
                </a:cxn>
                <a:cxn ang="0">
                  <a:pos x="12" y="1"/>
                </a:cxn>
                <a:cxn ang="0">
                  <a:pos x="12" y="3"/>
                </a:cxn>
                <a:cxn ang="0">
                  <a:pos x="11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4" y="0"/>
                </a:cxn>
              </a:cxnLst>
              <a:rect l="0" t="0" r="r" b="b"/>
              <a:pathLst>
                <a:path w="12" h="5">
                  <a:moveTo>
                    <a:pt x="4" y="0"/>
                  </a:moveTo>
                  <a:lnTo>
                    <a:pt x="11" y="0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3" name="Rectangle 1022"/>
            <p:cNvSpPr>
              <a:spLocks noChangeArrowheads="1"/>
            </p:cNvSpPr>
            <p:nvPr/>
          </p:nvSpPr>
          <p:spPr bwMode="auto">
            <a:xfrm>
              <a:off x="2281239" y="5581650"/>
              <a:ext cx="15875" cy="6350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4" name="Rectangle 1023"/>
            <p:cNvSpPr>
              <a:spLocks noChangeArrowheads="1"/>
            </p:cNvSpPr>
            <p:nvPr/>
          </p:nvSpPr>
          <p:spPr bwMode="auto">
            <a:xfrm>
              <a:off x="2270126" y="5634037"/>
              <a:ext cx="19050" cy="4763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5" name="Rectangle 1024"/>
            <p:cNvSpPr>
              <a:spLocks noChangeArrowheads="1"/>
            </p:cNvSpPr>
            <p:nvPr/>
          </p:nvSpPr>
          <p:spPr bwMode="auto">
            <a:xfrm>
              <a:off x="2265364" y="5688012"/>
              <a:ext cx="19050" cy="6350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6" name="Rectangle 1025"/>
            <p:cNvSpPr>
              <a:spLocks noChangeArrowheads="1"/>
            </p:cNvSpPr>
            <p:nvPr/>
          </p:nvSpPr>
          <p:spPr bwMode="auto">
            <a:xfrm>
              <a:off x="2255839" y="5749925"/>
              <a:ext cx="19050" cy="6350"/>
            </a:xfrm>
            <a:prstGeom prst="rect">
              <a:avLst/>
            </a:pr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7" name="Freeform 1026"/>
            <p:cNvSpPr>
              <a:spLocks/>
            </p:cNvSpPr>
            <p:nvPr/>
          </p:nvSpPr>
          <p:spPr bwMode="auto">
            <a:xfrm>
              <a:off x="2246314" y="5810250"/>
              <a:ext cx="19050" cy="79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2" y="2"/>
                </a:cxn>
                <a:cxn ang="0">
                  <a:pos x="12" y="4"/>
                </a:cxn>
                <a:cxn ang="0">
                  <a:pos x="10" y="5"/>
                </a:cxn>
                <a:cxn ang="0">
                  <a:pos x="3" y="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5" y="0"/>
                </a:cxn>
              </a:cxnLst>
              <a:rect l="0" t="0" r="r" b="b"/>
              <a:pathLst>
                <a:path w="12" h="5">
                  <a:moveTo>
                    <a:pt x="5" y="0"/>
                  </a:moveTo>
                  <a:lnTo>
                    <a:pt x="10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0" y="5"/>
                  </a:lnTo>
                  <a:lnTo>
                    <a:pt x="3" y="5"/>
                  </a:lnTo>
                  <a:lnTo>
                    <a:pt x="0" y="2"/>
                  </a:lnTo>
                  <a:lnTo>
                    <a:pt x="1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" name="Freeform 1027"/>
            <p:cNvSpPr>
              <a:spLocks/>
            </p:cNvSpPr>
            <p:nvPr/>
          </p:nvSpPr>
          <p:spPr bwMode="auto">
            <a:xfrm>
              <a:off x="2243139" y="5881687"/>
              <a:ext cx="19050" cy="79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12" y="1"/>
                </a:cxn>
                <a:cxn ang="0">
                  <a:pos x="8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2" y="0"/>
                </a:cxn>
              </a:cxnLst>
              <a:rect l="0" t="0" r="r" b="b"/>
              <a:pathLst>
                <a:path w="12" h="5">
                  <a:moveTo>
                    <a:pt x="2" y="0"/>
                  </a:moveTo>
                  <a:lnTo>
                    <a:pt x="7" y="0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8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9" name="Freeform 1028"/>
            <p:cNvSpPr>
              <a:spLocks/>
            </p:cNvSpPr>
            <p:nvPr/>
          </p:nvSpPr>
          <p:spPr bwMode="auto">
            <a:xfrm>
              <a:off x="2236789" y="5943600"/>
              <a:ext cx="19050" cy="79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2" y="4"/>
                </a:cxn>
                <a:cxn ang="0">
                  <a:pos x="11" y="5"/>
                </a:cxn>
                <a:cxn ang="0">
                  <a:pos x="2" y="5"/>
                </a:cxn>
                <a:cxn ang="0">
                  <a:pos x="0" y="4"/>
                </a:cxn>
                <a:cxn ang="0">
                  <a:pos x="4" y="0"/>
                </a:cxn>
              </a:cxnLst>
              <a:rect l="0" t="0" r="r" b="b"/>
              <a:pathLst>
                <a:path w="12" h="5">
                  <a:moveTo>
                    <a:pt x="4" y="0"/>
                  </a:moveTo>
                  <a:lnTo>
                    <a:pt x="9" y="0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2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ED426"/>
            </a:solidFill>
            <a:ln w="0">
              <a:solidFill>
                <a:srgbClr val="FED4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0" name="Freeform 1029"/>
            <p:cNvSpPr>
              <a:spLocks/>
            </p:cNvSpPr>
            <p:nvPr/>
          </p:nvSpPr>
          <p:spPr bwMode="auto">
            <a:xfrm>
              <a:off x="2381251" y="5611812"/>
              <a:ext cx="19050" cy="79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2" y="4"/>
                </a:cxn>
                <a:cxn ang="0">
                  <a:pos x="10" y="5"/>
                </a:cxn>
                <a:cxn ang="0">
                  <a:pos x="2" y="5"/>
                </a:cxn>
                <a:cxn ang="0">
                  <a:pos x="0" y="4"/>
                </a:cxn>
                <a:cxn ang="0">
                  <a:pos x="4" y="0"/>
                </a:cxn>
              </a:cxnLst>
              <a:rect l="0" t="0" r="r" b="b"/>
              <a:pathLst>
                <a:path w="12" h="5">
                  <a:moveTo>
                    <a:pt x="4" y="0"/>
                  </a:moveTo>
                  <a:lnTo>
                    <a:pt x="9" y="0"/>
                  </a:lnTo>
                  <a:lnTo>
                    <a:pt x="12" y="4"/>
                  </a:lnTo>
                  <a:lnTo>
                    <a:pt x="10" y="5"/>
                  </a:lnTo>
                  <a:lnTo>
                    <a:pt x="2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1" name="Freeform 1030"/>
            <p:cNvSpPr>
              <a:spLocks/>
            </p:cNvSpPr>
            <p:nvPr/>
          </p:nvSpPr>
          <p:spPr bwMode="auto">
            <a:xfrm>
              <a:off x="2381251" y="5672137"/>
              <a:ext cx="19050" cy="79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4" y="0"/>
                </a:cxn>
              </a:cxnLst>
              <a:rect l="0" t="0" r="r" b="b"/>
              <a:pathLst>
                <a:path w="12" h="5">
                  <a:moveTo>
                    <a:pt x="4" y="0"/>
                  </a:moveTo>
                  <a:lnTo>
                    <a:pt x="9" y="0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2" name="Freeform 1031"/>
            <p:cNvSpPr>
              <a:spLocks/>
            </p:cNvSpPr>
            <p:nvPr/>
          </p:nvSpPr>
          <p:spPr bwMode="auto">
            <a:xfrm>
              <a:off x="2381251" y="5730875"/>
              <a:ext cx="19050" cy="95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9" y="6"/>
                </a:cxn>
                <a:cxn ang="0">
                  <a:pos x="4" y="6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0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7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9" y="6"/>
                  </a:lnTo>
                  <a:lnTo>
                    <a:pt x="4" y="6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3" name="Freeform 1032"/>
            <p:cNvSpPr>
              <a:spLocks/>
            </p:cNvSpPr>
            <p:nvPr/>
          </p:nvSpPr>
          <p:spPr bwMode="auto">
            <a:xfrm>
              <a:off x="2381251" y="5794375"/>
              <a:ext cx="19050" cy="79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4" y="0"/>
                </a:cxn>
              </a:cxnLst>
              <a:rect l="0" t="0" r="r" b="b"/>
              <a:pathLst>
                <a:path w="12" h="5">
                  <a:moveTo>
                    <a:pt x="4" y="0"/>
                  </a:moveTo>
                  <a:lnTo>
                    <a:pt x="9" y="0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4" name="Freeform 1033"/>
            <p:cNvSpPr>
              <a:spLocks/>
            </p:cNvSpPr>
            <p:nvPr/>
          </p:nvSpPr>
          <p:spPr bwMode="auto">
            <a:xfrm>
              <a:off x="2381251" y="5862637"/>
              <a:ext cx="19050" cy="79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4" y="0"/>
                </a:cxn>
              </a:cxnLst>
              <a:rect l="0" t="0" r="r" b="b"/>
              <a:pathLst>
                <a:path w="12" h="5">
                  <a:moveTo>
                    <a:pt x="4" y="0"/>
                  </a:moveTo>
                  <a:lnTo>
                    <a:pt x="9" y="0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5" name="Rectangle 1034"/>
            <p:cNvSpPr>
              <a:spLocks noChangeArrowheads="1"/>
            </p:cNvSpPr>
            <p:nvPr/>
          </p:nvSpPr>
          <p:spPr bwMode="auto">
            <a:xfrm>
              <a:off x="2381251" y="5927725"/>
              <a:ext cx="19050" cy="4763"/>
            </a:xfrm>
            <a:prstGeom prst="rect">
              <a:avLst/>
            </a:pr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6" name="Freeform 1035"/>
            <p:cNvSpPr>
              <a:spLocks/>
            </p:cNvSpPr>
            <p:nvPr/>
          </p:nvSpPr>
          <p:spPr bwMode="auto">
            <a:xfrm>
              <a:off x="2387601" y="6008687"/>
              <a:ext cx="19050" cy="79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6" y="0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8" y="5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0"/>
                </a:cxn>
              </a:cxnLst>
              <a:rect l="0" t="0" r="r" b="b"/>
              <a:pathLst>
                <a:path w="12" h="5">
                  <a:moveTo>
                    <a:pt x="1" y="0"/>
                  </a:moveTo>
                  <a:lnTo>
                    <a:pt x="6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7" name="Freeform 1036"/>
            <p:cNvSpPr>
              <a:spLocks/>
            </p:cNvSpPr>
            <p:nvPr/>
          </p:nvSpPr>
          <p:spPr bwMode="auto">
            <a:xfrm>
              <a:off x="2387601" y="6084887"/>
              <a:ext cx="19050" cy="79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8" y="0"/>
                </a:cxn>
                <a:cxn ang="0">
                  <a:pos x="12" y="4"/>
                </a:cxn>
                <a:cxn ang="0">
                  <a:pos x="10" y="5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0"/>
                </a:cxn>
              </a:cxnLst>
              <a:rect l="0" t="0" r="r" b="b"/>
              <a:pathLst>
                <a:path w="12" h="5">
                  <a:moveTo>
                    <a:pt x="1" y="0"/>
                  </a:moveTo>
                  <a:lnTo>
                    <a:pt x="8" y="0"/>
                  </a:lnTo>
                  <a:lnTo>
                    <a:pt x="12" y="4"/>
                  </a:lnTo>
                  <a:lnTo>
                    <a:pt x="10" y="5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8" name="Rectangle 1037"/>
            <p:cNvSpPr>
              <a:spLocks noChangeArrowheads="1"/>
            </p:cNvSpPr>
            <p:nvPr/>
          </p:nvSpPr>
          <p:spPr bwMode="auto">
            <a:xfrm>
              <a:off x="2389189" y="6164262"/>
              <a:ext cx="19050" cy="4763"/>
            </a:xfrm>
            <a:prstGeom prst="rect">
              <a:avLst/>
            </a:pr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9" name="Rectangle 1038"/>
            <p:cNvSpPr>
              <a:spLocks noChangeArrowheads="1"/>
            </p:cNvSpPr>
            <p:nvPr/>
          </p:nvSpPr>
          <p:spPr bwMode="auto">
            <a:xfrm>
              <a:off x="2395539" y="6237287"/>
              <a:ext cx="19050" cy="4763"/>
            </a:xfrm>
            <a:prstGeom prst="rect">
              <a:avLst/>
            </a:pr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0" name="Freeform 1039"/>
            <p:cNvSpPr>
              <a:spLocks/>
            </p:cNvSpPr>
            <p:nvPr/>
          </p:nvSpPr>
          <p:spPr bwMode="auto">
            <a:xfrm>
              <a:off x="2319339" y="5551487"/>
              <a:ext cx="34925" cy="111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" y="0"/>
                </a:cxn>
                <a:cxn ang="0">
                  <a:pos x="19" y="2"/>
                </a:cxn>
                <a:cxn ang="0">
                  <a:pos x="20" y="2"/>
                </a:cxn>
                <a:cxn ang="0">
                  <a:pos x="22" y="4"/>
                </a:cxn>
                <a:cxn ang="0">
                  <a:pos x="20" y="6"/>
                </a:cxn>
                <a:cxn ang="0">
                  <a:pos x="19" y="6"/>
                </a:cxn>
                <a:cxn ang="0">
                  <a:pos x="15" y="7"/>
                </a:cxn>
                <a:cxn ang="0">
                  <a:pos x="7" y="7"/>
                </a:cxn>
                <a:cxn ang="0">
                  <a:pos x="3" y="6"/>
                </a:cxn>
                <a:cxn ang="0">
                  <a:pos x="2" y="6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7" y="0"/>
                </a:cxn>
              </a:cxnLst>
              <a:rect l="0" t="0" r="r" b="b"/>
              <a:pathLst>
                <a:path w="22" h="7">
                  <a:moveTo>
                    <a:pt x="7" y="0"/>
                  </a:moveTo>
                  <a:lnTo>
                    <a:pt x="15" y="0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0" y="6"/>
                  </a:lnTo>
                  <a:lnTo>
                    <a:pt x="19" y="6"/>
                  </a:lnTo>
                  <a:lnTo>
                    <a:pt x="15" y="7"/>
                  </a:lnTo>
                  <a:lnTo>
                    <a:pt x="7" y="7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1" name="Freeform 1040"/>
            <p:cNvSpPr>
              <a:spLocks/>
            </p:cNvSpPr>
            <p:nvPr/>
          </p:nvSpPr>
          <p:spPr bwMode="auto">
            <a:xfrm>
              <a:off x="2319339" y="5603875"/>
              <a:ext cx="31750" cy="79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19" y="2"/>
                </a:cxn>
                <a:cxn ang="0">
                  <a:pos x="20" y="3"/>
                </a:cxn>
                <a:cxn ang="0">
                  <a:pos x="19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20" h="5">
                  <a:moveTo>
                    <a:pt x="5" y="0"/>
                  </a:moveTo>
                  <a:lnTo>
                    <a:pt x="14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2" name="Freeform 1041"/>
            <p:cNvSpPr>
              <a:spLocks/>
            </p:cNvSpPr>
            <p:nvPr/>
          </p:nvSpPr>
          <p:spPr bwMode="auto">
            <a:xfrm>
              <a:off x="2316164" y="5656262"/>
              <a:ext cx="30163" cy="95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6" y="0"/>
                </a:cxn>
                <a:cxn ang="0">
                  <a:pos x="19" y="3"/>
                </a:cxn>
                <a:cxn ang="0">
                  <a:pos x="16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1"/>
                </a:cxn>
                <a:cxn ang="0">
                  <a:pos x="2" y="1"/>
                </a:cxn>
                <a:cxn ang="0">
                  <a:pos x="5" y="0"/>
                </a:cxn>
              </a:cxnLst>
              <a:rect l="0" t="0" r="r" b="b"/>
              <a:pathLst>
                <a:path w="19" h="6">
                  <a:moveTo>
                    <a:pt x="5" y="0"/>
                  </a:moveTo>
                  <a:lnTo>
                    <a:pt x="16" y="0"/>
                  </a:lnTo>
                  <a:lnTo>
                    <a:pt x="19" y="3"/>
                  </a:lnTo>
                  <a:lnTo>
                    <a:pt x="16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3" name="Freeform 1042"/>
            <p:cNvSpPr>
              <a:spLocks/>
            </p:cNvSpPr>
            <p:nvPr/>
          </p:nvSpPr>
          <p:spPr bwMode="auto">
            <a:xfrm>
              <a:off x="2316164" y="5711825"/>
              <a:ext cx="30163" cy="95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6" y="0"/>
                </a:cxn>
                <a:cxn ang="0">
                  <a:pos x="19" y="4"/>
                </a:cxn>
                <a:cxn ang="0">
                  <a:pos x="17" y="6"/>
                </a:cxn>
                <a:cxn ang="0">
                  <a:pos x="2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19" h="6">
                  <a:moveTo>
                    <a:pt x="5" y="0"/>
                  </a:moveTo>
                  <a:lnTo>
                    <a:pt x="16" y="0"/>
                  </a:lnTo>
                  <a:lnTo>
                    <a:pt x="19" y="4"/>
                  </a:lnTo>
                  <a:lnTo>
                    <a:pt x="17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4" name="Freeform 1043"/>
            <p:cNvSpPr>
              <a:spLocks/>
            </p:cNvSpPr>
            <p:nvPr/>
          </p:nvSpPr>
          <p:spPr bwMode="auto">
            <a:xfrm>
              <a:off x="2316164" y="5767387"/>
              <a:ext cx="30163" cy="79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6" y="0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0" y="5"/>
                </a:cxn>
                <a:cxn ang="0">
                  <a:pos x="0" y="1"/>
                </a:cxn>
                <a:cxn ang="0">
                  <a:pos x="2" y="1"/>
                </a:cxn>
                <a:cxn ang="0">
                  <a:pos x="5" y="0"/>
                </a:cxn>
              </a:cxnLst>
              <a:rect l="0" t="0" r="r" b="b"/>
              <a:pathLst>
                <a:path w="19" h="5">
                  <a:moveTo>
                    <a:pt x="5" y="0"/>
                  </a:moveTo>
                  <a:lnTo>
                    <a:pt x="16" y="0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5" name="Freeform 1044"/>
            <p:cNvSpPr>
              <a:spLocks/>
            </p:cNvSpPr>
            <p:nvPr/>
          </p:nvSpPr>
          <p:spPr bwMode="auto">
            <a:xfrm>
              <a:off x="2316164" y="5832475"/>
              <a:ext cx="30163" cy="79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16" y="5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9" h="5">
                  <a:moveTo>
                    <a:pt x="0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6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6" name="Freeform 1045"/>
            <p:cNvSpPr>
              <a:spLocks/>
            </p:cNvSpPr>
            <p:nvPr/>
          </p:nvSpPr>
          <p:spPr bwMode="auto">
            <a:xfrm>
              <a:off x="2316164" y="5900737"/>
              <a:ext cx="30163" cy="79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19" y="1"/>
                </a:cxn>
                <a:cxn ang="0">
                  <a:pos x="16" y="5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9" h="5">
                  <a:moveTo>
                    <a:pt x="0" y="0"/>
                  </a:moveTo>
                  <a:lnTo>
                    <a:pt x="19" y="0"/>
                  </a:lnTo>
                  <a:lnTo>
                    <a:pt x="19" y="1"/>
                  </a:lnTo>
                  <a:lnTo>
                    <a:pt x="16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7" name="Freeform 1046"/>
            <p:cNvSpPr>
              <a:spLocks/>
            </p:cNvSpPr>
            <p:nvPr/>
          </p:nvSpPr>
          <p:spPr bwMode="auto">
            <a:xfrm>
              <a:off x="2316164" y="5967412"/>
              <a:ext cx="30163" cy="9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16" y="6"/>
                </a:cxn>
                <a:cxn ang="0">
                  <a:pos x="5" y="6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19" h="6">
                  <a:moveTo>
                    <a:pt x="0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6" y="6"/>
                  </a:lnTo>
                  <a:lnTo>
                    <a:pt x="5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8" name="Freeform 1047"/>
            <p:cNvSpPr>
              <a:spLocks/>
            </p:cNvSpPr>
            <p:nvPr/>
          </p:nvSpPr>
          <p:spPr bwMode="auto">
            <a:xfrm>
              <a:off x="2324101" y="5503862"/>
              <a:ext cx="33338" cy="952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4" y="0"/>
                </a:cxn>
                <a:cxn ang="0">
                  <a:pos x="17" y="1"/>
                </a:cxn>
                <a:cxn ang="0">
                  <a:pos x="19" y="1"/>
                </a:cxn>
                <a:cxn ang="0">
                  <a:pos x="21" y="3"/>
                </a:cxn>
                <a:cxn ang="0">
                  <a:pos x="19" y="5"/>
                </a:cxn>
                <a:cxn ang="0">
                  <a:pos x="17" y="5"/>
                </a:cxn>
                <a:cxn ang="0">
                  <a:pos x="14" y="6"/>
                </a:cxn>
                <a:cxn ang="0">
                  <a:pos x="7" y="6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4" y="1"/>
                </a:cxn>
                <a:cxn ang="0">
                  <a:pos x="7" y="0"/>
                </a:cxn>
              </a:cxnLst>
              <a:rect l="0" t="0" r="r" b="b"/>
              <a:pathLst>
                <a:path w="21" h="6">
                  <a:moveTo>
                    <a:pt x="7" y="0"/>
                  </a:moveTo>
                  <a:lnTo>
                    <a:pt x="14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3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4" y="6"/>
                  </a:lnTo>
                  <a:lnTo>
                    <a:pt x="7" y="6"/>
                  </a:lnTo>
                  <a:lnTo>
                    <a:pt x="4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4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EC5A"/>
            </a:solidFill>
            <a:ln w="0">
              <a:solidFill>
                <a:srgbClr val="FFEC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9" name="Freeform 1048"/>
            <p:cNvSpPr>
              <a:spLocks/>
            </p:cNvSpPr>
            <p:nvPr/>
          </p:nvSpPr>
          <p:spPr bwMode="auto">
            <a:xfrm>
              <a:off x="2022476" y="5978525"/>
              <a:ext cx="373063" cy="460375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67" y="0"/>
                </a:cxn>
                <a:cxn ang="0">
                  <a:pos x="94" y="5"/>
                </a:cxn>
                <a:cxn ang="0">
                  <a:pos x="120" y="17"/>
                </a:cxn>
                <a:cxn ang="0">
                  <a:pos x="142" y="36"/>
                </a:cxn>
                <a:cxn ang="0">
                  <a:pos x="161" y="57"/>
                </a:cxn>
                <a:cxn ang="0">
                  <a:pos x="178" y="81"/>
                </a:cxn>
                <a:cxn ang="0">
                  <a:pos x="192" y="107"/>
                </a:cxn>
                <a:cxn ang="0">
                  <a:pos x="204" y="132"/>
                </a:cxn>
                <a:cxn ang="0">
                  <a:pos x="214" y="156"/>
                </a:cxn>
                <a:cxn ang="0">
                  <a:pos x="223" y="180"/>
                </a:cxn>
                <a:cxn ang="0">
                  <a:pos x="228" y="201"/>
                </a:cxn>
                <a:cxn ang="0">
                  <a:pos x="231" y="216"/>
                </a:cxn>
                <a:cxn ang="0">
                  <a:pos x="235" y="226"/>
                </a:cxn>
                <a:cxn ang="0">
                  <a:pos x="235" y="230"/>
                </a:cxn>
                <a:cxn ang="0">
                  <a:pos x="230" y="240"/>
                </a:cxn>
                <a:cxn ang="0">
                  <a:pos x="230" y="269"/>
                </a:cxn>
                <a:cxn ang="0">
                  <a:pos x="231" y="280"/>
                </a:cxn>
                <a:cxn ang="0">
                  <a:pos x="231" y="285"/>
                </a:cxn>
                <a:cxn ang="0">
                  <a:pos x="218" y="290"/>
                </a:cxn>
                <a:cxn ang="0">
                  <a:pos x="202" y="290"/>
                </a:cxn>
                <a:cxn ang="0">
                  <a:pos x="190" y="288"/>
                </a:cxn>
                <a:cxn ang="0">
                  <a:pos x="180" y="286"/>
                </a:cxn>
                <a:cxn ang="0">
                  <a:pos x="177" y="285"/>
                </a:cxn>
                <a:cxn ang="0">
                  <a:pos x="177" y="264"/>
                </a:cxn>
                <a:cxn ang="0">
                  <a:pos x="175" y="247"/>
                </a:cxn>
                <a:cxn ang="0">
                  <a:pos x="173" y="235"/>
                </a:cxn>
                <a:cxn ang="0">
                  <a:pos x="171" y="232"/>
                </a:cxn>
                <a:cxn ang="0">
                  <a:pos x="135" y="218"/>
                </a:cxn>
                <a:cxn ang="0">
                  <a:pos x="103" y="197"/>
                </a:cxn>
                <a:cxn ang="0">
                  <a:pos x="77" y="173"/>
                </a:cxn>
                <a:cxn ang="0">
                  <a:pos x="55" y="148"/>
                </a:cxn>
                <a:cxn ang="0">
                  <a:pos x="38" y="120"/>
                </a:cxn>
                <a:cxn ang="0">
                  <a:pos x="24" y="93"/>
                </a:cxn>
                <a:cxn ang="0">
                  <a:pos x="16" y="67"/>
                </a:cxn>
                <a:cxn ang="0">
                  <a:pos x="7" y="45"/>
                </a:cxn>
                <a:cxn ang="0">
                  <a:pos x="4" y="26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34" y="0"/>
                </a:cxn>
              </a:cxnLst>
              <a:rect l="0" t="0" r="r" b="b"/>
              <a:pathLst>
                <a:path w="235" h="290">
                  <a:moveTo>
                    <a:pt x="34" y="0"/>
                  </a:moveTo>
                  <a:lnTo>
                    <a:pt x="67" y="0"/>
                  </a:lnTo>
                  <a:lnTo>
                    <a:pt x="94" y="5"/>
                  </a:lnTo>
                  <a:lnTo>
                    <a:pt x="120" y="17"/>
                  </a:lnTo>
                  <a:lnTo>
                    <a:pt x="142" y="36"/>
                  </a:lnTo>
                  <a:lnTo>
                    <a:pt x="161" y="57"/>
                  </a:lnTo>
                  <a:lnTo>
                    <a:pt x="178" y="81"/>
                  </a:lnTo>
                  <a:lnTo>
                    <a:pt x="192" y="107"/>
                  </a:lnTo>
                  <a:lnTo>
                    <a:pt x="204" y="132"/>
                  </a:lnTo>
                  <a:lnTo>
                    <a:pt x="214" y="156"/>
                  </a:lnTo>
                  <a:lnTo>
                    <a:pt x="223" y="180"/>
                  </a:lnTo>
                  <a:lnTo>
                    <a:pt x="228" y="201"/>
                  </a:lnTo>
                  <a:lnTo>
                    <a:pt x="231" y="216"/>
                  </a:lnTo>
                  <a:lnTo>
                    <a:pt x="235" y="226"/>
                  </a:lnTo>
                  <a:lnTo>
                    <a:pt x="235" y="230"/>
                  </a:lnTo>
                  <a:lnTo>
                    <a:pt x="230" y="240"/>
                  </a:lnTo>
                  <a:lnTo>
                    <a:pt x="230" y="269"/>
                  </a:lnTo>
                  <a:lnTo>
                    <a:pt x="231" y="280"/>
                  </a:lnTo>
                  <a:lnTo>
                    <a:pt x="231" y="285"/>
                  </a:lnTo>
                  <a:lnTo>
                    <a:pt x="218" y="290"/>
                  </a:lnTo>
                  <a:lnTo>
                    <a:pt x="202" y="290"/>
                  </a:lnTo>
                  <a:lnTo>
                    <a:pt x="190" y="288"/>
                  </a:lnTo>
                  <a:lnTo>
                    <a:pt x="180" y="286"/>
                  </a:lnTo>
                  <a:lnTo>
                    <a:pt x="177" y="285"/>
                  </a:lnTo>
                  <a:lnTo>
                    <a:pt x="177" y="264"/>
                  </a:lnTo>
                  <a:lnTo>
                    <a:pt x="175" y="247"/>
                  </a:lnTo>
                  <a:lnTo>
                    <a:pt x="173" y="235"/>
                  </a:lnTo>
                  <a:lnTo>
                    <a:pt x="171" y="232"/>
                  </a:lnTo>
                  <a:lnTo>
                    <a:pt x="135" y="218"/>
                  </a:lnTo>
                  <a:lnTo>
                    <a:pt x="103" y="197"/>
                  </a:lnTo>
                  <a:lnTo>
                    <a:pt x="77" y="173"/>
                  </a:lnTo>
                  <a:lnTo>
                    <a:pt x="55" y="148"/>
                  </a:lnTo>
                  <a:lnTo>
                    <a:pt x="38" y="120"/>
                  </a:lnTo>
                  <a:lnTo>
                    <a:pt x="24" y="93"/>
                  </a:lnTo>
                  <a:lnTo>
                    <a:pt x="16" y="67"/>
                  </a:lnTo>
                  <a:lnTo>
                    <a:pt x="7" y="45"/>
                  </a:lnTo>
                  <a:lnTo>
                    <a:pt x="4" y="2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8AB13C"/>
            </a:solidFill>
            <a:ln w="0">
              <a:solidFill>
                <a:srgbClr val="8AB13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0" name="Freeform 1049"/>
            <p:cNvSpPr>
              <a:spLocks/>
            </p:cNvSpPr>
            <p:nvPr/>
          </p:nvSpPr>
          <p:spPr bwMode="auto">
            <a:xfrm>
              <a:off x="2022476" y="5995987"/>
              <a:ext cx="328613" cy="4429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3"/>
                </a:cxn>
                <a:cxn ang="0">
                  <a:pos x="7" y="15"/>
                </a:cxn>
                <a:cxn ang="0">
                  <a:pos x="16" y="32"/>
                </a:cxn>
                <a:cxn ang="0">
                  <a:pos x="26" y="54"/>
                </a:cxn>
                <a:cxn ang="0">
                  <a:pos x="41" y="78"/>
                </a:cxn>
                <a:cxn ang="0">
                  <a:pos x="58" y="104"/>
                </a:cxn>
                <a:cxn ang="0">
                  <a:pos x="81" y="130"/>
                </a:cxn>
                <a:cxn ang="0">
                  <a:pos x="105" y="154"/>
                </a:cxn>
                <a:cxn ang="0">
                  <a:pos x="134" y="176"/>
                </a:cxn>
                <a:cxn ang="0">
                  <a:pos x="165" y="193"/>
                </a:cxn>
                <a:cxn ang="0">
                  <a:pos x="201" y="203"/>
                </a:cxn>
                <a:cxn ang="0">
                  <a:pos x="201" y="209"/>
                </a:cxn>
                <a:cxn ang="0">
                  <a:pos x="206" y="245"/>
                </a:cxn>
                <a:cxn ang="0">
                  <a:pos x="207" y="279"/>
                </a:cxn>
                <a:cxn ang="0">
                  <a:pos x="192" y="277"/>
                </a:cxn>
                <a:cxn ang="0">
                  <a:pos x="180" y="275"/>
                </a:cxn>
                <a:cxn ang="0">
                  <a:pos x="177" y="274"/>
                </a:cxn>
                <a:cxn ang="0">
                  <a:pos x="177" y="253"/>
                </a:cxn>
                <a:cxn ang="0">
                  <a:pos x="175" y="236"/>
                </a:cxn>
                <a:cxn ang="0">
                  <a:pos x="173" y="224"/>
                </a:cxn>
                <a:cxn ang="0">
                  <a:pos x="171" y="221"/>
                </a:cxn>
                <a:cxn ang="0">
                  <a:pos x="135" y="207"/>
                </a:cxn>
                <a:cxn ang="0">
                  <a:pos x="103" y="186"/>
                </a:cxn>
                <a:cxn ang="0">
                  <a:pos x="77" y="162"/>
                </a:cxn>
                <a:cxn ang="0">
                  <a:pos x="55" y="137"/>
                </a:cxn>
                <a:cxn ang="0">
                  <a:pos x="38" y="109"/>
                </a:cxn>
                <a:cxn ang="0">
                  <a:pos x="24" y="82"/>
                </a:cxn>
                <a:cxn ang="0">
                  <a:pos x="16" y="56"/>
                </a:cxn>
                <a:cxn ang="0">
                  <a:pos x="7" y="34"/>
                </a:cxn>
                <a:cxn ang="0">
                  <a:pos x="4" y="15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207" h="279">
                  <a:moveTo>
                    <a:pt x="0" y="0"/>
                  </a:moveTo>
                  <a:lnTo>
                    <a:pt x="2" y="3"/>
                  </a:lnTo>
                  <a:lnTo>
                    <a:pt x="7" y="15"/>
                  </a:lnTo>
                  <a:lnTo>
                    <a:pt x="16" y="32"/>
                  </a:lnTo>
                  <a:lnTo>
                    <a:pt x="26" y="54"/>
                  </a:lnTo>
                  <a:lnTo>
                    <a:pt x="41" y="78"/>
                  </a:lnTo>
                  <a:lnTo>
                    <a:pt x="58" y="104"/>
                  </a:lnTo>
                  <a:lnTo>
                    <a:pt x="81" y="130"/>
                  </a:lnTo>
                  <a:lnTo>
                    <a:pt x="105" y="154"/>
                  </a:lnTo>
                  <a:lnTo>
                    <a:pt x="134" y="176"/>
                  </a:lnTo>
                  <a:lnTo>
                    <a:pt x="165" y="193"/>
                  </a:lnTo>
                  <a:lnTo>
                    <a:pt x="201" y="203"/>
                  </a:lnTo>
                  <a:lnTo>
                    <a:pt x="201" y="209"/>
                  </a:lnTo>
                  <a:lnTo>
                    <a:pt x="206" y="245"/>
                  </a:lnTo>
                  <a:lnTo>
                    <a:pt x="207" y="279"/>
                  </a:lnTo>
                  <a:lnTo>
                    <a:pt x="192" y="277"/>
                  </a:lnTo>
                  <a:lnTo>
                    <a:pt x="180" y="275"/>
                  </a:lnTo>
                  <a:lnTo>
                    <a:pt x="177" y="274"/>
                  </a:lnTo>
                  <a:lnTo>
                    <a:pt x="177" y="253"/>
                  </a:lnTo>
                  <a:lnTo>
                    <a:pt x="175" y="236"/>
                  </a:lnTo>
                  <a:lnTo>
                    <a:pt x="173" y="224"/>
                  </a:lnTo>
                  <a:lnTo>
                    <a:pt x="171" y="221"/>
                  </a:lnTo>
                  <a:lnTo>
                    <a:pt x="135" y="207"/>
                  </a:lnTo>
                  <a:lnTo>
                    <a:pt x="103" y="186"/>
                  </a:lnTo>
                  <a:lnTo>
                    <a:pt x="77" y="162"/>
                  </a:lnTo>
                  <a:lnTo>
                    <a:pt x="55" y="137"/>
                  </a:lnTo>
                  <a:lnTo>
                    <a:pt x="38" y="109"/>
                  </a:lnTo>
                  <a:lnTo>
                    <a:pt x="24" y="82"/>
                  </a:lnTo>
                  <a:lnTo>
                    <a:pt x="16" y="56"/>
                  </a:lnTo>
                  <a:lnTo>
                    <a:pt x="7" y="34"/>
                  </a:lnTo>
                  <a:lnTo>
                    <a:pt x="4" y="15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9727"/>
            </a:solidFill>
            <a:ln w="0">
              <a:solidFill>
                <a:srgbClr val="71972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1" name="Freeform 1050"/>
            <p:cNvSpPr>
              <a:spLocks noEditPoints="1"/>
            </p:cNvSpPr>
            <p:nvPr/>
          </p:nvSpPr>
          <p:spPr bwMode="auto">
            <a:xfrm>
              <a:off x="2022476" y="5992812"/>
              <a:ext cx="320675" cy="33972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2" y="12"/>
                </a:cxn>
                <a:cxn ang="0">
                  <a:pos x="28" y="24"/>
                </a:cxn>
                <a:cxn ang="0">
                  <a:pos x="46" y="41"/>
                </a:cxn>
                <a:cxn ang="0">
                  <a:pos x="69" y="62"/>
                </a:cxn>
                <a:cxn ang="0">
                  <a:pos x="93" y="84"/>
                </a:cxn>
                <a:cxn ang="0">
                  <a:pos x="141" y="132"/>
                </a:cxn>
                <a:cxn ang="0">
                  <a:pos x="163" y="156"/>
                </a:cxn>
                <a:cxn ang="0">
                  <a:pos x="182" y="178"/>
                </a:cxn>
                <a:cxn ang="0">
                  <a:pos x="197" y="199"/>
                </a:cxn>
                <a:cxn ang="0">
                  <a:pos x="194" y="181"/>
                </a:cxn>
                <a:cxn ang="0">
                  <a:pos x="187" y="159"/>
                </a:cxn>
                <a:cxn ang="0">
                  <a:pos x="175" y="133"/>
                </a:cxn>
                <a:cxn ang="0">
                  <a:pos x="161" y="104"/>
                </a:cxn>
                <a:cxn ang="0">
                  <a:pos x="149" y="84"/>
                </a:cxn>
                <a:cxn ang="0">
                  <a:pos x="134" y="63"/>
                </a:cxn>
                <a:cxn ang="0">
                  <a:pos x="115" y="44"/>
                </a:cxn>
                <a:cxn ang="0">
                  <a:pos x="93" y="29"/>
                </a:cxn>
                <a:cxn ang="0">
                  <a:pos x="67" y="15"/>
                </a:cxn>
                <a:cxn ang="0">
                  <a:pos x="38" y="7"/>
                </a:cxn>
                <a:cxn ang="0">
                  <a:pos x="4" y="3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38" y="3"/>
                </a:cxn>
                <a:cxn ang="0">
                  <a:pos x="67" y="12"/>
                </a:cxn>
                <a:cxn ang="0">
                  <a:pos x="94" y="26"/>
                </a:cxn>
                <a:cxn ang="0">
                  <a:pos x="117" y="43"/>
                </a:cxn>
                <a:cxn ang="0">
                  <a:pos x="135" y="62"/>
                </a:cxn>
                <a:cxn ang="0">
                  <a:pos x="151" y="82"/>
                </a:cxn>
                <a:cxn ang="0">
                  <a:pos x="165" y="103"/>
                </a:cxn>
                <a:cxn ang="0">
                  <a:pos x="178" y="128"/>
                </a:cxn>
                <a:cxn ang="0">
                  <a:pos x="187" y="152"/>
                </a:cxn>
                <a:cxn ang="0">
                  <a:pos x="194" y="173"/>
                </a:cxn>
                <a:cxn ang="0">
                  <a:pos x="199" y="190"/>
                </a:cxn>
                <a:cxn ang="0">
                  <a:pos x="202" y="202"/>
                </a:cxn>
                <a:cxn ang="0">
                  <a:pos x="202" y="205"/>
                </a:cxn>
                <a:cxn ang="0">
                  <a:pos x="201" y="214"/>
                </a:cxn>
                <a:cxn ang="0">
                  <a:pos x="199" y="207"/>
                </a:cxn>
                <a:cxn ang="0">
                  <a:pos x="187" y="188"/>
                </a:cxn>
                <a:cxn ang="0">
                  <a:pos x="170" y="168"/>
                </a:cxn>
                <a:cxn ang="0">
                  <a:pos x="149" y="145"/>
                </a:cxn>
                <a:cxn ang="0">
                  <a:pos x="127" y="122"/>
                </a:cxn>
                <a:cxn ang="0">
                  <a:pos x="81" y="75"/>
                </a:cxn>
                <a:cxn ang="0">
                  <a:pos x="58" y="55"/>
                </a:cxn>
                <a:cxn ang="0">
                  <a:pos x="38" y="36"/>
                </a:cxn>
                <a:cxn ang="0">
                  <a:pos x="21" y="20"/>
                </a:cxn>
                <a:cxn ang="0">
                  <a:pos x="7" y="10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202" h="214">
                  <a:moveTo>
                    <a:pt x="4" y="3"/>
                  </a:moveTo>
                  <a:lnTo>
                    <a:pt x="12" y="12"/>
                  </a:lnTo>
                  <a:lnTo>
                    <a:pt x="28" y="24"/>
                  </a:lnTo>
                  <a:lnTo>
                    <a:pt x="46" y="41"/>
                  </a:lnTo>
                  <a:lnTo>
                    <a:pt x="69" y="62"/>
                  </a:lnTo>
                  <a:lnTo>
                    <a:pt x="93" y="84"/>
                  </a:lnTo>
                  <a:lnTo>
                    <a:pt x="141" y="132"/>
                  </a:lnTo>
                  <a:lnTo>
                    <a:pt x="163" y="156"/>
                  </a:lnTo>
                  <a:lnTo>
                    <a:pt x="182" y="178"/>
                  </a:lnTo>
                  <a:lnTo>
                    <a:pt x="197" y="199"/>
                  </a:lnTo>
                  <a:lnTo>
                    <a:pt x="194" y="181"/>
                  </a:lnTo>
                  <a:lnTo>
                    <a:pt x="187" y="159"/>
                  </a:lnTo>
                  <a:lnTo>
                    <a:pt x="175" y="133"/>
                  </a:lnTo>
                  <a:lnTo>
                    <a:pt x="161" y="104"/>
                  </a:lnTo>
                  <a:lnTo>
                    <a:pt x="149" y="84"/>
                  </a:lnTo>
                  <a:lnTo>
                    <a:pt x="134" y="63"/>
                  </a:lnTo>
                  <a:lnTo>
                    <a:pt x="115" y="44"/>
                  </a:lnTo>
                  <a:lnTo>
                    <a:pt x="93" y="29"/>
                  </a:lnTo>
                  <a:lnTo>
                    <a:pt x="67" y="15"/>
                  </a:lnTo>
                  <a:lnTo>
                    <a:pt x="38" y="7"/>
                  </a:lnTo>
                  <a:lnTo>
                    <a:pt x="4" y="3"/>
                  </a:lnTo>
                  <a:close/>
                  <a:moveTo>
                    <a:pt x="2" y="0"/>
                  </a:moveTo>
                  <a:lnTo>
                    <a:pt x="4" y="0"/>
                  </a:lnTo>
                  <a:lnTo>
                    <a:pt x="38" y="3"/>
                  </a:lnTo>
                  <a:lnTo>
                    <a:pt x="67" y="12"/>
                  </a:lnTo>
                  <a:lnTo>
                    <a:pt x="94" y="26"/>
                  </a:lnTo>
                  <a:lnTo>
                    <a:pt x="117" y="43"/>
                  </a:lnTo>
                  <a:lnTo>
                    <a:pt x="135" y="62"/>
                  </a:lnTo>
                  <a:lnTo>
                    <a:pt x="151" y="82"/>
                  </a:lnTo>
                  <a:lnTo>
                    <a:pt x="165" y="103"/>
                  </a:lnTo>
                  <a:lnTo>
                    <a:pt x="178" y="128"/>
                  </a:lnTo>
                  <a:lnTo>
                    <a:pt x="187" y="152"/>
                  </a:lnTo>
                  <a:lnTo>
                    <a:pt x="194" y="173"/>
                  </a:lnTo>
                  <a:lnTo>
                    <a:pt x="199" y="190"/>
                  </a:lnTo>
                  <a:lnTo>
                    <a:pt x="202" y="202"/>
                  </a:lnTo>
                  <a:lnTo>
                    <a:pt x="202" y="205"/>
                  </a:lnTo>
                  <a:lnTo>
                    <a:pt x="201" y="214"/>
                  </a:lnTo>
                  <a:lnTo>
                    <a:pt x="199" y="207"/>
                  </a:lnTo>
                  <a:lnTo>
                    <a:pt x="187" y="188"/>
                  </a:lnTo>
                  <a:lnTo>
                    <a:pt x="170" y="168"/>
                  </a:lnTo>
                  <a:lnTo>
                    <a:pt x="149" y="145"/>
                  </a:lnTo>
                  <a:lnTo>
                    <a:pt x="127" y="122"/>
                  </a:lnTo>
                  <a:lnTo>
                    <a:pt x="81" y="75"/>
                  </a:lnTo>
                  <a:lnTo>
                    <a:pt x="58" y="55"/>
                  </a:lnTo>
                  <a:lnTo>
                    <a:pt x="38" y="36"/>
                  </a:lnTo>
                  <a:lnTo>
                    <a:pt x="21" y="20"/>
                  </a:lnTo>
                  <a:lnTo>
                    <a:pt x="7" y="10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19727"/>
            </a:solidFill>
            <a:ln w="0">
              <a:solidFill>
                <a:srgbClr val="71972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38" name="Рисунок 39" descr="подчеркивание размытое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-29674" y="683409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227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Box 236"/>
          <p:cNvSpPr txBox="1">
            <a:spLocks noChangeArrowheads="1"/>
          </p:cNvSpPr>
          <p:nvPr/>
        </p:nvSpPr>
        <p:spPr bwMode="auto">
          <a:xfrm>
            <a:off x="469344" y="167592"/>
            <a:ext cx="3700005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ПОРТФЕЛЬ РЕШЕНИЙ</a:t>
            </a:r>
          </a:p>
        </p:txBody>
      </p:sp>
      <p:pic>
        <p:nvPicPr>
          <p:cNvPr id="238" name="Рисунок 39" descr="подчеркивание размытое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682409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2" name="Прямоугольник с двумя скругленными противолежащими углами 381"/>
          <p:cNvSpPr/>
          <p:nvPr/>
        </p:nvSpPr>
        <p:spPr>
          <a:xfrm>
            <a:off x="1596223" y="1199626"/>
            <a:ext cx="771787" cy="771787"/>
          </a:xfrm>
          <a:prstGeom prst="round2DiagRect">
            <a:avLst/>
          </a:prstGeom>
          <a:solidFill>
            <a:srgbClr val="FFF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3" name="Рисунок 382" descr="3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-51000" contrast="-28000"/>
          </a:blip>
          <a:stretch>
            <a:fillRect/>
          </a:stretch>
        </p:blipFill>
        <p:spPr>
          <a:xfrm>
            <a:off x="1764002" y="1421555"/>
            <a:ext cx="442867" cy="324871"/>
          </a:xfrm>
          <a:prstGeom prst="rect">
            <a:avLst/>
          </a:prstGeom>
        </p:spPr>
      </p:pic>
      <p:sp>
        <p:nvSpPr>
          <p:cNvPr id="385" name="TextBox 384"/>
          <p:cNvSpPr txBox="1">
            <a:spLocks noChangeArrowheads="1"/>
          </p:cNvSpPr>
          <p:nvPr/>
        </p:nvSpPr>
        <p:spPr bwMode="auto">
          <a:xfrm>
            <a:off x="2384348" y="1248489"/>
            <a:ext cx="2625993" cy="35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БАРС.Сельское</a:t>
            </a: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хозяйство</a:t>
            </a:r>
          </a:p>
        </p:txBody>
      </p:sp>
      <p:sp>
        <p:nvSpPr>
          <p:cNvPr id="386" name="TextBox 385"/>
          <p:cNvSpPr txBox="1">
            <a:spLocks noChangeArrowheads="1"/>
          </p:cNvSpPr>
          <p:nvPr/>
        </p:nvSpPr>
        <p:spPr bwMode="auto">
          <a:xfrm>
            <a:off x="2384348" y="1494576"/>
            <a:ext cx="2085782" cy="41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ГосТехНадзор</a:t>
            </a:r>
            <a:endParaRPr lang="ru-RU" alt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1" name="Прямоугольник с двумя скругленными противолежащими углами 400"/>
          <p:cNvSpPr/>
          <p:nvPr/>
        </p:nvSpPr>
        <p:spPr>
          <a:xfrm>
            <a:off x="1596223" y="2204864"/>
            <a:ext cx="771787" cy="771787"/>
          </a:xfrm>
          <a:prstGeom prst="round2DiagRect">
            <a:avLst/>
          </a:prstGeom>
          <a:solidFill>
            <a:srgbClr val="FFF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3" name="TextBox 402"/>
          <p:cNvSpPr txBox="1">
            <a:spLocks noChangeArrowheads="1"/>
          </p:cNvSpPr>
          <p:nvPr/>
        </p:nvSpPr>
        <p:spPr bwMode="auto">
          <a:xfrm>
            <a:off x="2384348" y="2253727"/>
            <a:ext cx="2625993" cy="35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БАРС.Сельское</a:t>
            </a: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хозяйство</a:t>
            </a:r>
          </a:p>
        </p:txBody>
      </p:sp>
      <p:sp>
        <p:nvSpPr>
          <p:cNvPr id="404" name="TextBox 403"/>
          <p:cNvSpPr txBox="1">
            <a:spLocks noChangeArrowheads="1"/>
          </p:cNvSpPr>
          <p:nvPr/>
        </p:nvSpPr>
        <p:spPr bwMode="auto">
          <a:xfrm>
            <a:off x="2384348" y="2499814"/>
            <a:ext cx="2441649" cy="41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Субсидирование</a:t>
            </a:r>
          </a:p>
        </p:txBody>
      </p:sp>
      <p:sp>
        <p:nvSpPr>
          <p:cNvPr id="405" name="Прямоугольник с двумя скругленными противолежащими углами 404"/>
          <p:cNvSpPr/>
          <p:nvPr/>
        </p:nvSpPr>
        <p:spPr>
          <a:xfrm>
            <a:off x="1596223" y="3234650"/>
            <a:ext cx="771787" cy="771787"/>
          </a:xfrm>
          <a:prstGeom prst="round2DiagRect">
            <a:avLst/>
          </a:prstGeom>
          <a:solidFill>
            <a:srgbClr val="FFF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0" name="TextBox 409"/>
          <p:cNvSpPr txBox="1">
            <a:spLocks noChangeArrowheads="1"/>
          </p:cNvSpPr>
          <p:nvPr/>
        </p:nvSpPr>
        <p:spPr bwMode="auto">
          <a:xfrm>
            <a:off x="2384348" y="3283513"/>
            <a:ext cx="2625993" cy="35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БАРС.Сельское</a:t>
            </a: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хозяйство</a:t>
            </a:r>
          </a:p>
        </p:txBody>
      </p:sp>
      <p:sp>
        <p:nvSpPr>
          <p:cNvPr id="411" name="TextBox 410"/>
          <p:cNvSpPr txBox="1">
            <a:spLocks noChangeArrowheads="1"/>
          </p:cNvSpPr>
          <p:nvPr/>
        </p:nvSpPr>
        <p:spPr bwMode="auto">
          <a:xfrm>
            <a:off x="2384348" y="3529600"/>
            <a:ext cx="1960748" cy="41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Ветеринария</a:t>
            </a:r>
          </a:p>
        </p:txBody>
      </p:sp>
      <p:sp>
        <p:nvSpPr>
          <p:cNvPr id="412" name="Прямоугольник с двумя скругленными противолежащими углами 411"/>
          <p:cNvSpPr/>
          <p:nvPr/>
        </p:nvSpPr>
        <p:spPr>
          <a:xfrm>
            <a:off x="1596223" y="4276318"/>
            <a:ext cx="771787" cy="771787"/>
          </a:xfrm>
          <a:prstGeom prst="round2DiagRect">
            <a:avLst/>
          </a:prstGeom>
          <a:solidFill>
            <a:srgbClr val="FFF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4" name="TextBox 413"/>
          <p:cNvSpPr txBox="1">
            <a:spLocks noChangeArrowheads="1"/>
          </p:cNvSpPr>
          <p:nvPr/>
        </p:nvSpPr>
        <p:spPr bwMode="auto">
          <a:xfrm>
            <a:off x="2384348" y="4325181"/>
            <a:ext cx="2625993" cy="35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БАРС.Сельское</a:t>
            </a: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хозяйство</a:t>
            </a:r>
          </a:p>
        </p:txBody>
      </p:sp>
      <p:sp>
        <p:nvSpPr>
          <p:cNvPr id="415" name="TextBox 414"/>
          <p:cNvSpPr txBox="1">
            <a:spLocks noChangeArrowheads="1"/>
          </p:cNvSpPr>
          <p:nvPr/>
        </p:nvSpPr>
        <p:spPr bwMode="auto">
          <a:xfrm>
            <a:off x="2384348" y="4571268"/>
            <a:ext cx="1644956" cy="41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ВетНадзор</a:t>
            </a:r>
            <a:endParaRPr lang="ru-RU" alt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16" name="Прямоугольник с двумя скругленными противолежащими углами 415"/>
          <p:cNvSpPr/>
          <p:nvPr/>
        </p:nvSpPr>
        <p:spPr>
          <a:xfrm>
            <a:off x="1596223" y="5306104"/>
            <a:ext cx="771787" cy="771787"/>
          </a:xfrm>
          <a:prstGeom prst="round2DiagRect">
            <a:avLst/>
          </a:prstGeom>
          <a:solidFill>
            <a:srgbClr val="FFF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8" name="TextBox 417"/>
          <p:cNvSpPr txBox="1">
            <a:spLocks noChangeArrowheads="1"/>
          </p:cNvSpPr>
          <p:nvPr/>
        </p:nvSpPr>
        <p:spPr bwMode="auto">
          <a:xfrm>
            <a:off x="2384348" y="5354967"/>
            <a:ext cx="2625993" cy="35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БАРС.Сельское</a:t>
            </a: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хозяйство</a:t>
            </a:r>
          </a:p>
        </p:txBody>
      </p:sp>
      <p:sp>
        <p:nvSpPr>
          <p:cNvPr id="419" name="TextBox 418"/>
          <p:cNvSpPr txBox="1">
            <a:spLocks noChangeArrowheads="1"/>
          </p:cNvSpPr>
          <p:nvPr/>
        </p:nvSpPr>
        <p:spPr bwMode="auto">
          <a:xfrm>
            <a:off x="2384348" y="5601054"/>
            <a:ext cx="1685031" cy="41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Земеделия</a:t>
            </a:r>
            <a:endParaRPr lang="ru-RU" alt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93" name="Рисунок 392" descr="6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-51000" contrast="-28000"/>
          </a:blip>
          <a:stretch>
            <a:fillRect/>
          </a:stretch>
        </p:blipFill>
        <p:spPr>
          <a:xfrm>
            <a:off x="1703233" y="5552003"/>
            <a:ext cx="558240" cy="348710"/>
          </a:xfrm>
          <a:prstGeom prst="rect">
            <a:avLst/>
          </a:prstGeom>
        </p:spPr>
      </p:pic>
      <p:pic>
        <p:nvPicPr>
          <p:cNvPr id="394" name="Рисунок 393" descr="4.png"/>
          <p:cNvPicPr>
            <a:picLocks noChangeAspect="1"/>
          </p:cNvPicPr>
          <p:nvPr/>
        </p:nvPicPr>
        <p:blipFill>
          <a:blip r:embed="rId6" cstate="print">
            <a:lum bright="-51000" contrast="-28000"/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83630" y="2328609"/>
            <a:ext cx="405924" cy="534924"/>
          </a:xfrm>
          <a:prstGeom prst="rect">
            <a:avLst/>
          </a:prstGeom>
        </p:spPr>
      </p:pic>
      <p:pic>
        <p:nvPicPr>
          <p:cNvPr id="395" name="Рисунок 394" descr="2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-51000" contrast="-28000"/>
          </a:blip>
          <a:stretch>
            <a:fillRect/>
          </a:stretch>
        </p:blipFill>
        <p:spPr>
          <a:xfrm>
            <a:off x="1710437" y="3391891"/>
            <a:ext cx="539528" cy="486846"/>
          </a:xfrm>
          <a:prstGeom prst="rect">
            <a:avLst/>
          </a:prstGeom>
        </p:spPr>
      </p:pic>
      <p:pic>
        <p:nvPicPr>
          <p:cNvPr id="396" name="Рисунок 395" descr="5.png"/>
          <p:cNvPicPr>
            <a:picLocks noChangeAspect="1"/>
          </p:cNvPicPr>
          <p:nvPr/>
        </p:nvPicPr>
        <p:blipFill>
          <a:blip r:embed="rId8" cstate="print">
            <a:lum bright="-51000" contrast="-28000"/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02966" y="4437132"/>
            <a:ext cx="572720" cy="474938"/>
          </a:xfrm>
          <a:prstGeom prst="rect">
            <a:avLst/>
          </a:prstGeom>
        </p:spPr>
      </p:pic>
      <p:grpSp>
        <p:nvGrpSpPr>
          <p:cNvPr id="458" name="Группа 457"/>
          <p:cNvGrpSpPr/>
          <p:nvPr/>
        </p:nvGrpSpPr>
        <p:grpSpPr>
          <a:xfrm>
            <a:off x="6687670" y="1199626"/>
            <a:ext cx="3668996" cy="2806811"/>
            <a:chOff x="6096000" y="1199626"/>
            <a:chExt cx="3668996" cy="2806811"/>
          </a:xfrm>
        </p:grpSpPr>
        <p:sp>
          <p:nvSpPr>
            <p:cNvPr id="420" name="Прямоугольник с двумя скругленными противолежащими углами 419"/>
            <p:cNvSpPr/>
            <p:nvPr/>
          </p:nvSpPr>
          <p:spPr>
            <a:xfrm>
              <a:off x="6096000" y="1199626"/>
              <a:ext cx="771787" cy="771787"/>
            </a:xfrm>
            <a:prstGeom prst="round2DiagRect">
              <a:avLst/>
            </a:prstGeom>
            <a:solidFill>
              <a:srgbClr val="7739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2" name="TextBox 421"/>
            <p:cNvSpPr txBox="1">
              <a:spLocks noChangeArrowheads="1"/>
            </p:cNvSpPr>
            <p:nvPr/>
          </p:nvSpPr>
          <p:spPr bwMode="auto">
            <a:xfrm>
              <a:off x="6884125" y="1248489"/>
              <a:ext cx="1895024" cy="352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4911" tIns="52457" rIns="104911" bIns="52457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БАРС.Мониторинг</a:t>
              </a:r>
              <a:endPara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423" name="TextBox 422"/>
            <p:cNvSpPr txBox="1">
              <a:spLocks noChangeArrowheads="1"/>
            </p:cNvSpPr>
            <p:nvPr/>
          </p:nvSpPr>
          <p:spPr bwMode="auto">
            <a:xfrm>
              <a:off x="6884125" y="1494576"/>
              <a:ext cx="2880871" cy="413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4911" tIns="52457" rIns="104911" bIns="52457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Сельское хозяйство</a:t>
              </a:r>
            </a:p>
          </p:txBody>
        </p:sp>
        <p:sp>
          <p:nvSpPr>
            <p:cNvPr id="424" name="Прямоугольник с двумя скругленными противолежащими углами 423"/>
            <p:cNvSpPr/>
            <p:nvPr/>
          </p:nvSpPr>
          <p:spPr>
            <a:xfrm>
              <a:off x="6096000" y="2204864"/>
              <a:ext cx="771787" cy="771787"/>
            </a:xfrm>
            <a:prstGeom prst="round2DiagRect">
              <a:avLst/>
            </a:prstGeom>
            <a:solidFill>
              <a:srgbClr val="7739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5" name="TextBox 424"/>
            <p:cNvSpPr txBox="1">
              <a:spLocks noChangeArrowheads="1"/>
            </p:cNvSpPr>
            <p:nvPr/>
          </p:nvSpPr>
          <p:spPr bwMode="auto">
            <a:xfrm>
              <a:off x="6884125" y="2253727"/>
              <a:ext cx="1895024" cy="352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4911" tIns="52457" rIns="104911" bIns="52457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БАРС.Мониторинг</a:t>
              </a:r>
              <a:endPara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426" name="TextBox 425"/>
            <p:cNvSpPr txBox="1">
              <a:spLocks noChangeArrowheads="1"/>
            </p:cNvSpPr>
            <p:nvPr/>
          </p:nvSpPr>
          <p:spPr bwMode="auto">
            <a:xfrm>
              <a:off x="6884125" y="2499814"/>
              <a:ext cx="1960748" cy="413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4911" tIns="52457" rIns="104911" bIns="52457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Ветеринария</a:t>
              </a:r>
            </a:p>
          </p:txBody>
        </p:sp>
        <p:sp>
          <p:nvSpPr>
            <p:cNvPr id="427" name="Прямоугольник с двумя скругленными противолежащими углами 426"/>
            <p:cNvSpPr/>
            <p:nvPr/>
          </p:nvSpPr>
          <p:spPr>
            <a:xfrm>
              <a:off x="6096000" y="3234650"/>
              <a:ext cx="771787" cy="771787"/>
            </a:xfrm>
            <a:prstGeom prst="round2DiagRect">
              <a:avLst/>
            </a:prstGeom>
            <a:solidFill>
              <a:srgbClr val="FFF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8" name="TextBox 427"/>
            <p:cNvSpPr txBox="1">
              <a:spLocks noChangeArrowheads="1"/>
            </p:cNvSpPr>
            <p:nvPr/>
          </p:nvSpPr>
          <p:spPr bwMode="auto">
            <a:xfrm>
              <a:off x="6884125" y="3283513"/>
              <a:ext cx="2625993" cy="352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4911" tIns="52457" rIns="104911" bIns="52457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БАРС.Сельское</a:t>
              </a:r>
              <a:r>
                <a:rPr lang="ru-RU" alt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 хозяйство</a:t>
              </a:r>
            </a:p>
          </p:txBody>
        </p:sp>
        <p:sp>
          <p:nvSpPr>
            <p:cNvPr id="429" name="TextBox 428"/>
            <p:cNvSpPr txBox="1">
              <a:spLocks noChangeArrowheads="1"/>
            </p:cNvSpPr>
            <p:nvPr/>
          </p:nvSpPr>
          <p:spPr bwMode="auto">
            <a:xfrm>
              <a:off x="6884125" y="3529600"/>
              <a:ext cx="2481723" cy="413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4911" tIns="52457" rIns="104911" bIns="52457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Животноводство</a:t>
              </a:r>
            </a:p>
          </p:txBody>
        </p:sp>
        <p:pic>
          <p:nvPicPr>
            <p:cNvPr id="440" name="Рисунок 439" descr="01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04808" y="1332380"/>
              <a:ext cx="342226" cy="473410"/>
            </a:xfrm>
            <a:prstGeom prst="rect">
              <a:avLst/>
            </a:prstGeom>
          </p:spPr>
        </p:pic>
        <p:pic>
          <p:nvPicPr>
            <p:cNvPr id="441" name="Рисунок 440" descr="2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10214" y="2348880"/>
              <a:ext cx="539528" cy="486846"/>
            </a:xfrm>
            <a:prstGeom prst="rect">
              <a:avLst/>
            </a:prstGeom>
          </p:spPr>
        </p:pic>
        <p:pic>
          <p:nvPicPr>
            <p:cNvPr id="5122" name="Picture 2" descr="E:\Tanya\WORK WORK\фирм стиль\Брендбук\Набор\Новый концепт лого\БАРС.Сельское Хозяйство\БАРС.Сельское Хозяйство_Животноводство_логотип\БАРС.Сельское Хозяйство_Животноводство_пиктограмма.png"/>
            <p:cNvPicPr>
              <a:picLocks noChangeAspect="1" noChangeArrowheads="1"/>
            </p:cNvPicPr>
            <p:nvPr/>
          </p:nvPicPr>
          <p:blipFill>
            <a:blip r:embed="rId10" cstate="print">
              <a:lum bright="-10000" contrast="10000"/>
            </a:blip>
            <a:srcRect/>
            <a:stretch>
              <a:fillRect/>
            </a:stretch>
          </p:blipFill>
          <p:spPr bwMode="auto">
            <a:xfrm>
              <a:off x="6256341" y="3377672"/>
              <a:ext cx="474661" cy="474661"/>
            </a:xfrm>
            <a:prstGeom prst="rect">
              <a:avLst/>
            </a:prstGeom>
          </p:spPr>
        </p:pic>
      </p:grpSp>
      <p:grpSp>
        <p:nvGrpSpPr>
          <p:cNvPr id="459" name="Группа 458"/>
          <p:cNvGrpSpPr/>
          <p:nvPr/>
        </p:nvGrpSpPr>
        <p:grpSpPr>
          <a:xfrm>
            <a:off x="987873" y="2675595"/>
            <a:ext cx="1984656" cy="1984656"/>
            <a:chOff x="4440392" y="2236502"/>
            <a:chExt cx="3423683" cy="3423683"/>
          </a:xfrm>
          <a:solidFill>
            <a:srgbClr val="F19A27">
              <a:alpha val="40000"/>
            </a:srgbClr>
          </a:solidFill>
        </p:grpSpPr>
        <p:sp>
          <p:nvSpPr>
            <p:cNvPr id="449" name="Арка 448"/>
            <p:cNvSpPr/>
            <p:nvPr/>
          </p:nvSpPr>
          <p:spPr>
            <a:xfrm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51" name="Арка 450"/>
            <p:cNvSpPr/>
            <p:nvPr/>
          </p:nvSpPr>
          <p:spPr>
            <a:xfrm>
              <a:off x="4440392" y="2236502"/>
              <a:ext cx="3423683" cy="3423683"/>
            </a:xfrm>
            <a:prstGeom prst="blockArc">
              <a:avLst>
                <a:gd name="adj1" fmla="val 13674599"/>
                <a:gd name="adj2" fmla="val 15102914"/>
                <a:gd name="adj3" fmla="val 114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52" name="Арка 451"/>
            <p:cNvSpPr/>
            <p:nvPr/>
          </p:nvSpPr>
          <p:spPr>
            <a:xfrm rot="17367747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4746262"/>
                <a:gd name="adj3" fmla="val 72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53" name="Арка 452"/>
            <p:cNvSpPr/>
            <p:nvPr/>
          </p:nvSpPr>
          <p:spPr>
            <a:xfrm rot="14794661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54" name="Арка 453"/>
            <p:cNvSpPr/>
            <p:nvPr/>
          </p:nvSpPr>
          <p:spPr>
            <a:xfrm rot="12093764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55" name="Арка 454"/>
            <p:cNvSpPr/>
            <p:nvPr/>
          </p:nvSpPr>
          <p:spPr>
            <a:xfrm rot="7200000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56" name="Арка 455"/>
            <p:cNvSpPr/>
            <p:nvPr/>
          </p:nvSpPr>
          <p:spPr>
            <a:xfrm rot="4500000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57" name="Арка 456"/>
            <p:cNvSpPr/>
            <p:nvPr/>
          </p:nvSpPr>
          <p:spPr>
            <a:xfrm rot="7200000">
              <a:off x="4440392" y="2236502"/>
              <a:ext cx="3423683" cy="3423683"/>
            </a:xfrm>
            <a:prstGeom prst="blockArc">
              <a:avLst>
                <a:gd name="adj1" fmla="val 13674599"/>
                <a:gd name="adj2" fmla="val 15102914"/>
                <a:gd name="adj3" fmla="val 114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460" name="Группа 459"/>
          <p:cNvGrpSpPr/>
          <p:nvPr/>
        </p:nvGrpSpPr>
        <p:grpSpPr>
          <a:xfrm>
            <a:off x="996998" y="3657251"/>
            <a:ext cx="1984656" cy="1984656"/>
            <a:chOff x="4440392" y="2236502"/>
            <a:chExt cx="3423683" cy="3423683"/>
          </a:xfrm>
          <a:solidFill>
            <a:srgbClr val="F19A27">
              <a:alpha val="40000"/>
            </a:srgbClr>
          </a:solidFill>
        </p:grpSpPr>
        <p:sp>
          <p:nvSpPr>
            <p:cNvPr id="461" name="Арка 460"/>
            <p:cNvSpPr/>
            <p:nvPr/>
          </p:nvSpPr>
          <p:spPr>
            <a:xfrm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2" name="Арка 461"/>
            <p:cNvSpPr/>
            <p:nvPr/>
          </p:nvSpPr>
          <p:spPr>
            <a:xfrm>
              <a:off x="4440392" y="2236502"/>
              <a:ext cx="3423683" cy="3423683"/>
            </a:xfrm>
            <a:prstGeom prst="blockArc">
              <a:avLst>
                <a:gd name="adj1" fmla="val 13674599"/>
                <a:gd name="adj2" fmla="val 15102914"/>
                <a:gd name="adj3" fmla="val 114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3" name="Арка 462"/>
            <p:cNvSpPr/>
            <p:nvPr/>
          </p:nvSpPr>
          <p:spPr>
            <a:xfrm rot="17367747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4746262"/>
                <a:gd name="adj3" fmla="val 72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4" name="Арка 463"/>
            <p:cNvSpPr/>
            <p:nvPr/>
          </p:nvSpPr>
          <p:spPr>
            <a:xfrm rot="14794661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5" name="Арка 464"/>
            <p:cNvSpPr/>
            <p:nvPr/>
          </p:nvSpPr>
          <p:spPr>
            <a:xfrm rot="12093764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6" name="Арка 465"/>
            <p:cNvSpPr/>
            <p:nvPr/>
          </p:nvSpPr>
          <p:spPr>
            <a:xfrm rot="7200000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7" name="Арка 466"/>
            <p:cNvSpPr/>
            <p:nvPr/>
          </p:nvSpPr>
          <p:spPr>
            <a:xfrm rot="4500000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8" name="Арка 467"/>
            <p:cNvSpPr/>
            <p:nvPr/>
          </p:nvSpPr>
          <p:spPr>
            <a:xfrm rot="7200000">
              <a:off x="4440392" y="2236502"/>
              <a:ext cx="3423683" cy="3423683"/>
            </a:xfrm>
            <a:prstGeom prst="blockArc">
              <a:avLst>
                <a:gd name="adj1" fmla="val 13674599"/>
                <a:gd name="adj2" fmla="val 15102914"/>
                <a:gd name="adj3" fmla="val 114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6115747" y="1598429"/>
            <a:ext cx="1984656" cy="1984656"/>
            <a:chOff x="4440392" y="2236502"/>
            <a:chExt cx="3423683" cy="3423683"/>
          </a:xfrm>
          <a:solidFill>
            <a:srgbClr val="F19A27">
              <a:alpha val="40000"/>
            </a:srgbClr>
          </a:solidFill>
        </p:grpSpPr>
        <p:sp>
          <p:nvSpPr>
            <p:cNvPr id="56" name="Арка 55"/>
            <p:cNvSpPr/>
            <p:nvPr/>
          </p:nvSpPr>
          <p:spPr>
            <a:xfrm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Арка 56"/>
            <p:cNvSpPr/>
            <p:nvPr/>
          </p:nvSpPr>
          <p:spPr>
            <a:xfrm>
              <a:off x="4440392" y="2236502"/>
              <a:ext cx="3423683" cy="3423683"/>
            </a:xfrm>
            <a:prstGeom prst="blockArc">
              <a:avLst>
                <a:gd name="adj1" fmla="val 13674599"/>
                <a:gd name="adj2" fmla="val 15102914"/>
                <a:gd name="adj3" fmla="val 114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Арка 57"/>
            <p:cNvSpPr/>
            <p:nvPr/>
          </p:nvSpPr>
          <p:spPr>
            <a:xfrm rot="17367747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4746262"/>
                <a:gd name="adj3" fmla="val 72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9" name="Арка 58"/>
            <p:cNvSpPr/>
            <p:nvPr/>
          </p:nvSpPr>
          <p:spPr>
            <a:xfrm rot="14794661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0" name="Арка 59"/>
            <p:cNvSpPr/>
            <p:nvPr/>
          </p:nvSpPr>
          <p:spPr>
            <a:xfrm rot="12093764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1" name="Арка 60"/>
            <p:cNvSpPr/>
            <p:nvPr/>
          </p:nvSpPr>
          <p:spPr>
            <a:xfrm rot="7200000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2" name="Арка 61"/>
            <p:cNvSpPr/>
            <p:nvPr/>
          </p:nvSpPr>
          <p:spPr>
            <a:xfrm rot="4500000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3" name="Арка 62"/>
            <p:cNvSpPr/>
            <p:nvPr/>
          </p:nvSpPr>
          <p:spPr>
            <a:xfrm rot="7200000">
              <a:off x="4440392" y="2236502"/>
              <a:ext cx="3423683" cy="3423683"/>
            </a:xfrm>
            <a:prstGeom prst="blockArc">
              <a:avLst>
                <a:gd name="adj1" fmla="val 13674599"/>
                <a:gd name="adj2" fmla="val 15102914"/>
                <a:gd name="adj3" fmla="val 114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27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2" descr="E:\Tanya\WORK WORK\!ПОЛИГРАФИЯ\Календарь 2015\08-Август-СХ.jpg"/>
          <p:cNvPicPr>
            <a:picLocks noChangeAspect="1" noChangeArrowheads="1"/>
          </p:cNvPicPr>
          <p:nvPr/>
        </p:nvPicPr>
        <p:blipFill>
          <a:blip r:embed="rId3" cstate="print"/>
          <a:srcRect t="6117" b="81524"/>
          <a:stretch>
            <a:fillRect/>
          </a:stretch>
        </p:blipFill>
        <p:spPr bwMode="auto">
          <a:xfrm>
            <a:off x="0" y="755009"/>
            <a:ext cx="12192000" cy="847289"/>
          </a:xfrm>
          <a:prstGeom prst="rect">
            <a:avLst/>
          </a:prstGeom>
          <a:noFill/>
        </p:spPr>
      </p:pic>
      <p:grpSp>
        <p:nvGrpSpPr>
          <p:cNvPr id="219" name="Группа 218"/>
          <p:cNvGrpSpPr/>
          <p:nvPr/>
        </p:nvGrpSpPr>
        <p:grpSpPr>
          <a:xfrm>
            <a:off x="5955588" y="3729321"/>
            <a:ext cx="5133761" cy="2685457"/>
            <a:chOff x="6933137" y="4019859"/>
            <a:chExt cx="5077889" cy="2485765"/>
          </a:xfrm>
        </p:grpSpPr>
        <p:grpSp>
          <p:nvGrpSpPr>
            <p:cNvPr id="220" name="Группа 226"/>
            <p:cNvGrpSpPr/>
            <p:nvPr/>
          </p:nvGrpSpPr>
          <p:grpSpPr>
            <a:xfrm>
              <a:off x="7472262" y="4019859"/>
              <a:ext cx="4538764" cy="2431863"/>
              <a:chOff x="4986236" y="2918552"/>
              <a:chExt cx="6719989" cy="3600560"/>
            </a:xfrm>
          </p:grpSpPr>
          <p:sp>
            <p:nvSpPr>
              <p:cNvPr id="226" name="Freeform 4"/>
              <p:cNvSpPr>
                <a:spLocks/>
              </p:cNvSpPr>
              <p:nvPr/>
            </p:nvSpPr>
            <p:spPr bwMode="auto">
              <a:xfrm>
                <a:off x="10585202" y="5235139"/>
                <a:ext cx="41196" cy="46423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0" y="55"/>
                  </a:cxn>
                  <a:cxn ang="0">
                    <a:pos x="0" y="55"/>
                  </a:cxn>
                  <a:cxn ang="0">
                    <a:pos x="0" y="55"/>
                  </a:cxn>
                  <a:cxn ang="0">
                    <a:pos x="3" y="56"/>
                  </a:cxn>
                  <a:cxn ang="0">
                    <a:pos x="4" y="59"/>
                  </a:cxn>
                  <a:cxn ang="0">
                    <a:pos x="5" y="66"/>
                  </a:cxn>
                  <a:cxn ang="0">
                    <a:pos x="3" y="73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66" y="80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66" h="80">
                    <a:moveTo>
                      <a:pt x="41" y="0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5" y="66"/>
                    </a:lnTo>
                    <a:lnTo>
                      <a:pt x="3" y="73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66" y="80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27" name="Freeform 5"/>
              <p:cNvSpPr>
                <a:spLocks/>
              </p:cNvSpPr>
              <p:nvPr/>
            </p:nvSpPr>
            <p:spPr bwMode="auto">
              <a:xfrm>
                <a:off x="10548998" y="5266842"/>
                <a:ext cx="14980" cy="22645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4"/>
                  </a:cxn>
                  <a:cxn ang="0">
                    <a:pos x="15" y="35"/>
                  </a:cxn>
                  <a:cxn ang="0">
                    <a:pos x="21" y="38"/>
                  </a:cxn>
                  <a:cxn ang="0">
                    <a:pos x="25" y="40"/>
                  </a:cxn>
                  <a:cxn ang="0">
                    <a:pos x="25" y="40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8" y="8"/>
                  </a:cxn>
                  <a:cxn ang="0">
                    <a:pos x="11" y="16"/>
                  </a:cxn>
                  <a:cxn ang="0">
                    <a:pos x="5" y="2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25" h="40">
                    <a:moveTo>
                      <a:pt x="0" y="35"/>
                    </a:moveTo>
                    <a:lnTo>
                      <a:pt x="0" y="35"/>
                    </a:lnTo>
                    <a:lnTo>
                      <a:pt x="8" y="34"/>
                    </a:lnTo>
                    <a:lnTo>
                      <a:pt x="15" y="35"/>
                    </a:lnTo>
                    <a:lnTo>
                      <a:pt x="21" y="38"/>
                    </a:lnTo>
                    <a:lnTo>
                      <a:pt x="25" y="40"/>
                    </a:lnTo>
                    <a:lnTo>
                      <a:pt x="25" y="4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8" y="8"/>
                    </a:lnTo>
                    <a:lnTo>
                      <a:pt x="11" y="16"/>
                    </a:lnTo>
                    <a:lnTo>
                      <a:pt x="5" y="2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28" name="Freeform 6"/>
              <p:cNvSpPr>
                <a:spLocks/>
              </p:cNvSpPr>
              <p:nvPr/>
            </p:nvSpPr>
            <p:spPr bwMode="auto">
              <a:xfrm>
                <a:off x="8264507" y="3646590"/>
                <a:ext cx="24967" cy="18116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14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3" y="5"/>
                  </a:cxn>
                  <a:cxn ang="0">
                    <a:pos x="2" y="7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2" y="15"/>
                  </a:cxn>
                  <a:cxn ang="0">
                    <a:pos x="3" y="20"/>
                  </a:cxn>
                  <a:cxn ang="0">
                    <a:pos x="4" y="24"/>
                  </a:cxn>
                  <a:cxn ang="0">
                    <a:pos x="6" y="28"/>
                  </a:cxn>
                  <a:cxn ang="0">
                    <a:pos x="10" y="30"/>
                  </a:cxn>
                  <a:cxn ang="0">
                    <a:pos x="13" y="31"/>
                  </a:cxn>
                  <a:cxn ang="0">
                    <a:pos x="18" y="32"/>
                  </a:cxn>
                  <a:cxn ang="0">
                    <a:pos x="22" y="32"/>
                  </a:cxn>
                  <a:cxn ang="0">
                    <a:pos x="22" y="32"/>
                  </a:cxn>
                  <a:cxn ang="0">
                    <a:pos x="26" y="32"/>
                  </a:cxn>
                  <a:cxn ang="0">
                    <a:pos x="29" y="31"/>
                  </a:cxn>
                  <a:cxn ang="0">
                    <a:pos x="33" y="26"/>
                  </a:cxn>
                  <a:cxn ang="0">
                    <a:pos x="36" y="22"/>
                  </a:cxn>
                  <a:cxn ang="0">
                    <a:pos x="38" y="20"/>
                  </a:cxn>
                  <a:cxn ang="0">
                    <a:pos x="41" y="18"/>
                  </a:cxn>
                  <a:cxn ang="0">
                    <a:pos x="41" y="18"/>
                  </a:cxn>
                  <a:cxn ang="0">
                    <a:pos x="29" y="6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41" h="32">
                    <a:moveTo>
                      <a:pt x="22" y="0"/>
                    </a:moveTo>
                    <a:lnTo>
                      <a:pt x="22" y="0"/>
                    </a:lnTo>
                    <a:lnTo>
                      <a:pt x="14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3" y="5"/>
                    </a:lnTo>
                    <a:lnTo>
                      <a:pt x="2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5"/>
                    </a:lnTo>
                    <a:lnTo>
                      <a:pt x="3" y="20"/>
                    </a:lnTo>
                    <a:lnTo>
                      <a:pt x="4" y="24"/>
                    </a:lnTo>
                    <a:lnTo>
                      <a:pt x="6" y="28"/>
                    </a:lnTo>
                    <a:lnTo>
                      <a:pt x="10" y="30"/>
                    </a:lnTo>
                    <a:lnTo>
                      <a:pt x="13" y="31"/>
                    </a:lnTo>
                    <a:lnTo>
                      <a:pt x="18" y="32"/>
                    </a:lnTo>
                    <a:lnTo>
                      <a:pt x="22" y="32"/>
                    </a:lnTo>
                    <a:lnTo>
                      <a:pt x="22" y="32"/>
                    </a:lnTo>
                    <a:lnTo>
                      <a:pt x="26" y="32"/>
                    </a:lnTo>
                    <a:lnTo>
                      <a:pt x="29" y="31"/>
                    </a:lnTo>
                    <a:lnTo>
                      <a:pt x="33" y="26"/>
                    </a:lnTo>
                    <a:lnTo>
                      <a:pt x="36" y="22"/>
                    </a:lnTo>
                    <a:lnTo>
                      <a:pt x="38" y="20"/>
                    </a:lnTo>
                    <a:lnTo>
                      <a:pt x="41" y="18"/>
                    </a:lnTo>
                    <a:lnTo>
                      <a:pt x="41" y="18"/>
                    </a:lnTo>
                    <a:lnTo>
                      <a:pt x="29" y="6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29" name="Freeform 7"/>
              <p:cNvSpPr>
                <a:spLocks/>
              </p:cNvSpPr>
              <p:nvPr/>
            </p:nvSpPr>
            <p:spPr bwMode="auto">
              <a:xfrm>
                <a:off x="8286978" y="3763212"/>
                <a:ext cx="46189" cy="38497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15" y="0"/>
                  </a:cxn>
                  <a:cxn ang="0">
                    <a:pos x="12" y="1"/>
                  </a:cxn>
                  <a:cxn ang="0">
                    <a:pos x="8" y="3"/>
                  </a:cxn>
                  <a:cxn ang="0">
                    <a:pos x="5" y="6"/>
                  </a:cxn>
                  <a:cxn ang="0">
                    <a:pos x="4" y="7"/>
                  </a:cxn>
                  <a:cxn ang="0">
                    <a:pos x="1" y="7"/>
                  </a:cxn>
                  <a:cxn ang="0">
                    <a:pos x="1" y="7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1" y="24"/>
                  </a:cxn>
                  <a:cxn ang="0">
                    <a:pos x="1" y="29"/>
                  </a:cxn>
                  <a:cxn ang="0">
                    <a:pos x="1" y="29"/>
                  </a:cxn>
                  <a:cxn ang="0">
                    <a:pos x="1" y="33"/>
                  </a:cxn>
                  <a:cxn ang="0">
                    <a:pos x="4" y="38"/>
                  </a:cxn>
                  <a:cxn ang="0">
                    <a:pos x="6" y="41"/>
                  </a:cxn>
                  <a:cxn ang="0">
                    <a:pos x="9" y="46"/>
                  </a:cxn>
                  <a:cxn ang="0">
                    <a:pos x="14" y="49"/>
                  </a:cxn>
                  <a:cxn ang="0">
                    <a:pos x="20" y="52"/>
                  </a:cxn>
                  <a:cxn ang="0">
                    <a:pos x="27" y="54"/>
                  </a:cxn>
                  <a:cxn ang="0">
                    <a:pos x="35" y="54"/>
                  </a:cxn>
                  <a:cxn ang="0">
                    <a:pos x="35" y="54"/>
                  </a:cxn>
                  <a:cxn ang="0">
                    <a:pos x="35" y="59"/>
                  </a:cxn>
                  <a:cxn ang="0">
                    <a:pos x="36" y="61"/>
                  </a:cxn>
                  <a:cxn ang="0">
                    <a:pos x="37" y="63"/>
                  </a:cxn>
                  <a:cxn ang="0">
                    <a:pos x="39" y="66"/>
                  </a:cxn>
                  <a:cxn ang="0">
                    <a:pos x="44" y="68"/>
                  </a:cxn>
                  <a:cxn ang="0">
                    <a:pos x="48" y="69"/>
                  </a:cxn>
                  <a:cxn ang="0">
                    <a:pos x="48" y="69"/>
                  </a:cxn>
                  <a:cxn ang="0">
                    <a:pos x="52" y="68"/>
                  </a:cxn>
                  <a:cxn ang="0">
                    <a:pos x="56" y="63"/>
                  </a:cxn>
                  <a:cxn ang="0">
                    <a:pos x="65" y="51"/>
                  </a:cxn>
                  <a:cxn ang="0">
                    <a:pos x="75" y="32"/>
                  </a:cxn>
                  <a:cxn ang="0">
                    <a:pos x="75" y="32"/>
                  </a:cxn>
                  <a:cxn ang="0">
                    <a:pos x="74" y="29"/>
                  </a:cxn>
                  <a:cxn ang="0">
                    <a:pos x="73" y="24"/>
                  </a:cxn>
                  <a:cxn ang="0">
                    <a:pos x="71" y="21"/>
                  </a:cxn>
                  <a:cxn ang="0">
                    <a:pos x="68" y="18"/>
                  </a:cxn>
                  <a:cxn ang="0">
                    <a:pos x="61" y="13"/>
                  </a:cxn>
                  <a:cxn ang="0">
                    <a:pos x="53" y="8"/>
                  </a:cxn>
                  <a:cxn ang="0">
                    <a:pos x="44" y="5"/>
                  </a:cxn>
                  <a:cxn ang="0">
                    <a:pos x="35" y="1"/>
                  </a:cxn>
                  <a:cxn ang="0">
                    <a:pos x="27" y="0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75" h="69">
                    <a:moveTo>
                      <a:pt x="20" y="0"/>
                    </a:moveTo>
                    <a:lnTo>
                      <a:pt x="20" y="0"/>
                    </a:lnTo>
                    <a:lnTo>
                      <a:pt x="15" y="0"/>
                    </a:lnTo>
                    <a:lnTo>
                      <a:pt x="12" y="1"/>
                    </a:lnTo>
                    <a:lnTo>
                      <a:pt x="8" y="3"/>
                    </a:lnTo>
                    <a:lnTo>
                      <a:pt x="5" y="6"/>
                    </a:lnTo>
                    <a:lnTo>
                      <a:pt x="4" y="7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1" y="24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1" y="33"/>
                    </a:lnTo>
                    <a:lnTo>
                      <a:pt x="4" y="38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4" y="49"/>
                    </a:lnTo>
                    <a:lnTo>
                      <a:pt x="20" y="52"/>
                    </a:lnTo>
                    <a:lnTo>
                      <a:pt x="27" y="54"/>
                    </a:lnTo>
                    <a:lnTo>
                      <a:pt x="35" y="54"/>
                    </a:lnTo>
                    <a:lnTo>
                      <a:pt x="35" y="54"/>
                    </a:lnTo>
                    <a:lnTo>
                      <a:pt x="35" y="59"/>
                    </a:lnTo>
                    <a:lnTo>
                      <a:pt x="36" y="61"/>
                    </a:lnTo>
                    <a:lnTo>
                      <a:pt x="37" y="63"/>
                    </a:lnTo>
                    <a:lnTo>
                      <a:pt x="39" y="66"/>
                    </a:lnTo>
                    <a:lnTo>
                      <a:pt x="44" y="68"/>
                    </a:lnTo>
                    <a:lnTo>
                      <a:pt x="48" y="69"/>
                    </a:lnTo>
                    <a:lnTo>
                      <a:pt x="48" y="69"/>
                    </a:lnTo>
                    <a:lnTo>
                      <a:pt x="52" y="68"/>
                    </a:lnTo>
                    <a:lnTo>
                      <a:pt x="56" y="63"/>
                    </a:lnTo>
                    <a:lnTo>
                      <a:pt x="65" y="51"/>
                    </a:lnTo>
                    <a:lnTo>
                      <a:pt x="75" y="32"/>
                    </a:lnTo>
                    <a:lnTo>
                      <a:pt x="75" y="32"/>
                    </a:lnTo>
                    <a:lnTo>
                      <a:pt x="74" y="29"/>
                    </a:lnTo>
                    <a:lnTo>
                      <a:pt x="73" y="24"/>
                    </a:lnTo>
                    <a:lnTo>
                      <a:pt x="71" y="21"/>
                    </a:lnTo>
                    <a:lnTo>
                      <a:pt x="68" y="18"/>
                    </a:lnTo>
                    <a:lnTo>
                      <a:pt x="61" y="13"/>
                    </a:lnTo>
                    <a:lnTo>
                      <a:pt x="53" y="8"/>
                    </a:lnTo>
                    <a:lnTo>
                      <a:pt x="44" y="5"/>
                    </a:lnTo>
                    <a:lnTo>
                      <a:pt x="35" y="1"/>
                    </a:lnTo>
                    <a:lnTo>
                      <a:pt x="27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30" name="Freeform 8"/>
              <p:cNvSpPr>
                <a:spLocks/>
              </p:cNvSpPr>
              <p:nvPr/>
            </p:nvSpPr>
            <p:spPr bwMode="auto">
              <a:xfrm>
                <a:off x="8289475" y="3639796"/>
                <a:ext cx="109855" cy="126812"/>
              </a:xfrm>
              <a:custGeom>
                <a:avLst/>
                <a:gdLst/>
                <a:ahLst/>
                <a:cxnLst>
                  <a:cxn ang="0">
                    <a:pos x="147" y="56"/>
                  </a:cxn>
                  <a:cxn ang="0">
                    <a:pos x="141" y="53"/>
                  </a:cxn>
                  <a:cxn ang="0">
                    <a:pos x="132" y="38"/>
                  </a:cxn>
                  <a:cxn ang="0">
                    <a:pos x="124" y="18"/>
                  </a:cxn>
                  <a:cxn ang="0">
                    <a:pos x="116" y="6"/>
                  </a:cxn>
                  <a:cxn ang="0">
                    <a:pos x="110" y="2"/>
                  </a:cxn>
                  <a:cxn ang="0">
                    <a:pos x="107" y="0"/>
                  </a:cxn>
                  <a:cxn ang="0">
                    <a:pos x="100" y="3"/>
                  </a:cxn>
                  <a:cxn ang="0">
                    <a:pos x="98" y="6"/>
                  </a:cxn>
                  <a:cxn ang="0">
                    <a:pos x="95" y="15"/>
                  </a:cxn>
                  <a:cxn ang="0">
                    <a:pos x="70" y="37"/>
                  </a:cxn>
                  <a:cxn ang="0">
                    <a:pos x="65" y="37"/>
                  </a:cxn>
                  <a:cxn ang="0">
                    <a:pos x="51" y="44"/>
                  </a:cxn>
                  <a:cxn ang="0">
                    <a:pos x="39" y="53"/>
                  </a:cxn>
                  <a:cxn ang="0">
                    <a:pos x="31" y="65"/>
                  </a:cxn>
                  <a:cxn ang="0">
                    <a:pos x="30" y="71"/>
                  </a:cxn>
                  <a:cxn ang="0">
                    <a:pos x="32" y="80"/>
                  </a:cxn>
                  <a:cxn ang="0">
                    <a:pos x="39" y="86"/>
                  </a:cxn>
                  <a:cxn ang="0">
                    <a:pos x="47" y="94"/>
                  </a:cxn>
                  <a:cxn ang="0">
                    <a:pos x="48" y="96"/>
                  </a:cxn>
                  <a:cxn ang="0">
                    <a:pos x="46" y="111"/>
                  </a:cxn>
                  <a:cxn ang="0">
                    <a:pos x="39" y="125"/>
                  </a:cxn>
                  <a:cxn ang="0">
                    <a:pos x="27" y="136"/>
                  </a:cxn>
                  <a:cxn ang="0">
                    <a:pos x="15" y="140"/>
                  </a:cxn>
                  <a:cxn ang="0">
                    <a:pos x="15" y="155"/>
                  </a:cxn>
                  <a:cxn ang="0">
                    <a:pos x="4" y="160"/>
                  </a:cxn>
                  <a:cxn ang="0">
                    <a:pos x="0" y="166"/>
                  </a:cxn>
                  <a:cxn ang="0">
                    <a:pos x="1" y="171"/>
                  </a:cxn>
                  <a:cxn ang="0">
                    <a:pos x="8" y="178"/>
                  </a:cxn>
                  <a:cxn ang="0">
                    <a:pos x="22" y="182"/>
                  </a:cxn>
                  <a:cxn ang="0">
                    <a:pos x="30" y="185"/>
                  </a:cxn>
                  <a:cxn ang="0">
                    <a:pos x="38" y="195"/>
                  </a:cxn>
                  <a:cxn ang="0">
                    <a:pos x="48" y="214"/>
                  </a:cxn>
                  <a:cxn ang="0">
                    <a:pos x="58" y="224"/>
                  </a:cxn>
                  <a:cxn ang="0">
                    <a:pos x="66" y="225"/>
                  </a:cxn>
                  <a:cxn ang="0">
                    <a:pos x="76" y="224"/>
                  </a:cxn>
                  <a:cxn ang="0">
                    <a:pos x="91" y="216"/>
                  </a:cxn>
                  <a:cxn ang="0">
                    <a:pos x="108" y="200"/>
                  </a:cxn>
                  <a:cxn ang="0">
                    <a:pos x="122" y="191"/>
                  </a:cxn>
                  <a:cxn ang="0">
                    <a:pos x="137" y="189"/>
                  </a:cxn>
                  <a:cxn ang="0">
                    <a:pos x="154" y="183"/>
                  </a:cxn>
                  <a:cxn ang="0">
                    <a:pos x="170" y="175"/>
                  </a:cxn>
                  <a:cxn ang="0">
                    <a:pos x="175" y="170"/>
                  </a:cxn>
                  <a:cxn ang="0">
                    <a:pos x="176" y="163"/>
                  </a:cxn>
                  <a:cxn ang="0">
                    <a:pos x="175" y="157"/>
                  </a:cxn>
                  <a:cxn ang="0">
                    <a:pos x="163" y="145"/>
                  </a:cxn>
                  <a:cxn ang="0">
                    <a:pos x="155" y="137"/>
                  </a:cxn>
                  <a:cxn ang="0">
                    <a:pos x="150" y="125"/>
                  </a:cxn>
                  <a:cxn ang="0">
                    <a:pos x="152" y="120"/>
                  </a:cxn>
                  <a:cxn ang="0">
                    <a:pos x="163" y="107"/>
                  </a:cxn>
                  <a:cxn ang="0">
                    <a:pos x="172" y="98"/>
                  </a:cxn>
                  <a:cxn ang="0">
                    <a:pos x="176" y="86"/>
                  </a:cxn>
                  <a:cxn ang="0">
                    <a:pos x="176" y="79"/>
                  </a:cxn>
                  <a:cxn ang="0">
                    <a:pos x="171" y="67"/>
                  </a:cxn>
                  <a:cxn ang="0">
                    <a:pos x="162" y="60"/>
                  </a:cxn>
                  <a:cxn ang="0">
                    <a:pos x="153" y="57"/>
                  </a:cxn>
                  <a:cxn ang="0">
                    <a:pos x="147" y="56"/>
                  </a:cxn>
                </a:cxnLst>
                <a:rect l="0" t="0" r="r" b="b"/>
                <a:pathLst>
                  <a:path w="176" h="225">
                    <a:moveTo>
                      <a:pt x="147" y="56"/>
                    </a:moveTo>
                    <a:lnTo>
                      <a:pt x="147" y="56"/>
                    </a:lnTo>
                    <a:lnTo>
                      <a:pt x="144" y="56"/>
                    </a:lnTo>
                    <a:lnTo>
                      <a:pt x="141" y="53"/>
                    </a:lnTo>
                    <a:lnTo>
                      <a:pt x="137" y="48"/>
                    </a:lnTo>
                    <a:lnTo>
                      <a:pt x="132" y="38"/>
                    </a:lnTo>
                    <a:lnTo>
                      <a:pt x="129" y="28"/>
                    </a:lnTo>
                    <a:lnTo>
                      <a:pt x="124" y="18"/>
                    </a:lnTo>
                    <a:lnTo>
                      <a:pt x="118" y="10"/>
                    </a:lnTo>
                    <a:lnTo>
                      <a:pt x="116" y="6"/>
                    </a:lnTo>
                    <a:lnTo>
                      <a:pt x="114" y="3"/>
                    </a:lnTo>
                    <a:lnTo>
                      <a:pt x="110" y="2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03" y="2"/>
                    </a:lnTo>
                    <a:lnTo>
                      <a:pt x="100" y="3"/>
                    </a:lnTo>
                    <a:lnTo>
                      <a:pt x="99" y="4"/>
                    </a:lnTo>
                    <a:lnTo>
                      <a:pt x="98" y="6"/>
                    </a:lnTo>
                    <a:lnTo>
                      <a:pt x="96" y="12"/>
                    </a:lnTo>
                    <a:lnTo>
                      <a:pt x="95" y="15"/>
                    </a:lnTo>
                    <a:lnTo>
                      <a:pt x="95" y="15"/>
                    </a:lnTo>
                    <a:lnTo>
                      <a:pt x="70" y="37"/>
                    </a:lnTo>
                    <a:lnTo>
                      <a:pt x="70" y="37"/>
                    </a:lnTo>
                    <a:lnTo>
                      <a:pt x="65" y="37"/>
                    </a:lnTo>
                    <a:lnTo>
                      <a:pt x="58" y="41"/>
                    </a:lnTo>
                    <a:lnTo>
                      <a:pt x="51" y="44"/>
                    </a:lnTo>
                    <a:lnTo>
                      <a:pt x="46" y="49"/>
                    </a:lnTo>
                    <a:lnTo>
                      <a:pt x="39" y="53"/>
                    </a:lnTo>
                    <a:lnTo>
                      <a:pt x="34" y="59"/>
                    </a:lnTo>
                    <a:lnTo>
                      <a:pt x="31" y="65"/>
                    </a:lnTo>
                    <a:lnTo>
                      <a:pt x="30" y="71"/>
                    </a:lnTo>
                    <a:lnTo>
                      <a:pt x="30" y="71"/>
                    </a:lnTo>
                    <a:lnTo>
                      <a:pt x="30" y="75"/>
                    </a:lnTo>
                    <a:lnTo>
                      <a:pt x="32" y="80"/>
                    </a:lnTo>
                    <a:lnTo>
                      <a:pt x="35" y="83"/>
                    </a:lnTo>
                    <a:lnTo>
                      <a:pt x="39" y="86"/>
                    </a:lnTo>
                    <a:lnTo>
                      <a:pt x="45" y="91"/>
                    </a:lnTo>
                    <a:lnTo>
                      <a:pt x="47" y="94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7" y="103"/>
                    </a:lnTo>
                    <a:lnTo>
                      <a:pt x="46" y="111"/>
                    </a:lnTo>
                    <a:lnTo>
                      <a:pt x="42" y="118"/>
                    </a:lnTo>
                    <a:lnTo>
                      <a:pt x="39" y="125"/>
                    </a:lnTo>
                    <a:lnTo>
                      <a:pt x="33" y="130"/>
                    </a:lnTo>
                    <a:lnTo>
                      <a:pt x="27" y="136"/>
                    </a:lnTo>
                    <a:lnTo>
                      <a:pt x="22" y="139"/>
                    </a:lnTo>
                    <a:lnTo>
                      <a:pt x="15" y="140"/>
                    </a:lnTo>
                    <a:lnTo>
                      <a:pt x="15" y="140"/>
                    </a:lnTo>
                    <a:lnTo>
                      <a:pt x="15" y="155"/>
                    </a:lnTo>
                    <a:lnTo>
                      <a:pt x="15" y="155"/>
                    </a:lnTo>
                    <a:lnTo>
                      <a:pt x="4" y="160"/>
                    </a:lnTo>
                    <a:lnTo>
                      <a:pt x="1" y="163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1" y="171"/>
                    </a:lnTo>
                    <a:lnTo>
                      <a:pt x="3" y="174"/>
                    </a:lnTo>
                    <a:lnTo>
                      <a:pt x="8" y="178"/>
                    </a:lnTo>
                    <a:lnTo>
                      <a:pt x="12" y="179"/>
                    </a:lnTo>
                    <a:lnTo>
                      <a:pt x="22" y="182"/>
                    </a:lnTo>
                    <a:lnTo>
                      <a:pt x="30" y="185"/>
                    </a:lnTo>
                    <a:lnTo>
                      <a:pt x="30" y="185"/>
                    </a:lnTo>
                    <a:lnTo>
                      <a:pt x="34" y="189"/>
                    </a:lnTo>
                    <a:lnTo>
                      <a:pt x="38" y="195"/>
                    </a:lnTo>
                    <a:lnTo>
                      <a:pt x="45" y="209"/>
                    </a:lnTo>
                    <a:lnTo>
                      <a:pt x="48" y="214"/>
                    </a:lnTo>
                    <a:lnTo>
                      <a:pt x="53" y="220"/>
                    </a:lnTo>
                    <a:lnTo>
                      <a:pt x="58" y="224"/>
                    </a:lnTo>
                    <a:lnTo>
                      <a:pt x="62" y="225"/>
                    </a:lnTo>
                    <a:lnTo>
                      <a:pt x="66" y="225"/>
                    </a:lnTo>
                    <a:lnTo>
                      <a:pt x="66" y="225"/>
                    </a:lnTo>
                    <a:lnTo>
                      <a:pt x="76" y="224"/>
                    </a:lnTo>
                    <a:lnTo>
                      <a:pt x="84" y="220"/>
                    </a:lnTo>
                    <a:lnTo>
                      <a:pt x="91" y="216"/>
                    </a:lnTo>
                    <a:lnTo>
                      <a:pt x="96" y="211"/>
                    </a:lnTo>
                    <a:lnTo>
                      <a:pt x="108" y="200"/>
                    </a:lnTo>
                    <a:lnTo>
                      <a:pt x="114" y="195"/>
                    </a:lnTo>
                    <a:lnTo>
                      <a:pt x="122" y="191"/>
                    </a:lnTo>
                    <a:lnTo>
                      <a:pt x="122" y="191"/>
                    </a:lnTo>
                    <a:lnTo>
                      <a:pt x="137" y="189"/>
                    </a:lnTo>
                    <a:lnTo>
                      <a:pt x="146" y="187"/>
                    </a:lnTo>
                    <a:lnTo>
                      <a:pt x="154" y="183"/>
                    </a:lnTo>
                    <a:lnTo>
                      <a:pt x="163" y="180"/>
                    </a:lnTo>
                    <a:lnTo>
                      <a:pt x="170" y="175"/>
                    </a:lnTo>
                    <a:lnTo>
                      <a:pt x="172" y="173"/>
                    </a:lnTo>
                    <a:lnTo>
                      <a:pt x="175" y="170"/>
                    </a:lnTo>
                    <a:lnTo>
                      <a:pt x="176" y="166"/>
                    </a:lnTo>
                    <a:lnTo>
                      <a:pt x="176" y="163"/>
                    </a:lnTo>
                    <a:lnTo>
                      <a:pt x="176" y="163"/>
                    </a:lnTo>
                    <a:lnTo>
                      <a:pt x="175" y="157"/>
                    </a:lnTo>
                    <a:lnTo>
                      <a:pt x="172" y="153"/>
                    </a:lnTo>
                    <a:lnTo>
                      <a:pt x="163" y="145"/>
                    </a:lnTo>
                    <a:lnTo>
                      <a:pt x="158" y="141"/>
                    </a:lnTo>
                    <a:lnTo>
                      <a:pt x="155" y="137"/>
                    </a:lnTo>
                    <a:lnTo>
                      <a:pt x="152" y="132"/>
                    </a:lnTo>
                    <a:lnTo>
                      <a:pt x="150" y="125"/>
                    </a:lnTo>
                    <a:lnTo>
                      <a:pt x="150" y="125"/>
                    </a:lnTo>
                    <a:lnTo>
                      <a:pt x="152" y="120"/>
                    </a:lnTo>
                    <a:lnTo>
                      <a:pt x="155" y="116"/>
                    </a:lnTo>
                    <a:lnTo>
                      <a:pt x="163" y="107"/>
                    </a:lnTo>
                    <a:lnTo>
                      <a:pt x="168" y="104"/>
                    </a:lnTo>
                    <a:lnTo>
                      <a:pt x="172" y="98"/>
                    </a:lnTo>
                    <a:lnTo>
                      <a:pt x="175" y="92"/>
                    </a:lnTo>
                    <a:lnTo>
                      <a:pt x="176" y="86"/>
                    </a:lnTo>
                    <a:lnTo>
                      <a:pt x="176" y="86"/>
                    </a:lnTo>
                    <a:lnTo>
                      <a:pt x="176" y="79"/>
                    </a:lnTo>
                    <a:lnTo>
                      <a:pt x="173" y="73"/>
                    </a:lnTo>
                    <a:lnTo>
                      <a:pt x="171" y="67"/>
                    </a:lnTo>
                    <a:lnTo>
                      <a:pt x="167" y="64"/>
                    </a:lnTo>
                    <a:lnTo>
                      <a:pt x="162" y="60"/>
                    </a:lnTo>
                    <a:lnTo>
                      <a:pt x="157" y="58"/>
                    </a:lnTo>
                    <a:lnTo>
                      <a:pt x="153" y="57"/>
                    </a:lnTo>
                    <a:lnTo>
                      <a:pt x="147" y="56"/>
                    </a:lnTo>
                    <a:lnTo>
                      <a:pt x="147" y="56"/>
                    </a:lnTo>
                    <a:lnTo>
                      <a:pt x="147" y="5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31" name="Freeform 9"/>
              <p:cNvSpPr>
                <a:spLocks/>
              </p:cNvSpPr>
              <p:nvPr/>
            </p:nvSpPr>
            <p:spPr bwMode="auto">
              <a:xfrm>
                <a:off x="8326925" y="3749624"/>
                <a:ext cx="128580" cy="129077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77" y="14"/>
                  </a:cxn>
                  <a:cxn ang="0">
                    <a:pos x="52" y="25"/>
                  </a:cxn>
                  <a:cxn ang="0">
                    <a:pos x="40" y="34"/>
                  </a:cxn>
                  <a:cxn ang="0">
                    <a:pos x="37" y="37"/>
                  </a:cxn>
                  <a:cxn ang="0">
                    <a:pos x="35" y="59"/>
                  </a:cxn>
                  <a:cxn ang="0">
                    <a:pos x="30" y="74"/>
                  </a:cxn>
                  <a:cxn ang="0">
                    <a:pos x="28" y="78"/>
                  </a:cxn>
                  <a:cxn ang="0">
                    <a:pos x="14" y="91"/>
                  </a:cxn>
                  <a:cxn ang="0">
                    <a:pos x="2" y="102"/>
                  </a:cxn>
                  <a:cxn ang="0">
                    <a:pos x="0" y="107"/>
                  </a:cxn>
                  <a:cxn ang="0">
                    <a:pos x="3" y="113"/>
                  </a:cxn>
                  <a:cxn ang="0">
                    <a:pos x="12" y="122"/>
                  </a:cxn>
                  <a:cxn ang="0">
                    <a:pos x="26" y="129"/>
                  </a:cxn>
                  <a:cxn ang="0">
                    <a:pos x="36" y="140"/>
                  </a:cxn>
                  <a:cxn ang="0">
                    <a:pos x="37" y="147"/>
                  </a:cxn>
                  <a:cxn ang="0">
                    <a:pos x="38" y="155"/>
                  </a:cxn>
                  <a:cxn ang="0">
                    <a:pos x="42" y="169"/>
                  </a:cxn>
                  <a:cxn ang="0">
                    <a:pos x="50" y="181"/>
                  </a:cxn>
                  <a:cxn ang="0">
                    <a:pos x="60" y="187"/>
                  </a:cxn>
                  <a:cxn ang="0">
                    <a:pos x="67" y="187"/>
                  </a:cxn>
                  <a:cxn ang="0">
                    <a:pos x="80" y="190"/>
                  </a:cxn>
                  <a:cxn ang="0">
                    <a:pos x="103" y="200"/>
                  </a:cxn>
                  <a:cxn ang="0">
                    <a:pos x="124" y="215"/>
                  </a:cxn>
                  <a:cxn ang="0">
                    <a:pos x="142" y="224"/>
                  </a:cxn>
                  <a:cxn ang="0">
                    <a:pos x="155" y="228"/>
                  </a:cxn>
                  <a:cxn ang="0">
                    <a:pos x="163" y="228"/>
                  </a:cxn>
                  <a:cxn ang="0">
                    <a:pos x="180" y="225"/>
                  </a:cxn>
                  <a:cxn ang="0">
                    <a:pos x="194" y="220"/>
                  </a:cxn>
                  <a:cxn ang="0">
                    <a:pos x="203" y="208"/>
                  </a:cxn>
                  <a:cxn ang="0">
                    <a:pos x="206" y="191"/>
                  </a:cxn>
                  <a:cxn ang="0">
                    <a:pos x="205" y="184"/>
                  </a:cxn>
                  <a:cxn ang="0">
                    <a:pos x="201" y="173"/>
                  </a:cxn>
                  <a:cxn ang="0">
                    <a:pos x="191" y="159"/>
                  </a:cxn>
                  <a:cxn ang="0">
                    <a:pos x="188" y="147"/>
                  </a:cxn>
                  <a:cxn ang="0">
                    <a:pos x="189" y="143"/>
                  </a:cxn>
                  <a:cxn ang="0">
                    <a:pos x="195" y="129"/>
                  </a:cxn>
                  <a:cxn ang="0">
                    <a:pos x="195" y="55"/>
                  </a:cxn>
                  <a:cxn ang="0">
                    <a:pos x="195" y="47"/>
                  </a:cxn>
                  <a:cxn ang="0">
                    <a:pos x="190" y="32"/>
                  </a:cxn>
                  <a:cxn ang="0">
                    <a:pos x="183" y="19"/>
                  </a:cxn>
                  <a:cxn ang="0">
                    <a:pos x="173" y="13"/>
                  </a:cxn>
                  <a:cxn ang="0">
                    <a:pos x="166" y="11"/>
                  </a:cxn>
                  <a:cxn ang="0">
                    <a:pos x="160" y="14"/>
                  </a:cxn>
                  <a:cxn ang="0">
                    <a:pos x="158" y="18"/>
                  </a:cxn>
                  <a:cxn ang="0">
                    <a:pos x="159" y="30"/>
                  </a:cxn>
                  <a:cxn ang="0">
                    <a:pos x="152" y="44"/>
                  </a:cxn>
                  <a:cxn ang="0">
                    <a:pos x="137" y="67"/>
                  </a:cxn>
                  <a:cxn ang="0">
                    <a:pos x="129" y="74"/>
                  </a:cxn>
                  <a:cxn ang="0">
                    <a:pos x="125" y="64"/>
                  </a:cxn>
                  <a:cxn ang="0">
                    <a:pos x="121" y="55"/>
                  </a:cxn>
                  <a:cxn ang="0">
                    <a:pos x="122" y="51"/>
                  </a:cxn>
                  <a:cxn ang="0">
                    <a:pos x="129" y="36"/>
                  </a:cxn>
                  <a:cxn ang="0">
                    <a:pos x="136" y="21"/>
                  </a:cxn>
                  <a:cxn ang="0">
                    <a:pos x="136" y="15"/>
                  </a:cxn>
                  <a:cxn ang="0">
                    <a:pos x="135" y="5"/>
                  </a:cxn>
                  <a:cxn ang="0">
                    <a:pos x="132" y="1"/>
                  </a:cxn>
                  <a:cxn ang="0">
                    <a:pos x="125" y="0"/>
                  </a:cxn>
                  <a:cxn ang="0">
                    <a:pos x="114" y="0"/>
                  </a:cxn>
                </a:cxnLst>
                <a:rect l="0" t="0" r="r" b="b"/>
                <a:pathLst>
                  <a:path w="206" h="228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3"/>
                    </a:lnTo>
                    <a:lnTo>
                      <a:pt x="77" y="14"/>
                    </a:lnTo>
                    <a:lnTo>
                      <a:pt x="64" y="19"/>
                    </a:lnTo>
                    <a:lnTo>
                      <a:pt x="52" y="25"/>
                    </a:lnTo>
                    <a:lnTo>
                      <a:pt x="43" y="31"/>
                    </a:lnTo>
                    <a:lnTo>
                      <a:pt x="40" y="34"/>
                    </a:lnTo>
                    <a:lnTo>
                      <a:pt x="37" y="37"/>
                    </a:lnTo>
                    <a:lnTo>
                      <a:pt x="37" y="37"/>
                    </a:lnTo>
                    <a:lnTo>
                      <a:pt x="36" y="49"/>
                    </a:lnTo>
                    <a:lnTo>
                      <a:pt x="35" y="59"/>
                    </a:lnTo>
                    <a:lnTo>
                      <a:pt x="34" y="65"/>
                    </a:lnTo>
                    <a:lnTo>
                      <a:pt x="30" y="74"/>
                    </a:lnTo>
                    <a:lnTo>
                      <a:pt x="30" y="74"/>
                    </a:lnTo>
                    <a:lnTo>
                      <a:pt x="28" y="78"/>
                    </a:lnTo>
                    <a:lnTo>
                      <a:pt x="23" y="82"/>
                    </a:lnTo>
                    <a:lnTo>
                      <a:pt x="14" y="91"/>
                    </a:lnTo>
                    <a:lnTo>
                      <a:pt x="5" y="99"/>
                    </a:lnTo>
                    <a:lnTo>
                      <a:pt x="2" y="102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0" y="110"/>
                    </a:lnTo>
                    <a:lnTo>
                      <a:pt x="3" y="113"/>
                    </a:lnTo>
                    <a:lnTo>
                      <a:pt x="6" y="117"/>
                    </a:lnTo>
                    <a:lnTo>
                      <a:pt x="12" y="122"/>
                    </a:lnTo>
                    <a:lnTo>
                      <a:pt x="19" y="125"/>
                    </a:lnTo>
                    <a:lnTo>
                      <a:pt x="26" y="129"/>
                    </a:lnTo>
                    <a:lnTo>
                      <a:pt x="31" y="133"/>
                    </a:lnTo>
                    <a:lnTo>
                      <a:pt x="36" y="140"/>
                    </a:lnTo>
                    <a:lnTo>
                      <a:pt x="37" y="144"/>
                    </a:lnTo>
                    <a:lnTo>
                      <a:pt x="37" y="147"/>
                    </a:lnTo>
                    <a:lnTo>
                      <a:pt x="37" y="147"/>
                    </a:lnTo>
                    <a:lnTo>
                      <a:pt x="38" y="155"/>
                    </a:lnTo>
                    <a:lnTo>
                      <a:pt x="40" y="162"/>
                    </a:lnTo>
                    <a:lnTo>
                      <a:pt x="42" y="169"/>
                    </a:lnTo>
                    <a:lnTo>
                      <a:pt x="45" y="176"/>
                    </a:lnTo>
                    <a:lnTo>
                      <a:pt x="50" y="181"/>
                    </a:lnTo>
                    <a:lnTo>
                      <a:pt x="54" y="184"/>
                    </a:lnTo>
                    <a:lnTo>
                      <a:pt x="60" y="187"/>
                    </a:lnTo>
                    <a:lnTo>
                      <a:pt x="67" y="187"/>
                    </a:lnTo>
                    <a:lnTo>
                      <a:pt x="67" y="187"/>
                    </a:lnTo>
                    <a:lnTo>
                      <a:pt x="74" y="189"/>
                    </a:lnTo>
                    <a:lnTo>
                      <a:pt x="80" y="190"/>
                    </a:lnTo>
                    <a:lnTo>
                      <a:pt x="91" y="194"/>
                    </a:lnTo>
                    <a:lnTo>
                      <a:pt x="103" y="200"/>
                    </a:lnTo>
                    <a:lnTo>
                      <a:pt x="113" y="208"/>
                    </a:lnTo>
                    <a:lnTo>
                      <a:pt x="124" y="215"/>
                    </a:lnTo>
                    <a:lnTo>
                      <a:pt x="135" y="222"/>
                    </a:lnTo>
                    <a:lnTo>
                      <a:pt x="142" y="224"/>
                    </a:lnTo>
                    <a:lnTo>
                      <a:pt x="148" y="225"/>
                    </a:lnTo>
                    <a:lnTo>
                      <a:pt x="155" y="228"/>
                    </a:lnTo>
                    <a:lnTo>
                      <a:pt x="163" y="228"/>
                    </a:lnTo>
                    <a:lnTo>
                      <a:pt x="163" y="228"/>
                    </a:lnTo>
                    <a:lnTo>
                      <a:pt x="172" y="228"/>
                    </a:lnTo>
                    <a:lnTo>
                      <a:pt x="180" y="225"/>
                    </a:lnTo>
                    <a:lnTo>
                      <a:pt x="188" y="223"/>
                    </a:lnTo>
                    <a:lnTo>
                      <a:pt x="194" y="220"/>
                    </a:lnTo>
                    <a:lnTo>
                      <a:pt x="199" y="214"/>
                    </a:lnTo>
                    <a:lnTo>
                      <a:pt x="203" y="208"/>
                    </a:lnTo>
                    <a:lnTo>
                      <a:pt x="205" y="200"/>
                    </a:lnTo>
                    <a:lnTo>
                      <a:pt x="206" y="191"/>
                    </a:lnTo>
                    <a:lnTo>
                      <a:pt x="206" y="191"/>
                    </a:lnTo>
                    <a:lnTo>
                      <a:pt x="205" y="184"/>
                    </a:lnTo>
                    <a:lnTo>
                      <a:pt x="204" y="177"/>
                    </a:lnTo>
                    <a:lnTo>
                      <a:pt x="201" y="173"/>
                    </a:lnTo>
                    <a:lnTo>
                      <a:pt x="197" y="168"/>
                    </a:lnTo>
                    <a:lnTo>
                      <a:pt x="191" y="159"/>
                    </a:lnTo>
                    <a:lnTo>
                      <a:pt x="189" y="153"/>
                    </a:lnTo>
                    <a:lnTo>
                      <a:pt x="188" y="147"/>
                    </a:lnTo>
                    <a:lnTo>
                      <a:pt x="188" y="147"/>
                    </a:lnTo>
                    <a:lnTo>
                      <a:pt x="189" y="143"/>
                    </a:lnTo>
                    <a:lnTo>
                      <a:pt x="191" y="137"/>
                    </a:lnTo>
                    <a:lnTo>
                      <a:pt x="195" y="129"/>
                    </a:lnTo>
                    <a:lnTo>
                      <a:pt x="195" y="129"/>
                    </a:lnTo>
                    <a:lnTo>
                      <a:pt x="195" y="55"/>
                    </a:lnTo>
                    <a:lnTo>
                      <a:pt x="195" y="55"/>
                    </a:lnTo>
                    <a:lnTo>
                      <a:pt x="195" y="47"/>
                    </a:lnTo>
                    <a:lnTo>
                      <a:pt x="194" y="39"/>
                    </a:lnTo>
                    <a:lnTo>
                      <a:pt x="190" y="32"/>
                    </a:lnTo>
                    <a:lnTo>
                      <a:pt x="188" y="25"/>
                    </a:lnTo>
                    <a:lnTo>
                      <a:pt x="183" y="19"/>
                    </a:lnTo>
                    <a:lnTo>
                      <a:pt x="179" y="15"/>
                    </a:lnTo>
                    <a:lnTo>
                      <a:pt x="173" y="13"/>
                    </a:lnTo>
                    <a:lnTo>
                      <a:pt x="166" y="11"/>
                    </a:lnTo>
                    <a:lnTo>
                      <a:pt x="166" y="11"/>
                    </a:lnTo>
                    <a:lnTo>
                      <a:pt x="163" y="11"/>
                    </a:lnTo>
                    <a:lnTo>
                      <a:pt x="160" y="14"/>
                    </a:lnTo>
                    <a:lnTo>
                      <a:pt x="159" y="15"/>
                    </a:lnTo>
                    <a:lnTo>
                      <a:pt x="158" y="18"/>
                    </a:lnTo>
                    <a:lnTo>
                      <a:pt x="158" y="24"/>
                    </a:lnTo>
                    <a:lnTo>
                      <a:pt x="159" y="30"/>
                    </a:lnTo>
                    <a:lnTo>
                      <a:pt x="159" y="30"/>
                    </a:lnTo>
                    <a:lnTo>
                      <a:pt x="152" y="44"/>
                    </a:lnTo>
                    <a:lnTo>
                      <a:pt x="145" y="56"/>
                    </a:lnTo>
                    <a:lnTo>
                      <a:pt x="137" y="67"/>
                    </a:lnTo>
                    <a:lnTo>
                      <a:pt x="134" y="70"/>
                    </a:lnTo>
                    <a:lnTo>
                      <a:pt x="129" y="74"/>
                    </a:lnTo>
                    <a:lnTo>
                      <a:pt x="129" y="74"/>
                    </a:lnTo>
                    <a:lnTo>
                      <a:pt x="125" y="64"/>
                    </a:lnTo>
                    <a:lnTo>
                      <a:pt x="122" y="60"/>
                    </a:lnTo>
                    <a:lnTo>
                      <a:pt x="121" y="55"/>
                    </a:lnTo>
                    <a:lnTo>
                      <a:pt x="121" y="55"/>
                    </a:lnTo>
                    <a:lnTo>
                      <a:pt x="122" y="51"/>
                    </a:lnTo>
                    <a:lnTo>
                      <a:pt x="124" y="45"/>
                    </a:lnTo>
                    <a:lnTo>
                      <a:pt x="129" y="36"/>
                    </a:lnTo>
                    <a:lnTo>
                      <a:pt x="134" y="25"/>
                    </a:lnTo>
                    <a:lnTo>
                      <a:pt x="136" y="21"/>
                    </a:lnTo>
                    <a:lnTo>
                      <a:pt x="136" y="15"/>
                    </a:lnTo>
                    <a:lnTo>
                      <a:pt x="136" y="15"/>
                    </a:lnTo>
                    <a:lnTo>
                      <a:pt x="136" y="9"/>
                    </a:lnTo>
                    <a:lnTo>
                      <a:pt x="135" y="5"/>
                    </a:lnTo>
                    <a:lnTo>
                      <a:pt x="134" y="2"/>
                    </a:lnTo>
                    <a:lnTo>
                      <a:pt x="132" y="1"/>
                    </a:lnTo>
                    <a:lnTo>
                      <a:pt x="128" y="0"/>
                    </a:lnTo>
                    <a:lnTo>
                      <a:pt x="125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32" name="Freeform 10"/>
              <p:cNvSpPr>
                <a:spLocks/>
              </p:cNvSpPr>
              <p:nvPr/>
            </p:nvSpPr>
            <p:spPr bwMode="auto">
              <a:xfrm>
                <a:off x="8461747" y="3810766"/>
                <a:ext cx="109855" cy="146061"/>
              </a:xfrm>
              <a:custGeom>
                <a:avLst/>
                <a:gdLst/>
                <a:ahLst/>
                <a:cxnLst>
                  <a:cxn ang="0">
                    <a:pos x="80" y="25"/>
                  </a:cxn>
                  <a:cxn ang="0">
                    <a:pos x="80" y="14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63" y="1"/>
                  </a:cxn>
                  <a:cxn ang="0">
                    <a:pos x="50" y="15"/>
                  </a:cxn>
                  <a:cxn ang="0">
                    <a:pos x="36" y="37"/>
                  </a:cxn>
                  <a:cxn ang="0">
                    <a:pos x="36" y="74"/>
                  </a:cxn>
                  <a:cxn ang="0">
                    <a:pos x="36" y="74"/>
                  </a:cxn>
                  <a:cxn ang="0">
                    <a:pos x="22" y="145"/>
                  </a:cxn>
                  <a:cxn ang="0">
                    <a:pos x="14" y="164"/>
                  </a:cxn>
                  <a:cxn ang="0">
                    <a:pos x="14" y="198"/>
                  </a:cxn>
                  <a:cxn ang="0">
                    <a:pos x="14" y="198"/>
                  </a:cxn>
                  <a:cxn ang="0">
                    <a:pos x="9" y="207"/>
                  </a:cxn>
                  <a:cxn ang="0">
                    <a:pos x="1" y="232"/>
                  </a:cxn>
                  <a:cxn ang="0">
                    <a:pos x="0" y="243"/>
                  </a:cxn>
                  <a:cxn ang="0">
                    <a:pos x="1" y="250"/>
                  </a:cxn>
                  <a:cxn ang="0">
                    <a:pos x="9" y="257"/>
                  </a:cxn>
                  <a:cxn ang="0">
                    <a:pos x="14" y="258"/>
                  </a:cxn>
                  <a:cxn ang="0">
                    <a:pos x="24" y="254"/>
                  </a:cxn>
                  <a:cxn ang="0">
                    <a:pos x="32" y="248"/>
                  </a:cxn>
                  <a:cxn ang="0">
                    <a:pos x="44" y="235"/>
                  </a:cxn>
                  <a:cxn ang="0">
                    <a:pos x="59" y="222"/>
                  </a:cxn>
                  <a:cxn ang="0">
                    <a:pos x="76" y="213"/>
                  </a:cxn>
                  <a:cxn ang="0">
                    <a:pos x="114" y="198"/>
                  </a:cxn>
                  <a:cxn ang="0">
                    <a:pos x="125" y="193"/>
                  </a:cxn>
                  <a:cxn ang="0">
                    <a:pos x="146" y="181"/>
                  </a:cxn>
                  <a:cxn ang="0">
                    <a:pos x="164" y="162"/>
                  </a:cxn>
                  <a:cxn ang="0">
                    <a:pos x="172" y="146"/>
                  </a:cxn>
                  <a:cxn ang="0">
                    <a:pos x="176" y="132"/>
                  </a:cxn>
                  <a:cxn ang="0">
                    <a:pos x="176" y="125"/>
                  </a:cxn>
                  <a:cxn ang="0">
                    <a:pos x="174" y="114"/>
                  </a:cxn>
                  <a:cxn ang="0">
                    <a:pos x="161" y="89"/>
                  </a:cxn>
                  <a:cxn ang="0">
                    <a:pos x="141" y="66"/>
                  </a:cxn>
                  <a:cxn ang="0">
                    <a:pos x="122" y="49"/>
                  </a:cxn>
                  <a:cxn ang="0">
                    <a:pos x="114" y="47"/>
                  </a:cxn>
                  <a:cxn ang="0">
                    <a:pos x="105" y="48"/>
                  </a:cxn>
                  <a:cxn ang="0">
                    <a:pos x="92" y="55"/>
                  </a:cxn>
                  <a:cxn ang="0">
                    <a:pos x="84" y="68"/>
                  </a:cxn>
                  <a:cxn ang="0">
                    <a:pos x="80" y="83"/>
                  </a:cxn>
                  <a:cxn ang="0">
                    <a:pos x="80" y="91"/>
                  </a:cxn>
                  <a:cxn ang="0">
                    <a:pos x="70" y="70"/>
                  </a:cxn>
                  <a:cxn ang="0">
                    <a:pos x="80" y="25"/>
                  </a:cxn>
                  <a:cxn ang="0">
                    <a:pos x="80" y="25"/>
                  </a:cxn>
                </a:cxnLst>
                <a:rect l="0" t="0" r="r" b="b"/>
                <a:pathLst>
                  <a:path w="176" h="258">
                    <a:moveTo>
                      <a:pt x="80" y="25"/>
                    </a:moveTo>
                    <a:lnTo>
                      <a:pt x="80" y="25"/>
                    </a:lnTo>
                    <a:lnTo>
                      <a:pt x="80" y="14"/>
                    </a:lnTo>
                    <a:lnTo>
                      <a:pt x="80" y="14"/>
                    </a:lnTo>
                    <a:lnTo>
                      <a:pt x="79" y="9"/>
                    </a:lnTo>
                    <a:lnTo>
                      <a:pt x="76" y="5"/>
                    </a:lnTo>
                    <a:lnTo>
                      <a:pt x="71" y="1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63" y="1"/>
                    </a:lnTo>
                    <a:lnTo>
                      <a:pt x="60" y="5"/>
                    </a:lnTo>
                    <a:lnTo>
                      <a:pt x="50" y="15"/>
                    </a:lnTo>
                    <a:lnTo>
                      <a:pt x="41" y="28"/>
                    </a:lnTo>
                    <a:lnTo>
                      <a:pt x="36" y="37"/>
                    </a:lnTo>
                    <a:lnTo>
                      <a:pt x="36" y="37"/>
                    </a:lnTo>
                    <a:lnTo>
                      <a:pt x="36" y="74"/>
                    </a:lnTo>
                    <a:lnTo>
                      <a:pt x="36" y="74"/>
                    </a:lnTo>
                    <a:lnTo>
                      <a:pt x="36" y="74"/>
                    </a:lnTo>
                    <a:lnTo>
                      <a:pt x="26" y="123"/>
                    </a:lnTo>
                    <a:lnTo>
                      <a:pt x="22" y="145"/>
                    </a:lnTo>
                    <a:lnTo>
                      <a:pt x="18" y="155"/>
                    </a:lnTo>
                    <a:lnTo>
                      <a:pt x="14" y="164"/>
                    </a:lnTo>
                    <a:lnTo>
                      <a:pt x="14" y="164"/>
                    </a:lnTo>
                    <a:lnTo>
                      <a:pt x="14" y="198"/>
                    </a:lnTo>
                    <a:lnTo>
                      <a:pt x="14" y="198"/>
                    </a:lnTo>
                    <a:lnTo>
                      <a:pt x="14" y="198"/>
                    </a:lnTo>
                    <a:lnTo>
                      <a:pt x="11" y="201"/>
                    </a:lnTo>
                    <a:lnTo>
                      <a:pt x="9" y="207"/>
                    </a:lnTo>
                    <a:lnTo>
                      <a:pt x="4" y="219"/>
                    </a:lnTo>
                    <a:lnTo>
                      <a:pt x="1" y="232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0" y="246"/>
                    </a:lnTo>
                    <a:lnTo>
                      <a:pt x="1" y="250"/>
                    </a:lnTo>
                    <a:lnTo>
                      <a:pt x="4" y="254"/>
                    </a:lnTo>
                    <a:lnTo>
                      <a:pt x="9" y="257"/>
                    </a:lnTo>
                    <a:lnTo>
                      <a:pt x="14" y="258"/>
                    </a:lnTo>
                    <a:lnTo>
                      <a:pt x="14" y="258"/>
                    </a:lnTo>
                    <a:lnTo>
                      <a:pt x="19" y="257"/>
                    </a:lnTo>
                    <a:lnTo>
                      <a:pt x="24" y="254"/>
                    </a:lnTo>
                    <a:lnTo>
                      <a:pt x="27" y="252"/>
                    </a:lnTo>
                    <a:lnTo>
                      <a:pt x="32" y="248"/>
                    </a:lnTo>
                    <a:lnTo>
                      <a:pt x="44" y="235"/>
                    </a:lnTo>
                    <a:lnTo>
                      <a:pt x="44" y="235"/>
                    </a:lnTo>
                    <a:lnTo>
                      <a:pt x="50" y="228"/>
                    </a:lnTo>
                    <a:lnTo>
                      <a:pt x="59" y="222"/>
                    </a:lnTo>
                    <a:lnTo>
                      <a:pt x="67" y="217"/>
                    </a:lnTo>
                    <a:lnTo>
                      <a:pt x="76" y="213"/>
                    </a:lnTo>
                    <a:lnTo>
                      <a:pt x="94" y="205"/>
                    </a:lnTo>
                    <a:lnTo>
                      <a:pt x="114" y="198"/>
                    </a:lnTo>
                    <a:lnTo>
                      <a:pt x="114" y="198"/>
                    </a:lnTo>
                    <a:lnTo>
                      <a:pt x="125" y="193"/>
                    </a:lnTo>
                    <a:lnTo>
                      <a:pt x="136" y="187"/>
                    </a:lnTo>
                    <a:lnTo>
                      <a:pt x="146" y="181"/>
                    </a:lnTo>
                    <a:lnTo>
                      <a:pt x="156" y="173"/>
                    </a:lnTo>
                    <a:lnTo>
                      <a:pt x="164" y="162"/>
                    </a:lnTo>
                    <a:lnTo>
                      <a:pt x="170" y="152"/>
                    </a:lnTo>
                    <a:lnTo>
                      <a:pt x="172" y="146"/>
                    </a:lnTo>
                    <a:lnTo>
                      <a:pt x="175" y="139"/>
                    </a:lnTo>
                    <a:lnTo>
                      <a:pt x="176" y="132"/>
                    </a:lnTo>
                    <a:lnTo>
                      <a:pt x="176" y="125"/>
                    </a:lnTo>
                    <a:lnTo>
                      <a:pt x="176" y="125"/>
                    </a:lnTo>
                    <a:lnTo>
                      <a:pt x="176" y="120"/>
                    </a:lnTo>
                    <a:lnTo>
                      <a:pt x="174" y="114"/>
                    </a:lnTo>
                    <a:lnTo>
                      <a:pt x="169" y="102"/>
                    </a:lnTo>
                    <a:lnTo>
                      <a:pt x="161" y="89"/>
                    </a:lnTo>
                    <a:lnTo>
                      <a:pt x="152" y="76"/>
                    </a:lnTo>
                    <a:lnTo>
                      <a:pt x="141" y="66"/>
                    </a:lnTo>
                    <a:lnTo>
                      <a:pt x="131" y="55"/>
                    </a:lnTo>
                    <a:lnTo>
                      <a:pt x="122" y="49"/>
                    </a:lnTo>
                    <a:lnTo>
                      <a:pt x="117" y="48"/>
                    </a:lnTo>
                    <a:lnTo>
                      <a:pt x="114" y="47"/>
                    </a:lnTo>
                    <a:lnTo>
                      <a:pt x="114" y="47"/>
                    </a:lnTo>
                    <a:lnTo>
                      <a:pt x="105" y="48"/>
                    </a:lnTo>
                    <a:lnTo>
                      <a:pt x="98" y="51"/>
                    </a:lnTo>
                    <a:lnTo>
                      <a:pt x="92" y="55"/>
                    </a:lnTo>
                    <a:lnTo>
                      <a:pt x="87" y="61"/>
                    </a:lnTo>
                    <a:lnTo>
                      <a:pt x="84" y="68"/>
                    </a:lnTo>
                    <a:lnTo>
                      <a:pt x="82" y="75"/>
                    </a:lnTo>
                    <a:lnTo>
                      <a:pt x="80" y="83"/>
                    </a:lnTo>
                    <a:lnTo>
                      <a:pt x="80" y="91"/>
                    </a:lnTo>
                    <a:lnTo>
                      <a:pt x="80" y="91"/>
                    </a:lnTo>
                    <a:lnTo>
                      <a:pt x="70" y="91"/>
                    </a:lnTo>
                    <a:lnTo>
                      <a:pt x="70" y="70"/>
                    </a:lnTo>
                    <a:lnTo>
                      <a:pt x="70" y="70"/>
                    </a:lnTo>
                    <a:lnTo>
                      <a:pt x="80" y="25"/>
                    </a:lnTo>
                    <a:lnTo>
                      <a:pt x="80" y="25"/>
                    </a:lnTo>
                    <a:lnTo>
                      <a:pt x="80" y="2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33" name="Freeform 11"/>
              <p:cNvSpPr>
                <a:spLocks/>
              </p:cNvSpPr>
              <p:nvPr/>
            </p:nvSpPr>
            <p:spPr bwMode="auto">
              <a:xfrm>
                <a:off x="5087441" y="5626898"/>
                <a:ext cx="282128" cy="327221"/>
              </a:xfrm>
              <a:custGeom>
                <a:avLst/>
                <a:gdLst/>
                <a:ahLst/>
                <a:cxnLst>
                  <a:cxn ang="0">
                    <a:pos x="434" y="346"/>
                  </a:cxn>
                  <a:cxn ang="0">
                    <a:pos x="422" y="351"/>
                  </a:cxn>
                  <a:cxn ang="0">
                    <a:pos x="406" y="342"/>
                  </a:cxn>
                  <a:cxn ang="0">
                    <a:pos x="393" y="333"/>
                  </a:cxn>
                  <a:cxn ang="0">
                    <a:pos x="368" y="380"/>
                  </a:cxn>
                  <a:cxn ang="0">
                    <a:pos x="365" y="396"/>
                  </a:cxn>
                  <a:cxn ang="0">
                    <a:pos x="376" y="404"/>
                  </a:cxn>
                  <a:cxn ang="0">
                    <a:pos x="382" y="414"/>
                  </a:cxn>
                  <a:cxn ang="0">
                    <a:pos x="363" y="490"/>
                  </a:cxn>
                  <a:cxn ang="0">
                    <a:pos x="344" y="511"/>
                  </a:cxn>
                  <a:cxn ang="0">
                    <a:pos x="342" y="535"/>
                  </a:cxn>
                  <a:cxn ang="0">
                    <a:pos x="332" y="551"/>
                  </a:cxn>
                  <a:cxn ang="0">
                    <a:pos x="310" y="566"/>
                  </a:cxn>
                  <a:cxn ang="0">
                    <a:pos x="287" y="567"/>
                  </a:cxn>
                  <a:cxn ang="0">
                    <a:pos x="270" y="556"/>
                  </a:cxn>
                  <a:cxn ang="0">
                    <a:pos x="259" y="534"/>
                  </a:cxn>
                  <a:cxn ang="0">
                    <a:pos x="238" y="527"/>
                  </a:cxn>
                  <a:cxn ang="0">
                    <a:pos x="205" y="536"/>
                  </a:cxn>
                  <a:cxn ang="0">
                    <a:pos x="172" y="564"/>
                  </a:cxn>
                  <a:cxn ang="0">
                    <a:pos x="169" y="579"/>
                  </a:cxn>
                  <a:cxn ang="0">
                    <a:pos x="145" y="557"/>
                  </a:cxn>
                  <a:cxn ang="0">
                    <a:pos x="114" y="529"/>
                  </a:cxn>
                  <a:cxn ang="0">
                    <a:pos x="102" y="535"/>
                  </a:cxn>
                  <a:cxn ang="0">
                    <a:pos x="88" y="488"/>
                  </a:cxn>
                  <a:cxn ang="0">
                    <a:pos x="80" y="395"/>
                  </a:cxn>
                  <a:cxn ang="0">
                    <a:pos x="70" y="344"/>
                  </a:cxn>
                  <a:cxn ang="0">
                    <a:pos x="48" y="317"/>
                  </a:cxn>
                  <a:cxn ang="0">
                    <a:pos x="43" y="297"/>
                  </a:cxn>
                  <a:cxn ang="0">
                    <a:pos x="52" y="281"/>
                  </a:cxn>
                  <a:cxn ang="0">
                    <a:pos x="40" y="243"/>
                  </a:cxn>
                  <a:cxn ang="0">
                    <a:pos x="18" y="183"/>
                  </a:cxn>
                  <a:cxn ang="0">
                    <a:pos x="17" y="138"/>
                  </a:cxn>
                  <a:cxn ang="0">
                    <a:pos x="6" y="94"/>
                  </a:cxn>
                  <a:cxn ang="0">
                    <a:pos x="32" y="65"/>
                  </a:cxn>
                  <a:cxn ang="0">
                    <a:pos x="83" y="132"/>
                  </a:cxn>
                  <a:cxn ang="0">
                    <a:pos x="103" y="139"/>
                  </a:cxn>
                  <a:cxn ang="0">
                    <a:pos x="121" y="130"/>
                  </a:cxn>
                  <a:cxn ang="0">
                    <a:pos x="139" y="102"/>
                  </a:cxn>
                  <a:cxn ang="0">
                    <a:pos x="163" y="89"/>
                  </a:cxn>
                  <a:cxn ang="0">
                    <a:pos x="214" y="105"/>
                  </a:cxn>
                  <a:cxn ang="0">
                    <a:pos x="246" y="114"/>
                  </a:cxn>
                  <a:cxn ang="0">
                    <a:pos x="251" y="92"/>
                  </a:cxn>
                  <a:cxn ang="0">
                    <a:pos x="234" y="58"/>
                  </a:cxn>
                  <a:cxn ang="0">
                    <a:pos x="222" y="35"/>
                  </a:cxn>
                  <a:cxn ang="0">
                    <a:pos x="232" y="5"/>
                  </a:cxn>
                  <a:cxn ang="0">
                    <a:pos x="244" y="1"/>
                  </a:cxn>
                  <a:cxn ang="0">
                    <a:pos x="261" y="17"/>
                  </a:cxn>
                  <a:cxn ang="0">
                    <a:pos x="306" y="40"/>
                  </a:cxn>
                  <a:cxn ang="0">
                    <a:pos x="342" y="51"/>
                  </a:cxn>
                  <a:cxn ang="0">
                    <a:pos x="342" y="102"/>
                  </a:cxn>
                  <a:cxn ang="0">
                    <a:pos x="386" y="107"/>
                  </a:cxn>
                  <a:cxn ang="0">
                    <a:pos x="427" y="129"/>
                  </a:cxn>
                  <a:cxn ang="0">
                    <a:pos x="437" y="150"/>
                  </a:cxn>
                  <a:cxn ang="0">
                    <a:pos x="429" y="170"/>
                  </a:cxn>
                  <a:cxn ang="0">
                    <a:pos x="413" y="200"/>
                  </a:cxn>
                  <a:cxn ang="0">
                    <a:pos x="413" y="223"/>
                  </a:cxn>
                  <a:cxn ang="0">
                    <a:pos x="431" y="247"/>
                  </a:cxn>
                  <a:cxn ang="0">
                    <a:pos x="451" y="274"/>
                  </a:cxn>
                  <a:cxn ang="0">
                    <a:pos x="449" y="304"/>
                  </a:cxn>
                  <a:cxn ang="0">
                    <a:pos x="437" y="336"/>
                  </a:cxn>
                </a:cxnLst>
                <a:rect l="0" t="0" r="r" b="b"/>
                <a:pathLst>
                  <a:path w="452" h="579">
                    <a:moveTo>
                      <a:pt x="437" y="336"/>
                    </a:moveTo>
                    <a:lnTo>
                      <a:pt x="437" y="336"/>
                    </a:lnTo>
                    <a:lnTo>
                      <a:pt x="436" y="342"/>
                    </a:lnTo>
                    <a:lnTo>
                      <a:pt x="434" y="346"/>
                    </a:lnTo>
                    <a:lnTo>
                      <a:pt x="429" y="350"/>
                    </a:lnTo>
                    <a:lnTo>
                      <a:pt x="427" y="351"/>
                    </a:lnTo>
                    <a:lnTo>
                      <a:pt x="422" y="351"/>
                    </a:lnTo>
                    <a:lnTo>
                      <a:pt x="422" y="351"/>
                    </a:lnTo>
                    <a:lnTo>
                      <a:pt x="417" y="350"/>
                    </a:lnTo>
                    <a:lnTo>
                      <a:pt x="413" y="349"/>
                    </a:lnTo>
                    <a:lnTo>
                      <a:pt x="409" y="345"/>
                    </a:lnTo>
                    <a:lnTo>
                      <a:pt x="406" y="342"/>
                    </a:lnTo>
                    <a:lnTo>
                      <a:pt x="400" y="336"/>
                    </a:lnTo>
                    <a:lnTo>
                      <a:pt x="397" y="334"/>
                    </a:lnTo>
                    <a:lnTo>
                      <a:pt x="393" y="333"/>
                    </a:lnTo>
                    <a:lnTo>
                      <a:pt x="393" y="333"/>
                    </a:lnTo>
                    <a:lnTo>
                      <a:pt x="391" y="335"/>
                    </a:lnTo>
                    <a:lnTo>
                      <a:pt x="386" y="341"/>
                    </a:lnTo>
                    <a:lnTo>
                      <a:pt x="377" y="360"/>
                    </a:lnTo>
                    <a:lnTo>
                      <a:pt x="368" y="380"/>
                    </a:lnTo>
                    <a:lnTo>
                      <a:pt x="365" y="387"/>
                    </a:lnTo>
                    <a:lnTo>
                      <a:pt x="363" y="391"/>
                    </a:lnTo>
                    <a:lnTo>
                      <a:pt x="363" y="391"/>
                    </a:lnTo>
                    <a:lnTo>
                      <a:pt x="365" y="396"/>
                    </a:lnTo>
                    <a:lnTo>
                      <a:pt x="367" y="399"/>
                    </a:lnTo>
                    <a:lnTo>
                      <a:pt x="369" y="402"/>
                    </a:lnTo>
                    <a:lnTo>
                      <a:pt x="373" y="403"/>
                    </a:lnTo>
                    <a:lnTo>
                      <a:pt x="376" y="404"/>
                    </a:lnTo>
                    <a:lnTo>
                      <a:pt x="379" y="406"/>
                    </a:lnTo>
                    <a:lnTo>
                      <a:pt x="381" y="410"/>
                    </a:lnTo>
                    <a:lnTo>
                      <a:pt x="382" y="414"/>
                    </a:lnTo>
                    <a:lnTo>
                      <a:pt x="382" y="414"/>
                    </a:lnTo>
                    <a:lnTo>
                      <a:pt x="382" y="483"/>
                    </a:lnTo>
                    <a:lnTo>
                      <a:pt x="382" y="483"/>
                    </a:lnTo>
                    <a:lnTo>
                      <a:pt x="371" y="487"/>
                    </a:lnTo>
                    <a:lnTo>
                      <a:pt x="363" y="490"/>
                    </a:lnTo>
                    <a:lnTo>
                      <a:pt x="356" y="494"/>
                    </a:lnTo>
                    <a:lnTo>
                      <a:pt x="351" y="499"/>
                    </a:lnTo>
                    <a:lnTo>
                      <a:pt x="346" y="504"/>
                    </a:lnTo>
                    <a:lnTo>
                      <a:pt x="344" y="511"/>
                    </a:lnTo>
                    <a:lnTo>
                      <a:pt x="342" y="519"/>
                    </a:lnTo>
                    <a:lnTo>
                      <a:pt x="342" y="527"/>
                    </a:lnTo>
                    <a:lnTo>
                      <a:pt x="342" y="527"/>
                    </a:lnTo>
                    <a:lnTo>
                      <a:pt x="342" y="535"/>
                    </a:lnTo>
                    <a:lnTo>
                      <a:pt x="342" y="535"/>
                    </a:lnTo>
                    <a:lnTo>
                      <a:pt x="342" y="535"/>
                    </a:lnTo>
                    <a:lnTo>
                      <a:pt x="337" y="544"/>
                    </a:lnTo>
                    <a:lnTo>
                      <a:pt x="332" y="551"/>
                    </a:lnTo>
                    <a:lnTo>
                      <a:pt x="328" y="557"/>
                    </a:lnTo>
                    <a:lnTo>
                      <a:pt x="323" y="562"/>
                    </a:lnTo>
                    <a:lnTo>
                      <a:pt x="317" y="565"/>
                    </a:lnTo>
                    <a:lnTo>
                      <a:pt x="310" y="566"/>
                    </a:lnTo>
                    <a:lnTo>
                      <a:pt x="302" y="567"/>
                    </a:lnTo>
                    <a:lnTo>
                      <a:pt x="293" y="569"/>
                    </a:lnTo>
                    <a:lnTo>
                      <a:pt x="293" y="569"/>
                    </a:lnTo>
                    <a:lnTo>
                      <a:pt x="287" y="567"/>
                    </a:lnTo>
                    <a:lnTo>
                      <a:pt x="283" y="566"/>
                    </a:lnTo>
                    <a:lnTo>
                      <a:pt x="278" y="564"/>
                    </a:lnTo>
                    <a:lnTo>
                      <a:pt x="275" y="562"/>
                    </a:lnTo>
                    <a:lnTo>
                      <a:pt x="270" y="556"/>
                    </a:lnTo>
                    <a:lnTo>
                      <a:pt x="268" y="548"/>
                    </a:lnTo>
                    <a:lnTo>
                      <a:pt x="264" y="541"/>
                    </a:lnTo>
                    <a:lnTo>
                      <a:pt x="262" y="537"/>
                    </a:lnTo>
                    <a:lnTo>
                      <a:pt x="259" y="534"/>
                    </a:lnTo>
                    <a:lnTo>
                      <a:pt x="255" y="532"/>
                    </a:lnTo>
                    <a:lnTo>
                      <a:pt x="251" y="529"/>
                    </a:lnTo>
                    <a:lnTo>
                      <a:pt x="245" y="528"/>
                    </a:lnTo>
                    <a:lnTo>
                      <a:pt x="238" y="527"/>
                    </a:lnTo>
                    <a:lnTo>
                      <a:pt x="238" y="527"/>
                    </a:lnTo>
                    <a:lnTo>
                      <a:pt x="228" y="528"/>
                    </a:lnTo>
                    <a:lnTo>
                      <a:pt x="216" y="532"/>
                    </a:lnTo>
                    <a:lnTo>
                      <a:pt x="205" y="536"/>
                    </a:lnTo>
                    <a:lnTo>
                      <a:pt x="193" y="542"/>
                    </a:lnTo>
                    <a:lnTo>
                      <a:pt x="184" y="550"/>
                    </a:lnTo>
                    <a:lnTo>
                      <a:pt x="176" y="559"/>
                    </a:lnTo>
                    <a:lnTo>
                      <a:pt x="172" y="564"/>
                    </a:lnTo>
                    <a:lnTo>
                      <a:pt x="170" y="569"/>
                    </a:lnTo>
                    <a:lnTo>
                      <a:pt x="169" y="574"/>
                    </a:lnTo>
                    <a:lnTo>
                      <a:pt x="169" y="579"/>
                    </a:lnTo>
                    <a:lnTo>
                      <a:pt x="169" y="579"/>
                    </a:lnTo>
                    <a:lnTo>
                      <a:pt x="162" y="577"/>
                    </a:lnTo>
                    <a:lnTo>
                      <a:pt x="156" y="572"/>
                    </a:lnTo>
                    <a:lnTo>
                      <a:pt x="150" y="565"/>
                    </a:lnTo>
                    <a:lnTo>
                      <a:pt x="145" y="557"/>
                    </a:lnTo>
                    <a:lnTo>
                      <a:pt x="129" y="535"/>
                    </a:lnTo>
                    <a:lnTo>
                      <a:pt x="129" y="535"/>
                    </a:lnTo>
                    <a:lnTo>
                      <a:pt x="121" y="531"/>
                    </a:lnTo>
                    <a:lnTo>
                      <a:pt x="114" y="529"/>
                    </a:lnTo>
                    <a:lnTo>
                      <a:pt x="111" y="529"/>
                    </a:lnTo>
                    <a:lnTo>
                      <a:pt x="108" y="531"/>
                    </a:lnTo>
                    <a:lnTo>
                      <a:pt x="102" y="535"/>
                    </a:lnTo>
                    <a:lnTo>
                      <a:pt x="102" y="535"/>
                    </a:lnTo>
                    <a:lnTo>
                      <a:pt x="98" y="523"/>
                    </a:lnTo>
                    <a:lnTo>
                      <a:pt x="94" y="510"/>
                    </a:lnTo>
                    <a:lnTo>
                      <a:pt x="88" y="488"/>
                    </a:lnTo>
                    <a:lnTo>
                      <a:pt x="88" y="488"/>
                    </a:lnTo>
                    <a:lnTo>
                      <a:pt x="85" y="466"/>
                    </a:lnTo>
                    <a:lnTo>
                      <a:pt x="83" y="448"/>
                    </a:lnTo>
                    <a:lnTo>
                      <a:pt x="81" y="412"/>
                    </a:lnTo>
                    <a:lnTo>
                      <a:pt x="80" y="395"/>
                    </a:lnTo>
                    <a:lnTo>
                      <a:pt x="79" y="379"/>
                    </a:lnTo>
                    <a:lnTo>
                      <a:pt x="76" y="361"/>
                    </a:lnTo>
                    <a:lnTo>
                      <a:pt x="70" y="344"/>
                    </a:lnTo>
                    <a:lnTo>
                      <a:pt x="70" y="344"/>
                    </a:lnTo>
                    <a:lnTo>
                      <a:pt x="64" y="334"/>
                    </a:lnTo>
                    <a:lnTo>
                      <a:pt x="58" y="326"/>
                    </a:lnTo>
                    <a:lnTo>
                      <a:pt x="53" y="320"/>
                    </a:lnTo>
                    <a:lnTo>
                      <a:pt x="48" y="317"/>
                    </a:lnTo>
                    <a:lnTo>
                      <a:pt x="45" y="313"/>
                    </a:lnTo>
                    <a:lnTo>
                      <a:pt x="42" y="308"/>
                    </a:lnTo>
                    <a:lnTo>
                      <a:pt x="42" y="304"/>
                    </a:lnTo>
                    <a:lnTo>
                      <a:pt x="43" y="297"/>
                    </a:lnTo>
                    <a:lnTo>
                      <a:pt x="43" y="297"/>
                    </a:lnTo>
                    <a:lnTo>
                      <a:pt x="48" y="292"/>
                    </a:lnTo>
                    <a:lnTo>
                      <a:pt x="50" y="287"/>
                    </a:lnTo>
                    <a:lnTo>
                      <a:pt x="52" y="281"/>
                    </a:lnTo>
                    <a:lnTo>
                      <a:pt x="50" y="274"/>
                    </a:lnTo>
                    <a:lnTo>
                      <a:pt x="49" y="267"/>
                    </a:lnTo>
                    <a:lnTo>
                      <a:pt x="47" y="259"/>
                    </a:lnTo>
                    <a:lnTo>
                      <a:pt x="40" y="243"/>
                    </a:lnTo>
                    <a:lnTo>
                      <a:pt x="33" y="226"/>
                    </a:lnTo>
                    <a:lnTo>
                      <a:pt x="25" y="208"/>
                    </a:lnTo>
                    <a:lnTo>
                      <a:pt x="20" y="191"/>
                    </a:lnTo>
                    <a:lnTo>
                      <a:pt x="18" y="183"/>
                    </a:lnTo>
                    <a:lnTo>
                      <a:pt x="18" y="175"/>
                    </a:lnTo>
                    <a:lnTo>
                      <a:pt x="18" y="175"/>
                    </a:lnTo>
                    <a:lnTo>
                      <a:pt x="17" y="151"/>
                    </a:lnTo>
                    <a:lnTo>
                      <a:pt x="17" y="138"/>
                    </a:lnTo>
                    <a:lnTo>
                      <a:pt x="16" y="126"/>
                    </a:lnTo>
                    <a:lnTo>
                      <a:pt x="14" y="114"/>
                    </a:lnTo>
                    <a:lnTo>
                      <a:pt x="10" y="104"/>
                    </a:lnTo>
                    <a:lnTo>
                      <a:pt x="6" y="94"/>
                    </a:lnTo>
                    <a:lnTo>
                      <a:pt x="3" y="9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32" y="65"/>
                    </a:lnTo>
                    <a:lnTo>
                      <a:pt x="77" y="127"/>
                    </a:lnTo>
                    <a:lnTo>
                      <a:pt x="77" y="127"/>
                    </a:lnTo>
                    <a:lnTo>
                      <a:pt x="77" y="127"/>
                    </a:lnTo>
                    <a:lnTo>
                      <a:pt x="83" y="132"/>
                    </a:lnTo>
                    <a:lnTo>
                      <a:pt x="90" y="137"/>
                    </a:lnTo>
                    <a:lnTo>
                      <a:pt x="96" y="139"/>
                    </a:lnTo>
                    <a:lnTo>
                      <a:pt x="100" y="139"/>
                    </a:lnTo>
                    <a:lnTo>
                      <a:pt x="103" y="139"/>
                    </a:lnTo>
                    <a:lnTo>
                      <a:pt x="108" y="138"/>
                    </a:lnTo>
                    <a:lnTo>
                      <a:pt x="113" y="136"/>
                    </a:lnTo>
                    <a:lnTo>
                      <a:pt x="116" y="134"/>
                    </a:lnTo>
                    <a:lnTo>
                      <a:pt x="121" y="130"/>
                    </a:lnTo>
                    <a:lnTo>
                      <a:pt x="125" y="124"/>
                    </a:lnTo>
                    <a:lnTo>
                      <a:pt x="130" y="119"/>
                    </a:lnTo>
                    <a:lnTo>
                      <a:pt x="139" y="102"/>
                    </a:lnTo>
                    <a:lnTo>
                      <a:pt x="139" y="102"/>
                    </a:lnTo>
                    <a:lnTo>
                      <a:pt x="144" y="96"/>
                    </a:lnTo>
                    <a:lnTo>
                      <a:pt x="149" y="92"/>
                    </a:lnTo>
                    <a:lnTo>
                      <a:pt x="155" y="90"/>
                    </a:lnTo>
                    <a:lnTo>
                      <a:pt x="163" y="89"/>
                    </a:lnTo>
                    <a:lnTo>
                      <a:pt x="171" y="90"/>
                    </a:lnTo>
                    <a:lnTo>
                      <a:pt x="179" y="91"/>
                    </a:lnTo>
                    <a:lnTo>
                      <a:pt x="198" y="97"/>
                    </a:lnTo>
                    <a:lnTo>
                      <a:pt x="214" y="105"/>
                    </a:lnTo>
                    <a:lnTo>
                      <a:pt x="229" y="112"/>
                    </a:lnTo>
                    <a:lnTo>
                      <a:pt x="241" y="120"/>
                    </a:lnTo>
                    <a:lnTo>
                      <a:pt x="241" y="120"/>
                    </a:lnTo>
                    <a:lnTo>
                      <a:pt x="246" y="114"/>
                    </a:lnTo>
                    <a:lnTo>
                      <a:pt x="248" y="108"/>
                    </a:lnTo>
                    <a:lnTo>
                      <a:pt x="249" y="102"/>
                    </a:lnTo>
                    <a:lnTo>
                      <a:pt x="251" y="97"/>
                    </a:lnTo>
                    <a:lnTo>
                      <a:pt x="251" y="92"/>
                    </a:lnTo>
                    <a:lnTo>
                      <a:pt x="251" y="86"/>
                    </a:lnTo>
                    <a:lnTo>
                      <a:pt x="247" y="77"/>
                    </a:lnTo>
                    <a:lnTo>
                      <a:pt x="241" y="67"/>
                    </a:lnTo>
                    <a:lnTo>
                      <a:pt x="234" y="58"/>
                    </a:lnTo>
                    <a:lnTo>
                      <a:pt x="216" y="39"/>
                    </a:lnTo>
                    <a:lnTo>
                      <a:pt x="216" y="39"/>
                    </a:lnTo>
                    <a:lnTo>
                      <a:pt x="220" y="38"/>
                    </a:lnTo>
                    <a:lnTo>
                      <a:pt x="222" y="35"/>
                    </a:lnTo>
                    <a:lnTo>
                      <a:pt x="224" y="31"/>
                    </a:lnTo>
                    <a:lnTo>
                      <a:pt x="225" y="28"/>
                    </a:lnTo>
                    <a:lnTo>
                      <a:pt x="230" y="9"/>
                    </a:lnTo>
                    <a:lnTo>
                      <a:pt x="232" y="5"/>
                    </a:lnTo>
                    <a:lnTo>
                      <a:pt x="233" y="2"/>
                    </a:lnTo>
                    <a:lnTo>
                      <a:pt x="236" y="0"/>
                    </a:lnTo>
                    <a:lnTo>
                      <a:pt x="239" y="0"/>
                    </a:lnTo>
                    <a:lnTo>
                      <a:pt x="244" y="1"/>
                    </a:lnTo>
                    <a:lnTo>
                      <a:pt x="248" y="5"/>
                    </a:lnTo>
                    <a:lnTo>
                      <a:pt x="254" y="9"/>
                    </a:lnTo>
                    <a:lnTo>
                      <a:pt x="261" y="17"/>
                    </a:lnTo>
                    <a:lnTo>
                      <a:pt x="261" y="17"/>
                    </a:lnTo>
                    <a:lnTo>
                      <a:pt x="266" y="22"/>
                    </a:lnTo>
                    <a:lnTo>
                      <a:pt x="271" y="25"/>
                    </a:lnTo>
                    <a:lnTo>
                      <a:pt x="286" y="33"/>
                    </a:lnTo>
                    <a:lnTo>
                      <a:pt x="306" y="40"/>
                    </a:lnTo>
                    <a:lnTo>
                      <a:pt x="327" y="46"/>
                    </a:lnTo>
                    <a:lnTo>
                      <a:pt x="327" y="46"/>
                    </a:lnTo>
                    <a:lnTo>
                      <a:pt x="333" y="48"/>
                    </a:lnTo>
                    <a:lnTo>
                      <a:pt x="342" y="51"/>
                    </a:lnTo>
                    <a:lnTo>
                      <a:pt x="342" y="51"/>
                    </a:lnTo>
                    <a:lnTo>
                      <a:pt x="340" y="74"/>
                    </a:lnTo>
                    <a:lnTo>
                      <a:pt x="339" y="88"/>
                    </a:lnTo>
                    <a:lnTo>
                      <a:pt x="342" y="102"/>
                    </a:lnTo>
                    <a:lnTo>
                      <a:pt x="342" y="102"/>
                    </a:lnTo>
                    <a:lnTo>
                      <a:pt x="355" y="101"/>
                    </a:lnTo>
                    <a:lnTo>
                      <a:pt x="370" y="104"/>
                    </a:lnTo>
                    <a:lnTo>
                      <a:pt x="386" y="107"/>
                    </a:lnTo>
                    <a:lnTo>
                      <a:pt x="401" y="113"/>
                    </a:lnTo>
                    <a:lnTo>
                      <a:pt x="415" y="121"/>
                    </a:lnTo>
                    <a:lnTo>
                      <a:pt x="422" y="124"/>
                    </a:lnTo>
                    <a:lnTo>
                      <a:pt x="427" y="129"/>
                    </a:lnTo>
                    <a:lnTo>
                      <a:pt x="431" y="134"/>
                    </a:lnTo>
                    <a:lnTo>
                      <a:pt x="435" y="139"/>
                    </a:lnTo>
                    <a:lnTo>
                      <a:pt x="436" y="144"/>
                    </a:lnTo>
                    <a:lnTo>
                      <a:pt x="437" y="150"/>
                    </a:lnTo>
                    <a:lnTo>
                      <a:pt x="437" y="150"/>
                    </a:lnTo>
                    <a:lnTo>
                      <a:pt x="436" y="157"/>
                    </a:lnTo>
                    <a:lnTo>
                      <a:pt x="434" y="163"/>
                    </a:lnTo>
                    <a:lnTo>
                      <a:pt x="429" y="170"/>
                    </a:lnTo>
                    <a:lnTo>
                      <a:pt x="424" y="176"/>
                    </a:lnTo>
                    <a:lnTo>
                      <a:pt x="420" y="183"/>
                    </a:lnTo>
                    <a:lnTo>
                      <a:pt x="415" y="191"/>
                    </a:lnTo>
                    <a:lnTo>
                      <a:pt x="413" y="200"/>
                    </a:lnTo>
                    <a:lnTo>
                      <a:pt x="412" y="212"/>
                    </a:lnTo>
                    <a:lnTo>
                      <a:pt x="412" y="212"/>
                    </a:lnTo>
                    <a:lnTo>
                      <a:pt x="412" y="218"/>
                    </a:lnTo>
                    <a:lnTo>
                      <a:pt x="413" y="223"/>
                    </a:lnTo>
                    <a:lnTo>
                      <a:pt x="415" y="228"/>
                    </a:lnTo>
                    <a:lnTo>
                      <a:pt x="417" y="233"/>
                    </a:lnTo>
                    <a:lnTo>
                      <a:pt x="424" y="241"/>
                    </a:lnTo>
                    <a:lnTo>
                      <a:pt x="431" y="247"/>
                    </a:lnTo>
                    <a:lnTo>
                      <a:pt x="439" y="254"/>
                    </a:lnTo>
                    <a:lnTo>
                      <a:pt x="445" y="261"/>
                    </a:lnTo>
                    <a:lnTo>
                      <a:pt x="450" y="269"/>
                    </a:lnTo>
                    <a:lnTo>
                      <a:pt x="451" y="274"/>
                    </a:lnTo>
                    <a:lnTo>
                      <a:pt x="452" y="279"/>
                    </a:lnTo>
                    <a:lnTo>
                      <a:pt x="452" y="279"/>
                    </a:lnTo>
                    <a:lnTo>
                      <a:pt x="451" y="291"/>
                    </a:lnTo>
                    <a:lnTo>
                      <a:pt x="449" y="304"/>
                    </a:lnTo>
                    <a:lnTo>
                      <a:pt x="445" y="317"/>
                    </a:lnTo>
                    <a:lnTo>
                      <a:pt x="444" y="329"/>
                    </a:lnTo>
                    <a:lnTo>
                      <a:pt x="444" y="329"/>
                    </a:lnTo>
                    <a:lnTo>
                      <a:pt x="437" y="336"/>
                    </a:lnTo>
                    <a:lnTo>
                      <a:pt x="437" y="33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34" name="Freeform 12"/>
              <p:cNvSpPr>
                <a:spLocks/>
              </p:cNvSpPr>
              <p:nvPr/>
            </p:nvSpPr>
            <p:spPr bwMode="auto">
              <a:xfrm>
                <a:off x="5300910" y="5813720"/>
                <a:ext cx="245926" cy="296649"/>
              </a:xfrm>
              <a:custGeom>
                <a:avLst/>
                <a:gdLst/>
                <a:ahLst/>
                <a:cxnLst>
                  <a:cxn ang="0">
                    <a:pos x="170" y="452"/>
                  </a:cxn>
                  <a:cxn ang="0">
                    <a:pos x="154" y="429"/>
                  </a:cxn>
                  <a:cxn ang="0">
                    <a:pos x="128" y="416"/>
                  </a:cxn>
                  <a:cxn ang="0">
                    <a:pos x="103" y="411"/>
                  </a:cxn>
                  <a:cxn ang="0">
                    <a:pos x="62" y="374"/>
                  </a:cxn>
                  <a:cxn ang="0">
                    <a:pos x="28" y="360"/>
                  </a:cxn>
                  <a:cxn ang="0">
                    <a:pos x="27" y="335"/>
                  </a:cxn>
                  <a:cxn ang="0">
                    <a:pos x="18" y="302"/>
                  </a:cxn>
                  <a:cxn ang="0">
                    <a:pos x="23" y="290"/>
                  </a:cxn>
                  <a:cxn ang="0">
                    <a:pos x="42" y="280"/>
                  </a:cxn>
                  <a:cxn ang="0">
                    <a:pos x="47" y="268"/>
                  </a:cxn>
                  <a:cxn ang="0">
                    <a:pos x="40" y="249"/>
                  </a:cxn>
                  <a:cxn ang="0">
                    <a:pos x="6" y="219"/>
                  </a:cxn>
                  <a:cxn ang="0">
                    <a:pos x="0" y="198"/>
                  </a:cxn>
                  <a:cxn ang="0">
                    <a:pos x="4" y="175"/>
                  </a:cxn>
                  <a:cxn ang="0">
                    <a:pos x="29" y="158"/>
                  </a:cxn>
                  <a:cxn ang="0">
                    <a:pos x="40" y="85"/>
                  </a:cxn>
                  <a:cxn ang="0">
                    <a:pos x="31" y="74"/>
                  </a:cxn>
                  <a:cxn ang="0">
                    <a:pos x="21" y="62"/>
                  </a:cxn>
                  <a:cxn ang="0">
                    <a:pos x="35" y="31"/>
                  </a:cxn>
                  <a:cxn ang="0">
                    <a:pos x="51" y="4"/>
                  </a:cxn>
                  <a:cxn ang="0">
                    <a:pos x="67" y="16"/>
                  </a:cxn>
                  <a:cxn ang="0">
                    <a:pos x="80" y="22"/>
                  </a:cxn>
                  <a:cxn ang="0">
                    <a:pos x="96" y="12"/>
                  </a:cxn>
                  <a:cxn ang="0">
                    <a:pos x="113" y="0"/>
                  </a:cxn>
                  <a:cxn ang="0">
                    <a:pos x="127" y="4"/>
                  </a:cxn>
                  <a:cxn ang="0">
                    <a:pos x="147" y="22"/>
                  </a:cxn>
                  <a:cxn ang="0">
                    <a:pos x="156" y="45"/>
                  </a:cxn>
                  <a:cxn ang="0">
                    <a:pos x="176" y="55"/>
                  </a:cxn>
                  <a:cxn ang="0">
                    <a:pos x="191" y="52"/>
                  </a:cxn>
                  <a:cxn ang="0">
                    <a:pos x="207" y="58"/>
                  </a:cxn>
                  <a:cxn ang="0">
                    <a:pos x="220" y="74"/>
                  </a:cxn>
                  <a:cxn ang="0">
                    <a:pos x="256" y="81"/>
                  </a:cxn>
                  <a:cxn ang="0">
                    <a:pos x="264" y="92"/>
                  </a:cxn>
                  <a:cxn ang="0">
                    <a:pos x="270" y="113"/>
                  </a:cxn>
                  <a:cxn ang="0">
                    <a:pos x="302" y="144"/>
                  </a:cxn>
                  <a:cxn ang="0">
                    <a:pos x="324" y="172"/>
                  </a:cxn>
                  <a:cxn ang="0">
                    <a:pos x="325" y="191"/>
                  </a:cxn>
                  <a:cxn ang="0">
                    <a:pos x="316" y="220"/>
                  </a:cxn>
                  <a:cxn ang="0">
                    <a:pos x="318" y="249"/>
                  </a:cxn>
                  <a:cxn ang="0">
                    <a:pos x="339" y="291"/>
                  </a:cxn>
                  <a:cxn ang="0">
                    <a:pos x="380" y="347"/>
                  </a:cxn>
                  <a:cxn ang="0">
                    <a:pos x="393" y="386"/>
                  </a:cxn>
                  <a:cxn ang="0">
                    <a:pos x="383" y="418"/>
                  </a:cxn>
                  <a:cxn ang="0">
                    <a:pos x="334" y="429"/>
                  </a:cxn>
                  <a:cxn ang="0">
                    <a:pos x="308" y="463"/>
                  </a:cxn>
                  <a:cxn ang="0">
                    <a:pos x="293" y="467"/>
                  </a:cxn>
                  <a:cxn ang="0">
                    <a:pos x="286" y="478"/>
                  </a:cxn>
                  <a:cxn ang="0">
                    <a:pos x="281" y="503"/>
                  </a:cxn>
                  <a:cxn ang="0">
                    <a:pos x="286" y="525"/>
                  </a:cxn>
                  <a:cxn ang="0">
                    <a:pos x="278" y="518"/>
                  </a:cxn>
                  <a:cxn ang="0">
                    <a:pos x="255" y="516"/>
                  </a:cxn>
                  <a:cxn ang="0">
                    <a:pos x="240" y="504"/>
                  </a:cxn>
                  <a:cxn ang="0">
                    <a:pos x="216" y="504"/>
                  </a:cxn>
                  <a:cxn ang="0">
                    <a:pos x="195" y="486"/>
                  </a:cxn>
                  <a:cxn ang="0">
                    <a:pos x="172" y="471"/>
                  </a:cxn>
                  <a:cxn ang="0">
                    <a:pos x="161" y="463"/>
                  </a:cxn>
                </a:cxnLst>
                <a:rect l="0" t="0" r="r" b="b"/>
                <a:pathLst>
                  <a:path w="393" h="525">
                    <a:moveTo>
                      <a:pt x="161" y="463"/>
                    </a:moveTo>
                    <a:lnTo>
                      <a:pt x="161" y="463"/>
                    </a:lnTo>
                    <a:lnTo>
                      <a:pt x="165" y="456"/>
                    </a:lnTo>
                    <a:lnTo>
                      <a:pt x="170" y="452"/>
                    </a:lnTo>
                    <a:lnTo>
                      <a:pt x="173" y="449"/>
                    </a:lnTo>
                    <a:lnTo>
                      <a:pt x="176" y="446"/>
                    </a:lnTo>
                    <a:lnTo>
                      <a:pt x="176" y="446"/>
                    </a:lnTo>
                    <a:lnTo>
                      <a:pt x="154" y="429"/>
                    </a:lnTo>
                    <a:lnTo>
                      <a:pt x="144" y="421"/>
                    </a:lnTo>
                    <a:lnTo>
                      <a:pt x="135" y="412"/>
                    </a:lnTo>
                    <a:lnTo>
                      <a:pt x="135" y="412"/>
                    </a:lnTo>
                    <a:lnTo>
                      <a:pt x="128" y="416"/>
                    </a:lnTo>
                    <a:lnTo>
                      <a:pt x="121" y="417"/>
                    </a:lnTo>
                    <a:lnTo>
                      <a:pt x="115" y="416"/>
                    </a:lnTo>
                    <a:lnTo>
                      <a:pt x="109" y="414"/>
                    </a:lnTo>
                    <a:lnTo>
                      <a:pt x="103" y="411"/>
                    </a:lnTo>
                    <a:lnTo>
                      <a:pt x="97" y="408"/>
                    </a:lnTo>
                    <a:lnTo>
                      <a:pt x="86" y="397"/>
                    </a:lnTo>
                    <a:lnTo>
                      <a:pt x="74" y="386"/>
                    </a:lnTo>
                    <a:lnTo>
                      <a:pt x="62" y="374"/>
                    </a:lnTo>
                    <a:lnTo>
                      <a:pt x="55" y="370"/>
                    </a:lnTo>
                    <a:lnTo>
                      <a:pt x="47" y="366"/>
                    </a:lnTo>
                    <a:lnTo>
                      <a:pt x="37" y="363"/>
                    </a:lnTo>
                    <a:lnTo>
                      <a:pt x="28" y="360"/>
                    </a:lnTo>
                    <a:lnTo>
                      <a:pt x="28" y="360"/>
                    </a:lnTo>
                    <a:lnTo>
                      <a:pt x="29" y="351"/>
                    </a:lnTo>
                    <a:lnTo>
                      <a:pt x="28" y="343"/>
                    </a:lnTo>
                    <a:lnTo>
                      <a:pt x="27" y="335"/>
                    </a:lnTo>
                    <a:lnTo>
                      <a:pt x="25" y="328"/>
                    </a:lnTo>
                    <a:lnTo>
                      <a:pt x="20" y="315"/>
                    </a:lnTo>
                    <a:lnTo>
                      <a:pt x="18" y="309"/>
                    </a:lnTo>
                    <a:lnTo>
                      <a:pt x="18" y="302"/>
                    </a:lnTo>
                    <a:lnTo>
                      <a:pt x="18" y="302"/>
                    </a:lnTo>
                    <a:lnTo>
                      <a:pt x="18" y="298"/>
                    </a:lnTo>
                    <a:lnTo>
                      <a:pt x="19" y="295"/>
                    </a:lnTo>
                    <a:lnTo>
                      <a:pt x="23" y="290"/>
                    </a:lnTo>
                    <a:lnTo>
                      <a:pt x="27" y="288"/>
                    </a:lnTo>
                    <a:lnTo>
                      <a:pt x="32" y="286"/>
                    </a:lnTo>
                    <a:lnTo>
                      <a:pt x="37" y="283"/>
                    </a:lnTo>
                    <a:lnTo>
                      <a:pt x="42" y="280"/>
                    </a:lnTo>
                    <a:lnTo>
                      <a:pt x="46" y="275"/>
                    </a:lnTo>
                    <a:lnTo>
                      <a:pt x="47" y="273"/>
                    </a:lnTo>
                    <a:lnTo>
                      <a:pt x="47" y="268"/>
                    </a:lnTo>
                    <a:lnTo>
                      <a:pt x="47" y="268"/>
                    </a:lnTo>
                    <a:lnTo>
                      <a:pt x="47" y="263"/>
                    </a:lnTo>
                    <a:lnTo>
                      <a:pt x="44" y="258"/>
                    </a:lnTo>
                    <a:lnTo>
                      <a:pt x="42" y="253"/>
                    </a:lnTo>
                    <a:lnTo>
                      <a:pt x="40" y="249"/>
                    </a:lnTo>
                    <a:lnTo>
                      <a:pt x="32" y="241"/>
                    </a:lnTo>
                    <a:lnTo>
                      <a:pt x="23" y="234"/>
                    </a:lnTo>
                    <a:lnTo>
                      <a:pt x="14" y="227"/>
                    </a:lnTo>
                    <a:lnTo>
                      <a:pt x="6" y="219"/>
                    </a:lnTo>
                    <a:lnTo>
                      <a:pt x="4" y="214"/>
                    </a:lnTo>
                    <a:lnTo>
                      <a:pt x="2" y="210"/>
                    </a:lnTo>
                    <a:lnTo>
                      <a:pt x="0" y="20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0"/>
                    </a:lnTo>
                    <a:lnTo>
                      <a:pt x="2" y="182"/>
                    </a:lnTo>
                    <a:lnTo>
                      <a:pt x="4" y="175"/>
                    </a:lnTo>
                    <a:lnTo>
                      <a:pt x="9" y="170"/>
                    </a:lnTo>
                    <a:lnTo>
                      <a:pt x="14" y="165"/>
                    </a:lnTo>
                    <a:lnTo>
                      <a:pt x="21" y="161"/>
                    </a:lnTo>
                    <a:lnTo>
                      <a:pt x="29" y="158"/>
                    </a:lnTo>
                    <a:lnTo>
                      <a:pt x="40" y="154"/>
                    </a:lnTo>
                    <a:lnTo>
                      <a:pt x="40" y="154"/>
                    </a:lnTo>
                    <a:lnTo>
                      <a:pt x="40" y="85"/>
                    </a:lnTo>
                    <a:lnTo>
                      <a:pt x="40" y="85"/>
                    </a:lnTo>
                    <a:lnTo>
                      <a:pt x="39" y="81"/>
                    </a:lnTo>
                    <a:lnTo>
                      <a:pt x="37" y="77"/>
                    </a:lnTo>
                    <a:lnTo>
                      <a:pt x="34" y="75"/>
                    </a:lnTo>
                    <a:lnTo>
                      <a:pt x="31" y="74"/>
                    </a:lnTo>
                    <a:lnTo>
                      <a:pt x="27" y="73"/>
                    </a:lnTo>
                    <a:lnTo>
                      <a:pt x="25" y="70"/>
                    </a:lnTo>
                    <a:lnTo>
                      <a:pt x="23" y="67"/>
                    </a:lnTo>
                    <a:lnTo>
                      <a:pt x="21" y="62"/>
                    </a:lnTo>
                    <a:lnTo>
                      <a:pt x="21" y="62"/>
                    </a:lnTo>
                    <a:lnTo>
                      <a:pt x="23" y="58"/>
                    </a:lnTo>
                    <a:lnTo>
                      <a:pt x="26" y="51"/>
                    </a:lnTo>
                    <a:lnTo>
                      <a:pt x="35" y="31"/>
                    </a:lnTo>
                    <a:lnTo>
                      <a:pt x="44" y="12"/>
                    </a:lnTo>
                    <a:lnTo>
                      <a:pt x="49" y="6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5" y="5"/>
                    </a:lnTo>
                    <a:lnTo>
                      <a:pt x="58" y="7"/>
                    </a:lnTo>
                    <a:lnTo>
                      <a:pt x="64" y="13"/>
                    </a:lnTo>
                    <a:lnTo>
                      <a:pt x="67" y="16"/>
                    </a:lnTo>
                    <a:lnTo>
                      <a:pt x="71" y="20"/>
                    </a:lnTo>
                    <a:lnTo>
                      <a:pt x="75" y="21"/>
                    </a:lnTo>
                    <a:lnTo>
                      <a:pt x="80" y="22"/>
                    </a:lnTo>
                    <a:lnTo>
                      <a:pt x="80" y="22"/>
                    </a:lnTo>
                    <a:lnTo>
                      <a:pt x="87" y="21"/>
                    </a:lnTo>
                    <a:lnTo>
                      <a:pt x="92" y="19"/>
                    </a:lnTo>
                    <a:lnTo>
                      <a:pt x="95" y="15"/>
                    </a:lnTo>
                    <a:lnTo>
                      <a:pt x="96" y="12"/>
                    </a:lnTo>
                    <a:lnTo>
                      <a:pt x="98" y="7"/>
                    </a:lnTo>
                    <a:lnTo>
                      <a:pt x="102" y="4"/>
                    </a:lnTo>
                    <a:lnTo>
                      <a:pt x="107" y="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8" y="1"/>
                    </a:lnTo>
                    <a:lnTo>
                      <a:pt x="123" y="1"/>
                    </a:lnTo>
                    <a:lnTo>
                      <a:pt x="127" y="4"/>
                    </a:lnTo>
                    <a:lnTo>
                      <a:pt x="131" y="6"/>
                    </a:lnTo>
                    <a:lnTo>
                      <a:pt x="139" y="13"/>
                    </a:lnTo>
                    <a:lnTo>
                      <a:pt x="147" y="22"/>
                    </a:lnTo>
                    <a:lnTo>
                      <a:pt x="147" y="22"/>
                    </a:lnTo>
                    <a:lnTo>
                      <a:pt x="147" y="28"/>
                    </a:lnTo>
                    <a:lnTo>
                      <a:pt x="149" y="34"/>
                    </a:lnTo>
                    <a:lnTo>
                      <a:pt x="151" y="39"/>
                    </a:lnTo>
                    <a:lnTo>
                      <a:pt x="156" y="45"/>
                    </a:lnTo>
                    <a:lnTo>
                      <a:pt x="159" y="49"/>
                    </a:lnTo>
                    <a:lnTo>
                      <a:pt x="165" y="53"/>
                    </a:lnTo>
                    <a:lnTo>
                      <a:pt x="170" y="55"/>
                    </a:lnTo>
                    <a:lnTo>
                      <a:pt x="176" y="55"/>
                    </a:lnTo>
                    <a:lnTo>
                      <a:pt x="176" y="55"/>
                    </a:lnTo>
                    <a:lnTo>
                      <a:pt x="180" y="55"/>
                    </a:lnTo>
                    <a:lnTo>
                      <a:pt x="185" y="54"/>
                    </a:lnTo>
                    <a:lnTo>
                      <a:pt x="191" y="52"/>
                    </a:lnTo>
                    <a:lnTo>
                      <a:pt x="196" y="47"/>
                    </a:lnTo>
                    <a:lnTo>
                      <a:pt x="205" y="45"/>
                    </a:lnTo>
                    <a:lnTo>
                      <a:pt x="205" y="45"/>
                    </a:lnTo>
                    <a:lnTo>
                      <a:pt x="207" y="58"/>
                    </a:lnTo>
                    <a:lnTo>
                      <a:pt x="210" y="66"/>
                    </a:lnTo>
                    <a:lnTo>
                      <a:pt x="212" y="69"/>
                    </a:lnTo>
                    <a:lnTo>
                      <a:pt x="215" y="72"/>
                    </a:lnTo>
                    <a:lnTo>
                      <a:pt x="220" y="74"/>
                    </a:lnTo>
                    <a:lnTo>
                      <a:pt x="228" y="76"/>
                    </a:lnTo>
                    <a:lnTo>
                      <a:pt x="237" y="76"/>
                    </a:lnTo>
                    <a:lnTo>
                      <a:pt x="246" y="78"/>
                    </a:lnTo>
                    <a:lnTo>
                      <a:pt x="256" y="81"/>
                    </a:lnTo>
                    <a:lnTo>
                      <a:pt x="256" y="81"/>
                    </a:lnTo>
                    <a:lnTo>
                      <a:pt x="260" y="84"/>
                    </a:lnTo>
                    <a:lnTo>
                      <a:pt x="262" y="86"/>
                    </a:lnTo>
                    <a:lnTo>
                      <a:pt x="264" y="92"/>
                    </a:lnTo>
                    <a:lnTo>
                      <a:pt x="265" y="99"/>
                    </a:lnTo>
                    <a:lnTo>
                      <a:pt x="268" y="107"/>
                    </a:lnTo>
                    <a:lnTo>
                      <a:pt x="268" y="107"/>
                    </a:lnTo>
                    <a:lnTo>
                      <a:pt x="270" y="113"/>
                    </a:lnTo>
                    <a:lnTo>
                      <a:pt x="275" y="119"/>
                    </a:lnTo>
                    <a:lnTo>
                      <a:pt x="283" y="128"/>
                    </a:lnTo>
                    <a:lnTo>
                      <a:pt x="293" y="136"/>
                    </a:lnTo>
                    <a:lnTo>
                      <a:pt x="302" y="144"/>
                    </a:lnTo>
                    <a:lnTo>
                      <a:pt x="311" y="152"/>
                    </a:lnTo>
                    <a:lnTo>
                      <a:pt x="319" y="161"/>
                    </a:lnTo>
                    <a:lnTo>
                      <a:pt x="322" y="166"/>
                    </a:lnTo>
                    <a:lnTo>
                      <a:pt x="324" y="172"/>
                    </a:lnTo>
                    <a:lnTo>
                      <a:pt x="325" y="177"/>
                    </a:lnTo>
                    <a:lnTo>
                      <a:pt x="326" y="184"/>
                    </a:lnTo>
                    <a:lnTo>
                      <a:pt x="326" y="184"/>
                    </a:lnTo>
                    <a:lnTo>
                      <a:pt x="325" y="191"/>
                    </a:lnTo>
                    <a:lnTo>
                      <a:pt x="324" y="198"/>
                    </a:lnTo>
                    <a:lnTo>
                      <a:pt x="321" y="207"/>
                    </a:lnTo>
                    <a:lnTo>
                      <a:pt x="317" y="215"/>
                    </a:lnTo>
                    <a:lnTo>
                      <a:pt x="316" y="220"/>
                    </a:lnTo>
                    <a:lnTo>
                      <a:pt x="315" y="225"/>
                    </a:lnTo>
                    <a:lnTo>
                      <a:pt x="315" y="225"/>
                    </a:lnTo>
                    <a:lnTo>
                      <a:pt x="316" y="237"/>
                    </a:lnTo>
                    <a:lnTo>
                      <a:pt x="318" y="249"/>
                    </a:lnTo>
                    <a:lnTo>
                      <a:pt x="322" y="260"/>
                    </a:lnTo>
                    <a:lnTo>
                      <a:pt x="327" y="271"/>
                    </a:lnTo>
                    <a:lnTo>
                      <a:pt x="333" y="281"/>
                    </a:lnTo>
                    <a:lnTo>
                      <a:pt x="339" y="291"/>
                    </a:lnTo>
                    <a:lnTo>
                      <a:pt x="354" y="310"/>
                    </a:lnTo>
                    <a:lnTo>
                      <a:pt x="368" y="328"/>
                    </a:lnTo>
                    <a:lnTo>
                      <a:pt x="375" y="336"/>
                    </a:lnTo>
                    <a:lnTo>
                      <a:pt x="380" y="347"/>
                    </a:lnTo>
                    <a:lnTo>
                      <a:pt x="385" y="356"/>
                    </a:lnTo>
                    <a:lnTo>
                      <a:pt x="390" y="365"/>
                    </a:lnTo>
                    <a:lnTo>
                      <a:pt x="392" y="375"/>
                    </a:lnTo>
                    <a:lnTo>
                      <a:pt x="393" y="386"/>
                    </a:lnTo>
                    <a:lnTo>
                      <a:pt x="393" y="386"/>
                    </a:lnTo>
                    <a:lnTo>
                      <a:pt x="393" y="412"/>
                    </a:lnTo>
                    <a:lnTo>
                      <a:pt x="393" y="412"/>
                    </a:lnTo>
                    <a:lnTo>
                      <a:pt x="383" y="418"/>
                    </a:lnTo>
                    <a:lnTo>
                      <a:pt x="372" y="422"/>
                    </a:lnTo>
                    <a:lnTo>
                      <a:pt x="361" y="426"/>
                    </a:lnTo>
                    <a:lnTo>
                      <a:pt x="348" y="428"/>
                    </a:lnTo>
                    <a:lnTo>
                      <a:pt x="334" y="429"/>
                    </a:lnTo>
                    <a:lnTo>
                      <a:pt x="321" y="431"/>
                    </a:lnTo>
                    <a:lnTo>
                      <a:pt x="289" y="431"/>
                    </a:lnTo>
                    <a:lnTo>
                      <a:pt x="289" y="431"/>
                    </a:lnTo>
                    <a:lnTo>
                      <a:pt x="308" y="463"/>
                    </a:lnTo>
                    <a:lnTo>
                      <a:pt x="308" y="463"/>
                    </a:lnTo>
                    <a:lnTo>
                      <a:pt x="308" y="463"/>
                    </a:lnTo>
                    <a:lnTo>
                      <a:pt x="300" y="465"/>
                    </a:lnTo>
                    <a:lnTo>
                      <a:pt x="293" y="467"/>
                    </a:lnTo>
                    <a:lnTo>
                      <a:pt x="289" y="469"/>
                    </a:lnTo>
                    <a:lnTo>
                      <a:pt x="287" y="471"/>
                    </a:lnTo>
                    <a:lnTo>
                      <a:pt x="286" y="473"/>
                    </a:lnTo>
                    <a:lnTo>
                      <a:pt x="286" y="478"/>
                    </a:lnTo>
                    <a:lnTo>
                      <a:pt x="286" y="478"/>
                    </a:lnTo>
                    <a:lnTo>
                      <a:pt x="285" y="487"/>
                    </a:lnTo>
                    <a:lnTo>
                      <a:pt x="284" y="494"/>
                    </a:lnTo>
                    <a:lnTo>
                      <a:pt x="281" y="503"/>
                    </a:lnTo>
                    <a:lnTo>
                      <a:pt x="281" y="506"/>
                    </a:lnTo>
                    <a:lnTo>
                      <a:pt x="281" y="511"/>
                    </a:lnTo>
                    <a:lnTo>
                      <a:pt x="283" y="517"/>
                    </a:lnTo>
                    <a:lnTo>
                      <a:pt x="286" y="525"/>
                    </a:lnTo>
                    <a:lnTo>
                      <a:pt x="286" y="525"/>
                    </a:lnTo>
                    <a:lnTo>
                      <a:pt x="278" y="518"/>
                    </a:lnTo>
                    <a:lnTo>
                      <a:pt x="278" y="518"/>
                    </a:lnTo>
                    <a:lnTo>
                      <a:pt x="278" y="518"/>
                    </a:lnTo>
                    <a:lnTo>
                      <a:pt x="261" y="518"/>
                    </a:lnTo>
                    <a:lnTo>
                      <a:pt x="261" y="518"/>
                    </a:lnTo>
                    <a:lnTo>
                      <a:pt x="257" y="517"/>
                    </a:lnTo>
                    <a:lnTo>
                      <a:pt x="255" y="516"/>
                    </a:lnTo>
                    <a:lnTo>
                      <a:pt x="250" y="510"/>
                    </a:lnTo>
                    <a:lnTo>
                      <a:pt x="247" y="508"/>
                    </a:lnTo>
                    <a:lnTo>
                      <a:pt x="243" y="505"/>
                    </a:lnTo>
                    <a:lnTo>
                      <a:pt x="240" y="504"/>
                    </a:lnTo>
                    <a:lnTo>
                      <a:pt x="234" y="503"/>
                    </a:lnTo>
                    <a:lnTo>
                      <a:pt x="234" y="503"/>
                    </a:lnTo>
                    <a:lnTo>
                      <a:pt x="224" y="503"/>
                    </a:lnTo>
                    <a:lnTo>
                      <a:pt x="216" y="504"/>
                    </a:lnTo>
                    <a:lnTo>
                      <a:pt x="205" y="506"/>
                    </a:lnTo>
                    <a:lnTo>
                      <a:pt x="205" y="506"/>
                    </a:lnTo>
                    <a:lnTo>
                      <a:pt x="199" y="492"/>
                    </a:lnTo>
                    <a:lnTo>
                      <a:pt x="195" y="486"/>
                    </a:lnTo>
                    <a:lnTo>
                      <a:pt x="191" y="480"/>
                    </a:lnTo>
                    <a:lnTo>
                      <a:pt x="185" y="475"/>
                    </a:lnTo>
                    <a:lnTo>
                      <a:pt x="179" y="473"/>
                    </a:lnTo>
                    <a:lnTo>
                      <a:pt x="172" y="471"/>
                    </a:lnTo>
                    <a:lnTo>
                      <a:pt x="164" y="470"/>
                    </a:lnTo>
                    <a:lnTo>
                      <a:pt x="164" y="470"/>
                    </a:lnTo>
                    <a:lnTo>
                      <a:pt x="161" y="463"/>
                    </a:lnTo>
                    <a:lnTo>
                      <a:pt x="161" y="46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35" name="Freeform 13"/>
              <p:cNvSpPr>
                <a:spLocks/>
              </p:cNvSpPr>
              <p:nvPr/>
            </p:nvSpPr>
            <p:spPr bwMode="auto">
              <a:xfrm>
                <a:off x="7604126" y="6054888"/>
                <a:ext cx="506832" cy="334015"/>
              </a:xfrm>
              <a:custGeom>
                <a:avLst/>
                <a:gdLst/>
                <a:ahLst/>
                <a:cxnLst>
                  <a:cxn ang="0">
                    <a:pos x="534" y="585"/>
                  </a:cxn>
                  <a:cxn ang="0">
                    <a:pos x="566" y="563"/>
                  </a:cxn>
                  <a:cxn ang="0">
                    <a:pos x="568" y="546"/>
                  </a:cxn>
                  <a:cxn ang="0">
                    <a:pos x="548" y="528"/>
                  </a:cxn>
                  <a:cxn ang="0">
                    <a:pos x="526" y="510"/>
                  </a:cxn>
                  <a:cxn ang="0">
                    <a:pos x="536" y="493"/>
                  </a:cxn>
                  <a:cxn ang="0">
                    <a:pos x="654" y="433"/>
                  </a:cxn>
                  <a:cxn ang="0">
                    <a:pos x="682" y="418"/>
                  </a:cxn>
                  <a:cxn ang="0">
                    <a:pos x="733" y="411"/>
                  </a:cxn>
                  <a:cxn ang="0">
                    <a:pos x="779" y="392"/>
                  </a:cxn>
                  <a:cxn ang="0">
                    <a:pos x="785" y="368"/>
                  </a:cxn>
                  <a:cxn ang="0">
                    <a:pos x="770" y="340"/>
                  </a:cxn>
                  <a:cxn ang="0">
                    <a:pos x="771" y="311"/>
                  </a:cxn>
                  <a:cxn ang="0">
                    <a:pos x="811" y="294"/>
                  </a:cxn>
                  <a:cxn ang="0">
                    <a:pos x="801" y="259"/>
                  </a:cxn>
                  <a:cxn ang="0">
                    <a:pos x="808" y="238"/>
                  </a:cxn>
                  <a:cxn ang="0">
                    <a:pos x="795" y="218"/>
                  </a:cxn>
                  <a:cxn ang="0">
                    <a:pos x="782" y="197"/>
                  </a:cxn>
                  <a:cxn ang="0">
                    <a:pos x="800" y="169"/>
                  </a:cxn>
                  <a:cxn ang="0">
                    <a:pos x="777" y="158"/>
                  </a:cxn>
                  <a:cxn ang="0">
                    <a:pos x="741" y="96"/>
                  </a:cxn>
                  <a:cxn ang="0">
                    <a:pos x="724" y="73"/>
                  </a:cxn>
                  <a:cxn ang="0">
                    <a:pos x="659" y="23"/>
                  </a:cxn>
                  <a:cxn ang="0">
                    <a:pos x="642" y="2"/>
                  </a:cxn>
                  <a:cxn ang="0">
                    <a:pos x="620" y="30"/>
                  </a:cxn>
                  <a:cxn ang="0">
                    <a:pos x="602" y="43"/>
                  </a:cxn>
                  <a:cxn ang="0">
                    <a:pos x="547" y="39"/>
                  </a:cxn>
                  <a:cxn ang="0">
                    <a:pos x="521" y="45"/>
                  </a:cxn>
                  <a:cxn ang="0">
                    <a:pos x="506" y="58"/>
                  </a:cxn>
                  <a:cxn ang="0">
                    <a:pos x="453" y="94"/>
                  </a:cxn>
                  <a:cxn ang="0">
                    <a:pos x="420" y="130"/>
                  </a:cxn>
                  <a:cxn ang="0">
                    <a:pos x="399" y="124"/>
                  </a:cxn>
                  <a:cxn ang="0">
                    <a:pos x="358" y="83"/>
                  </a:cxn>
                  <a:cxn ang="0">
                    <a:pos x="355" y="51"/>
                  </a:cxn>
                  <a:cxn ang="0">
                    <a:pos x="328" y="22"/>
                  </a:cxn>
                  <a:cxn ang="0">
                    <a:pos x="303" y="0"/>
                  </a:cxn>
                  <a:cxn ang="0">
                    <a:pos x="266" y="5"/>
                  </a:cxn>
                  <a:cxn ang="0">
                    <a:pos x="214" y="38"/>
                  </a:cxn>
                  <a:cxn ang="0">
                    <a:pos x="169" y="65"/>
                  </a:cxn>
                  <a:cxn ang="0">
                    <a:pos x="87" y="69"/>
                  </a:cxn>
                  <a:cxn ang="0">
                    <a:pos x="66" y="83"/>
                  </a:cxn>
                  <a:cxn ang="0">
                    <a:pos x="37" y="65"/>
                  </a:cxn>
                  <a:cxn ang="0">
                    <a:pos x="19" y="75"/>
                  </a:cxn>
                  <a:cxn ang="0">
                    <a:pos x="0" y="91"/>
                  </a:cxn>
                  <a:cxn ang="0">
                    <a:pos x="137" y="500"/>
                  </a:cxn>
                  <a:cxn ang="0">
                    <a:pos x="153" y="505"/>
                  </a:cxn>
                  <a:cxn ang="0">
                    <a:pos x="174" y="486"/>
                  </a:cxn>
                  <a:cxn ang="0">
                    <a:pos x="198" y="447"/>
                  </a:cxn>
                  <a:cxn ang="0">
                    <a:pos x="220" y="447"/>
                  </a:cxn>
                  <a:cxn ang="0">
                    <a:pos x="250" y="468"/>
                  </a:cxn>
                  <a:cxn ang="0">
                    <a:pos x="260" y="500"/>
                  </a:cxn>
                  <a:cxn ang="0">
                    <a:pos x="271" y="539"/>
                  </a:cxn>
                  <a:cxn ang="0">
                    <a:pos x="327" y="539"/>
                  </a:cxn>
                  <a:cxn ang="0">
                    <a:pos x="414" y="520"/>
                  </a:cxn>
                  <a:cxn ang="0">
                    <a:pos x="456" y="519"/>
                  </a:cxn>
                  <a:cxn ang="0">
                    <a:pos x="502" y="551"/>
                  </a:cxn>
                  <a:cxn ang="0">
                    <a:pos x="532" y="587"/>
                  </a:cxn>
                </a:cxnLst>
                <a:rect l="0" t="0" r="r" b="b"/>
                <a:pathLst>
                  <a:path w="811" h="590">
                    <a:moveTo>
                      <a:pt x="532" y="587"/>
                    </a:moveTo>
                    <a:lnTo>
                      <a:pt x="528" y="590"/>
                    </a:lnTo>
                    <a:lnTo>
                      <a:pt x="528" y="590"/>
                    </a:lnTo>
                    <a:lnTo>
                      <a:pt x="528" y="590"/>
                    </a:lnTo>
                    <a:lnTo>
                      <a:pt x="534" y="585"/>
                    </a:lnTo>
                    <a:lnTo>
                      <a:pt x="540" y="580"/>
                    </a:lnTo>
                    <a:lnTo>
                      <a:pt x="553" y="574"/>
                    </a:lnTo>
                    <a:lnTo>
                      <a:pt x="559" y="571"/>
                    </a:lnTo>
                    <a:lnTo>
                      <a:pt x="565" y="566"/>
                    </a:lnTo>
                    <a:lnTo>
                      <a:pt x="566" y="563"/>
                    </a:lnTo>
                    <a:lnTo>
                      <a:pt x="568" y="559"/>
                    </a:lnTo>
                    <a:lnTo>
                      <a:pt x="568" y="555"/>
                    </a:lnTo>
                    <a:lnTo>
                      <a:pt x="570" y="550"/>
                    </a:lnTo>
                    <a:lnTo>
                      <a:pt x="570" y="550"/>
                    </a:lnTo>
                    <a:lnTo>
                      <a:pt x="568" y="546"/>
                    </a:lnTo>
                    <a:lnTo>
                      <a:pt x="567" y="542"/>
                    </a:lnTo>
                    <a:lnTo>
                      <a:pt x="565" y="540"/>
                    </a:lnTo>
                    <a:lnTo>
                      <a:pt x="563" y="536"/>
                    </a:lnTo>
                    <a:lnTo>
                      <a:pt x="556" y="532"/>
                    </a:lnTo>
                    <a:lnTo>
                      <a:pt x="548" y="528"/>
                    </a:lnTo>
                    <a:lnTo>
                      <a:pt x="540" y="524"/>
                    </a:lnTo>
                    <a:lnTo>
                      <a:pt x="532" y="519"/>
                    </a:lnTo>
                    <a:lnTo>
                      <a:pt x="529" y="516"/>
                    </a:lnTo>
                    <a:lnTo>
                      <a:pt x="527" y="513"/>
                    </a:lnTo>
                    <a:lnTo>
                      <a:pt x="526" y="510"/>
                    </a:lnTo>
                    <a:lnTo>
                      <a:pt x="525" y="506"/>
                    </a:lnTo>
                    <a:lnTo>
                      <a:pt x="525" y="506"/>
                    </a:lnTo>
                    <a:lnTo>
                      <a:pt x="527" y="502"/>
                    </a:lnTo>
                    <a:lnTo>
                      <a:pt x="530" y="498"/>
                    </a:lnTo>
                    <a:lnTo>
                      <a:pt x="536" y="493"/>
                    </a:lnTo>
                    <a:lnTo>
                      <a:pt x="543" y="488"/>
                    </a:lnTo>
                    <a:lnTo>
                      <a:pt x="561" y="476"/>
                    </a:lnTo>
                    <a:lnTo>
                      <a:pt x="583" y="465"/>
                    </a:lnTo>
                    <a:lnTo>
                      <a:pt x="627" y="444"/>
                    </a:lnTo>
                    <a:lnTo>
                      <a:pt x="654" y="433"/>
                    </a:lnTo>
                    <a:lnTo>
                      <a:pt x="654" y="433"/>
                    </a:lnTo>
                    <a:lnTo>
                      <a:pt x="663" y="427"/>
                    </a:lnTo>
                    <a:lnTo>
                      <a:pt x="670" y="422"/>
                    </a:lnTo>
                    <a:lnTo>
                      <a:pt x="678" y="419"/>
                    </a:lnTo>
                    <a:lnTo>
                      <a:pt x="682" y="418"/>
                    </a:lnTo>
                    <a:lnTo>
                      <a:pt x="687" y="418"/>
                    </a:lnTo>
                    <a:lnTo>
                      <a:pt x="687" y="418"/>
                    </a:lnTo>
                    <a:lnTo>
                      <a:pt x="701" y="415"/>
                    </a:lnTo>
                    <a:lnTo>
                      <a:pt x="716" y="413"/>
                    </a:lnTo>
                    <a:lnTo>
                      <a:pt x="733" y="411"/>
                    </a:lnTo>
                    <a:lnTo>
                      <a:pt x="749" y="407"/>
                    </a:lnTo>
                    <a:lnTo>
                      <a:pt x="763" y="403"/>
                    </a:lnTo>
                    <a:lnTo>
                      <a:pt x="770" y="401"/>
                    </a:lnTo>
                    <a:lnTo>
                      <a:pt x="774" y="397"/>
                    </a:lnTo>
                    <a:lnTo>
                      <a:pt x="779" y="392"/>
                    </a:lnTo>
                    <a:lnTo>
                      <a:pt x="782" y="388"/>
                    </a:lnTo>
                    <a:lnTo>
                      <a:pt x="785" y="383"/>
                    </a:lnTo>
                    <a:lnTo>
                      <a:pt x="786" y="378"/>
                    </a:lnTo>
                    <a:lnTo>
                      <a:pt x="786" y="378"/>
                    </a:lnTo>
                    <a:lnTo>
                      <a:pt x="785" y="368"/>
                    </a:lnTo>
                    <a:lnTo>
                      <a:pt x="782" y="363"/>
                    </a:lnTo>
                    <a:lnTo>
                      <a:pt x="780" y="357"/>
                    </a:lnTo>
                    <a:lnTo>
                      <a:pt x="777" y="351"/>
                    </a:lnTo>
                    <a:lnTo>
                      <a:pt x="773" y="346"/>
                    </a:lnTo>
                    <a:lnTo>
                      <a:pt x="770" y="340"/>
                    </a:lnTo>
                    <a:lnTo>
                      <a:pt x="769" y="333"/>
                    </a:lnTo>
                    <a:lnTo>
                      <a:pt x="767" y="322"/>
                    </a:lnTo>
                    <a:lnTo>
                      <a:pt x="767" y="322"/>
                    </a:lnTo>
                    <a:lnTo>
                      <a:pt x="769" y="317"/>
                    </a:lnTo>
                    <a:lnTo>
                      <a:pt x="771" y="311"/>
                    </a:lnTo>
                    <a:lnTo>
                      <a:pt x="776" y="306"/>
                    </a:lnTo>
                    <a:lnTo>
                      <a:pt x="781" y="302"/>
                    </a:lnTo>
                    <a:lnTo>
                      <a:pt x="788" y="299"/>
                    </a:lnTo>
                    <a:lnTo>
                      <a:pt x="795" y="297"/>
                    </a:lnTo>
                    <a:lnTo>
                      <a:pt x="811" y="294"/>
                    </a:lnTo>
                    <a:lnTo>
                      <a:pt x="811" y="294"/>
                    </a:lnTo>
                    <a:lnTo>
                      <a:pt x="800" y="264"/>
                    </a:lnTo>
                    <a:lnTo>
                      <a:pt x="800" y="264"/>
                    </a:lnTo>
                    <a:lnTo>
                      <a:pt x="800" y="264"/>
                    </a:lnTo>
                    <a:lnTo>
                      <a:pt x="801" y="259"/>
                    </a:lnTo>
                    <a:lnTo>
                      <a:pt x="802" y="256"/>
                    </a:lnTo>
                    <a:lnTo>
                      <a:pt x="804" y="251"/>
                    </a:lnTo>
                    <a:lnTo>
                      <a:pt x="807" y="246"/>
                    </a:lnTo>
                    <a:lnTo>
                      <a:pt x="808" y="243"/>
                    </a:lnTo>
                    <a:lnTo>
                      <a:pt x="808" y="238"/>
                    </a:lnTo>
                    <a:lnTo>
                      <a:pt x="808" y="238"/>
                    </a:lnTo>
                    <a:lnTo>
                      <a:pt x="807" y="231"/>
                    </a:lnTo>
                    <a:lnTo>
                      <a:pt x="804" y="227"/>
                    </a:lnTo>
                    <a:lnTo>
                      <a:pt x="800" y="222"/>
                    </a:lnTo>
                    <a:lnTo>
                      <a:pt x="795" y="218"/>
                    </a:lnTo>
                    <a:lnTo>
                      <a:pt x="790" y="213"/>
                    </a:lnTo>
                    <a:lnTo>
                      <a:pt x="786" y="208"/>
                    </a:lnTo>
                    <a:lnTo>
                      <a:pt x="784" y="204"/>
                    </a:lnTo>
                    <a:lnTo>
                      <a:pt x="782" y="197"/>
                    </a:lnTo>
                    <a:lnTo>
                      <a:pt x="782" y="197"/>
                    </a:lnTo>
                    <a:lnTo>
                      <a:pt x="782" y="193"/>
                    </a:lnTo>
                    <a:lnTo>
                      <a:pt x="785" y="190"/>
                    </a:lnTo>
                    <a:lnTo>
                      <a:pt x="792" y="182"/>
                    </a:lnTo>
                    <a:lnTo>
                      <a:pt x="797" y="174"/>
                    </a:lnTo>
                    <a:lnTo>
                      <a:pt x="800" y="169"/>
                    </a:lnTo>
                    <a:lnTo>
                      <a:pt x="800" y="165"/>
                    </a:lnTo>
                    <a:lnTo>
                      <a:pt x="800" y="165"/>
                    </a:lnTo>
                    <a:lnTo>
                      <a:pt x="792" y="163"/>
                    </a:lnTo>
                    <a:lnTo>
                      <a:pt x="784" y="161"/>
                    </a:lnTo>
                    <a:lnTo>
                      <a:pt x="777" y="158"/>
                    </a:lnTo>
                    <a:lnTo>
                      <a:pt x="771" y="153"/>
                    </a:lnTo>
                    <a:lnTo>
                      <a:pt x="765" y="147"/>
                    </a:lnTo>
                    <a:lnTo>
                      <a:pt x="762" y="140"/>
                    </a:lnTo>
                    <a:lnTo>
                      <a:pt x="754" y="127"/>
                    </a:lnTo>
                    <a:lnTo>
                      <a:pt x="741" y="96"/>
                    </a:lnTo>
                    <a:lnTo>
                      <a:pt x="736" y="89"/>
                    </a:lnTo>
                    <a:lnTo>
                      <a:pt x="733" y="83"/>
                    </a:lnTo>
                    <a:lnTo>
                      <a:pt x="728" y="77"/>
                    </a:lnTo>
                    <a:lnTo>
                      <a:pt x="724" y="73"/>
                    </a:lnTo>
                    <a:lnTo>
                      <a:pt x="724" y="73"/>
                    </a:lnTo>
                    <a:lnTo>
                      <a:pt x="713" y="65"/>
                    </a:lnTo>
                    <a:lnTo>
                      <a:pt x="702" y="56"/>
                    </a:lnTo>
                    <a:lnTo>
                      <a:pt x="679" y="42"/>
                    </a:lnTo>
                    <a:lnTo>
                      <a:pt x="668" y="32"/>
                    </a:lnTo>
                    <a:lnTo>
                      <a:pt x="659" y="23"/>
                    </a:lnTo>
                    <a:lnTo>
                      <a:pt x="651" y="13"/>
                    </a:lnTo>
                    <a:lnTo>
                      <a:pt x="649" y="6"/>
                    </a:lnTo>
                    <a:lnTo>
                      <a:pt x="647" y="0"/>
                    </a:lnTo>
                    <a:lnTo>
                      <a:pt x="647" y="0"/>
                    </a:lnTo>
                    <a:lnTo>
                      <a:pt x="642" y="2"/>
                    </a:lnTo>
                    <a:lnTo>
                      <a:pt x="637" y="5"/>
                    </a:lnTo>
                    <a:lnTo>
                      <a:pt x="632" y="10"/>
                    </a:lnTo>
                    <a:lnTo>
                      <a:pt x="628" y="17"/>
                    </a:lnTo>
                    <a:lnTo>
                      <a:pt x="624" y="24"/>
                    </a:lnTo>
                    <a:lnTo>
                      <a:pt x="620" y="30"/>
                    </a:lnTo>
                    <a:lnTo>
                      <a:pt x="617" y="36"/>
                    </a:lnTo>
                    <a:lnTo>
                      <a:pt x="611" y="40"/>
                    </a:lnTo>
                    <a:lnTo>
                      <a:pt x="606" y="43"/>
                    </a:lnTo>
                    <a:lnTo>
                      <a:pt x="602" y="43"/>
                    </a:lnTo>
                    <a:lnTo>
                      <a:pt x="602" y="43"/>
                    </a:lnTo>
                    <a:lnTo>
                      <a:pt x="594" y="44"/>
                    </a:lnTo>
                    <a:lnTo>
                      <a:pt x="584" y="43"/>
                    </a:lnTo>
                    <a:lnTo>
                      <a:pt x="566" y="40"/>
                    </a:lnTo>
                    <a:lnTo>
                      <a:pt x="557" y="39"/>
                    </a:lnTo>
                    <a:lnTo>
                      <a:pt x="547" y="39"/>
                    </a:lnTo>
                    <a:lnTo>
                      <a:pt x="536" y="40"/>
                    </a:lnTo>
                    <a:lnTo>
                      <a:pt x="525" y="43"/>
                    </a:lnTo>
                    <a:lnTo>
                      <a:pt x="525" y="43"/>
                    </a:lnTo>
                    <a:lnTo>
                      <a:pt x="524" y="44"/>
                    </a:lnTo>
                    <a:lnTo>
                      <a:pt x="521" y="45"/>
                    </a:lnTo>
                    <a:lnTo>
                      <a:pt x="517" y="51"/>
                    </a:lnTo>
                    <a:lnTo>
                      <a:pt x="512" y="55"/>
                    </a:lnTo>
                    <a:lnTo>
                      <a:pt x="509" y="58"/>
                    </a:lnTo>
                    <a:lnTo>
                      <a:pt x="506" y="58"/>
                    </a:lnTo>
                    <a:lnTo>
                      <a:pt x="506" y="58"/>
                    </a:lnTo>
                    <a:lnTo>
                      <a:pt x="469" y="58"/>
                    </a:lnTo>
                    <a:lnTo>
                      <a:pt x="469" y="58"/>
                    </a:lnTo>
                    <a:lnTo>
                      <a:pt x="465" y="69"/>
                    </a:lnTo>
                    <a:lnTo>
                      <a:pt x="460" y="81"/>
                    </a:lnTo>
                    <a:lnTo>
                      <a:pt x="453" y="94"/>
                    </a:lnTo>
                    <a:lnTo>
                      <a:pt x="445" y="108"/>
                    </a:lnTo>
                    <a:lnTo>
                      <a:pt x="436" y="120"/>
                    </a:lnTo>
                    <a:lnTo>
                      <a:pt x="430" y="124"/>
                    </a:lnTo>
                    <a:lnTo>
                      <a:pt x="426" y="128"/>
                    </a:lnTo>
                    <a:lnTo>
                      <a:pt x="420" y="130"/>
                    </a:lnTo>
                    <a:lnTo>
                      <a:pt x="414" y="131"/>
                    </a:lnTo>
                    <a:lnTo>
                      <a:pt x="414" y="131"/>
                    </a:lnTo>
                    <a:lnTo>
                      <a:pt x="412" y="131"/>
                    </a:lnTo>
                    <a:lnTo>
                      <a:pt x="407" y="130"/>
                    </a:lnTo>
                    <a:lnTo>
                      <a:pt x="399" y="124"/>
                    </a:lnTo>
                    <a:lnTo>
                      <a:pt x="390" y="117"/>
                    </a:lnTo>
                    <a:lnTo>
                      <a:pt x="380" y="109"/>
                    </a:lnTo>
                    <a:lnTo>
                      <a:pt x="370" y="100"/>
                    </a:lnTo>
                    <a:lnTo>
                      <a:pt x="362" y="91"/>
                    </a:lnTo>
                    <a:lnTo>
                      <a:pt x="358" y="83"/>
                    </a:lnTo>
                    <a:lnTo>
                      <a:pt x="357" y="79"/>
                    </a:lnTo>
                    <a:lnTo>
                      <a:pt x="355" y="76"/>
                    </a:lnTo>
                    <a:lnTo>
                      <a:pt x="355" y="76"/>
                    </a:lnTo>
                    <a:lnTo>
                      <a:pt x="355" y="51"/>
                    </a:lnTo>
                    <a:lnTo>
                      <a:pt x="355" y="51"/>
                    </a:lnTo>
                    <a:lnTo>
                      <a:pt x="351" y="48"/>
                    </a:lnTo>
                    <a:lnTo>
                      <a:pt x="347" y="46"/>
                    </a:lnTo>
                    <a:lnTo>
                      <a:pt x="341" y="39"/>
                    </a:lnTo>
                    <a:lnTo>
                      <a:pt x="334" y="31"/>
                    </a:lnTo>
                    <a:lnTo>
                      <a:pt x="328" y="22"/>
                    </a:lnTo>
                    <a:lnTo>
                      <a:pt x="322" y="14"/>
                    </a:lnTo>
                    <a:lnTo>
                      <a:pt x="315" y="7"/>
                    </a:lnTo>
                    <a:lnTo>
                      <a:pt x="311" y="4"/>
                    </a:lnTo>
                    <a:lnTo>
                      <a:pt x="307" y="1"/>
                    </a:lnTo>
                    <a:lnTo>
                      <a:pt x="303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5" y="0"/>
                    </a:lnTo>
                    <a:lnTo>
                      <a:pt x="275" y="2"/>
                    </a:lnTo>
                    <a:lnTo>
                      <a:pt x="266" y="5"/>
                    </a:lnTo>
                    <a:lnTo>
                      <a:pt x="258" y="8"/>
                    </a:lnTo>
                    <a:lnTo>
                      <a:pt x="250" y="12"/>
                    </a:lnTo>
                    <a:lnTo>
                      <a:pt x="242" y="16"/>
                    </a:lnTo>
                    <a:lnTo>
                      <a:pt x="228" y="27"/>
                    </a:lnTo>
                    <a:lnTo>
                      <a:pt x="214" y="38"/>
                    </a:lnTo>
                    <a:lnTo>
                      <a:pt x="200" y="48"/>
                    </a:lnTo>
                    <a:lnTo>
                      <a:pt x="185" y="58"/>
                    </a:lnTo>
                    <a:lnTo>
                      <a:pt x="177" y="62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55" y="67"/>
                    </a:lnTo>
                    <a:lnTo>
                      <a:pt x="140" y="67"/>
                    </a:lnTo>
                    <a:lnTo>
                      <a:pt x="113" y="66"/>
                    </a:lnTo>
                    <a:lnTo>
                      <a:pt x="100" y="67"/>
                    </a:lnTo>
                    <a:lnTo>
                      <a:pt x="87" y="69"/>
                    </a:lnTo>
                    <a:lnTo>
                      <a:pt x="82" y="71"/>
                    </a:lnTo>
                    <a:lnTo>
                      <a:pt x="76" y="74"/>
                    </a:lnTo>
                    <a:lnTo>
                      <a:pt x="71" y="78"/>
                    </a:lnTo>
                    <a:lnTo>
                      <a:pt x="66" y="83"/>
                    </a:lnTo>
                    <a:lnTo>
                      <a:pt x="66" y="83"/>
                    </a:lnTo>
                    <a:lnTo>
                      <a:pt x="60" y="78"/>
                    </a:lnTo>
                    <a:lnTo>
                      <a:pt x="52" y="73"/>
                    </a:lnTo>
                    <a:lnTo>
                      <a:pt x="45" y="67"/>
                    </a:lnTo>
                    <a:lnTo>
                      <a:pt x="40" y="66"/>
                    </a:lnTo>
                    <a:lnTo>
                      <a:pt x="37" y="65"/>
                    </a:lnTo>
                    <a:lnTo>
                      <a:pt x="37" y="65"/>
                    </a:lnTo>
                    <a:lnTo>
                      <a:pt x="30" y="66"/>
                    </a:lnTo>
                    <a:lnTo>
                      <a:pt x="26" y="68"/>
                    </a:lnTo>
                    <a:lnTo>
                      <a:pt x="22" y="71"/>
                    </a:lnTo>
                    <a:lnTo>
                      <a:pt x="19" y="75"/>
                    </a:lnTo>
                    <a:lnTo>
                      <a:pt x="16" y="79"/>
                    </a:lnTo>
                    <a:lnTo>
                      <a:pt x="11" y="83"/>
                    </a:lnTo>
                    <a:lnTo>
                      <a:pt x="7" y="88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132" y="488"/>
                    </a:lnTo>
                    <a:lnTo>
                      <a:pt x="132" y="488"/>
                    </a:lnTo>
                    <a:lnTo>
                      <a:pt x="132" y="488"/>
                    </a:lnTo>
                    <a:lnTo>
                      <a:pt x="133" y="494"/>
                    </a:lnTo>
                    <a:lnTo>
                      <a:pt x="137" y="500"/>
                    </a:lnTo>
                    <a:lnTo>
                      <a:pt x="141" y="504"/>
                    </a:lnTo>
                    <a:lnTo>
                      <a:pt x="144" y="505"/>
                    </a:lnTo>
                    <a:lnTo>
                      <a:pt x="146" y="506"/>
                    </a:lnTo>
                    <a:lnTo>
                      <a:pt x="146" y="506"/>
                    </a:lnTo>
                    <a:lnTo>
                      <a:pt x="153" y="505"/>
                    </a:lnTo>
                    <a:lnTo>
                      <a:pt x="159" y="503"/>
                    </a:lnTo>
                    <a:lnTo>
                      <a:pt x="163" y="501"/>
                    </a:lnTo>
                    <a:lnTo>
                      <a:pt x="167" y="496"/>
                    </a:lnTo>
                    <a:lnTo>
                      <a:pt x="170" y="491"/>
                    </a:lnTo>
                    <a:lnTo>
                      <a:pt x="174" y="486"/>
                    </a:lnTo>
                    <a:lnTo>
                      <a:pt x="179" y="475"/>
                    </a:lnTo>
                    <a:lnTo>
                      <a:pt x="184" y="464"/>
                    </a:lnTo>
                    <a:lnTo>
                      <a:pt x="190" y="453"/>
                    </a:lnTo>
                    <a:lnTo>
                      <a:pt x="194" y="449"/>
                    </a:lnTo>
                    <a:lnTo>
                      <a:pt x="198" y="447"/>
                    </a:lnTo>
                    <a:lnTo>
                      <a:pt x="202" y="444"/>
                    </a:lnTo>
                    <a:lnTo>
                      <a:pt x="208" y="443"/>
                    </a:lnTo>
                    <a:lnTo>
                      <a:pt x="208" y="443"/>
                    </a:lnTo>
                    <a:lnTo>
                      <a:pt x="214" y="444"/>
                    </a:lnTo>
                    <a:lnTo>
                      <a:pt x="220" y="447"/>
                    </a:lnTo>
                    <a:lnTo>
                      <a:pt x="234" y="452"/>
                    </a:lnTo>
                    <a:lnTo>
                      <a:pt x="239" y="456"/>
                    </a:lnTo>
                    <a:lnTo>
                      <a:pt x="245" y="460"/>
                    </a:lnTo>
                    <a:lnTo>
                      <a:pt x="248" y="465"/>
                    </a:lnTo>
                    <a:lnTo>
                      <a:pt x="250" y="468"/>
                    </a:lnTo>
                    <a:lnTo>
                      <a:pt x="250" y="468"/>
                    </a:lnTo>
                    <a:lnTo>
                      <a:pt x="251" y="480"/>
                    </a:lnTo>
                    <a:lnTo>
                      <a:pt x="253" y="488"/>
                    </a:lnTo>
                    <a:lnTo>
                      <a:pt x="257" y="494"/>
                    </a:lnTo>
                    <a:lnTo>
                      <a:pt x="260" y="500"/>
                    </a:lnTo>
                    <a:lnTo>
                      <a:pt x="265" y="506"/>
                    </a:lnTo>
                    <a:lnTo>
                      <a:pt x="268" y="514"/>
                    </a:lnTo>
                    <a:lnTo>
                      <a:pt x="270" y="525"/>
                    </a:lnTo>
                    <a:lnTo>
                      <a:pt x="271" y="539"/>
                    </a:lnTo>
                    <a:lnTo>
                      <a:pt x="271" y="539"/>
                    </a:lnTo>
                    <a:lnTo>
                      <a:pt x="276" y="537"/>
                    </a:lnTo>
                    <a:lnTo>
                      <a:pt x="282" y="537"/>
                    </a:lnTo>
                    <a:lnTo>
                      <a:pt x="296" y="537"/>
                    </a:lnTo>
                    <a:lnTo>
                      <a:pt x="327" y="539"/>
                    </a:lnTo>
                    <a:lnTo>
                      <a:pt x="327" y="539"/>
                    </a:lnTo>
                    <a:lnTo>
                      <a:pt x="344" y="537"/>
                    </a:lnTo>
                    <a:lnTo>
                      <a:pt x="359" y="535"/>
                    </a:lnTo>
                    <a:lnTo>
                      <a:pt x="374" y="532"/>
                    </a:lnTo>
                    <a:lnTo>
                      <a:pt x="388" y="528"/>
                    </a:lnTo>
                    <a:lnTo>
                      <a:pt x="414" y="520"/>
                    </a:lnTo>
                    <a:lnTo>
                      <a:pt x="427" y="518"/>
                    </a:lnTo>
                    <a:lnTo>
                      <a:pt x="441" y="517"/>
                    </a:lnTo>
                    <a:lnTo>
                      <a:pt x="441" y="517"/>
                    </a:lnTo>
                    <a:lnTo>
                      <a:pt x="448" y="518"/>
                    </a:lnTo>
                    <a:lnTo>
                      <a:pt x="456" y="519"/>
                    </a:lnTo>
                    <a:lnTo>
                      <a:pt x="463" y="521"/>
                    </a:lnTo>
                    <a:lnTo>
                      <a:pt x="468" y="524"/>
                    </a:lnTo>
                    <a:lnTo>
                      <a:pt x="481" y="532"/>
                    </a:lnTo>
                    <a:lnTo>
                      <a:pt x="492" y="541"/>
                    </a:lnTo>
                    <a:lnTo>
                      <a:pt x="502" y="551"/>
                    </a:lnTo>
                    <a:lnTo>
                      <a:pt x="510" y="563"/>
                    </a:lnTo>
                    <a:lnTo>
                      <a:pt x="517" y="575"/>
                    </a:lnTo>
                    <a:lnTo>
                      <a:pt x="521" y="587"/>
                    </a:lnTo>
                    <a:lnTo>
                      <a:pt x="521" y="587"/>
                    </a:lnTo>
                    <a:lnTo>
                      <a:pt x="532" y="587"/>
                    </a:lnTo>
                    <a:lnTo>
                      <a:pt x="532" y="58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36" name="Freeform 14"/>
              <p:cNvSpPr>
                <a:spLocks/>
              </p:cNvSpPr>
              <p:nvPr/>
            </p:nvSpPr>
            <p:spPr bwMode="auto">
              <a:xfrm>
                <a:off x="10833624" y="5677850"/>
                <a:ext cx="294612" cy="703128"/>
              </a:xfrm>
              <a:custGeom>
                <a:avLst/>
                <a:gdLst/>
                <a:ahLst/>
                <a:cxnLst>
                  <a:cxn ang="0">
                    <a:pos x="105" y="476"/>
                  </a:cxn>
                  <a:cxn ang="0">
                    <a:pos x="125" y="463"/>
                  </a:cxn>
                  <a:cxn ang="0">
                    <a:pos x="122" y="443"/>
                  </a:cxn>
                  <a:cxn ang="0">
                    <a:pos x="111" y="413"/>
                  </a:cxn>
                  <a:cxn ang="0">
                    <a:pos x="114" y="387"/>
                  </a:cxn>
                  <a:cxn ang="0">
                    <a:pos x="140" y="351"/>
                  </a:cxn>
                  <a:cxn ang="0">
                    <a:pos x="154" y="345"/>
                  </a:cxn>
                  <a:cxn ang="0">
                    <a:pos x="243" y="337"/>
                  </a:cxn>
                  <a:cxn ang="0">
                    <a:pos x="287" y="320"/>
                  </a:cxn>
                  <a:cxn ang="0">
                    <a:pos x="311" y="284"/>
                  </a:cxn>
                  <a:cxn ang="0">
                    <a:pos x="308" y="258"/>
                  </a:cxn>
                  <a:cxn ang="0">
                    <a:pos x="290" y="234"/>
                  </a:cxn>
                  <a:cxn ang="0">
                    <a:pos x="287" y="217"/>
                  </a:cxn>
                  <a:cxn ang="0">
                    <a:pos x="309" y="201"/>
                  </a:cxn>
                  <a:cxn ang="0">
                    <a:pos x="337" y="176"/>
                  </a:cxn>
                  <a:cxn ang="0">
                    <a:pos x="337" y="117"/>
                  </a:cxn>
                  <a:cxn ang="0">
                    <a:pos x="318" y="113"/>
                  </a:cxn>
                  <a:cxn ang="0">
                    <a:pos x="294" y="117"/>
                  </a:cxn>
                  <a:cxn ang="0">
                    <a:pos x="228" y="87"/>
                  </a:cxn>
                  <a:cxn ang="0">
                    <a:pos x="290" y="0"/>
                  </a:cxn>
                  <a:cxn ang="0">
                    <a:pos x="356" y="31"/>
                  </a:cxn>
                  <a:cxn ang="0">
                    <a:pos x="367" y="40"/>
                  </a:cxn>
                  <a:cxn ang="0">
                    <a:pos x="371" y="78"/>
                  </a:cxn>
                  <a:cxn ang="0">
                    <a:pos x="379" y="91"/>
                  </a:cxn>
                  <a:cxn ang="0">
                    <a:pos x="390" y="90"/>
                  </a:cxn>
                  <a:cxn ang="0">
                    <a:pos x="415" y="77"/>
                  </a:cxn>
                  <a:cxn ang="0">
                    <a:pos x="424" y="129"/>
                  </a:cxn>
                  <a:cxn ang="0">
                    <a:pos x="453" y="214"/>
                  </a:cxn>
                  <a:cxn ang="0">
                    <a:pos x="466" y="411"/>
                  </a:cxn>
                  <a:cxn ang="0">
                    <a:pos x="471" y="756"/>
                  </a:cxn>
                  <a:cxn ang="0">
                    <a:pos x="463" y="830"/>
                  </a:cxn>
                  <a:cxn ang="0">
                    <a:pos x="431" y="925"/>
                  </a:cxn>
                  <a:cxn ang="0">
                    <a:pos x="390" y="1000"/>
                  </a:cxn>
                  <a:cxn ang="0">
                    <a:pos x="348" y="1040"/>
                  </a:cxn>
                  <a:cxn ang="0">
                    <a:pos x="313" y="1055"/>
                  </a:cxn>
                  <a:cxn ang="0">
                    <a:pos x="287" y="1056"/>
                  </a:cxn>
                  <a:cxn ang="0">
                    <a:pos x="267" y="1043"/>
                  </a:cxn>
                  <a:cxn ang="0">
                    <a:pos x="250" y="1018"/>
                  </a:cxn>
                  <a:cxn ang="0">
                    <a:pos x="228" y="1022"/>
                  </a:cxn>
                  <a:cxn ang="0">
                    <a:pos x="211" y="1036"/>
                  </a:cxn>
                  <a:cxn ang="0">
                    <a:pos x="202" y="1057"/>
                  </a:cxn>
                  <a:cxn ang="0">
                    <a:pos x="199" y="1133"/>
                  </a:cxn>
                  <a:cxn ang="0">
                    <a:pos x="163" y="1179"/>
                  </a:cxn>
                  <a:cxn ang="0">
                    <a:pos x="149" y="1192"/>
                  </a:cxn>
                  <a:cxn ang="0">
                    <a:pos x="153" y="1211"/>
                  </a:cxn>
                  <a:cxn ang="0">
                    <a:pos x="159" y="1228"/>
                  </a:cxn>
                  <a:cxn ang="0">
                    <a:pos x="129" y="1196"/>
                  </a:cxn>
                  <a:cxn ang="0">
                    <a:pos x="126" y="1168"/>
                  </a:cxn>
                  <a:cxn ang="0">
                    <a:pos x="150" y="1140"/>
                  </a:cxn>
                  <a:cxn ang="0">
                    <a:pos x="158" y="1113"/>
                  </a:cxn>
                  <a:cxn ang="0">
                    <a:pos x="136" y="1049"/>
                  </a:cxn>
                  <a:cxn ang="0">
                    <a:pos x="74" y="957"/>
                  </a:cxn>
                  <a:cxn ang="0">
                    <a:pos x="14" y="903"/>
                  </a:cxn>
                  <a:cxn ang="0">
                    <a:pos x="1" y="875"/>
                  </a:cxn>
                  <a:cxn ang="0">
                    <a:pos x="21" y="787"/>
                  </a:cxn>
                  <a:cxn ang="0">
                    <a:pos x="52" y="761"/>
                  </a:cxn>
                  <a:cxn ang="0">
                    <a:pos x="154" y="744"/>
                  </a:cxn>
                  <a:cxn ang="0">
                    <a:pos x="144" y="662"/>
                  </a:cxn>
                  <a:cxn ang="0">
                    <a:pos x="105" y="530"/>
                  </a:cxn>
                  <a:cxn ang="0">
                    <a:pos x="84" y="478"/>
                  </a:cxn>
                </a:cxnLst>
                <a:rect l="0" t="0" r="r" b="b"/>
                <a:pathLst>
                  <a:path w="473" h="1240">
                    <a:moveTo>
                      <a:pt x="84" y="478"/>
                    </a:moveTo>
                    <a:lnTo>
                      <a:pt x="84" y="478"/>
                    </a:lnTo>
                    <a:lnTo>
                      <a:pt x="98" y="476"/>
                    </a:lnTo>
                    <a:lnTo>
                      <a:pt x="105" y="476"/>
                    </a:lnTo>
                    <a:lnTo>
                      <a:pt x="112" y="474"/>
                    </a:lnTo>
                    <a:lnTo>
                      <a:pt x="117" y="472"/>
                    </a:lnTo>
                    <a:lnTo>
                      <a:pt x="121" y="468"/>
                    </a:lnTo>
                    <a:lnTo>
                      <a:pt x="125" y="463"/>
                    </a:lnTo>
                    <a:lnTo>
                      <a:pt x="125" y="456"/>
                    </a:lnTo>
                    <a:lnTo>
                      <a:pt x="125" y="456"/>
                    </a:lnTo>
                    <a:lnTo>
                      <a:pt x="125" y="449"/>
                    </a:lnTo>
                    <a:lnTo>
                      <a:pt x="122" y="443"/>
                    </a:lnTo>
                    <a:lnTo>
                      <a:pt x="118" y="433"/>
                    </a:lnTo>
                    <a:lnTo>
                      <a:pt x="115" y="427"/>
                    </a:lnTo>
                    <a:lnTo>
                      <a:pt x="113" y="420"/>
                    </a:lnTo>
                    <a:lnTo>
                      <a:pt x="111" y="413"/>
                    </a:lnTo>
                    <a:lnTo>
                      <a:pt x="111" y="404"/>
                    </a:lnTo>
                    <a:lnTo>
                      <a:pt x="111" y="404"/>
                    </a:lnTo>
                    <a:lnTo>
                      <a:pt x="112" y="396"/>
                    </a:lnTo>
                    <a:lnTo>
                      <a:pt x="114" y="387"/>
                    </a:lnTo>
                    <a:lnTo>
                      <a:pt x="119" y="377"/>
                    </a:lnTo>
                    <a:lnTo>
                      <a:pt x="126" y="367"/>
                    </a:lnTo>
                    <a:lnTo>
                      <a:pt x="133" y="359"/>
                    </a:lnTo>
                    <a:lnTo>
                      <a:pt x="140" y="351"/>
                    </a:lnTo>
                    <a:lnTo>
                      <a:pt x="148" y="346"/>
                    </a:lnTo>
                    <a:lnTo>
                      <a:pt x="151" y="345"/>
                    </a:lnTo>
                    <a:lnTo>
                      <a:pt x="154" y="345"/>
                    </a:lnTo>
                    <a:lnTo>
                      <a:pt x="154" y="345"/>
                    </a:lnTo>
                    <a:lnTo>
                      <a:pt x="179" y="344"/>
                    </a:lnTo>
                    <a:lnTo>
                      <a:pt x="204" y="343"/>
                    </a:lnTo>
                    <a:lnTo>
                      <a:pt x="230" y="341"/>
                    </a:lnTo>
                    <a:lnTo>
                      <a:pt x="243" y="337"/>
                    </a:lnTo>
                    <a:lnTo>
                      <a:pt x="256" y="335"/>
                    </a:lnTo>
                    <a:lnTo>
                      <a:pt x="267" y="330"/>
                    </a:lnTo>
                    <a:lnTo>
                      <a:pt x="278" y="326"/>
                    </a:lnTo>
                    <a:lnTo>
                      <a:pt x="287" y="320"/>
                    </a:lnTo>
                    <a:lnTo>
                      <a:pt x="296" y="313"/>
                    </a:lnTo>
                    <a:lnTo>
                      <a:pt x="303" y="304"/>
                    </a:lnTo>
                    <a:lnTo>
                      <a:pt x="308" y="295"/>
                    </a:lnTo>
                    <a:lnTo>
                      <a:pt x="311" y="284"/>
                    </a:lnTo>
                    <a:lnTo>
                      <a:pt x="312" y="272"/>
                    </a:lnTo>
                    <a:lnTo>
                      <a:pt x="312" y="272"/>
                    </a:lnTo>
                    <a:lnTo>
                      <a:pt x="311" y="265"/>
                    </a:lnTo>
                    <a:lnTo>
                      <a:pt x="308" y="258"/>
                    </a:lnTo>
                    <a:lnTo>
                      <a:pt x="304" y="252"/>
                    </a:lnTo>
                    <a:lnTo>
                      <a:pt x="299" y="246"/>
                    </a:lnTo>
                    <a:lnTo>
                      <a:pt x="295" y="239"/>
                    </a:lnTo>
                    <a:lnTo>
                      <a:pt x="290" y="234"/>
                    </a:lnTo>
                    <a:lnTo>
                      <a:pt x="288" y="227"/>
                    </a:lnTo>
                    <a:lnTo>
                      <a:pt x="287" y="220"/>
                    </a:lnTo>
                    <a:lnTo>
                      <a:pt x="287" y="220"/>
                    </a:lnTo>
                    <a:lnTo>
                      <a:pt x="287" y="217"/>
                    </a:lnTo>
                    <a:lnTo>
                      <a:pt x="289" y="215"/>
                    </a:lnTo>
                    <a:lnTo>
                      <a:pt x="294" y="211"/>
                    </a:lnTo>
                    <a:lnTo>
                      <a:pt x="299" y="206"/>
                    </a:lnTo>
                    <a:lnTo>
                      <a:pt x="309" y="201"/>
                    </a:lnTo>
                    <a:lnTo>
                      <a:pt x="317" y="196"/>
                    </a:lnTo>
                    <a:lnTo>
                      <a:pt x="325" y="190"/>
                    </a:lnTo>
                    <a:lnTo>
                      <a:pt x="333" y="184"/>
                    </a:lnTo>
                    <a:lnTo>
                      <a:pt x="337" y="176"/>
                    </a:lnTo>
                    <a:lnTo>
                      <a:pt x="337" y="176"/>
                    </a:lnTo>
                    <a:lnTo>
                      <a:pt x="337" y="117"/>
                    </a:lnTo>
                    <a:lnTo>
                      <a:pt x="337" y="117"/>
                    </a:lnTo>
                    <a:lnTo>
                      <a:pt x="337" y="117"/>
                    </a:lnTo>
                    <a:lnTo>
                      <a:pt x="331" y="114"/>
                    </a:lnTo>
                    <a:lnTo>
                      <a:pt x="326" y="113"/>
                    </a:lnTo>
                    <a:lnTo>
                      <a:pt x="321" y="113"/>
                    </a:lnTo>
                    <a:lnTo>
                      <a:pt x="318" y="113"/>
                    </a:lnTo>
                    <a:lnTo>
                      <a:pt x="309" y="116"/>
                    </a:lnTo>
                    <a:lnTo>
                      <a:pt x="302" y="117"/>
                    </a:lnTo>
                    <a:lnTo>
                      <a:pt x="294" y="117"/>
                    </a:lnTo>
                    <a:lnTo>
                      <a:pt x="294" y="117"/>
                    </a:lnTo>
                    <a:lnTo>
                      <a:pt x="289" y="116"/>
                    </a:lnTo>
                    <a:lnTo>
                      <a:pt x="281" y="113"/>
                    </a:lnTo>
                    <a:lnTo>
                      <a:pt x="258" y="102"/>
                    </a:lnTo>
                    <a:lnTo>
                      <a:pt x="228" y="87"/>
                    </a:lnTo>
                    <a:lnTo>
                      <a:pt x="228" y="87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296" y="1"/>
                    </a:lnTo>
                    <a:lnTo>
                      <a:pt x="305" y="5"/>
                    </a:lnTo>
                    <a:lnTo>
                      <a:pt x="332" y="17"/>
                    </a:lnTo>
                    <a:lnTo>
                      <a:pt x="356" y="31"/>
                    </a:lnTo>
                    <a:lnTo>
                      <a:pt x="364" y="37"/>
                    </a:lnTo>
                    <a:lnTo>
                      <a:pt x="366" y="39"/>
                    </a:lnTo>
                    <a:lnTo>
                      <a:pt x="367" y="40"/>
                    </a:lnTo>
                    <a:lnTo>
                      <a:pt x="367" y="40"/>
                    </a:lnTo>
                    <a:lnTo>
                      <a:pt x="370" y="46"/>
                    </a:lnTo>
                    <a:lnTo>
                      <a:pt x="371" y="53"/>
                    </a:lnTo>
                    <a:lnTo>
                      <a:pt x="371" y="70"/>
                    </a:lnTo>
                    <a:lnTo>
                      <a:pt x="371" y="78"/>
                    </a:lnTo>
                    <a:lnTo>
                      <a:pt x="373" y="85"/>
                    </a:lnTo>
                    <a:lnTo>
                      <a:pt x="374" y="87"/>
                    </a:lnTo>
                    <a:lnTo>
                      <a:pt x="377" y="90"/>
                    </a:lnTo>
                    <a:lnTo>
                      <a:pt x="379" y="91"/>
                    </a:lnTo>
                    <a:lnTo>
                      <a:pt x="382" y="92"/>
                    </a:lnTo>
                    <a:lnTo>
                      <a:pt x="382" y="92"/>
                    </a:lnTo>
                    <a:lnTo>
                      <a:pt x="386" y="91"/>
                    </a:lnTo>
                    <a:lnTo>
                      <a:pt x="390" y="90"/>
                    </a:lnTo>
                    <a:lnTo>
                      <a:pt x="397" y="85"/>
                    </a:lnTo>
                    <a:lnTo>
                      <a:pt x="405" y="81"/>
                    </a:lnTo>
                    <a:lnTo>
                      <a:pt x="410" y="78"/>
                    </a:lnTo>
                    <a:lnTo>
                      <a:pt x="415" y="77"/>
                    </a:lnTo>
                    <a:lnTo>
                      <a:pt x="415" y="77"/>
                    </a:lnTo>
                    <a:lnTo>
                      <a:pt x="417" y="93"/>
                    </a:lnTo>
                    <a:lnTo>
                      <a:pt x="420" y="110"/>
                    </a:lnTo>
                    <a:lnTo>
                      <a:pt x="424" y="129"/>
                    </a:lnTo>
                    <a:lnTo>
                      <a:pt x="430" y="148"/>
                    </a:lnTo>
                    <a:lnTo>
                      <a:pt x="436" y="169"/>
                    </a:lnTo>
                    <a:lnTo>
                      <a:pt x="443" y="191"/>
                    </a:lnTo>
                    <a:lnTo>
                      <a:pt x="453" y="214"/>
                    </a:lnTo>
                    <a:lnTo>
                      <a:pt x="463" y="238"/>
                    </a:lnTo>
                    <a:lnTo>
                      <a:pt x="463" y="238"/>
                    </a:lnTo>
                    <a:lnTo>
                      <a:pt x="464" y="324"/>
                    </a:lnTo>
                    <a:lnTo>
                      <a:pt x="466" y="411"/>
                    </a:lnTo>
                    <a:lnTo>
                      <a:pt x="471" y="579"/>
                    </a:lnTo>
                    <a:lnTo>
                      <a:pt x="473" y="656"/>
                    </a:lnTo>
                    <a:lnTo>
                      <a:pt x="472" y="725"/>
                    </a:lnTo>
                    <a:lnTo>
                      <a:pt x="471" y="756"/>
                    </a:lnTo>
                    <a:lnTo>
                      <a:pt x="470" y="784"/>
                    </a:lnTo>
                    <a:lnTo>
                      <a:pt x="466" y="808"/>
                    </a:lnTo>
                    <a:lnTo>
                      <a:pt x="463" y="830"/>
                    </a:lnTo>
                    <a:lnTo>
                      <a:pt x="463" y="830"/>
                    </a:lnTo>
                    <a:lnTo>
                      <a:pt x="456" y="855"/>
                    </a:lnTo>
                    <a:lnTo>
                      <a:pt x="446" y="888"/>
                    </a:lnTo>
                    <a:lnTo>
                      <a:pt x="439" y="907"/>
                    </a:lnTo>
                    <a:lnTo>
                      <a:pt x="431" y="925"/>
                    </a:lnTo>
                    <a:lnTo>
                      <a:pt x="423" y="945"/>
                    </a:lnTo>
                    <a:lnTo>
                      <a:pt x="413" y="964"/>
                    </a:lnTo>
                    <a:lnTo>
                      <a:pt x="402" y="983"/>
                    </a:lnTo>
                    <a:lnTo>
                      <a:pt x="390" y="1000"/>
                    </a:lnTo>
                    <a:lnTo>
                      <a:pt x="378" y="1015"/>
                    </a:lnTo>
                    <a:lnTo>
                      <a:pt x="363" y="1029"/>
                    </a:lnTo>
                    <a:lnTo>
                      <a:pt x="356" y="1036"/>
                    </a:lnTo>
                    <a:lnTo>
                      <a:pt x="348" y="1040"/>
                    </a:lnTo>
                    <a:lnTo>
                      <a:pt x="340" y="1045"/>
                    </a:lnTo>
                    <a:lnTo>
                      <a:pt x="331" y="1049"/>
                    </a:lnTo>
                    <a:lnTo>
                      <a:pt x="322" y="1053"/>
                    </a:lnTo>
                    <a:lnTo>
                      <a:pt x="313" y="1055"/>
                    </a:lnTo>
                    <a:lnTo>
                      <a:pt x="304" y="1056"/>
                    </a:lnTo>
                    <a:lnTo>
                      <a:pt x="294" y="1056"/>
                    </a:lnTo>
                    <a:lnTo>
                      <a:pt x="294" y="1056"/>
                    </a:lnTo>
                    <a:lnTo>
                      <a:pt x="287" y="1056"/>
                    </a:lnTo>
                    <a:lnTo>
                      <a:pt x="280" y="1054"/>
                    </a:lnTo>
                    <a:lnTo>
                      <a:pt x="274" y="1051"/>
                    </a:lnTo>
                    <a:lnTo>
                      <a:pt x="271" y="1047"/>
                    </a:lnTo>
                    <a:lnTo>
                      <a:pt x="267" y="1043"/>
                    </a:lnTo>
                    <a:lnTo>
                      <a:pt x="264" y="1038"/>
                    </a:lnTo>
                    <a:lnTo>
                      <a:pt x="258" y="1029"/>
                    </a:lnTo>
                    <a:lnTo>
                      <a:pt x="252" y="1021"/>
                    </a:lnTo>
                    <a:lnTo>
                      <a:pt x="250" y="1018"/>
                    </a:lnTo>
                    <a:lnTo>
                      <a:pt x="245" y="1017"/>
                    </a:lnTo>
                    <a:lnTo>
                      <a:pt x="241" y="1016"/>
                    </a:lnTo>
                    <a:lnTo>
                      <a:pt x="235" y="1018"/>
                    </a:lnTo>
                    <a:lnTo>
                      <a:pt x="228" y="1022"/>
                    </a:lnTo>
                    <a:lnTo>
                      <a:pt x="220" y="1028"/>
                    </a:lnTo>
                    <a:lnTo>
                      <a:pt x="220" y="1028"/>
                    </a:lnTo>
                    <a:lnTo>
                      <a:pt x="215" y="1032"/>
                    </a:lnTo>
                    <a:lnTo>
                      <a:pt x="211" y="1036"/>
                    </a:lnTo>
                    <a:lnTo>
                      <a:pt x="207" y="1040"/>
                    </a:lnTo>
                    <a:lnTo>
                      <a:pt x="205" y="1046"/>
                    </a:lnTo>
                    <a:lnTo>
                      <a:pt x="203" y="1052"/>
                    </a:lnTo>
                    <a:lnTo>
                      <a:pt x="202" y="1057"/>
                    </a:lnTo>
                    <a:lnTo>
                      <a:pt x="199" y="1071"/>
                    </a:lnTo>
                    <a:lnTo>
                      <a:pt x="199" y="1087"/>
                    </a:lnTo>
                    <a:lnTo>
                      <a:pt x="199" y="1108"/>
                    </a:lnTo>
                    <a:lnTo>
                      <a:pt x="199" y="1133"/>
                    </a:lnTo>
                    <a:lnTo>
                      <a:pt x="198" y="1163"/>
                    </a:lnTo>
                    <a:lnTo>
                      <a:pt x="198" y="1163"/>
                    </a:lnTo>
                    <a:lnTo>
                      <a:pt x="178" y="1171"/>
                    </a:lnTo>
                    <a:lnTo>
                      <a:pt x="163" y="1179"/>
                    </a:lnTo>
                    <a:lnTo>
                      <a:pt x="157" y="1182"/>
                    </a:lnTo>
                    <a:lnTo>
                      <a:pt x="153" y="1185"/>
                    </a:lnTo>
                    <a:lnTo>
                      <a:pt x="150" y="1189"/>
                    </a:lnTo>
                    <a:lnTo>
                      <a:pt x="149" y="1192"/>
                    </a:lnTo>
                    <a:lnTo>
                      <a:pt x="148" y="1197"/>
                    </a:lnTo>
                    <a:lnTo>
                      <a:pt x="149" y="1200"/>
                    </a:lnTo>
                    <a:lnTo>
                      <a:pt x="151" y="1205"/>
                    </a:lnTo>
                    <a:lnTo>
                      <a:pt x="153" y="1211"/>
                    </a:lnTo>
                    <a:lnTo>
                      <a:pt x="163" y="1224"/>
                    </a:lnTo>
                    <a:lnTo>
                      <a:pt x="176" y="1240"/>
                    </a:lnTo>
                    <a:lnTo>
                      <a:pt x="176" y="1240"/>
                    </a:lnTo>
                    <a:lnTo>
                      <a:pt x="159" y="1228"/>
                    </a:lnTo>
                    <a:lnTo>
                      <a:pt x="144" y="1215"/>
                    </a:lnTo>
                    <a:lnTo>
                      <a:pt x="138" y="1208"/>
                    </a:lnTo>
                    <a:lnTo>
                      <a:pt x="134" y="1202"/>
                    </a:lnTo>
                    <a:lnTo>
                      <a:pt x="129" y="1196"/>
                    </a:lnTo>
                    <a:lnTo>
                      <a:pt x="127" y="1189"/>
                    </a:lnTo>
                    <a:lnTo>
                      <a:pt x="125" y="1182"/>
                    </a:lnTo>
                    <a:lnTo>
                      <a:pt x="125" y="1175"/>
                    </a:lnTo>
                    <a:lnTo>
                      <a:pt x="126" y="1168"/>
                    </a:lnTo>
                    <a:lnTo>
                      <a:pt x="129" y="1161"/>
                    </a:lnTo>
                    <a:lnTo>
                      <a:pt x="134" y="1154"/>
                    </a:lnTo>
                    <a:lnTo>
                      <a:pt x="142" y="1147"/>
                    </a:lnTo>
                    <a:lnTo>
                      <a:pt x="150" y="1140"/>
                    </a:lnTo>
                    <a:lnTo>
                      <a:pt x="161" y="1133"/>
                    </a:lnTo>
                    <a:lnTo>
                      <a:pt x="161" y="1133"/>
                    </a:lnTo>
                    <a:lnTo>
                      <a:pt x="160" y="1124"/>
                    </a:lnTo>
                    <a:lnTo>
                      <a:pt x="158" y="1113"/>
                    </a:lnTo>
                    <a:lnTo>
                      <a:pt x="150" y="1086"/>
                    </a:lnTo>
                    <a:lnTo>
                      <a:pt x="142" y="1063"/>
                    </a:lnTo>
                    <a:lnTo>
                      <a:pt x="136" y="1049"/>
                    </a:lnTo>
                    <a:lnTo>
                      <a:pt x="136" y="1049"/>
                    </a:lnTo>
                    <a:lnTo>
                      <a:pt x="113" y="1010"/>
                    </a:lnTo>
                    <a:lnTo>
                      <a:pt x="102" y="994"/>
                    </a:lnTo>
                    <a:lnTo>
                      <a:pt x="92" y="979"/>
                    </a:lnTo>
                    <a:lnTo>
                      <a:pt x="74" y="957"/>
                    </a:lnTo>
                    <a:lnTo>
                      <a:pt x="58" y="940"/>
                    </a:lnTo>
                    <a:lnTo>
                      <a:pt x="43" y="926"/>
                    </a:lnTo>
                    <a:lnTo>
                      <a:pt x="29" y="915"/>
                    </a:lnTo>
                    <a:lnTo>
                      <a:pt x="14" y="903"/>
                    </a:lnTo>
                    <a:lnTo>
                      <a:pt x="0" y="888"/>
                    </a:lnTo>
                    <a:lnTo>
                      <a:pt x="0" y="888"/>
                    </a:lnTo>
                    <a:lnTo>
                      <a:pt x="0" y="884"/>
                    </a:lnTo>
                    <a:lnTo>
                      <a:pt x="1" y="875"/>
                    </a:lnTo>
                    <a:lnTo>
                      <a:pt x="10" y="846"/>
                    </a:lnTo>
                    <a:lnTo>
                      <a:pt x="14" y="827"/>
                    </a:lnTo>
                    <a:lnTo>
                      <a:pt x="19" y="807"/>
                    </a:lnTo>
                    <a:lnTo>
                      <a:pt x="21" y="787"/>
                    </a:lnTo>
                    <a:lnTo>
                      <a:pt x="22" y="768"/>
                    </a:lnTo>
                    <a:lnTo>
                      <a:pt x="22" y="768"/>
                    </a:lnTo>
                    <a:lnTo>
                      <a:pt x="36" y="763"/>
                    </a:lnTo>
                    <a:lnTo>
                      <a:pt x="52" y="761"/>
                    </a:lnTo>
                    <a:lnTo>
                      <a:pt x="88" y="756"/>
                    </a:lnTo>
                    <a:lnTo>
                      <a:pt x="125" y="751"/>
                    </a:lnTo>
                    <a:lnTo>
                      <a:pt x="141" y="748"/>
                    </a:lnTo>
                    <a:lnTo>
                      <a:pt x="154" y="744"/>
                    </a:lnTo>
                    <a:lnTo>
                      <a:pt x="154" y="744"/>
                    </a:lnTo>
                    <a:lnTo>
                      <a:pt x="152" y="723"/>
                    </a:lnTo>
                    <a:lnTo>
                      <a:pt x="150" y="702"/>
                    </a:lnTo>
                    <a:lnTo>
                      <a:pt x="144" y="662"/>
                    </a:lnTo>
                    <a:lnTo>
                      <a:pt x="136" y="625"/>
                    </a:lnTo>
                    <a:lnTo>
                      <a:pt x="127" y="591"/>
                    </a:lnTo>
                    <a:lnTo>
                      <a:pt x="117" y="560"/>
                    </a:lnTo>
                    <a:lnTo>
                      <a:pt x="105" y="530"/>
                    </a:lnTo>
                    <a:lnTo>
                      <a:pt x="84" y="474"/>
                    </a:lnTo>
                    <a:lnTo>
                      <a:pt x="84" y="474"/>
                    </a:lnTo>
                    <a:lnTo>
                      <a:pt x="84" y="478"/>
                    </a:lnTo>
                    <a:lnTo>
                      <a:pt x="84" y="47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39" name="Freeform 15"/>
              <p:cNvSpPr>
                <a:spLocks/>
              </p:cNvSpPr>
              <p:nvPr/>
            </p:nvSpPr>
            <p:spPr bwMode="auto">
              <a:xfrm>
                <a:off x="7908726" y="3964752"/>
                <a:ext cx="1092311" cy="2331305"/>
              </a:xfrm>
              <a:custGeom>
                <a:avLst/>
                <a:gdLst/>
                <a:ahLst/>
                <a:cxnLst>
                  <a:cxn ang="0">
                    <a:pos x="117" y="1687"/>
                  </a:cxn>
                  <a:cxn ang="0">
                    <a:pos x="232" y="1982"/>
                  </a:cxn>
                  <a:cxn ang="0">
                    <a:pos x="319" y="2178"/>
                  </a:cxn>
                  <a:cxn ang="0">
                    <a:pos x="279" y="2383"/>
                  </a:cxn>
                  <a:cxn ang="0">
                    <a:pos x="202" y="2499"/>
                  </a:cxn>
                  <a:cxn ang="0">
                    <a:pos x="285" y="2641"/>
                  </a:cxn>
                  <a:cxn ang="0">
                    <a:pos x="193" y="2781"/>
                  </a:cxn>
                  <a:cxn ang="0">
                    <a:pos x="342" y="2879"/>
                  </a:cxn>
                  <a:cxn ang="0">
                    <a:pos x="481" y="3009"/>
                  </a:cxn>
                  <a:cxn ang="0">
                    <a:pos x="510" y="3176"/>
                  </a:cxn>
                  <a:cxn ang="0">
                    <a:pos x="480" y="3405"/>
                  </a:cxn>
                  <a:cxn ang="0">
                    <a:pos x="485" y="3556"/>
                  </a:cxn>
                  <a:cxn ang="0">
                    <a:pos x="613" y="3620"/>
                  </a:cxn>
                  <a:cxn ang="0">
                    <a:pos x="756" y="3872"/>
                  </a:cxn>
                  <a:cxn ang="0">
                    <a:pos x="658" y="4013"/>
                  </a:cxn>
                  <a:cxn ang="0">
                    <a:pos x="857" y="4092"/>
                  </a:cxn>
                  <a:cxn ang="0">
                    <a:pos x="993" y="3873"/>
                  </a:cxn>
                  <a:cxn ang="0">
                    <a:pos x="1123" y="3785"/>
                  </a:cxn>
                  <a:cxn ang="0">
                    <a:pos x="1147" y="3662"/>
                  </a:cxn>
                  <a:cxn ang="0">
                    <a:pos x="1139" y="3497"/>
                  </a:cxn>
                  <a:cxn ang="0">
                    <a:pos x="1178" y="3301"/>
                  </a:cxn>
                  <a:cxn ang="0">
                    <a:pos x="1308" y="3153"/>
                  </a:cxn>
                  <a:cxn ang="0">
                    <a:pos x="1436" y="3199"/>
                  </a:cxn>
                  <a:cxn ang="0">
                    <a:pos x="1475" y="3057"/>
                  </a:cxn>
                  <a:cxn ang="0">
                    <a:pos x="1521" y="2928"/>
                  </a:cxn>
                  <a:cxn ang="0">
                    <a:pos x="1675" y="2967"/>
                  </a:cxn>
                  <a:cxn ang="0">
                    <a:pos x="1705" y="2842"/>
                  </a:cxn>
                  <a:cxn ang="0">
                    <a:pos x="1705" y="2714"/>
                  </a:cxn>
                  <a:cxn ang="0">
                    <a:pos x="1625" y="2548"/>
                  </a:cxn>
                  <a:cxn ang="0">
                    <a:pos x="1709" y="2416"/>
                  </a:cxn>
                  <a:cxn ang="0">
                    <a:pos x="1665" y="2288"/>
                  </a:cxn>
                  <a:cxn ang="0">
                    <a:pos x="1672" y="2136"/>
                  </a:cxn>
                  <a:cxn ang="0">
                    <a:pos x="1656" y="2064"/>
                  </a:cxn>
                  <a:cxn ang="0">
                    <a:pos x="1603" y="1880"/>
                  </a:cxn>
                  <a:cxn ang="0">
                    <a:pos x="1506" y="1703"/>
                  </a:cxn>
                  <a:cxn ang="0">
                    <a:pos x="1504" y="1431"/>
                  </a:cxn>
                  <a:cxn ang="0">
                    <a:pos x="1576" y="1208"/>
                  </a:cxn>
                  <a:cxn ang="0">
                    <a:pos x="1674" y="960"/>
                  </a:cxn>
                  <a:cxn ang="0">
                    <a:pos x="1595" y="802"/>
                  </a:cxn>
                  <a:cxn ang="0">
                    <a:pos x="1488" y="601"/>
                  </a:cxn>
                  <a:cxn ang="0">
                    <a:pos x="1457" y="618"/>
                  </a:cxn>
                  <a:cxn ang="0">
                    <a:pos x="1308" y="705"/>
                  </a:cxn>
                  <a:cxn ang="0">
                    <a:pos x="1460" y="193"/>
                  </a:cxn>
                  <a:cxn ang="0">
                    <a:pos x="1228" y="173"/>
                  </a:cxn>
                  <a:cxn ang="0">
                    <a:pos x="1167" y="86"/>
                  </a:cxn>
                  <a:cxn ang="0">
                    <a:pos x="1055" y="2"/>
                  </a:cxn>
                  <a:cxn ang="0">
                    <a:pos x="961" y="231"/>
                  </a:cxn>
                  <a:cxn ang="0">
                    <a:pos x="877" y="294"/>
                  </a:cxn>
                  <a:cxn ang="0">
                    <a:pos x="783" y="300"/>
                  </a:cxn>
                  <a:cxn ang="0">
                    <a:pos x="682" y="375"/>
                  </a:cxn>
                  <a:cxn ang="0">
                    <a:pos x="439" y="642"/>
                  </a:cxn>
                  <a:cxn ang="0">
                    <a:pos x="179" y="702"/>
                  </a:cxn>
                  <a:cxn ang="0">
                    <a:pos x="144" y="901"/>
                  </a:cxn>
                  <a:cxn ang="0">
                    <a:pos x="256" y="1039"/>
                  </a:cxn>
                  <a:cxn ang="0">
                    <a:pos x="210" y="1282"/>
                  </a:cxn>
                  <a:cxn ang="0">
                    <a:pos x="166" y="1233"/>
                  </a:cxn>
                  <a:cxn ang="0">
                    <a:pos x="162" y="1012"/>
                  </a:cxn>
                  <a:cxn ang="0">
                    <a:pos x="36" y="934"/>
                  </a:cxn>
                  <a:cxn ang="0">
                    <a:pos x="57" y="1046"/>
                  </a:cxn>
                  <a:cxn ang="0">
                    <a:pos x="70" y="1234"/>
                  </a:cxn>
                  <a:cxn ang="0">
                    <a:pos x="103" y="1416"/>
                  </a:cxn>
                  <a:cxn ang="0">
                    <a:pos x="162" y="1530"/>
                  </a:cxn>
                </a:cxnLst>
                <a:rect l="0" t="0" r="r" b="b"/>
                <a:pathLst>
                  <a:path w="1749" h="4117">
                    <a:moveTo>
                      <a:pt x="169" y="1560"/>
                    </a:moveTo>
                    <a:lnTo>
                      <a:pt x="166" y="1548"/>
                    </a:lnTo>
                    <a:lnTo>
                      <a:pt x="166" y="1548"/>
                    </a:lnTo>
                    <a:lnTo>
                      <a:pt x="169" y="1560"/>
                    </a:lnTo>
                    <a:lnTo>
                      <a:pt x="166" y="1560"/>
                    </a:lnTo>
                    <a:lnTo>
                      <a:pt x="166" y="1560"/>
                    </a:lnTo>
                    <a:lnTo>
                      <a:pt x="166" y="1560"/>
                    </a:lnTo>
                    <a:lnTo>
                      <a:pt x="164" y="1566"/>
                    </a:lnTo>
                    <a:lnTo>
                      <a:pt x="163" y="1573"/>
                    </a:lnTo>
                    <a:lnTo>
                      <a:pt x="161" y="1580"/>
                    </a:lnTo>
                    <a:lnTo>
                      <a:pt x="159" y="1588"/>
                    </a:lnTo>
                    <a:lnTo>
                      <a:pt x="154" y="1595"/>
                    </a:lnTo>
                    <a:lnTo>
                      <a:pt x="151" y="1600"/>
                    </a:lnTo>
                    <a:lnTo>
                      <a:pt x="145" y="1606"/>
                    </a:lnTo>
                    <a:lnTo>
                      <a:pt x="140" y="1611"/>
                    </a:lnTo>
                    <a:lnTo>
                      <a:pt x="140" y="1611"/>
                    </a:lnTo>
                    <a:lnTo>
                      <a:pt x="130" y="1613"/>
                    </a:lnTo>
                    <a:lnTo>
                      <a:pt x="120" y="1615"/>
                    </a:lnTo>
                    <a:lnTo>
                      <a:pt x="114" y="1616"/>
                    </a:lnTo>
                    <a:lnTo>
                      <a:pt x="110" y="1620"/>
                    </a:lnTo>
                    <a:lnTo>
                      <a:pt x="107" y="1624"/>
                    </a:lnTo>
                    <a:lnTo>
                      <a:pt x="107" y="1630"/>
                    </a:lnTo>
                    <a:lnTo>
                      <a:pt x="107" y="1630"/>
                    </a:lnTo>
                    <a:lnTo>
                      <a:pt x="117" y="1687"/>
                    </a:lnTo>
                    <a:lnTo>
                      <a:pt x="125" y="1729"/>
                    </a:lnTo>
                    <a:lnTo>
                      <a:pt x="129" y="1745"/>
                    </a:lnTo>
                    <a:lnTo>
                      <a:pt x="132" y="1754"/>
                    </a:lnTo>
                    <a:lnTo>
                      <a:pt x="132" y="1754"/>
                    </a:lnTo>
                    <a:lnTo>
                      <a:pt x="139" y="1761"/>
                    </a:lnTo>
                    <a:lnTo>
                      <a:pt x="145" y="1767"/>
                    </a:lnTo>
                    <a:lnTo>
                      <a:pt x="155" y="1775"/>
                    </a:lnTo>
                    <a:lnTo>
                      <a:pt x="160" y="1780"/>
                    </a:lnTo>
                    <a:lnTo>
                      <a:pt x="162" y="1786"/>
                    </a:lnTo>
                    <a:lnTo>
                      <a:pt x="164" y="1795"/>
                    </a:lnTo>
                    <a:lnTo>
                      <a:pt x="166" y="1806"/>
                    </a:lnTo>
                    <a:lnTo>
                      <a:pt x="166" y="1806"/>
                    </a:lnTo>
                    <a:lnTo>
                      <a:pt x="166" y="1905"/>
                    </a:lnTo>
                    <a:lnTo>
                      <a:pt x="166" y="1905"/>
                    </a:lnTo>
                    <a:lnTo>
                      <a:pt x="166" y="1913"/>
                    </a:lnTo>
                    <a:lnTo>
                      <a:pt x="167" y="1920"/>
                    </a:lnTo>
                    <a:lnTo>
                      <a:pt x="169" y="1927"/>
                    </a:lnTo>
                    <a:lnTo>
                      <a:pt x="171" y="1933"/>
                    </a:lnTo>
                    <a:lnTo>
                      <a:pt x="175" y="1939"/>
                    </a:lnTo>
                    <a:lnTo>
                      <a:pt x="178" y="1944"/>
                    </a:lnTo>
                    <a:lnTo>
                      <a:pt x="187" y="1954"/>
                    </a:lnTo>
                    <a:lnTo>
                      <a:pt x="198" y="1962"/>
                    </a:lnTo>
                    <a:lnTo>
                      <a:pt x="209" y="1968"/>
                    </a:lnTo>
                    <a:lnTo>
                      <a:pt x="232" y="1982"/>
                    </a:lnTo>
                    <a:lnTo>
                      <a:pt x="232" y="1982"/>
                    </a:lnTo>
                    <a:lnTo>
                      <a:pt x="236" y="2052"/>
                    </a:lnTo>
                    <a:lnTo>
                      <a:pt x="236" y="2052"/>
                    </a:lnTo>
                    <a:lnTo>
                      <a:pt x="236" y="2052"/>
                    </a:lnTo>
                    <a:lnTo>
                      <a:pt x="231" y="2057"/>
                    </a:lnTo>
                    <a:lnTo>
                      <a:pt x="227" y="2064"/>
                    </a:lnTo>
                    <a:lnTo>
                      <a:pt x="222" y="2072"/>
                    </a:lnTo>
                    <a:lnTo>
                      <a:pt x="221" y="2077"/>
                    </a:lnTo>
                    <a:lnTo>
                      <a:pt x="221" y="2081"/>
                    </a:lnTo>
                    <a:lnTo>
                      <a:pt x="221" y="2081"/>
                    </a:lnTo>
                    <a:lnTo>
                      <a:pt x="221" y="2086"/>
                    </a:lnTo>
                    <a:lnTo>
                      <a:pt x="223" y="2090"/>
                    </a:lnTo>
                    <a:lnTo>
                      <a:pt x="227" y="2095"/>
                    </a:lnTo>
                    <a:lnTo>
                      <a:pt x="231" y="2100"/>
                    </a:lnTo>
                    <a:lnTo>
                      <a:pt x="243" y="2107"/>
                    </a:lnTo>
                    <a:lnTo>
                      <a:pt x="256" y="2113"/>
                    </a:lnTo>
                    <a:lnTo>
                      <a:pt x="273" y="2118"/>
                    </a:lnTo>
                    <a:lnTo>
                      <a:pt x="288" y="2123"/>
                    </a:lnTo>
                    <a:lnTo>
                      <a:pt x="301" y="2125"/>
                    </a:lnTo>
                    <a:lnTo>
                      <a:pt x="312" y="2125"/>
                    </a:lnTo>
                    <a:lnTo>
                      <a:pt x="312" y="2125"/>
                    </a:lnTo>
                    <a:lnTo>
                      <a:pt x="314" y="2142"/>
                    </a:lnTo>
                    <a:lnTo>
                      <a:pt x="316" y="2160"/>
                    </a:lnTo>
                    <a:lnTo>
                      <a:pt x="319" y="2178"/>
                    </a:lnTo>
                    <a:lnTo>
                      <a:pt x="320" y="2199"/>
                    </a:lnTo>
                    <a:lnTo>
                      <a:pt x="320" y="2199"/>
                    </a:lnTo>
                    <a:lnTo>
                      <a:pt x="320" y="2210"/>
                    </a:lnTo>
                    <a:lnTo>
                      <a:pt x="317" y="2220"/>
                    </a:lnTo>
                    <a:lnTo>
                      <a:pt x="314" y="2229"/>
                    </a:lnTo>
                    <a:lnTo>
                      <a:pt x="309" y="2237"/>
                    </a:lnTo>
                    <a:lnTo>
                      <a:pt x="305" y="2242"/>
                    </a:lnTo>
                    <a:lnTo>
                      <a:pt x="299" y="2248"/>
                    </a:lnTo>
                    <a:lnTo>
                      <a:pt x="286" y="2257"/>
                    </a:lnTo>
                    <a:lnTo>
                      <a:pt x="275" y="2268"/>
                    </a:lnTo>
                    <a:lnTo>
                      <a:pt x="269" y="2272"/>
                    </a:lnTo>
                    <a:lnTo>
                      <a:pt x="263" y="2278"/>
                    </a:lnTo>
                    <a:lnTo>
                      <a:pt x="260" y="2285"/>
                    </a:lnTo>
                    <a:lnTo>
                      <a:pt x="256" y="2293"/>
                    </a:lnTo>
                    <a:lnTo>
                      <a:pt x="254" y="2302"/>
                    </a:lnTo>
                    <a:lnTo>
                      <a:pt x="253" y="2314"/>
                    </a:lnTo>
                    <a:lnTo>
                      <a:pt x="253" y="2314"/>
                    </a:lnTo>
                    <a:lnTo>
                      <a:pt x="254" y="2321"/>
                    </a:lnTo>
                    <a:lnTo>
                      <a:pt x="258" y="2329"/>
                    </a:lnTo>
                    <a:lnTo>
                      <a:pt x="267" y="2344"/>
                    </a:lnTo>
                    <a:lnTo>
                      <a:pt x="271" y="2352"/>
                    </a:lnTo>
                    <a:lnTo>
                      <a:pt x="275" y="2361"/>
                    </a:lnTo>
                    <a:lnTo>
                      <a:pt x="278" y="2371"/>
                    </a:lnTo>
                    <a:lnTo>
                      <a:pt x="279" y="2383"/>
                    </a:lnTo>
                    <a:lnTo>
                      <a:pt x="279" y="2383"/>
                    </a:lnTo>
                    <a:lnTo>
                      <a:pt x="278" y="2388"/>
                    </a:lnTo>
                    <a:lnTo>
                      <a:pt x="277" y="2394"/>
                    </a:lnTo>
                    <a:lnTo>
                      <a:pt x="276" y="2399"/>
                    </a:lnTo>
                    <a:lnTo>
                      <a:pt x="273" y="2403"/>
                    </a:lnTo>
                    <a:lnTo>
                      <a:pt x="266" y="2412"/>
                    </a:lnTo>
                    <a:lnTo>
                      <a:pt x="258" y="2420"/>
                    </a:lnTo>
                    <a:lnTo>
                      <a:pt x="250" y="2426"/>
                    </a:lnTo>
                    <a:lnTo>
                      <a:pt x="243" y="2433"/>
                    </a:lnTo>
                    <a:lnTo>
                      <a:pt x="236" y="2443"/>
                    </a:lnTo>
                    <a:lnTo>
                      <a:pt x="233" y="2447"/>
                    </a:lnTo>
                    <a:lnTo>
                      <a:pt x="232" y="2453"/>
                    </a:lnTo>
                    <a:lnTo>
                      <a:pt x="232" y="2453"/>
                    </a:lnTo>
                    <a:lnTo>
                      <a:pt x="230" y="2466"/>
                    </a:lnTo>
                    <a:lnTo>
                      <a:pt x="229" y="2478"/>
                    </a:lnTo>
                    <a:lnTo>
                      <a:pt x="228" y="2484"/>
                    </a:lnTo>
                    <a:lnTo>
                      <a:pt x="227" y="2490"/>
                    </a:lnTo>
                    <a:lnTo>
                      <a:pt x="224" y="2493"/>
                    </a:lnTo>
                    <a:lnTo>
                      <a:pt x="221" y="2497"/>
                    </a:lnTo>
                    <a:lnTo>
                      <a:pt x="221" y="2497"/>
                    </a:lnTo>
                    <a:lnTo>
                      <a:pt x="216" y="2499"/>
                    </a:lnTo>
                    <a:lnTo>
                      <a:pt x="214" y="2500"/>
                    </a:lnTo>
                    <a:lnTo>
                      <a:pt x="208" y="2500"/>
                    </a:lnTo>
                    <a:lnTo>
                      <a:pt x="202" y="2499"/>
                    </a:lnTo>
                    <a:lnTo>
                      <a:pt x="199" y="2499"/>
                    </a:lnTo>
                    <a:lnTo>
                      <a:pt x="194" y="2500"/>
                    </a:lnTo>
                    <a:lnTo>
                      <a:pt x="194" y="2500"/>
                    </a:lnTo>
                    <a:lnTo>
                      <a:pt x="195" y="2512"/>
                    </a:lnTo>
                    <a:lnTo>
                      <a:pt x="197" y="2523"/>
                    </a:lnTo>
                    <a:lnTo>
                      <a:pt x="198" y="2533"/>
                    </a:lnTo>
                    <a:lnTo>
                      <a:pt x="201" y="2545"/>
                    </a:lnTo>
                    <a:lnTo>
                      <a:pt x="205" y="2554"/>
                    </a:lnTo>
                    <a:lnTo>
                      <a:pt x="208" y="2563"/>
                    </a:lnTo>
                    <a:lnTo>
                      <a:pt x="213" y="2573"/>
                    </a:lnTo>
                    <a:lnTo>
                      <a:pt x="218" y="2581"/>
                    </a:lnTo>
                    <a:lnTo>
                      <a:pt x="225" y="2588"/>
                    </a:lnTo>
                    <a:lnTo>
                      <a:pt x="232" y="2594"/>
                    </a:lnTo>
                    <a:lnTo>
                      <a:pt x="239" y="2600"/>
                    </a:lnTo>
                    <a:lnTo>
                      <a:pt x="247" y="2605"/>
                    </a:lnTo>
                    <a:lnTo>
                      <a:pt x="256" y="2609"/>
                    </a:lnTo>
                    <a:lnTo>
                      <a:pt x="266" y="2612"/>
                    </a:lnTo>
                    <a:lnTo>
                      <a:pt x="276" y="2614"/>
                    </a:lnTo>
                    <a:lnTo>
                      <a:pt x="288" y="2614"/>
                    </a:lnTo>
                    <a:lnTo>
                      <a:pt x="288" y="2614"/>
                    </a:lnTo>
                    <a:lnTo>
                      <a:pt x="288" y="2621"/>
                    </a:lnTo>
                    <a:lnTo>
                      <a:pt x="288" y="2628"/>
                    </a:lnTo>
                    <a:lnTo>
                      <a:pt x="286" y="2635"/>
                    </a:lnTo>
                    <a:lnTo>
                      <a:pt x="285" y="2641"/>
                    </a:lnTo>
                    <a:lnTo>
                      <a:pt x="283" y="2645"/>
                    </a:lnTo>
                    <a:lnTo>
                      <a:pt x="281" y="2650"/>
                    </a:lnTo>
                    <a:lnTo>
                      <a:pt x="273" y="2658"/>
                    </a:lnTo>
                    <a:lnTo>
                      <a:pt x="264" y="2665"/>
                    </a:lnTo>
                    <a:lnTo>
                      <a:pt x="254" y="2670"/>
                    </a:lnTo>
                    <a:lnTo>
                      <a:pt x="244" y="2675"/>
                    </a:lnTo>
                    <a:lnTo>
                      <a:pt x="232" y="2680"/>
                    </a:lnTo>
                    <a:lnTo>
                      <a:pt x="209" y="2688"/>
                    </a:lnTo>
                    <a:lnTo>
                      <a:pt x="199" y="2692"/>
                    </a:lnTo>
                    <a:lnTo>
                      <a:pt x="190" y="2697"/>
                    </a:lnTo>
                    <a:lnTo>
                      <a:pt x="182" y="2703"/>
                    </a:lnTo>
                    <a:lnTo>
                      <a:pt x="175" y="2710"/>
                    </a:lnTo>
                    <a:lnTo>
                      <a:pt x="172" y="2714"/>
                    </a:lnTo>
                    <a:lnTo>
                      <a:pt x="171" y="2719"/>
                    </a:lnTo>
                    <a:lnTo>
                      <a:pt x="170" y="2723"/>
                    </a:lnTo>
                    <a:lnTo>
                      <a:pt x="169" y="2728"/>
                    </a:lnTo>
                    <a:lnTo>
                      <a:pt x="169" y="2728"/>
                    </a:lnTo>
                    <a:lnTo>
                      <a:pt x="170" y="2738"/>
                    </a:lnTo>
                    <a:lnTo>
                      <a:pt x="174" y="2746"/>
                    </a:lnTo>
                    <a:lnTo>
                      <a:pt x="177" y="2753"/>
                    </a:lnTo>
                    <a:lnTo>
                      <a:pt x="182" y="2759"/>
                    </a:lnTo>
                    <a:lnTo>
                      <a:pt x="186" y="2766"/>
                    </a:lnTo>
                    <a:lnTo>
                      <a:pt x="191" y="2773"/>
                    </a:lnTo>
                    <a:lnTo>
                      <a:pt x="193" y="2781"/>
                    </a:lnTo>
                    <a:lnTo>
                      <a:pt x="194" y="2790"/>
                    </a:lnTo>
                    <a:lnTo>
                      <a:pt x="194" y="2790"/>
                    </a:lnTo>
                    <a:lnTo>
                      <a:pt x="194" y="2850"/>
                    </a:lnTo>
                    <a:lnTo>
                      <a:pt x="194" y="2850"/>
                    </a:lnTo>
                    <a:lnTo>
                      <a:pt x="195" y="2857"/>
                    </a:lnTo>
                    <a:lnTo>
                      <a:pt x="197" y="2861"/>
                    </a:lnTo>
                    <a:lnTo>
                      <a:pt x="199" y="2867"/>
                    </a:lnTo>
                    <a:lnTo>
                      <a:pt x="202" y="2872"/>
                    </a:lnTo>
                    <a:lnTo>
                      <a:pt x="206" y="2875"/>
                    </a:lnTo>
                    <a:lnTo>
                      <a:pt x="210" y="2878"/>
                    </a:lnTo>
                    <a:lnTo>
                      <a:pt x="217" y="2879"/>
                    </a:lnTo>
                    <a:lnTo>
                      <a:pt x="217" y="2879"/>
                    </a:lnTo>
                    <a:lnTo>
                      <a:pt x="229" y="2879"/>
                    </a:lnTo>
                    <a:lnTo>
                      <a:pt x="239" y="2878"/>
                    </a:lnTo>
                    <a:lnTo>
                      <a:pt x="259" y="2873"/>
                    </a:lnTo>
                    <a:lnTo>
                      <a:pt x="279" y="2869"/>
                    </a:lnTo>
                    <a:lnTo>
                      <a:pt x="290" y="2868"/>
                    </a:lnTo>
                    <a:lnTo>
                      <a:pt x="301" y="2867"/>
                    </a:lnTo>
                    <a:lnTo>
                      <a:pt x="301" y="2867"/>
                    </a:lnTo>
                    <a:lnTo>
                      <a:pt x="313" y="2868"/>
                    </a:lnTo>
                    <a:lnTo>
                      <a:pt x="322" y="2869"/>
                    </a:lnTo>
                    <a:lnTo>
                      <a:pt x="330" y="2872"/>
                    </a:lnTo>
                    <a:lnTo>
                      <a:pt x="336" y="2875"/>
                    </a:lnTo>
                    <a:lnTo>
                      <a:pt x="342" y="2879"/>
                    </a:lnTo>
                    <a:lnTo>
                      <a:pt x="346" y="2883"/>
                    </a:lnTo>
                    <a:lnTo>
                      <a:pt x="355" y="2891"/>
                    </a:lnTo>
                    <a:lnTo>
                      <a:pt x="362" y="2902"/>
                    </a:lnTo>
                    <a:lnTo>
                      <a:pt x="370" y="2910"/>
                    </a:lnTo>
                    <a:lnTo>
                      <a:pt x="376" y="2913"/>
                    </a:lnTo>
                    <a:lnTo>
                      <a:pt x="382" y="2916"/>
                    </a:lnTo>
                    <a:lnTo>
                      <a:pt x="389" y="2918"/>
                    </a:lnTo>
                    <a:lnTo>
                      <a:pt x="397" y="2919"/>
                    </a:lnTo>
                    <a:lnTo>
                      <a:pt x="397" y="2919"/>
                    </a:lnTo>
                    <a:lnTo>
                      <a:pt x="401" y="2933"/>
                    </a:lnTo>
                    <a:lnTo>
                      <a:pt x="408" y="2948"/>
                    </a:lnTo>
                    <a:lnTo>
                      <a:pt x="418" y="2963"/>
                    </a:lnTo>
                    <a:lnTo>
                      <a:pt x="422" y="2970"/>
                    </a:lnTo>
                    <a:lnTo>
                      <a:pt x="427" y="2974"/>
                    </a:lnTo>
                    <a:lnTo>
                      <a:pt x="427" y="2974"/>
                    </a:lnTo>
                    <a:lnTo>
                      <a:pt x="435" y="2979"/>
                    </a:lnTo>
                    <a:lnTo>
                      <a:pt x="444" y="2982"/>
                    </a:lnTo>
                    <a:lnTo>
                      <a:pt x="462" y="2988"/>
                    </a:lnTo>
                    <a:lnTo>
                      <a:pt x="469" y="2991"/>
                    </a:lnTo>
                    <a:lnTo>
                      <a:pt x="473" y="2994"/>
                    </a:lnTo>
                    <a:lnTo>
                      <a:pt x="476" y="2996"/>
                    </a:lnTo>
                    <a:lnTo>
                      <a:pt x="479" y="3000"/>
                    </a:lnTo>
                    <a:lnTo>
                      <a:pt x="480" y="3004"/>
                    </a:lnTo>
                    <a:lnTo>
                      <a:pt x="481" y="3009"/>
                    </a:lnTo>
                    <a:lnTo>
                      <a:pt x="482" y="3014"/>
                    </a:lnTo>
                    <a:lnTo>
                      <a:pt x="482" y="3014"/>
                    </a:lnTo>
                    <a:lnTo>
                      <a:pt x="481" y="3020"/>
                    </a:lnTo>
                    <a:lnTo>
                      <a:pt x="480" y="3026"/>
                    </a:lnTo>
                    <a:lnTo>
                      <a:pt x="477" y="3032"/>
                    </a:lnTo>
                    <a:lnTo>
                      <a:pt x="474" y="3037"/>
                    </a:lnTo>
                    <a:lnTo>
                      <a:pt x="466" y="3049"/>
                    </a:lnTo>
                    <a:lnTo>
                      <a:pt x="458" y="3061"/>
                    </a:lnTo>
                    <a:lnTo>
                      <a:pt x="449" y="3073"/>
                    </a:lnTo>
                    <a:lnTo>
                      <a:pt x="441" y="3087"/>
                    </a:lnTo>
                    <a:lnTo>
                      <a:pt x="438" y="3095"/>
                    </a:lnTo>
                    <a:lnTo>
                      <a:pt x="436" y="3103"/>
                    </a:lnTo>
                    <a:lnTo>
                      <a:pt x="434" y="3112"/>
                    </a:lnTo>
                    <a:lnTo>
                      <a:pt x="434" y="3121"/>
                    </a:lnTo>
                    <a:lnTo>
                      <a:pt x="434" y="3121"/>
                    </a:lnTo>
                    <a:lnTo>
                      <a:pt x="435" y="3132"/>
                    </a:lnTo>
                    <a:lnTo>
                      <a:pt x="437" y="3140"/>
                    </a:lnTo>
                    <a:lnTo>
                      <a:pt x="443" y="3148"/>
                    </a:lnTo>
                    <a:lnTo>
                      <a:pt x="449" y="3153"/>
                    </a:lnTo>
                    <a:lnTo>
                      <a:pt x="457" y="3157"/>
                    </a:lnTo>
                    <a:lnTo>
                      <a:pt x="465" y="3161"/>
                    </a:lnTo>
                    <a:lnTo>
                      <a:pt x="483" y="3166"/>
                    </a:lnTo>
                    <a:lnTo>
                      <a:pt x="502" y="3172"/>
                    </a:lnTo>
                    <a:lnTo>
                      <a:pt x="510" y="3176"/>
                    </a:lnTo>
                    <a:lnTo>
                      <a:pt x="518" y="3179"/>
                    </a:lnTo>
                    <a:lnTo>
                      <a:pt x="523" y="3185"/>
                    </a:lnTo>
                    <a:lnTo>
                      <a:pt x="528" y="3191"/>
                    </a:lnTo>
                    <a:lnTo>
                      <a:pt x="531" y="3200"/>
                    </a:lnTo>
                    <a:lnTo>
                      <a:pt x="533" y="3209"/>
                    </a:lnTo>
                    <a:lnTo>
                      <a:pt x="533" y="3209"/>
                    </a:lnTo>
                    <a:lnTo>
                      <a:pt x="533" y="3217"/>
                    </a:lnTo>
                    <a:lnTo>
                      <a:pt x="530" y="3225"/>
                    </a:lnTo>
                    <a:lnTo>
                      <a:pt x="528" y="3232"/>
                    </a:lnTo>
                    <a:lnTo>
                      <a:pt x="525" y="3238"/>
                    </a:lnTo>
                    <a:lnTo>
                      <a:pt x="520" y="3242"/>
                    </a:lnTo>
                    <a:lnTo>
                      <a:pt x="515" y="3247"/>
                    </a:lnTo>
                    <a:lnTo>
                      <a:pt x="505" y="3256"/>
                    </a:lnTo>
                    <a:lnTo>
                      <a:pt x="495" y="3264"/>
                    </a:lnTo>
                    <a:lnTo>
                      <a:pt x="487" y="3273"/>
                    </a:lnTo>
                    <a:lnTo>
                      <a:pt x="482" y="3278"/>
                    </a:lnTo>
                    <a:lnTo>
                      <a:pt x="480" y="3284"/>
                    </a:lnTo>
                    <a:lnTo>
                      <a:pt x="479" y="3291"/>
                    </a:lnTo>
                    <a:lnTo>
                      <a:pt x="477" y="3298"/>
                    </a:lnTo>
                    <a:lnTo>
                      <a:pt x="477" y="3298"/>
                    </a:lnTo>
                    <a:lnTo>
                      <a:pt x="477" y="3393"/>
                    </a:lnTo>
                    <a:lnTo>
                      <a:pt x="477" y="3393"/>
                    </a:lnTo>
                    <a:lnTo>
                      <a:pt x="479" y="3399"/>
                    </a:lnTo>
                    <a:lnTo>
                      <a:pt x="480" y="3405"/>
                    </a:lnTo>
                    <a:lnTo>
                      <a:pt x="482" y="3410"/>
                    </a:lnTo>
                    <a:lnTo>
                      <a:pt x="485" y="3416"/>
                    </a:lnTo>
                    <a:lnTo>
                      <a:pt x="493" y="3428"/>
                    </a:lnTo>
                    <a:lnTo>
                      <a:pt x="504" y="3439"/>
                    </a:lnTo>
                    <a:lnTo>
                      <a:pt x="513" y="3452"/>
                    </a:lnTo>
                    <a:lnTo>
                      <a:pt x="518" y="3459"/>
                    </a:lnTo>
                    <a:lnTo>
                      <a:pt x="521" y="3466"/>
                    </a:lnTo>
                    <a:lnTo>
                      <a:pt x="525" y="3474"/>
                    </a:lnTo>
                    <a:lnTo>
                      <a:pt x="527" y="3483"/>
                    </a:lnTo>
                    <a:lnTo>
                      <a:pt x="529" y="3493"/>
                    </a:lnTo>
                    <a:lnTo>
                      <a:pt x="529" y="3504"/>
                    </a:lnTo>
                    <a:lnTo>
                      <a:pt x="529" y="3504"/>
                    </a:lnTo>
                    <a:lnTo>
                      <a:pt x="529" y="3510"/>
                    </a:lnTo>
                    <a:lnTo>
                      <a:pt x="527" y="3516"/>
                    </a:lnTo>
                    <a:lnTo>
                      <a:pt x="526" y="3521"/>
                    </a:lnTo>
                    <a:lnTo>
                      <a:pt x="522" y="3525"/>
                    </a:lnTo>
                    <a:lnTo>
                      <a:pt x="519" y="3528"/>
                    </a:lnTo>
                    <a:lnTo>
                      <a:pt x="515" y="3531"/>
                    </a:lnTo>
                    <a:lnTo>
                      <a:pt x="507" y="3536"/>
                    </a:lnTo>
                    <a:lnTo>
                      <a:pt x="499" y="3539"/>
                    </a:lnTo>
                    <a:lnTo>
                      <a:pt x="492" y="3545"/>
                    </a:lnTo>
                    <a:lnTo>
                      <a:pt x="489" y="3548"/>
                    </a:lnTo>
                    <a:lnTo>
                      <a:pt x="487" y="3552"/>
                    </a:lnTo>
                    <a:lnTo>
                      <a:pt x="485" y="3556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6"/>
                    </a:lnTo>
                    <a:lnTo>
                      <a:pt x="487" y="3569"/>
                    </a:lnTo>
                    <a:lnTo>
                      <a:pt x="492" y="3578"/>
                    </a:lnTo>
                    <a:lnTo>
                      <a:pt x="500" y="3589"/>
                    </a:lnTo>
                    <a:lnTo>
                      <a:pt x="510" y="3599"/>
                    </a:lnTo>
                    <a:lnTo>
                      <a:pt x="520" y="3608"/>
                    </a:lnTo>
                    <a:lnTo>
                      <a:pt x="530" y="3616"/>
                    </a:lnTo>
                    <a:lnTo>
                      <a:pt x="540" y="3622"/>
                    </a:lnTo>
                    <a:lnTo>
                      <a:pt x="544" y="3623"/>
                    </a:lnTo>
                    <a:lnTo>
                      <a:pt x="548" y="3624"/>
                    </a:lnTo>
                    <a:lnTo>
                      <a:pt x="548" y="3624"/>
                    </a:lnTo>
                    <a:lnTo>
                      <a:pt x="563" y="3623"/>
                    </a:lnTo>
                    <a:lnTo>
                      <a:pt x="575" y="3621"/>
                    </a:lnTo>
                    <a:lnTo>
                      <a:pt x="587" y="3619"/>
                    </a:lnTo>
                    <a:lnTo>
                      <a:pt x="599" y="3617"/>
                    </a:lnTo>
                    <a:lnTo>
                      <a:pt x="599" y="3617"/>
                    </a:lnTo>
                    <a:lnTo>
                      <a:pt x="606" y="3617"/>
                    </a:lnTo>
                    <a:lnTo>
                      <a:pt x="613" y="3620"/>
                    </a:lnTo>
                    <a:lnTo>
                      <a:pt x="619" y="3622"/>
                    </a:lnTo>
                    <a:lnTo>
                      <a:pt x="624" y="3626"/>
                    </a:lnTo>
                    <a:lnTo>
                      <a:pt x="634" y="3635"/>
                    </a:lnTo>
                    <a:lnTo>
                      <a:pt x="643" y="3643"/>
                    </a:lnTo>
                    <a:lnTo>
                      <a:pt x="643" y="3643"/>
                    </a:lnTo>
                    <a:lnTo>
                      <a:pt x="656" y="3652"/>
                    </a:lnTo>
                    <a:lnTo>
                      <a:pt x="665" y="3661"/>
                    </a:lnTo>
                    <a:lnTo>
                      <a:pt x="674" y="3672"/>
                    </a:lnTo>
                    <a:lnTo>
                      <a:pt x="681" y="3683"/>
                    </a:lnTo>
                    <a:lnTo>
                      <a:pt x="687" y="3696"/>
                    </a:lnTo>
                    <a:lnTo>
                      <a:pt x="691" y="3710"/>
                    </a:lnTo>
                    <a:lnTo>
                      <a:pt x="699" y="3737"/>
                    </a:lnTo>
                    <a:lnTo>
                      <a:pt x="706" y="3766"/>
                    </a:lnTo>
                    <a:lnTo>
                      <a:pt x="714" y="3794"/>
                    </a:lnTo>
                    <a:lnTo>
                      <a:pt x="720" y="3806"/>
                    </a:lnTo>
                    <a:lnTo>
                      <a:pt x="726" y="3819"/>
                    </a:lnTo>
                    <a:lnTo>
                      <a:pt x="733" y="3830"/>
                    </a:lnTo>
                    <a:lnTo>
                      <a:pt x="742" y="3841"/>
                    </a:lnTo>
                    <a:lnTo>
                      <a:pt x="742" y="3841"/>
                    </a:lnTo>
                    <a:lnTo>
                      <a:pt x="743" y="3845"/>
                    </a:lnTo>
                    <a:lnTo>
                      <a:pt x="744" y="3850"/>
                    </a:lnTo>
                    <a:lnTo>
                      <a:pt x="749" y="3859"/>
                    </a:lnTo>
                    <a:lnTo>
                      <a:pt x="755" y="3867"/>
                    </a:lnTo>
                    <a:lnTo>
                      <a:pt x="756" y="3872"/>
                    </a:lnTo>
                    <a:lnTo>
                      <a:pt x="757" y="3878"/>
                    </a:lnTo>
                    <a:lnTo>
                      <a:pt x="757" y="3878"/>
                    </a:lnTo>
                    <a:lnTo>
                      <a:pt x="756" y="3883"/>
                    </a:lnTo>
                    <a:lnTo>
                      <a:pt x="752" y="3889"/>
                    </a:lnTo>
                    <a:lnTo>
                      <a:pt x="749" y="3894"/>
                    </a:lnTo>
                    <a:lnTo>
                      <a:pt x="743" y="3898"/>
                    </a:lnTo>
                    <a:lnTo>
                      <a:pt x="734" y="3906"/>
                    </a:lnTo>
                    <a:lnTo>
                      <a:pt x="729" y="3910"/>
                    </a:lnTo>
                    <a:lnTo>
                      <a:pt x="727" y="3914"/>
                    </a:lnTo>
                    <a:lnTo>
                      <a:pt x="727" y="3914"/>
                    </a:lnTo>
                    <a:lnTo>
                      <a:pt x="726" y="3921"/>
                    </a:lnTo>
                    <a:lnTo>
                      <a:pt x="725" y="3928"/>
                    </a:lnTo>
                    <a:lnTo>
                      <a:pt x="725" y="3941"/>
                    </a:lnTo>
                    <a:lnTo>
                      <a:pt x="725" y="3945"/>
                    </a:lnTo>
                    <a:lnTo>
                      <a:pt x="724" y="3951"/>
                    </a:lnTo>
                    <a:lnTo>
                      <a:pt x="721" y="3957"/>
                    </a:lnTo>
                    <a:lnTo>
                      <a:pt x="717" y="3962"/>
                    </a:lnTo>
                    <a:lnTo>
                      <a:pt x="717" y="3962"/>
                    </a:lnTo>
                    <a:lnTo>
                      <a:pt x="712" y="3967"/>
                    </a:lnTo>
                    <a:lnTo>
                      <a:pt x="708" y="3973"/>
                    </a:lnTo>
                    <a:lnTo>
                      <a:pt x="695" y="3983"/>
                    </a:lnTo>
                    <a:lnTo>
                      <a:pt x="682" y="3993"/>
                    </a:lnTo>
                    <a:lnTo>
                      <a:pt x="670" y="4002"/>
                    </a:lnTo>
                    <a:lnTo>
                      <a:pt x="658" y="4013"/>
                    </a:lnTo>
                    <a:lnTo>
                      <a:pt x="652" y="4020"/>
                    </a:lnTo>
                    <a:lnTo>
                      <a:pt x="648" y="4027"/>
                    </a:lnTo>
                    <a:lnTo>
                      <a:pt x="644" y="4035"/>
                    </a:lnTo>
                    <a:lnTo>
                      <a:pt x="642" y="4043"/>
                    </a:lnTo>
                    <a:lnTo>
                      <a:pt x="640" y="4054"/>
                    </a:lnTo>
                    <a:lnTo>
                      <a:pt x="640" y="4065"/>
                    </a:lnTo>
                    <a:lnTo>
                      <a:pt x="640" y="4065"/>
                    </a:lnTo>
                    <a:lnTo>
                      <a:pt x="668" y="4097"/>
                    </a:lnTo>
                    <a:lnTo>
                      <a:pt x="668" y="4097"/>
                    </a:lnTo>
                    <a:lnTo>
                      <a:pt x="732" y="4097"/>
                    </a:lnTo>
                    <a:lnTo>
                      <a:pt x="732" y="4097"/>
                    </a:lnTo>
                    <a:lnTo>
                      <a:pt x="732" y="4097"/>
                    </a:lnTo>
                    <a:lnTo>
                      <a:pt x="736" y="4103"/>
                    </a:lnTo>
                    <a:lnTo>
                      <a:pt x="741" y="4106"/>
                    </a:lnTo>
                    <a:lnTo>
                      <a:pt x="747" y="4110"/>
                    </a:lnTo>
                    <a:lnTo>
                      <a:pt x="752" y="4112"/>
                    </a:lnTo>
                    <a:lnTo>
                      <a:pt x="765" y="4116"/>
                    </a:lnTo>
                    <a:lnTo>
                      <a:pt x="779" y="4117"/>
                    </a:lnTo>
                    <a:lnTo>
                      <a:pt x="779" y="4117"/>
                    </a:lnTo>
                    <a:lnTo>
                      <a:pt x="797" y="4116"/>
                    </a:lnTo>
                    <a:lnTo>
                      <a:pt x="813" y="4112"/>
                    </a:lnTo>
                    <a:lnTo>
                      <a:pt x="829" y="4106"/>
                    </a:lnTo>
                    <a:lnTo>
                      <a:pt x="843" y="4101"/>
                    </a:lnTo>
                    <a:lnTo>
                      <a:pt x="857" y="4092"/>
                    </a:lnTo>
                    <a:lnTo>
                      <a:pt x="870" y="4082"/>
                    </a:lnTo>
                    <a:lnTo>
                      <a:pt x="880" y="4071"/>
                    </a:lnTo>
                    <a:lnTo>
                      <a:pt x="892" y="4059"/>
                    </a:lnTo>
                    <a:lnTo>
                      <a:pt x="901" y="4046"/>
                    </a:lnTo>
                    <a:lnTo>
                      <a:pt x="910" y="4032"/>
                    </a:lnTo>
                    <a:lnTo>
                      <a:pt x="918" y="4018"/>
                    </a:lnTo>
                    <a:lnTo>
                      <a:pt x="926" y="4003"/>
                    </a:lnTo>
                    <a:lnTo>
                      <a:pt x="940" y="3973"/>
                    </a:lnTo>
                    <a:lnTo>
                      <a:pt x="951" y="3943"/>
                    </a:lnTo>
                    <a:lnTo>
                      <a:pt x="951" y="3943"/>
                    </a:lnTo>
                    <a:lnTo>
                      <a:pt x="955" y="3938"/>
                    </a:lnTo>
                    <a:lnTo>
                      <a:pt x="958" y="3935"/>
                    </a:lnTo>
                    <a:lnTo>
                      <a:pt x="963" y="3932"/>
                    </a:lnTo>
                    <a:lnTo>
                      <a:pt x="969" y="3929"/>
                    </a:lnTo>
                    <a:lnTo>
                      <a:pt x="978" y="3926"/>
                    </a:lnTo>
                    <a:lnTo>
                      <a:pt x="981" y="3924"/>
                    </a:lnTo>
                    <a:lnTo>
                      <a:pt x="985" y="3921"/>
                    </a:lnTo>
                    <a:lnTo>
                      <a:pt x="985" y="3921"/>
                    </a:lnTo>
                    <a:lnTo>
                      <a:pt x="987" y="3919"/>
                    </a:lnTo>
                    <a:lnTo>
                      <a:pt x="988" y="3915"/>
                    </a:lnTo>
                    <a:lnTo>
                      <a:pt x="989" y="3909"/>
                    </a:lnTo>
                    <a:lnTo>
                      <a:pt x="991" y="3890"/>
                    </a:lnTo>
                    <a:lnTo>
                      <a:pt x="992" y="3881"/>
                    </a:lnTo>
                    <a:lnTo>
                      <a:pt x="993" y="3873"/>
                    </a:lnTo>
                    <a:lnTo>
                      <a:pt x="995" y="3867"/>
                    </a:lnTo>
                    <a:lnTo>
                      <a:pt x="997" y="3864"/>
                    </a:lnTo>
                    <a:lnTo>
                      <a:pt x="1000" y="3863"/>
                    </a:lnTo>
                    <a:lnTo>
                      <a:pt x="1000" y="3863"/>
                    </a:lnTo>
                    <a:lnTo>
                      <a:pt x="1015" y="3854"/>
                    </a:lnTo>
                    <a:lnTo>
                      <a:pt x="1033" y="3848"/>
                    </a:lnTo>
                    <a:lnTo>
                      <a:pt x="1054" y="3842"/>
                    </a:lnTo>
                    <a:lnTo>
                      <a:pt x="1075" y="3837"/>
                    </a:lnTo>
                    <a:lnTo>
                      <a:pt x="1095" y="3834"/>
                    </a:lnTo>
                    <a:lnTo>
                      <a:pt x="1116" y="3831"/>
                    </a:lnTo>
                    <a:lnTo>
                      <a:pt x="1134" y="3830"/>
                    </a:lnTo>
                    <a:lnTo>
                      <a:pt x="1151" y="3829"/>
                    </a:lnTo>
                    <a:lnTo>
                      <a:pt x="1151" y="3829"/>
                    </a:lnTo>
                    <a:lnTo>
                      <a:pt x="1153" y="3823"/>
                    </a:lnTo>
                    <a:lnTo>
                      <a:pt x="1154" y="3817"/>
                    </a:lnTo>
                    <a:lnTo>
                      <a:pt x="1154" y="3810"/>
                    </a:lnTo>
                    <a:lnTo>
                      <a:pt x="1153" y="3806"/>
                    </a:lnTo>
                    <a:lnTo>
                      <a:pt x="1151" y="3804"/>
                    </a:lnTo>
                    <a:lnTo>
                      <a:pt x="1151" y="3804"/>
                    </a:lnTo>
                    <a:lnTo>
                      <a:pt x="1145" y="3803"/>
                    </a:lnTo>
                    <a:lnTo>
                      <a:pt x="1140" y="3802"/>
                    </a:lnTo>
                    <a:lnTo>
                      <a:pt x="1136" y="3798"/>
                    </a:lnTo>
                    <a:lnTo>
                      <a:pt x="1131" y="3795"/>
                    </a:lnTo>
                    <a:lnTo>
                      <a:pt x="1123" y="3785"/>
                    </a:lnTo>
                    <a:lnTo>
                      <a:pt x="1114" y="3774"/>
                    </a:lnTo>
                    <a:lnTo>
                      <a:pt x="1096" y="3751"/>
                    </a:lnTo>
                    <a:lnTo>
                      <a:pt x="1088" y="3742"/>
                    </a:lnTo>
                    <a:lnTo>
                      <a:pt x="1080" y="3734"/>
                    </a:lnTo>
                    <a:lnTo>
                      <a:pt x="1080" y="3734"/>
                    </a:lnTo>
                    <a:lnTo>
                      <a:pt x="1076" y="3731"/>
                    </a:lnTo>
                    <a:lnTo>
                      <a:pt x="1070" y="3728"/>
                    </a:lnTo>
                    <a:lnTo>
                      <a:pt x="1067" y="3726"/>
                    </a:lnTo>
                    <a:lnTo>
                      <a:pt x="1064" y="3722"/>
                    </a:lnTo>
                    <a:lnTo>
                      <a:pt x="1063" y="3719"/>
                    </a:lnTo>
                    <a:lnTo>
                      <a:pt x="1062" y="3715"/>
                    </a:lnTo>
                    <a:lnTo>
                      <a:pt x="1062" y="3715"/>
                    </a:lnTo>
                    <a:lnTo>
                      <a:pt x="1063" y="3712"/>
                    </a:lnTo>
                    <a:lnTo>
                      <a:pt x="1068" y="3706"/>
                    </a:lnTo>
                    <a:lnTo>
                      <a:pt x="1081" y="3693"/>
                    </a:lnTo>
                    <a:lnTo>
                      <a:pt x="1096" y="3682"/>
                    </a:lnTo>
                    <a:lnTo>
                      <a:pt x="1102" y="3677"/>
                    </a:lnTo>
                    <a:lnTo>
                      <a:pt x="1106" y="3676"/>
                    </a:lnTo>
                    <a:lnTo>
                      <a:pt x="1106" y="3676"/>
                    </a:lnTo>
                    <a:lnTo>
                      <a:pt x="1125" y="3676"/>
                    </a:lnTo>
                    <a:lnTo>
                      <a:pt x="1133" y="3674"/>
                    </a:lnTo>
                    <a:lnTo>
                      <a:pt x="1139" y="3672"/>
                    </a:lnTo>
                    <a:lnTo>
                      <a:pt x="1144" y="3668"/>
                    </a:lnTo>
                    <a:lnTo>
                      <a:pt x="1147" y="3662"/>
                    </a:lnTo>
                    <a:lnTo>
                      <a:pt x="1149" y="3654"/>
                    </a:lnTo>
                    <a:lnTo>
                      <a:pt x="1151" y="3643"/>
                    </a:lnTo>
                    <a:lnTo>
                      <a:pt x="1151" y="3643"/>
                    </a:lnTo>
                    <a:lnTo>
                      <a:pt x="1149" y="3638"/>
                    </a:lnTo>
                    <a:lnTo>
                      <a:pt x="1148" y="3632"/>
                    </a:lnTo>
                    <a:lnTo>
                      <a:pt x="1145" y="3623"/>
                    </a:lnTo>
                    <a:lnTo>
                      <a:pt x="1140" y="3613"/>
                    </a:lnTo>
                    <a:lnTo>
                      <a:pt x="1139" y="3608"/>
                    </a:lnTo>
                    <a:lnTo>
                      <a:pt x="1139" y="3602"/>
                    </a:lnTo>
                    <a:lnTo>
                      <a:pt x="1139" y="3602"/>
                    </a:lnTo>
                    <a:lnTo>
                      <a:pt x="1139" y="3596"/>
                    </a:lnTo>
                    <a:lnTo>
                      <a:pt x="1141" y="3590"/>
                    </a:lnTo>
                    <a:lnTo>
                      <a:pt x="1146" y="3578"/>
                    </a:lnTo>
                    <a:lnTo>
                      <a:pt x="1152" y="3565"/>
                    </a:lnTo>
                    <a:lnTo>
                      <a:pt x="1153" y="3556"/>
                    </a:lnTo>
                    <a:lnTo>
                      <a:pt x="1154" y="3547"/>
                    </a:lnTo>
                    <a:lnTo>
                      <a:pt x="1154" y="3547"/>
                    </a:lnTo>
                    <a:lnTo>
                      <a:pt x="1153" y="3539"/>
                    </a:lnTo>
                    <a:lnTo>
                      <a:pt x="1152" y="3532"/>
                    </a:lnTo>
                    <a:lnTo>
                      <a:pt x="1146" y="3521"/>
                    </a:lnTo>
                    <a:lnTo>
                      <a:pt x="1141" y="3509"/>
                    </a:lnTo>
                    <a:lnTo>
                      <a:pt x="1139" y="3502"/>
                    </a:lnTo>
                    <a:lnTo>
                      <a:pt x="1139" y="3497"/>
                    </a:lnTo>
                    <a:lnTo>
                      <a:pt x="1139" y="3497"/>
                    </a:lnTo>
                    <a:lnTo>
                      <a:pt x="1140" y="3491"/>
                    </a:lnTo>
                    <a:lnTo>
                      <a:pt x="1141" y="3485"/>
                    </a:lnTo>
                    <a:lnTo>
                      <a:pt x="1148" y="3471"/>
                    </a:lnTo>
                    <a:lnTo>
                      <a:pt x="1156" y="3454"/>
                    </a:lnTo>
                    <a:lnTo>
                      <a:pt x="1160" y="3446"/>
                    </a:lnTo>
                    <a:lnTo>
                      <a:pt x="1161" y="3438"/>
                    </a:lnTo>
                    <a:lnTo>
                      <a:pt x="1161" y="3438"/>
                    </a:lnTo>
                    <a:lnTo>
                      <a:pt x="1172" y="3433"/>
                    </a:lnTo>
                    <a:lnTo>
                      <a:pt x="1182" y="3426"/>
                    </a:lnTo>
                    <a:lnTo>
                      <a:pt x="1191" y="3418"/>
                    </a:lnTo>
                    <a:lnTo>
                      <a:pt x="1198" y="3409"/>
                    </a:lnTo>
                    <a:lnTo>
                      <a:pt x="1203" y="3398"/>
                    </a:lnTo>
                    <a:lnTo>
                      <a:pt x="1208" y="3386"/>
                    </a:lnTo>
                    <a:lnTo>
                      <a:pt x="1212" y="3375"/>
                    </a:lnTo>
                    <a:lnTo>
                      <a:pt x="1213" y="3364"/>
                    </a:lnTo>
                    <a:lnTo>
                      <a:pt x="1213" y="3364"/>
                    </a:lnTo>
                    <a:lnTo>
                      <a:pt x="1212" y="3357"/>
                    </a:lnTo>
                    <a:lnTo>
                      <a:pt x="1210" y="3350"/>
                    </a:lnTo>
                    <a:lnTo>
                      <a:pt x="1209" y="3345"/>
                    </a:lnTo>
                    <a:lnTo>
                      <a:pt x="1206" y="3340"/>
                    </a:lnTo>
                    <a:lnTo>
                      <a:pt x="1200" y="3330"/>
                    </a:lnTo>
                    <a:lnTo>
                      <a:pt x="1192" y="3319"/>
                    </a:lnTo>
                    <a:lnTo>
                      <a:pt x="1185" y="3310"/>
                    </a:lnTo>
                    <a:lnTo>
                      <a:pt x="1178" y="3301"/>
                    </a:lnTo>
                    <a:lnTo>
                      <a:pt x="1174" y="3291"/>
                    </a:lnTo>
                    <a:lnTo>
                      <a:pt x="1172" y="3285"/>
                    </a:lnTo>
                    <a:lnTo>
                      <a:pt x="1172" y="3279"/>
                    </a:lnTo>
                    <a:lnTo>
                      <a:pt x="1172" y="3279"/>
                    </a:lnTo>
                    <a:lnTo>
                      <a:pt x="1172" y="3260"/>
                    </a:lnTo>
                    <a:lnTo>
                      <a:pt x="1176" y="3241"/>
                    </a:lnTo>
                    <a:lnTo>
                      <a:pt x="1179" y="3223"/>
                    </a:lnTo>
                    <a:lnTo>
                      <a:pt x="1185" y="3207"/>
                    </a:lnTo>
                    <a:lnTo>
                      <a:pt x="1193" y="3193"/>
                    </a:lnTo>
                    <a:lnTo>
                      <a:pt x="1197" y="3187"/>
                    </a:lnTo>
                    <a:lnTo>
                      <a:pt x="1201" y="3182"/>
                    </a:lnTo>
                    <a:lnTo>
                      <a:pt x="1207" y="3178"/>
                    </a:lnTo>
                    <a:lnTo>
                      <a:pt x="1212" y="3176"/>
                    </a:lnTo>
                    <a:lnTo>
                      <a:pt x="1217" y="3173"/>
                    </a:lnTo>
                    <a:lnTo>
                      <a:pt x="1224" y="3173"/>
                    </a:lnTo>
                    <a:lnTo>
                      <a:pt x="1224" y="3173"/>
                    </a:lnTo>
                    <a:lnTo>
                      <a:pt x="1271" y="3173"/>
                    </a:lnTo>
                    <a:lnTo>
                      <a:pt x="1271" y="3173"/>
                    </a:lnTo>
                    <a:lnTo>
                      <a:pt x="1279" y="3172"/>
                    </a:lnTo>
                    <a:lnTo>
                      <a:pt x="1286" y="3170"/>
                    </a:lnTo>
                    <a:lnTo>
                      <a:pt x="1292" y="3168"/>
                    </a:lnTo>
                    <a:lnTo>
                      <a:pt x="1298" y="3163"/>
                    </a:lnTo>
                    <a:lnTo>
                      <a:pt x="1304" y="3158"/>
                    </a:lnTo>
                    <a:lnTo>
                      <a:pt x="1308" y="3153"/>
                    </a:lnTo>
                    <a:lnTo>
                      <a:pt x="1317" y="3142"/>
                    </a:lnTo>
                    <a:lnTo>
                      <a:pt x="1325" y="3131"/>
                    </a:lnTo>
                    <a:lnTo>
                      <a:pt x="1333" y="3120"/>
                    </a:lnTo>
                    <a:lnTo>
                      <a:pt x="1337" y="3116"/>
                    </a:lnTo>
                    <a:lnTo>
                      <a:pt x="1342" y="3113"/>
                    </a:lnTo>
                    <a:lnTo>
                      <a:pt x="1346" y="3111"/>
                    </a:lnTo>
                    <a:lnTo>
                      <a:pt x="1352" y="3110"/>
                    </a:lnTo>
                    <a:lnTo>
                      <a:pt x="1352" y="3110"/>
                    </a:lnTo>
                    <a:lnTo>
                      <a:pt x="1360" y="3111"/>
                    </a:lnTo>
                    <a:lnTo>
                      <a:pt x="1367" y="3115"/>
                    </a:lnTo>
                    <a:lnTo>
                      <a:pt x="1373" y="3119"/>
                    </a:lnTo>
                    <a:lnTo>
                      <a:pt x="1377" y="3124"/>
                    </a:lnTo>
                    <a:lnTo>
                      <a:pt x="1382" y="3131"/>
                    </a:lnTo>
                    <a:lnTo>
                      <a:pt x="1385" y="3139"/>
                    </a:lnTo>
                    <a:lnTo>
                      <a:pt x="1391" y="3155"/>
                    </a:lnTo>
                    <a:lnTo>
                      <a:pt x="1397" y="3171"/>
                    </a:lnTo>
                    <a:lnTo>
                      <a:pt x="1401" y="3178"/>
                    </a:lnTo>
                    <a:lnTo>
                      <a:pt x="1405" y="3185"/>
                    </a:lnTo>
                    <a:lnTo>
                      <a:pt x="1411" y="3191"/>
                    </a:lnTo>
                    <a:lnTo>
                      <a:pt x="1416" y="3195"/>
                    </a:lnTo>
                    <a:lnTo>
                      <a:pt x="1424" y="3197"/>
                    </a:lnTo>
                    <a:lnTo>
                      <a:pt x="1432" y="3199"/>
                    </a:lnTo>
                    <a:lnTo>
                      <a:pt x="1432" y="3199"/>
                    </a:lnTo>
                    <a:lnTo>
                      <a:pt x="1436" y="3199"/>
                    </a:lnTo>
                    <a:lnTo>
                      <a:pt x="1437" y="3197"/>
                    </a:lnTo>
                    <a:lnTo>
                      <a:pt x="1438" y="3195"/>
                    </a:lnTo>
                    <a:lnTo>
                      <a:pt x="1439" y="3193"/>
                    </a:lnTo>
                    <a:lnTo>
                      <a:pt x="1439" y="3187"/>
                    </a:lnTo>
                    <a:lnTo>
                      <a:pt x="1438" y="3179"/>
                    </a:lnTo>
                    <a:lnTo>
                      <a:pt x="1435" y="3161"/>
                    </a:lnTo>
                    <a:lnTo>
                      <a:pt x="1434" y="3153"/>
                    </a:lnTo>
                    <a:lnTo>
                      <a:pt x="1432" y="3143"/>
                    </a:lnTo>
                    <a:lnTo>
                      <a:pt x="1432" y="3143"/>
                    </a:lnTo>
                    <a:lnTo>
                      <a:pt x="1435" y="3128"/>
                    </a:lnTo>
                    <a:lnTo>
                      <a:pt x="1439" y="3105"/>
                    </a:lnTo>
                    <a:lnTo>
                      <a:pt x="1445" y="3085"/>
                    </a:lnTo>
                    <a:lnTo>
                      <a:pt x="1449" y="3077"/>
                    </a:lnTo>
                    <a:lnTo>
                      <a:pt x="1451" y="3073"/>
                    </a:lnTo>
                    <a:lnTo>
                      <a:pt x="1451" y="3073"/>
                    </a:lnTo>
                    <a:lnTo>
                      <a:pt x="1454" y="3072"/>
                    </a:lnTo>
                    <a:lnTo>
                      <a:pt x="1458" y="3072"/>
                    </a:lnTo>
                    <a:lnTo>
                      <a:pt x="1464" y="3072"/>
                    </a:lnTo>
                    <a:lnTo>
                      <a:pt x="1467" y="3072"/>
                    </a:lnTo>
                    <a:lnTo>
                      <a:pt x="1469" y="3071"/>
                    </a:lnTo>
                    <a:lnTo>
                      <a:pt x="1472" y="3070"/>
                    </a:lnTo>
                    <a:lnTo>
                      <a:pt x="1474" y="3066"/>
                    </a:lnTo>
                    <a:lnTo>
                      <a:pt x="1474" y="3066"/>
                    </a:lnTo>
                    <a:lnTo>
                      <a:pt x="1475" y="3057"/>
                    </a:lnTo>
                    <a:lnTo>
                      <a:pt x="1476" y="3048"/>
                    </a:lnTo>
                    <a:lnTo>
                      <a:pt x="1478" y="3041"/>
                    </a:lnTo>
                    <a:lnTo>
                      <a:pt x="1481" y="3036"/>
                    </a:lnTo>
                    <a:lnTo>
                      <a:pt x="1484" y="3033"/>
                    </a:lnTo>
                    <a:lnTo>
                      <a:pt x="1484" y="3033"/>
                    </a:lnTo>
                    <a:lnTo>
                      <a:pt x="1490" y="3026"/>
                    </a:lnTo>
                    <a:lnTo>
                      <a:pt x="1498" y="3018"/>
                    </a:lnTo>
                    <a:lnTo>
                      <a:pt x="1515" y="3003"/>
                    </a:lnTo>
                    <a:lnTo>
                      <a:pt x="1523" y="2995"/>
                    </a:lnTo>
                    <a:lnTo>
                      <a:pt x="1530" y="2986"/>
                    </a:lnTo>
                    <a:lnTo>
                      <a:pt x="1534" y="2977"/>
                    </a:lnTo>
                    <a:lnTo>
                      <a:pt x="1536" y="2972"/>
                    </a:lnTo>
                    <a:lnTo>
                      <a:pt x="1536" y="2967"/>
                    </a:lnTo>
                    <a:lnTo>
                      <a:pt x="1536" y="2967"/>
                    </a:lnTo>
                    <a:lnTo>
                      <a:pt x="1535" y="2963"/>
                    </a:lnTo>
                    <a:lnTo>
                      <a:pt x="1534" y="2960"/>
                    </a:lnTo>
                    <a:lnTo>
                      <a:pt x="1530" y="2956"/>
                    </a:lnTo>
                    <a:lnTo>
                      <a:pt x="1524" y="2953"/>
                    </a:lnTo>
                    <a:lnTo>
                      <a:pt x="1523" y="2951"/>
                    </a:lnTo>
                    <a:lnTo>
                      <a:pt x="1521" y="2949"/>
                    </a:lnTo>
                    <a:lnTo>
                      <a:pt x="1521" y="2949"/>
                    </a:lnTo>
                    <a:lnTo>
                      <a:pt x="1521" y="2934"/>
                    </a:lnTo>
                    <a:lnTo>
                      <a:pt x="1521" y="2934"/>
                    </a:lnTo>
                    <a:lnTo>
                      <a:pt x="1521" y="2928"/>
                    </a:lnTo>
                    <a:lnTo>
                      <a:pt x="1522" y="2924"/>
                    </a:lnTo>
                    <a:lnTo>
                      <a:pt x="1524" y="2919"/>
                    </a:lnTo>
                    <a:lnTo>
                      <a:pt x="1528" y="2916"/>
                    </a:lnTo>
                    <a:lnTo>
                      <a:pt x="1528" y="2916"/>
                    </a:lnTo>
                    <a:lnTo>
                      <a:pt x="1531" y="2910"/>
                    </a:lnTo>
                    <a:lnTo>
                      <a:pt x="1536" y="2905"/>
                    </a:lnTo>
                    <a:lnTo>
                      <a:pt x="1541" y="2902"/>
                    </a:lnTo>
                    <a:lnTo>
                      <a:pt x="1546" y="2898"/>
                    </a:lnTo>
                    <a:lnTo>
                      <a:pt x="1551" y="2896"/>
                    </a:lnTo>
                    <a:lnTo>
                      <a:pt x="1557" y="2895"/>
                    </a:lnTo>
                    <a:lnTo>
                      <a:pt x="1568" y="2894"/>
                    </a:lnTo>
                    <a:lnTo>
                      <a:pt x="1568" y="2894"/>
                    </a:lnTo>
                    <a:lnTo>
                      <a:pt x="1573" y="2895"/>
                    </a:lnTo>
                    <a:lnTo>
                      <a:pt x="1575" y="2896"/>
                    </a:lnTo>
                    <a:lnTo>
                      <a:pt x="1577" y="2899"/>
                    </a:lnTo>
                    <a:lnTo>
                      <a:pt x="1580" y="2904"/>
                    </a:lnTo>
                    <a:lnTo>
                      <a:pt x="1583" y="2913"/>
                    </a:lnTo>
                    <a:lnTo>
                      <a:pt x="1587" y="2922"/>
                    </a:lnTo>
                    <a:lnTo>
                      <a:pt x="1587" y="2922"/>
                    </a:lnTo>
                    <a:lnTo>
                      <a:pt x="1626" y="2945"/>
                    </a:lnTo>
                    <a:lnTo>
                      <a:pt x="1656" y="2960"/>
                    </a:lnTo>
                    <a:lnTo>
                      <a:pt x="1667" y="2965"/>
                    </a:lnTo>
                    <a:lnTo>
                      <a:pt x="1675" y="2967"/>
                    </a:lnTo>
                    <a:lnTo>
                      <a:pt x="1675" y="2967"/>
                    </a:lnTo>
                    <a:lnTo>
                      <a:pt x="1684" y="2966"/>
                    </a:lnTo>
                    <a:lnTo>
                      <a:pt x="1691" y="2965"/>
                    </a:lnTo>
                    <a:lnTo>
                      <a:pt x="1697" y="2962"/>
                    </a:lnTo>
                    <a:lnTo>
                      <a:pt x="1702" y="2958"/>
                    </a:lnTo>
                    <a:lnTo>
                      <a:pt x="1704" y="2955"/>
                    </a:lnTo>
                    <a:lnTo>
                      <a:pt x="1706" y="2950"/>
                    </a:lnTo>
                    <a:lnTo>
                      <a:pt x="1707" y="2945"/>
                    </a:lnTo>
                    <a:lnTo>
                      <a:pt x="1709" y="2941"/>
                    </a:lnTo>
                    <a:lnTo>
                      <a:pt x="1709" y="2941"/>
                    </a:lnTo>
                    <a:lnTo>
                      <a:pt x="1709" y="2916"/>
                    </a:lnTo>
                    <a:lnTo>
                      <a:pt x="1709" y="2916"/>
                    </a:lnTo>
                    <a:lnTo>
                      <a:pt x="1709" y="2910"/>
                    </a:lnTo>
                    <a:lnTo>
                      <a:pt x="1711" y="2905"/>
                    </a:lnTo>
                    <a:lnTo>
                      <a:pt x="1716" y="2897"/>
                    </a:lnTo>
                    <a:lnTo>
                      <a:pt x="1720" y="2890"/>
                    </a:lnTo>
                    <a:lnTo>
                      <a:pt x="1722" y="2887"/>
                    </a:lnTo>
                    <a:lnTo>
                      <a:pt x="1722" y="2882"/>
                    </a:lnTo>
                    <a:lnTo>
                      <a:pt x="1722" y="2882"/>
                    </a:lnTo>
                    <a:lnTo>
                      <a:pt x="1722" y="2864"/>
                    </a:lnTo>
                    <a:lnTo>
                      <a:pt x="1722" y="2864"/>
                    </a:lnTo>
                    <a:lnTo>
                      <a:pt x="1721" y="2860"/>
                    </a:lnTo>
                    <a:lnTo>
                      <a:pt x="1719" y="2856"/>
                    </a:lnTo>
                    <a:lnTo>
                      <a:pt x="1712" y="2849"/>
                    </a:lnTo>
                    <a:lnTo>
                      <a:pt x="1705" y="2842"/>
                    </a:lnTo>
                    <a:lnTo>
                      <a:pt x="1696" y="2835"/>
                    </a:lnTo>
                    <a:lnTo>
                      <a:pt x="1688" y="2829"/>
                    </a:lnTo>
                    <a:lnTo>
                      <a:pt x="1682" y="2823"/>
                    </a:lnTo>
                    <a:lnTo>
                      <a:pt x="1676" y="2818"/>
                    </a:lnTo>
                    <a:lnTo>
                      <a:pt x="1675" y="2815"/>
                    </a:lnTo>
                    <a:lnTo>
                      <a:pt x="1675" y="2812"/>
                    </a:lnTo>
                    <a:lnTo>
                      <a:pt x="1675" y="2812"/>
                    </a:lnTo>
                    <a:lnTo>
                      <a:pt x="1675" y="2806"/>
                    </a:lnTo>
                    <a:lnTo>
                      <a:pt x="1676" y="2802"/>
                    </a:lnTo>
                    <a:lnTo>
                      <a:pt x="1679" y="2797"/>
                    </a:lnTo>
                    <a:lnTo>
                      <a:pt x="1681" y="2792"/>
                    </a:lnTo>
                    <a:lnTo>
                      <a:pt x="1688" y="2784"/>
                    </a:lnTo>
                    <a:lnTo>
                      <a:pt x="1696" y="2779"/>
                    </a:lnTo>
                    <a:lnTo>
                      <a:pt x="1703" y="2772"/>
                    </a:lnTo>
                    <a:lnTo>
                      <a:pt x="1710" y="2765"/>
                    </a:lnTo>
                    <a:lnTo>
                      <a:pt x="1712" y="2760"/>
                    </a:lnTo>
                    <a:lnTo>
                      <a:pt x="1714" y="2757"/>
                    </a:lnTo>
                    <a:lnTo>
                      <a:pt x="1716" y="2752"/>
                    </a:lnTo>
                    <a:lnTo>
                      <a:pt x="1716" y="2746"/>
                    </a:lnTo>
                    <a:lnTo>
                      <a:pt x="1716" y="2746"/>
                    </a:lnTo>
                    <a:lnTo>
                      <a:pt x="1716" y="2739"/>
                    </a:lnTo>
                    <a:lnTo>
                      <a:pt x="1714" y="2734"/>
                    </a:lnTo>
                    <a:lnTo>
                      <a:pt x="1710" y="2723"/>
                    </a:lnTo>
                    <a:lnTo>
                      <a:pt x="1705" y="2714"/>
                    </a:lnTo>
                    <a:lnTo>
                      <a:pt x="1701" y="2706"/>
                    </a:lnTo>
                    <a:lnTo>
                      <a:pt x="1701" y="2706"/>
                    </a:lnTo>
                    <a:lnTo>
                      <a:pt x="1635" y="2706"/>
                    </a:lnTo>
                    <a:lnTo>
                      <a:pt x="1635" y="2706"/>
                    </a:lnTo>
                    <a:lnTo>
                      <a:pt x="1635" y="2706"/>
                    </a:lnTo>
                    <a:lnTo>
                      <a:pt x="1632" y="2700"/>
                    </a:lnTo>
                    <a:lnTo>
                      <a:pt x="1628" y="2693"/>
                    </a:lnTo>
                    <a:lnTo>
                      <a:pt x="1626" y="2684"/>
                    </a:lnTo>
                    <a:lnTo>
                      <a:pt x="1623" y="2675"/>
                    </a:lnTo>
                    <a:lnTo>
                      <a:pt x="1621" y="2652"/>
                    </a:lnTo>
                    <a:lnTo>
                      <a:pt x="1620" y="2629"/>
                    </a:lnTo>
                    <a:lnTo>
                      <a:pt x="1620" y="2629"/>
                    </a:lnTo>
                    <a:lnTo>
                      <a:pt x="1621" y="2616"/>
                    </a:lnTo>
                    <a:lnTo>
                      <a:pt x="1623" y="2607"/>
                    </a:lnTo>
                    <a:lnTo>
                      <a:pt x="1626" y="2600"/>
                    </a:lnTo>
                    <a:lnTo>
                      <a:pt x="1628" y="2593"/>
                    </a:lnTo>
                    <a:lnTo>
                      <a:pt x="1635" y="2581"/>
                    </a:lnTo>
                    <a:lnTo>
                      <a:pt x="1637" y="2573"/>
                    </a:lnTo>
                    <a:lnTo>
                      <a:pt x="1638" y="2563"/>
                    </a:lnTo>
                    <a:lnTo>
                      <a:pt x="1638" y="2563"/>
                    </a:lnTo>
                    <a:lnTo>
                      <a:pt x="1634" y="2562"/>
                    </a:lnTo>
                    <a:lnTo>
                      <a:pt x="1630" y="2560"/>
                    </a:lnTo>
                    <a:lnTo>
                      <a:pt x="1627" y="2555"/>
                    </a:lnTo>
                    <a:lnTo>
                      <a:pt x="1625" y="2548"/>
                    </a:lnTo>
                    <a:lnTo>
                      <a:pt x="1625" y="2548"/>
                    </a:lnTo>
                    <a:lnTo>
                      <a:pt x="1632" y="2544"/>
                    </a:lnTo>
                    <a:lnTo>
                      <a:pt x="1637" y="2539"/>
                    </a:lnTo>
                    <a:lnTo>
                      <a:pt x="1645" y="2529"/>
                    </a:lnTo>
                    <a:lnTo>
                      <a:pt x="1655" y="2519"/>
                    </a:lnTo>
                    <a:lnTo>
                      <a:pt x="1660" y="2513"/>
                    </a:lnTo>
                    <a:lnTo>
                      <a:pt x="1668" y="2508"/>
                    </a:lnTo>
                    <a:lnTo>
                      <a:pt x="1668" y="2508"/>
                    </a:lnTo>
                    <a:lnTo>
                      <a:pt x="1672" y="2502"/>
                    </a:lnTo>
                    <a:lnTo>
                      <a:pt x="1676" y="2498"/>
                    </a:lnTo>
                    <a:lnTo>
                      <a:pt x="1679" y="2494"/>
                    </a:lnTo>
                    <a:lnTo>
                      <a:pt x="1681" y="2491"/>
                    </a:lnTo>
                    <a:lnTo>
                      <a:pt x="1682" y="2487"/>
                    </a:lnTo>
                    <a:lnTo>
                      <a:pt x="1683" y="2482"/>
                    </a:lnTo>
                    <a:lnTo>
                      <a:pt x="1683" y="2482"/>
                    </a:lnTo>
                    <a:lnTo>
                      <a:pt x="1684" y="2472"/>
                    </a:lnTo>
                    <a:lnTo>
                      <a:pt x="1687" y="2464"/>
                    </a:lnTo>
                    <a:lnTo>
                      <a:pt x="1691" y="2458"/>
                    </a:lnTo>
                    <a:lnTo>
                      <a:pt x="1696" y="2451"/>
                    </a:lnTo>
                    <a:lnTo>
                      <a:pt x="1701" y="2443"/>
                    </a:lnTo>
                    <a:lnTo>
                      <a:pt x="1704" y="2436"/>
                    </a:lnTo>
                    <a:lnTo>
                      <a:pt x="1707" y="2426"/>
                    </a:lnTo>
                    <a:lnTo>
                      <a:pt x="1709" y="2416"/>
                    </a:lnTo>
                    <a:lnTo>
                      <a:pt x="1709" y="2416"/>
                    </a:lnTo>
                    <a:lnTo>
                      <a:pt x="1707" y="2413"/>
                    </a:lnTo>
                    <a:lnTo>
                      <a:pt x="1706" y="2409"/>
                    </a:lnTo>
                    <a:lnTo>
                      <a:pt x="1701" y="2402"/>
                    </a:lnTo>
                    <a:lnTo>
                      <a:pt x="1698" y="2399"/>
                    </a:lnTo>
                    <a:lnTo>
                      <a:pt x="1696" y="2394"/>
                    </a:lnTo>
                    <a:lnTo>
                      <a:pt x="1694" y="2388"/>
                    </a:lnTo>
                    <a:lnTo>
                      <a:pt x="1694" y="2383"/>
                    </a:lnTo>
                    <a:lnTo>
                      <a:pt x="1694" y="2383"/>
                    </a:lnTo>
                    <a:lnTo>
                      <a:pt x="1694" y="2378"/>
                    </a:lnTo>
                    <a:lnTo>
                      <a:pt x="1696" y="2375"/>
                    </a:lnTo>
                    <a:lnTo>
                      <a:pt x="1701" y="2365"/>
                    </a:lnTo>
                    <a:lnTo>
                      <a:pt x="1706" y="2356"/>
                    </a:lnTo>
                    <a:lnTo>
                      <a:pt x="1707" y="2352"/>
                    </a:lnTo>
                    <a:lnTo>
                      <a:pt x="1709" y="2346"/>
                    </a:lnTo>
                    <a:lnTo>
                      <a:pt x="1709" y="2346"/>
                    </a:lnTo>
                    <a:lnTo>
                      <a:pt x="1707" y="2340"/>
                    </a:lnTo>
                    <a:lnTo>
                      <a:pt x="1706" y="2334"/>
                    </a:lnTo>
                    <a:lnTo>
                      <a:pt x="1704" y="2329"/>
                    </a:lnTo>
                    <a:lnTo>
                      <a:pt x="1701" y="2324"/>
                    </a:lnTo>
                    <a:lnTo>
                      <a:pt x="1693" y="2316"/>
                    </a:lnTo>
                    <a:lnTo>
                      <a:pt x="1684" y="2309"/>
                    </a:lnTo>
                    <a:lnTo>
                      <a:pt x="1675" y="2302"/>
                    </a:lnTo>
                    <a:lnTo>
                      <a:pt x="1668" y="2293"/>
                    </a:lnTo>
                    <a:lnTo>
                      <a:pt x="1665" y="2288"/>
                    </a:lnTo>
                    <a:lnTo>
                      <a:pt x="1663" y="2283"/>
                    </a:lnTo>
                    <a:lnTo>
                      <a:pt x="1661" y="2276"/>
                    </a:lnTo>
                    <a:lnTo>
                      <a:pt x="1660" y="2269"/>
                    </a:lnTo>
                    <a:lnTo>
                      <a:pt x="1660" y="2269"/>
                    </a:lnTo>
                    <a:lnTo>
                      <a:pt x="1661" y="2260"/>
                    </a:lnTo>
                    <a:lnTo>
                      <a:pt x="1664" y="2253"/>
                    </a:lnTo>
                    <a:lnTo>
                      <a:pt x="1667" y="2247"/>
                    </a:lnTo>
                    <a:lnTo>
                      <a:pt x="1672" y="2241"/>
                    </a:lnTo>
                    <a:lnTo>
                      <a:pt x="1680" y="2232"/>
                    </a:lnTo>
                    <a:lnTo>
                      <a:pt x="1682" y="2226"/>
                    </a:lnTo>
                    <a:lnTo>
                      <a:pt x="1683" y="2222"/>
                    </a:lnTo>
                    <a:lnTo>
                      <a:pt x="1683" y="2222"/>
                    </a:lnTo>
                    <a:lnTo>
                      <a:pt x="1682" y="2215"/>
                    </a:lnTo>
                    <a:lnTo>
                      <a:pt x="1680" y="2209"/>
                    </a:lnTo>
                    <a:lnTo>
                      <a:pt x="1672" y="2199"/>
                    </a:lnTo>
                    <a:lnTo>
                      <a:pt x="1667" y="2193"/>
                    </a:lnTo>
                    <a:lnTo>
                      <a:pt x="1664" y="2186"/>
                    </a:lnTo>
                    <a:lnTo>
                      <a:pt x="1661" y="2177"/>
                    </a:lnTo>
                    <a:lnTo>
                      <a:pt x="1660" y="2166"/>
                    </a:lnTo>
                    <a:lnTo>
                      <a:pt x="1660" y="2166"/>
                    </a:lnTo>
                    <a:lnTo>
                      <a:pt x="1661" y="2157"/>
                    </a:lnTo>
                    <a:lnTo>
                      <a:pt x="1664" y="2149"/>
                    </a:lnTo>
                    <a:lnTo>
                      <a:pt x="1667" y="2142"/>
                    </a:lnTo>
                    <a:lnTo>
                      <a:pt x="1672" y="2136"/>
                    </a:lnTo>
                    <a:lnTo>
                      <a:pt x="1678" y="2133"/>
                    </a:lnTo>
                    <a:lnTo>
                      <a:pt x="1684" y="2130"/>
                    </a:lnTo>
                    <a:lnTo>
                      <a:pt x="1699" y="2124"/>
                    </a:lnTo>
                    <a:lnTo>
                      <a:pt x="1714" y="2119"/>
                    </a:lnTo>
                    <a:lnTo>
                      <a:pt x="1728" y="2113"/>
                    </a:lnTo>
                    <a:lnTo>
                      <a:pt x="1735" y="2110"/>
                    </a:lnTo>
                    <a:lnTo>
                      <a:pt x="1741" y="2105"/>
                    </a:lnTo>
                    <a:lnTo>
                      <a:pt x="1745" y="2100"/>
                    </a:lnTo>
                    <a:lnTo>
                      <a:pt x="1749" y="2093"/>
                    </a:lnTo>
                    <a:lnTo>
                      <a:pt x="1749" y="2093"/>
                    </a:lnTo>
                    <a:lnTo>
                      <a:pt x="1749" y="2078"/>
                    </a:lnTo>
                    <a:lnTo>
                      <a:pt x="1749" y="2078"/>
                    </a:lnTo>
                    <a:lnTo>
                      <a:pt x="1749" y="2078"/>
                    </a:lnTo>
                    <a:lnTo>
                      <a:pt x="1742" y="2078"/>
                    </a:lnTo>
                    <a:lnTo>
                      <a:pt x="1742" y="2078"/>
                    </a:lnTo>
                    <a:lnTo>
                      <a:pt x="1728" y="2079"/>
                    </a:lnTo>
                    <a:lnTo>
                      <a:pt x="1716" y="2080"/>
                    </a:lnTo>
                    <a:lnTo>
                      <a:pt x="1703" y="2081"/>
                    </a:lnTo>
                    <a:lnTo>
                      <a:pt x="1697" y="2080"/>
                    </a:lnTo>
                    <a:lnTo>
                      <a:pt x="1690" y="2078"/>
                    </a:lnTo>
                    <a:lnTo>
                      <a:pt x="1690" y="2078"/>
                    </a:lnTo>
                    <a:lnTo>
                      <a:pt x="1676" y="2072"/>
                    </a:lnTo>
                    <a:lnTo>
                      <a:pt x="1665" y="2067"/>
                    </a:lnTo>
                    <a:lnTo>
                      <a:pt x="1656" y="2064"/>
                    </a:lnTo>
                    <a:lnTo>
                      <a:pt x="1645" y="2063"/>
                    </a:lnTo>
                    <a:lnTo>
                      <a:pt x="1645" y="2063"/>
                    </a:lnTo>
                    <a:lnTo>
                      <a:pt x="1629" y="2064"/>
                    </a:lnTo>
                    <a:lnTo>
                      <a:pt x="1613" y="2066"/>
                    </a:lnTo>
                    <a:lnTo>
                      <a:pt x="1596" y="2066"/>
                    </a:lnTo>
                    <a:lnTo>
                      <a:pt x="1588" y="2065"/>
                    </a:lnTo>
                    <a:lnTo>
                      <a:pt x="1580" y="2063"/>
                    </a:lnTo>
                    <a:lnTo>
                      <a:pt x="1580" y="2063"/>
                    </a:lnTo>
                    <a:lnTo>
                      <a:pt x="1580" y="1979"/>
                    </a:lnTo>
                    <a:lnTo>
                      <a:pt x="1580" y="1979"/>
                    </a:lnTo>
                    <a:lnTo>
                      <a:pt x="1581" y="1973"/>
                    </a:lnTo>
                    <a:lnTo>
                      <a:pt x="1581" y="1967"/>
                    </a:lnTo>
                    <a:lnTo>
                      <a:pt x="1585" y="1957"/>
                    </a:lnTo>
                    <a:lnTo>
                      <a:pt x="1590" y="1948"/>
                    </a:lnTo>
                    <a:lnTo>
                      <a:pt x="1596" y="1940"/>
                    </a:lnTo>
                    <a:lnTo>
                      <a:pt x="1607" y="1926"/>
                    </a:lnTo>
                    <a:lnTo>
                      <a:pt x="1612" y="1919"/>
                    </a:lnTo>
                    <a:lnTo>
                      <a:pt x="1612" y="1916"/>
                    </a:lnTo>
                    <a:lnTo>
                      <a:pt x="1613" y="1913"/>
                    </a:lnTo>
                    <a:lnTo>
                      <a:pt x="1613" y="1913"/>
                    </a:lnTo>
                    <a:lnTo>
                      <a:pt x="1612" y="1904"/>
                    </a:lnTo>
                    <a:lnTo>
                      <a:pt x="1610" y="1896"/>
                    </a:lnTo>
                    <a:lnTo>
                      <a:pt x="1607" y="1888"/>
                    </a:lnTo>
                    <a:lnTo>
                      <a:pt x="1603" y="1880"/>
                    </a:lnTo>
                    <a:lnTo>
                      <a:pt x="1592" y="1866"/>
                    </a:lnTo>
                    <a:lnTo>
                      <a:pt x="1581" y="1852"/>
                    </a:lnTo>
                    <a:lnTo>
                      <a:pt x="1568" y="1838"/>
                    </a:lnTo>
                    <a:lnTo>
                      <a:pt x="1557" y="1824"/>
                    </a:lnTo>
                    <a:lnTo>
                      <a:pt x="1552" y="1817"/>
                    </a:lnTo>
                    <a:lnTo>
                      <a:pt x="1548" y="1809"/>
                    </a:lnTo>
                    <a:lnTo>
                      <a:pt x="1545" y="1800"/>
                    </a:lnTo>
                    <a:lnTo>
                      <a:pt x="1543" y="1791"/>
                    </a:lnTo>
                    <a:lnTo>
                      <a:pt x="1543" y="1791"/>
                    </a:lnTo>
                    <a:lnTo>
                      <a:pt x="1542" y="1782"/>
                    </a:lnTo>
                    <a:lnTo>
                      <a:pt x="1542" y="1774"/>
                    </a:lnTo>
                    <a:lnTo>
                      <a:pt x="1543" y="1765"/>
                    </a:lnTo>
                    <a:lnTo>
                      <a:pt x="1545" y="1757"/>
                    </a:lnTo>
                    <a:lnTo>
                      <a:pt x="1548" y="1749"/>
                    </a:lnTo>
                    <a:lnTo>
                      <a:pt x="1549" y="1742"/>
                    </a:lnTo>
                    <a:lnTo>
                      <a:pt x="1549" y="1734"/>
                    </a:lnTo>
                    <a:lnTo>
                      <a:pt x="1548" y="1726"/>
                    </a:lnTo>
                    <a:lnTo>
                      <a:pt x="1548" y="1726"/>
                    </a:lnTo>
                    <a:lnTo>
                      <a:pt x="1546" y="1722"/>
                    </a:lnTo>
                    <a:lnTo>
                      <a:pt x="1544" y="1719"/>
                    </a:lnTo>
                    <a:lnTo>
                      <a:pt x="1539" y="1714"/>
                    </a:lnTo>
                    <a:lnTo>
                      <a:pt x="1533" y="1710"/>
                    </a:lnTo>
                    <a:lnTo>
                      <a:pt x="1524" y="1707"/>
                    </a:lnTo>
                    <a:lnTo>
                      <a:pt x="1506" y="1703"/>
                    </a:lnTo>
                    <a:lnTo>
                      <a:pt x="1488" y="1699"/>
                    </a:lnTo>
                    <a:lnTo>
                      <a:pt x="1488" y="1699"/>
                    </a:lnTo>
                    <a:lnTo>
                      <a:pt x="1490" y="1692"/>
                    </a:lnTo>
                    <a:lnTo>
                      <a:pt x="1492" y="1688"/>
                    </a:lnTo>
                    <a:lnTo>
                      <a:pt x="1496" y="1682"/>
                    </a:lnTo>
                    <a:lnTo>
                      <a:pt x="1499" y="1679"/>
                    </a:lnTo>
                    <a:lnTo>
                      <a:pt x="1508" y="1670"/>
                    </a:lnTo>
                    <a:lnTo>
                      <a:pt x="1519" y="1665"/>
                    </a:lnTo>
                    <a:lnTo>
                      <a:pt x="1528" y="1658"/>
                    </a:lnTo>
                    <a:lnTo>
                      <a:pt x="1535" y="1651"/>
                    </a:lnTo>
                    <a:lnTo>
                      <a:pt x="1538" y="1646"/>
                    </a:lnTo>
                    <a:lnTo>
                      <a:pt x="1541" y="1642"/>
                    </a:lnTo>
                    <a:lnTo>
                      <a:pt x="1542" y="1636"/>
                    </a:lnTo>
                    <a:lnTo>
                      <a:pt x="1543" y="1630"/>
                    </a:lnTo>
                    <a:lnTo>
                      <a:pt x="1543" y="1630"/>
                    </a:lnTo>
                    <a:lnTo>
                      <a:pt x="1542" y="1606"/>
                    </a:lnTo>
                    <a:lnTo>
                      <a:pt x="1541" y="1583"/>
                    </a:lnTo>
                    <a:lnTo>
                      <a:pt x="1538" y="1561"/>
                    </a:lnTo>
                    <a:lnTo>
                      <a:pt x="1535" y="1538"/>
                    </a:lnTo>
                    <a:lnTo>
                      <a:pt x="1530" y="1516"/>
                    </a:lnTo>
                    <a:lnTo>
                      <a:pt x="1524" y="1494"/>
                    </a:lnTo>
                    <a:lnTo>
                      <a:pt x="1519" y="1473"/>
                    </a:lnTo>
                    <a:lnTo>
                      <a:pt x="1512" y="1452"/>
                    </a:lnTo>
                    <a:lnTo>
                      <a:pt x="1504" y="1431"/>
                    </a:lnTo>
                    <a:lnTo>
                      <a:pt x="1496" y="1410"/>
                    </a:lnTo>
                    <a:lnTo>
                      <a:pt x="1477" y="1370"/>
                    </a:lnTo>
                    <a:lnTo>
                      <a:pt x="1458" y="1332"/>
                    </a:lnTo>
                    <a:lnTo>
                      <a:pt x="1436" y="1295"/>
                    </a:lnTo>
                    <a:lnTo>
                      <a:pt x="1436" y="1295"/>
                    </a:lnTo>
                    <a:lnTo>
                      <a:pt x="1443" y="1292"/>
                    </a:lnTo>
                    <a:lnTo>
                      <a:pt x="1449" y="1288"/>
                    </a:lnTo>
                    <a:lnTo>
                      <a:pt x="1460" y="1278"/>
                    </a:lnTo>
                    <a:lnTo>
                      <a:pt x="1472" y="1267"/>
                    </a:lnTo>
                    <a:lnTo>
                      <a:pt x="1483" y="1254"/>
                    </a:lnTo>
                    <a:lnTo>
                      <a:pt x="1493" y="1242"/>
                    </a:lnTo>
                    <a:lnTo>
                      <a:pt x="1503" y="1231"/>
                    </a:lnTo>
                    <a:lnTo>
                      <a:pt x="1513" y="1223"/>
                    </a:lnTo>
                    <a:lnTo>
                      <a:pt x="1516" y="1221"/>
                    </a:lnTo>
                    <a:lnTo>
                      <a:pt x="1521" y="1218"/>
                    </a:lnTo>
                    <a:lnTo>
                      <a:pt x="1521" y="1218"/>
                    </a:lnTo>
                    <a:lnTo>
                      <a:pt x="1526" y="1217"/>
                    </a:lnTo>
                    <a:lnTo>
                      <a:pt x="1531" y="1216"/>
                    </a:lnTo>
                    <a:lnTo>
                      <a:pt x="1542" y="1215"/>
                    </a:lnTo>
                    <a:lnTo>
                      <a:pt x="1560" y="1215"/>
                    </a:lnTo>
                    <a:lnTo>
                      <a:pt x="1568" y="1214"/>
                    </a:lnTo>
                    <a:lnTo>
                      <a:pt x="1572" y="1212"/>
                    </a:lnTo>
                    <a:lnTo>
                      <a:pt x="1574" y="1210"/>
                    </a:lnTo>
                    <a:lnTo>
                      <a:pt x="1576" y="1208"/>
                    </a:lnTo>
                    <a:lnTo>
                      <a:pt x="1579" y="1203"/>
                    </a:lnTo>
                    <a:lnTo>
                      <a:pt x="1580" y="1199"/>
                    </a:lnTo>
                    <a:lnTo>
                      <a:pt x="1580" y="1193"/>
                    </a:lnTo>
                    <a:lnTo>
                      <a:pt x="1580" y="1193"/>
                    </a:lnTo>
                    <a:lnTo>
                      <a:pt x="1580" y="1186"/>
                    </a:lnTo>
                    <a:lnTo>
                      <a:pt x="1577" y="1180"/>
                    </a:lnTo>
                    <a:lnTo>
                      <a:pt x="1571" y="1169"/>
                    </a:lnTo>
                    <a:lnTo>
                      <a:pt x="1565" y="1157"/>
                    </a:lnTo>
                    <a:lnTo>
                      <a:pt x="1562" y="1151"/>
                    </a:lnTo>
                    <a:lnTo>
                      <a:pt x="1561" y="1145"/>
                    </a:lnTo>
                    <a:lnTo>
                      <a:pt x="1561" y="1145"/>
                    </a:lnTo>
                    <a:lnTo>
                      <a:pt x="1613" y="1012"/>
                    </a:lnTo>
                    <a:lnTo>
                      <a:pt x="1613" y="1012"/>
                    </a:lnTo>
                    <a:lnTo>
                      <a:pt x="1613" y="1012"/>
                    </a:lnTo>
                    <a:lnTo>
                      <a:pt x="1620" y="1008"/>
                    </a:lnTo>
                    <a:lnTo>
                      <a:pt x="1629" y="1002"/>
                    </a:lnTo>
                    <a:lnTo>
                      <a:pt x="1640" y="997"/>
                    </a:lnTo>
                    <a:lnTo>
                      <a:pt x="1650" y="992"/>
                    </a:lnTo>
                    <a:lnTo>
                      <a:pt x="1659" y="985"/>
                    </a:lnTo>
                    <a:lnTo>
                      <a:pt x="1664" y="981"/>
                    </a:lnTo>
                    <a:lnTo>
                      <a:pt x="1667" y="977"/>
                    </a:lnTo>
                    <a:lnTo>
                      <a:pt x="1671" y="972"/>
                    </a:lnTo>
                    <a:lnTo>
                      <a:pt x="1673" y="966"/>
                    </a:lnTo>
                    <a:lnTo>
                      <a:pt x="1674" y="960"/>
                    </a:lnTo>
                    <a:lnTo>
                      <a:pt x="1675" y="954"/>
                    </a:lnTo>
                    <a:lnTo>
                      <a:pt x="1675" y="954"/>
                    </a:lnTo>
                    <a:lnTo>
                      <a:pt x="1675" y="949"/>
                    </a:lnTo>
                    <a:lnTo>
                      <a:pt x="1674" y="944"/>
                    </a:lnTo>
                    <a:lnTo>
                      <a:pt x="1672" y="940"/>
                    </a:lnTo>
                    <a:lnTo>
                      <a:pt x="1669" y="936"/>
                    </a:lnTo>
                    <a:lnTo>
                      <a:pt x="1664" y="929"/>
                    </a:lnTo>
                    <a:lnTo>
                      <a:pt x="1657" y="925"/>
                    </a:lnTo>
                    <a:lnTo>
                      <a:pt x="1643" y="916"/>
                    </a:lnTo>
                    <a:lnTo>
                      <a:pt x="1636" y="911"/>
                    </a:lnTo>
                    <a:lnTo>
                      <a:pt x="1632" y="906"/>
                    </a:lnTo>
                    <a:lnTo>
                      <a:pt x="1632" y="906"/>
                    </a:lnTo>
                    <a:lnTo>
                      <a:pt x="1628" y="901"/>
                    </a:lnTo>
                    <a:lnTo>
                      <a:pt x="1626" y="895"/>
                    </a:lnTo>
                    <a:lnTo>
                      <a:pt x="1622" y="883"/>
                    </a:lnTo>
                    <a:lnTo>
                      <a:pt x="1621" y="871"/>
                    </a:lnTo>
                    <a:lnTo>
                      <a:pt x="1620" y="859"/>
                    </a:lnTo>
                    <a:lnTo>
                      <a:pt x="1619" y="847"/>
                    </a:lnTo>
                    <a:lnTo>
                      <a:pt x="1617" y="835"/>
                    </a:lnTo>
                    <a:lnTo>
                      <a:pt x="1612" y="825"/>
                    </a:lnTo>
                    <a:lnTo>
                      <a:pt x="1610" y="819"/>
                    </a:lnTo>
                    <a:lnTo>
                      <a:pt x="1606" y="814"/>
                    </a:lnTo>
                    <a:lnTo>
                      <a:pt x="1606" y="814"/>
                    </a:lnTo>
                    <a:lnTo>
                      <a:pt x="1595" y="802"/>
                    </a:lnTo>
                    <a:lnTo>
                      <a:pt x="1583" y="791"/>
                    </a:lnTo>
                    <a:lnTo>
                      <a:pt x="1559" y="773"/>
                    </a:lnTo>
                    <a:lnTo>
                      <a:pt x="1548" y="764"/>
                    </a:lnTo>
                    <a:lnTo>
                      <a:pt x="1536" y="753"/>
                    </a:lnTo>
                    <a:lnTo>
                      <a:pt x="1527" y="741"/>
                    </a:lnTo>
                    <a:lnTo>
                      <a:pt x="1522" y="734"/>
                    </a:lnTo>
                    <a:lnTo>
                      <a:pt x="1518" y="726"/>
                    </a:lnTo>
                    <a:lnTo>
                      <a:pt x="1518" y="726"/>
                    </a:lnTo>
                    <a:lnTo>
                      <a:pt x="1511" y="713"/>
                    </a:lnTo>
                    <a:lnTo>
                      <a:pt x="1507" y="702"/>
                    </a:lnTo>
                    <a:lnTo>
                      <a:pt x="1501" y="681"/>
                    </a:lnTo>
                    <a:lnTo>
                      <a:pt x="1498" y="673"/>
                    </a:lnTo>
                    <a:lnTo>
                      <a:pt x="1496" y="669"/>
                    </a:lnTo>
                    <a:lnTo>
                      <a:pt x="1492" y="665"/>
                    </a:lnTo>
                    <a:lnTo>
                      <a:pt x="1489" y="661"/>
                    </a:lnTo>
                    <a:lnTo>
                      <a:pt x="1483" y="659"/>
                    </a:lnTo>
                    <a:lnTo>
                      <a:pt x="1469" y="653"/>
                    </a:lnTo>
                    <a:lnTo>
                      <a:pt x="1469" y="653"/>
                    </a:lnTo>
                    <a:lnTo>
                      <a:pt x="1475" y="636"/>
                    </a:lnTo>
                    <a:lnTo>
                      <a:pt x="1482" y="622"/>
                    </a:lnTo>
                    <a:lnTo>
                      <a:pt x="1487" y="612"/>
                    </a:lnTo>
                    <a:lnTo>
                      <a:pt x="1488" y="606"/>
                    </a:lnTo>
                    <a:lnTo>
                      <a:pt x="1488" y="601"/>
                    </a:lnTo>
                    <a:lnTo>
                      <a:pt x="1488" y="601"/>
                    </a:lnTo>
                    <a:lnTo>
                      <a:pt x="1489" y="593"/>
                    </a:lnTo>
                    <a:lnTo>
                      <a:pt x="1492" y="586"/>
                    </a:lnTo>
                    <a:lnTo>
                      <a:pt x="1495" y="575"/>
                    </a:lnTo>
                    <a:lnTo>
                      <a:pt x="1496" y="557"/>
                    </a:lnTo>
                    <a:lnTo>
                      <a:pt x="1496" y="557"/>
                    </a:lnTo>
                    <a:lnTo>
                      <a:pt x="1484" y="557"/>
                    </a:lnTo>
                    <a:lnTo>
                      <a:pt x="1484" y="557"/>
                    </a:lnTo>
                    <a:lnTo>
                      <a:pt x="1484" y="557"/>
                    </a:lnTo>
                    <a:lnTo>
                      <a:pt x="1473" y="551"/>
                    </a:lnTo>
                    <a:lnTo>
                      <a:pt x="1459" y="542"/>
                    </a:lnTo>
                    <a:lnTo>
                      <a:pt x="1459" y="542"/>
                    </a:lnTo>
                    <a:lnTo>
                      <a:pt x="1440" y="549"/>
                    </a:lnTo>
                    <a:lnTo>
                      <a:pt x="1428" y="554"/>
                    </a:lnTo>
                    <a:lnTo>
                      <a:pt x="1420" y="561"/>
                    </a:lnTo>
                    <a:lnTo>
                      <a:pt x="1417" y="563"/>
                    </a:lnTo>
                    <a:lnTo>
                      <a:pt x="1416" y="567"/>
                    </a:lnTo>
                    <a:lnTo>
                      <a:pt x="1415" y="570"/>
                    </a:lnTo>
                    <a:lnTo>
                      <a:pt x="1415" y="573"/>
                    </a:lnTo>
                    <a:lnTo>
                      <a:pt x="1417" y="580"/>
                    </a:lnTo>
                    <a:lnTo>
                      <a:pt x="1422" y="585"/>
                    </a:lnTo>
                    <a:lnTo>
                      <a:pt x="1428" y="591"/>
                    </a:lnTo>
                    <a:lnTo>
                      <a:pt x="1440" y="601"/>
                    </a:lnTo>
                    <a:lnTo>
                      <a:pt x="1452" y="612"/>
                    </a:lnTo>
                    <a:lnTo>
                      <a:pt x="1457" y="618"/>
                    </a:lnTo>
                    <a:lnTo>
                      <a:pt x="1458" y="622"/>
                    </a:lnTo>
                    <a:lnTo>
                      <a:pt x="1458" y="624"/>
                    </a:lnTo>
                    <a:lnTo>
                      <a:pt x="1457" y="626"/>
                    </a:lnTo>
                    <a:lnTo>
                      <a:pt x="1451" y="630"/>
                    </a:lnTo>
                    <a:lnTo>
                      <a:pt x="1451" y="630"/>
                    </a:lnTo>
                    <a:lnTo>
                      <a:pt x="1444" y="645"/>
                    </a:lnTo>
                    <a:lnTo>
                      <a:pt x="1435" y="658"/>
                    </a:lnTo>
                    <a:lnTo>
                      <a:pt x="1426" y="669"/>
                    </a:lnTo>
                    <a:lnTo>
                      <a:pt x="1415" y="680"/>
                    </a:lnTo>
                    <a:lnTo>
                      <a:pt x="1404" y="689"/>
                    </a:lnTo>
                    <a:lnTo>
                      <a:pt x="1392" y="697"/>
                    </a:lnTo>
                    <a:lnTo>
                      <a:pt x="1369" y="712"/>
                    </a:lnTo>
                    <a:lnTo>
                      <a:pt x="1345" y="726"/>
                    </a:lnTo>
                    <a:lnTo>
                      <a:pt x="1323" y="737"/>
                    </a:lnTo>
                    <a:lnTo>
                      <a:pt x="1314" y="744"/>
                    </a:lnTo>
                    <a:lnTo>
                      <a:pt x="1305" y="751"/>
                    </a:lnTo>
                    <a:lnTo>
                      <a:pt x="1297" y="758"/>
                    </a:lnTo>
                    <a:lnTo>
                      <a:pt x="1290" y="766"/>
                    </a:lnTo>
                    <a:lnTo>
                      <a:pt x="1290" y="766"/>
                    </a:lnTo>
                    <a:lnTo>
                      <a:pt x="1290" y="758"/>
                    </a:lnTo>
                    <a:lnTo>
                      <a:pt x="1291" y="749"/>
                    </a:lnTo>
                    <a:lnTo>
                      <a:pt x="1294" y="738"/>
                    </a:lnTo>
                    <a:lnTo>
                      <a:pt x="1298" y="728"/>
                    </a:lnTo>
                    <a:lnTo>
                      <a:pt x="1308" y="705"/>
                    </a:lnTo>
                    <a:lnTo>
                      <a:pt x="1322" y="681"/>
                    </a:lnTo>
                    <a:lnTo>
                      <a:pt x="1339" y="653"/>
                    </a:lnTo>
                    <a:lnTo>
                      <a:pt x="1358" y="626"/>
                    </a:lnTo>
                    <a:lnTo>
                      <a:pt x="1398" y="565"/>
                    </a:lnTo>
                    <a:lnTo>
                      <a:pt x="1419" y="532"/>
                    </a:lnTo>
                    <a:lnTo>
                      <a:pt x="1439" y="499"/>
                    </a:lnTo>
                    <a:lnTo>
                      <a:pt x="1458" y="466"/>
                    </a:lnTo>
                    <a:lnTo>
                      <a:pt x="1475" y="432"/>
                    </a:lnTo>
                    <a:lnTo>
                      <a:pt x="1483" y="415"/>
                    </a:lnTo>
                    <a:lnTo>
                      <a:pt x="1489" y="398"/>
                    </a:lnTo>
                    <a:lnTo>
                      <a:pt x="1496" y="381"/>
                    </a:lnTo>
                    <a:lnTo>
                      <a:pt x="1500" y="363"/>
                    </a:lnTo>
                    <a:lnTo>
                      <a:pt x="1505" y="347"/>
                    </a:lnTo>
                    <a:lnTo>
                      <a:pt x="1507" y="330"/>
                    </a:lnTo>
                    <a:lnTo>
                      <a:pt x="1510" y="313"/>
                    </a:lnTo>
                    <a:lnTo>
                      <a:pt x="1510" y="297"/>
                    </a:lnTo>
                    <a:lnTo>
                      <a:pt x="1510" y="297"/>
                    </a:lnTo>
                    <a:lnTo>
                      <a:pt x="1508" y="284"/>
                    </a:lnTo>
                    <a:lnTo>
                      <a:pt x="1505" y="269"/>
                    </a:lnTo>
                    <a:lnTo>
                      <a:pt x="1499" y="254"/>
                    </a:lnTo>
                    <a:lnTo>
                      <a:pt x="1492" y="239"/>
                    </a:lnTo>
                    <a:lnTo>
                      <a:pt x="1483" y="223"/>
                    </a:lnTo>
                    <a:lnTo>
                      <a:pt x="1472" y="208"/>
                    </a:lnTo>
                    <a:lnTo>
                      <a:pt x="1460" y="193"/>
                    </a:lnTo>
                    <a:lnTo>
                      <a:pt x="1447" y="178"/>
                    </a:lnTo>
                    <a:lnTo>
                      <a:pt x="1434" y="164"/>
                    </a:lnTo>
                    <a:lnTo>
                      <a:pt x="1420" y="150"/>
                    </a:lnTo>
                    <a:lnTo>
                      <a:pt x="1405" y="139"/>
                    </a:lnTo>
                    <a:lnTo>
                      <a:pt x="1391" y="129"/>
                    </a:lnTo>
                    <a:lnTo>
                      <a:pt x="1376" y="120"/>
                    </a:lnTo>
                    <a:lnTo>
                      <a:pt x="1362" y="115"/>
                    </a:lnTo>
                    <a:lnTo>
                      <a:pt x="1350" y="110"/>
                    </a:lnTo>
                    <a:lnTo>
                      <a:pt x="1337" y="109"/>
                    </a:lnTo>
                    <a:lnTo>
                      <a:pt x="1337" y="109"/>
                    </a:lnTo>
                    <a:lnTo>
                      <a:pt x="1317" y="109"/>
                    </a:lnTo>
                    <a:lnTo>
                      <a:pt x="1293" y="110"/>
                    </a:lnTo>
                    <a:lnTo>
                      <a:pt x="1281" y="112"/>
                    </a:lnTo>
                    <a:lnTo>
                      <a:pt x="1269" y="115"/>
                    </a:lnTo>
                    <a:lnTo>
                      <a:pt x="1259" y="118"/>
                    </a:lnTo>
                    <a:lnTo>
                      <a:pt x="1248" y="124"/>
                    </a:lnTo>
                    <a:lnTo>
                      <a:pt x="1248" y="124"/>
                    </a:lnTo>
                    <a:lnTo>
                      <a:pt x="1247" y="135"/>
                    </a:lnTo>
                    <a:lnTo>
                      <a:pt x="1245" y="145"/>
                    </a:lnTo>
                    <a:lnTo>
                      <a:pt x="1243" y="153"/>
                    </a:lnTo>
                    <a:lnTo>
                      <a:pt x="1239" y="160"/>
                    </a:lnTo>
                    <a:lnTo>
                      <a:pt x="1236" y="165"/>
                    </a:lnTo>
                    <a:lnTo>
                      <a:pt x="1232" y="170"/>
                    </a:lnTo>
                    <a:lnTo>
                      <a:pt x="1228" y="173"/>
                    </a:lnTo>
                    <a:lnTo>
                      <a:pt x="1223" y="176"/>
                    </a:lnTo>
                    <a:lnTo>
                      <a:pt x="1218" y="178"/>
                    </a:lnTo>
                    <a:lnTo>
                      <a:pt x="1214" y="179"/>
                    </a:lnTo>
                    <a:lnTo>
                      <a:pt x="1205" y="179"/>
                    </a:lnTo>
                    <a:lnTo>
                      <a:pt x="1186" y="179"/>
                    </a:lnTo>
                    <a:lnTo>
                      <a:pt x="1186" y="179"/>
                    </a:lnTo>
                    <a:lnTo>
                      <a:pt x="1185" y="178"/>
                    </a:lnTo>
                    <a:lnTo>
                      <a:pt x="1184" y="178"/>
                    </a:lnTo>
                    <a:lnTo>
                      <a:pt x="1185" y="173"/>
                    </a:lnTo>
                    <a:lnTo>
                      <a:pt x="1187" y="168"/>
                    </a:lnTo>
                    <a:lnTo>
                      <a:pt x="1192" y="161"/>
                    </a:lnTo>
                    <a:lnTo>
                      <a:pt x="1201" y="142"/>
                    </a:lnTo>
                    <a:lnTo>
                      <a:pt x="1206" y="132"/>
                    </a:lnTo>
                    <a:lnTo>
                      <a:pt x="1208" y="123"/>
                    </a:lnTo>
                    <a:lnTo>
                      <a:pt x="1209" y="112"/>
                    </a:lnTo>
                    <a:lnTo>
                      <a:pt x="1208" y="108"/>
                    </a:lnTo>
                    <a:lnTo>
                      <a:pt x="1207" y="104"/>
                    </a:lnTo>
                    <a:lnTo>
                      <a:pt x="1205" y="100"/>
                    </a:lnTo>
                    <a:lnTo>
                      <a:pt x="1201" y="96"/>
                    </a:lnTo>
                    <a:lnTo>
                      <a:pt x="1197" y="93"/>
                    </a:lnTo>
                    <a:lnTo>
                      <a:pt x="1192" y="91"/>
                    </a:lnTo>
                    <a:lnTo>
                      <a:pt x="1185" y="88"/>
                    </a:lnTo>
                    <a:lnTo>
                      <a:pt x="1177" y="87"/>
                    </a:lnTo>
                    <a:lnTo>
                      <a:pt x="1167" y="86"/>
                    </a:lnTo>
                    <a:lnTo>
                      <a:pt x="1156" y="85"/>
                    </a:lnTo>
                    <a:lnTo>
                      <a:pt x="1129" y="86"/>
                    </a:lnTo>
                    <a:lnTo>
                      <a:pt x="1095" y="91"/>
                    </a:lnTo>
                    <a:lnTo>
                      <a:pt x="1095" y="91"/>
                    </a:lnTo>
                    <a:lnTo>
                      <a:pt x="1092" y="88"/>
                    </a:lnTo>
                    <a:lnTo>
                      <a:pt x="1092" y="85"/>
                    </a:lnTo>
                    <a:lnTo>
                      <a:pt x="1094" y="82"/>
                    </a:lnTo>
                    <a:lnTo>
                      <a:pt x="1098" y="80"/>
                    </a:lnTo>
                    <a:lnTo>
                      <a:pt x="1109" y="74"/>
                    </a:lnTo>
                    <a:lnTo>
                      <a:pt x="1122" y="68"/>
                    </a:lnTo>
                    <a:lnTo>
                      <a:pt x="1128" y="63"/>
                    </a:lnTo>
                    <a:lnTo>
                      <a:pt x="1132" y="58"/>
                    </a:lnTo>
                    <a:lnTo>
                      <a:pt x="1137" y="53"/>
                    </a:lnTo>
                    <a:lnTo>
                      <a:pt x="1139" y="47"/>
                    </a:lnTo>
                    <a:lnTo>
                      <a:pt x="1138" y="40"/>
                    </a:lnTo>
                    <a:lnTo>
                      <a:pt x="1136" y="32"/>
                    </a:lnTo>
                    <a:lnTo>
                      <a:pt x="1130" y="24"/>
                    </a:lnTo>
                    <a:lnTo>
                      <a:pt x="1121" y="13"/>
                    </a:lnTo>
                    <a:lnTo>
                      <a:pt x="1121" y="13"/>
                    </a:lnTo>
                    <a:lnTo>
                      <a:pt x="1103" y="7"/>
                    </a:lnTo>
                    <a:lnTo>
                      <a:pt x="1088" y="2"/>
                    </a:lnTo>
                    <a:lnTo>
                      <a:pt x="1076" y="0"/>
                    </a:lnTo>
                    <a:lnTo>
                      <a:pt x="1064" y="0"/>
                    </a:lnTo>
                    <a:lnTo>
                      <a:pt x="1055" y="2"/>
                    </a:lnTo>
                    <a:lnTo>
                      <a:pt x="1047" y="5"/>
                    </a:lnTo>
                    <a:lnTo>
                      <a:pt x="1042" y="11"/>
                    </a:lnTo>
                    <a:lnTo>
                      <a:pt x="1040" y="17"/>
                    </a:lnTo>
                    <a:lnTo>
                      <a:pt x="1040" y="17"/>
                    </a:lnTo>
                    <a:lnTo>
                      <a:pt x="1032" y="27"/>
                    </a:lnTo>
                    <a:lnTo>
                      <a:pt x="1024" y="39"/>
                    </a:lnTo>
                    <a:lnTo>
                      <a:pt x="1008" y="69"/>
                    </a:lnTo>
                    <a:lnTo>
                      <a:pt x="992" y="101"/>
                    </a:lnTo>
                    <a:lnTo>
                      <a:pt x="984" y="115"/>
                    </a:lnTo>
                    <a:lnTo>
                      <a:pt x="973" y="127"/>
                    </a:lnTo>
                    <a:lnTo>
                      <a:pt x="973" y="127"/>
                    </a:lnTo>
                    <a:lnTo>
                      <a:pt x="970" y="133"/>
                    </a:lnTo>
                    <a:lnTo>
                      <a:pt x="969" y="140"/>
                    </a:lnTo>
                    <a:lnTo>
                      <a:pt x="969" y="147"/>
                    </a:lnTo>
                    <a:lnTo>
                      <a:pt x="970" y="154"/>
                    </a:lnTo>
                    <a:lnTo>
                      <a:pt x="974" y="168"/>
                    </a:lnTo>
                    <a:lnTo>
                      <a:pt x="980" y="183"/>
                    </a:lnTo>
                    <a:lnTo>
                      <a:pt x="983" y="190"/>
                    </a:lnTo>
                    <a:lnTo>
                      <a:pt x="983" y="196"/>
                    </a:lnTo>
                    <a:lnTo>
                      <a:pt x="983" y="203"/>
                    </a:lnTo>
                    <a:lnTo>
                      <a:pt x="980" y="211"/>
                    </a:lnTo>
                    <a:lnTo>
                      <a:pt x="977" y="218"/>
                    </a:lnTo>
                    <a:lnTo>
                      <a:pt x="970" y="224"/>
                    </a:lnTo>
                    <a:lnTo>
                      <a:pt x="961" y="231"/>
                    </a:lnTo>
                    <a:lnTo>
                      <a:pt x="948" y="238"/>
                    </a:lnTo>
                    <a:lnTo>
                      <a:pt x="948" y="238"/>
                    </a:lnTo>
                    <a:lnTo>
                      <a:pt x="933" y="233"/>
                    </a:lnTo>
                    <a:lnTo>
                      <a:pt x="919" y="232"/>
                    </a:lnTo>
                    <a:lnTo>
                      <a:pt x="912" y="232"/>
                    </a:lnTo>
                    <a:lnTo>
                      <a:pt x="907" y="232"/>
                    </a:lnTo>
                    <a:lnTo>
                      <a:pt x="902" y="234"/>
                    </a:lnTo>
                    <a:lnTo>
                      <a:pt x="900" y="237"/>
                    </a:lnTo>
                    <a:lnTo>
                      <a:pt x="899" y="241"/>
                    </a:lnTo>
                    <a:lnTo>
                      <a:pt x="900" y="248"/>
                    </a:lnTo>
                    <a:lnTo>
                      <a:pt x="904" y="256"/>
                    </a:lnTo>
                    <a:lnTo>
                      <a:pt x="912" y="268"/>
                    </a:lnTo>
                    <a:lnTo>
                      <a:pt x="925" y="280"/>
                    </a:lnTo>
                    <a:lnTo>
                      <a:pt x="941" y="297"/>
                    </a:lnTo>
                    <a:lnTo>
                      <a:pt x="941" y="297"/>
                    </a:lnTo>
                    <a:lnTo>
                      <a:pt x="927" y="291"/>
                    </a:lnTo>
                    <a:lnTo>
                      <a:pt x="917" y="286"/>
                    </a:lnTo>
                    <a:lnTo>
                      <a:pt x="909" y="285"/>
                    </a:lnTo>
                    <a:lnTo>
                      <a:pt x="902" y="284"/>
                    </a:lnTo>
                    <a:lnTo>
                      <a:pt x="893" y="284"/>
                    </a:lnTo>
                    <a:lnTo>
                      <a:pt x="886" y="285"/>
                    </a:lnTo>
                    <a:lnTo>
                      <a:pt x="886" y="285"/>
                    </a:lnTo>
                    <a:lnTo>
                      <a:pt x="882" y="287"/>
                    </a:lnTo>
                    <a:lnTo>
                      <a:pt x="877" y="294"/>
                    </a:lnTo>
                    <a:lnTo>
                      <a:pt x="859" y="314"/>
                    </a:lnTo>
                    <a:lnTo>
                      <a:pt x="849" y="324"/>
                    </a:lnTo>
                    <a:lnTo>
                      <a:pt x="839" y="333"/>
                    </a:lnTo>
                    <a:lnTo>
                      <a:pt x="833" y="337"/>
                    </a:lnTo>
                    <a:lnTo>
                      <a:pt x="828" y="339"/>
                    </a:lnTo>
                    <a:lnTo>
                      <a:pt x="824" y="340"/>
                    </a:lnTo>
                    <a:lnTo>
                      <a:pt x="819" y="340"/>
                    </a:lnTo>
                    <a:lnTo>
                      <a:pt x="819" y="340"/>
                    </a:lnTo>
                    <a:lnTo>
                      <a:pt x="816" y="339"/>
                    </a:lnTo>
                    <a:lnTo>
                      <a:pt x="815" y="337"/>
                    </a:lnTo>
                    <a:lnTo>
                      <a:pt x="815" y="333"/>
                    </a:lnTo>
                    <a:lnTo>
                      <a:pt x="815" y="329"/>
                    </a:lnTo>
                    <a:lnTo>
                      <a:pt x="819" y="318"/>
                    </a:lnTo>
                    <a:lnTo>
                      <a:pt x="825" y="307"/>
                    </a:lnTo>
                    <a:lnTo>
                      <a:pt x="828" y="297"/>
                    </a:lnTo>
                    <a:lnTo>
                      <a:pt x="829" y="291"/>
                    </a:lnTo>
                    <a:lnTo>
                      <a:pt x="831" y="287"/>
                    </a:lnTo>
                    <a:lnTo>
                      <a:pt x="829" y="283"/>
                    </a:lnTo>
                    <a:lnTo>
                      <a:pt x="826" y="280"/>
                    </a:lnTo>
                    <a:lnTo>
                      <a:pt x="823" y="278"/>
                    </a:lnTo>
                    <a:lnTo>
                      <a:pt x="816" y="277"/>
                    </a:lnTo>
                    <a:lnTo>
                      <a:pt x="816" y="277"/>
                    </a:lnTo>
                    <a:lnTo>
                      <a:pt x="798" y="291"/>
                    </a:lnTo>
                    <a:lnTo>
                      <a:pt x="783" y="300"/>
                    </a:lnTo>
                    <a:lnTo>
                      <a:pt x="768" y="307"/>
                    </a:lnTo>
                    <a:lnTo>
                      <a:pt x="756" y="310"/>
                    </a:lnTo>
                    <a:lnTo>
                      <a:pt x="743" y="313"/>
                    </a:lnTo>
                    <a:lnTo>
                      <a:pt x="732" y="315"/>
                    </a:lnTo>
                    <a:lnTo>
                      <a:pt x="720" y="316"/>
                    </a:lnTo>
                    <a:lnTo>
                      <a:pt x="709" y="318"/>
                    </a:lnTo>
                    <a:lnTo>
                      <a:pt x="709" y="318"/>
                    </a:lnTo>
                    <a:lnTo>
                      <a:pt x="697" y="318"/>
                    </a:lnTo>
                    <a:lnTo>
                      <a:pt x="688" y="320"/>
                    </a:lnTo>
                    <a:lnTo>
                      <a:pt x="682" y="322"/>
                    </a:lnTo>
                    <a:lnTo>
                      <a:pt x="679" y="323"/>
                    </a:lnTo>
                    <a:lnTo>
                      <a:pt x="678" y="326"/>
                    </a:lnTo>
                    <a:lnTo>
                      <a:pt x="678" y="330"/>
                    </a:lnTo>
                    <a:lnTo>
                      <a:pt x="680" y="333"/>
                    </a:lnTo>
                    <a:lnTo>
                      <a:pt x="682" y="337"/>
                    </a:lnTo>
                    <a:lnTo>
                      <a:pt x="689" y="345"/>
                    </a:lnTo>
                    <a:lnTo>
                      <a:pt x="695" y="354"/>
                    </a:lnTo>
                    <a:lnTo>
                      <a:pt x="696" y="359"/>
                    </a:lnTo>
                    <a:lnTo>
                      <a:pt x="696" y="362"/>
                    </a:lnTo>
                    <a:lnTo>
                      <a:pt x="695" y="367"/>
                    </a:lnTo>
                    <a:lnTo>
                      <a:pt x="691" y="370"/>
                    </a:lnTo>
                    <a:lnTo>
                      <a:pt x="691" y="370"/>
                    </a:lnTo>
                    <a:lnTo>
                      <a:pt x="687" y="372"/>
                    </a:lnTo>
                    <a:lnTo>
                      <a:pt x="682" y="375"/>
                    </a:lnTo>
                    <a:lnTo>
                      <a:pt x="668" y="379"/>
                    </a:lnTo>
                    <a:lnTo>
                      <a:pt x="635" y="389"/>
                    </a:lnTo>
                    <a:lnTo>
                      <a:pt x="617" y="393"/>
                    </a:lnTo>
                    <a:lnTo>
                      <a:pt x="598" y="400"/>
                    </a:lnTo>
                    <a:lnTo>
                      <a:pt x="581" y="408"/>
                    </a:lnTo>
                    <a:lnTo>
                      <a:pt x="573" y="413"/>
                    </a:lnTo>
                    <a:lnTo>
                      <a:pt x="566" y="417"/>
                    </a:lnTo>
                    <a:lnTo>
                      <a:pt x="566" y="417"/>
                    </a:lnTo>
                    <a:lnTo>
                      <a:pt x="542" y="435"/>
                    </a:lnTo>
                    <a:lnTo>
                      <a:pt x="521" y="451"/>
                    </a:lnTo>
                    <a:lnTo>
                      <a:pt x="503" y="468"/>
                    </a:lnTo>
                    <a:lnTo>
                      <a:pt x="485" y="486"/>
                    </a:lnTo>
                    <a:lnTo>
                      <a:pt x="470" y="504"/>
                    </a:lnTo>
                    <a:lnTo>
                      <a:pt x="456" y="521"/>
                    </a:lnTo>
                    <a:lnTo>
                      <a:pt x="430" y="557"/>
                    </a:lnTo>
                    <a:lnTo>
                      <a:pt x="430" y="557"/>
                    </a:lnTo>
                    <a:lnTo>
                      <a:pt x="427" y="561"/>
                    </a:lnTo>
                    <a:lnTo>
                      <a:pt x="424" y="567"/>
                    </a:lnTo>
                    <a:lnTo>
                      <a:pt x="423" y="573"/>
                    </a:lnTo>
                    <a:lnTo>
                      <a:pt x="423" y="578"/>
                    </a:lnTo>
                    <a:lnTo>
                      <a:pt x="424" y="593"/>
                    </a:lnTo>
                    <a:lnTo>
                      <a:pt x="428" y="610"/>
                    </a:lnTo>
                    <a:lnTo>
                      <a:pt x="434" y="626"/>
                    </a:lnTo>
                    <a:lnTo>
                      <a:pt x="439" y="642"/>
                    </a:lnTo>
                    <a:lnTo>
                      <a:pt x="452" y="674"/>
                    </a:lnTo>
                    <a:lnTo>
                      <a:pt x="457" y="688"/>
                    </a:lnTo>
                    <a:lnTo>
                      <a:pt x="460" y="699"/>
                    </a:lnTo>
                    <a:lnTo>
                      <a:pt x="461" y="708"/>
                    </a:lnTo>
                    <a:lnTo>
                      <a:pt x="461" y="711"/>
                    </a:lnTo>
                    <a:lnTo>
                      <a:pt x="460" y="713"/>
                    </a:lnTo>
                    <a:lnTo>
                      <a:pt x="459" y="714"/>
                    </a:lnTo>
                    <a:lnTo>
                      <a:pt x="456" y="714"/>
                    </a:lnTo>
                    <a:lnTo>
                      <a:pt x="452" y="714"/>
                    </a:lnTo>
                    <a:lnTo>
                      <a:pt x="447" y="712"/>
                    </a:lnTo>
                    <a:lnTo>
                      <a:pt x="434" y="703"/>
                    </a:lnTo>
                    <a:lnTo>
                      <a:pt x="415" y="689"/>
                    </a:lnTo>
                    <a:lnTo>
                      <a:pt x="415" y="689"/>
                    </a:lnTo>
                    <a:lnTo>
                      <a:pt x="380" y="696"/>
                    </a:lnTo>
                    <a:lnTo>
                      <a:pt x="348" y="700"/>
                    </a:lnTo>
                    <a:lnTo>
                      <a:pt x="321" y="703"/>
                    </a:lnTo>
                    <a:lnTo>
                      <a:pt x="297" y="703"/>
                    </a:lnTo>
                    <a:lnTo>
                      <a:pt x="275" y="703"/>
                    </a:lnTo>
                    <a:lnTo>
                      <a:pt x="254" y="702"/>
                    </a:lnTo>
                    <a:lnTo>
                      <a:pt x="232" y="700"/>
                    </a:lnTo>
                    <a:lnTo>
                      <a:pt x="209" y="700"/>
                    </a:lnTo>
                    <a:lnTo>
                      <a:pt x="209" y="700"/>
                    </a:lnTo>
                    <a:lnTo>
                      <a:pt x="193" y="700"/>
                    </a:lnTo>
                    <a:lnTo>
                      <a:pt x="179" y="702"/>
                    </a:lnTo>
                    <a:lnTo>
                      <a:pt x="168" y="704"/>
                    </a:lnTo>
                    <a:lnTo>
                      <a:pt x="156" y="707"/>
                    </a:lnTo>
                    <a:lnTo>
                      <a:pt x="148" y="711"/>
                    </a:lnTo>
                    <a:lnTo>
                      <a:pt x="140" y="717"/>
                    </a:lnTo>
                    <a:lnTo>
                      <a:pt x="134" y="722"/>
                    </a:lnTo>
                    <a:lnTo>
                      <a:pt x="130" y="729"/>
                    </a:lnTo>
                    <a:lnTo>
                      <a:pt x="128" y="736"/>
                    </a:lnTo>
                    <a:lnTo>
                      <a:pt x="126" y="745"/>
                    </a:lnTo>
                    <a:lnTo>
                      <a:pt x="126" y="754"/>
                    </a:lnTo>
                    <a:lnTo>
                      <a:pt x="129" y="765"/>
                    </a:lnTo>
                    <a:lnTo>
                      <a:pt x="132" y="776"/>
                    </a:lnTo>
                    <a:lnTo>
                      <a:pt x="137" y="789"/>
                    </a:lnTo>
                    <a:lnTo>
                      <a:pt x="143" y="803"/>
                    </a:lnTo>
                    <a:lnTo>
                      <a:pt x="151" y="818"/>
                    </a:lnTo>
                    <a:lnTo>
                      <a:pt x="151" y="818"/>
                    </a:lnTo>
                    <a:lnTo>
                      <a:pt x="153" y="824"/>
                    </a:lnTo>
                    <a:lnTo>
                      <a:pt x="153" y="829"/>
                    </a:lnTo>
                    <a:lnTo>
                      <a:pt x="153" y="836"/>
                    </a:lnTo>
                    <a:lnTo>
                      <a:pt x="151" y="843"/>
                    </a:lnTo>
                    <a:lnTo>
                      <a:pt x="147" y="859"/>
                    </a:lnTo>
                    <a:lnTo>
                      <a:pt x="144" y="875"/>
                    </a:lnTo>
                    <a:lnTo>
                      <a:pt x="143" y="883"/>
                    </a:lnTo>
                    <a:lnTo>
                      <a:pt x="143" y="893"/>
                    </a:lnTo>
                    <a:lnTo>
                      <a:pt x="144" y="901"/>
                    </a:lnTo>
                    <a:lnTo>
                      <a:pt x="146" y="909"/>
                    </a:lnTo>
                    <a:lnTo>
                      <a:pt x="152" y="916"/>
                    </a:lnTo>
                    <a:lnTo>
                      <a:pt x="159" y="924"/>
                    </a:lnTo>
                    <a:lnTo>
                      <a:pt x="168" y="929"/>
                    </a:lnTo>
                    <a:lnTo>
                      <a:pt x="180" y="935"/>
                    </a:lnTo>
                    <a:lnTo>
                      <a:pt x="180" y="935"/>
                    </a:lnTo>
                    <a:lnTo>
                      <a:pt x="184" y="933"/>
                    </a:lnTo>
                    <a:lnTo>
                      <a:pt x="189" y="934"/>
                    </a:lnTo>
                    <a:lnTo>
                      <a:pt x="192" y="935"/>
                    </a:lnTo>
                    <a:lnTo>
                      <a:pt x="194" y="940"/>
                    </a:lnTo>
                    <a:lnTo>
                      <a:pt x="199" y="951"/>
                    </a:lnTo>
                    <a:lnTo>
                      <a:pt x="202" y="964"/>
                    </a:lnTo>
                    <a:lnTo>
                      <a:pt x="207" y="978"/>
                    </a:lnTo>
                    <a:lnTo>
                      <a:pt x="209" y="983"/>
                    </a:lnTo>
                    <a:lnTo>
                      <a:pt x="212" y="989"/>
                    </a:lnTo>
                    <a:lnTo>
                      <a:pt x="215" y="993"/>
                    </a:lnTo>
                    <a:lnTo>
                      <a:pt x="218" y="994"/>
                    </a:lnTo>
                    <a:lnTo>
                      <a:pt x="223" y="994"/>
                    </a:lnTo>
                    <a:lnTo>
                      <a:pt x="228" y="990"/>
                    </a:lnTo>
                    <a:lnTo>
                      <a:pt x="228" y="990"/>
                    </a:lnTo>
                    <a:lnTo>
                      <a:pt x="239" y="1007"/>
                    </a:lnTo>
                    <a:lnTo>
                      <a:pt x="248" y="1020"/>
                    </a:lnTo>
                    <a:lnTo>
                      <a:pt x="255" y="1033"/>
                    </a:lnTo>
                    <a:lnTo>
                      <a:pt x="256" y="1039"/>
                    </a:lnTo>
                    <a:lnTo>
                      <a:pt x="258" y="1046"/>
                    </a:lnTo>
                    <a:lnTo>
                      <a:pt x="258" y="1051"/>
                    </a:lnTo>
                    <a:lnTo>
                      <a:pt x="256" y="1058"/>
                    </a:lnTo>
                    <a:lnTo>
                      <a:pt x="254" y="1065"/>
                    </a:lnTo>
                    <a:lnTo>
                      <a:pt x="251" y="1072"/>
                    </a:lnTo>
                    <a:lnTo>
                      <a:pt x="246" y="1080"/>
                    </a:lnTo>
                    <a:lnTo>
                      <a:pt x="240" y="1089"/>
                    </a:lnTo>
                    <a:lnTo>
                      <a:pt x="224" y="1108"/>
                    </a:lnTo>
                    <a:lnTo>
                      <a:pt x="224" y="1108"/>
                    </a:lnTo>
                    <a:lnTo>
                      <a:pt x="230" y="1123"/>
                    </a:lnTo>
                    <a:lnTo>
                      <a:pt x="243" y="1157"/>
                    </a:lnTo>
                    <a:lnTo>
                      <a:pt x="250" y="1177"/>
                    </a:lnTo>
                    <a:lnTo>
                      <a:pt x="253" y="1196"/>
                    </a:lnTo>
                    <a:lnTo>
                      <a:pt x="255" y="1206"/>
                    </a:lnTo>
                    <a:lnTo>
                      <a:pt x="255" y="1212"/>
                    </a:lnTo>
                    <a:lnTo>
                      <a:pt x="255" y="1219"/>
                    </a:lnTo>
                    <a:lnTo>
                      <a:pt x="253" y="1225"/>
                    </a:lnTo>
                    <a:lnTo>
                      <a:pt x="253" y="1225"/>
                    </a:lnTo>
                    <a:lnTo>
                      <a:pt x="238" y="1252"/>
                    </a:lnTo>
                    <a:lnTo>
                      <a:pt x="225" y="1269"/>
                    </a:lnTo>
                    <a:lnTo>
                      <a:pt x="221" y="1275"/>
                    </a:lnTo>
                    <a:lnTo>
                      <a:pt x="217" y="1279"/>
                    </a:lnTo>
                    <a:lnTo>
                      <a:pt x="214" y="1282"/>
                    </a:lnTo>
                    <a:lnTo>
                      <a:pt x="210" y="1282"/>
                    </a:lnTo>
                    <a:lnTo>
                      <a:pt x="208" y="1282"/>
                    </a:lnTo>
                    <a:lnTo>
                      <a:pt x="206" y="1280"/>
                    </a:lnTo>
                    <a:lnTo>
                      <a:pt x="202" y="1275"/>
                    </a:lnTo>
                    <a:lnTo>
                      <a:pt x="194" y="1259"/>
                    </a:lnTo>
                    <a:lnTo>
                      <a:pt x="194" y="1259"/>
                    </a:lnTo>
                    <a:lnTo>
                      <a:pt x="205" y="1235"/>
                    </a:lnTo>
                    <a:lnTo>
                      <a:pt x="212" y="1215"/>
                    </a:lnTo>
                    <a:lnTo>
                      <a:pt x="217" y="1196"/>
                    </a:lnTo>
                    <a:lnTo>
                      <a:pt x="220" y="1181"/>
                    </a:lnTo>
                    <a:lnTo>
                      <a:pt x="221" y="1168"/>
                    </a:lnTo>
                    <a:lnTo>
                      <a:pt x="221" y="1157"/>
                    </a:lnTo>
                    <a:lnTo>
                      <a:pt x="220" y="1149"/>
                    </a:lnTo>
                    <a:lnTo>
                      <a:pt x="217" y="1147"/>
                    </a:lnTo>
                    <a:lnTo>
                      <a:pt x="216" y="1146"/>
                    </a:lnTo>
                    <a:lnTo>
                      <a:pt x="214" y="1145"/>
                    </a:lnTo>
                    <a:lnTo>
                      <a:pt x="212" y="1143"/>
                    </a:lnTo>
                    <a:lnTo>
                      <a:pt x="209" y="1145"/>
                    </a:lnTo>
                    <a:lnTo>
                      <a:pt x="206" y="1146"/>
                    </a:lnTo>
                    <a:lnTo>
                      <a:pt x="200" y="1151"/>
                    </a:lnTo>
                    <a:lnTo>
                      <a:pt x="194" y="1160"/>
                    </a:lnTo>
                    <a:lnTo>
                      <a:pt x="186" y="1172"/>
                    </a:lnTo>
                    <a:lnTo>
                      <a:pt x="179" y="1188"/>
                    </a:lnTo>
                    <a:lnTo>
                      <a:pt x="172" y="1209"/>
                    </a:lnTo>
                    <a:lnTo>
                      <a:pt x="166" y="1233"/>
                    </a:lnTo>
                    <a:lnTo>
                      <a:pt x="166" y="1233"/>
                    </a:lnTo>
                    <a:lnTo>
                      <a:pt x="167" y="1222"/>
                    </a:lnTo>
                    <a:lnTo>
                      <a:pt x="169" y="1203"/>
                    </a:lnTo>
                    <a:lnTo>
                      <a:pt x="178" y="1160"/>
                    </a:lnTo>
                    <a:lnTo>
                      <a:pt x="184" y="1137"/>
                    </a:lnTo>
                    <a:lnTo>
                      <a:pt x="191" y="1115"/>
                    </a:lnTo>
                    <a:lnTo>
                      <a:pt x="197" y="1097"/>
                    </a:lnTo>
                    <a:lnTo>
                      <a:pt x="202" y="1086"/>
                    </a:lnTo>
                    <a:lnTo>
                      <a:pt x="202" y="1086"/>
                    </a:lnTo>
                    <a:lnTo>
                      <a:pt x="215" y="1064"/>
                    </a:lnTo>
                    <a:lnTo>
                      <a:pt x="223" y="1047"/>
                    </a:lnTo>
                    <a:lnTo>
                      <a:pt x="228" y="1033"/>
                    </a:lnTo>
                    <a:lnTo>
                      <a:pt x="230" y="1024"/>
                    </a:lnTo>
                    <a:lnTo>
                      <a:pt x="230" y="1020"/>
                    </a:lnTo>
                    <a:lnTo>
                      <a:pt x="229" y="1018"/>
                    </a:lnTo>
                    <a:lnTo>
                      <a:pt x="228" y="1016"/>
                    </a:lnTo>
                    <a:lnTo>
                      <a:pt x="225" y="1015"/>
                    </a:lnTo>
                    <a:lnTo>
                      <a:pt x="221" y="1013"/>
                    </a:lnTo>
                    <a:lnTo>
                      <a:pt x="214" y="1013"/>
                    </a:lnTo>
                    <a:lnTo>
                      <a:pt x="197" y="1016"/>
                    </a:lnTo>
                    <a:lnTo>
                      <a:pt x="189" y="1016"/>
                    </a:lnTo>
                    <a:lnTo>
                      <a:pt x="179" y="1017"/>
                    </a:lnTo>
                    <a:lnTo>
                      <a:pt x="170" y="1016"/>
                    </a:lnTo>
                    <a:lnTo>
                      <a:pt x="162" y="1012"/>
                    </a:lnTo>
                    <a:lnTo>
                      <a:pt x="159" y="1010"/>
                    </a:lnTo>
                    <a:lnTo>
                      <a:pt x="155" y="1007"/>
                    </a:lnTo>
                    <a:lnTo>
                      <a:pt x="153" y="1003"/>
                    </a:lnTo>
                    <a:lnTo>
                      <a:pt x="151" y="997"/>
                    </a:lnTo>
                    <a:lnTo>
                      <a:pt x="151" y="997"/>
                    </a:lnTo>
                    <a:lnTo>
                      <a:pt x="141" y="979"/>
                    </a:lnTo>
                    <a:lnTo>
                      <a:pt x="132" y="963"/>
                    </a:lnTo>
                    <a:lnTo>
                      <a:pt x="122" y="950"/>
                    </a:lnTo>
                    <a:lnTo>
                      <a:pt x="111" y="940"/>
                    </a:lnTo>
                    <a:lnTo>
                      <a:pt x="87" y="918"/>
                    </a:lnTo>
                    <a:lnTo>
                      <a:pt x="72" y="905"/>
                    </a:lnTo>
                    <a:lnTo>
                      <a:pt x="55" y="888"/>
                    </a:lnTo>
                    <a:lnTo>
                      <a:pt x="55" y="888"/>
                    </a:lnTo>
                    <a:lnTo>
                      <a:pt x="54" y="890"/>
                    </a:lnTo>
                    <a:lnTo>
                      <a:pt x="50" y="893"/>
                    </a:lnTo>
                    <a:lnTo>
                      <a:pt x="45" y="895"/>
                    </a:lnTo>
                    <a:lnTo>
                      <a:pt x="37" y="895"/>
                    </a:lnTo>
                    <a:lnTo>
                      <a:pt x="37" y="895"/>
                    </a:lnTo>
                    <a:lnTo>
                      <a:pt x="33" y="902"/>
                    </a:lnTo>
                    <a:lnTo>
                      <a:pt x="32" y="908"/>
                    </a:lnTo>
                    <a:lnTo>
                      <a:pt x="33" y="921"/>
                    </a:lnTo>
                    <a:lnTo>
                      <a:pt x="33" y="921"/>
                    </a:lnTo>
                    <a:lnTo>
                      <a:pt x="33" y="928"/>
                    </a:lnTo>
                    <a:lnTo>
                      <a:pt x="36" y="934"/>
                    </a:lnTo>
                    <a:lnTo>
                      <a:pt x="39" y="939"/>
                    </a:lnTo>
                    <a:lnTo>
                      <a:pt x="44" y="942"/>
                    </a:lnTo>
                    <a:lnTo>
                      <a:pt x="48" y="946"/>
                    </a:lnTo>
                    <a:lnTo>
                      <a:pt x="54" y="948"/>
                    </a:lnTo>
                    <a:lnTo>
                      <a:pt x="67" y="952"/>
                    </a:lnTo>
                    <a:lnTo>
                      <a:pt x="79" y="957"/>
                    </a:lnTo>
                    <a:lnTo>
                      <a:pt x="85" y="960"/>
                    </a:lnTo>
                    <a:lnTo>
                      <a:pt x="91" y="964"/>
                    </a:lnTo>
                    <a:lnTo>
                      <a:pt x="95" y="967"/>
                    </a:lnTo>
                    <a:lnTo>
                      <a:pt x="99" y="973"/>
                    </a:lnTo>
                    <a:lnTo>
                      <a:pt x="101" y="979"/>
                    </a:lnTo>
                    <a:lnTo>
                      <a:pt x="103" y="987"/>
                    </a:lnTo>
                    <a:lnTo>
                      <a:pt x="103" y="987"/>
                    </a:lnTo>
                    <a:lnTo>
                      <a:pt x="103" y="998"/>
                    </a:lnTo>
                    <a:lnTo>
                      <a:pt x="103" y="1008"/>
                    </a:lnTo>
                    <a:lnTo>
                      <a:pt x="101" y="1015"/>
                    </a:lnTo>
                    <a:lnTo>
                      <a:pt x="98" y="1021"/>
                    </a:lnTo>
                    <a:lnTo>
                      <a:pt x="94" y="1026"/>
                    </a:lnTo>
                    <a:lnTo>
                      <a:pt x="90" y="1030"/>
                    </a:lnTo>
                    <a:lnTo>
                      <a:pt x="85" y="1032"/>
                    </a:lnTo>
                    <a:lnTo>
                      <a:pt x="80" y="1034"/>
                    </a:lnTo>
                    <a:lnTo>
                      <a:pt x="70" y="1039"/>
                    </a:lnTo>
                    <a:lnTo>
                      <a:pt x="61" y="1042"/>
                    </a:lnTo>
                    <a:lnTo>
                      <a:pt x="57" y="1046"/>
                    </a:lnTo>
                    <a:lnTo>
                      <a:pt x="54" y="1049"/>
                    </a:lnTo>
                    <a:lnTo>
                      <a:pt x="53" y="1054"/>
                    </a:lnTo>
                    <a:lnTo>
                      <a:pt x="52" y="1061"/>
                    </a:lnTo>
                    <a:lnTo>
                      <a:pt x="52" y="1061"/>
                    </a:lnTo>
                    <a:lnTo>
                      <a:pt x="53" y="1066"/>
                    </a:lnTo>
                    <a:lnTo>
                      <a:pt x="54" y="1072"/>
                    </a:lnTo>
                    <a:lnTo>
                      <a:pt x="56" y="1078"/>
                    </a:lnTo>
                    <a:lnTo>
                      <a:pt x="60" y="1082"/>
                    </a:lnTo>
                    <a:lnTo>
                      <a:pt x="68" y="1094"/>
                    </a:lnTo>
                    <a:lnTo>
                      <a:pt x="77" y="1105"/>
                    </a:lnTo>
                    <a:lnTo>
                      <a:pt x="87" y="1118"/>
                    </a:lnTo>
                    <a:lnTo>
                      <a:pt x="91" y="1126"/>
                    </a:lnTo>
                    <a:lnTo>
                      <a:pt x="95" y="1133"/>
                    </a:lnTo>
                    <a:lnTo>
                      <a:pt x="98" y="1141"/>
                    </a:lnTo>
                    <a:lnTo>
                      <a:pt x="101" y="1150"/>
                    </a:lnTo>
                    <a:lnTo>
                      <a:pt x="102" y="1161"/>
                    </a:lnTo>
                    <a:lnTo>
                      <a:pt x="103" y="1171"/>
                    </a:lnTo>
                    <a:lnTo>
                      <a:pt x="103" y="1171"/>
                    </a:lnTo>
                    <a:lnTo>
                      <a:pt x="102" y="1187"/>
                    </a:lnTo>
                    <a:lnTo>
                      <a:pt x="99" y="1201"/>
                    </a:lnTo>
                    <a:lnTo>
                      <a:pt x="93" y="1211"/>
                    </a:lnTo>
                    <a:lnTo>
                      <a:pt x="87" y="1221"/>
                    </a:lnTo>
                    <a:lnTo>
                      <a:pt x="79" y="1229"/>
                    </a:lnTo>
                    <a:lnTo>
                      <a:pt x="70" y="1234"/>
                    </a:lnTo>
                    <a:lnTo>
                      <a:pt x="52" y="1246"/>
                    </a:lnTo>
                    <a:lnTo>
                      <a:pt x="32" y="1256"/>
                    </a:lnTo>
                    <a:lnTo>
                      <a:pt x="24" y="1262"/>
                    </a:lnTo>
                    <a:lnTo>
                      <a:pt x="16" y="1269"/>
                    </a:lnTo>
                    <a:lnTo>
                      <a:pt x="9" y="1278"/>
                    </a:lnTo>
                    <a:lnTo>
                      <a:pt x="4" y="1288"/>
                    </a:lnTo>
                    <a:lnTo>
                      <a:pt x="1" y="1302"/>
                    </a:lnTo>
                    <a:lnTo>
                      <a:pt x="0" y="1317"/>
                    </a:lnTo>
                    <a:lnTo>
                      <a:pt x="0" y="1317"/>
                    </a:lnTo>
                    <a:lnTo>
                      <a:pt x="1" y="1325"/>
                    </a:lnTo>
                    <a:lnTo>
                      <a:pt x="3" y="1332"/>
                    </a:lnTo>
                    <a:lnTo>
                      <a:pt x="7" y="1340"/>
                    </a:lnTo>
                    <a:lnTo>
                      <a:pt x="11" y="1348"/>
                    </a:lnTo>
                    <a:lnTo>
                      <a:pt x="17" y="1356"/>
                    </a:lnTo>
                    <a:lnTo>
                      <a:pt x="23" y="1366"/>
                    </a:lnTo>
                    <a:lnTo>
                      <a:pt x="38" y="1380"/>
                    </a:lnTo>
                    <a:lnTo>
                      <a:pt x="54" y="1394"/>
                    </a:lnTo>
                    <a:lnTo>
                      <a:pt x="63" y="1401"/>
                    </a:lnTo>
                    <a:lnTo>
                      <a:pt x="71" y="1406"/>
                    </a:lnTo>
                    <a:lnTo>
                      <a:pt x="80" y="1410"/>
                    </a:lnTo>
                    <a:lnTo>
                      <a:pt x="88" y="1414"/>
                    </a:lnTo>
                    <a:lnTo>
                      <a:pt x="95" y="1416"/>
                    </a:lnTo>
                    <a:lnTo>
                      <a:pt x="103" y="1416"/>
                    </a:lnTo>
                    <a:lnTo>
                      <a:pt x="103" y="1416"/>
                    </a:lnTo>
                    <a:lnTo>
                      <a:pt x="110" y="1416"/>
                    </a:lnTo>
                    <a:lnTo>
                      <a:pt x="115" y="1415"/>
                    </a:lnTo>
                    <a:lnTo>
                      <a:pt x="122" y="1414"/>
                    </a:lnTo>
                    <a:lnTo>
                      <a:pt x="126" y="1412"/>
                    </a:lnTo>
                    <a:lnTo>
                      <a:pt x="132" y="1413"/>
                    </a:lnTo>
                    <a:lnTo>
                      <a:pt x="132" y="1413"/>
                    </a:lnTo>
                    <a:lnTo>
                      <a:pt x="139" y="1421"/>
                    </a:lnTo>
                    <a:lnTo>
                      <a:pt x="146" y="1428"/>
                    </a:lnTo>
                    <a:lnTo>
                      <a:pt x="162" y="1441"/>
                    </a:lnTo>
                    <a:lnTo>
                      <a:pt x="169" y="1450"/>
                    </a:lnTo>
                    <a:lnTo>
                      <a:pt x="175" y="1460"/>
                    </a:lnTo>
                    <a:lnTo>
                      <a:pt x="177" y="1466"/>
                    </a:lnTo>
                    <a:lnTo>
                      <a:pt x="178" y="1471"/>
                    </a:lnTo>
                    <a:lnTo>
                      <a:pt x="179" y="1478"/>
                    </a:lnTo>
                    <a:lnTo>
                      <a:pt x="180" y="1486"/>
                    </a:lnTo>
                    <a:lnTo>
                      <a:pt x="180" y="1486"/>
                    </a:lnTo>
                    <a:lnTo>
                      <a:pt x="179" y="1501"/>
                    </a:lnTo>
                    <a:lnTo>
                      <a:pt x="179" y="1507"/>
                    </a:lnTo>
                    <a:lnTo>
                      <a:pt x="178" y="1513"/>
                    </a:lnTo>
                    <a:lnTo>
                      <a:pt x="176" y="1517"/>
                    </a:lnTo>
                    <a:lnTo>
                      <a:pt x="172" y="1522"/>
                    </a:lnTo>
                    <a:lnTo>
                      <a:pt x="168" y="1527"/>
                    </a:lnTo>
                    <a:lnTo>
                      <a:pt x="162" y="1530"/>
                    </a:lnTo>
                    <a:lnTo>
                      <a:pt x="162" y="1530"/>
                    </a:lnTo>
                    <a:lnTo>
                      <a:pt x="166" y="1548"/>
                    </a:lnTo>
                    <a:lnTo>
                      <a:pt x="169" y="1560"/>
                    </a:lnTo>
                    <a:lnTo>
                      <a:pt x="169" y="1560"/>
                    </a:lnTo>
                    <a:lnTo>
                      <a:pt x="169" y="156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0" name="Freeform 16"/>
              <p:cNvSpPr>
                <a:spLocks/>
              </p:cNvSpPr>
              <p:nvPr/>
            </p:nvSpPr>
            <p:spPr bwMode="auto">
              <a:xfrm>
                <a:off x="10168250" y="4556920"/>
                <a:ext cx="925032" cy="1417578"/>
              </a:xfrm>
              <a:custGeom>
                <a:avLst/>
                <a:gdLst/>
                <a:ahLst/>
                <a:cxnLst>
                  <a:cxn ang="0">
                    <a:pos x="660" y="2184"/>
                  </a:cxn>
                  <a:cxn ang="0">
                    <a:pos x="576" y="2143"/>
                  </a:cxn>
                  <a:cxn ang="0">
                    <a:pos x="542" y="2047"/>
                  </a:cxn>
                  <a:cxn ang="0">
                    <a:pos x="539" y="1966"/>
                  </a:cxn>
                  <a:cxn ang="0">
                    <a:pos x="596" y="1848"/>
                  </a:cxn>
                  <a:cxn ang="0">
                    <a:pos x="587" y="1784"/>
                  </a:cxn>
                  <a:cxn ang="0">
                    <a:pos x="663" y="1736"/>
                  </a:cxn>
                  <a:cxn ang="0">
                    <a:pos x="633" y="1585"/>
                  </a:cxn>
                  <a:cxn ang="0">
                    <a:pos x="558" y="1624"/>
                  </a:cxn>
                  <a:cxn ang="0">
                    <a:pos x="483" y="1723"/>
                  </a:cxn>
                  <a:cxn ang="0">
                    <a:pos x="412" y="1765"/>
                  </a:cxn>
                  <a:cxn ang="0">
                    <a:pos x="324" y="1731"/>
                  </a:cxn>
                  <a:cxn ang="0">
                    <a:pos x="266" y="1703"/>
                  </a:cxn>
                  <a:cxn ang="0">
                    <a:pos x="275" y="1612"/>
                  </a:cxn>
                  <a:cxn ang="0">
                    <a:pos x="319" y="1459"/>
                  </a:cxn>
                  <a:cxn ang="0">
                    <a:pos x="213" y="1459"/>
                  </a:cxn>
                  <a:cxn ang="0">
                    <a:pos x="138" y="1322"/>
                  </a:cxn>
                  <a:cxn ang="0">
                    <a:pos x="71" y="1253"/>
                  </a:cxn>
                  <a:cxn ang="0">
                    <a:pos x="22" y="1139"/>
                  </a:cxn>
                  <a:cxn ang="0">
                    <a:pos x="22" y="973"/>
                  </a:cxn>
                  <a:cxn ang="0">
                    <a:pos x="134" y="853"/>
                  </a:cxn>
                  <a:cxn ang="0">
                    <a:pos x="195" y="789"/>
                  </a:cxn>
                  <a:cxn ang="0">
                    <a:pos x="243" y="683"/>
                  </a:cxn>
                  <a:cxn ang="0">
                    <a:pos x="206" y="568"/>
                  </a:cxn>
                  <a:cxn ang="0">
                    <a:pos x="155" y="431"/>
                  </a:cxn>
                  <a:cxn ang="0">
                    <a:pos x="129" y="227"/>
                  </a:cxn>
                  <a:cxn ang="0">
                    <a:pos x="249" y="200"/>
                  </a:cxn>
                  <a:cxn ang="0">
                    <a:pos x="347" y="123"/>
                  </a:cxn>
                  <a:cxn ang="0">
                    <a:pos x="413" y="101"/>
                  </a:cxn>
                  <a:cxn ang="0">
                    <a:pos x="480" y="0"/>
                  </a:cxn>
                  <a:cxn ang="0">
                    <a:pos x="606" y="114"/>
                  </a:cxn>
                  <a:cxn ang="0">
                    <a:pos x="619" y="198"/>
                  </a:cxn>
                  <a:cxn ang="0">
                    <a:pos x="709" y="179"/>
                  </a:cxn>
                  <a:cxn ang="0">
                    <a:pos x="786" y="227"/>
                  </a:cxn>
                  <a:cxn ang="0">
                    <a:pos x="705" y="318"/>
                  </a:cxn>
                  <a:cxn ang="0">
                    <a:pos x="581" y="443"/>
                  </a:cxn>
                  <a:cxn ang="0">
                    <a:pos x="575" y="786"/>
                  </a:cxn>
                  <a:cxn ang="0">
                    <a:pos x="569" y="1109"/>
                  </a:cxn>
                  <a:cxn ang="0">
                    <a:pos x="533" y="1387"/>
                  </a:cxn>
                  <a:cxn ang="0">
                    <a:pos x="669" y="1329"/>
                  </a:cxn>
                  <a:cxn ang="0">
                    <a:pos x="729" y="1428"/>
                  </a:cxn>
                  <a:cxn ang="0">
                    <a:pos x="736" y="1338"/>
                  </a:cxn>
                  <a:cxn ang="0">
                    <a:pos x="824" y="1393"/>
                  </a:cxn>
                  <a:cxn ang="0">
                    <a:pos x="819" y="1249"/>
                  </a:cxn>
                  <a:cxn ang="0">
                    <a:pos x="1010" y="1223"/>
                  </a:cxn>
                  <a:cxn ang="0">
                    <a:pos x="1076" y="1273"/>
                  </a:cxn>
                  <a:cxn ang="0">
                    <a:pos x="1182" y="1348"/>
                  </a:cxn>
                  <a:cxn ang="0">
                    <a:pos x="1394" y="1710"/>
                  </a:cxn>
                  <a:cxn ang="0">
                    <a:pos x="1476" y="1954"/>
                  </a:cxn>
                  <a:cxn ang="0">
                    <a:pos x="1438" y="2065"/>
                  </a:cxn>
                  <a:cxn ang="0">
                    <a:pos x="1293" y="2067"/>
                  </a:cxn>
                  <a:cxn ang="0">
                    <a:pos x="1402" y="2097"/>
                  </a:cxn>
                  <a:cxn ang="0">
                    <a:pos x="1355" y="2214"/>
                  </a:cxn>
                  <a:cxn ang="0">
                    <a:pos x="1321" y="2315"/>
                  </a:cxn>
                  <a:cxn ang="0">
                    <a:pos x="1176" y="2384"/>
                  </a:cxn>
                  <a:cxn ang="0">
                    <a:pos x="1163" y="2456"/>
                  </a:cxn>
                  <a:cxn ang="0">
                    <a:pos x="1127" y="2272"/>
                  </a:cxn>
                  <a:cxn ang="0">
                    <a:pos x="1047" y="2203"/>
                  </a:cxn>
                  <a:cxn ang="0">
                    <a:pos x="895" y="2453"/>
                  </a:cxn>
                  <a:cxn ang="0">
                    <a:pos x="767" y="2479"/>
                  </a:cxn>
                  <a:cxn ang="0">
                    <a:pos x="711" y="2347"/>
                  </a:cxn>
                  <a:cxn ang="0">
                    <a:pos x="734" y="2270"/>
                  </a:cxn>
                </a:cxnLst>
                <a:rect l="0" t="0" r="r" b="b"/>
                <a:pathLst>
                  <a:path w="1482" h="2504">
                    <a:moveTo>
                      <a:pt x="734" y="2270"/>
                    </a:moveTo>
                    <a:lnTo>
                      <a:pt x="734" y="2270"/>
                    </a:lnTo>
                    <a:lnTo>
                      <a:pt x="737" y="2270"/>
                    </a:lnTo>
                    <a:lnTo>
                      <a:pt x="737" y="2270"/>
                    </a:lnTo>
                    <a:lnTo>
                      <a:pt x="737" y="2270"/>
                    </a:lnTo>
                    <a:lnTo>
                      <a:pt x="728" y="2269"/>
                    </a:lnTo>
                    <a:lnTo>
                      <a:pt x="719" y="2265"/>
                    </a:lnTo>
                    <a:lnTo>
                      <a:pt x="711" y="2260"/>
                    </a:lnTo>
                    <a:lnTo>
                      <a:pt x="704" y="2254"/>
                    </a:lnTo>
                    <a:lnTo>
                      <a:pt x="697" y="2246"/>
                    </a:lnTo>
                    <a:lnTo>
                      <a:pt x="691" y="2238"/>
                    </a:lnTo>
                    <a:lnTo>
                      <a:pt x="681" y="2218"/>
                    </a:lnTo>
                    <a:lnTo>
                      <a:pt x="672" y="2200"/>
                    </a:lnTo>
                    <a:lnTo>
                      <a:pt x="666" y="2191"/>
                    </a:lnTo>
                    <a:lnTo>
                      <a:pt x="660" y="2184"/>
                    </a:lnTo>
                    <a:lnTo>
                      <a:pt x="653" y="2177"/>
                    </a:lnTo>
                    <a:lnTo>
                      <a:pt x="646" y="2172"/>
                    </a:lnTo>
                    <a:lnTo>
                      <a:pt x="637" y="2169"/>
                    </a:lnTo>
                    <a:lnTo>
                      <a:pt x="628" y="2168"/>
                    </a:lnTo>
                    <a:lnTo>
                      <a:pt x="628" y="2168"/>
                    </a:lnTo>
                    <a:lnTo>
                      <a:pt x="606" y="2168"/>
                    </a:lnTo>
                    <a:lnTo>
                      <a:pt x="606" y="2168"/>
                    </a:lnTo>
                    <a:lnTo>
                      <a:pt x="600" y="2166"/>
                    </a:lnTo>
                    <a:lnTo>
                      <a:pt x="597" y="2165"/>
                    </a:lnTo>
                    <a:lnTo>
                      <a:pt x="594" y="2162"/>
                    </a:lnTo>
                    <a:lnTo>
                      <a:pt x="590" y="2158"/>
                    </a:lnTo>
                    <a:lnTo>
                      <a:pt x="587" y="2150"/>
                    </a:lnTo>
                    <a:lnTo>
                      <a:pt x="584" y="2141"/>
                    </a:lnTo>
                    <a:lnTo>
                      <a:pt x="584" y="2141"/>
                    </a:lnTo>
                    <a:lnTo>
                      <a:pt x="576" y="2143"/>
                    </a:lnTo>
                    <a:lnTo>
                      <a:pt x="571" y="2143"/>
                    </a:lnTo>
                    <a:lnTo>
                      <a:pt x="565" y="2143"/>
                    </a:lnTo>
                    <a:lnTo>
                      <a:pt x="559" y="2141"/>
                    </a:lnTo>
                    <a:lnTo>
                      <a:pt x="554" y="2139"/>
                    </a:lnTo>
                    <a:lnTo>
                      <a:pt x="551" y="2136"/>
                    </a:lnTo>
                    <a:lnTo>
                      <a:pt x="547" y="2132"/>
                    </a:lnTo>
                    <a:lnTo>
                      <a:pt x="545" y="2127"/>
                    </a:lnTo>
                    <a:lnTo>
                      <a:pt x="541" y="2117"/>
                    </a:lnTo>
                    <a:lnTo>
                      <a:pt x="538" y="2104"/>
                    </a:lnTo>
                    <a:lnTo>
                      <a:pt x="537" y="2090"/>
                    </a:lnTo>
                    <a:lnTo>
                      <a:pt x="536" y="2075"/>
                    </a:lnTo>
                    <a:lnTo>
                      <a:pt x="536" y="2075"/>
                    </a:lnTo>
                    <a:lnTo>
                      <a:pt x="537" y="2065"/>
                    </a:lnTo>
                    <a:lnTo>
                      <a:pt x="538" y="2056"/>
                    </a:lnTo>
                    <a:lnTo>
                      <a:pt x="542" y="2047"/>
                    </a:lnTo>
                    <a:lnTo>
                      <a:pt x="544" y="2040"/>
                    </a:lnTo>
                    <a:lnTo>
                      <a:pt x="552" y="2026"/>
                    </a:lnTo>
                    <a:lnTo>
                      <a:pt x="558" y="2012"/>
                    </a:lnTo>
                    <a:lnTo>
                      <a:pt x="558" y="2012"/>
                    </a:lnTo>
                    <a:lnTo>
                      <a:pt x="550" y="2009"/>
                    </a:lnTo>
                    <a:lnTo>
                      <a:pt x="545" y="2006"/>
                    </a:lnTo>
                    <a:lnTo>
                      <a:pt x="541" y="2003"/>
                    </a:lnTo>
                    <a:lnTo>
                      <a:pt x="537" y="2000"/>
                    </a:lnTo>
                    <a:lnTo>
                      <a:pt x="535" y="1995"/>
                    </a:lnTo>
                    <a:lnTo>
                      <a:pt x="533" y="1989"/>
                    </a:lnTo>
                    <a:lnTo>
                      <a:pt x="533" y="1983"/>
                    </a:lnTo>
                    <a:lnTo>
                      <a:pt x="533" y="1983"/>
                    </a:lnTo>
                    <a:lnTo>
                      <a:pt x="533" y="1979"/>
                    </a:lnTo>
                    <a:lnTo>
                      <a:pt x="534" y="1975"/>
                    </a:lnTo>
                    <a:lnTo>
                      <a:pt x="539" y="1966"/>
                    </a:lnTo>
                    <a:lnTo>
                      <a:pt x="547" y="1957"/>
                    </a:lnTo>
                    <a:lnTo>
                      <a:pt x="557" y="1947"/>
                    </a:lnTo>
                    <a:lnTo>
                      <a:pt x="566" y="1936"/>
                    </a:lnTo>
                    <a:lnTo>
                      <a:pt x="574" y="1925"/>
                    </a:lnTo>
                    <a:lnTo>
                      <a:pt x="577" y="1918"/>
                    </a:lnTo>
                    <a:lnTo>
                      <a:pt x="581" y="1912"/>
                    </a:lnTo>
                    <a:lnTo>
                      <a:pt x="583" y="1905"/>
                    </a:lnTo>
                    <a:lnTo>
                      <a:pt x="584" y="1898"/>
                    </a:lnTo>
                    <a:lnTo>
                      <a:pt x="584" y="1898"/>
                    </a:lnTo>
                    <a:lnTo>
                      <a:pt x="584" y="1876"/>
                    </a:lnTo>
                    <a:lnTo>
                      <a:pt x="584" y="1876"/>
                    </a:lnTo>
                    <a:lnTo>
                      <a:pt x="584" y="1871"/>
                    </a:lnTo>
                    <a:lnTo>
                      <a:pt x="585" y="1866"/>
                    </a:lnTo>
                    <a:lnTo>
                      <a:pt x="590" y="1856"/>
                    </a:lnTo>
                    <a:lnTo>
                      <a:pt x="596" y="1848"/>
                    </a:lnTo>
                    <a:lnTo>
                      <a:pt x="602" y="1841"/>
                    </a:lnTo>
                    <a:lnTo>
                      <a:pt x="608" y="1834"/>
                    </a:lnTo>
                    <a:lnTo>
                      <a:pt x="614" y="1827"/>
                    </a:lnTo>
                    <a:lnTo>
                      <a:pt x="619" y="1819"/>
                    </a:lnTo>
                    <a:lnTo>
                      <a:pt x="620" y="1815"/>
                    </a:lnTo>
                    <a:lnTo>
                      <a:pt x="620" y="1811"/>
                    </a:lnTo>
                    <a:lnTo>
                      <a:pt x="620" y="1811"/>
                    </a:lnTo>
                    <a:lnTo>
                      <a:pt x="620" y="1805"/>
                    </a:lnTo>
                    <a:lnTo>
                      <a:pt x="619" y="1802"/>
                    </a:lnTo>
                    <a:lnTo>
                      <a:pt x="617" y="1798"/>
                    </a:lnTo>
                    <a:lnTo>
                      <a:pt x="613" y="1796"/>
                    </a:lnTo>
                    <a:lnTo>
                      <a:pt x="606" y="1792"/>
                    </a:lnTo>
                    <a:lnTo>
                      <a:pt x="598" y="1789"/>
                    </a:lnTo>
                    <a:lnTo>
                      <a:pt x="590" y="1787"/>
                    </a:lnTo>
                    <a:lnTo>
                      <a:pt x="587" y="1784"/>
                    </a:lnTo>
                    <a:lnTo>
                      <a:pt x="583" y="1782"/>
                    </a:lnTo>
                    <a:lnTo>
                      <a:pt x="580" y="1779"/>
                    </a:lnTo>
                    <a:lnTo>
                      <a:pt x="579" y="1774"/>
                    </a:lnTo>
                    <a:lnTo>
                      <a:pt x="576" y="1769"/>
                    </a:lnTo>
                    <a:lnTo>
                      <a:pt x="576" y="1763"/>
                    </a:lnTo>
                    <a:lnTo>
                      <a:pt x="576" y="1763"/>
                    </a:lnTo>
                    <a:lnTo>
                      <a:pt x="577" y="1757"/>
                    </a:lnTo>
                    <a:lnTo>
                      <a:pt x="581" y="1751"/>
                    </a:lnTo>
                    <a:lnTo>
                      <a:pt x="585" y="1745"/>
                    </a:lnTo>
                    <a:lnTo>
                      <a:pt x="591" y="1741"/>
                    </a:lnTo>
                    <a:lnTo>
                      <a:pt x="591" y="1741"/>
                    </a:lnTo>
                    <a:lnTo>
                      <a:pt x="650" y="1741"/>
                    </a:lnTo>
                    <a:lnTo>
                      <a:pt x="650" y="1741"/>
                    </a:lnTo>
                    <a:lnTo>
                      <a:pt x="650" y="1741"/>
                    </a:lnTo>
                    <a:lnTo>
                      <a:pt x="663" y="1736"/>
                    </a:lnTo>
                    <a:lnTo>
                      <a:pt x="678" y="1730"/>
                    </a:lnTo>
                    <a:lnTo>
                      <a:pt x="683" y="1726"/>
                    </a:lnTo>
                    <a:lnTo>
                      <a:pt x="689" y="1721"/>
                    </a:lnTo>
                    <a:lnTo>
                      <a:pt x="692" y="1715"/>
                    </a:lnTo>
                    <a:lnTo>
                      <a:pt x="694" y="1712"/>
                    </a:lnTo>
                    <a:lnTo>
                      <a:pt x="694" y="1708"/>
                    </a:lnTo>
                    <a:lnTo>
                      <a:pt x="694" y="1708"/>
                    </a:lnTo>
                    <a:lnTo>
                      <a:pt x="694" y="1702"/>
                    </a:lnTo>
                    <a:lnTo>
                      <a:pt x="691" y="1695"/>
                    </a:lnTo>
                    <a:lnTo>
                      <a:pt x="684" y="1675"/>
                    </a:lnTo>
                    <a:lnTo>
                      <a:pt x="675" y="1653"/>
                    </a:lnTo>
                    <a:lnTo>
                      <a:pt x="664" y="1631"/>
                    </a:lnTo>
                    <a:lnTo>
                      <a:pt x="651" y="1609"/>
                    </a:lnTo>
                    <a:lnTo>
                      <a:pt x="638" y="1592"/>
                    </a:lnTo>
                    <a:lnTo>
                      <a:pt x="633" y="1585"/>
                    </a:lnTo>
                    <a:lnTo>
                      <a:pt x="627" y="1581"/>
                    </a:lnTo>
                    <a:lnTo>
                      <a:pt x="621" y="1577"/>
                    </a:lnTo>
                    <a:lnTo>
                      <a:pt x="617" y="1576"/>
                    </a:lnTo>
                    <a:lnTo>
                      <a:pt x="617" y="1576"/>
                    </a:lnTo>
                    <a:lnTo>
                      <a:pt x="612" y="1576"/>
                    </a:lnTo>
                    <a:lnTo>
                      <a:pt x="608" y="1577"/>
                    </a:lnTo>
                    <a:lnTo>
                      <a:pt x="600" y="1581"/>
                    </a:lnTo>
                    <a:lnTo>
                      <a:pt x="595" y="1585"/>
                    </a:lnTo>
                    <a:lnTo>
                      <a:pt x="589" y="1592"/>
                    </a:lnTo>
                    <a:lnTo>
                      <a:pt x="580" y="1605"/>
                    </a:lnTo>
                    <a:lnTo>
                      <a:pt x="574" y="1611"/>
                    </a:lnTo>
                    <a:lnTo>
                      <a:pt x="569" y="1615"/>
                    </a:lnTo>
                    <a:lnTo>
                      <a:pt x="569" y="1615"/>
                    </a:lnTo>
                    <a:lnTo>
                      <a:pt x="564" y="1621"/>
                    </a:lnTo>
                    <a:lnTo>
                      <a:pt x="558" y="1624"/>
                    </a:lnTo>
                    <a:lnTo>
                      <a:pt x="546" y="1629"/>
                    </a:lnTo>
                    <a:lnTo>
                      <a:pt x="541" y="1631"/>
                    </a:lnTo>
                    <a:lnTo>
                      <a:pt x="535" y="1635"/>
                    </a:lnTo>
                    <a:lnTo>
                      <a:pt x="529" y="1639"/>
                    </a:lnTo>
                    <a:lnTo>
                      <a:pt x="526" y="1645"/>
                    </a:lnTo>
                    <a:lnTo>
                      <a:pt x="526" y="1645"/>
                    </a:lnTo>
                    <a:lnTo>
                      <a:pt x="520" y="1653"/>
                    </a:lnTo>
                    <a:lnTo>
                      <a:pt x="516" y="1662"/>
                    </a:lnTo>
                    <a:lnTo>
                      <a:pt x="512" y="1682"/>
                    </a:lnTo>
                    <a:lnTo>
                      <a:pt x="508" y="1692"/>
                    </a:lnTo>
                    <a:lnTo>
                      <a:pt x="505" y="1703"/>
                    </a:lnTo>
                    <a:lnTo>
                      <a:pt x="499" y="1711"/>
                    </a:lnTo>
                    <a:lnTo>
                      <a:pt x="492" y="1719"/>
                    </a:lnTo>
                    <a:lnTo>
                      <a:pt x="492" y="1719"/>
                    </a:lnTo>
                    <a:lnTo>
                      <a:pt x="483" y="1723"/>
                    </a:lnTo>
                    <a:lnTo>
                      <a:pt x="474" y="1727"/>
                    </a:lnTo>
                    <a:lnTo>
                      <a:pt x="463" y="1733"/>
                    </a:lnTo>
                    <a:lnTo>
                      <a:pt x="459" y="1736"/>
                    </a:lnTo>
                    <a:lnTo>
                      <a:pt x="455" y="1741"/>
                    </a:lnTo>
                    <a:lnTo>
                      <a:pt x="455" y="1741"/>
                    </a:lnTo>
                    <a:lnTo>
                      <a:pt x="451" y="1744"/>
                    </a:lnTo>
                    <a:lnTo>
                      <a:pt x="449" y="1748"/>
                    </a:lnTo>
                    <a:lnTo>
                      <a:pt x="443" y="1757"/>
                    </a:lnTo>
                    <a:lnTo>
                      <a:pt x="440" y="1760"/>
                    </a:lnTo>
                    <a:lnTo>
                      <a:pt x="436" y="1764"/>
                    </a:lnTo>
                    <a:lnTo>
                      <a:pt x="431" y="1766"/>
                    </a:lnTo>
                    <a:lnTo>
                      <a:pt x="426" y="1766"/>
                    </a:lnTo>
                    <a:lnTo>
                      <a:pt x="426" y="1766"/>
                    </a:lnTo>
                    <a:lnTo>
                      <a:pt x="417" y="1766"/>
                    </a:lnTo>
                    <a:lnTo>
                      <a:pt x="412" y="1765"/>
                    </a:lnTo>
                    <a:lnTo>
                      <a:pt x="406" y="1763"/>
                    </a:lnTo>
                    <a:lnTo>
                      <a:pt x="400" y="1759"/>
                    </a:lnTo>
                    <a:lnTo>
                      <a:pt x="392" y="1752"/>
                    </a:lnTo>
                    <a:lnTo>
                      <a:pt x="385" y="1744"/>
                    </a:lnTo>
                    <a:lnTo>
                      <a:pt x="378" y="1736"/>
                    </a:lnTo>
                    <a:lnTo>
                      <a:pt x="370" y="1729"/>
                    </a:lnTo>
                    <a:lnTo>
                      <a:pt x="366" y="1727"/>
                    </a:lnTo>
                    <a:lnTo>
                      <a:pt x="360" y="1725"/>
                    </a:lnTo>
                    <a:lnTo>
                      <a:pt x="353" y="1723"/>
                    </a:lnTo>
                    <a:lnTo>
                      <a:pt x="345" y="1723"/>
                    </a:lnTo>
                    <a:lnTo>
                      <a:pt x="345" y="1723"/>
                    </a:lnTo>
                    <a:lnTo>
                      <a:pt x="339" y="1723"/>
                    </a:lnTo>
                    <a:lnTo>
                      <a:pt x="333" y="1726"/>
                    </a:lnTo>
                    <a:lnTo>
                      <a:pt x="329" y="1729"/>
                    </a:lnTo>
                    <a:lnTo>
                      <a:pt x="324" y="1731"/>
                    </a:lnTo>
                    <a:lnTo>
                      <a:pt x="320" y="1735"/>
                    </a:lnTo>
                    <a:lnTo>
                      <a:pt x="315" y="1738"/>
                    </a:lnTo>
                    <a:lnTo>
                      <a:pt x="308" y="1741"/>
                    </a:lnTo>
                    <a:lnTo>
                      <a:pt x="301" y="1741"/>
                    </a:lnTo>
                    <a:lnTo>
                      <a:pt x="301" y="1741"/>
                    </a:lnTo>
                    <a:lnTo>
                      <a:pt x="294" y="1741"/>
                    </a:lnTo>
                    <a:lnTo>
                      <a:pt x="287" y="1739"/>
                    </a:lnTo>
                    <a:lnTo>
                      <a:pt x="281" y="1736"/>
                    </a:lnTo>
                    <a:lnTo>
                      <a:pt x="276" y="1734"/>
                    </a:lnTo>
                    <a:lnTo>
                      <a:pt x="271" y="1729"/>
                    </a:lnTo>
                    <a:lnTo>
                      <a:pt x="267" y="1723"/>
                    </a:lnTo>
                    <a:lnTo>
                      <a:pt x="264" y="1718"/>
                    </a:lnTo>
                    <a:lnTo>
                      <a:pt x="264" y="1712"/>
                    </a:lnTo>
                    <a:lnTo>
                      <a:pt x="264" y="1712"/>
                    </a:lnTo>
                    <a:lnTo>
                      <a:pt x="266" y="1703"/>
                    </a:lnTo>
                    <a:lnTo>
                      <a:pt x="268" y="1695"/>
                    </a:lnTo>
                    <a:lnTo>
                      <a:pt x="272" y="1688"/>
                    </a:lnTo>
                    <a:lnTo>
                      <a:pt x="277" y="1681"/>
                    </a:lnTo>
                    <a:lnTo>
                      <a:pt x="282" y="1674"/>
                    </a:lnTo>
                    <a:lnTo>
                      <a:pt x="286" y="1666"/>
                    </a:lnTo>
                    <a:lnTo>
                      <a:pt x="289" y="1658"/>
                    </a:lnTo>
                    <a:lnTo>
                      <a:pt x="290" y="1650"/>
                    </a:lnTo>
                    <a:lnTo>
                      <a:pt x="290" y="1650"/>
                    </a:lnTo>
                    <a:lnTo>
                      <a:pt x="290" y="1644"/>
                    </a:lnTo>
                    <a:lnTo>
                      <a:pt x="287" y="1639"/>
                    </a:lnTo>
                    <a:lnTo>
                      <a:pt x="283" y="1632"/>
                    </a:lnTo>
                    <a:lnTo>
                      <a:pt x="277" y="1623"/>
                    </a:lnTo>
                    <a:lnTo>
                      <a:pt x="276" y="1619"/>
                    </a:lnTo>
                    <a:lnTo>
                      <a:pt x="275" y="1612"/>
                    </a:lnTo>
                    <a:lnTo>
                      <a:pt x="275" y="1612"/>
                    </a:lnTo>
                    <a:lnTo>
                      <a:pt x="276" y="1608"/>
                    </a:lnTo>
                    <a:lnTo>
                      <a:pt x="277" y="1605"/>
                    </a:lnTo>
                    <a:lnTo>
                      <a:pt x="283" y="1599"/>
                    </a:lnTo>
                    <a:lnTo>
                      <a:pt x="289" y="1593"/>
                    </a:lnTo>
                    <a:lnTo>
                      <a:pt x="292" y="1590"/>
                    </a:lnTo>
                    <a:lnTo>
                      <a:pt x="293" y="1586"/>
                    </a:lnTo>
                    <a:lnTo>
                      <a:pt x="293" y="1586"/>
                    </a:lnTo>
                    <a:lnTo>
                      <a:pt x="302" y="1559"/>
                    </a:lnTo>
                    <a:lnTo>
                      <a:pt x="310" y="1529"/>
                    </a:lnTo>
                    <a:lnTo>
                      <a:pt x="314" y="1514"/>
                    </a:lnTo>
                    <a:lnTo>
                      <a:pt x="317" y="1499"/>
                    </a:lnTo>
                    <a:lnTo>
                      <a:pt x="319" y="1484"/>
                    </a:lnTo>
                    <a:lnTo>
                      <a:pt x="320" y="1469"/>
                    </a:lnTo>
                    <a:lnTo>
                      <a:pt x="320" y="1469"/>
                    </a:lnTo>
                    <a:lnTo>
                      <a:pt x="319" y="1459"/>
                    </a:lnTo>
                    <a:lnTo>
                      <a:pt x="317" y="1451"/>
                    </a:lnTo>
                    <a:lnTo>
                      <a:pt x="315" y="1444"/>
                    </a:lnTo>
                    <a:lnTo>
                      <a:pt x="312" y="1438"/>
                    </a:lnTo>
                    <a:lnTo>
                      <a:pt x="306" y="1433"/>
                    </a:lnTo>
                    <a:lnTo>
                      <a:pt x="299" y="1431"/>
                    </a:lnTo>
                    <a:lnTo>
                      <a:pt x="290" y="1430"/>
                    </a:lnTo>
                    <a:lnTo>
                      <a:pt x="278" y="1429"/>
                    </a:lnTo>
                    <a:lnTo>
                      <a:pt x="278" y="1429"/>
                    </a:lnTo>
                    <a:lnTo>
                      <a:pt x="270" y="1429"/>
                    </a:lnTo>
                    <a:lnTo>
                      <a:pt x="262" y="1430"/>
                    </a:lnTo>
                    <a:lnTo>
                      <a:pt x="254" y="1432"/>
                    </a:lnTo>
                    <a:lnTo>
                      <a:pt x="247" y="1435"/>
                    </a:lnTo>
                    <a:lnTo>
                      <a:pt x="235" y="1440"/>
                    </a:lnTo>
                    <a:lnTo>
                      <a:pt x="223" y="1450"/>
                    </a:lnTo>
                    <a:lnTo>
                      <a:pt x="213" y="1459"/>
                    </a:lnTo>
                    <a:lnTo>
                      <a:pt x="202" y="1469"/>
                    </a:lnTo>
                    <a:lnTo>
                      <a:pt x="184" y="1491"/>
                    </a:lnTo>
                    <a:lnTo>
                      <a:pt x="184" y="1491"/>
                    </a:lnTo>
                    <a:lnTo>
                      <a:pt x="157" y="1491"/>
                    </a:lnTo>
                    <a:lnTo>
                      <a:pt x="157" y="1491"/>
                    </a:lnTo>
                    <a:lnTo>
                      <a:pt x="157" y="1491"/>
                    </a:lnTo>
                    <a:lnTo>
                      <a:pt x="154" y="1470"/>
                    </a:lnTo>
                    <a:lnTo>
                      <a:pt x="152" y="1451"/>
                    </a:lnTo>
                    <a:lnTo>
                      <a:pt x="148" y="1413"/>
                    </a:lnTo>
                    <a:lnTo>
                      <a:pt x="147" y="1377"/>
                    </a:lnTo>
                    <a:lnTo>
                      <a:pt x="146" y="1344"/>
                    </a:lnTo>
                    <a:lnTo>
                      <a:pt x="146" y="1344"/>
                    </a:lnTo>
                    <a:lnTo>
                      <a:pt x="146" y="1336"/>
                    </a:lnTo>
                    <a:lnTo>
                      <a:pt x="142" y="1328"/>
                    </a:lnTo>
                    <a:lnTo>
                      <a:pt x="138" y="1322"/>
                    </a:lnTo>
                    <a:lnTo>
                      <a:pt x="132" y="1317"/>
                    </a:lnTo>
                    <a:lnTo>
                      <a:pt x="126" y="1313"/>
                    </a:lnTo>
                    <a:lnTo>
                      <a:pt x="118" y="1309"/>
                    </a:lnTo>
                    <a:lnTo>
                      <a:pt x="102" y="1305"/>
                    </a:lnTo>
                    <a:lnTo>
                      <a:pt x="86" y="1300"/>
                    </a:lnTo>
                    <a:lnTo>
                      <a:pt x="72" y="1295"/>
                    </a:lnTo>
                    <a:lnTo>
                      <a:pt x="67" y="1292"/>
                    </a:lnTo>
                    <a:lnTo>
                      <a:pt x="62" y="1288"/>
                    </a:lnTo>
                    <a:lnTo>
                      <a:pt x="60" y="1284"/>
                    </a:lnTo>
                    <a:lnTo>
                      <a:pt x="58" y="1278"/>
                    </a:lnTo>
                    <a:lnTo>
                      <a:pt x="58" y="1278"/>
                    </a:lnTo>
                    <a:lnTo>
                      <a:pt x="58" y="1273"/>
                    </a:lnTo>
                    <a:lnTo>
                      <a:pt x="60" y="1269"/>
                    </a:lnTo>
                    <a:lnTo>
                      <a:pt x="64" y="1261"/>
                    </a:lnTo>
                    <a:lnTo>
                      <a:pt x="71" y="1253"/>
                    </a:lnTo>
                    <a:lnTo>
                      <a:pt x="77" y="1245"/>
                    </a:lnTo>
                    <a:lnTo>
                      <a:pt x="77" y="1245"/>
                    </a:lnTo>
                    <a:lnTo>
                      <a:pt x="77" y="1191"/>
                    </a:lnTo>
                    <a:lnTo>
                      <a:pt x="77" y="1191"/>
                    </a:lnTo>
                    <a:lnTo>
                      <a:pt x="77" y="1191"/>
                    </a:lnTo>
                    <a:lnTo>
                      <a:pt x="49" y="1186"/>
                    </a:lnTo>
                    <a:lnTo>
                      <a:pt x="39" y="1184"/>
                    </a:lnTo>
                    <a:lnTo>
                      <a:pt x="30" y="1181"/>
                    </a:lnTo>
                    <a:lnTo>
                      <a:pt x="22" y="1178"/>
                    </a:lnTo>
                    <a:lnTo>
                      <a:pt x="15" y="1173"/>
                    </a:lnTo>
                    <a:lnTo>
                      <a:pt x="8" y="1166"/>
                    </a:lnTo>
                    <a:lnTo>
                      <a:pt x="0" y="1156"/>
                    </a:lnTo>
                    <a:lnTo>
                      <a:pt x="0" y="1156"/>
                    </a:lnTo>
                    <a:lnTo>
                      <a:pt x="10" y="1148"/>
                    </a:lnTo>
                    <a:lnTo>
                      <a:pt x="22" y="1139"/>
                    </a:lnTo>
                    <a:lnTo>
                      <a:pt x="27" y="1133"/>
                    </a:lnTo>
                    <a:lnTo>
                      <a:pt x="32" y="1127"/>
                    </a:lnTo>
                    <a:lnTo>
                      <a:pt x="35" y="1120"/>
                    </a:lnTo>
                    <a:lnTo>
                      <a:pt x="37" y="1112"/>
                    </a:lnTo>
                    <a:lnTo>
                      <a:pt x="37" y="1112"/>
                    </a:lnTo>
                    <a:lnTo>
                      <a:pt x="35" y="1099"/>
                    </a:lnTo>
                    <a:lnTo>
                      <a:pt x="33" y="1086"/>
                    </a:lnTo>
                    <a:lnTo>
                      <a:pt x="27" y="1061"/>
                    </a:lnTo>
                    <a:lnTo>
                      <a:pt x="22" y="1035"/>
                    </a:lnTo>
                    <a:lnTo>
                      <a:pt x="19" y="1020"/>
                    </a:lnTo>
                    <a:lnTo>
                      <a:pt x="18" y="1006"/>
                    </a:lnTo>
                    <a:lnTo>
                      <a:pt x="18" y="1006"/>
                    </a:lnTo>
                    <a:lnTo>
                      <a:pt x="18" y="994"/>
                    </a:lnTo>
                    <a:lnTo>
                      <a:pt x="19" y="983"/>
                    </a:lnTo>
                    <a:lnTo>
                      <a:pt x="22" y="973"/>
                    </a:lnTo>
                    <a:lnTo>
                      <a:pt x="24" y="965"/>
                    </a:lnTo>
                    <a:lnTo>
                      <a:pt x="26" y="956"/>
                    </a:lnTo>
                    <a:lnTo>
                      <a:pt x="30" y="949"/>
                    </a:lnTo>
                    <a:lnTo>
                      <a:pt x="33" y="942"/>
                    </a:lnTo>
                    <a:lnTo>
                      <a:pt x="38" y="936"/>
                    </a:lnTo>
                    <a:lnTo>
                      <a:pt x="47" y="926"/>
                    </a:lnTo>
                    <a:lnTo>
                      <a:pt x="56" y="918"/>
                    </a:lnTo>
                    <a:lnTo>
                      <a:pt x="68" y="911"/>
                    </a:lnTo>
                    <a:lnTo>
                      <a:pt x="79" y="904"/>
                    </a:lnTo>
                    <a:lnTo>
                      <a:pt x="101" y="891"/>
                    </a:lnTo>
                    <a:lnTo>
                      <a:pt x="111" y="885"/>
                    </a:lnTo>
                    <a:lnTo>
                      <a:pt x="121" y="876"/>
                    </a:lnTo>
                    <a:lnTo>
                      <a:pt x="129" y="866"/>
                    </a:lnTo>
                    <a:lnTo>
                      <a:pt x="131" y="860"/>
                    </a:lnTo>
                    <a:lnTo>
                      <a:pt x="134" y="853"/>
                    </a:lnTo>
                    <a:lnTo>
                      <a:pt x="137" y="847"/>
                    </a:lnTo>
                    <a:lnTo>
                      <a:pt x="138" y="837"/>
                    </a:lnTo>
                    <a:lnTo>
                      <a:pt x="139" y="829"/>
                    </a:lnTo>
                    <a:lnTo>
                      <a:pt x="139" y="819"/>
                    </a:lnTo>
                    <a:lnTo>
                      <a:pt x="139" y="819"/>
                    </a:lnTo>
                    <a:lnTo>
                      <a:pt x="140" y="812"/>
                    </a:lnTo>
                    <a:lnTo>
                      <a:pt x="141" y="806"/>
                    </a:lnTo>
                    <a:lnTo>
                      <a:pt x="144" y="802"/>
                    </a:lnTo>
                    <a:lnTo>
                      <a:pt x="146" y="798"/>
                    </a:lnTo>
                    <a:lnTo>
                      <a:pt x="149" y="796"/>
                    </a:lnTo>
                    <a:lnTo>
                      <a:pt x="154" y="794"/>
                    </a:lnTo>
                    <a:lnTo>
                      <a:pt x="163" y="791"/>
                    </a:lnTo>
                    <a:lnTo>
                      <a:pt x="174" y="790"/>
                    </a:lnTo>
                    <a:lnTo>
                      <a:pt x="184" y="790"/>
                    </a:lnTo>
                    <a:lnTo>
                      <a:pt x="195" y="789"/>
                    </a:lnTo>
                    <a:lnTo>
                      <a:pt x="206" y="786"/>
                    </a:lnTo>
                    <a:lnTo>
                      <a:pt x="206" y="786"/>
                    </a:lnTo>
                    <a:lnTo>
                      <a:pt x="213" y="782"/>
                    </a:lnTo>
                    <a:lnTo>
                      <a:pt x="218" y="779"/>
                    </a:lnTo>
                    <a:lnTo>
                      <a:pt x="223" y="775"/>
                    </a:lnTo>
                    <a:lnTo>
                      <a:pt x="228" y="771"/>
                    </a:lnTo>
                    <a:lnTo>
                      <a:pt x="231" y="765"/>
                    </a:lnTo>
                    <a:lnTo>
                      <a:pt x="233" y="760"/>
                    </a:lnTo>
                    <a:lnTo>
                      <a:pt x="237" y="748"/>
                    </a:lnTo>
                    <a:lnTo>
                      <a:pt x="239" y="735"/>
                    </a:lnTo>
                    <a:lnTo>
                      <a:pt x="239" y="722"/>
                    </a:lnTo>
                    <a:lnTo>
                      <a:pt x="239" y="694"/>
                    </a:lnTo>
                    <a:lnTo>
                      <a:pt x="239" y="694"/>
                    </a:lnTo>
                    <a:lnTo>
                      <a:pt x="240" y="688"/>
                    </a:lnTo>
                    <a:lnTo>
                      <a:pt x="243" y="683"/>
                    </a:lnTo>
                    <a:lnTo>
                      <a:pt x="247" y="680"/>
                    </a:lnTo>
                    <a:lnTo>
                      <a:pt x="252" y="676"/>
                    </a:lnTo>
                    <a:lnTo>
                      <a:pt x="256" y="673"/>
                    </a:lnTo>
                    <a:lnTo>
                      <a:pt x="260" y="669"/>
                    </a:lnTo>
                    <a:lnTo>
                      <a:pt x="263" y="666"/>
                    </a:lnTo>
                    <a:lnTo>
                      <a:pt x="264" y="661"/>
                    </a:lnTo>
                    <a:lnTo>
                      <a:pt x="264" y="661"/>
                    </a:lnTo>
                    <a:lnTo>
                      <a:pt x="263" y="653"/>
                    </a:lnTo>
                    <a:lnTo>
                      <a:pt x="262" y="645"/>
                    </a:lnTo>
                    <a:lnTo>
                      <a:pt x="259" y="631"/>
                    </a:lnTo>
                    <a:lnTo>
                      <a:pt x="253" y="619"/>
                    </a:lnTo>
                    <a:lnTo>
                      <a:pt x="246" y="607"/>
                    </a:lnTo>
                    <a:lnTo>
                      <a:pt x="237" y="596"/>
                    </a:lnTo>
                    <a:lnTo>
                      <a:pt x="226" y="586"/>
                    </a:lnTo>
                    <a:lnTo>
                      <a:pt x="206" y="568"/>
                    </a:lnTo>
                    <a:lnTo>
                      <a:pt x="184" y="549"/>
                    </a:lnTo>
                    <a:lnTo>
                      <a:pt x="174" y="539"/>
                    </a:lnTo>
                    <a:lnTo>
                      <a:pt x="164" y="529"/>
                    </a:lnTo>
                    <a:lnTo>
                      <a:pt x="157" y="517"/>
                    </a:lnTo>
                    <a:lnTo>
                      <a:pt x="152" y="506"/>
                    </a:lnTo>
                    <a:lnTo>
                      <a:pt x="148" y="492"/>
                    </a:lnTo>
                    <a:lnTo>
                      <a:pt x="147" y="484"/>
                    </a:lnTo>
                    <a:lnTo>
                      <a:pt x="146" y="477"/>
                    </a:lnTo>
                    <a:lnTo>
                      <a:pt x="146" y="477"/>
                    </a:lnTo>
                    <a:lnTo>
                      <a:pt x="147" y="469"/>
                    </a:lnTo>
                    <a:lnTo>
                      <a:pt x="148" y="463"/>
                    </a:lnTo>
                    <a:lnTo>
                      <a:pt x="148" y="458"/>
                    </a:lnTo>
                    <a:lnTo>
                      <a:pt x="146" y="452"/>
                    </a:lnTo>
                    <a:lnTo>
                      <a:pt x="146" y="452"/>
                    </a:lnTo>
                    <a:lnTo>
                      <a:pt x="155" y="431"/>
                    </a:lnTo>
                    <a:lnTo>
                      <a:pt x="163" y="413"/>
                    </a:lnTo>
                    <a:lnTo>
                      <a:pt x="167" y="404"/>
                    </a:lnTo>
                    <a:lnTo>
                      <a:pt x="170" y="393"/>
                    </a:lnTo>
                    <a:lnTo>
                      <a:pt x="171" y="383"/>
                    </a:lnTo>
                    <a:lnTo>
                      <a:pt x="172" y="370"/>
                    </a:lnTo>
                    <a:lnTo>
                      <a:pt x="172" y="370"/>
                    </a:lnTo>
                    <a:lnTo>
                      <a:pt x="172" y="362"/>
                    </a:lnTo>
                    <a:lnTo>
                      <a:pt x="170" y="353"/>
                    </a:lnTo>
                    <a:lnTo>
                      <a:pt x="165" y="333"/>
                    </a:lnTo>
                    <a:lnTo>
                      <a:pt x="159" y="314"/>
                    </a:lnTo>
                    <a:lnTo>
                      <a:pt x="151" y="293"/>
                    </a:lnTo>
                    <a:lnTo>
                      <a:pt x="136" y="256"/>
                    </a:lnTo>
                    <a:lnTo>
                      <a:pt x="130" y="240"/>
                    </a:lnTo>
                    <a:lnTo>
                      <a:pt x="129" y="233"/>
                    </a:lnTo>
                    <a:lnTo>
                      <a:pt x="129" y="227"/>
                    </a:lnTo>
                    <a:lnTo>
                      <a:pt x="129" y="227"/>
                    </a:lnTo>
                    <a:lnTo>
                      <a:pt x="129" y="223"/>
                    </a:lnTo>
                    <a:lnTo>
                      <a:pt x="130" y="218"/>
                    </a:lnTo>
                    <a:lnTo>
                      <a:pt x="133" y="211"/>
                    </a:lnTo>
                    <a:lnTo>
                      <a:pt x="139" y="206"/>
                    </a:lnTo>
                    <a:lnTo>
                      <a:pt x="146" y="201"/>
                    </a:lnTo>
                    <a:lnTo>
                      <a:pt x="154" y="198"/>
                    </a:lnTo>
                    <a:lnTo>
                      <a:pt x="162" y="195"/>
                    </a:lnTo>
                    <a:lnTo>
                      <a:pt x="171" y="194"/>
                    </a:lnTo>
                    <a:lnTo>
                      <a:pt x="180" y="194"/>
                    </a:lnTo>
                    <a:lnTo>
                      <a:pt x="180" y="194"/>
                    </a:lnTo>
                    <a:lnTo>
                      <a:pt x="231" y="194"/>
                    </a:lnTo>
                    <a:lnTo>
                      <a:pt x="231" y="194"/>
                    </a:lnTo>
                    <a:lnTo>
                      <a:pt x="238" y="196"/>
                    </a:lnTo>
                    <a:lnTo>
                      <a:pt x="249" y="200"/>
                    </a:lnTo>
                    <a:lnTo>
                      <a:pt x="258" y="201"/>
                    </a:lnTo>
                    <a:lnTo>
                      <a:pt x="266" y="202"/>
                    </a:lnTo>
                    <a:lnTo>
                      <a:pt x="274" y="201"/>
                    </a:lnTo>
                    <a:lnTo>
                      <a:pt x="282" y="199"/>
                    </a:lnTo>
                    <a:lnTo>
                      <a:pt x="282" y="199"/>
                    </a:lnTo>
                    <a:lnTo>
                      <a:pt x="287" y="195"/>
                    </a:lnTo>
                    <a:lnTo>
                      <a:pt x="292" y="191"/>
                    </a:lnTo>
                    <a:lnTo>
                      <a:pt x="295" y="186"/>
                    </a:lnTo>
                    <a:lnTo>
                      <a:pt x="300" y="180"/>
                    </a:lnTo>
                    <a:lnTo>
                      <a:pt x="314" y="154"/>
                    </a:lnTo>
                    <a:lnTo>
                      <a:pt x="322" y="141"/>
                    </a:lnTo>
                    <a:lnTo>
                      <a:pt x="327" y="135"/>
                    </a:lnTo>
                    <a:lnTo>
                      <a:pt x="333" y="131"/>
                    </a:lnTo>
                    <a:lnTo>
                      <a:pt x="339" y="126"/>
                    </a:lnTo>
                    <a:lnTo>
                      <a:pt x="347" y="123"/>
                    </a:lnTo>
                    <a:lnTo>
                      <a:pt x="356" y="122"/>
                    </a:lnTo>
                    <a:lnTo>
                      <a:pt x="367" y="120"/>
                    </a:lnTo>
                    <a:lnTo>
                      <a:pt x="367" y="120"/>
                    </a:lnTo>
                    <a:lnTo>
                      <a:pt x="376" y="120"/>
                    </a:lnTo>
                    <a:lnTo>
                      <a:pt x="382" y="122"/>
                    </a:lnTo>
                    <a:lnTo>
                      <a:pt x="388" y="125"/>
                    </a:lnTo>
                    <a:lnTo>
                      <a:pt x="390" y="125"/>
                    </a:lnTo>
                    <a:lnTo>
                      <a:pt x="393" y="125"/>
                    </a:lnTo>
                    <a:lnTo>
                      <a:pt x="404" y="120"/>
                    </a:lnTo>
                    <a:lnTo>
                      <a:pt x="404" y="120"/>
                    </a:lnTo>
                    <a:lnTo>
                      <a:pt x="407" y="119"/>
                    </a:lnTo>
                    <a:lnTo>
                      <a:pt x="409" y="116"/>
                    </a:lnTo>
                    <a:lnTo>
                      <a:pt x="411" y="114"/>
                    </a:lnTo>
                    <a:lnTo>
                      <a:pt x="412" y="109"/>
                    </a:lnTo>
                    <a:lnTo>
                      <a:pt x="413" y="101"/>
                    </a:lnTo>
                    <a:lnTo>
                      <a:pt x="412" y="91"/>
                    </a:lnTo>
                    <a:lnTo>
                      <a:pt x="409" y="69"/>
                    </a:lnTo>
                    <a:lnTo>
                      <a:pt x="409" y="59"/>
                    </a:lnTo>
                    <a:lnTo>
                      <a:pt x="411" y="51"/>
                    </a:lnTo>
                    <a:lnTo>
                      <a:pt x="411" y="51"/>
                    </a:lnTo>
                    <a:lnTo>
                      <a:pt x="417" y="46"/>
                    </a:lnTo>
                    <a:lnTo>
                      <a:pt x="424" y="39"/>
                    </a:lnTo>
                    <a:lnTo>
                      <a:pt x="440" y="21"/>
                    </a:lnTo>
                    <a:lnTo>
                      <a:pt x="449" y="13"/>
                    </a:lnTo>
                    <a:lnTo>
                      <a:pt x="457" y="5"/>
                    </a:lnTo>
                    <a:lnTo>
                      <a:pt x="463" y="1"/>
                    </a:lnTo>
                    <a:lnTo>
                      <a:pt x="467" y="0"/>
                    </a:lnTo>
                    <a:lnTo>
                      <a:pt x="469" y="0"/>
                    </a:lnTo>
                    <a:lnTo>
                      <a:pt x="469" y="0"/>
                    </a:lnTo>
                    <a:lnTo>
                      <a:pt x="480" y="0"/>
                    </a:lnTo>
                    <a:lnTo>
                      <a:pt x="490" y="2"/>
                    </a:lnTo>
                    <a:lnTo>
                      <a:pt x="501" y="5"/>
                    </a:lnTo>
                    <a:lnTo>
                      <a:pt x="513" y="9"/>
                    </a:lnTo>
                    <a:lnTo>
                      <a:pt x="524" y="15"/>
                    </a:lnTo>
                    <a:lnTo>
                      <a:pt x="536" y="20"/>
                    </a:lnTo>
                    <a:lnTo>
                      <a:pt x="546" y="27"/>
                    </a:lnTo>
                    <a:lnTo>
                      <a:pt x="557" y="34"/>
                    </a:lnTo>
                    <a:lnTo>
                      <a:pt x="567" y="42"/>
                    </a:lnTo>
                    <a:lnTo>
                      <a:pt x="576" y="51"/>
                    </a:lnTo>
                    <a:lnTo>
                      <a:pt x="584" y="61"/>
                    </a:lnTo>
                    <a:lnTo>
                      <a:pt x="591" y="71"/>
                    </a:lnTo>
                    <a:lnTo>
                      <a:pt x="597" y="81"/>
                    </a:lnTo>
                    <a:lnTo>
                      <a:pt x="602" y="92"/>
                    </a:lnTo>
                    <a:lnTo>
                      <a:pt x="605" y="102"/>
                    </a:lnTo>
                    <a:lnTo>
                      <a:pt x="606" y="114"/>
                    </a:lnTo>
                    <a:lnTo>
                      <a:pt x="606" y="114"/>
                    </a:lnTo>
                    <a:lnTo>
                      <a:pt x="605" y="118"/>
                    </a:lnTo>
                    <a:lnTo>
                      <a:pt x="604" y="124"/>
                    </a:lnTo>
                    <a:lnTo>
                      <a:pt x="598" y="132"/>
                    </a:lnTo>
                    <a:lnTo>
                      <a:pt x="594" y="142"/>
                    </a:lnTo>
                    <a:lnTo>
                      <a:pt x="591" y="148"/>
                    </a:lnTo>
                    <a:lnTo>
                      <a:pt x="591" y="154"/>
                    </a:lnTo>
                    <a:lnTo>
                      <a:pt x="591" y="154"/>
                    </a:lnTo>
                    <a:lnTo>
                      <a:pt x="591" y="164"/>
                    </a:lnTo>
                    <a:lnTo>
                      <a:pt x="594" y="173"/>
                    </a:lnTo>
                    <a:lnTo>
                      <a:pt x="596" y="181"/>
                    </a:lnTo>
                    <a:lnTo>
                      <a:pt x="599" y="187"/>
                    </a:lnTo>
                    <a:lnTo>
                      <a:pt x="605" y="192"/>
                    </a:lnTo>
                    <a:lnTo>
                      <a:pt x="611" y="195"/>
                    </a:lnTo>
                    <a:lnTo>
                      <a:pt x="619" y="198"/>
                    </a:lnTo>
                    <a:lnTo>
                      <a:pt x="628" y="199"/>
                    </a:lnTo>
                    <a:lnTo>
                      <a:pt x="628" y="199"/>
                    </a:lnTo>
                    <a:lnTo>
                      <a:pt x="637" y="198"/>
                    </a:lnTo>
                    <a:lnTo>
                      <a:pt x="644" y="194"/>
                    </a:lnTo>
                    <a:lnTo>
                      <a:pt x="649" y="189"/>
                    </a:lnTo>
                    <a:lnTo>
                      <a:pt x="652" y="185"/>
                    </a:lnTo>
                    <a:lnTo>
                      <a:pt x="656" y="180"/>
                    </a:lnTo>
                    <a:lnTo>
                      <a:pt x="660" y="177"/>
                    </a:lnTo>
                    <a:lnTo>
                      <a:pt x="665" y="173"/>
                    </a:lnTo>
                    <a:lnTo>
                      <a:pt x="672" y="172"/>
                    </a:lnTo>
                    <a:lnTo>
                      <a:pt x="672" y="172"/>
                    </a:lnTo>
                    <a:lnTo>
                      <a:pt x="683" y="173"/>
                    </a:lnTo>
                    <a:lnTo>
                      <a:pt x="691" y="176"/>
                    </a:lnTo>
                    <a:lnTo>
                      <a:pt x="699" y="178"/>
                    </a:lnTo>
                    <a:lnTo>
                      <a:pt x="709" y="179"/>
                    </a:lnTo>
                    <a:lnTo>
                      <a:pt x="709" y="179"/>
                    </a:lnTo>
                    <a:lnTo>
                      <a:pt x="742" y="179"/>
                    </a:lnTo>
                    <a:lnTo>
                      <a:pt x="742" y="179"/>
                    </a:lnTo>
                    <a:lnTo>
                      <a:pt x="745" y="180"/>
                    </a:lnTo>
                    <a:lnTo>
                      <a:pt x="749" y="181"/>
                    </a:lnTo>
                    <a:lnTo>
                      <a:pt x="751" y="183"/>
                    </a:lnTo>
                    <a:lnTo>
                      <a:pt x="755" y="186"/>
                    </a:lnTo>
                    <a:lnTo>
                      <a:pt x="758" y="193"/>
                    </a:lnTo>
                    <a:lnTo>
                      <a:pt x="763" y="201"/>
                    </a:lnTo>
                    <a:lnTo>
                      <a:pt x="766" y="209"/>
                    </a:lnTo>
                    <a:lnTo>
                      <a:pt x="771" y="217"/>
                    </a:lnTo>
                    <a:lnTo>
                      <a:pt x="778" y="223"/>
                    </a:lnTo>
                    <a:lnTo>
                      <a:pt x="781" y="226"/>
                    </a:lnTo>
                    <a:lnTo>
                      <a:pt x="786" y="227"/>
                    </a:lnTo>
                    <a:lnTo>
                      <a:pt x="786" y="227"/>
                    </a:lnTo>
                    <a:lnTo>
                      <a:pt x="776" y="236"/>
                    </a:lnTo>
                    <a:lnTo>
                      <a:pt x="770" y="244"/>
                    </a:lnTo>
                    <a:lnTo>
                      <a:pt x="764" y="252"/>
                    </a:lnTo>
                    <a:lnTo>
                      <a:pt x="760" y="260"/>
                    </a:lnTo>
                    <a:lnTo>
                      <a:pt x="759" y="269"/>
                    </a:lnTo>
                    <a:lnTo>
                      <a:pt x="760" y="278"/>
                    </a:lnTo>
                    <a:lnTo>
                      <a:pt x="764" y="290"/>
                    </a:lnTo>
                    <a:lnTo>
                      <a:pt x="771" y="301"/>
                    </a:lnTo>
                    <a:lnTo>
                      <a:pt x="771" y="301"/>
                    </a:lnTo>
                    <a:lnTo>
                      <a:pt x="759" y="301"/>
                    </a:lnTo>
                    <a:lnTo>
                      <a:pt x="747" y="302"/>
                    </a:lnTo>
                    <a:lnTo>
                      <a:pt x="735" y="305"/>
                    </a:lnTo>
                    <a:lnTo>
                      <a:pt x="725" y="308"/>
                    </a:lnTo>
                    <a:lnTo>
                      <a:pt x="714" y="313"/>
                    </a:lnTo>
                    <a:lnTo>
                      <a:pt x="705" y="318"/>
                    </a:lnTo>
                    <a:lnTo>
                      <a:pt x="696" y="325"/>
                    </a:lnTo>
                    <a:lnTo>
                      <a:pt x="688" y="331"/>
                    </a:lnTo>
                    <a:lnTo>
                      <a:pt x="674" y="344"/>
                    </a:lnTo>
                    <a:lnTo>
                      <a:pt x="663" y="355"/>
                    </a:lnTo>
                    <a:lnTo>
                      <a:pt x="653" y="367"/>
                    </a:lnTo>
                    <a:lnTo>
                      <a:pt x="653" y="367"/>
                    </a:lnTo>
                    <a:lnTo>
                      <a:pt x="648" y="381"/>
                    </a:lnTo>
                    <a:lnTo>
                      <a:pt x="642" y="392"/>
                    </a:lnTo>
                    <a:lnTo>
                      <a:pt x="634" y="401"/>
                    </a:lnTo>
                    <a:lnTo>
                      <a:pt x="627" y="409"/>
                    </a:lnTo>
                    <a:lnTo>
                      <a:pt x="619" y="416"/>
                    </a:lnTo>
                    <a:lnTo>
                      <a:pt x="611" y="422"/>
                    </a:lnTo>
                    <a:lnTo>
                      <a:pt x="595" y="431"/>
                    </a:lnTo>
                    <a:lnTo>
                      <a:pt x="588" y="437"/>
                    </a:lnTo>
                    <a:lnTo>
                      <a:pt x="581" y="443"/>
                    </a:lnTo>
                    <a:lnTo>
                      <a:pt x="574" y="450"/>
                    </a:lnTo>
                    <a:lnTo>
                      <a:pt x="569" y="458"/>
                    </a:lnTo>
                    <a:lnTo>
                      <a:pt x="565" y="467"/>
                    </a:lnTo>
                    <a:lnTo>
                      <a:pt x="561" y="479"/>
                    </a:lnTo>
                    <a:lnTo>
                      <a:pt x="559" y="493"/>
                    </a:lnTo>
                    <a:lnTo>
                      <a:pt x="558" y="511"/>
                    </a:lnTo>
                    <a:lnTo>
                      <a:pt x="558" y="511"/>
                    </a:lnTo>
                    <a:lnTo>
                      <a:pt x="559" y="536"/>
                    </a:lnTo>
                    <a:lnTo>
                      <a:pt x="560" y="561"/>
                    </a:lnTo>
                    <a:lnTo>
                      <a:pt x="564" y="611"/>
                    </a:lnTo>
                    <a:lnTo>
                      <a:pt x="568" y="658"/>
                    </a:lnTo>
                    <a:lnTo>
                      <a:pt x="573" y="703"/>
                    </a:lnTo>
                    <a:lnTo>
                      <a:pt x="576" y="745"/>
                    </a:lnTo>
                    <a:lnTo>
                      <a:pt x="576" y="766"/>
                    </a:lnTo>
                    <a:lnTo>
                      <a:pt x="575" y="786"/>
                    </a:lnTo>
                    <a:lnTo>
                      <a:pt x="573" y="805"/>
                    </a:lnTo>
                    <a:lnTo>
                      <a:pt x="569" y="824"/>
                    </a:lnTo>
                    <a:lnTo>
                      <a:pt x="565" y="842"/>
                    </a:lnTo>
                    <a:lnTo>
                      <a:pt x="558" y="859"/>
                    </a:lnTo>
                    <a:lnTo>
                      <a:pt x="558" y="859"/>
                    </a:lnTo>
                    <a:lnTo>
                      <a:pt x="557" y="863"/>
                    </a:lnTo>
                    <a:lnTo>
                      <a:pt x="557" y="867"/>
                    </a:lnTo>
                    <a:lnTo>
                      <a:pt x="558" y="882"/>
                    </a:lnTo>
                    <a:lnTo>
                      <a:pt x="565" y="934"/>
                    </a:lnTo>
                    <a:lnTo>
                      <a:pt x="568" y="970"/>
                    </a:lnTo>
                    <a:lnTo>
                      <a:pt x="572" y="1011"/>
                    </a:lnTo>
                    <a:lnTo>
                      <a:pt x="572" y="1057"/>
                    </a:lnTo>
                    <a:lnTo>
                      <a:pt x="571" y="1082"/>
                    </a:lnTo>
                    <a:lnTo>
                      <a:pt x="569" y="1109"/>
                    </a:lnTo>
                    <a:lnTo>
                      <a:pt x="569" y="1109"/>
                    </a:lnTo>
                    <a:lnTo>
                      <a:pt x="567" y="1132"/>
                    </a:lnTo>
                    <a:lnTo>
                      <a:pt x="562" y="1156"/>
                    </a:lnTo>
                    <a:lnTo>
                      <a:pt x="558" y="1181"/>
                    </a:lnTo>
                    <a:lnTo>
                      <a:pt x="552" y="1206"/>
                    </a:lnTo>
                    <a:lnTo>
                      <a:pt x="539" y="1255"/>
                    </a:lnTo>
                    <a:lnTo>
                      <a:pt x="528" y="1300"/>
                    </a:lnTo>
                    <a:lnTo>
                      <a:pt x="523" y="1321"/>
                    </a:lnTo>
                    <a:lnTo>
                      <a:pt x="521" y="1339"/>
                    </a:lnTo>
                    <a:lnTo>
                      <a:pt x="520" y="1355"/>
                    </a:lnTo>
                    <a:lnTo>
                      <a:pt x="520" y="1363"/>
                    </a:lnTo>
                    <a:lnTo>
                      <a:pt x="521" y="1369"/>
                    </a:lnTo>
                    <a:lnTo>
                      <a:pt x="523" y="1375"/>
                    </a:lnTo>
                    <a:lnTo>
                      <a:pt x="526" y="1380"/>
                    </a:lnTo>
                    <a:lnTo>
                      <a:pt x="529" y="1384"/>
                    </a:lnTo>
                    <a:lnTo>
                      <a:pt x="533" y="1387"/>
                    </a:lnTo>
                    <a:lnTo>
                      <a:pt x="538" y="1391"/>
                    </a:lnTo>
                    <a:lnTo>
                      <a:pt x="544" y="1392"/>
                    </a:lnTo>
                    <a:lnTo>
                      <a:pt x="550" y="1392"/>
                    </a:lnTo>
                    <a:lnTo>
                      <a:pt x="558" y="1392"/>
                    </a:lnTo>
                    <a:lnTo>
                      <a:pt x="558" y="1392"/>
                    </a:lnTo>
                    <a:lnTo>
                      <a:pt x="585" y="1367"/>
                    </a:lnTo>
                    <a:lnTo>
                      <a:pt x="610" y="1348"/>
                    </a:lnTo>
                    <a:lnTo>
                      <a:pt x="620" y="1342"/>
                    </a:lnTo>
                    <a:lnTo>
                      <a:pt x="629" y="1337"/>
                    </a:lnTo>
                    <a:lnTo>
                      <a:pt x="638" y="1332"/>
                    </a:lnTo>
                    <a:lnTo>
                      <a:pt x="645" y="1330"/>
                    </a:lnTo>
                    <a:lnTo>
                      <a:pt x="653" y="1328"/>
                    </a:lnTo>
                    <a:lnTo>
                      <a:pt x="659" y="1328"/>
                    </a:lnTo>
                    <a:lnTo>
                      <a:pt x="665" y="1328"/>
                    </a:lnTo>
                    <a:lnTo>
                      <a:pt x="669" y="1329"/>
                    </a:lnTo>
                    <a:lnTo>
                      <a:pt x="674" y="1331"/>
                    </a:lnTo>
                    <a:lnTo>
                      <a:pt x="679" y="1334"/>
                    </a:lnTo>
                    <a:lnTo>
                      <a:pt x="682" y="1338"/>
                    </a:lnTo>
                    <a:lnTo>
                      <a:pt x="684" y="1342"/>
                    </a:lnTo>
                    <a:lnTo>
                      <a:pt x="690" y="1353"/>
                    </a:lnTo>
                    <a:lnTo>
                      <a:pt x="694" y="1364"/>
                    </a:lnTo>
                    <a:lnTo>
                      <a:pt x="702" y="1391"/>
                    </a:lnTo>
                    <a:lnTo>
                      <a:pt x="705" y="1403"/>
                    </a:lnTo>
                    <a:lnTo>
                      <a:pt x="710" y="1416"/>
                    </a:lnTo>
                    <a:lnTo>
                      <a:pt x="715" y="1426"/>
                    </a:lnTo>
                    <a:lnTo>
                      <a:pt x="719" y="1432"/>
                    </a:lnTo>
                    <a:lnTo>
                      <a:pt x="724" y="1436"/>
                    </a:lnTo>
                    <a:lnTo>
                      <a:pt x="724" y="1436"/>
                    </a:lnTo>
                    <a:lnTo>
                      <a:pt x="727" y="1432"/>
                    </a:lnTo>
                    <a:lnTo>
                      <a:pt x="729" y="1428"/>
                    </a:lnTo>
                    <a:lnTo>
                      <a:pt x="730" y="1423"/>
                    </a:lnTo>
                    <a:lnTo>
                      <a:pt x="732" y="1417"/>
                    </a:lnTo>
                    <a:lnTo>
                      <a:pt x="732" y="1406"/>
                    </a:lnTo>
                    <a:lnTo>
                      <a:pt x="730" y="1393"/>
                    </a:lnTo>
                    <a:lnTo>
                      <a:pt x="728" y="1380"/>
                    </a:lnTo>
                    <a:lnTo>
                      <a:pt x="727" y="1368"/>
                    </a:lnTo>
                    <a:lnTo>
                      <a:pt x="727" y="1357"/>
                    </a:lnTo>
                    <a:lnTo>
                      <a:pt x="728" y="1352"/>
                    </a:lnTo>
                    <a:lnTo>
                      <a:pt x="730" y="1347"/>
                    </a:lnTo>
                    <a:lnTo>
                      <a:pt x="730" y="1347"/>
                    </a:lnTo>
                    <a:lnTo>
                      <a:pt x="732" y="1339"/>
                    </a:lnTo>
                    <a:lnTo>
                      <a:pt x="733" y="1338"/>
                    </a:lnTo>
                    <a:lnTo>
                      <a:pt x="734" y="1337"/>
                    </a:lnTo>
                    <a:lnTo>
                      <a:pt x="735" y="1337"/>
                    </a:lnTo>
                    <a:lnTo>
                      <a:pt x="736" y="1338"/>
                    </a:lnTo>
                    <a:lnTo>
                      <a:pt x="739" y="1344"/>
                    </a:lnTo>
                    <a:lnTo>
                      <a:pt x="747" y="1361"/>
                    </a:lnTo>
                    <a:lnTo>
                      <a:pt x="757" y="1383"/>
                    </a:lnTo>
                    <a:lnTo>
                      <a:pt x="764" y="1393"/>
                    </a:lnTo>
                    <a:lnTo>
                      <a:pt x="771" y="1402"/>
                    </a:lnTo>
                    <a:lnTo>
                      <a:pt x="779" y="1410"/>
                    </a:lnTo>
                    <a:lnTo>
                      <a:pt x="782" y="1413"/>
                    </a:lnTo>
                    <a:lnTo>
                      <a:pt x="787" y="1414"/>
                    </a:lnTo>
                    <a:lnTo>
                      <a:pt x="791" y="1415"/>
                    </a:lnTo>
                    <a:lnTo>
                      <a:pt x="796" y="1415"/>
                    </a:lnTo>
                    <a:lnTo>
                      <a:pt x="802" y="1413"/>
                    </a:lnTo>
                    <a:lnTo>
                      <a:pt x="806" y="1410"/>
                    </a:lnTo>
                    <a:lnTo>
                      <a:pt x="812" y="1406"/>
                    </a:lnTo>
                    <a:lnTo>
                      <a:pt x="818" y="1401"/>
                    </a:lnTo>
                    <a:lnTo>
                      <a:pt x="824" y="1393"/>
                    </a:lnTo>
                    <a:lnTo>
                      <a:pt x="829" y="1385"/>
                    </a:lnTo>
                    <a:lnTo>
                      <a:pt x="829" y="1385"/>
                    </a:lnTo>
                    <a:lnTo>
                      <a:pt x="836" y="1380"/>
                    </a:lnTo>
                    <a:lnTo>
                      <a:pt x="841" y="1376"/>
                    </a:lnTo>
                    <a:lnTo>
                      <a:pt x="843" y="1371"/>
                    </a:lnTo>
                    <a:lnTo>
                      <a:pt x="846" y="1366"/>
                    </a:lnTo>
                    <a:lnTo>
                      <a:pt x="846" y="1360"/>
                    </a:lnTo>
                    <a:lnTo>
                      <a:pt x="844" y="1353"/>
                    </a:lnTo>
                    <a:lnTo>
                      <a:pt x="840" y="1339"/>
                    </a:lnTo>
                    <a:lnTo>
                      <a:pt x="833" y="1322"/>
                    </a:lnTo>
                    <a:lnTo>
                      <a:pt x="826" y="1301"/>
                    </a:lnTo>
                    <a:lnTo>
                      <a:pt x="824" y="1290"/>
                    </a:lnTo>
                    <a:lnTo>
                      <a:pt x="821" y="1277"/>
                    </a:lnTo>
                    <a:lnTo>
                      <a:pt x="820" y="1263"/>
                    </a:lnTo>
                    <a:lnTo>
                      <a:pt x="819" y="1249"/>
                    </a:lnTo>
                    <a:lnTo>
                      <a:pt x="819" y="1249"/>
                    </a:lnTo>
                    <a:lnTo>
                      <a:pt x="837" y="1231"/>
                    </a:lnTo>
                    <a:lnTo>
                      <a:pt x="854" y="1216"/>
                    </a:lnTo>
                    <a:lnTo>
                      <a:pt x="870" y="1206"/>
                    </a:lnTo>
                    <a:lnTo>
                      <a:pt x="886" y="1199"/>
                    </a:lnTo>
                    <a:lnTo>
                      <a:pt x="900" y="1194"/>
                    </a:lnTo>
                    <a:lnTo>
                      <a:pt x="913" y="1192"/>
                    </a:lnTo>
                    <a:lnTo>
                      <a:pt x="926" y="1193"/>
                    </a:lnTo>
                    <a:lnTo>
                      <a:pt x="938" y="1194"/>
                    </a:lnTo>
                    <a:lnTo>
                      <a:pt x="949" y="1198"/>
                    </a:lnTo>
                    <a:lnTo>
                      <a:pt x="959" y="1202"/>
                    </a:lnTo>
                    <a:lnTo>
                      <a:pt x="979" y="1211"/>
                    </a:lnTo>
                    <a:lnTo>
                      <a:pt x="995" y="1219"/>
                    </a:lnTo>
                    <a:lnTo>
                      <a:pt x="1003" y="1222"/>
                    </a:lnTo>
                    <a:lnTo>
                      <a:pt x="1010" y="1223"/>
                    </a:lnTo>
                    <a:lnTo>
                      <a:pt x="1010" y="1223"/>
                    </a:lnTo>
                    <a:lnTo>
                      <a:pt x="1042" y="1219"/>
                    </a:lnTo>
                    <a:lnTo>
                      <a:pt x="1066" y="1218"/>
                    </a:lnTo>
                    <a:lnTo>
                      <a:pt x="1084" y="1219"/>
                    </a:lnTo>
                    <a:lnTo>
                      <a:pt x="1091" y="1221"/>
                    </a:lnTo>
                    <a:lnTo>
                      <a:pt x="1095" y="1222"/>
                    </a:lnTo>
                    <a:lnTo>
                      <a:pt x="1099" y="1224"/>
                    </a:lnTo>
                    <a:lnTo>
                      <a:pt x="1101" y="1226"/>
                    </a:lnTo>
                    <a:lnTo>
                      <a:pt x="1102" y="1229"/>
                    </a:lnTo>
                    <a:lnTo>
                      <a:pt x="1103" y="1232"/>
                    </a:lnTo>
                    <a:lnTo>
                      <a:pt x="1101" y="1238"/>
                    </a:lnTo>
                    <a:lnTo>
                      <a:pt x="1098" y="1245"/>
                    </a:lnTo>
                    <a:lnTo>
                      <a:pt x="1086" y="1260"/>
                    </a:lnTo>
                    <a:lnTo>
                      <a:pt x="1080" y="1267"/>
                    </a:lnTo>
                    <a:lnTo>
                      <a:pt x="1076" y="1273"/>
                    </a:lnTo>
                    <a:lnTo>
                      <a:pt x="1075" y="1279"/>
                    </a:lnTo>
                    <a:lnTo>
                      <a:pt x="1075" y="1282"/>
                    </a:lnTo>
                    <a:lnTo>
                      <a:pt x="1076" y="1284"/>
                    </a:lnTo>
                    <a:lnTo>
                      <a:pt x="1077" y="1286"/>
                    </a:lnTo>
                    <a:lnTo>
                      <a:pt x="1080" y="1287"/>
                    </a:lnTo>
                    <a:lnTo>
                      <a:pt x="1091" y="1288"/>
                    </a:lnTo>
                    <a:lnTo>
                      <a:pt x="1091" y="1288"/>
                    </a:lnTo>
                    <a:lnTo>
                      <a:pt x="1101" y="1291"/>
                    </a:lnTo>
                    <a:lnTo>
                      <a:pt x="1110" y="1294"/>
                    </a:lnTo>
                    <a:lnTo>
                      <a:pt x="1119" y="1296"/>
                    </a:lnTo>
                    <a:lnTo>
                      <a:pt x="1127" y="1301"/>
                    </a:lnTo>
                    <a:lnTo>
                      <a:pt x="1144" y="1310"/>
                    </a:lnTo>
                    <a:lnTo>
                      <a:pt x="1157" y="1321"/>
                    </a:lnTo>
                    <a:lnTo>
                      <a:pt x="1170" y="1334"/>
                    </a:lnTo>
                    <a:lnTo>
                      <a:pt x="1182" y="1348"/>
                    </a:lnTo>
                    <a:lnTo>
                      <a:pt x="1192" y="1364"/>
                    </a:lnTo>
                    <a:lnTo>
                      <a:pt x="1201" y="1380"/>
                    </a:lnTo>
                    <a:lnTo>
                      <a:pt x="1210" y="1398"/>
                    </a:lnTo>
                    <a:lnTo>
                      <a:pt x="1217" y="1416"/>
                    </a:lnTo>
                    <a:lnTo>
                      <a:pt x="1232" y="1453"/>
                    </a:lnTo>
                    <a:lnTo>
                      <a:pt x="1245" y="1490"/>
                    </a:lnTo>
                    <a:lnTo>
                      <a:pt x="1260" y="1524"/>
                    </a:lnTo>
                    <a:lnTo>
                      <a:pt x="1260" y="1524"/>
                    </a:lnTo>
                    <a:lnTo>
                      <a:pt x="1270" y="1545"/>
                    </a:lnTo>
                    <a:lnTo>
                      <a:pt x="1282" y="1565"/>
                    </a:lnTo>
                    <a:lnTo>
                      <a:pt x="1295" y="1584"/>
                    </a:lnTo>
                    <a:lnTo>
                      <a:pt x="1308" y="1603"/>
                    </a:lnTo>
                    <a:lnTo>
                      <a:pt x="1337" y="1639"/>
                    </a:lnTo>
                    <a:lnTo>
                      <a:pt x="1366" y="1674"/>
                    </a:lnTo>
                    <a:lnTo>
                      <a:pt x="1394" y="1710"/>
                    </a:lnTo>
                    <a:lnTo>
                      <a:pt x="1409" y="1728"/>
                    </a:lnTo>
                    <a:lnTo>
                      <a:pt x="1422" y="1746"/>
                    </a:lnTo>
                    <a:lnTo>
                      <a:pt x="1436" y="1766"/>
                    </a:lnTo>
                    <a:lnTo>
                      <a:pt x="1447" y="1786"/>
                    </a:lnTo>
                    <a:lnTo>
                      <a:pt x="1459" y="1807"/>
                    </a:lnTo>
                    <a:lnTo>
                      <a:pt x="1469" y="1829"/>
                    </a:lnTo>
                    <a:lnTo>
                      <a:pt x="1469" y="1829"/>
                    </a:lnTo>
                    <a:lnTo>
                      <a:pt x="1475" y="1843"/>
                    </a:lnTo>
                    <a:lnTo>
                      <a:pt x="1478" y="1856"/>
                    </a:lnTo>
                    <a:lnTo>
                      <a:pt x="1481" y="1867"/>
                    </a:lnTo>
                    <a:lnTo>
                      <a:pt x="1482" y="1880"/>
                    </a:lnTo>
                    <a:lnTo>
                      <a:pt x="1482" y="1891"/>
                    </a:lnTo>
                    <a:lnTo>
                      <a:pt x="1482" y="1903"/>
                    </a:lnTo>
                    <a:lnTo>
                      <a:pt x="1478" y="1927"/>
                    </a:lnTo>
                    <a:lnTo>
                      <a:pt x="1476" y="1954"/>
                    </a:lnTo>
                    <a:lnTo>
                      <a:pt x="1474" y="1983"/>
                    </a:lnTo>
                    <a:lnTo>
                      <a:pt x="1474" y="2001"/>
                    </a:lnTo>
                    <a:lnTo>
                      <a:pt x="1475" y="2019"/>
                    </a:lnTo>
                    <a:lnTo>
                      <a:pt x="1476" y="2039"/>
                    </a:lnTo>
                    <a:lnTo>
                      <a:pt x="1480" y="2061"/>
                    </a:lnTo>
                    <a:lnTo>
                      <a:pt x="1480" y="2061"/>
                    </a:lnTo>
                    <a:lnTo>
                      <a:pt x="1470" y="2064"/>
                    </a:lnTo>
                    <a:lnTo>
                      <a:pt x="1462" y="2067"/>
                    </a:lnTo>
                    <a:lnTo>
                      <a:pt x="1455" y="2071"/>
                    </a:lnTo>
                    <a:lnTo>
                      <a:pt x="1447" y="2072"/>
                    </a:lnTo>
                    <a:lnTo>
                      <a:pt x="1447" y="2072"/>
                    </a:lnTo>
                    <a:lnTo>
                      <a:pt x="1444" y="2071"/>
                    </a:lnTo>
                    <a:lnTo>
                      <a:pt x="1442" y="2070"/>
                    </a:lnTo>
                    <a:lnTo>
                      <a:pt x="1439" y="2067"/>
                    </a:lnTo>
                    <a:lnTo>
                      <a:pt x="1438" y="2065"/>
                    </a:lnTo>
                    <a:lnTo>
                      <a:pt x="1436" y="2058"/>
                    </a:lnTo>
                    <a:lnTo>
                      <a:pt x="1436" y="2050"/>
                    </a:lnTo>
                    <a:lnTo>
                      <a:pt x="1436" y="2033"/>
                    </a:lnTo>
                    <a:lnTo>
                      <a:pt x="1435" y="2026"/>
                    </a:lnTo>
                    <a:lnTo>
                      <a:pt x="1432" y="2020"/>
                    </a:lnTo>
                    <a:lnTo>
                      <a:pt x="1432" y="2020"/>
                    </a:lnTo>
                    <a:lnTo>
                      <a:pt x="1431" y="2019"/>
                    </a:lnTo>
                    <a:lnTo>
                      <a:pt x="1429" y="2017"/>
                    </a:lnTo>
                    <a:lnTo>
                      <a:pt x="1421" y="2011"/>
                    </a:lnTo>
                    <a:lnTo>
                      <a:pt x="1397" y="1997"/>
                    </a:lnTo>
                    <a:lnTo>
                      <a:pt x="1370" y="1985"/>
                    </a:lnTo>
                    <a:lnTo>
                      <a:pt x="1361" y="1981"/>
                    </a:lnTo>
                    <a:lnTo>
                      <a:pt x="1355" y="1980"/>
                    </a:lnTo>
                    <a:lnTo>
                      <a:pt x="1355" y="1980"/>
                    </a:lnTo>
                    <a:lnTo>
                      <a:pt x="1293" y="2067"/>
                    </a:lnTo>
                    <a:lnTo>
                      <a:pt x="1293" y="2067"/>
                    </a:lnTo>
                    <a:lnTo>
                      <a:pt x="1293" y="2067"/>
                    </a:lnTo>
                    <a:lnTo>
                      <a:pt x="1323" y="2082"/>
                    </a:lnTo>
                    <a:lnTo>
                      <a:pt x="1346" y="2093"/>
                    </a:lnTo>
                    <a:lnTo>
                      <a:pt x="1354" y="2096"/>
                    </a:lnTo>
                    <a:lnTo>
                      <a:pt x="1359" y="2097"/>
                    </a:lnTo>
                    <a:lnTo>
                      <a:pt x="1359" y="2097"/>
                    </a:lnTo>
                    <a:lnTo>
                      <a:pt x="1367" y="2097"/>
                    </a:lnTo>
                    <a:lnTo>
                      <a:pt x="1374" y="2096"/>
                    </a:lnTo>
                    <a:lnTo>
                      <a:pt x="1383" y="2093"/>
                    </a:lnTo>
                    <a:lnTo>
                      <a:pt x="1386" y="2093"/>
                    </a:lnTo>
                    <a:lnTo>
                      <a:pt x="1391" y="2093"/>
                    </a:lnTo>
                    <a:lnTo>
                      <a:pt x="1396" y="2094"/>
                    </a:lnTo>
                    <a:lnTo>
                      <a:pt x="1402" y="2097"/>
                    </a:lnTo>
                    <a:lnTo>
                      <a:pt x="1402" y="2097"/>
                    </a:lnTo>
                    <a:lnTo>
                      <a:pt x="1402" y="2156"/>
                    </a:lnTo>
                    <a:lnTo>
                      <a:pt x="1402" y="2156"/>
                    </a:lnTo>
                    <a:lnTo>
                      <a:pt x="1402" y="2156"/>
                    </a:lnTo>
                    <a:lnTo>
                      <a:pt x="1398" y="2164"/>
                    </a:lnTo>
                    <a:lnTo>
                      <a:pt x="1390" y="2170"/>
                    </a:lnTo>
                    <a:lnTo>
                      <a:pt x="1382" y="2176"/>
                    </a:lnTo>
                    <a:lnTo>
                      <a:pt x="1374" y="2181"/>
                    </a:lnTo>
                    <a:lnTo>
                      <a:pt x="1364" y="2186"/>
                    </a:lnTo>
                    <a:lnTo>
                      <a:pt x="1359" y="2191"/>
                    </a:lnTo>
                    <a:lnTo>
                      <a:pt x="1354" y="2195"/>
                    </a:lnTo>
                    <a:lnTo>
                      <a:pt x="1352" y="2197"/>
                    </a:lnTo>
                    <a:lnTo>
                      <a:pt x="1352" y="2200"/>
                    </a:lnTo>
                    <a:lnTo>
                      <a:pt x="1352" y="2200"/>
                    </a:lnTo>
                    <a:lnTo>
                      <a:pt x="1353" y="2207"/>
                    </a:lnTo>
                    <a:lnTo>
                      <a:pt x="1355" y="2214"/>
                    </a:lnTo>
                    <a:lnTo>
                      <a:pt x="1360" y="2219"/>
                    </a:lnTo>
                    <a:lnTo>
                      <a:pt x="1364" y="2226"/>
                    </a:lnTo>
                    <a:lnTo>
                      <a:pt x="1369" y="2232"/>
                    </a:lnTo>
                    <a:lnTo>
                      <a:pt x="1373" y="2238"/>
                    </a:lnTo>
                    <a:lnTo>
                      <a:pt x="1376" y="2245"/>
                    </a:lnTo>
                    <a:lnTo>
                      <a:pt x="1377" y="2252"/>
                    </a:lnTo>
                    <a:lnTo>
                      <a:pt x="1377" y="2252"/>
                    </a:lnTo>
                    <a:lnTo>
                      <a:pt x="1376" y="2264"/>
                    </a:lnTo>
                    <a:lnTo>
                      <a:pt x="1373" y="2275"/>
                    </a:lnTo>
                    <a:lnTo>
                      <a:pt x="1368" y="2284"/>
                    </a:lnTo>
                    <a:lnTo>
                      <a:pt x="1361" y="2293"/>
                    </a:lnTo>
                    <a:lnTo>
                      <a:pt x="1352" y="2300"/>
                    </a:lnTo>
                    <a:lnTo>
                      <a:pt x="1343" y="2306"/>
                    </a:lnTo>
                    <a:lnTo>
                      <a:pt x="1332" y="2310"/>
                    </a:lnTo>
                    <a:lnTo>
                      <a:pt x="1321" y="2315"/>
                    </a:lnTo>
                    <a:lnTo>
                      <a:pt x="1308" y="2317"/>
                    </a:lnTo>
                    <a:lnTo>
                      <a:pt x="1295" y="2321"/>
                    </a:lnTo>
                    <a:lnTo>
                      <a:pt x="1269" y="2323"/>
                    </a:lnTo>
                    <a:lnTo>
                      <a:pt x="1244" y="2324"/>
                    </a:lnTo>
                    <a:lnTo>
                      <a:pt x="1219" y="2325"/>
                    </a:lnTo>
                    <a:lnTo>
                      <a:pt x="1219" y="2325"/>
                    </a:lnTo>
                    <a:lnTo>
                      <a:pt x="1216" y="2325"/>
                    </a:lnTo>
                    <a:lnTo>
                      <a:pt x="1213" y="2326"/>
                    </a:lnTo>
                    <a:lnTo>
                      <a:pt x="1205" y="2331"/>
                    </a:lnTo>
                    <a:lnTo>
                      <a:pt x="1198" y="2339"/>
                    </a:lnTo>
                    <a:lnTo>
                      <a:pt x="1191" y="2347"/>
                    </a:lnTo>
                    <a:lnTo>
                      <a:pt x="1184" y="2357"/>
                    </a:lnTo>
                    <a:lnTo>
                      <a:pt x="1179" y="2367"/>
                    </a:lnTo>
                    <a:lnTo>
                      <a:pt x="1177" y="2376"/>
                    </a:lnTo>
                    <a:lnTo>
                      <a:pt x="1176" y="2384"/>
                    </a:lnTo>
                    <a:lnTo>
                      <a:pt x="1176" y="2384"/>
                    </a:lnTo>
                    <a:lnTo>
                      <a:pt x="1176" y="2393"/>
                    </a:lnTo>
                    <a:lnTo>
                      <a:pt x="1178" y="2400"/>
                    </a:lnTo>
                    <a:lnTo>
                      <a:pt x="1180" y="2407"/>
                    </a:lnTo>
                    <a:lnTo>
                      <a:pt x="1183" y="2413"/>
                    </a:lnTo>
                    <a:lnTo>
                      <a:pt x="1187" y="2423"/>
                    </a:lnTo>
                    <a:lnTo>
                      <a:pt x="1190" y="2429"/>
                    </a:lnTo>
                    <a:lnTo>
                      <a:pt x="1190" y="2436"/>
                    </a:lnTo>
                    <a:lnTo>
                      <a:pt x="1190" y="2436"/>
                    </a:lnTo>
                    <a:lnTo>
                      <a:pt x="1190" y="2443"/>
                    </a:lnTo>
                    <a:lnTo>
                      <a:pt x="1186" y="2448"/>
                    </a:lnTo>
                    <a:lnTo>
                      <a:pt x="1182" y="2452"/>
                    </a:lnTo>
                    <a:lnTo>
                      <a:pt x="1177" y="2454"/>
                    </a:lnTo>
                    <a:lnTo>
                      <a:pt x="1170" y="2456"/>
                    </a:lnTo>
                    <a:lnTo>
                      <a:pt x="1163" y="2456"/>
                    </a:lnTo>
                    <a:lnTo>
                      <a:pt x="1149" y="2458"/>
                    </a:lnTo>
                    <a:lnTo>
                      <a:pt x="1149" y="2458"/>
                    </a:lnTo>
                    <a:lnTo>
                      <a:pt x="1149" y="2454"/>
                    </a:lnTo>
                    <a:lnTo>
                      <a:pt x="1149" y="2454"/>
                    </a:lnTo>
                    <a:lnTo>
                      <a:pt x="1149" y="2454"/>
                    </a:lnTo>
                    <a:lnTo>
                      <a:pt x="1144" y="2433"/>
                    </a:lnTo>
                    <a:lnTo>
                      <a:pt x="1138" y="2412"/>
                    </a:lnTo>
                    <a:lnTo>
                      <a:pt x="1133" y="2391"/>
                    </a:lnTo>
                    <a:lnTo>
                      <a:pt x="1130" y="2369"/>
                    </a:lnTo>
                    <a:lnTo>
                      <a:pt x="1129" y="2347"/>
                    </a:lnTo>
                    <a:lnTo>
                      <a:pt x="1129" y="2323"/>
                    </a:lnTo>
                    <a:lnTo>
                      <a:pt x="1131" y="2299"/>
                    </a:lnTo>
                    <a:lnTo>
                      <a:pt x="1134" y="2273"/>
                    </a:lnTo>
                    <a:lnTo>
                      <a:pt x="1134" y="2273"/>
                    </a:lnTo>
                    <a:lnTo>
                      <a:pt x="1127" y="2272"/>
                    </a:lnTo>
                    <a:lnTo>
                      <a:pt x="1121" y="2271"/>
                    </a:lnTo>
                    <a:lnTo>
                      <a:pt x="1115" y="2269"/>
                    </a:lnTo>
                    <a:lnTo>
                      <a:pt x="1110" y="2267"/>
                    </a:lnTo>
                    <a:lnTo>
                      <a:pt x="1101" y="2260"/>
                    </a:lnTo>
                    <a:lnTo>
                      <a:pt x="1094" y="2252"/>
                    </a:lnTo>
                    <a:lnTo>
                      <a:pt x="1087" y="2242"/>
                    </a:lnTo>
                    <a:lnTo>
                      <a:pt x="1081" y="2234"/>
                    </a:lnTo>
                    <a:lnTo>
                      <a:pt x="1076" y="2226"/>
                    </a:lnTo>
                    <a:lnTo>
                      <a:pt x="1069" y="2218"/>
                    </a:lnTo>
                    <a:lnTo>
                      <a:pt x="1069" y="2218"/>
                    </a:lnTo>
                    <a:lnTo>
                      <a:pt x="1065" y="2212"/>
                    </a:lnTo>
                    <a:lnTo>
                      <a:pt x="1061" y="2208"/>
                    </a:lnTo>
                    <a:lnTo>
                      <a:pt x="1054" y="2206"/>
                    </a:lnTo>
                    <a:lnTo>
                      <a:pt x="1047" y="2203"/>
                    </a:lnTo>
                    <a:lnTo>
                      <a:pt x="1047" y="2203"/>
                    </a:lnTo>
                    <a:lnTo>
                      <a:pt x="1039" y="2210"/>
                    </a:lnTo>
                    <a:lnTo>
                      <a:pt x="1032" y="2218"/>
                    </a:lnTo>
                    <a:lnTo>
                      <a:pt x="1026" y="2226"/>
                    </a:lnTo>
                    <a:lnTo>
                      <a:pt x="1019" y="2235"/>
                    </a:lnTo>
                    <a:lnTo>
                      <a:pt x="1009" y="2256"/>
                    </a:lnTo>
                    <a:lnTo>
                      <a:pt x="997" y="2278"/>
                    </a:lnTo>
                    <a:lnTo>
                      <a:pt x="978" y="2326"/>
                    </a:lnTo>
                    <a:lnTo>
                      <a:pt x="966" y="2349"/>
                    </a:lnTo>
                    <a:lnTo>
                      <a:pt x="955" y="2372"/>
                    </a:lnTo>
                    <a:lnTo>
                      <a:pt x="955" y="2372"/>
                    </a:lnTo>
                    <a:lnTo>
                      <a:pt x="944" y="2391"/>
                    </a:lnTo>
                    <a:lnTo>
                      <a:pt x="933" y="2407"/>
                    </a:lnTo>
                    <a:lnTo>
                      <a:pt x="921" y="2424"/>
                    </a:lnTo>
                    <a:lnTo>
                      <a:pt x="909" y="2439"/>
                    </a:lnTo>
                    <a:lnTo>
                      <a:pt x="895" y="2453"/>
                    </a:lnTo>
                    <a:lnTo>
                      <a:pt x="881" y="2466"/>
                    </a:lnTo>
                    <a:lnTo>
                      <a:pt x="867" y="2477"/>
                    </a:lnTo>
                    <a:lnTo>
                      <a:pt x="854" y="2486"/>
                    </a:lnTo>
                    <a:lnTo>
                      <a:pt x="841" y="2494"/>
                    </a:lnTo>
                    <a:lnTo>
                      <a:pt x="827" y="2500"/>
                    </a:lnTo>
                    <a:lnTo>
                      <a:pt x="814" y="2504"/>
                    </a:lnTo>
                    <a:lnTo>
                      <a:pt x="803" y="2504"/>
                    </a:lnTo>
                    <a:lnTo>
                      <a:pt x="797" y="2504"/>
                    </a:lnTo>
                    <a:lnTo>
                      <a:pt x="793" y="2502"/>
                    </a:lnTo>
                    <a:lnTo>
                      <a:pt x="787" y="2500"/>
                    </a:lnTo>
                    <a:lnTo>
                      <a:pt x="782" y="2498"/>
                    </a:lnTo>
                    <a:lnTo>
                      <a:pt x="779" y="2494"/>
                    </a:lnTo>
                    <a:lnTo>
                      <a:pt x="774" y="2490"/>
                    </a:lnTo>
                    <a:lnTo>
                      <a:pt x="771" y="2485"/>
                    </a:lnTo>
                    <a:lnTo>
                      <a:pt x="767" y="2479"/>
                    </a:lnTo>
                    <a:lnTo>
                      <a:pt x="767" y="2479"/>
                    </a:lnTo>
                    <a:lnTo>
                      <a:pt x="755" y="2455"/>
                    </a:lnTo>
                    <a:lnTo>
                      <a:pt x="745" y="2435"/>
                    </a:lnTo>
                    <a:lnTo>
                      <a:pt x="739" y="2420"/>
                    </a:lnTo>
                    <a:lnTo>
                      <a:pt x="733" y="2407"/>
                    </a:lnTo>
                    <a:lnTo>
                      <a:pt x="727" y="2398"/>
                    </a:lnTo>
                    <a:lnTo>
                      <a:pt x="724" y="2394"/>
                    </a:lnTo>
                    <a:lnTo>
                      <a:pt x="720" y="2392"/>
                    </a:lnTo>
                    <a:lnTo>
                      <a:pt x="714" y="2390"/>
                    </a:lnTo>
                    <a:lnTo>
                      <a:pt x="709" y="2387"/>
                    </a:lnTo>
                    <a:lnTo>
                      <a:pt x="694" y="2384"/>
                    </a:lnTo>
                    <a:lnTo>
                      <a:pt x="694" y="2384"/>
                    </a:lnTo>
                    <a:lnTo>
                      <a:pt x="703" y="2371"/>
                    </a:lnTo>
                    <a:lnTo>
                      <a:pt x="709" y="2360"/>
                    </a:lnTo>
                    <a:lnTo>
                      <a:pt x="711" y="2347"/>
                    </a:lnTo>
                    <a:lnTo>
                      <a:pt x="712" y="2332"/>
                    </a:lnTo>
                    <a:lnTo>
                      <a:pt x="712" y="2332"/>
                    </a:lnTo>
                    <a:lnTo>
                      <a:pt x="712" y="2314"/>
                    </a:lnTo>
                    <a:lnTo>
                      <a:pt x="712" y="2314"/>
                    </a:lnTo>
                    <a:lnTo>
                      <a:pt x="713" y="2306"/>
                    </a:lnTo>
                    <a:lnTo>
                      <a:pt x="715" y="2300"/>
                    </a:lnTo>
                    <a:lnTo>
                      <a:pt x="718" y="2295"/>
                    </a:lnTo>
                    <a:lnTo>
                      <a:pt x="722" y="2292"/>
                    </a:lnTo>
                    <a:lnTo>
                      <a:pt x="726" y="2288"/>
                    </a:lnTo>
                    <a:lnTo>
                      <a:pt x="729" y="2284"/>
                    </a:lnTo>
                    <a:lnTo>
                      <a:pt x="733" y="2278"/>
                    </a:lnTo>
                    <a:lnTo>
                      <a:pt x="734" y="2270"/>
                    </a:lnTo>
                    <a:lnTo>
                      <a:pt x="734" y="2270"/>
                    </a:lnTo>
                    <a:lnTo>
                      <a:pt x="734" y="2273"/>
                    </a:lnTo>
                    <a:lnTo>
                      <a:pt x="734" y="2270"/>
                    </a:lnTo>
                    <a:lnTo>
                      <a:pt x="734" y="227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1" name="Freeform 17"/>
              <p:cNvSpPr>
                <a:spLocks/>
              </p:cNvSpPr>
              <p:nvPr/>
            </p:nvSpPr>
            <p:spPr bwMode="auto">
              <a:xfrm>
                <a:off x="11612598" y="5592931"/>
                <a:ext cx="39948" cy="9963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1" y="75"/>
                  </a:cxn>
                  <a:cxn ang="0">
                    <a:pos x="2" y="82"/>
                  </a:cxn>
                  <a:cxn ang="0">
                    <a:pos x="8" y="92"/>
                  </a:cxn>
                  <a:cxn ang="0">
                    <a:pos x="8" y="92"/>
                  </a:cxn>
                  <a:cxn ang="0">
                    <a:pos x="11" y="106"/>
                  </a:cxn>
                  <a:cxn ang="0">
                    <a:pos x="14" y="121"/>
                  </a:cxn>
                  <a:cxn ang="0">
                    <a:pos x="17" y="135"/>
                  </a:cxn>
                  <a:cxn ang="0">
                    <a:pos x="22" y="148"/>
                  </a:cxn>
                  <a:cxn ang="0">
                    <a:pos x="24" y="154"/>
                  </a:cxn>
                  <a:cxn ang="0">
                    <a:pos x="27" y="159"/>
                  </a:cxn>
                  <a:cxn ang="0">
                    <a:pos x="31" y="165"/>
                  </a:cxn>
                  <a:cxn ang="0">
                    <a:pos x="35" y="168"/>
                  </a:cxn>
                  <a:cxn ang="0">
                    <a:pos x="41" y="172"/>
                  </a:cxn>
                  <a:cxn ang="0">
                    <a:pos x="47" y="174"/>
                  </a:cxn>
                  <a:cxn ang="0">
                    <a:pos x="54" y="176"/>
                  </a:cxn>
                  <a:cxn ang="0">
                    <a:pos x="63" y="176"/>
                  </a:cxn>
                  <a:cxn ang="0">
                    <a:pos x="63" y="176"/>
                  </a:cxn>
                  <a:cxn ang="0">
                    <a:pos x="63" y="166"/>
                  </a:cxn>
                  <a:cxn ang="0">
                    <a:pos x="63" y="166"/>
                  </a:cxn>
                  <a:cxn ang="0">
                    <a:pos x="63" y="166"/>
                  </a:cxn>
                  <a:cxn ang="0">
                    <a:pos x="56" y="158"/>
                  </a:cxn>
                  <a:cxn ang="0">
                    <a:pos x="48" y="146"/>
                  </a:cxn>
                  <a:cxn ang="0">
                    <a:pos x="42" y="134"/>
                  </a:cxn>
                  <a:cxn ang="0">
                    <a:pos x="41" y="127"/>
                  </a:cxn>
                  <a:cxn ang="0">
                    <a:pos x="40" y="121"/>
                  </a:cxn>
                  <a:cxn ang="0">
                    <a:pos x="40" y="121"/>
                  </a:cxn>
                  <a:cxn ang="0">
                    <a:pos x="40" y="69"/>
                  </a:cxn>
                  <a:cxn ang="0">
                    <a:pos x="40" y="69"/>
                  </a:cxn>
                  <a:cxn ang="0">
                    <a:pos x="42" y="59"/>
                  </a:cxn>
                  <a:cxn ang="0">
                    <a:pos x="46" y="46"/>
                  </a:cxn>
                  <a:cxn ang="0">
                    <a:pos x="55" y="26"/>
                  </a:cxn>
                  <a:cxn ang="0">
                    <a:pos x="55" y="26"/>
                  </a:cxn>
                  <a:cxn ang="0">
                    <a:pos x="55" y="0"/>
                  </a:cxn>
                  <a:cxn ang="0">
                    <a:pos x="55" y="0"/>
                  </a:cxn>
                  <a:cxn ang="0">
                    <a:pos x="55" y="0"/>
                  </a:cxn>
                  <a:cxn ang="0">
                    <a:pos x="45" y="4"/>
                  </a:cxn>
                  <a:cxn ang="0">
                    <a:pos x="34" y="8"/>
                  </a:cxn>
                  <a:cxn ang="0">
                    <a:pos x="25" y="14"/>
                  </a:cxn>
                  <a:cxn ang="0">
                    <a:pos x="17" y="22"/>
                  </a:cxn>
                  <a:cxn ang="0">
                    <a:pos x="10" y="31"/>
                  </a:cxn>
                  <a:cxn ang="0">
                    <a:pos x="4" y="42"/>
                  </a:cxn>
                  <a:cxn ang="0">
                    <a:pos x="1" y="53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176">
                    <a:moveTo>
                      <a:pt x="0" y="66"/>
                    </a:moveTo>
                    <a:lnTo>
                      <a:pt x="0" y="66"/>
                    </a:lnTo>
                    <a:lnTo>
                      <a:pt x="1" y="75"/>
                    </a:lnTo>
                    <a:lnTo>
                      <a:pt x="2" y="82"/>
                    </a:lnTo>
                    <a:lnTo>
                      <a:pt x="8" y="92"/>
                    </a:lnTo>
                    <a:lnTo>
                      <a:pt x="8" y="92"/>
                    </a:lnTo>
                    <a:lnTo>
                      <a:pt x="11" y="106"/>
                    </a:lnTo>
                    <a:lnTo>
                      <a:pt x="14" y="121"/>
                    </a:lnTo>
                    <a:lnTo>
                      <a:pt x="17" y="135"/>
                    </a:lnTo>
                    <a:lnTo>
                      <a:pt x="22" y="148"/>
                    </a:lnTo>
                    <a:lnTo>
                      <a:pt x="24" y="154"/>
                    </a:lnTo>
                    <a:lnTo>
                      <a:pt x="27" y="159"/>
                    </a:lnTo>
                    <a:lnTo>
                      <a:pt x="31" y="165"/>
                    </a:lnTo>
                    <a:lnTo>
                      <a:pt x="35" y="168"/>
                    </a:lnTo>
                    <a:lnTo>
                      <a:pt x="41" y="172"/>
                    </a:lnTo>
                    <a:lnTo>
                      <a:pt x="47" y="174"/>
                    </a:lnTo>
                    <a:lnTo>
                      <a:pt x="54" y="176"/>
                    </a:lnTo>
                    <a:lnTo>
                      <a:pt x="63" y="176"/>
                    </a:lnTo>
                    <a:lnTo>
                      <a:pt x="63" y="176"/>
                    </a:lnTo>
                    <a:lnTo>
                      <a:pt x="63" y="166"/>
                    </a:lnTo>
                    <a:lnTo>
                      <a:pt x="63" y="166"/>
                    </a:lnTo>
                    <a:lnTo>
                      <a:pt x="63" y="166"/>
                    </a:lnTo>
                    <a:lnTo>
                      <a:pt x="56" y="158"/>
                    </a:lnTo>
                    <a:lnTo>
                      <a:pt x="48" y="146"/>
                    </a:lnTo>
                    <a:lnTo>
                      <a:pt x="42" y="134"/>
                    </a:lnTo>
                    <a:lnTo>
                      <a:pt x="41" y="127"/>
                    </a:lnTo>
                    <a:lnTo>
                      <a:pt x="40" y="121"/>
                    </a:lnTo>
                    <a:lnTo>
                      <a:pt x="40" y="121"/>
                    </a:lnTo>
                    <a:lnTo>
                      <a:pt x="40" y="69"/>
                    </a:lnTo>
                    <a:lnTo>
                      <a:pt x="40" y="69"/>
                    </a:lnTo>
                    <a:lnTo>
                      <a:pt x="42" y="59"/>
                    </a:lnTo>
                    <a:lnTo>
                      <a:pt x="46" y="46"/>
                    </a:lnTo>
                    <a:lnTo>
                      <a:pt x="55" y="26"/>
                    </a:lnTo>
                    <a:lnTo>
                      <a:pt x="55" y="26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45" y="4"/>
                    </a:lnTo>
                    <a:lnTo>
                      <a:pt x="34" y="8"/>
                    </a:lnTo>
                    <a:lnTo>
                      <a:pt x="25" y="14"/>
                    </a:lnTo>
                    <a:lnTo>
                      <a:pt x="17" y="22"/>
                    </a:lnTo>
                    <a:lnTo>
                      <a:pt x="10" y="31"/>
                    </a:lnTo>
                    <a:lnTo>
                      <a:pt x="4" y="42"/>
                    </a:lnTo>
                    <a:lnTo>
                      <a:pt x="1" y="53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2" name="Freeform 18"/>
              <p:cNvSpPr>
                <a:spLocks/>
              </p:cNvSpPr>
              <p:nvPr/>
            </p:nvSpPr>
            <p:spPr bwMode="auto">
              <a:xfrm>
                <a:off x="11635069" y="5434415"/>
                <a:ext cx="42444" cy="150589"/>
              </a:xfrm>
              <a:custGeom>
                <a:avLst/>
                <a:gdLst/>
                <a:ahLst/>
                <a:cxnLst>
                  <a:cxn ang="0">
                    <a:pos x="8" y="169"/>
                  </a:cxn>
                  <a:cxn ang="0">
                    <a:pos x="8" y="110"/>
                  </a:cxn>
                  <a:cxn ang="0">
                    <a:pos x="3" y="95"/>
                  </a:cxn>
                  <a:cxn ang="0">
                    <a:pos x="0" y="77"/>
                  </a:cxn>
                  <a:cxn ang="0">
                    <a:pos x="0" y="65"/>
                  </a:cxn>
                  <a:cxn ang="0">
                    <a:pos x="8" y="65"/>
                  </a:cxn>
                  <a:cxn ang="0">
                    <a:pos x="18" y="59"/>
                  </a:cxn>
                  <a:cxn ang="0">
                    <a:pos x="25" y="50"/>
                  </a:cxn>
                  <a:cxn ang="0">
                    <a:pos x="31" y="33"/>
                  </a:cxn>
                  <a:cxn ang="0">
                    <a:pos x="38" y="10"/>
                  </a:cxn>
                  <a:cxn ang="0">
                    <a:pos x="42" y="3"/>
                  </a:cxn>
                  <a:cxn ang="0">
                    <a:pos x="51" y="0"/>
                  </a:cxn>
                  <a:cxn ang="0">
                    <a:pos x="54" y="1"/>
                  </a:cxn>
                  <a:cxn ang="0">
                    <a:pos x="62" y="8"/>
                  </a:cxn>
                  <a:cxn ang="0">
                    <a:pos x="66" y="21"/>
                  </a:cxn>
                  <a:cxn ang="0">
                    <a:pos x="65" y="31"/>
                  </a:cxn>
                  <a:cxn ang="0">
                    <a:pos x="62" y="43"/>
                  </a:cxn>
                  <a:cxn ang="0">
                    <a:pos x="54" y="59"/>
                  </a:cxn>
                  <a:cxn ang="0">
                    <a:pos x="51" y="73"/>
                  </a:cxn>
                  <a:cxn ang="0">
                    <a:pos x="53" y="89"/>
                  </a:cxn>
                  <a:cxn ang="0">
                    <a:pos x="57" y="115"/>
                  </a:cxn>
                  <a:cxn ang="0">
                    <a:pos x="58" y="129"/>
                  </a:cxn>
                  <a:cxn ang="0">
                    <a:pos x="55" y="140"/>
                  </a:cxn>
                  <a:cxn ang="0">
                    <a:pos x="48" y="148"/>
                  </a:cxn>
                  <a:cxn ang="0">
                    <a:pos x="38" y="160"/>
                  </a:cxn>
                  <a:cxn ang="0">
                    <a:pos x="36" y="165"/>
                  </a:cxn>
                  <a:cxn ang="0">
                    <a:pos x="39" y="178"/>
                  </a:cxn>
                  <a:cxn ang="0">
                    <a:pos x="49" y="203"/>
                  </a:cxn>
                  <a:cxn ang="0">
                    <a:pos x="51" y="216"/>
                  </a:cxn>
                  <a:cxn ang="0">
                    <a:pos x="51" y="224"/>
                  </a:cxn>
                  <a:cxn ang="0">
                    <a:pos x="46" y="241"/>
                  </a:cxn>
                  <a:cxn ang="0">
                    <a:pos x="41" y="259"/>
                  </a:cxn>
                  <a:cxn ang="0">
                    <a:pos x="40" y="264"/>
                  </a:cxn>
                  <a:cxn ang="0">
                    <a:pos x="32" y="257"/>
                  </a:cxn>
                  <a:cxn ang="0">
                    <a:pos x="30" y="248"/>
                  </a:cxn>
                  <a:cxn ang="0">
                    <a:pos x="30" y="224"/>
                  </a:cxn>
                  <a:cxn ang="0">
                    <a:pos x="28" y="221"/>
                  </a:cxn>
                  <a:cxn ang="0">
                    <a:pos x="25" y="216"/>
                  </a:cxn>
                  <a:cxn ang="0">
                    <a:pos x="18" y="215"/>
                  </a:cxn>
                  <a:cxn ang="0">
                    <a:pos x="15" y="213"/>
                  </a:cxn>
                  <a:cxn ang="0">
                    <a:pos x="9" y="202"/>
                  </a:cxn>
                  <a:cxn ang="0">
                    <a:pos x="8" y="189"/>
                  </a:cxn>
                  <a:cxn ang="0">
                    <a:pos x="9" y="172"/>
                  </a:cxn>
                  <a:cxn ang="0">
                    <a:pos x="8" y="169"/>
                  </a:cxn>
                </a:cxnLst>
                <a:rect l="0" t="0" r="r" b="b"/>
                <a:pathLst>
                  <a:path w="66" h="264">
                    <a:moveTo>
                      <a:pt x="8" y="169"/>
                    </a:moveTo>
                    <a:lnTo>
                      <a:pt x="8" y="169"/>
                    </a:lnTo>
                    <a:lnTo>
                      <a:pt x="8" y="110"/>
                    </a:lnTo>
                    <a:lnTo>
                      <a:pt x="8" y="110"/>
                    </a:lnTo>
                    <a:lnTo>
                      <a:pt x="7" y="102"/>
                    </a:lnTo>
                    <a:lnTo>
                      <a:pt x="3" y="95"/>
                    </a:lnTo>
                    <a:lnTo>
                      <a:pt x="1" y="87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65"/>
                    </a:lnTo>
                    <a:lnTo>
                      <a:pt x="0" y="65"/>
                    </a:lnTo>
                    <a:lnTo>
                      <a:pt x="8" y="65"/>
                    </a:lnTo>
                    <a:lnTo>
                      <a:pt x="13" y="63"/>
                    </a:lnTo>
                    <a:lnTo>
                      <a:pt x="18" y="59"/>
                    </a:lnTo>
                    <a:lnTo>
                      <a:pt x="23" y="56"/>
                    </a:lnTo>
                    <a:lnTo>
                      <a:pt x="25" y="50"/>
                    </a:lnTo>
                    <a:lnTo>
                      <a:pt x="27" y="45"/>
                    </a:lnTo>
                    <a:lnTo>
                      <a:pt x="31" y="33"/>
                    </a:lnTo>
                    <a:lnTo>
                      <a:pt x="34" y="20"/>
                    </a:lnTo>
                    <a:lnTo>
                      <a:pt x="38" y="10"/>
                    </a:lnTo>
                    <a:lnTo>
                      <a:pt x="40" y="7"/>
                    </a:lnTo>
                    <a:lnTo>
                      <a:pt x="42" y="3"/>
                    </a:lnTo>
                    <a:lnTo>
                      <a:pt x="47" y="1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4" y="1"/>
                    </a:lnTo>
                    <a:lnTo>
                      <a:pt x="57" y="2"/>
                    </a:lnTo>
                    <a:lnTo>
                      <a:pt x="62" y="8"/>
                    </a:lnTo>
                    <a:lnTo>
                      <a:pt x="65" y="16"/>
                    </a:lnTo>
                    <a:lnTo>
                      <a:pt x="66" y="21"/>
                    </a:lnTo>
                    <a:lnTo>
                      <a:pt x="66" y="21"/>
                    </a:lnTo>
                    <a:lnTo>
                      <a:pt x="65" y="31"/>
                    </a:lnTo>
                    <a:lnTo>
                      <a:pt x="64" y="38"/>
                    </a:lnTo>
                    <a:lnTo>
                      <a:pt x="62" y="43"/>
                    </a:lnTo>
                    <a:lnTo>
                      <a:pt x="59" y="49"/>
                    </a:lnTo>
                    <a:lnTo>
                      <a:pt x="54" y="59"/>
                    </a:lnTo>
                    <a:lnTo>
                      <a:pt x="53" y="66"/>
                    </a:lnTo>
                    <a:lnTo>
                      <a:pt x="51" y="73"/>
                    </a:lnTo>
                    <a:lnTo>
                      <a:pt x="51" y="73"/>
                    </a:lnTo>
                    <a:lnTo>
                      <a:pt x="53" y="89"/>
                    </a:lnTo>
                    <a:lnTo>
                      <a:pt x="55" y="102"/>
                    </a:lnTo>
                    <a:lnTo>
                      <a:pt x="57" y="115"/>
                    </a:lnTo>
                    <a:lnTo>
                      <a:pt x="58" y="129"/>
                    </a:lnTo>
                    <a:lnTo>
                      <a:pt x="58" y="129"/>
                    </a:lnTo>
                    <a:lnTo>
                      <a:pt x="57" y="135"/>
                    </a:lnTo>
                    <a:lnTo>
                      <a:pt x="55" y="140"/>
                    </a:lnTo>
                    <a:lnTo>
                      <a:pt x="51" y="145"/>
                    </a:lnTo>
                    <a:lnTo>
                      <a:pt x="48" y="148"/>
                    </a:lnTo>
                    <a:lnTo>
                      <a:pt x="40" y="156"/>
                    </a:lnTo>
                    <a:lnTo>
                      <a:pt x="38" y="160"/>
                    </a:lnTo>
                    <a:lnTo>
                      <a:pt x="36" y="165"/>
                    </a:lnTo>
                    <a:lnTo>
                      <a:pt x="36" y="165"/>
                    </a:lnTo>
                    <a:lnTo>
                      <a:pt x="38" y="172"/>
                    </a:lnTo>
                    <a:lnTo>
                      <a:pt x="39" y="178"/>
                    </a:lnTo>
                    <a:lnTo>
                      <a:pt x="45" y="191"/>
                    </a:lnTo>
                    <a:lnTo>
                      <a:pt x="49" y="203"/>
                    </a:lnTo>
                    <a:lnTo>
                      <a:pt x="51" y="209"/>
                    </a:lnTo>
                    <a:lnTo>
                      <a:pt x="51" y="216"/>
                    </a:lnTo>
                    <a:lnTo>
                      <a:pt x="51" y="216"/>
                    </a:lnTo>
                    <a:lnTo>
                      <a:pt x="51" y="224"/>
                    </a:lnTo>
                    <a:lnTo>
                      <a:pt x="50" y="231"/>
                    </a:lnTo>
                    <a:lnTo>
                      <a:pt x="46" y="241"/>
                    </a:lnTo>
                    <a:lnTo>
                      <a:pt x="42" y="253"/>
                    </a:lnTo>
                    <a:lnTo>
                      <a:pt x="41" y="259"/>
                    </a:lnTo>
                    <a:lnTo>
                      <a:pt x="40" y="264"/>
                    </a:lnTo>
                    <a:lnTo>
                      <a:pt x="40" y="264"/>
                    </a:lnTo>
                    <a:lnTo>
                      <a:pt x="35" y="261"/>
                    </a:lnTo>
                    <a:lnTo>
                      <a:pt x="32" y="257"/>
                    </a:lnTo>
                    <a:lnTo>
                      <a:pt x="31" y="253"/>
                    </a:lnTo>
                    <a:lnTo>
                      <a:pt x="30" y="248"/>
                    </a:lnTo>
                    <a:lnTo>
                      <a:pt x="28" y="237"/>
                    </a:lnTo>
                    <a:lnTo>
                      <a:pt x="30" y="224"/>
                    </a:lnTo>
                    <a:lnTo>
                      <a:pt x="30" y="224"/>
                    </a:lnTo>
                    <a:lnTo>
                      <a:pt x="28" y="221"/>
                    </a:lnTo>
                    <a:lnTo>
                      <a:pt x="27" y="218"/>
                    </a:lnTo>
                    <a:lnTo>
                      <a:pt x="25" y="216"/>
                    </a:lnTo>
                    <a:lnTo>
                      <a:pt x="23" y="216"/>
                    </a:lnTo>
                    <a:lnTo>
                      <a:pt x="18" y="215"/>
                    </a:lnTo>
                    <a:lnTo>
                      <a:pt x="15" y="213"/>
                    </a:lnTo>
                    <a:lnTo>
                      <a:pt x="15" y="213"/>
                    </a:lnTo>
                    <a:lnTo>
                      <a:pt x="11" y="208"/>
                    </a:lnTo>
                    <a:lnTo>
                      <a:pt x="9" y="202"/>
                    </a:lnTo>
                    <a:lnTo>
                      <a:pt x="8" y="196"/>
                    </a:lnTo>
                    <a:lnTo>
                      <a:pt x="8" y="189"/>
                    </a:lnTo>
                    <a:lnTo>
                      <a:pt x="9" y="177"/>
                    </a:lnTo>
                    <a:lnTo>
                      <a:pt x="9" y="172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8" y="16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3" name="Freeform 19"/>
              <p:cNvSpPr>
                <a:spLocks/>
              </p:cNvSpPr>
              <p:nvPr/>
            </p:nvSpPr>
            <p:spPr bwMode="auto">
              <a:xfrm>
                <a:off x="11683754" y="5614443"/>
                <a:ext cx="16229" cy="23777"/>
              </a:xfrm>
              <a:custGeom>
                <a:avLst/>
                <a:gdLst/>
                <a:ahLst/>
                <a:cxnLst>
                  <a:cxn ang="0">
                    <a:pos x="26" y="10"/>
                  </a:cxn>
                  <a:cxn ang="0">
                    <a:pos x="26" y="10"/>
                  </a:cxn>
                  <a:cxn ang="0">
                    <a:pos x="23" y="10"/>
                  </a:cxn>
                  <a:cxn ang="0">
                    <a:pos x="22" y="9"/>
                  </a:cxn>
                  <a:cxn ang="0">
                    <a:pos x="18" y="6"/>
                  </a:cxn>
                  <a:cxn ang="0">
                    <a:pos x="17" y="1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1" y="0"/>
                  </a:cxn>
                  <a:cxn ang="0">
                    <a:pos x="8" y="2"/>
                  </a:cxn>
                  <a:cxn ang="0">
                    <a:pos x="5" y="6"/>
                  </a:cxn>
                  <a:cxn ang="0">
                    <a:pos x="3" y="10"/>
                  </a:cxn>
                  <a:cxn ang="0">
                    <a:pos x="1" y="21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0" y="35"/>
                  </a:cxn>
                  <a:cxn ang="0">
                    <a:pos x="1" y="37"/>
                  </a:cxn>
                  <a:cxn ang="0">
                    <a:pos x="4" y="39"/>
                  </a:cxn>
                  <a:cxn ang="0">
                    <a:pos x="8" y="41"/>
                  </a:cxn>
                  <a:cxn ang="0">
                    <a:pos x="11" y="44"/>
                  </a:cxn>
                  <a:cxn ang="0">
                    <a:pos x="11" y="44"/>
                  </a:cxn>
                  <a:cxn ang="0">
                    <a:pos x="20" y="24"/>
                  </a:cxn>
                  <a:cxn ang="0">
                    <a:pos x="25" y="15"/>
                  </a:cxn>
                  <a:cxn ang="0">
                    <a:pos x="26" y="12"/>
                  </a:cxn>
                  <a:cxn ang="0">
                    <a:pos x="26" y="10"/>
                  </a:cxn>
                  <a:cxn ang="0">
                    <a:pos x="26" y="10"/>
                  </a:cxn>
                  <a:cxn ang="0">
                    <a:pos x="26" y="10"/>
                  </a:cxn>
                </a:cxnLst>
                <a:rect l="0" t="0" r="r" b="b"/>
                <a:pathLst>
                  <a:path w="26" h="44">
                    <a:moveTo>
                      <a:pt x="26" y="10"/>
                    </a:moveTo>
                    <a:lnTo>
                      <a:pt x="26" y="10"/>
                    </a:lnTo>
                    <a:lnTo>
                      <a:pt x="23" y="10"/>
                    </a:lnTo>
                    <a:lnTo>
                      <a:pt x="22" y="9"/>
                    </a:lnTo>
                    <a:lnTo>
                      <a:pt x="18" y="6"/>
                    </a:lnTo>
                    <a:lnTo>
                      <a:pt x="17" y="1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1" y="0"/>
                    </a:lnTo>
                    <a:lnTo>
                      <a:pt x="8" y="2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1" y="21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4" y="39"/>
                    </a:lnTo>
                    <a:lnTo>
                      <a:pt x="8" y="41"/>
                    </a:lnTo>
                    <a:lnTo>
                      <a:pt x="11" y="44"/>
                    </a:lnTo>
                    <a:lnTo>
                      <a:pt x="11" y="44"/>
                    </a:lnTo>
                    <a:lnTo>
                      <a:pt x="20" y="24"/>
                    </a:lnTo>
                    <a:lnTo>
                      <a:pt x="25" y="15"/>
                    </a:lnTo>
                    <a:lnTo>
                      <a:pt x="26" y="12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4" name="Freeform 20"/>
              <p:cNvSpPr>
                <a:spLocks/>
              </p:cNvSpPr>
              <p:nvPr/>
            </p:nvSpPr>
            <p:spPr bwMode="auto">
              <a:xfrm>
                <a:off x="11673768" y="5315528"/>
                <a:ext cx="26216" cy="82654"/>
              </a:xfrm>
              <a:custGeom>
                <a:avLst/>
                <a:gdLst/>
                <a:ahLst/>
                <a:cxnLst>
                  <a:cxn ang="0">
                    <a:pos x="41" y="31"/>
                  </a:cxn>
                  <a:cxn ang="0">
                    <a:pos x="41" y="31"/>
                  </a:cxn>
                  <a:cxn ang="0">
                    <a:pos x="41" y="97"/>
                  </a:cxn>
                  <a:cxn ang="0">
                    <a:pos x="41" y="97"/>
                  </a:cxn>
                  <a:cxn ang="0">
                    <a:pos x="39" y="106"/>
                  </a:cxn>
                  <a:cxn ang="0">
                    <a:pos x="34" y="122"/>
                  </a:cxn>
                  <a:cxn ang="0">
                    <a:pos x="30" y="137"/>
                  </a:cxn>
                  <a:cxn ang="0">
                    <a:pos x="27" y="143"/>
                  </a:cxn>
                  <a:cxn ang="0">
                    <a:pos x="26" y="145"/>
                  </a:cxn>
                  <a:cxn ang="0">
                    <a:pos x="26" y="145"/>
                  </a:cxn>
                  <a:cxn ang="0">
                    <a:pos x="17" y="129"/>
                  </a:cxn>
                  <a:cxn ang="0">
                    <a:pos x="9" y="112"/>
                  </a:cxn>
                  <a:cxn ang="0">
                    <a:pos x="6" y="104"/>
                  </a:cxn>
                  <a:cxn ang="0">
                    <a:pos x="2" y="93"/>
                  </a:cxn>
                  <a:cxn ang="0">
                    <a:pos x="1" y="83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1" y="55"/>
                  </a:cxn>
                  <a:cxn ang="0">
                    <a:pos x="2" y="41"/>
                  </a:cxn>
                  <a:cxn ang="0">
                    <a:pos x="3" y="28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4" y="8"/>
                  </a:cxn>
                  <a:cxn ang="0">
                    <a:pos x="6" y="5"/>
                  </a:cxn>
                  <a:cxn ang="0">
                    <a:pos x="8" y="2"/>
                  </a:cxn>
                  <a:cxn ang="0">
                    <a:pos x="10" y="1"/>
                  </a:cxn>
                  <a:cxn ang="0">
                    <a:pos x="12" y="0"/>
                  </a:cxn>
                  <a:cxn ang="0">
                    <a:pos x="16" y="0"/>
                  </a:cxn>
                  <a:cxn ang="0">
                    <a:pos x="23" y="2"/>
                  </a:cxn>
                  <a:cxn ang="0">
                    <a:pos x="30" y="7"/>
                  </a:cxn>
                  <a:cxn ang="0">
                    <a:pos x="35" y="14"/>
                  </a:cxn>
                  <a:cxn ang="0">
                    <a:pos x="39" y="22"/>
                  </a:cxn>
                  <a:cxn ang="0">
                    <a:pos x="40" y="27"/>
                  </a:cxn>
                  <a:cxn ang="0">
                    <a:pos x="41" y="31"/>
                  </a:cxn>
                  <a:cxn ang="0">
                    <a:pos x="41" y="31"/>
                  </a:cxn>
                  <a:cxn ang="0">
                    <a:pos x="41" y="31"/>
                  </a:cxn>
                </a:cxnLst>
                <a:rect l="0" t="0" r="r" b="b"/>
                <a:pathLst>
                  <a:path w="41" h="145">
                    <a:moveTo>
                      <a:pt x="41" y="31"/>
                    </a:moveTo>
                    <a:lnTo>
                      <a:pt x="41" y="31"/>
                    </a:lnTo>
                    <a:lnTo>
                      <a:pt x="41" y="97"/>
                    </a:lnTo>
                    <a:lnTo>
                      <a:pt x="41" y="97"/>
                    </a:lnTo>
                    <a:lnTo>
                      <a:pt x="39" y="106"/>
                    </a:lnTo>
                    <a:lnTo>
                      <a:pt x="34" y="122"/>
                    </a:lnTo>
                    <a:lnTo>
                      <a:pt x="30" y="137"/>
                    </a:lnTo>
                    <a:lnTo>
                      <a:pt x="27" y="143"/>
                    </a:lnTo>
                    <a:lnTo>
                      <a:pt x="26" y="145"/>
                    </a:lnTo>
                    <a:lnTo>
                      <a:pt x="26" y="145"/>
                    </a:lnTo>
                    <a:lnTo>
                      <a:pt x="17" y="129"/>
                    </a:lnTo>
                    <a:lnTo>
                      <a:pt x="9" y="112"/>
                    </a:lnTo>
                    <a:lnTo>
                      <a:pt x="6" y="104"/>
                    </a:lnTo>
                    <a:lnTo>
                      <a:pt x="2" y="93"/>
                    </a:lnTo>
                    <a:lnTo>
                      <a:pt x="1" y="83"/>
                    </a:lnTo>
                    <a:lnTo>
                      <a:pt x="0" y="71"/>
                    </a:lnTo>
                    <a:lnTo>
                      <a:pt x="0" y="71"/>
                    </a:lnTo>
                    <a:lnTo>
                      <a:pt x="1" y="55"/>
                    </a:lnTo>
                    <a:lnTo>
                      <a:pt x="2" y="41"/>
                    </a:lnTo>
                    <a:lnTo>
                      <a:pt x="3" y="28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8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30" y="7"/>
                    </a:lnTo>
                    <a:lnTo>
                      <a:pt x="35" y="14"/>
                    </a:lnTo>
                    <a:lnTo>
                      <a:pt x="39" y="22"/>
                    </a:lnTo>
                    <a:lnTo>
                      <a:pt x="40" y="2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1" y="3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5" name="Freeform 21"/>
              <p:cNvSpPr>
                <a:spLocks/>
              </p:cNvSpPr>
              <p:nvPr/>
            </p:nvSpPr>
            <p:spPr bwMode="auto">
              <a:xfrm>
                <a:off x="11683754" y="5183056"/>
                <a:ext cx="22471" cy="46423"/>
              </a:xfrm>
              <a:custGeom>
                <a:avLst/>
                <a:gdLst/>
                <a:ahLst/>
                <a:cxnLst>
                  <a:cxn ang="0">
                    <a:pos x="18" y="74"/>
                  </a:cxn>
                  <a:cxn ang="0">
                    <a:pos x="18" y="51"/>
                  </a:cxn>
                  <a:cxn ang="0">
                    <a:pos x="18" y="51"/>
                  </a:cxn>
                  <a:cxn ang="0">
                    <a:pos x="18" y="51"/>
                  </a:cxn>
                  <a:cxn ang="0">
                    <a:pos x="17" y="48"/>
                  </a:cxn>
                  <a:cxn ang="0">
                    <a:pos x="15" y="44"/>
                  </a:cxn>
                  <a:cxn ang="0">
                    <a:pos x="9" y="36"/>
                  </a:cxn>
                  <a:cxn ang="0">
                    <a:pos x="5" y="32"/>
                  </a:cxn>
                  <a:cxn ang="0">
                    <a:pos x="2" y="27"/>
                  </a:cxn>
                  <a:cxn ang="0">
                    <a:pos x="1" y="21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1" y="10"/>
                  </a:cxn>
                  <a:cxn ang="0">
                    <a:pos x="4" y="5"/>
                  </a:cxn>
                  <a:cxn ang="0">
                    <a:pos x="8" y="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9" y="13"/>
                  </a:cxn>
                  <a:cxn ang="0">
                    <a:pos x="28" y="26"/>
                  </a:cxn>
                  <a:cxn ang="0">
                    <a:pos x="32" y="34"/>
                  </a:cxn>
                  <a:cxn ang="0">
                    <a:pos x="34" y="42"/>
                  </a:cxn>
                  <a:cxn ang="0">
                    <a:pos x="37" y="51"/>
                  </a:cxn>
                  <a:cxn ang="0">
                    <a:pos x="37" y="63"/>
                  </a:cxn>
                  <a:cxn ang="0">
                    <a:pos x="37" y="63"/>
                  </a:cxn>
                  <a:cxn ang="0">
                    <a:pos x="37" y="71"/>
                  </a:cxn>
                  <a:cxn ang="0">
                    <a:pos x="35" y="76"/>
                  </a:cxn>
                  <a:cxn ang="0">
                    <a:pos x="35" y="79"/>
                  </a:cxn>
                  <a:cxn ang="0">
                    <a:pos x="33" y="80"/>
                  </a:cxn>
                  <a:cxn ang="0">
                    <a:pos x="32" y="81"/>
                  </a:cxn>
                  <a:cxn ang="0">
                    <a:pos x="30" y="81"/>
                  </a:cxn>
                  <a:cxn ang="0">
                    <a:pos x="30" y="81"/>
                  </a:cxn>
                  <a:cxn ang="0">
                    <a:pos x="26" y="80"/>
                  </a:cxn>
                  <a:cxn ang="0">
                    <a:pos x="23" y="78"/>
                  </a:cxn>
                  <a:cxn ang="0">
                    <a:pos x="18" y="74"/>
                  </a:cxn>
                  <a:cxn ang="0">
                    <a:pos x="18" y="74"/>
                  </a:cxn>
                  <a:cxn ang="0">
                    <a:pos x="18" y="74"/>
                  </a:cxn>
                </a:cxnLst>
                <a:rect l="0" t="0" r="r" b="b"/>
                <a:pathLst>
                  <a:path w="37" h="81">
                    <a:moveTo>
                      <a:pt x="18" y="74"/>
                    </a:moveTo>
                    <a:lnTo>
                      <a:pt x="18" y="51"/>
                    </a:lnTo>
                    <a:lnTo>
                      <a:pt x="18" y="51"/>
                    </a:lnTo>
                    <a:lnTo>
                      <a:pt x="18" y="51"/>
                    </a:lnTo>
                    <a:lnTo>
                      <a:pt x="17" y="48"/>
                    </a:lnTo>
                    <a:lnTo>
                      <a:pt x="15" y="44"/>
                    </a:lnTo>
                    <a:lnTo>
                      <a:pt x="9" y="36"/>
                    </a:lnTo>
                    <a:lnTo>
                      <a:pt x="5" y="32"/>
                    </a:lnTo>
                    <a:lnTo>
                      <a:pt x="2" y="27"/>
                    </a:lnTo>
                    <a:lnTo>
                      <a:pt x="1" y="21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10"/>
                    </a:lnTo>
                    <a:lnTo>
                      <a:pt x="4" y="5"/>
                    </a:lnTo>
                    <a:lnTo>
                      <a:pt x="8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9" y="13"/>
                    </a:lnTo>
                    <a:lnTo>
                      <a:pt x="28" y="26"/>
                    </a:lnTo>
                    <a:lnTo>
                      <a:pt x="32" y="34"/>
                    </a:lnTo>
                    <a:lnTo>
                      <a:pt x="34" y="42"/>
                    </a:lnTo>
                    <a:lnTo>
                      <a:pt x="37" y="51"/>
                    </a:lnTo>
                    <a:lnTo>
                      <a:pt x="37" y="63"/>
                    </a:lnTo>
                    <a:lnTo>
                      <a:pt x="37" y="63"/>
                    </a:lnTo>
                    <a:lnTo>
                      <a:pt x="37" y="71"/>
                    </a:lnTo>
                    <a:lnTo>
                      <a:pt x="35" y="76"/>
                    </a:lnTo>
                    <a:lnTo>
                      <a:pt x="35" y="79"/>
                    </a:lnTo>
                    <a:lnTo>
                      <a:pt x="33" y="80"/>
                    </a:lnTo>
                    <a:lnTo>
                      <a:pt x="32" y="81"/>
                    </a:lnTo>
                    <a:lnTo>
                      <a:pt x="30" y="81"/>
                    </a:lnTo>
                    <a:lnTo>
                      <a:pt x="30" y="81"/>
                    </a:lnTo>
                    <a:lnTo>
                      <a:pt x="26" y="80"/>
                    </a:lnTo>
                    <a:lnTo>
                      <a:pt x="23" y="78"/>
                    </a:lnTo>
                    <a:lnTo>
                      <a:pt x="18" y="74"/>
                    </a:lnTo>
                    <a:lnTo>
                      <a:pt x="18" y="74"/>
                    </a:lnTo>
                    <a:lnTo>
                      <a:pt x="18" y="7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6" name="Freeform 22"/>
              <p:cNvSpPr>
                <a:spLocks/>
              </p:cNvSpPr>
              <p:nvPr/>
            </p:nvSpPr>
            <p:spPr bwMode="auto">
              <a:xfrm>
                <a:off x="11681258" y="5153616"/>
                <a:ext cx="9987" cy="16984"/>
              </a:xfrm>
              <a:custGeom>
                <a:avLst/>
                <a:gdLst/>
                <a:ahLst/>
                <a:cxnLst>
                  <a:cxn ang="0">
                    <a:pos x="12" y="30"/>
                  </a:cxn>
                  <a:cxn ang="0">
                    <a:pos x="12" y="30"/>
                  </a:cxn>
                  <a:cxn ang="0">
                    <a:pos x="6" y="28"/>
                  </a:cxn>
                  <a:cxn ang="0">
                    <a:pos x="3" y="26"/>
                  </a:cxn>
                  <a:cxn ang="0">
                    <a:pos x="1" y="23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0" y="8"/>
                  </a:cxn>
                  <a:cxn ang="0">
                    <a:pos x="4" y="0"/>
                  </a:cxn>
                  <a:cxn ang="0">
                    <a:pos x="15" y="8"/>
                  </a:cxn>
                  <a:cxn ang="0">
                    <a:pos x="15" y="8"/>
                  </a:cxn>
                  <a:cxn ang="0">
                    <a:pos x="15" y="25"/>
                  </a:cxn>
                  <a:cxn ang="0">
                    <a:pos x="15" y="25"/>
                  </a:cxn>
                  <a:cxn ang="0">
                    <a:pos x="15" y="25"/>
                  </a:cxn>
                  <a:cxn ang="0">
                    <a:pos x="12" y="30"/>
                  </a:cxn>
                  <a:cxn ang="0">
                    <a:pos x="12" y="30"/>
                  </a:cxn>
                </a:cxnLst>
                <a:rect l="0" t="0" r="r" b="b"/>
                <a:pathLst>
                  <a:path w="15" h="30">
                    <a:moveTo>
                      <a:pt x="12" y="30"/>
                    </a:moveTo>
                    <a:lnTo>
                      <a:pt x="12" y="30"/>
                    </a:lnTo>
                    <a:lnTo>
                      <a:pt x="6" y="28"/>
                    </a:lnTo>
                    <a:lnTo>
                      <a:pt x="3" y="26"/>
                    </a:lnTo>
                    <a:lnTo>
                      <a:pt x="1" y="23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25"/>
                    </a:lnTo>
                    <a:lnTo>
                      <a:pt x="15" y="25"/>
                    </a:lnTo>
                    <a:lnTo>
                      <a:pt x="15" y="25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7" name="Freeform 23"/>
              <p:cNvSpPr>
                <a:spLocks/>
              </p:cNvSpPr>
              <p:nvPr/>
            </p:nvSpPr>
            <p:spPr bwMode="auto">
              <a:xfrm>
                <a:off x="11677512" y="5108326"/>
                <a:ext cx="13732" cy="14720"/>
              </a:xfrm>
              <a:custGeom>
                <a:avLst/>
                <a:gdLst/>
                <a:ahLst/>
                <a:cxnLst>
                  <a:cxn ang="0">
                    <a:pos x="19" y="12"/>
                  </a:cxn>
                  <a:cxn ang="0">
                    <a:pos x="19" y="12"/>
                  </a:cxn>
                  <a:cxn ang="0">
                    <a:pos x="15" y="10"/>
                  </a:cxn>
                  <a:cxn ang="0">
                    <a:pos x="13" y="9"/>
                  </a:cxn>
                  <a:cxn ang="0">
                    <a:pos x="10" y="6"/>
                  </a:cxn>
                  <a:cxn ang="0">
                    <a:pos x="5" y="2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5" y="24"/>
                  </a:cxn>
                  <a:cxn ang="0">
                    <a:pos x="7" y="27"/>
                  </a:cxn>
                  <a:cxn ang="0">
                    <a:pos x="7" y="27"/>
                  </a:cxn>
                  <a:cxn ang="0">
                    <a:pos x="11" y="24"/>
                  </a:cxn>
                  <a:cxn ang="0">
                    <a:pos x="14" y="22"/>
                  </a:cxn>
                  <a:cxn ang="0">
                    <a:pos x="22" y="15"/>
                  </a:cxn>
                  <a:cxn ang="0">
                    <a:pos x="19" y="12"/>
                  </a:cxn>
                  <a:cxn ang="0">
                    <a:pos x="19" y="12"/>
                  </a:cxn>
                  <a:cxn ang="0">
                    <a:pos x="19" y="12"/>
                  </a:cxn>
                </a:cxnLst>
                <a:rect l="0" t="0" r="r" b="b"/>
                <a:pathLst>
                  <a:path w="22" h="27">
                    <a:moveTo>
                      <a:pt x="19" y="12"/>
                    </a:moveTo>
                    <a:lnTo>
                      <a:pt x="19" y="12"/>
                    </a:lnTo>
                    <a:lnTo>
                      <a:pt x="15" y="10"/>
                    </a:lnTo>
                    <a:lnTo>
                      <a:pt x="13" y="9"/>
                    </a:lnTo>
                    <a:lnTo>
                      <a:pt x="10" y="6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9"/>
                    </a:lnTo>
                    <a:lnTo>
                      <a:pt x="3" y="22"/>
                    </a:lnTo>
                    <a:lnTo>
                      <a:pt x="5" y="24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11" y="24"/>
                    </a:lnTo>
                    <a:lnTo>
                      <a:pt x="14" y="22"/>
                    </a:lnTo>
                    <a:lnTo>
                      <a:pt x="22" y="15"/>
                    </a:lnTo>
                    <a:lnTo>
                      <a:pt x="19" y="12"/>
                    </a:lnTo>
                    <a:lnTo>
                      <a:pt x="19" y="12"/>
                    </a:lnTo>
                    <a:lnTo>
                      <a:pt x="19" y="1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8" name="Freeform 24"/>
              <p:cNvSpPr>
                <a:spLocks/>
              </p:cNvSpPr>
              <p:nvPr/>
            </p:nvSpPr>
            <p:spPr bwMode="auto">
              <a:xfrm>
                <a:off x="11660035" y="5081152"/>
                <a:ext cx="13732" cy="12455"/>
              </a:xfrm>
              <a:custGeom>
                <a:avLst/>
                <a:gdLst/>
                <a:ahLst/>
                <a:cxnLst>
                  <a:cxn ang="0">
                    <a:pos x="11" y="22"/>
                  </a:cxn>
                  <a:cxn ang="0">
                    <a:pos x="11" y="22"/>
                  </a:cxn>
                  <a:cxn ang="0">
                    <a:pos x="8" y="21"/>
                  </a:cxn>
                  <a:cxn ang="0">
                    <a:pos x="6" y="17"/>
                  </a:cxn>
                  <a:cxn ang="0">
                    <a:pos x="3" y="15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1"/>
                  </a:cxn>
                  <a:cxn ang="0">
                    <a:pos x="14" y="5"/>
                  </a:cxn>
                  <a:cxn ang="0">
                    <a:pos x="18" y="9"/>
                  </a:cxn>
                  <a:cxn ang="0">
                    <a:pos x="22" y="14"/>
                  </a:cxn>
                  <a:cxn ang="0">
                    <a:pos x="22" y="14"/>
                  </a:cxn>
                  <a:cxn ang="0">
                    <a:pos x="19" y="15"/>
                  </a:cxn>
                  <a:cxn ang="0">
                    <a:pos x="17" y="17"/>
                  </a:cxn>
                  <a:cxn ang="0">
                    <a:pos x="14" y="21"/>
                  </a:cxn>
                  <a:cxn ang="0">
                    <a:pos x="11" y="22"/>
                  </a:cxn>
                  <a:cxn ang="0">
                    <a:pos x="11" y="22"/>
                  </a:cxn>
                  <a:cxn ang="0">
                    <a:pos x="11" y="22"/>
                  </a:cxn>
                </a:cxnLst>
                <a:rect l="0" t="0" r="r" b="b"/>
                <a:pathLst>
                  <a:path w="22" h="22">
                    <a:moveTo>
                      <a:pt x="11" y="22"/>
                    </a:moveTo>
                    <a:lnTo>
                      <a:pt x="11" y="22"/>
                    </a:lnTo>
                    <a:lnTo>
                      <a:pt x="8" y="21"/>
                    </a:lnTo>
                    <a:lnTo>
                      <a:pt x="6" y="17"/>
                    </a:lnTo>
                    <a:lnTo>
                      <a:pt x="3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1"/>
                    </a:lnTo>
                    <a:lnTo>
                      <a:pt x="14" y="5"/>
                    </a:lnTo>
                    <a:lnTo>
                      <a:pt x="18" y="9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9" y="15"/>
                    </a:lnTo>
                    <a:lnTo>
                      <a:pt x="17" y="17"/>
                    </a:lnTo>
                    <a:lnTo>
                      <a:pt x="14" y="21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1" y="2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49" name="Freeform 25"/>
              <p:cNvSpPr>
                <a:spLocks/>
              </p:cNvSpPr>
              <p:nvPr/>
            </p:nvSpPr>
            <p:spPr bwMode="auto">
              <a:xfrm>
                <a:off x="11635069" y="5001895"/>
                <a:ext cx="17477" cy="22645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10" y="1"/>
                  </a:cxn>
                  <a:cxn ang="0">
                    <a:pos x="5" y="2"/>
                  </a:cxn>
                  <a:cxn ang="0">
                    <a:pos x="3" y="4"/>
                  </a:cxn>
                  <a:cxn ang="0">
                    <a:pos x="2" y="8"/>
                  </a:cxn>
                  <a:cxn ang="0">
                    <a:pos x="0" y="16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0" y="27"/>
                  </a:cxn>
                  <a:cxn ang="0">
                    <a:pos x="1" y="31"/>
                  </a:cxn>
                  <a:cxn ang="0">
                    <a:pos x="3" y="34"/>
                  </a:cxn>
                  <a:cxn ang="0">
                    <a:pos x="4" y="36"/>
                  </a:cxn>
                  <a:cxn ang="0">
                    <a:pos x="9" y="40"/>
                  </a:cxn>
                  <a:cxn ang="0">
                    <a:pos x="15" y="40"/>
                  </a:cxn>
                  <a:cxn ang="0">
                    <a:pos x="15" y="40"/>
                  </a:cxn>
                  <a:cxn ang="0">
                    <a:pos x="17" y="40"/>
                  </a:cxn>
                  <a:cxn ang="0">
                    <a:pos x="19" y="38"/>
                  </a:cxn>
                  <a:cxn ang="0">
                    <a:pos x="23" y="33"/>
                  </a:cxn>
                  <a:cxn ang="0">
                    <a:pos x="25" y="26"/>
                  </a:cxn>
                  <a:cxn ang="0">
                    <a:pos x="26" y="21"/>
                  </a:cxn>
                  <a:cxn ang="0">
                    <a:pos x="26" y="21"/>
                  </a:cxn>
                  <a:cxn ang="0">
                    <a:pos x="26" y="8"/>
                  </a:cxn>
                  <a:cxn ang="0">
                    <a:pos x="26" y="8"/>
                  </a:cxn>
                  <a:cxn ang="0">
                    <a:pos x="20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</a:cxnLst>
                <a:rect l="0" t="0" r="r" b="b"/>
                <a:pathLst>
                  <a:path w="26" h="40">
                    <a:moveTo>
                      <a:pt x="15" y="0"/>
                    </a:moveTo>
                    <a:lnTo>
                      <a:pt x="15" y="0"/>
                    </a:lnTo>
                    <a:lnTo>
                      <a:pt x="10" y="1"/>
                    </a:lnTo>
                    <a:lnTo>
                      <a:pt x="5" y="2"/>
                    </a:lnTo>
                    <a:lnTo>
                      <a:pt x="3" y="4"/>
                    </a:lnTo>
                    <a:lnTo>
                      <a:pt x="2" y="8"/>
                    </a:lnTo>
                    <a:lnTo>
                      <a:pt x="0" y="1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1" y="31"/>
                    </a:lnTo>
                    <a:lnTo>
                      <a:pt x="3" y="34"/>
                    </a:lnTo>
                    <a:lnTo>
                      <a:pt x="4" y="36"/>
                    </a:lnTo>
                    <a:lnTo>
                      <a:pt x="9" y="40"/>
                    </a:lnTo>
                    <a:lnTo>
                      <a:pt x="15" y="40"/>
                    </a:lnTo>
                    <a:lnTo>
                      <a:pt x="15" y="40"/>
                    </a:lnTo>
                    <a:lnTo>
                      <a:pt x="17" y="40"/>
                    </a:lnTo>
                    <a:lnTo>
                      <a:pt x="19" y="38"/>
                    </a:lnTo>
                    <a:lnTo>
                      <a:pt x="23" y="33"/>
                    </a:lnTo>
                    <a:lnTo>
                      <a:pt x="25" y="26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0" name="Freeform 26"/>
              <p:cNvSpPr>
                <a:spLocks/>
              </p:cNvSpPr>
              <p:nvPr/>
            </p:nvSpPr>
            <p:spPr bwMode="auto">
              <a:xfrm>
                <a:off x="11628826" y="4971323"/>
                <a:ext cx="13732" cy="10190"/>
              </a:xfrm>
              <a:custGeom>
                <a:avLst/>
                <a:gdLst/>
                <a:ahLst/>
                <a:cxnLst>
                  <a:cxn ang="0">
                    <a:pos x="23" y="11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1" y="6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2" y="15"/>
                  </a:cxn>
                  <a:cxn ang="0">
                    <a:pos x="8" y="18"/>
                  </a:cxn>
                  <a:cxn ang="0">
                    <a:pos x="15" y="18"/>
                  </a:cxn>
                  <a:cxn ang="0">
                    <a:pos x="20" y="18"/>
                  </a:cxn>
                  <a:cxn ang="0">
                    <a:pos x="20" y="18"/>
                  </a:cxn>
                  <a:cxn ang="0">
                    <a:pos x="22" y="18"/>
                  </a:cxn>
                  <a:cxn ang="0">
                    <a:pos x="22" y="15"/>
                  </a:cxn>
                  <a:cxn ang="0">
                    <a:pos x="23" y="11"/>
                  </a:cxn>
                  <a:cxn ang="0">
                    <a:pos x="23" y="11"/>
                  </a:cxn>
                  <a:cxn ang="0">
                    <a:pos x="23" y="11"/>
                  </a:cxn>
                  <a:cxn ang="0">
                    <a:pos x="23" y="11"/>
                  </a:cxn>
                </a:cxnLst>
                <a:rect l="0" t="0" r="r" b="b"/>
                <a:pathLst>
                  <a:path w="23" h="18">
                    <a:moveTo>
                      <a:pt x="23" y="11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1" y="6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2" y="15"/>
                    </a:lnTo>
                    <a:lnTo>
                      <a:pt x="8" y="18"/>
                    </a:lnTo>
                    <a:lnTo>
                      <a:pt x="15" y="18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2" y="18"/>
                    </a:lnTo>
                    <a:lnTo>
                      <a:pt x="22" y="15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1" name="Freeform 27"/>
              <p:cNvSpPr>
                <a:spLocks/>
              </p:cNvSpPr>
              <p:nvPr/>
            </p:nvSpPr>
            <p:spPr bwMode="auto">
              <a:xfrm>
                <a:off x="11607605" y="4931695"/>
                <a:ext cx="29960" cy="28307"/>
              </a:xfrm>
              <a:custGeom>
                <a:avLst/>
                <a:gdLst/>
                <a:ahLst/>
                <a:cxnLst>
                  <a:cxn ang="0">
                    <a:pos x="47" y="33"/>
                  </a:cxn>
                  <a:cxn ang="0">
                    <a:pos x="47" y="33"/>
                  </a:cxn>
                  <a:cxn ang="0">
                    <a:pos x="40" y="23"/>
                  </a:cxn>
                  <a:cxn ang="0">
                    <a:pos x="30" y="12"/>
                  </a:cxn>
                  <a:cxn ang="0">
                    <a:pos x="24" y="7"/>
                  </a:cxn>
                  <a:cxn ang="0">
                    <a:pos x="18" y="4"/>
                  </a:cxn>
                  <a:cxn ang="0">
                    <a:pos x="13" y="1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8"/>
                  </a:cxn>
                  <a:cxn ang="0">
                    <a:pos x="3" y="13"/>
                  </a:cxn>
                  <a:cxn ang="0">
                    <a:pos x="5" y="22"/>
                  </a:cxn>
                  <a:cxn ang="0">
                    <a:pos x="6" y="27"/>
                  </a:cxn>
                  <a:cxn ang="0">
                    <a:pos x="7" y="30"/>
                  </a:cxn>
                  <a:cxn ang="0">
                    <a:pos x="10" y="33"/>
                  </a:cxn>
                  <a:cxn ang="0">
                    <a:pos x="15" y="33"/>
                  </a:cxn>
                  <a:cxn ang="0">
                    <a:pos x="15" y="33"/>
                  </a:cxn>
                  <a:cxn ang="0">
                    <a:pos x="15" y="39"/>
                  </a:cxn>
                  <a:cxn ang="0">
                    <a:pos x="16" y="43"/>
                  </a:cxn>
                  <a:cxn ang="0">
                    <a:pos x="17" y="46"/>
                  </a:cxn>
                  <a:cxn ang="0">
                    <a:pos x="19" y="49"/>
                  </a:cxn>
                  <a:cxn ang="0">
                    <a:pos x="22" y="50"/>
                  </a:cxn>
                  <a:cxn ang="0">
                    <a:pos x="25" y="51"/>
                  </a:cxn>
                  <a:cxn ang="0">
                    <a:pos x="32" y="51"/>
                  </a:cxn>
                  <a:cxn ang="0">
                    <a:pos x="32" y="51"/>
                  </a:cxn>
                  <a:cxn ang="0">
                    <a:pos x="37" y="51"/>
                  </a:cxn>
                  <a:cxn ang="0">
                    <a:pos x="39" y="50"/>
                  </a:cxn>
                  <a:cxn ang="0">
                    <a:pos x="42" y="49"/>
                  </a:cxn>
                  <a:cxn ang="0">
                    <a:pos x="44" y="46"/>
                  </a:cxn>
                  <a:cxn ang="0">
                    <a:pos x="47" y="41"/>
                  </a:cxn>
                  <a:cxn ang="0">
                    <a:pos x="47" y="33"/>
                  </a:cxn>
                  <a:cxn ang="0">
                    <a:pos x="47" y="33"/>
                  </a:cxn>
                  <a:cxn ang="0">
                    <a:pos x="47" y="33"/>
                  </a:cxn>
                </a:cxnLst>
                <a:rect l="0" t="0" r="r" b="b"/>
                <a:pathLst>
                  <a:path w="47" h="51">
                    <a:moveTo>
                      <a:pt x="47" y="33"/>
                    </a:moveTo>
                    <a:lnTo>
                      <a:pt x="47" y="33"/>
                    </a:lnTo>
                    <a:lnTo>
                      <a:pt x="40" y="23"/>
                    </a:lnTo>
                    <a:lnTo>
                      <a:pt x="30" y="12"/>
                    </a:lnTo>
                    <a:lnTo>
                      <a:pt x="24" y="7"/>
                    </a:lnTo>
                    <a:lnTo>
                      <a:pt x="18" y="4"/>
                    </a:lnTo>
                    <a:lnTo>
                      <a:pt x="13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3" y="13"/>
                    </a:lnTo>
                    <a:lnTo>
                      <a:pt x="5" y="22"/>
                    </a:lnTo>
                    <a:lnTo>
                      <a:pt x="6" y="27"/>
                    </a:lnTo>
                    <a:lnTo>
                      <a:pt x="7" y="30"/>
                    </a:lnTo>
                    <a:lnTo>
                      <a:pt x="10" y="33"/>
                    </a:lnTo>
                    <a:lnTo>
                      <a:pt x="15" y="33"/>
                    </a:lnTo>
                    <a:lnTo>
                      <a:pt x="15" y="33"/>
                    </a:lnTo>
                    <a:lnTo>
                      <a:pt x="15" y="39"/>
                    </a:lnTo>
                    <a:lnTo>
                      <a:pt x="16" y="43"/>
                    </a:lnTo>
                    <a:lnTo>
                      <a:pt x="17" y="46"/>
                    </a:lnTo>
                    <a:lnTo>
                      <a:pt x="19" y="49"/>
                    </a:lnTo>
                    <a:lnTo>
                      <a:pt x="22" y="50"/>
                    </a:lnTo>
                    <a:lnTo>
                      <a:pt x="25" y="51"/>
                    </a:lnTo>
                    <a:lnTo>
                      <a:pt x="32" y="51"/>
                    </a:lnTo>
                    <a:lnTo>
                      <a:pt x="32" y="51"/>
                    </a:lnTo>
                    <a:lnTo>
                      <a:pt x="37" y="51"/>
                    </a:lnTo>
                    <a:lnTo>
                      <a:pt x="39" y="50"/>
                    </a:lnTo>
                    <a:lnTo>
                      <a:pt x="42" y="49"/>
                    </a:lnTo>
                    <a:lnTo>
                      <a:pt x="44" y="46"/>
                    </a:lnTo>
                    <a:lnTo>
                      <a:pt x="47" y="41"/>
                    </a:lnTo>
                    <a:lnTo>
                      <a:pt x="47" y="33"/>
                    </a:lnTo>
                    <a:lnTo>
                      <a:pt x="47" y="33"/>
                    </a:lnTo>
                    <a:lnTo>
                      <a:pt x="47" y="3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2" name="Freeform 28"/>
              <p:cNvSpPr>
                <a:spLocks/>
              </p:cNvSpPr>
              <p:nvPr/>
            </p:nvSpPr>
            <p:spPr bwMode="auto">
              <a:xfrm>
                <a:off x="11573899" y="4821866"/>
                <a:ext cx="27464" cy="747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12" y="3"/>
                  </a:cxn>
                  <a:cxn ang="0">
                    <a:pos x="22" y="7"/>
                  </a:cxn>
                  <a:cxn ang="0">
                    <a:pos x="22" y="7"/>
                  </a:cxn>
                  <a:cxn ang="0">
                    <a:pos x="25" y="7"/>
                  </a:cxn>
                  <a:cxn ang="0">
                    <a:pos x="28" y="8"/>
                  </a:cxn>
                  <a:cxn ang="0">
                    <a:pos x="31" y="9"/>
                  </a:cxn>
                  <a:cxn ang="0">
                    <a:pos x="32" y="11"/>
                  </a:cxn>
                  <a:cxn ang="0">
                    <a:pos x="34" y="17"/>
                  </a:cxn>
                  <a:cxn ang="0">
                    <a:pos x="35" y="24"/>
                  </a:cxn>
                  <a:cxn ang="0">
                    <a:pos x="36" y="40"/>
                  </a:cxn>
                  <a:cxn ang="0">
                    <a:pos x="39" y="49"/>
                  </a:cxn>
                  <a:cxn ang="0">
                    <a:pos x="43" y="58"/>
                  </a:cxn>
                  <a:cxn ang="0">
                    <a:pos x="43" y="58"/>
                  </a:cxn>
                  <a:cxn ang="0">
                    <a:pos x="43" y="117"/>
                  </a:cxn>
                  <a:cxn ang="0">
                    <a:pos x="43" y="117"/>
                  </a:cxn>
                  <a:cxn ang="0">
                    <a:pos x="42" y="121"/>
                  </a:cxn>
                  <a:cxn ang="0">
                    <a:pos x="40" y="125"/>
                  </a:cxn>
                  <a:cxn ang="0">
                    <a:pos x="39" y="128"/>
                  </a:cxn>
                  <a:cxn ang="0">
                    <a:pos x="35" y="130"/>
                  </a:cxn>
                  <a:cxn ang="0">
                    <a:pos x="33" y="13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25" y="131"/>
                  </a:cxn>
                  <a:cxn ang="0">
                    <a:pos x="22" y="128"/>
                  </a:cxn>
                  <a:cxn ang="0">
                    <a:pos x="11" y="119"/>
                  </a:cxn>
                  <a:cxn ang="0">
                    <a:pos x="7" y="114"/>
                  </a:cxn>
                  <a:cxn ang="0">
                    <a:pos x="3" y="108"/>
                  </a:cxn>
                  <a:cxn ang="0">
                    <a:pos x="1" y="102"/>
                  </a:cxn>
                  <a:cxn ang="0">
                    <a:pos x="0" y="98"/>
                  </a:cxn>
                  <a:cxn ang="0">
                    <a:pos x="0" y="98"/>
                  </a:cxn>
                  <a:cxn ang="0">
                    <a:pos x="0" y="92"/>
                  </a:cxn>
                  <a:cxn ang="0">
                    <a:pos x="1" y="87"/>
                  </a:cxn>
                  <a:cxn ang="0">
                    <a:pos x="5" y="78"/>
                  </a:cxn>
                  <a:cxn ang="0">
                    <a:pos x="9" y="71"/>
                  </a:cxn>
                  <a:cxn ang="0">
                    <a:pos x="10" y="67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54"/>
                  </a:cxn>
                  <a:cxn ang="0">
                    <a:pos x="9" y="49"/>
                  </a:cxn>
                  <a:cxn ang="0">
                    <a:pos x="7" y="45"/>
                  </a:cxn>
                  <a:cxn ang="0">
                    <a:pos x="5" y="41"/>
                  </a:cxn>
                  <a:cxn ang="0">
                    <a:pos x="1" y="35"/>
                  </a:cxn>
                  <a:cxn ang="0">
                    <a:pos x="0" y="31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3" h="132">
                    <a:moveTo>
                      <a:pt x="0" y="0"/>
                    </a:moveTo>
                    <a:lnTo>
                      <a:pt x="0" y="0"/>
                    </a:lnTo>
                    <a:lnTo>
                      <a:pt x="4" y="1"/>
                    </a:lnTo>
                    <a:lnTo>
                      <a:pt x="12" y="3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5" y="7"/>
                    </a:lnTo>
                    <a:lnTo>
                      <a:pt x="28" y="8"/>
                    </a:lnTo>
                    <a:lnTo>
                      <a:pt x="31" y="9"/>
                    </a:lnTo>
                    <a:lnTo>
                      <a:pt x="32" y="11"/>
                    </a:lnTo>
                    <a:lnTo>
                      <a:pt x="34" y="17"/>
                    </a:lnTo>
                    <a:lnTo>
                      <a:pt x="35" y="24"/>
                    </a:lnTo>
                    <a:lnTo>
                      <a:pt x="36" y="40"/>
                    </a:lnTo>
                    <a:lnTo>
                      <a:pt x="39" y="49"/>
                    </a:lnTo>
                    <a:lnTo>
                      <a:pt x="43" y="58"/>
                    </a:lnTo>
                    <a:lnTo>
                      <a:pt x="43" y="58"/>
                    </a:lnTo>
                    <a:lnTo>
                      <a:pt x="43" y="117"/>
                    </a:lnTo>
                    <a:lnTo>
                      <a:pt x="43" y="117"/>
                    </a:lnTo>
                    <a:lnTo>
                      <a:pt x="42" y="121"/>
                    </a:lnTo>
                    <a:lnTo>
                      <a:pt x="40" y="125"/>
                    </a:lnTo>
                    <a:lnTo>
                      <a:pt x="39" y="128"/>
                    </a:lnTo>
                    <a:lnTo>
                      <a:pt x="35" y="130"/>
                    </a:lnTo>
                    <a:lnTo>
                      <a:pt x="33" y="13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25" y="131"/>
                    </a:lnTo>
                    <a:lnTo>
                      <a:pt x="22" y="128"/>
                    </a:lnTo>
                    <a:lnTo>
                      <a:pt x="11" y="119"/>
                    </a:lnTo>
                    <a:lnTo>
                      <a:pt x="7" y="114"/>
                    </a:lnTo>
                    <a:lnTo>
                      <a:pt x="3" y="108"/>
                    </a:lnTo>
                    <a:lnTo>
                      <a:pt x="1" y="102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0" y="92"/>
                    </a:lnTo>
                    <a:lnTo>
                      <a:pt x="1" y="87"/>
                    </a:lnTo>
                    <a:lnTo>
                      <a:pt x="5" y="78"/>
                    </a:lnTo>
                    <a:lnTo>
                      <a:pt x="9" y="71"/>
                    </a:lnTo>
                    <a:lnTo>
                      <a:pt x="10" y="67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54"/>
                    </a:lnTo>
                    <a:lnTo>
                      <a:pt x="9" y="49"/>
                    </a:lnTo>
                    <a:lnTo>
                      <a:pt x="7" y="45"/>
                    </a:lnTo>
                    <a:lnTo>
                      <a:pt x="5" y="41"/>
                    </a:lnTo>
                    <a:lnTo>
                      <a:pt x="1" y="35"/>
                    </a:lnTo>
                    <a:lnTo>
                      <a:pt x="0" y="31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3" name="Freeform 29"/>
              <p:cNvSpPr>
                <a:spLocks/>
              </p:cNvSpPr>
              <p:nvPr/>
            </p:nvSpPr>
            <p:spPr bwMode="auto">
              <a:xfrm>
                <a:off x="11571402" y="4794693"/>
                <a:ext cx="24967" cy="20381"/>
              </a:xfrm>
              <a:custGeom>
                <a:avLst/>
                <a:gdLst/>
                <a:ahLst/>
                <a:cxnLst>
                  <a:cxn ang="0">
                    <a:pos x="17" y="7"/>
                  </a:cxn>
                  <a:cxn ang="0">
                    <a:pos x="17" y="7"/>
                  </a:cxn>
                  <a:cxn ang="0">
                    <a:pos x="12" y="7"/>
                  </a:cxn>
                  <a:cxn ang="0">
                    <a:pos x="8" y="5"/>
                  </a:cxn>
                  <a:cxn ang="0">
                    <a:pos x="5" y="3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1" y="28"/>
                  </a:cxn>
                  <a:cxn ang="0">
                    <a:pos x="5" y="33"/>
                  </a:cxn>
                  <a:cxn ang="0">
                    <a:pos x="11" y="36"/>
                  </a:cxn>
                  <a:cxn ang="0">
                    <a:pos x="14" y="37"/>
                  </a:cxn>
                  <a:cxn ang="0">
                    <a:pos x="17" y="37"/>
                  </a:cxn>
                  <a:cxn ang="0">
                    <a:pos x="17" y="37"/>
                  </a:cxn>
                  <a:cxn ang="0">
                    <a:pos x="27" y="36"/>
                  </a:cxn>
                  <a:cxn ang="0">
                    <a:pos x="34" y="34"/>
                  </a:cxn>
                  <a:cxn ang="0">
                    <a:pos x="36" y="32"/>
                  </a:cxn>
                  <a:cxn ang="0">
                    <a:pos x="37" y="29"/>
                  </a:cxn>
                  <a:cxn ang="0">
                    <a:pos x="40" y="22"/>
                  </a:cxn>
                  <a:cxn ang="0">
                    <a:pos x="40" y="22"/>
                  </a:cxn>
                  <a:cxn ang="0">
                    <a:pos x="17" y="7"/>
                  </a:cxn>
                  <a:cxn ang="0">
                    <a:pos x="17" y="7"/>
                  </a:cxn>
                </a:cxnLst>
                <a:rect l="0" t="0" r="r" b="b"/>
                <a:pathLst>
                  <a:path w="40" h="37">
                    <a:moveTo>
                      <a:pt x="17" y="7"/>
                    </a:moveTo>
                    <a:lnTo>
                      <a:pt x="17" y="7"/>
                    </a:lnTo>
                    <a:lnTo>
                      <a:pt x="12" y="7"/>
                    </a:lnTo>
                    <a:lnTo>
                      <a:pt x="8" y="5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28"/>
                    </a:lnTo>
                    <a:lnTo>
                      <a:pt x="5" y="33"/>
                    </a:lnTo>
                    <a:lnTo>
                      <a:pt x="11" y="36"/>
                    </a:lnTo>
                    <a:lnTo>
                      <a:pt x="14" y="37"/>
                    </a:lnTo>
                    <a:lnTo>
                      <a:pt x="17" y="37"/>
                    </a:lnTo>
                    <a:lnTo>
                      <a:pt x="17" y="37"/>
                    </a:lnTo>
                    <a:lnTo>
                      <a:pt x="27" y="36"/>
                    </a:lnTo>
                    <a:lnTo>
                      <a:pt x="34" y="34"/>
                    </a:lnTo>
                    <a:lnTo>
                      <a:pt x="36" y="32"/>
                    </a:lnTo>
                    <a:lnTo>
                      <a:pt x="37" y="29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17" y="7"/>
                    </a:lnTo>
                    <a:lnTo>
                      <a:pt x="17" y="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4" name="Freeform 30"/>
              <p:cNvSpPr>
                <a:spLocks/>
              </p:cNvSpPr>
              <p:nvPr/>
            </p:nvSpPr>
            <p:spPr bwMode="auto">
              <a:xfrm>
                <a:off x="11535200" y="4829793"/>
                <a:ext cx="19974" cy="16984"/>
              </a:xfrm>
              <a:custGeom>
                <a:avLst/>
                <a:gdLst/>
                <a:ahLst/>
                <a:cxnLst>
                  <a:cxn ang="0">
                    <a:pos x="32" y="3"/>
                  </a:cxn>
                  <a:cxn ang="0">
                    <a:pos x="32" y="3"/>
                  </a:cxn>
                  <a:cxn ang="0">
                    <a:pos x="27" y="3"/>
                  </a:cxn>
                  <a:cxn ang="0">
                    <a:pos x="21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0" y="2"/>
                  </a:cxn>
                  <a:cxn ang="0">
                    <a:pos x="5" y="7"/>
                  </a:cxn>
                  <a:cxn ang="0">
                    <a:pos x="1" y="12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0" y="19"/>
                  </a:cxn>
                  <a:cxn ang="0">
                    <a:pos x="2" y="21"/>
                  </a:cxn>
                  <a:cxn ang="0">
                    <a:pos x="9" y="25"/>
                  </a:cxn>
                  <a:cxn ang="0">
                    <a:pos x="16" y="28"/>
                  </a:cxn>
                  <a:cxn ang="0">
                    <a:pos x="21" y="30"/>
                  </a:cxn>
                  <a:cxn ang="0">
                    <a:pos x="21" y="30"/>
                  </a:cxn>
                  <a:cxn ang="0">
                    <a:pos x="32" y="30"/>
                  </a:cxn>
                  <a:cxn ang="0">
                    <a:pos x="32" y="30"/>
                  </a:cxn>
                  <a:cxn ang="0">
                    <a:pos x="32" y="3"/>
                  </a:cxn>
                  <a:cxn ang="0">
                    <a:pos x="32" y="3"/>
                  </a:cxn>
                  <a:cxn ang="0">
                    <a:pos x="32" y="3"/>
                  </a:cxn>
                </a:cxnLst>
                <a:rect l="0" t="0" r="r" b="b"/>
                <a:pathLst>
                  <a:path w="32" h="30">
                    <a:moveTo>
                      <a:pt x="32" y="3"/>
                    </a:moveTo>
                    <a:lnTo>
                      <a:pt x="32" y="3"/>
                    </a:lnTo>
                    <a:lnTo>
                      <a:pt x="27" y="3"/>
                    </a:lnTo>
                    <a:lnTo>
                      <a:pt x="21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5" y="7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9"/>
                    </a:lnTo>
                    <a:lnTo>
                      <a:pt x="2" y="21"/>
                    </a:lnTo>
                    <a:lnTo>
                      <a:pt x="9" y="25"/>
                    </a:lnTo>
                    <a:lnTo>
                      <a:pt x="16" y="28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32" y="30"/>
                    </a:lnTo>
                    <a:lnTo>
                      <a:pt x="32" y="30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32" y="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5" name="Freeform 31"/>
              <p:cNvSpPr>
                <a:spLocks/>
              </p:cNvSpPr>
              <p:nvPr/>
            </p:nvSpPr>
            <p:spPr bwMode="auto">
              <a:xfrm>
                <a:off x="11505239" y="4159500"/>
                <a:ext cx="54928" cy="21512"/>
              </a:xfrm>
              <a:custGeom>
                <a:avLst/>
                <a:gdLst/>
                <a:ahLst/>
                <a:cxnLst>
                  <a:cxn ang="0">
                    <a:pos x="66" y="11"/>
                  </a:cxn>
                  <a:cxn ang="0">
                    <a:pos x="66" y="11"/>
                  </a:cxn>
                  <a:cxn ang="0">
                    <a:pos x="52" y="11"/>
                  </a:cxn>
                  <a:cxn ang="0">
                    <a:pos x="38" y="10"/>
                  </a:cxn>
                  <a:cxn ang="0">
                    <a:pos x="31" y="9"/>
                  </a:cxn>
                  <a:cxn ang="0">
                    <a:pos x="26" y="7"/>
                  </a:cxn>
                  <a:cxn ang="0">
                    <a:pos x="20" y="3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9" y="3"/>
                  </a:cxn>
                  <a:cxn ang="0">
                    <a:pos x="6" y="5"/>
                  </a:cxn>
                  <a:cxn ang="0">
                    <a:pos x="4" y="10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13" y="38"/>
                  </a:cxn>
                  <a:cxn ang="0">
                    <a:pos x="26" y="38"/>
                  </a:cxn>
                  <a:cxn ang="0">
                    <a:pos x="42" y="37"/>
                  </a:cxn>
                  <a:cxn ang="0">
                    <a:pos x="62" y="37"/>
                  </a:cxn>
                  <a:cxn ang="0">
                    <a:pos x="62" y="37"/>
                  </a:cxn>
                  <a:cxn ang="0">
                    <a:pos x="70" y="35"/>
                  </a:cxn>
                  <a:cxn ang="0">
                    <a:pos x="76" y="34"/>
                  </a:cxn>
                  <a:cxn ang="0">
                    <a:pos x="80" y="32"/>
                  </a:cxn>
                  <a:cxn ang="0">
                    <a:pos x="83" y="30"/>
                  </a:cxn>
                  <a:cxn ang="0">
                    <a:pos x="85" y="26"/>
                  </a:cxn>
                  <a:cxn ang="0">
                    <a:pos x="87" y="22"/>
                  </a:cxn>
                  <a:cxn ang="0">
                    <a:pos x="89" y="11"/>
                  </a:cxn>
                  <a:cxn ang="0">
                    <a:pos x="89" y="11"/>
                  </a:cxn>
                  <a:cxn ang="0">
                    <a:pos x="66" y="11"/>
                  </a:cxn>
                  <a:cxn ang="0">
                    <a:pos x="66" y="11"/>
                  </a:cxn>
                  <a:cxn ang="0">
                    <a:pos x="66" y="11"/>
                  </a:cxn>
                </a:cxnLst>
                <a:rect l="0" t="0" r="r" b="b"/>
                <a:pathLst>
                  <a:path w="89" h="38">
                    <a:moveTo>
                      <a:pt x="66" y="11"/>
                    </a:moveTo>
                    <a:lnTo>
                      <a:pt x="66" y="11"/>
                    </a:lnTo>
                    <a:lnTo>
                      <a:pt x="52" y="11"/>
                    </a:lnTo>
                    <a:lnTo>
                      <a:pt x="38" y="10"/>
                    </a:lnTo>
                    <a:lnTo>
                      <a:pt x="31" y="9"/>
                    </a:lnTo>
                    <a:lnTo>
                      <a:pt x="26" y="7"/>
                    </a:lnTo>
                    <a:lnTo>
                      <a:pt x="20" y="3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6" y="5"/>
                    </a:lnTo>
                    <a:lnTo>
                      <a:pt x="4" y="1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13" y="38"/>
                    </a:lnTo>
                    <a:lnTo>
                      <a:pt x="26" y="38"/>
                    </a:lnTo>
                    <a:lnTo>
                      <a:pt x="42" y="37"/>
                    </a:lnTo>
                    <a:lnTo>
                      <a:pt x="62" y="37"/>
                    </a:lnTo>
                    <a:lnTo>
                      <a:pt x="62" y="37"/>
                    </a:lnTo>
                    <a:lnTo>
                      <a:pt x="70" y="35"/>
                    </a:lnTo>
                    <a:lnTo>
                      <a:pt x="76" y="34"/>
                    </a:lnTo>
                    <a:lnTo>
                      <a:pt x="80" y="32"/>
                    </a:lnTo>
                    <a:lnTo>
                      <a:pt x="83" y="30"/>
                    </a:lnTo>
                    <a:lnTo>
                      <a:pt x="85" y="26"/>
                    </a:lnTo>
                    <a:lnTo>
                      <a:pt x="87" y="22"/>
                    </a:lnTo>
                    <a:lnTo>
                      <a:pt x="89" y="11"/>
                    </a:lnTo>
                    <a:lnTo>
                      <a:pt x="89" y="11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6" y="1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6" name="Freeform 32"/>
              <p:cNvSpPr>
                <a:spLocks/>
              </p:cNvSpPr>
              <p:nvPr/>
            </p:nvSpPr>
            <p:spPr bwMode="auto">
              <a:xfrm>
                <a:off x="11580141" y="4114209"/>
                <a:ext cx="41196" cy="20381"/>
              </a:xfrm>
              <a:custGeom>
                <a:avLst/>
                <a:gdLst/>
                <a:ahLst/>
                <a:cxnLst>
                  <a:cxn ang="0">
                    <a:pos x="26" y="34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7" y="34"/>
                  </a:cxn>
                  <a:cxn ang="0">
                    <a:pos x="5" y="30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1" y="21"/>
                  </a:cxn>
                  <a:cxn ang="0">
                    <a:pos x="3" y="15"/>
                  </a:cxn>
                  <a:cxn ang="0">
                    <a:pos x="7" y="11"/>
                  </a:cxn>
                  <a:cxn ang="0">
                    <a:pos x="13" y="7"/>
                  </a:cxn>
                  <a:cxn ang="0">
                    <a:pos x="18" y="4"/>
                  </a:cxn>
                  <a:cxn ang="0">
                    <a:pos x="25" y="1"/>
                  </a:cxn>
                  <a:cxn ang="0">
                    <a:pos x="33" y="0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50" y="0"/>
                  </a:cxn>
                  <a:cxn ang="0">
                    <a:pos x="56" y="1"/>
                  </a:cxn>
                  <a:cxn ang="0">
                    <a:pos x="60" y="2"/>
                  </a:cxn>
                  <a:cxn ang="0">
                    <a:pos x="63" y="5"/>
                  </a:cxn>
                  <a:cxn ang="0">
                    <a:pos x="66" y="7"/>
                  </a:cxn>
                  <a:cxn ang="0">
                    <a:pos x="67" y="11"/>
                  </a:cxn>
                  <a:cxn ang="0">
                    <a:pos x="67" y="11"/>
                  </a:cxn>
                  <a:cxn ang="0">
                    <a:pos x="60" y="15"/>
                  </a:cxn>
                  <a:cxn ang="0">
                    <a:pos x="53" y="17"/>
                  </a:cxn>
                  <a:cxn ang="0">
                    <a:pos x="51" y="19"/>
                  </a:cxn>
                  <a:cxn ang="0">
                    <a:pos x="50" y="20"/>
                  </a:cxn>
                  <a:cxn ang="0">
                    <a:pos x="48" y="22"/>
                  </a:cxn>
                  <a:cxn ang="0">
                    <a:pos x="48" y="25"/>
                  </a:cxn>
                  <a:cxn ang="0">
                    <a:pos x="48" y="25"/>
                  </a:cxn>
                  <a:cxn ang="0">
                    <a:pos x="26" y="34"/>
                  </a:cxn>
                  <a:cxn ang="0">
                    <a:pos x="26" y="34"/>
                  </a:cxn>
                </a:cxnLst>
                <a:rect l="0" t="0" r="r" b="b"/>
                <a:pathLst>
                  <a:path w="67" h="37">
                    <a:moveTo>
                      <a:pt x="26" y="34"/>
                    </a:moveTo>
                    <a:lnTo>
                      <a:pt x="8" y="3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7" y="34"/>
                    </a:lnTo>
                    <a:lnTo>
                      <a:pt x="5" y="30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21"/>
                    </a:lnTo>
                    <a:lnTo>
                      <a:pt x="3" y="15"/>
                    </a:lnTo>
                    <a:lnTo>
                      <a:pt x="7" y="11"/>
                    </a:lnTo>
                    <a:lnTo>
                      <a:pt x="13" y="7"/>
                    </a:lnTo>
                    <a:lnTo>
                      <a:pt x="18" y="4"/>
                    </a:lnTo>
                    <a:lnTo>
                      <a:pt x="25" y="1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0" y="2"/>
                    </a:lnTo>
                    <a:lnTo>
                      <a:pt x="63" y="5"/>
                    </a:lnTo>
                    <a:lnTo>
                      <a:pt x="66" y="7"/>
                    </a:lnTo>
                    <a:lnTo>
                      <a:pt x="67" y="11"/>
                    </a:lnTo>
                    <a:lnTo>
                      <a:pt x="67" y="11"/>
                    </a:lnTo>
                    <a:lnTo>
                      <a:pt x="60" y="15"/>
                    </a:lnTo>
                    <a:lnTo>
                      <a:pt x="53" y="17"/>
                    </a:lnTo>
                    <a:lnTo>
                      <a:pt x="51" y="19"/>
                    </a:lnTo>
                    <a:lnTo>
                      <a:pt x="50" y="20"/>
                    </a:lnTo>
                    <a:lnTo>
                      <a:pt x="48" y="22"/>
                    </a:lnTo>
                    <a:lnTo>
                      <a:pt x="48" y="25"/>
                    </a:lnTo>
                    <a:lnTo>
                      <a:pt x="48" y="25"/>
                    </a:lnTo>
                    <a:lnTo>
                      <a:pt x="26" y="34"/>
                    </a:lnTo>
                    <a:lnTo>
                      <a:pt x="26" y="3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7" name="Freeform 33"/>
              <p:cNvSpPr>
                <a:spLocks/>
              </p:cNvSpPr>
              <p:nvPr/>
            </p:nvSpPr>
            <p:spPr bwMode="auto">
              <a:xfrm>
                <a:off x="10321797" y="3057819"/>
                <a:ext cx="54928" cy="122283"/>
              </a:xfrm>
              <a:custGeom>
                <a:avLst/>
                <a:gdLst/>
                <a:ahLst/>
                <a:cxnLst>
                  <a:cxn ang="0">
                    <a:pos x="87" y="0"/>
                  </a:cxn>
                  <a:cxn ang="0">
                    <a:pos x="87" y="0"/>
                  </a:cxn>
                  <a:cxn ang="0">
                    <a:pos x="78" y="5"/>
                  </a:cxn>
                  <a:cxn ang="0">
                    <a:pos x="68" y="11"/>
                  </a:cxn>
                  <a:cxn ang="0">
                    <a:pos x="60" y="17"/>
                  </a:cxn>
                  <a:cxn ang="0">
                    <a:pos x="51" y="24"/>
                  </a:cxn>
                  <a:cxn ang="0">
                    <a:pos x="43" y="31"/>
                  </a:cxn>
                  <a:cxn ang="0">
                    <a:pos x="36" y="38"/>
                  </a:cxn>
                  <a:cxn ang="0">
                    <a:pos x="29" y="47"/>
                  </a:cxn>
                  <a:cxn ang="0">
                    <a:pos x="23" y="55"/>
                  </a:cxn>
                  <a:cxn ang="0">
                    <a:pos x="17" y="64"/>
                  </a:cxn>
                  <a:cxn ang="0">
                    <a:pos x="13" y="74"/>
                  </a:cxn>
                  <a:cxn ang="0">
                    <a:pos x="9" y="85"/>
                  </a:cxn>
                  <a:cxn ang="0">
                    <a:pos x="6" y="96"/>
                  </a:cxn>
                  <a:cxn ang="0">
                    <a:pos x="3" y="108"/>
                  </a:cxn>
                  <a:cxn ang="0">
                    <a:pos x="1" y="121"/>
                  </a:cxn>
                  <a:cxn ang="0">
                    <a:pos x="0" y="133"/>
                  </a:cxn>
                  <a:cxn ang="0">
                    <a:pos x="0" y="147"/>
                  </a:cxn>
                  <a:cxn ang="0">
                    <a:pos x="0" y="147"/>
                  </a:cxn>
                  <a:cxn ang="0">
                    <a:pos x="0" y="159"/>
                  </a:cxn>
                  <a:cxn ang="0">
                    <a:pos x="1" y="169"/>
                  </a:cxn>
                  <a:cxn ang="0">
                    <a:pos x="3" y="177"/>
                  </a:cxn>
                  <a:cxn ang="0">
                    <a:pos x="7" y="185"/>
                  </a:cxn>
                  <a:cxn ang="0">
                    <a:pos x="10" y="192"/>
                  </a:cxn>
                  <a:cxn ang="0">
                    <a:pos x="15" y="196"/>
                  </a:cxn>
                  <a:cxn ang="0">
                    <a:pos x="21" y="201"/>
                  </a:cxn>
                  <a:cxn ang="0">
                    <a:pos x="26" y="206"/>
                  </a:cxn>
                  <a:cxn ang="0">
                    <a:pos x="32" y="208"/>
                  </a:cxn>
                  <a:cxn ang="0">
                    <a:pos x="39" y="210"/>
                  </a:cxn>
                  <a:cxn ang="0">
                    <a:pos x="54" y="214"/>
                  </a:cxn>
                  <a:cxn ang="0">
                    <a:pos x="70" y="215"/>
                  </a:cxn>
                  <a:cxn ang="0">
                    <a:pos x="87" y="216"/>
                  </a:cxn>
                  <a:cxn ang="0">
                    <a:pos x="87" y="216"/>
                  </a:cxn>
                  <a:cxn ang="0">
                    <a:pos x="87" y="0"/>
                  </a:cxn>
                  <a:cxn ang="0">
                    <a:pos x="87" y="0"/>
                  </a:cxn>
                </a:cxnLst>
                <a:rect l="0" t="0" r="r" b="b"/>
                <a:pathLst>
                  <a:path w="87" h="216">
                    <a:moveTo>
                      <a:pt x="87" y="0"/>
                    </a:moveTo>
                    <a:lnTo>
                      <a:pt x="87" y="0"/>
                    </a:lnTo>
                    <a:lnTo>
                      <a:pt x="78" y="5"/>
                    </a:lnTo>
                    <a:lnTo>
                      <a:pt x="68" y="11"/>
                    </a:lnTo>
                    <a:lnTo>
                      <a:pt x="60" y="17"/>
                    </a:lnTo>
                    <a:lnTo>
                      <a:pt x="51" y="24"/>
                    </a:lnTo>
                    <a:lnTo>
                      <a:pt x="43" y="31"/>
                    </a:lnTo>
                    <a:lnTo>
                      <a:pt x="36" y="38"/>
                    </a:lnTo>
                    <a:lnTo>
                      <a:pt x="29" y="47"/>
                    </a:lnTo>
                    <a:lnTo>
                      <a:pt x="23" y="55"/>
                    </a:lnTo>
                    <a:lnTo>
                      <a:pt x="17" y="64"/>
                    </a:lnTo>
                    <a:lnTo>
                      <a:pt x="13" y="74"/>
                    </a:lnTo>
                    <a:lnTo>
                      <a:pt x="9" y="85"/>
                    </a:lnTo>
                    <a:lnTo>
                      <a:pt x="6" y="96"/>
                    </a:lnTo>
                    <a:lnTo>
                      <a:pt x="3" y="108"/>
                    </a:lnTo>
                    <a:lnTo>
                      <a:pt x="1" y="121"/>
                    </a:lnTo>
                    <a:lnTo>
                      <a:pt x="0" y="133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59"/>
                    </a:lnTo>
                    <a:lnTo>
                      <a:pt x="1" y="169"/>
                    </a:lnTo>
                    <a:lnTo>
                      <a:pt x="3" y="177"/>
                    </a:lnTo>
                    <a:lnTo>
                      <a:pt x="7" y="185"/>
                    </a:lnTo>
                    <a:lnTo>
                      <a:pt x="10" y="192"/>
                    </a:lnTo>
                    <a:lnTo>
                      <a:pt x="15" y="196"/>
                    </a:lnTo>
                    <a:lnTo>
                      <a:pt x="21" y="201"/>
                    </a:lnTo>
                    <a:lnTo>
                      <a:pt x="26" y="206"/>
                    </a:lnTo>
                    <a:lnTo>
                      <a:pt x="32" y="208"/>
                    </a:lnTo>
                    <a:lnTo>
                      <a:pt x="39" y="210"/>
                    </a:lnTo>
                    <a:lnTo>
                      <a:pt x="54" y="214"/>
                    </a:lnTo>
                    <a:lnTo>
                      <a:pt x="70" y="215"/>
                    </a:lnTo>
                    <a:lnTo>
                      <a:pt x="87" y="216"/>
                    </a:lnTo>
                    <a:lnTo>
                      <a:pt x="87" y="216"/>
                    </a:lnTo>
                    <a:lnTo>
                      <a:pt x="87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8" name="Freeform 34"/>
              <p:cNvSpPr>
                <a:spLocks/>
              </p:cNvSpPr>
              <p:nvPr/>
            </p:nvSpPr>
            <p:spPr bwMode="auto">
              <a:xfrm>
                <a:off x="7526729" y="3477884"/>
                <a:ext cx="56176" cy="29438"/>
              </a:xfrm>
              <a:custGeom>
                <a:avLst/>
                <a:gdLst/>
                <a:ahLst/>
                <a:cxnLst>
                  <a:cxn ang="0">
                    <a:pos x="88" y="52"/>
                  </a:cxn>
                  <a:cxn ang="0">
                    <a:pos x="88" y="52"/>
                  </a:cxn>
                  <a:cxn ang="0">
                    <a:pos x="89" y="51"/>
                  </a:cxn>
                  <a:cxn ang="0">
                    <a:pos x="90" y="49"/>
                  </a:cxn>
                  <a:cxn ang="0">
                    <a:pos x="90" y="46"/>
                  </a:cxn>
                  <a:cxn ang="0">
                    <a:pos x="90" y="34"/>
                  </a:cxn>
                  <a:cxn ang="0">
                    <a:pos x="88" y="18"/>
                  </a:cxn>
                  <a:cxn ang="0">
                    <a:pos x="88" y="18"/>
                  </a:cxn>
                  <a:cxn ang="0">
                    <a:pos x="78" y="11"/>
                  </a:cxn>
                  <a:cxn ang="0">
                    <a:pos x="70" y="7"/>
                  </a:cxn>
                  <a:cxn ang="0">
                    <a:pos x="70" y="7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17" y="6"/>
                  </a:cxn>
                  <a:cxn ang="0">
                    <a:pos x="11" y="3"/>
                  </a:cxn>
                  <a:cxn ang="0">
                    <a:pos x="6" y="2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1" y="21"/>
                  </a:cxn>
                  <a:cxn ang="0">
                    <a:pos x="1" y="25"/>
                  </a:cxn>
                  <a:cxn ang="0">
                    <a:pos x="3" y="29"/>
                  </a:cxn>
                  <a:cxn ang="0">
                    <a:pos x="5" y="32"/>
                  </a:cxn>
                  <a:cxn ang="0">
                    <a:pos x="8" y="34"/>
                  </a:cxn>
                  <a:cxn ang="0">
                    <a:pos x="11" y="37"/>
                  </a:cxn>
                  <a:cxn ang="0">
                    <a:pos x="18" y="38"/>
                  </a:cxn>
                  <a:cxn ang="0">
                    <a:pos x="26" y="39"/>
                  </a:cxn>
                  <a:cxn ang="0">
                    <a:pos x="35" y="38"/>
                  </a:cxn>
                  <a:cxn ang="0">
                    <a:pos x="55" y="37"/>
                  </a:cxn>
                  <a:cxn ang="0">
                    <a:pos x="55" y="37"/>
                  </a:cxn>
                  <a:cxn ang="0">
                    <a:pos x="70" y="37"/>
                  </a:cxn>
                  <a:cxn ang="0">
                    <a:pos x="70" y="37"/>
                  </a:cxn>
                  <a:cxn ang="0">
                    <a:pos x="71" y="42"/>
                  </a:cxn>
                  <a:cxn ang="0">
                    <a:pos x="74" y="47"/>
                  </a:cxn>
                  <a:cxn ang="0">
                    <a:pos x="80" y="51"/>
                  </a:cxn>
                  <a:cxn ang="0">
                    <a:pos x="88" y="52"/>
                  </a:cxn>
                  <a:cxn ang="0">
                    <a:pos x="88" y="52"/>
                  </a:cxn>
                  <a:cxn ang="0">
                    <a:pos x="88" y="52"/>
                  </a:cxn>
                </a:cxnLst>
                <a:rect l="0" t="0" r="r" b="b"/>
                <a:pathLst>
                  <a:path w="90" h="52">
                    <a:moveTo>
                      <a:pt x="88" y="52"/>
                    </a:moveTo>
                    <a:lnTo>
                      <a:pt x="88" y="52"/>
                    </a:lnTo>
                    <a:lnTo>
                      <a:pt x="89" y="51"/>
                    </a:lnTo>
                    <a:lnTo>
                      <a:pt x="90" y="49"/>
                    </a:lnTo>
                    <a:lnTo>
                      <a:pt x="90" y="46"/>
                    </a:lnTo>
                    <a:lnTo>
                      <a:pt x="90" y="34"/>
                    </a:lnTo>
                    <a:lnTo>
                      <a:pt x="88" y="18"/>
                    </a:lnTo>
                    <a:lnTo>
                      <a:pt x="88" y="18"/>
                    </a:lnTo>
                    <a:lnTo>
                      <a:pt x="78" y="11"/>
                    </a:lnTo>
                    <a:lnTo>
                      <a:pt x="70" y="7"/>
                    </a:lnTo>
                    <a:lnTo>
                      <a:pt x="70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7" y="6"/>
                    </a:lnTo>
                    <a:lnTo>
                      <a:pt x="11" y="3"/>
                    </a:lnTo>
                    <a:lnTo>
                      <a:pt x="6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3" y="29"/>
                    </a:lnTo>
                    <a:lnTo>
                      <a:pt x="5" y="32"/>
                    </a:lnTo>
                    <a:lnTo>
                      <a:pt x="8" y="34"/>
                    </a:lnTo>
                    <a:lnTo>
                      <a:pt x="11" y="37"/>
                    </a:lnTo>
                    <a:lnTo>
                      <a:pt x="18" y="38"/>
                    </a:lnTo>
                    <a:lnTo>
                      <a:pt x="26" y="39"/>
                    </a:lnTo>
                    <a:lnTo>
                      <a:pt x="35" y="38"/>
                    </a:lnTo>
                    <a:lnTo>
                      <a:pt x="55" y="37"/>
                    </a:lnTo>
                    <a:lnTo>
                      <a:pt x="55" y="37"/>
                    </a:lnTo>
                    <a:lnTo>
                      <a:pt x="70" y="37"/>
                    </a:lnTo>
                    <a:lnTo>
                      <a:pt x="70" y="37"/>
                    </a:lnTo>
                    <a:lnTo>
                      <a:pt x="71" y="42"/>
                    </a:lnTo>
                    <a:lnTo>
                      <a:pt x="74" y="47"/>
                    </a:lnTo>
                    <a:lnTo>
                      <a:pt x="80" y="51"/>
                    </a:lnTo>
                    <a:lnTo>
                      <a:pt x="88" y="52"/>
                    </a:lnTo>
                    <a:lnTo>
                      <a:pt x="88" y="52"/>
                    </a:lnTo>
                    <a:lnTo>
                      <a:pt x="88" y="5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59" name="Freeform 35"/>
              <p:cNvSpPr>
                <a:spLocks/>
              </p:cNvSpPr>
              <p:nvPr/>
            </p:nvSpPr>
            <p:spPr bwMode="auto">
              <a:xfrm>
                <a:off x="7530474" y="3497133"/>
                <a:ext cx="94875" cy="52084"/>
              </a:xfrm>
              <a:custGeom>
                <a:avLst/>
                <a:gdLst/>
                <a:ahLst/>
                <a:cxnLst>
                  <a:cxn ang="0">
                    <a:pos x="74" y="47"/>
                  </a:cxn>
                  <a:cxn ang="0">
                    <a:pos x="67" y="45"/>
                  </a:cxn>
                  <a:cxn ang="0">
                    <a:pos x="56" y="35"/>
                  </a:cxn>
                  <a:cxn ang="0">
                    <a:pos x="49" y="34"/>
                  </a:cxn>
                  <a:cxn ang="0">
                    <a:pos x="46" y="34"/>
                  </a:cxn>
                  <a:cxn ang="0">
                    <a:pos x="40" y="38"/>
                  </a:cxn>
                  <a:cxn ang="0">
                    <a:pos x="30" y="44"/>
                  </a:cxn>
                  <a:cxn ang="0">
                    <a:pos x="27" y="44"/>
                  </a:cxn>
                  <a:cxn ang="0">
                    <a:pos x="14" y="43"/>
                  </a:cxn>
                  <a:cxn ang="0">
                    <a:pos x="8" y="37"/>
                  </a:cxn>
                  <a:cxn ang="0">
                    <a:pos x="6" y="39"/>
                  </a:cxn>
                  <a:cxn ang="0">
                    <a:pos x="2" y="50"/>
                  </a:cxn>
                  <a:cxn ang="0">
                    <a:pos x="0" y="62"/>
                  </a:cxn>
                  <a:cxn ang="0">
                    <a:pos x="2" y="76"/>
                  </a:cxn>
                  <a:cxn ang="0">
                    <a:pos x="3" y="85"/>
                  </a:cxn>
                  <a:cxn ang="0">
                    <a:pos x="7" y="90"/>
                  </a:cxn>
                  <a:cxn ang="0">
                    <a:pos x="15" y="92"/>
                  </a:cxn>
                  <a:cxn ang="0">
                    <a:pos x="23" y="91"/>
                  </a:cxn>
                  <a:cxn ang="0">
                    <a:pos x="35" y="85"/>
                  </a:cxn>
                  <a:cxn ang="0">
                    <a:pos x="46" y="74"/>
                  </a:cxn>
                  <a:cxn ang="0">
                    <a:pos x="52" y="70"/>
                  </a:cxn>
                  <a:cxn ang="0">
                    <a:pos x="56" y="72"/>
                  </a:cxn>
                  <a:cxn ang="0">
                    <a:pos x="64" y="76"/>
                  </a:cxn>
                  <a:cxn ang="0">
                    <a:pos x="67" y="77"/>
                  </a:cxn>
                  <a:cxn ang="0">
                    <a:pos x="72" y="75"/>
                  </a:cxn>
                  <a:cxn ang="0">
                    <a:pos x="82" y="65"/>
                  </a:cxn>
                  <a:cxn ang="0">
                    <a:pos x="89" y="62"/>
                  </a:cxn>
                  <a:cxn ang="0">
                    <a:pos x="119" y="62"/>
                  </a:cxn>
                  <a:cxn ang="0">
                    <a:pos x="133" y="62"/>
                  </a:cxn>
                  <a:cxn ang="0">
                    <a:pos x="141" y="61"/>
                  </a:cxn>
                  <a:cxn ang="0">
                    <a:pos x="145" y="57"/>
                  </a:cxn>
                  <a:cxn ang="0">
                    <a:pos x="151" y="44"/>
                  </a:cxn>
                  <a:cxn ang="0">
                    <a:pos x="151" y="37"/>
                  </a:cxn>
                  <a:cxn ang="0">
                    <a:pos x="145" y="36"/>
                  </a:cxn>
                  <a:cxn ang="0">
                    <a:pos x="135" y="34"/>
                  </a:cxn>
                  <a:cxn ang="0">
                    <a:pos x="133" y="29"/>
                  </a:cxn>
                  <a:cxn ang="0">
                    <a:pos x="134" y="18"/>
                  </a:cxn>
                  <a:cxn ang="0">
                    <a:pos x="135" y="9"/>
                  </a:cxn>
                  <a:cxn ang="0">
                    <a:pos x="133" y="0"/>
                  </a:cxn>
                  <a:cxn ang="0">
                    <a:pos x="122" y="0"/>
                  </a:cxn>
                  <a:cxn ang="0">
                    <a:pos x="114" y="3"/>
                  </a:cxn>
                  <a:cxn ang="0">
                    <a:pos x="109" y="7"/>
                  </a:cxn>
                  <a:cxn ang="0">
                    <a:pos x="98" y="24"/>
                  </a:cxn>
                  <a:cxn ang="0">
                    <a:pos x="88" y="41"/>
                  </a:cxn>
                  <a:cxn ang="0">
                    <a:pos x="82" y="45"/>
                  </a:cxn>
                  <a:cxn ang="0">
                    <a:pos x="74" y="47"/>
                  </a:cxn>
                  <a:cxn ang="0">
                    <a:pos x="74" y="47"/>
                  </a:cxn>
                </a:cxnLst>
                <a:rect l="0" t="0" r="r" b="b"/>
                <a:pathLst>
                  <a:path w="151" h="92">
                    <a:moveTo>
                      <a:pt x="74" y="47"/>
                    </a:moveTo>
                    <a:lnTo>
                      <a:pt x="74" y="47"/>
                    </a:lnTo>
                    <a:lnTo>
                      <a:pt x="71" y="47"/>
                    </a:lnTo>
                    <a:lnTo>
                      <a:pt x="67" y="45"/>
                    </a:lnTo>
                    <a:lnTo>
                      <a:pt x="61" y="41"/>
                    </a:lnTo>
                    <a:lnTo>
                      <a:pt x="56" y="35"/>
                    </a:lnTo>
                    <a:lnTo>
                      <a:pt x="53" y="34"/>
                    </a:lnTo>
                    <a:lnTo>
                      <a:pt x="49" y="34"/>
                    </a:lnTo>
                    <a:lnTo>
                      <a:pt x="49" y="34"/>
                    </a:lnTo>
                    <a:lnTo>
                      <a:pt x="46" y="34"/>
                    </a:lnTo>
                    <a:lnTo>
                      <a:pt x="44" y="35"/>
                    </a:lnTo>
                    <a:lnTo>
                      <a:pt x="40" y="38"/>
                    </a:lnTo>
                    <a:lnTo>
                      <a:pt x="34" y="43"/>
                    </a:lnTo>
                    <a:lnTo>
                      <a:pt x="30" y="44"/>
                    </a:lnTo>
                    <a:lnTo>
                      <a:pt x="27" y="44"/>
                    </a:lnTo>
                    <a:lnTo>
                      <a:pt x="27" y="44"/>
                    </a:lnTo>
                    <a:lnTo>
                      <a:pt x="20" y="44"/>
                    </a:lnTo>
                    <a:lnTo>
                      <a:pt x="14" y="43"/>
                    </a:lnTo>
                    <a:lnTo>
                      <a:pt x="11" y="41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6" y="39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0" y="57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2" y="76"/>
                    </a:lnTo>
                    <a:lnTo>
                      <a:pt x="2" y="82"/>
                    </a:lnTo>
                    <a:lnTo>
                      <a:pt x="3" y="85"/>
                    </a:lnTo>
                    <a:lnTo>
                      <a:pt x="4" y="89"/>
                    </a:lnTo>
                    <a:lnTo>
                      <a:pt x="7" y="90"/>
                    </a:lnTo>
                    <a:lnTo>
                      <a:pt x="11" y="91"/>
                    </a:lnTo>
                    <a:lnTo>
                      <a:pt x="15" y="92"/>
                    </a:lnTo>
                    <a:lnTo>
                      <a:pt x="15" y="92"/>
                    </a:lnTo>
                    <a:lnTo>
                      <a:pt x="23" y="91"/>
                    </a:lnTo>
                    <a:lnTo>
                      <a:pt x="29" y="89"/>
                    </a:lnTo>
                    <a:lnTo>
                      <a:pt x="35" y="85"/>
                    </a:lnTo>
                    <a:lnTo>
                      <a:pt x="40" y="81"/>
                    </a:lnTo>
                    <a:lnTo>
                      <a:pt x="46" y="74"/>
                    </a:lnTo>
                    <a:lnTo>
                      <a:pt x="50" y="72"/>
                    </a:lnTo>
                    <a:lnTo>
                      <a:pt x="52" y="70"/>
                    </a:lnTo>
                    <a:lnTo>
                      <a:pt x="52" y="70"/>
                    </a:lnTo>
                    <a:lnTo>
                      <a:pt x="56" y="72"/>
                    </a:lnTo>
                    <a:lnTo>
                      <a:pt x="60" y="74"/>
                    </a:lnTo>
                    <a:lnTo>
                      <a:pt x="64" y="76"/>
                    </a:lnTo>
                    <a:lnTo>
                      <a:pt x="67" y="77"/>
                    </a:lnTo>
                    <a:lnTo>
                      <a:pt x="67" y="77"/>
                    </a:lnTo>
                    <a:lnTo>
                      <a:pt x="69" y="76"/>
                    </a:lnTo>
                    <a:lnTo>
                      <a:pt x="72" y="75"/>
                    </a:lnTo>
                    <a:lnTo>
                      <a:pt x="76" y="69"/>
                    </a:lnTo>
                    <a:lnTo>
                      <a:pt x="82" y="65"/>
                    </a:lnTo>
                    <a:lnTo>
                      <a:pt x="86" y="64"/>
                    </a:lnTo>
                    <a:lnTo>
                      <a:pt x="89" y="62"/>
                    </a:lnTo>
                    <a:lnTo>
                      <a:pt x="89" y="62"/>
                    </a:lnTo>
                    <a:lnTo>
                      <a:pt x="119" y="62"/>
                    </a:lnTo>
                    <a:lnTo>
                      <a:pt x="119" y="62"/>
                    </a:lnTo>
                    <a:lnTo>
                      <a:pt x="133" y="62"/>
                    </a:lnTo>
                    <a:lnTo>
                      <a:pt x="137" y="62"/>
                    </a:lnTo>
                    <a:lnTo>
                      <a:pt x="141" y="61"/>
                    </a:lnTo>
                    <a:lnTo>
                      <a:pt x="143" y="60"/>
                    </a:lnTo>
                    <a:lnTo>
                      <a:pt x="145" y="57"/>
                    </a:lnTo>
                    <a:lnTo>
                      <a:pt x="151" y="44"/>
                    </a:lnTo>
                    <a:lnTo>
                      <a:pt x="151" y="44"/>
                    </a:lnTo>
                    <a:lnTo>
                      <a:pt x="151" y="37"/>
                    </a:lnTo>
                    <a:lnTo>
                      <a:pt x="151" y="37"/>
                    </a:lnTo>
                    <a:lnTo>
                      <a:pt x="151" y="37"/>
                    </a:lnTo>
                    <a:lnTo>
                      <a:pt x="145" y="36"/>
                    </a:lnTo>
                    <a:lnTo>
                      <a:pt x="140" y="36"/>
                    </a:lnTo>
                    <a:lnTo>
                      <a:pt x="135" y="34"/>
                    </a:lnTo>
                    <a:lnTo>
                      <a:pt x="134" y="31"/>
                    </a:lnTo>
                    <a:lnTo>
                      <a:pt x="133" y="29"/>
                    </a:lnTo>
                    <a:lnTo>
                      <a:pt x="133" y="29"/>
                    </a:lnTo>
                    <a:lnTo>
                      <a:pt x="134" y="18"/>
                    </a:lnTo>
                    <a:lnTo>
                      <a:pt x="134" y="13"/>
                    </a:lnTo>
                    <a:lnTo>
                      <a:pt x="135" y="9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18" y="0"/>
                    </a:lnTo>
                    <a:lnTo>
                      <a:pt x="114" y="3"/>
                    </a:lnTo>
                    <a:lnTo>
                      <a:pt x="111" y="5"/>
                    </a:lnTo>
                    <a:lnTo>
                      <a:pt x="109" y="7"/>
                    </a:lnTo>
                    <a:lnTo>
                      <a:pt x="103" y="15"/>
                    </a:lnTo>
                    <a:lnTo>
                      <a:pt x="98" y="24"/>
                    </a:lnTo>
                    <a:lnTo>
                      <a:pt x="94" y="32"/>
                    </a:lnTo>
                    <a:lnTo>
                      <a:pt x="88" y="41"/>
                    </a:lnTo>
                    <a:lnTo>
                      <a:pt x="86" y="43"/>
                    </a:lnTo>
                    <a:lnTo>
                      <a:pt x="82" y="45"/>
                    </a:lnTo>
                    <a:lnTo>
                      <a:pt x="79" y="47"/>
                    </a:lnTo>
                    <a:lnTo>
                      <a:pt x="74" y="47"/>
                    </a:lnTo>
                    <a:lnTo>
                      <a:pt x="74" y="47"/>
                    </a:lnTo>
                    <a:lnTo>
                      <a:pt x="74" y="4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0" name="Freeform 36"/>
              <p:cNvSpPr>
                <a:spLocks/>
              </p:cNvSpPr>
              <p:nvPr/>
            </p:nvSpPr>
            <p:spPr bwMode="auto">
              <a:xfrm>
                <a:off x="7612865" y="3562803"/>
                <a:ext cx="26216" cy="29438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18" y="7"/>
                  </a:cxn>
                  <a:cxn ang="0">
                    <a:pos x="11" y="10"/>
                  </a:cxn>
                  <a:cxn ang="0">
                    <a:pos x="5" y="16"/>
                  </a:cxn>
                  <a:cxn ang="0">
                    <a:pos x="3" y="19"/>
                  </a:cxn>
                  <a:cxn ang="0">
                    <a:pos x="2" y="23"/>
                  </a:cxn>
                  <a:cxn ang="0">
                    <a:pos x="1" y="27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1" y="38"/>
                  </a:cxn>
                  <a:cxn ang="0">
                    <a:pos x="2" y="41"/>
                  </a:cxn>
                  <a:cxn ang="0">
                    <a:pos x="4" y="45"/>
                  </a:cxn>
                  <a:cxn ang="0">
                    <a:pos x="7" y="46"/>
                  </a:cxn>
                  <a:cxn ang="0">
                    <a:pos x="12" y="49"/>
                  </a:cxn>
                  <a:cxn ang="0">
                    <a:pos x="18" y="51"/>
                  </a:cxn>
                  <a:cxn ang="0">
                    <a:pos x="18" y="51"/>
                  </a:cxn>
                  <a:cxn ang="0">
                    <a:pos x="26" y="51"/>
                  </a:cxn>
                  <a:cxn ang="0">
                    <a:pos x="26" y="51"/>
                  </a:cxn>
                  <a:cxn ang="0">
                    <a:pos x="26" y="51"/>
                  </a:cxn>
                  <a:cxn ang="0">
                    <a:pos x="26" y="45"/>
                  </a:cxn>
                  <a:cxn ang="0">
                    <a:pos x="29" y="38"/>
                  </a:cxn>
                  <a:cxn ang="0">
                    <a:pos x="33" y="25"/>
                  </a:cxn>
                  <a:cxn ang="0">
                    <a:pos x="39" y="12"/>
                  </a:cxn>
                  <a:cxn ang="0">
                    <a:pos x="40" y="8"/>
                  </a:cxn>
                  <a:cxn ang="0">
                    <a:pos x="41" y="3"/>
                  </a:cxn>
                  <a:cxn ang="0">
                    <a:pos x="41" y="3"/>
                  </a:cxn>
                  <a:cxn ang="0">
                    <a:pos x="38" y="3"/>
                  </a:cxn>
                  <a:cxn ang="0">
                    <a:pos x="35" y="2"/>
                  </a:cxn>
                  <a:cxn ang="0">
                    <a:pos x="32" y="1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25" y="2"/>
                  </a:cxn>
                  <a:cxn ang="0">
                    <a:pos x="18" y="7"/>
                  </a:cxn>
                  <a:cxn ang="0">
                    <a:pos x="18" y="7"/>
                  </a:cxn>
                  <a:cxn ang="0">
                    <a:pos x="18" y="7"/>
                  </a:cxn>
                </a:cxnLst>
                <a:rect l="0" t="0" r="r" b="b"/>
                <a:pathLst>
                  <a:path w="41" h="51">
                    <a:moveTo>
                      <a:pt x="18" y="7"/>
                    </a:moveTo>
                    <a:lnTo>
                      <a:pt x="18" y="7"/>
                    </a:lnTo>
                    <a:lnTo>
                      <a:pt x="11" y="10"/>
                    </a:lnTo>
                    <a:lnTo>
                      <a:pt x="5" y="16"/>
                    </a:lnTo>
                    <a:lnTo>
                      <a:pt x="3" y="19"/>
                    </a:lnTo>
                    <a:lnTo>
                      <a:pt x="2" y="23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1" y="38"/>
                    </a:lnTo>
                    <a:lnTo>
                      <a:pt x="2" y="41"/>
                    </a:lnTo>
                    <a:lnTo>
                      <a:pt x="4" y="45"/>
                    </a:lnTo>
                    <a:lnTo>
                      <a:pt x="7" y="46"/>
                    </a:lnTo>
                    <a:lnTo>
                      <a:pt x="12" y="49"/>
                    </a:lnTo>
                    <a:lnTo>
                      <a:pt x="18" y="51"/>
                    </a:lnTo>
                    <a:lnTo>
                      <a:pt x="18" y="51"/>
                    </a:lnTo>
                    <a:lnTo>
                      <a:pt x="26" y="51"/>
                    </a:lnTo>
                    <a:lnTo>
                      <a:pt x="26" y="51"/>
                    </a:lnTo>
                    <a:lnTo>
                      <a:pt x="26" y="51"/>
                    </a:lnTo>
                    <a:lnTo>
                      <a:pt x="26" y="45"/>
                    </a:lnTo>
                    <a:lnTo>
                      <a:pt x="29" y="38"/>
                    </a:lnTo>
                    <a:lnTo>
                      <a:pt x="33" y="25"/>
                    </a:lnTo>
                    <a:lnTo>
                      <a:pt x="39" y="12"/>
                    </a:lnTo>
                    <a:lnTo>
                      <a:pt x="40" y="8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38" y="3"/>
                    </a:lnTo>
                    <a:lnTo>
                      <a:pt x="35" y="2"/>
                    </a:lnTo>
                    <a:lnTo>
                      <a:pt x="32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5" y="2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1" name="Freeform 37"/>
              <p:cNvSpPr>
                <a:spLocks/>
              </p:cNvSpPr>
              <p:nvPr/>
            </p:nvSpPr>
            <p:spPr bwMode="auto">
              <a:xfrm>
                <a:off x="7802615" y="3577523"/>
                <a:ext cx="48686" cy="37364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54" y="18"/>
                  </a:cxn>
                  <a:cxn ang="0">
                    <a:pos x="54" y="18"/>
                  </a:cxn>
                  <a:cxn ang="0">
                    <a:pos x="54" y="18"/>
                  </a:cxn>
                  <a:cxn ang="0">
                    <a:pos x="53" y="22"/>
                  </a:cxn>
                  <a:cxn ang="0">
                    <a:pos x="51" y="24"/>
                  </a:cxn>
                  <a:cxn ang="0">
                    <a:pos x="48" y="25"/>
                  </a:cxn>
                  <a:cxn ang="0">
                    <a:pos x="44" y="26"/>
                  </a:cxn>
                  <a:cxn ang="0">
                    <a:pos x="36" y="28"/>
                  </a:cxn>
                  <a:cxn ang="0">
                    <a:pos x="26" y="29"/>
                  </a:cxn>
                  <a:cxn ang="0">
                    <a:pos x="16" y="29"/>
                  </a:cxn>
                  <a:cxn ang="0">
                    <a:pos x="7" y="31"/>
                  </a:cxn>
                  <a:cxn ang="0">
                    <a:pos x="5" y="32"/>
                  </a:cxn>
                  <a:cxn ang="0">
                    <a:pos x="2" y="34"/>
                  </a:cxn>
                  <a:cxn ang="0">
                    <a:pos x="0" y="37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48"/>
                  </a:cxn>
                  <a:cxn ang="0">
                    <a:pos x="3" y="54"/>
                  </a:cxn>
                  <a:cxn ang="0">
                    <a:pos x="5" y="59"/>
                  </a:cxn>
                  <a:cxn ang="0">
                    <a:pos x="8" y="62"/>
                  </a:cxn>
                  <a:cxn ang="0">
                    <a:pos x="13" y="64"/>
                  </a:cxn>
                  <a:cxn ang="0">
                    <a:pos x="19" y="66"/>
                  </a:cxn>
                  <a:cxn ang="0">
                    <a:pos x="29" y="67"/>
                  </a:cxn>
                  <a:cxn ang="0">
                    <a:pos x="29" y="67"/>
                  </a:cxn>
                  <a:cxn ang="0">
                    <a:pos x="43" y="66"/>
                  </a:cxn>
                  <a:cxn ang="0">
                    <a:pos x="54" y="63"/>
                  </a:cxn>
                  <a:cxn ang="0">
                    <a:pos x="63" y="59"/>
                  </a:cxn>
                  <a:cxn ang="0">
                    <a:pos x="69" y="53"/>
                  </a:cxn>
                  <a:cxn ang="0">
                    <a:pos x="75" y="46"/>
                  </a:cxn>
                  <a:cxn ang="0">
                    <a:pos x="77" y="37"/>
                  </a:cxn>
                  <a:cxn ang="0">
                    <a:pos x="80" y="26"/>
                  </a:cxn>
                  <a:cxn ang="0">
                    <a:pos x="80" y="15"/>
                  </a:cxn>
                  <a:cxn ang="0">
                    <a:pos x="80" y="15"/>
                  </a:cxn>
                  <a:cxn ang="0">
                    <a:pos x="80" y="10"/>
                  </a:cxn>
                  <a:cxn ang="0">
                    <a:pos x="77" y="6"/>
                  </a:cxn>
                  <a:cxn ang="0">
                    <a:pos x="75" y="3"/>
                  </a:cxn>
                  <a:cxn ang="0">
                    <a:pos x="72" y="2"/>
                  </a:cxn>
                  <a:cxn ang="0">
                    <a:pos x="64" y="0"/>
                  </a:cxn>
                  <a:cxn ang="0">
                    <a:pos x="54" y="0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80" h="67">
                    <a:moveTo>
                      <a:pt x="54" y="0"/>
                    </a:moveTo>
                    <a:lnTo>
                      <a:pt x="54" y="18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53" y="22"/>
                    </a:lnTo>
                    <a:lnTo>
                      <a:pt x="51" y="24"/>
                    </a:lnTo>
                    <a:lnTo>
                      <a:pt x="48" y="25"/>
                    </a:lnTo>
                    <a:lnTo>
                      <a:pt x="44" y="26"/>
                    </a:lnTo>
                    <a:lnTo>
                      <a:pt x="36" y="28"/>
                    </a:lnTo>
                    <a:lnTo>
                      <a:pt x="26" y="29"/>
                    </a:lnTo>
                    <a:lnTo>
                      <a:pt x="16" y="29"/>
                    </a:lnTo>
                    <a:lnTo>
                      <a:pt x="7" y="31"/>
                    </a:lnTo>
                    <a:lnTo>
                      <a:pt x="5" y="32"/>
                    </a:lnTo>
                    <a:lnTo>
                      <a:pt x="2" y="34"/>
                    </a:lnTo>
                    <a:lnTo>
                      <a:pt x="0" y="37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8"/>
                    </a:lnTo>
                    <a:lnTo>
                      <a:pt x="3" y="54"/>
                    </a:lnTo>
                    <a:lnTo>
                      <a:pt x="5" y="59"/>
                    </a:lnTo>
                    <a:lnTo>
                      <a:pt x="8" y="62"/>
                    </a:lnTo>
                    <a:lnTo>
                      <a:pt x="13" y="64"/>
                    </a:lnTo>
                    <a:lnTo>
                      <a:pt x="19" y="66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43" y="66"/>
                    </a:lnTo>
                    <a:lnTo>
                      <a:pt x="54" y="63"/>
                    </a:lnTo>
                    <a:lnTo>
                      <a:pt x="63" y="59"/>
                    </a:lnTo>
                    <a:lnTo>
                      <a:pt x="69" y="53"/>
                    </a:lnTo>
                    <a:lnTo>
                      <a:pt x="75" y="46"/>
                    </a:lnTo>
                    <a:lnTo>
                      <a:pt x="77" y="37"/>
                    </a:lnTo>
                    <a:lnTo>
                      <a:pt x="80" y="26"/>
                    </a:lnTo>
                    <a:lnTo>
                      <a:pt x="80" y="15"/>
                    </a:lnTo>
                    <a:lnTo>
                      <a:pt x="80" y="15"/>
                    </a:lnTo>
                    <a:lnTo>
                      <a:pt x="80" y="10"/>
                    </a:lnTo>
                    <a:lnTo>
                      <a:pt x="77" y="6"/>
                    </a:lnTo>
                    <a:lnTo>
                      <a:pt x="75" y="3"/>
                    </a:lnTo>
                    <a:lnTo>
                      <a:pt x="72" y="2"/>
                    </a:lnTo>
                    <a:lnTo>
                      <a:pt x="6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2" name="Freeform 38"/>
              <p:cNvSpPr>
                <a:spLocks/>
              </p:cNvSpPr>
              <p:nvPr/>
            </p:nvSpPr>
            <p:spPr bwMode="auto">
              <a:xfrm>
                <a:off x="7735204" y="3582051"/>
                <a:ext cx="54928" cy="45290"/>
              </a:xfrm>
              <a:custGeom>
                <a:avLst/>
                <a:gdLst/>
                <a:ahLst/>
                <a:cxnLst>
                  <a:cxn ang="0">
                    <a:pos x="42" y="81"/>
                  </a:cxn>
                  <a:cxn ang="0">
                    <a:pos x="42" y="81"/>
                  </a:cxn>
                  <a:cxn ang="0">
                    <a:pos x="34" y="79"/>
                  </a:cxn>
                  <a:cxn ang="0">
                    <a:pos x="26" y="78"/>
                  </a:cxn>
                  <a:cxn ang="0">
                    <a:pos x="19" y="76"/>
                  </a:cxn>
                  <a:cxn ang="0">
                    <a:pos x="13" y="73"/>
                  </a:cxn>
                  <a:cxn ang="0">
                    <a:pos x="8" y="68"/>
                  </a:cxn>
                  <a:cxn ang="0">
                    <a:pos x="4" y="63"/>
                  </a:cxn>
                  <a:cxn ang="0">
                    <a:pos x="1" y="58"/>
                  </a:cxn>
                  <a:cxn ang="0">
                    <a:pos x="0" y="51"/>
                  </a:cxn>
                  <a:cxn ang="0">
                    <a:pos x="0" y="51"/>
                  </a:cxn>
                  <a:cxn ang="0">
                    <a:pos x="1" y="46"/>
                  </a:cxn>
                  <a:cxn ang="0">
                    <a:pos x="4" y="38"/>
                  </a:cxn>
                  <a:cxn ang="0">
                    <a:pos x="9" y="21"/>
                  </a:cxn>
                  <a:cxn ang="0">
                    <a:pos x="14" y="13"/>
                  </a:cxn>
                  <a:cxn ang="0">
                    <a:pos x="17" y="6"/>
                  </a:cxn>
                  <a:cxn ang="0">
                    <a:pos x="22" y="1"/>
                  </a:cxn>
                  <a:cxn ang="0">
                    <a:pos x="24" y="0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31" y="1"/>
                  </a:cxn>
                  <a:cxn ang="0">
                    <a:pos x="36" y="3"/>
                  </a:cxn>
                  <a:cxn ang="0">
                    <a:pos x="40" y="6"/>
                  </a:cxn>
                  <a:cxn ang="0">
                    <a:pos x="45" y="7"/>
                  </a:cxn>
                  <a:cxn ang="0">
                    <a:pos x="45" y="7"/>
                  </a:cxn>
                  <a:cxn ang="0">
                    <a:pos x="47" y="13"/>
                  </a:cxn>
                  <a:cxn ang="0">
                    <a:pos x="51" y="16"/>
                  </a:cxn>
                  <a:cxn ang="0">
                    <a:pos x="55" y="17"/>
                  </a:cxn>
                  <a:cxn ang="0">
                    <a:pos x="61" y="17"/>
                  </a:cxn>
                  <a:cxn ang="0">
                    <a:pos x="74" y="16"/>
                  </a:cxn>
                  <a:cxn ang="0">
                    <a:pos x="85" y="14"/>
                  </a:cxn>
                  <a:cxn ang="0">
                    <a:pos x="85" y="14"/>
                  </a:cxn>
                  <a:cxn ang="0">
                    <a:pos x="89" y="30"/>
                  </a:cxn>
                  <a:cxn ang="0">
                    <a:pos x="89" y="44"/>
                  </a:cxn>
                  <a:cxn ang="0">
                    <a:pos x="88" y="50"/>
                  </a:cxn>
                  <a:cxn ang="0">
                    <a:pos x="87" y="54"/>
                  </a:cxn>
                  <a:cxn ang="0">
                    <a:pos x="84" y="60"/>
                  </a:cxn>
                  <a:cxn ang="0">
                    <a:pos x="82" y="63"/>
                  </a:cxn>
                  <a:cxn ang="0">
                    <a:pos x="78" y="68"/>
                  </a:cxn>
                  <a:cxn ang="0">
                    <a:pos x="75" y="71"/>
                  </a:cxn>
                  <a:cxn ang="0">
                    <a:pos x="70" y="74"/>
                  </a:cxn>
                  <a:cxn ang="0">
                    <a:pos x="66" y="76"/>
                  </a:cxn>
                  <a:cxn ang="0">
                    <a:pos x="54" y="79"/>
                  </a:cxn>
                  <a:cxn ang="0">
                    <a:pos x="42" y="81"/>
                  </a:cxn>
                  <a:cxn ang="0">
                    <a:pos x="42" y="81"/>
                  </a:cxn>
                  <a:cxn ang="0">
                    <a:pos x="42" y="81"/>
                  </a:cxn>
                </a:cxnLst>
                <a:rect l="0" t="0" r="r" b="b"/>
                <a:pathLst>
                  <a:path w="89" h="81">
                    <a:moveTo>
                      <a:pt x="42" y="81"/>
                    </a:moveTo>
                    <a:lnTo>
                      <a:pt x="42" y="81"/>
                    </a:lnTo>
                    <a:lnTo>
                      <a:pt x="34" y="79"/>
                    </a:lnTo>
                    <a:lnTo>
                      <a:pt x="26" y="78"/>
                    </a:lnTo>
                    <a:lnTo>
                      <a:pt x="19" y="76"/>
                    </a:lnTo>
                    <a:lnTo>
                      <a:pt x="13" y="73"/>
                    </a:lnTo>
                    <a:lnTo>
                      <a:pt x="8" y="68"/>
                    </a:lnTo>
                    <a:lnTo>
                      <a:pt x="4" y="63"/>
                    </a:lnTo>
                    <a:lnTo>
                      <a:pt x="1" y="58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1" y="46"/>
                    </a:lnTo>
                    <a:lnTo>
                      <a:pt x="4" y="38"/>
                    </a:lnTo>
                    <a:lnTo>
                      <a:pt x="9" y="21"/>
                    </a:lnTo>
                    <a:lnTo>
                      <a:pt x="14" y="13"/>
                    </a:lnTo>
                    <a:lnTo>
                      <a:pt x="17" y="6"/>
                    </a:lnTo>
                    <a:lnTo>
                      <a:pt x="22" y="1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31" y="1"/>
                    </a:lnTo>
                    <a:lnTo>
                      <a:pt x="36" y="3"/>
                    </a:lnTo>
                    <a:lnTo>
                      <a:pt x="40" y="6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7" y="13"/>
                    </a:lnTo>
                    <a:lnTo>
                      <a:pt x="51" y="16"/>
                    </a:lnTo>
                    <a:lnTo>
                      <a:pt x="55" y="17"/>
                    </a:lnTo>
                    <a:lnTo>
                      <a:pt x="61" y="17"/>
                    </a:lnTo>
                    <a:lnTo>
                      <a:pt x="74" y="16"/>
                    </a:lnTo>
                    <a:lnTo>
                      <a:pt x="85" y="14"/>
                    </a:lnTo>
                    <a:lnTo>
                      <a:pt x="85" y="14"/>
                    </a:lnTo>
                    <a:lnTo>
                      <a:pt x="89" y="30"/>
                    </a:lnTo>
                    <a:lnTo>
                      <a:pt x="89" y="44"/>
                    </a:lnTo>
                    <a:lnTo>
                      <a:pt x="88" y="50"/>
                    </a:lnTo>
                    <a:lnTo>
                      <a:pt x="87" y="54"/>
                    </a:lnTo>
                    <a:lnTo>
                      <a:pt x="84" y="60"/>
                    </a:lnTo>
                    <a:lnTo>
                      <a:pt x="82" y="63"/>
                    </a:lnTo>
                    <a:lnTo>
                      <a:pt x="78" y="68"/>
                    </a:lnTo>
                    <a:lnTo>
                      <a:pt x="75" y="71"/>
                    </a:lnTo>
                    <a:lnTo>
                      <a:pt x="70" y="74"/>
                    </a:lnTo>
                    <a:lnTo>
                      <a:pt x="66" y="76"/>
                    </a:lnTo>
                    <a:lnTo>
                      <a:pt x="54" y="79"/>
                    </a:lnTo>
                    <a:lnTo>
                      <a:pt x="42" y="81"/>
                    </a:lnTo>
                    <a:lnTo>
                      <a:pt x="42" y="81"/>
                    </a:lnTo>
                    <a:lnTo>
                      <a:pt x="42" y="8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3" name="Freeform 39"/>
              <p:cNvSpPr>
                <a:spLocks/>
              </p:cNvSpPr>
              <p:nvPr/>
            </p:nvSpPr>
            <p:spPr bwMode="auto">
              <a:xfrm>
                <a:off x="7684022" y="3597903"/>
                <a:ext cx="39948" cy="35099"/>
              </a:xfrm>
              <a:custGeom>
                <a:avLst/>
                <a:gdLst/>
                <a:ahLst/>
                <a:cxnLst>
                  <a:cxn ang="0">
                    <a:pos x="56" y="11"/>
                  </a:cxn>
                  <a:cxn ang="0">
                    <a:pos x="56" y="11"/>
                  </a:cxn>
                  <a:cxn ang="0">
                    <a:pos x="53" y="11"/>
                  </a:cxn>
                  <a:cxn ang="0">
                    <a:pos x="51" y="9"/>
                  </a:cxn>
                  <a:cxn ang="0">
                    <a:pos x="48" y="6"/>
                  </a:cxn>
                  <a:cxn ang="0">
                    <a:pos x="45" y="2"/>
                  </a:cxn>
                  <a:cxn ang="0">
                    <a:pos x="43" y="1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38" y="1"/>
                  </a:cxn>
                  <a:cxn ang="0">
                    <a:pos x="34" y="2"/>
                  </a:cxn>
                  <a:cxn ang="0">
                    <a:pos x="26" y="6"/>
                  </a:cxn>
                  <a:cxn ang="0">
                    <a:pos x="19" y="11"/>
                  </a:cxn>
                  <a:cxn ang="0">
                    <a:pos x="13" y="18"/>
                  </a:cxn>
                  <a:cxn ang="0">
                    <a:pos x="8" y="25"/>
                  </a:cxn>
                  <a:cxn ang="0">
                    <a:pos x="4" y="32"/>
                  </a:cxn>
                  <a:cxn ang="0">
                    <a:pos x="1" y="39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50"/>
                  </a:cxn>
                  <a:cxn ang="0">
                    <a:pos x="3" y="56"/>
                  </a:cxn>
                  <a:cxn ang="0">
                    <a:pos x="7" y="61"/>
                  </a:cxn>
                  <a:cxn ang="0">
                    <a:pos x="9" y="62"/>
                  </a:cxn>
                  <a:cxn ang="0">
                    <a:pos x="11" y="62"/>
                  </a:cxn>
                  <a:cxn ang="0">
                    <a:pos x="11" y="62"/>
                  </a:cxn>
                  <a:cxn ang="0">
                    <a:pos x="18" y="62"/>
                  </a:cxn>
                  <a:cxn ang="0">
                    <a:pos x="24" y="58"/>
                  </a:cxn>
                  <a:cxn ang="0">
                    <a:pos x="28" y="55"/>
                  </a:cxn>
                  <a:cxn ang="0">
                    <a:pos x="33" y="52"/>
                  </a:cxn>
                  <a:cxn ang="0">
                    <a:pos x="38" y="48"/>
                  </a:cxn>
                  <a:cxn ang="0">
                    <a:pos x="43" y="44"/>
                  </a:cxn>
                  <a:cxn ang="0">
                    <a:pos x="49" y="41"/>
                  </a:cxn>
                  <a:cxn ang="0">
                    <a:pos x="56" y="41"/>
                  </a:cxn>
                  <a:cxn ang="0">
                    <a:pos x="56" y="41"/>
                  </a:cxn>
                  <a:cxn ang="0">
                    <a:pos x="58" y="39"/>
                  </a:cxn>
                  <a:cxn ang="0">
                    <a:pos x="61" y="37"/>
                  </a:cxn>
                  <a:cxn ang="0">
                    <a:pos x="62" y="33"/>
                  </a:cxn>
                  <a:cxn ang="0">
                    <a:pos x="63" y="30"/>
                  </a:cxn>
                  <a:cxn ang="0">
                    <a:pos x="63" y="30"/>
                  </a:cxn>
                  <a:cxn ang="0">
                    <a:pos x="63" y="11"/>
                  </a:cxn>
                  <a:cxn ang="0">
                    <a:pos x="63" y="11"/>
                  </a:cxn>
                  <a:cxn ang="0">
                    <a:pos x="56" y="11"/>
                  </a:cxn>
                  <a:cxn ang="0">
                    <a:pos x="56" y="11"/>
                  </a:cxn>
                  <a:cxn ang="0">
                    <a:pos x="56" y="11"/>
                  </a:cxn>
                </a:cxnLst>
                <a:rect l="0" t="0" r="r" b="b"/>
                <a:pathLst>
                  <a:path w="63" h="62">
                    <a:moveTo>
                      <a:pt x="56" y="11"/>
                    </a:moveTo>
                    <a:lnTo>
                      <a:pt x="56" y="11"/>
                    </a:lnTo>
                    <a:lnTo>
                      <a:pt x="53" y="11"/>
                    </a:lnTo>
                    <a:lnTo>
                      <a:pt x="51" y="9"/>
                    </a:lnTo>
                    <a:lnTo>
                      <a:pt x="48" y="6"/>
                    </a:lnTo>
                    <a:lnTo>
                      <a:pt x="45" y="2"/>
                    </a:lnTo>
                    <a:lnTo>
                      <a:pt x="43" y="1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38" y="1"/>
                    </a:lnTo>
                    <a:lnTo>
                      <a:pt x="34" y="2"/>
                    </a:lnTo>
                    <a:lnTo>
                      <a:pt x="26" y="6"/>
                    </a:lnTo>
                    <a:lnTo>
                      <a:pt x="19" y="11"/>
                    </a:lnTo>
                    <a:lnTo>
                      <a:pt x="13" y="18"/>
                    </a:lnTo>
                    <a:lnTo>
                      <a:pt x="8" y="25"/>
                    </a:lnTo>
                    <a:lnTo>
                      <a:pt x="4" y="32"/>
                    </a:lnTo>
                    <a:lnTo>
                      <a:pt x="1" y="39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1" y="50"/>
                    </a:lnTo>
                    <a:lnTo>
                      <a:pt x="3" y="56"/>
                    </a:lnTo>
                    <a:lnTo>
                      <a:pt x="7" y="61"/>
                    </a:lnTo>
                    <a:lnTo>
                      <a:pt x="9" y="62"/>
                    </a:lnTo>
                    <a:lnTo>
                      <a:pt x="11" y="62"/>
                    </a:lnTo>
                    <a:lnTo>
                      <a:pt x="11" y="62"/>
                    </a:lnTo>
                    <a:lnTo>
                      <a:pt x="18" y="62"/>
                    </a:lnTo>
                    <a:lnTo>
                      <a:pt x="24" y="58"/>
                    </a:lnTo>
                    <a:lnTo>
                      <a:pt x="28" y="55"/>
                    </a:lnTo>
                    <a:lnTo>
                      <a:pt x="33" y="52"/>
                    </a:lnTo>
                    <a:lnTo>
                      <a:pt x="38" y="48"/>
                    </a:lnTo>
                    <a:lnTo>
                      <a:pt x="43" y="44"/>
                    </a:lnTo>
                    <a:lnTo>
                      <a:pt x="49" y="41"/>
                    </a:lnTo>
                    <a:lnTo>
                      <a:pt x="56" y="41"/>
                    </a:lnTo>
                    <a:lnTo>
                      <a:pt x="56" y="41"/>
                    </a:lnTo>
                    <a:lnTo>
                      <a:pt x="58" y="39"/>
                    </a:lnTo>
                    <a:lnTo>
                      <a:pt x="61" y="37"/>
                    </a:lnTo>
                    <a:lnTo>
                      <a:pt x="62" y="33"/>
                    </a:lnTo>
                    <a:lnTo>
                      <a:pt x="63" y="30"/>
                    </a:lnTo>
                    <a:lnTo>
                      <a:pt x="63" y="30"/>
                    </a:lnTo>
                    <a:lnTo>
                      <a:pt x="63" y="11"/>
                    </a:lnTo>
                    <a:lnTo>
                      <a:pt x="63" y="11"/>
                    </a:lnTo>
                    <a:lnTo>
                      <a:pt x="56" y="11"/>
                    </a:lnTo>
                    <a:lnTo>
                      <a:pt x="56" y="11"/>
                    </a:lnTo>
                    <a:lnTo>
                      <a:pt x="56" y="1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4" name="Freeform 40"/>
              <p:cNvSpPr>
                <a:spLocks/>
              </p:cNvSpPr>
              <p:nvPr/>
            </p:nvSpPr>
            <p:spPr bwMode="auto">
              <a:xfrm>
                <a:off x="7659055" y="3597903"/>
                <a:ext cx="32457" cy="28307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0" y="33"/>
                  </a:cxn>
                  <a:cxn ang="0">
                    <a:pos x="2" y="39"/>
                  </a:cxn>
                  <a:cxn ang="0">
                    <a:pos x="5" y="44"/>
                  </a:cxn>
                  <a:cxn ang="0">
                    <a:pos x="8" y="47"/>
                  </a:cxn>
                  <a:cxn ang="0">
                    <a:pos x="12" y="48"/>
                  </a:cxn>
                  <a:cxn ang="0">
                    <a:pos x="12" y="48"/>
                  </a:cxn>
                  <a:cxn ang="0">
                    <a:pos x="15" y="46"/>
                  </a:cxn>
                  <a:cxn ang="0">
                    <a:pos x="22" y="40"/>
                  </a:cxn>
                  <a:cxn ang="0">
                    <a:pos x="30" y="33"/>
                  </a:cxn>
                  <a:cxn ang="0">
                    <a:pos x="40" y="24"/>
                  </a:cxn>
                  <a:cxn ang="0">
                    <a:pos x="46" y="15"/>
                  </a:cxn>
                  <a:cxn ang="0">
                    <a:pos x="51" y="8"/>
                  </a:cxn>
                  <a:cxn ang="0">
                    <a:pos x="52" y="4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5" y="0"/>
                  </a:cxn>
                  <a:cxn ang="0">
                    <a:pos x="45" y="0"/>
                  </a:cxn>
                  <a:cxn ang="0">
                    <a:pos x="38" y="0"/>
                  </a:cxn>
                  <a:cxn ang="0">
                    <a:pos x="31" y="2"/>
                  </a:cxn>
                  <a:cxn ang="0">
                    <a:pos x="25" y="6"/>
                  </a:cxn>
                  <a:cxn ang="0">
                    <a:pos x="18" y="10"/>
                  </a:cxn>
                  <a:cxn ang="0">
                    <a:pos x="11" y="15"/>
                  </a:cxn>
                  <a:cxn ang="0">
                    <a:pos x="5" y="22"/>
                  </a:cxn>
                  <a:cxn ang="0">
                    <a:pos x="2" y="27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0" y="33"/>
                  </a:cxn>
                </a:cxnLst>
                <a:rect l="0" t="0" r="r" b="b"/>
                <a:pathLst>
                  <a:path w="52" h="48">
                    <a:moveTo>
                      <a:pt x="0" y="33"/>
                    </a:moveTo>
                    <a:lnTo>
                      <a:pt x="0" y="33"/>
                    </a:lnTo>
                    <a:lnTo>
                      <a:pt x="2" y="39"/>
                    </a:lnTo>
                    <a:lnTo>
                      <a:pt x="5" y="44"/>
                    </a:lnTo>
                    <a:lnTo>
                      <a:pt x="8" y="47"/>
                    </a:lnTo>
                    <a:lnTo>
                      <a:pt x="12" y="48"/>
                    </a:lnTo>
                    <a:lnTo>
                      <a:pt x="12" y="48"/>
                    </a:lnTo>
                    <a:lnTo>
                      <a:pt x="15" y="46"/>
                    </a:lnTo>
                    <a:lnTo>
                      <a:pt x="22" y="40"/>
                    </a:lnTo>
                    <a:lnTo>
                      <a:pt x="30" y="33"/>
                    </a:lnTo>
                    <a:lnTo>
                      <a:pt x="40" y="24"/>
                    </a:lnTo>
                    <a:lnTo>
                      <a:pt x="46" y="15"/>
                    </a:lnTo>
                    <a:lnTo>
                      <a:pt x="51" y="8"/>
                    </a:lnTo>
                    <a:lnTo>
                      <a:pt x="52" y="4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38" y="0"/>
                    </a:lnTo>
                    <a:lnTo>
                      <a:pt x="31" y="2"/>
                    </a:lnTo>
                    <a:lnTo>
                      <a:pt x="25" y="6"/>
                    </a:lnTo>
                    <a:lnTo>
                      <a:pt x="18" y="10"/>
                    </a:lnTo>
                    <a:lnTo>
                      <a:pt x="11" y="15"/>
                    </a:lnTo>
                    <a:lnTo>
                      <a:pt x="5" y="22"/>
                    </a:lnTo>
                    <a:lnTo>
                      <a:pt x="2" y="27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5" name="Freeform 41"/>
              <p:cNvSpPr>
                <a:spLocks/>
              </p:cNvSpPr>
              <p:nvPr/>
            </p:nvSpPr>
            <p:spPr bwMode="auto">
              <a:xfrm>
                <a:off x="7707740" y="3646590"/>
                <a:ext cx="16229" cy="1472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12" y="0"/>
                  </a:cxn>
                  <a:cxn ang="0">
                    <a:pos x="6" y="1"/>
                  </a:cxn>
                  <a:cxn ang="0">
                    <a:pos x="4" y="2"/>
                  </a:cxn>
                  <a:cxn ang="0">
                    <a:pos x="2" y="5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2" y="17"/>
                  </a:cxn>
                  <a:cxn ang="0">
                    <a:pos x="5" y="22"/>
                  </a:cxn>
                  <a:cxn ang="0">
                    <a:pos x="9" y="24"/>
                  </a:cxn>
                  <a:cxn ang="0">
                    <a:pos x="12" y="25"/>
                  </a:cxn>
                  <a:cxn ang="0">
                    <a:pos x="12" y="25"/>
                  </a:cxn>
                  <a:cxn ang="0">
                    <a:pos x="15" y="24"/>
                  </a:cxn>
                  <a:cxn ang="0">
                    <a:pos x="19" y="24"/>
                  </a:cxn>
                  <a:cxn ang="0">
                    <a:pos x="21" y="22"/>
                  </a:cxn>
                  <a:cxn ang="0">
                    <a:pos x="23" y="21"/>
                  </a:cxn>
                  <a:cxn ang="0">
                    <a:pos x="26" y="16"/>
                  </a:cxn>
                  <a:cxn ang="0">
                    <a:pos x="27" y="10"/>
                  </a:cxn>
                  <a:cxn ang="0">
                    <a:pos x="27" y="10"/>
                  </a:cxn>
                  <a:cxn ang="0">
                    <a:pos x="26" y="8"/>
                  </a:cxn>
                  <a:cxn ang="0">
                    <a:pos x="23" y="5"/>
                  </a:cxn>
                  <a:cxn ang="0">
                    <a:pos x="20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7" h="25">
                    <a:moveTo>
                      <a:pt x="20" y="0"/>
                    </a:moveTo>
                    <a:lnTo>
                      <a:pt x="20" y="0"/>
                    </a:lnTo>
                    <a:lnTo>
                      <a:pt x="12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7"/>
                    </a:lnTo>
                    <a:lnTo>
                      <a:pt x="5" y="22"/>
                    </a:lnTo>
                    <a:lnTo>
                      <a:pt x="9" y="24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6" y="16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6" y="8"/>
                    </a:lnTo>
                    <a:lnTo>
                      <a:pt x="23" y="5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6" name="Freeform 42"/>
              <p:cNvSpPr>
                <a:spLocks/>
              </p:cNvSpPr>
              <p:nvPr/>
            </p:nvSpPr>
            <p:spPr bwMode="auto">
              <a:xfrm>
                <a:off x="7684022" y="3522043"/>
                <a:ext cx="39948" cy="52084"/>
              </a:xfrm>
              <a:custGeom>
                <a:avLst/>
                <a:gdLst/>
                <a:ahLst/>
                <a:cxnLst>
                  <a:cxn ang="0">
                    <a:pos x="45" y="26"/>
                  </a:cxn>
                  <a:cxn ang="0">
                    <a:pos x="45" y="26"/>
                  </a:cxn>
                  <a:cxn ang="0">
                    <a:pos x="35" y="25"/>
                  </a:cxn>
                  <a:cxn ang="0">
                    <a:pos x="28" y="22"/>
                  </a:cxn>
                  <a:cxn ang="0">
                    <a:pos x="24" y="18"/>
                  </a:cxn>
                  <a:cxn ang="0">
                    <a:pos x="20" y="13"/>
                  </a:cxn>
                  <a:cxn ang="0">
                    <a:pos x="17" y="8"/>
                  </a:cxn>
                  <a:cxn ang="0">
                    <a:pos x="13" y="5"/>
                  </a:cxn>
                  <a:cxn ang="0">
                    <a:pos x="10" y="1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0" y="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1" y="22"/>
                  </a:cxn>
                  <a:cxn ang="0">
                    <a:pos x="3" y="35"/>
                  </a:cxn>
                  <a:cxn ang="0">
                    <a:pos x="8" y="48"/>
                  </a:cxn>
                  <a:cxn ang="0">
                    <a:pos x="12" y="61"/>
                  </a:cxn>
                  <a:cxn ang="0">
                    <a:pos x="19" y="74"/>
                  </a:cxn>
                  <a:cxn ang="0">
                    <a:pos x="26" y="83"/>
                  </a:cxn>
                  <a:cxn ang="0">
                    <a:pos x="31" y="86"/>
                  </a:cxn>
                  <a:cxn ang="0">
                    <a:pos x="35" y="90"/>
                  </a:cxn>
                  <a:cxn ang="0">
                    <a:pos x="40" y="91"/>
                  </a:cxn>
                  <a:cxn ang="0">
                    <a:pos x="45" y="92"/>
                  </a:cxn>
                  <a:cxn ang="0">
                    <a:pos x="45" y="92"/>
                  </a:cxn>
                  <a:cxn ang="0">
                    <a:pos x="56" y="92"/>
                  </a:cxn>
                  <a:cxn ang="0">
                    <a:pos x="56" y="92"/>
                  </a:cxn>
                  <a:cxn ang="0">
                    <a:pos x="56" y="85"/>
                  </a:cxn>
                  <a:cxn ang="0">
                    <a:pos x="59" y="81"/>
                  </a:cxn>
                  <a:cxn ang="0">
                    <a:pos x="62" y="76"/>
                  </a:cxn>
                  <a:cxn ang="0">
                    <a:pos x="63" y="69"/>
                  </a:cxn>
                  <a:cxn ang="0">
                    <a:pos x="63" y="69"/>
                  </a:cxn>
                  <a:cxn ang="0">
                    <a:pos x="62" y="66"/>
                  </a:cxn>
                  <a:cxn ang="0">
                    <a:pos x="59" y="61"/>
                  </a:cxn>
                  <a:cxn ang="0">
                    <a:pos x="56" y="55"/>
                  </a:cxn>
                  <a:cxn ang="0">
                    <a:pos x="56" y="52"/>
                  </a:cxn>
                  <a:cxn ang="0">
                    <a:pos x="56" y="52"/>
                  </a:cxn>
                  <a:cxn ang="0">
                    <a:pos x="57" y="44"/>
                  </a:cxn>
                  <a:cxn ang="0">
                    <a:pos x="58" y="40"/>
                  </a:cxn>
                  <a:cxn ang="0">
                    <a:pos x="59" y="37"/>
                  </a:cxn>
                  <a:cxn ang="0">
                    <a:pos x="59" y="37"/>
                  </a:cxn>
                  <a:cxn ang="0">
                    <a:pos x="58" y="33"/>
                  </a:cxn>
                  <a:cxn ang="0">
                    <a:pos x="57" y="31"/>
                  </a:cxn>
                  <a:cxn ang="0">
                    <a:pos x="55" y="29"/>
                  </a:cxn>
                  <a:cxn ang="0">
                    <a:pos x="51" y="28"/>
                  </a:cxn>
                  <a:cxn ang="0">
                    <a:pos x="47" y="26"/>
                  </a:cxn>
                  <a:cxn ang="0">
                    <a:pos x="45" y="26"/>
                  </a:cxn>
                  <a:cxn ang="0">
                    <a:pos x="45" y="26"/>
                  </a:cxn>
                  <a:cxn ang="0">
                    <a:pos x="45" y="26"/>
                  </a:cxn>
                </a:cxnLst>
                <a:rect l="0" t="0" r="r" b="b"/>
                <a:pathLst>
                  <a:path w="63" h="92">
                    <a:moveTo>
                      <a:pt x="45" y="26"/>
                    </a:moveTo>
                    <a:lnTo>
                      <a:pt x="45" y="26"/>
                    </a:lnTo>
                    <a:lnTo>
                      <a:pt x="35" y="25"/>
                    </a:lnTo>
                    <a:lnTo>
                      <a:pt x="28" y="22"/>
                    </a:lnTo>
                    <a:lnTo>
                      <a:pt x="24" y="18"/>
                    </a:lnTo>
                    <a:lnTo>
                      <a:pt x="20" y="13"/>
                    </a:lnTo>
                    <a:lnTo>
                      <a:pt x="17" y="8"/>
                    </a:lnTo>
                    <a:lnTo>
                      <a:pt x="13" y="5"/>
                    </a:lnTo>
                    <a:lnTo>
                      <a:pt x="10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22"/>
                    </a:lnTo>
                    <a:lnTo>
                      <a:pt x="3" y="35"/>
                    </a:lnTo>
                    <a:lnTo>
                      <a:pt x="8" y="48"/>
                    </a:lnTo>
                    <a:lnTo>
                      <a:pt x="12" y="61"/>
                    </a:lnTo>
                    <a:lnTo>
                      <a:pt x="19" y="74"/>
                    </a:lnTo>
                    <a:lnTo>
                      <a:pt x="26" y="83"/>
                    </a:lnTo>
                    <a:lnTo>
                      <a:pt x="31" y="86"/>
                    </a:lnTo>
                    <a:lnTo>
                      <a:pt x="35" y="90"/>
                    </a:lnTo>
                    <a:lnTo>
                      <a:pt x="40" y="91"/>
                    </a:lnTo>
                    <a:lnTo>
                      <a:pt x="45" y="92"/>
                    </a:lnTo>
                    <a:lnTo>
                      <a:pt x="45" y="92"/>
                    </a:lnTo>
                    <a:lnTo>
                      <a:pt x="56" y="92"/>
                    </a:lnTo>
                    <a:lnTo>
                      <a:pt x="56" y="92"/>
                    </a:lnTo>
                    <a:lnTo>
                      <a:pt x="56" y="85"/>
                    </a:lnTo>
                    <a:lnTo>
                      <a:pt x="59" y="81"/>
                    </a:lnTo>
                    <a:lnTo>
                      <a:pt x="62" y="76"/>
                    </a:lnTo>
                    <a:lnTo>
                      <a:pt x="63" y="69"/>
                    </a:lnTo>
                    <a:lnTo>
                      <a:pt x="63" y="69"/>
                    </a:lnTo>
                    <a:lnTo>
                      <a:pt x="62" y="66"/>
                    </a:lnTo>
                    <a:lnTo>
                      <a:pt x="59" y="61"/>
                    </a:lnTo>
                    <a:lnTo>
                      <a:pt x="56" y="55"/>
                    </a:lnTo>
                    <a:lnTo>
                      <a:pt x="56" y="52"/>
                    </a:lnTo>
                    <a:lnTo>
                      <a:pt x="56" y="52"/>
                    </a:lnTo>
                    <a:lnTo>
                      <a:pt x="57" y="44"/>
                    </a:lnTo>
                    <a:lnTo>
                      <a:pt x="58" y="40"/>
                    </a:lnTo>
                    <a:lnTo>
                      <a:pt x="59" y="37"/>
                    </a:lnTo>
                    <a:lnTo>
                      <a:pt x="59" y="37"/>
                    </a:lnTo>
                    <a:lnTo>
                      <a:pt x="58" y="33"/>
                    </a:lnTo>
                    <a:lnTo>
                      <a:pt x="57" y="31"/>
                    </a:lnTo>
                    <a:lnTo>
                      <a:pt x="55" y="29"/>
                    </a:lnTo>
                    <a:lnTo>
                      <a:pt x="51" y="28"/>
                    </a:lnTo>
                    <a:lnTo>
                      <a:pt x="47" y="26"/>
                    </a:lnTo>
                    <a:lnTo>
                      <a:pt x="45" y="26"/>
                    </a:lnTo>
                    <a:lnTo>
                      <a:pt x="45" y="26"/>
                    </a:lnTo>
                    <a:lnTo>
                      <a:pt x="45" y="2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7" name="Freeform 43"/>
              <p:cNvSpPr>
                <a:spLocks/>
              </p:cNvSpPr>
              <p:nvPr/>
            </p:nvSpPr>
            <p:spPr bwMode="auto">
              <a:xfrm>
                <a:off x="7712733" y="3498265"/>
                <a:ext cx="47437" cy="29438"/>
              </a:xfrm>
              <a:custGeom>
                <a:avLst/>
                <a:gdLst/>
                <a:ahLst/>
                <a:cxnLst>
                  <a:cxn ang="0">
                    <a:pos x="35" y="15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0" y="27"/>
                  </a:cxn>
                  <a:cxn ang="0">
                    <a:pos x="2" y="33"/>
                  </a:cxn>
                  <a:cxn ang="0">
                    <a:pos x="4" y="38"/>
                  </a:cxn>
                  <a:cxn ang="0">
                    <a:pos x="6" y="42"/>
                  </a:cxn>
                  <a:cxn ang="0">
                    <a:pos x="11" y="46"/>
                  </a:cxn>
                  <a:cxn ang="0">
                    <a:pos x="14" y="49"/>
                  </a:cxn>
                  <a:cxn ang="0">
                    <a:pos x="20" y="50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9" y="50"/>
                  </a:cxn>
                  <a:cxn ang="0">
                    <a:pos x="33" y="48"/>
                  </a:cxn>
                  <a:cxn ang="0">
                    <a:pos x="35" y="46"/>
                  </a:cxn>
                  <a:cxn ang="0">
                    <a:pos x="38" y="42"/>
                  </a:cxn>
                  <a:cxn ang="0">
                    <a:pos x="40" y="35"/>
                  </a:cxn>
                  <a:cxn ang="0">
                    <a:pos x="41" y="33"/>
                  </a:cxn>
                  <a:cxn ang="0">
                    <a:pos x="43" y="33"/>
                  </a:cxn>
                  <a:cxn ang="0">
                    <a:pos x="43" y="33"/>
                  </a:cxn>
                  <a:cxn ang="0">
                    <a:pos x="65" y="33"/>
                  </a:cxn>
                  <a:cxn ang="0">
                    <a:pos x="65" y="33"/>
                  </a:cxn>
                  <a:cxn ang="0">
                    <a:pos x="69" y="32"/>
                  </a:cxn>
                  <a:cxn ang="0">
                    <a:pos x="72" y="31"/>
                  </a:cxn>
                  <a:cxn ang="0">
                    <a:pos x="74" y="28"/>
                  </a:cxn>
                  <a:cxn ang="0">
                    <a:pos x="75" y="26"/>
                  </a:cxn>
                  <a:cxn ang="0">
                    <a:pos x="75" y="23"/>
                  </a:cxn>
                  <a:cxn ang="0">
                    <a:pos x="77" y="18"/>
                  </a:cxn>
                  <a:cxn ang="0">
                    <a:pos x="77" y="18"/>
                  </a:cxn>
                  <a:cxn ang="0">
                    <a:pos x="75" y="10"/>
                  </a:cxn>
                  <a:cxn ang="0">
                    <a:pos x="72" y="4"/>
                  </a:cxn>
                  <a:cxn ang="0">
                    <a:pos x="67" y="1"/>
                  </a:cxn>
                  <a:cxn ang="0">
                    <a:pos x="64" y="0"/>
                  </a:cxn>
                  <a:cxn ang="0">
                    <a:pos x="62" y="0"/>
                  </a:cxn>
                  <a:cxn ang="0">
                    <a:pos x="62" y="0"/>
                  </a:cxn>
                  <a:cxn ang="0">
                    <a:pos x="59" y="0"/>
                  </a:cxn>
                  <a:cxn ang="0">
                    <a:pos x="57" y="2"/>
                  </a:cxn>
                  <a:cxn ang="0">
                    <a:pos x="54" y="7"/>
                  </a:cxn>
                  <a:cxn ang="0">
                    <a:pos x="51" y="14"/>
                  </a:cxn>
                  <a:cxn ang="0">
                    <a:pos x="50" y="22"/>
                  </a:cxn>
                  <a:cxn ang="0">
                    <a:pos x="50" y="22"/>
                  </a:cxn>
                  <a:cxn ang="0">
                    <a:pos x="47" y="22"/>
                  </a:cxn>
                  <a:cxn ang="0">
                    <a:pos x="43" y="19"/>
                  </a:cxn>
                  <a:cxn ang="0">
                    <a:pos x="35" y="15"/>
                  </a:cxn>
                  <a:cxn ang="0">
                    <a:pos x="35" y="15"/>
                  </a:cxn>
                  <a:cxn ang="0">
                    <a:pos x="35" y="15"/>
                  </a:cxn>
                </a:cxnLst>
                <a:rect l="0" t="0" r="r" b="b"/>
                <a:pathLst>
                  <a:path w="77" h="52">
                    <a:moveTo>
                      <a:pt x="35" y="15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3"/>
                    </a:lnTo>
                    <a:lnTo>
                      <a:pt x="4" y="38"/>
                    </a:lnTo>
                    <a:lnTo>
                      <a:pt x="6" y="42"/>
                    </a:lnTo>
                    <a:lnTo>
                      <a:pt x="11" y="46"/>
                    </a:lnTo>
                    <a:lnTo>
                      <a:pt x="14" y="49"/>
                    </a:lnTo>
                    <a:lnTo>
                      <a:pt x="20" y="50"/>
                    </a:lnTo>
                    <a:lnTo>
                      <a:pt x="25" y="52"/>
                    </a:lnTo>
                    <a:lnTo>
                      <a:pt x="25" y="52"/>
                    </a:lnTo>
                    <a:lnTo>
                      <a:pt x="29" y="50"/>
                    </a:lnTo>
                    <a:lnTo>
                      <a:pt x="33" y="48"/>
                    </a:lnTo>
                    <a:lnTo>
                      <a:pt x="35" y="46"/>
                    </a:lnTo>
                    <a:lnTo>
                      <a:pt x="38" y="42"/>
                    </a:lnTo>
                    <a:lnTo>
                      <a:pt x="40" y="35"/>
                    </a:lnTo>
                    <a:lnTo>
                      <a:pt x="41" y="33"/>
                    </a:lnTo>
                    <a:lnTo>
                      <a:pt x="43" y="33"/>
                    </a:lnTo>
                    <a:lnTo>
                      <a:pt x="43" y="33"/>
                    </a:lnTo>
                    <a:lnTo>
                      <a:pt x="65" y="33"/>
                    </a:lnTo>
                    <a:lnTo>
                      <a:pt x="65" y="33"/>
                    </a:lnTo>
                    <a:lnTo>
                      <a:pt x="69" y="32"/>
                    </a:lnTo>
                    <a:lnTo>
                      <a:pt x="72" y="31"/>
                    </a:lnTo>
                    <a:lnTo>
                      <a:pt x="74" y="28"/>
                    </a:lnTo>
                    <a:lnTo>
                      <a:pt x="75" y="26"/>
                    </a:lnTo>
                    <a:lnTo>
                      <a:pt x="75" y="23"/>
                    </a:lnTo>
                    <a:lnTo>
                      <a:pt x="77" y="18"/>
                    </a:lnTo>
                    <a:lnTo>
                      <a:pt x="77" y="18"/>
                    </a:lnTo>
                    <a:lnTo>
                      <a:pt x="75" y="10"/>
                    </a:lnTo>
                    <a:lnTo>
                      <a:pt x="72" y="4"/>
                    </a:lnTo>
                    <a:lnTo>
                      <a:pt x="67" y="1"/>
                    </a:lnTo>
                    <a:lnTo>
                      <a:pt x="64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59" y="0"/>
                    </a:lnTo>
                    <a:lnTo>
                      <a:pt x="57" y="2"/>
                    </a:lnTo>
                    <a:lnTo>
                      <a:pt x="54" y="7"/>
                    </a:lnTo>
                    <a:lnTo>
                      <a:pt x="51" y="14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47" y="22"/>
                    </a:lnTo>
                    <a:lnTo>
                      <a:pt x="43" y="19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5" y="1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8" name="Freeform 44"/>
              <p:cNvSpPr>
                <a:spLocks/>
              </p:cNvSpPr>
              <p:nvPr/>
            </p:nvSpPr>
            <p:spPr bwMode="auto">
              <a:xfrm>
                <a:off x="7770158" y="3562803"/>
                <a:ext cx="27464" cy="1472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2" y="7"/>
                  </a:cxn>
                  <a:cxn ang="0">
                    <a:pos x="2" y="7"/>
                  </a:cxn>
                  <a:cxn ang="0">
                    <a:pos x="2" y="12"/>
                  </a:cxn>
                  <a:cxn ang="0">
                    <a:pos x="4" y="16"/>
                  </a:cxn>
                  <a:cxn ang="0">
                    <a:pos x="5" y="19"/>
                  </a:cxn>
                  <a:cxn ang="0">
                    <a:pos x="9" y="22"/>
                  </a:cxn>
                  <a:cxn ang="0">
                    <a:pos x="12" y="23"/>
                  </a:cxn>
                  <a:cxn ang="0">
                    <a:pos x="18" y="25"/>
                  </a:cxn>
                  <a:cxn ang="0">
                    <a:pos x="24" y="25"/>
                  </a:cxn>
                  <a:cxn ang="0">
                    <a:pos x="24" y="25"/>
                  </a:cxn>
                  <a:cxn ang="0">
                    <a:pos x="32" y="24"/>
                  </a:cxn>
                  <a:cxn ang="0">
                    <a:pos x="38" y="20"/>
                  </a:cxn>
                  <a:cxn ang="0">
                    <a:pos x="41" y="16"/>
                  </a:cxn>
                  <a:cxn ang="0">
                    <a:pos x="42" y="10"/>
                  </a:cxn>
                  <a:cxn ang="0">
                    <a:pos x="42" y="10"/>
                  </a:cxn>
                  <a:cxn ang="0">
                    <a:pos x="41" y="5"/>
                  </a:cxn>
                  <a:cxn ang="0">
                    <a:pos x="41" y="2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42" h="25">
                    <a:moveTo>
                      <a:pt x="2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12"/>
                    </a:lnTo>
                    <a:lnTo>
                      <a:pt x="4" y="16"/>
                    </a:lnTo>
                    <a:lnTo>
                      <a:pt x="5" y="19"/>
                    </a:lnTo>
                    <a:lnTo>
                      <a:pt x="9" y="22"/>
                    </a:lnTo>
                    <a:lnTo>
                      <a:pt x="12" y="23"/>
                    </a:lnTo>
                    <a:lnTo>
                      <a:pt x="18" y="25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2" y="24"/>
                    </a:lnTo>
                    <a:lnTo>
                      <a:pt x="38" y="20"/>
                    </a:lnTo>
                    <a:lnTo>
                      <a:pt x="41" y="16"/>
                    </a:lnTo>
                    <a:lnTo>
                      <a:pt x="42" y="10"/>
                    </a:lnTo>
                    <a:lnTo>
                      <a:pt x="42" y="10"/>
                    </a:lnTo>
                    <a:lnTo>
                      <a:pt x="41" y="5"/>
                    </a:lnTo>
                    <a:lnTo>
                      <a:pt x="41" y="2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69" name="Freeform 45"/>
              <p:cNvSpPr>
                <a:spLocks/>
              </p:cNvSpPr>
              <p:nvPr/>
            </p:nvSpPr>
            <p:spPr bwMode="auto">
              <a:xfrm>
                <a:off x="7836321" y="3512983"/>
                <a:ext cx="14980" cy="23777"/>
              </a:xfrm>
              <a:custGeom>
                <a:avLst/>
                <a:gdLst/>
                <a:ahLst/>
                <a:cxnLst>
                  <a:cxn ang="0">
                    <a:pos x="26" y="12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2" y="24"/>
                  </a:cxn>
                  <a:cxn ang="0">
                    <a:pos x="4" y="32"/>
                  </a:cxn>
                  <a:cxn ang="0">
                    <a:pos x="7" y="39"/>
                  </a:cxn>
                  <a:cxn ang="0">
                    <a:pos x="10" y="40"/>
                  </a:cxn>
                  <a:cxn ang="0">
                    <a:pos x="12" y="41"/>
                  </a:cxn>
                  <a:cxn ang="0">
                    <a:pos x="12" y="41"/>
                  </a:cxn>
                  <a:cxn ang="0">
                    <a:pos x="17" y="40"/>
                  </a:cxn>
                  <a:cxn ang="0">
                    <a:pos x="20" y="37"/>
                  </a:cxn>
                  <a:cxn ang="0">
                    <a:pos x="22" y="32"/>
                  </a:cxn>
                  <a:cxn ang="0">
                    <a:pos x="25" y="28"/>
                  </a:cxn>
                  <a:cxn ang="0">
                    <a:pos x="26" y="17"/>
                  </a:cxn>
                  <a:cxn ang="0">
                    <a:pos x="26" y="12"/>
                  </a:cxn>
                  <a:cxn ang="0">
                    <a:pos x="26" y="12"/>
                  </a:cxn>
                  <a:cxn ang="0">
                    <a:pos x="26" y="12"/>
                  </a:cxn>
                </a:cxnLst>
                <a:rect l="0" t="0" r="r" b="b"/>
                <a:pathLst>
                  <a:path w="26" h="41">
                    <a:moveTo>
                      <a:pt x="26" y="12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2" y="24"/>
                    </a:lnTo>
                    <a:lnTo>
                      <a:pt x="4" y="32"/>
                    </a:lnTo>
                    <a:lnTo>
                      <a:pt x="7" y="39"/>
                    </a:lnTo>
                    <a:lnTo>
                      <a:pt x="10" y="40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7" y="40"/>
                    </a:lnTo>
                    <a:lnTo>
                      <a:pt x="20" y="37"/>
                    </a:lnTo>
                    <a:lnTo>
                      <a:pt x="22" y="32"/>
                    </a:lnTo>
                    <a:lnTo>
                      <a:pt x="25" y="28"/>
                    </a:lnTo>
                    <a:lnTo>
                      <a:pt x="26" y="17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1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0" name="Freeform 46"/>
              <p:cNvSpPr>
                <a:spLocks/>
              </p:cNvSpPr>
              <p:nvPr/>
            </p:nvSpPr>
            <p:spPr bwMode="auto">
              <a:xfrm>
                <a:off x="7776400" y="3480149"/>
                <a:ext cx="21222" cy="14720"/>
              </a:xfrm>
              <a:custGeom>
                <a:avLst/>
                <a:gdLst/>
                <a:ahLst/>
                <a:cxnLst>
                  <a:cxn ang="0">
                    <a:pos x="26" y="4"/>
                  </a:cxn>
                  <a:cxn ang="0">
                    <a:pos x="26" y="4"/>
                  </a:cxn>
                  <a:cxn ang="0">
                    <a:pos x="23" y="4"/>
                  </a:cxn>
                  <a:cxn ang="0">
                    <a:pos x="21" y="3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3" y="4"/>
                  </a:cxn>
                  <a:cxn ang="0">
                    <a:pos x="2" y="6"/>
                  </a:cxn>
                  <a:cxn ang="0">
                    <a:pos x="1" y="8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1" y="16"/>
                  </a:cxn>
                  <a:cxn ang="0">
                    <a:pos x="2" y="19"/>
                  </a:cxn>
                  <a:cxn ang="0">
                    <a:pos x="8" y="22"/>
                  </a:cxn>
                  <a:cxn ang="0">
                    <a:pos x="14" y="26"/>
                  </a:cxn>
                  <a:cxn ang="0">
                    <a:pos x="18" y="27"/>
                  </a:cxn>
                  <a:cxn ang="0">
                    <a:pos x="18" y="27"/>
                  </a:cxn>
                  <a:cxn ang="0">
                    <a:pos x="24" y="26"/>
                  </a:cxn>
                  <a:cxn ang="0">
                    <a:pos x="29" y="23"/>
                  </a:cxn>
                  <a:cxn ang="0">
                    <a:pos x="32" y="20"/>
                  </a:cxn>
                  <a:cxn ang="0">
                    <a:pos x="33" y="15"/>
                  </a:cxn>
                  <a:cxn ang="0">
                    <a:pos x="33" y="15"/>
                  </a:cxn>
                  <a:cxn ang="0">
                    <a:pos x="32" y="12"/>
                  </a:cxn>
                  <a:cxn ang="0">
                    <a:pos x="31" y="8"/>
                  </a:cxn>
                  <a:cxn ang="0">
                    <a:pos x="29" y="5"/>
                  </a:cxn>
                  <a:cxn ang="0">
                    <a:pos x="26" y="4"/>
                  </a:cxn>
                  <a:cxn ang="0">
                    <a:pos x="26" y="4"/>
                  </a:cxn>
                  <a:cxn ang="0">
                    <a:pos x="26" y="4"/>
                  </a:cxn>
                </a:cxnLst>
                <a:rect l="0" t="0" r="r" b="b"/>
                <a:pathLst>
                  <a:path w="33" h="27">
                    <a:moveTo>
                      <a:pt x="26" y="4"/>
                    </a:moveTo>
                    <a:lnTo>
                      <a:pt x="26" y="4"/>
                    </a:lnTo>
                    <a:lnTo>
                      <a:pt x="23" y="4"/>
                    </a:lnTo>
                    <a:lnTo>
                      <a:pt x="21" y="3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8" y="2"/>
                    </a:lnTo>
                    <a:lnTo>
                      <a:pt x="6" y="3"/>
                    </a:lnTo>
                    <a:lnTo>
                      <a:pt x="3" y="4"/>
                    </a:lnTo>
                    <a:lnTo>
                      <a:pt x="2" y="6"/>
                    </a:lnTo>
                    <a:lnTo>
                      <a:pt x="1" y="8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8" y="22"/>
                    </a:lnTo>
                    <a:lnTo>
                      <a:pt x="14" y="26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4" y="26"/>
                    </a:lnTo>
                    <a:lnTo>
                      <a:pt x="29" y="23"/>
                    </a:lnTo>
                    <a:lnTo>
                      <a:pt x="32" y="20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2" y="12"/>
                    </a:lnTo>
                    <a:lnTo>
                      <a:pt x="31" y="8"/>
                    </a:lnTo>
                    <a:lnTo>
                      <a:pt x="29" y="5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1" name="Freeform 47"/>
              <p:cNvSpPr>
                <a:spLocks/>
              </p:cNvSpPr>
              <p:nvPr/>
            </p:nvSpPr>
            <p:spPr bwMode="auto">
              <a:xfrm>
                <a:off x="10819892" y="5130972"/>
                <a:ext cx="47437" cy="30571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3" y="0"/>
                  </a:cxn>
                  <a:cxn ang="0">
                    <a:pos x="15" y="7"/>
                  </a:cxn>
                  <a:cxn ang="0">
                    <a:pos x="10" y="11"/>
                  </a:cxn>
                  <a:cxn ang="0">
                    <a:pos x="5" y="14"/>
                  </a:cxn>
                  <a:cxn ang="0">
                    <a:pos x="3" y="19"/>
                  </a:cxn>
                  <a:cxn ang="0">
                    <a:pos x="2" y="26"/>
                  </a:cxn>
                  <a:cxn ang="0">
                    <a:pos x="0" y="34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27" y="50"/>
                  </a:cxn>
                  <a:cxn ang="0">
                    <a:pos x="37" y="52"/>
                  </a:cxn>
                  <a:cxn ang="0">
                    <a:pos x="45" y="53"/>
                  </a:cxn>
                  <a:cxn ang="0">
                    <a:pos x="53" y="53"/>
                  </a:cxn>
                  <a:cxn ang="0">
                    <a:pos x="60" y="50"/>
                  </a:cxn>
                  <a:cxn ang="0">
                    <a:pos x="68" y="45"/>
                  </a:cxn>
                  <a:cxn ang="0">
                    <a:pos x="78" y="37"/>
                  </a:cxn>
                  <a:cxn ang="0">
                    <a:pos x="78" y="37"/>
                  </a:cxn>
                  <a:cxn ang="0">
                    <a:pos x="72" y="33"/>
                  </a:cxn>
                  <a:cxn ang="0">
                    <a:pos x="66" y="28"/>
                  </a:cxn>
                  <a:cxn ang="0">
                    <a:pos x="53" y="20"/>
                  </a:cxn>
                  <a:cxn ang="0">
                    <a:pos x="43" y="12"/>
                  </a:cxn>
                  <a:cxn ang="0">
                    <a:pos x="37" y="7"/>
                  </a:cxn>
                  <a:cxn ang="0">
                    <a:pos x="33" y="0"/>
                  </a:cxn>
                  <a:cxn ang="0">
                    <a:pos x="33" y="0"/>
                  </a:cxn>
                  <a:cxn ang="0">
                    <a:pos x="33" y="0"/>
                  </a:cxn>
                </a:cxnLst>
                <a:rect l="0" t="0" r="r" b="b"/>
                <a:pathLst>
                  <a:path w="78" h="53">
                    <a:moveTo>
                      <a:pt x="33" y="0"/>
                    </a:moveTo>
                    <a:lnTo>
                      <a:pt x="33" y="0"/>
                    </a:lnTo>
                    <a:lnTo>
                      <a:pt x="15" y="7"/>
                    </a:lnTo>
                    <a:lnTo>
                      <a:pt x="10" y="11"/>
                    </a:lnTo>
                    <a:lnTo>
                      <a:pt x="5" y="14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7" y="50"/>
                    </a:lnTo>
                    <a:lnTo>
                      <a:pt x="37" y="52"/>
                    </a:lnTo>
                    <a:lnTo>
                      <a:pt x="45" y="53"/>
                    </a:lnTo>
                    <a:lnTo>
                      <a:pt x="53" y="53"/>
                    </a:lnTo>
                    <a:lnTo>
                      <a:pt x="60" y="50"/>
                    </a:lnTo>
                    <a:lnTo>
                      <a:pt x="68" y="45"/>
                    </a:lnTo>
                    <a:lnTo>
                      <a:pt x="78" y="37"/>
                    </a:lnTo>
                    <a:lnTo>
                      <a:pt x="78" y="37"/>
                    </a:lnTo>
                    <a:lnTo>
                      <a:pt x="72" y="33"/>
                    </a:lnTo>
                    <a:lnTo>
                      <a:pt x="66" y="28"/>
                    </a:lnTo>
                    <a:lnTo>
                      <a:pt x="53" y="20"/>
                    </a:lnTo>
                    <a:lnTo>
                      <a:pt x="43" y="12"/>
                    </a:lnTo>
                    <a:lnTo>
                      <a:pt x="37" y="7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2" name="Freeform 48"/>
              <p:cNvSpPr>
                <a:spLocks/>
              </p:cNvSpPr>
              <p:nvPr/>
            </p:nvSpPr>
            <p:spPr bwMode="auto">
              <a:xfrm>
                <a:off x="11154451" y="4072316"/>
                <a:ext cx="32457" cy="73597"/>
              </a:xfrm>
              <a:custGeom>
                <a:avLst/>
                <a:gdLst/>
                <a:ahLst/>
                <a:cxnLst>
                  <a:cxn ang="0">
                    <a:pos x="10" y="73"/>
                  </a:cxn>
                  <a:cxn ang="0">
                    <a:pos x="3" y="28"/>
                  </a:cxn>
                  <a:cxn ang="0">
                    <a:pos x="3" y="28"/>
                  </a:cxn>
                  <a:cxn ang="0">
                    <a:pos x="3" y="28"/>
                  </a:cxn>
                  <a:cxn ang="0">
                    <a:pos x="1" y="27"/>
                  </a:cxn>
                  <a:cxn ang="0">
                    <a:pos x="0" y="25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1" y="9"/>
                  </a:cxn>
                  <a:cxn ang="0">
                    <a:pos x="3" y="4"/>
                  </a:cxn>
                  <a:cxn ang="0">
                    <a:pos x="7" y="1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40" y="14"/>
                  </a:cxn>
                  <a:cxn ang="0">
                    <a:pos x="40" y="14"/>
                  </a:cxn>
                  <a:cxn ang="0">
                    <a:pos x="40" y="14"/>
                  </a:cxn>
                  <a:cxn ang="0">
                    <a:pos x="40" y="51"/>
                  </a:cxn>
                  <a:cxn ang="0">
                    <a:pos x="40" y="51"/>
                  </a:cxn>
                  <a:cxn ang="0">
                    <a:pos x="41" y="60"/>
                  </a:cxn>
                  <a:cxn ang="0">
                    <a:pos x="42" y="70"/>
                  </a:cxn>
                  <a:cxn ang="0">
                    <a:pos x="47" y="93"/>
                  </a:cxn>
                  <a:cxn ang="0">
                    <a:pos x="50" y="113"/>
                  </a:cxn>
                  <a:cxn ang="0">
                    <a:pos x="51" y="121"/>
                  </a:cxn>
                  <a:cxn ang="0">
                    <a:pos x="50" y="128"/>
                  </a:cxn>
                  <a:cxn ang="0">
                    <a:pos x="50" y="128"/>
                  </a:cxn>
                  <a:cxn ang="0">
                    <a:pos x="48" y="127"/>
                  </a:cxn>
                  <a:cxn ang="0">
                    <a:pos x="46" y="124"/>
                  </a:cxn>
                  <a:cxn ang="0">
                    <a:pos x="40" y="113"/>
                  </a:cxn>
                  <a:cxn ang="0">
                    <a:pos x="40" y="113"/>
                  </a:cxn>
                  <a:cxn ang="0">
                    <a:pos x="38" y="107"/>
                  </a:cxn>
                  <a:cxn ang="0">
                    <a:pos x="33" y="102"/>
                  </a:cxn>
                  <a:cxn ang="0">
                    <a:pos x="24" y="92"/>
                  </a:cxn>
                  <a:cxn ang="0">
                    <a:pos x="19" y="87"/>
                  </a:cxn>
                  <a:cxn ang="0">
                    <a:pos x="15" y="82"/>
                  </a:cxn>
                  <a:cxn ang="0">
                    <a:pos x="11" y="78"/>
                  </a:cxn>
                  <a:cxn ang="0">
                    <a:pos x="10" y="73"/>
                  </a:cxn>
                  <a:cxn ang="0">
                    <a:pos x="10" y="73"/>
                  </a:cxn>
                  <a:cxn ang="0">
                    <a:pos x="10" y="73"/>
                  </a:cxn>
                </a:cxnLst>
                <a:rect l="0" t="0" r="r" b="b"/>
                <a:pathLst>
                  <a:path w="51" h="128">
                    <a:moveTo>
                      <a:pt x="10" y="73"/>
                    </a:moveTo>
                    <a:lnTo>
                      <a:pt x="3" y="28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1" y="27"/>
                    </a:lnTo>
                    <a:lnTo>
                      <a:pt x="0" y="2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9"/>
                    </a:lnTo>
                    <a:lnTo>
                      <a:pt x="3" y="4"/>
                    </a:lnTo>
                    <a:lnTo>
                      <a:pt x="7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40" y="51"/>
                    </a:lnTo>
                    <a:lnTo>
                      <a:pt x="40" y="51"/>
                    </a:lnTo>
                    <a:lnTo>
                      <a:pt x="41" y="60"/>
                    </a:lnTo>
                    <a:lnTo>
                      <a:pt x="42" y="70"/>
                    </a:lnTo>
                    <a:lnTo>
                      <a:pt x="47" y="93"/>
                    </a:lnTo>
                    <a:lnTo>
                      <a:pt x="50" y="113"/>
                    </a:lnTo>
                    <a:lnTo>
                      <a:pt x="51" y="121"/>
                    </a:lnTo>
                    <a:lnTo>
                      <a:pt x="50" y="128"/>
                    </a:lnTo>
                    <a:lnTo>
                      <a:pt x="50" y="128"/>
                    </a:lnTo>
                    <a:lnTo>
                      <a:pt x="48" y="127"/>
                    </a:lnTo>
                    <a:lnTo>
                      <a:pt x="46" y="124"/>
                    </a:lnTo>
                    <a:lnTo>
                      <a:pt x="40" y="113"/>
                    </a:lnTo>
                    <a:lnTo>
                      <a:pt x="40" y="113"/>
                    </a:lnTo>
                    <a:lnTo>
                      <a:pt x="38" y="107"/>
                    </a:lnTo>
                    <a:lnTo>
                      <a:pt x="33" y="102"/>
                    </a:lnTo>
                    <a:lnTo>
                      <a:pt x="24" y="92"/>
                    </a:lnTo>
                    <a:lnTo>
                      <a:pt x="19" y="87"/>
                    </a:lnTo>
                    <a:lnTo>
                      <a:pt x="15" y="82"/>
                    </a:lnTo>
                    <a:lnTo>
                      <a:pt x="11" y="78"/>
                    </a:lnTo>
                    <a:lnTo>
                      <a:pt x="10" y="73"/>
                    </a:lnTo>
                    <a:lnTo>
                      <a:pt x="10" y="73"/>
                    </a:lnTo>
                    <a:lnTo>
                      <a:pt x="10" y="7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3" name="Freeform 49"/>
              <p:cNvSpPr>
                <a:spLocks/>
              </p:cNvSpPr>
              <p:nvPr/>
            </p:nvSpPr>
            <p:spPr bwMode="auto">
              <a:xfrm>
                <a:off x="6665363" y="5145691"/>
                <a:ext cx="471879" cy="521968"/>
              </a:xfrm>
              <a:custGeom>
                <a:avLst/>
                <a:gdLst/>
                <a:ahLst/>
                <a:cxnLst>
                  <a:cxn ang="0">
                    <a:pos x="442" y="145"/>
                  </a:cxn>
                  <a:cxn ang="0">
                    <a:pos x="392" y="238"/>
                  </a:cxn>
                  <a:cxn ang="0">
                    <a:pos x="359" y="276"/>
                  </a:cxn>
                  <a:cxn ang="0">
                    <a:pos x="296" y="299"/>
                  </a:cxn>
                  <a:cxn ang="0">
                    <a:pos x="282" y="323"/>
                  </a:cxn>
                  <a:cxn ang="0">
                    <a:pos x="293" y="361"/>
                  </a:cxn>
                  <a:cxn ang="0">
                    <a:pos x="304" y="390"/>
                  </a:cxn>
                  <a:cxn ang="0">
                    <a:pos x="289" y="416"/>
                  </a:cxn>
                  <a:cxn ang="0">
                    <a:pos x="283" y="438"/>
                  </a:cxn>
                  <a:cxn ang="0">
                    <a:pos x="297" y="467"/>
                  </a:cxn>
                  <a:cxn ang="0">
                    <a:pos x="290" y="489"/>
                  </a:cxn>
                  <a:cxn ang="0">
                    <a:pos x="251" y="514"/>
                  </a:cxn>
                  <a:cxn ang="0">
                    <a:pos x="214" y="521"/>
                  </a:cxn>
                  <a:cxn ang="0">
                    <a:pos x="199" y="547"/>
                  </a:cxn>
                  <a:cxn ang="0">
                    <a:pos x="185" y="576"/>
                  </a:cxn>
                  <a:cxn ang="0">
                    <a:pos x="156" y="570"/>
                  </a:cxn>
                  <a:cxn ang="0">
                    <a:pos x="130" y="574"/>
                  </a:cxn>
                  <a:cxn ang="0">
                    <a:pos x="101" y="612"/>
                  </a:cxn>
                  <a:cxn ang="0">
                    <a:pos x="82" y="634"/>
                  </a:cxn>
                  <a:cxn ang="0">
                    <a:pos x="50" y="633"/>
                  </a:cxn>
                  <a:cxn ang="0">
                    <a:pos x="23" y="656"/>
                  </a:cxn>
                  <a:cxn ang="0">
                    <a:pos x="0" y="720"/>
                  </a:cxn>
                  <a:cxn ang="0">
                    <a:pos x="11" y="744"/>
                  </a:cxn>
                  <a:cxn ang="0">
                    <a:pos x="92" y="795"/>
                  </a:cxn>
                  <a:cxn ang="0">
                    <a:pos x="111" y="796"/>
                  </a:cxn>
                  <a:cxn ang="0">
                    <a:pos x="136" y="786"/>
                  </a:cxn>
                  <a:cxn ang="0">
                    <a:pos x="186" y="806"/>
                  </a:cxn>
                  <a:cxn ang="0">
                    <a:pos x="232" y="847"/>
                  </a:cxn>
                  <a:cxn ang="0">
                    <a:pos x="290" y="854"/>
                  </a:cxn>
                  <a:cxn ang="0">
                    <a:pos x="320" y="874"/>
                  </a:cxn>
                  <a:cxn ang="0">
                    <a:pos x="345" y="889"/>
                  </a:cxn>
                  <a:cxn ang="0">
                    <a:pos x="377" y="872"/>
                  </a:cxn>
                  <a:cxn ang="0">
                    <a:pos x="404" y="864"/>
                  </a:cxn>
                  <a:cxn ang="0">
                    <a:pos x="464" y="893"/>
                  </a:cxn>
                  <a:cxn ang="0">
                    <a:pos x="521" y="923"/>
                  </a:cxn>
                  <a:cxn ang="0">
                    <a:pos x="543" y="910"/>
                  </a:cxn>
                  <a:cxn ang="0">
                    <a:pos x="565" y="896"/>
                  </a:cxn>
                  <a:cxn ang="0">
                    <a:pos x="599" y="908"/>
                  </a:cxn>
                  <a:cxn ang="0">
                    <a:pos x="613" y="895"/>
                  </a:cxn>
                  <a:cxn ang="0">
                    <a:pos x="609" y="847"/>
                  </a:cxn>
                  <a:cxn ang="0">
                    <a:pos x="630" y="794"/>
                  </a:cxn>
                  <a:cxn ang="0">
                    <a:pos x="734" y="775"/>
                  </a:cxn>
                  <a:cxn ang="0">
                    <a:pos x="750" y="738"/>
                  </a:cxn>
                  <a:cxn ang="0">
                    <a:pos x="749" y="627"/>
                  </a:cxn>
                  <a:cxn ang="0">
                    <a:pos x="732" y="556"/>
                  </a:cxn>
                  <a:cxn ang="0">
                    <a:pos x="695" y="531"/>
                  </a:cxn>
                  <a:cxn ang="0">
                    <a:pos x="659" y="506"/>
                  </a:cxn>
                  <a:cxn ang="0">
                    <a:pos x="659" y="478"/>
                  </a:cxn>
                  <a:cxn ang="0">
                    <a:pos x="664" y="397"/>
                  </a:cxn>
                  <a:cxn ang="0">
                    <a:pos x="653" y="298"/>
                  </a:cxn>
                  <a:cxn ang="0">
                    <a:pos x="658" y="254"/>
                  </a:cxn>
                  <a:cxn ang="0">
                    <a:pos x="663" y="215"/>
                  </a:cxn>
                  <a:cxn ang="0">
                    <a:pos x="635" y="172"/>
                  </a:cxn>
                  <a:cxn ang="0">
                    <a:pos x="615" y="134"/>
                  </a:cxn>
                  <a:cxn ang="0">
                    <a:pos x="557" y="75"/>
                  </a:cxn>
                  <a:cxn ang="0">
                    <a:pos x="528" y="23"/>
                  </a:cxn>
                  <a:cxn ang="0">
                    <a:pos x="513" y="7"/>
                  </a:cxn>
                  <a:cxn ang="0">
                    <a:pos x="506" y="8"/>
                  </a:cxn>
                </a:cxnLst>
                <a:rect l="0" t="0" r="r" b="b"/>
                <a:pathLst>
                  <a:path w="756" h="923">
                    <a:moveTo>
                      <a:pt x="506" y="8"/>
                    </a:moveTo>
                    <a:lnTo>
                      <a:pt x="506" y="8"/>
                    </a:lnTo>
                    <a:lnTo>
                      <a:pt x="487" y="53"/>
                    </a:lnTo>
                    <a:lnTo>
                      <a:pt x="465" y="99"/>
                    </a:lnTo>
                    <a:lnTo>
                      <a:pt x="442" y="145"/>
                    </a:lnTo>
                    <a:lnTo>
                      <a:pt x="430" y="167"/>
                    </a:lnTo>
                    <a:lnTo>
                      <a:pt x="418" y="187"/>
                    </a:lnTo>
                    <a:lnTo>
                      <a:pt x="418" y="187"/>
                    </a:lnTo>
                    <a:lnTo>
                      <a:pt x="405" y="214"/>
                    </a:lnTo>
                    <a:lnTo>
                      <a:pt x="392" y="238"/>
                    </a:lnTo>
                    <a:lnTo>
                      <a:pt x="386" y="248"/>
                    </a:lnTo>
                    <a:lnTo>
                      <a:pt x="378" y="259"/>
                    </a:lnTo>
                    <a:lnTo>
                      <a:pt x="369" y="268"/>
                    </a:lnTo>
                    <a:lnTo>
                      <a:pt x="359" y="276"/>
                    </a:lnTo>
                    <a:lnTo>
                      <a:pt x="359" y="276"/>
                    </a:lnTo>
                    <a:lnTo>
                      <a:pt x="350" y="280"/>
                    </a:lnTo>
                    <a:lnTo>
                      <a:pt x="338" y="284"/>
                    </a:lnTo>
                    <a:lnTo>
                      <a:pt x="313" y="292"/>
                    </a:lnTo>
                    <a:lnTo>
                      <a:pt x="300" y="297"/>
                    </a:lnTo>
                    <a:lnTo>
                      <a:pt x="296" y="299"/>
                    </a:lnTo>
                    <a:lnTo>
                      <a:pt x="291" y="302"/>
                    </a:lnTo>
                    <a:lnTo>
                      <a:pt x="288" y="307"/>
                    </a:lnTo>
                    <a:lnTo>
                      <a:pt x="284" y="312"/>
                    </a:lnTo>
                    <a:lnTo>
                      <a:pt x="283" y="317"/>
                    </a:lnTo>
                    <a:lnTo>
                      <a:pt x="282" y="323"/>
                    </a:lnTo>
                    <a:lnTo>
                      <a:pt x="282" y="323"/>
                    </a:lnTo>
                    <a:lnTo>
                      <a:pt x="283" y="336"/>
                    </a:lnTo>
                    <a:lnTo>
                      <a:pt x="285" y="346"/>
                    </a:lnTo>
                    <a:lnTo>
                      <a:pt x="289" y="354"/>
                    </a:lnTo>
                    <a:lnTo>
                      <a:pt x="293" y="361"/>
                    </a:lnTo>
                    <a:lnTo>
                      <a:pt x="297" y="367"/>
                    </a:lnTo>
                    <a:lnTo>
                      <a:pt x="300" y="374"/>
                    </a:lnTo>
                    <a:lnTo>
                      <a:pt x="302" y="381"/>
                    </a:lnTo>
                    <a:lnTo>
                      <a:pt x="304" y="390"/>
                    </a:lnTo>
                    <a:lnTo>
                      <a:pt x="304" y="390"/>
                    </a:lnTo>
                    <a:lnTo>
                      <a:pt x="302" y="397"/>
                    </a:lnTo>
                    <a:lnTo>
                      <a:pt x="300" y="401"/>
                    </a:lnTo>
                    <a:lnTo>
                      <a:pt x="297" y="407"/>
                    </a:lnTo>
                    <a:lnTo>
                      <a:pt x="293" y="412"/>
                    </a:lnTo>
                    <a:lnTo>
                      <a:pt x="289" y="416"/>
                    </a:lnTo>
                    <a:lnTo>
                      <a:pt x="285" y="422"/>
                    </a:lnTo>
                    <a:lnTo>
                      <a:pt x="283" y="428"/>
                    </a:lnTo>
                    <a:lnTo>
                      <a:pt x="282" y="434"/>
                    </a:lnTo>
                    <a:lnTo>
                      <a:pt x="282" y="434"/>
                    </a:lnTo>
                    <a:lnTo>
                      <a:pt x="283" y="438"/>
                    </a:lnTo>
                    <a:lnTo>
                      <a:pt x="284" y="442"/>
                    </a:lnTo>
                    <a:lnTo>
                      <a:pt x="290" y="448"/>
                    </a:lnTo>
                    <a:lnTo>
                      <a:pt x="294" y="457"/>
                    </a:lnTo>
                    <a:lnTo>
                      <a:pt x="297" y="461"/>
                    </a:lnTo>
                    <a:lnTo>
                      <a:pt x="297" y="467"/>
                    </a:lnTo>
                    <a:lnTo>
                      <a:pt x="297" y="467"/>
                    </a:lnTo>
                    <a:lnTo>
                      <a:pt x="297" y="473"/>
                    </a:lnTo>
                    <a:lnTo>
                      <a:pt x="296" y="478"/>
                    </a:lnTo>
                    <a:lnTo>
                      <a:pt x="293" y="484"/>
                    </a:lnTo>
                    <a:lnTo>
                      <a:pt x="290" y="489"/>
                    </a:lnTo>
                    <a:lnTo>
                      <a:pt x="286" y="493"/>
                    </a:lnTo>
                    <a:lnTo>
                      <a:pt x="283" y="498"/>
                    </a:lnTo>
                    <a:lnTo>
                      <a:pt x="273" y="505"/>
                    </a:lnTo>
                    <a:lnTo>
                      <a:pt x="262" y="511"/>
                    </a:lnTo>
                    <a:lnTo>
                      <a:pt x="251" y="514"/>
                    </a:lnTo>
                    <a:lnTo>
                      <a:pt x="238" y="518"/>
                    </a:lnTo>
                    <a:lnTo>
                      <a:pt x="227" y="518"/>
                    </a:lnTo>
                    <a:lnTo>
                      <a:pt x="227" y="518"/>
                    </a:lnTo>
                    <a:lnTo>
                      <a:pt x="220" y="519"/>
                    </a:lnTo>
                    <a:lnTo>
                      <a:pt x="214" y="521"/>
                    </a:lnTo>
                    <a:lnTo>
                      <a:pt x="209" y="523"/>
                    </a:lnTo>
                    <a:lnTo>
                      <a:pt x="206" y="527"/>
                    </a:lnTo>
                    <a:lnTo>
                      <a:pt x="204" y="531"/>
                    </a:lnTo>
                    <a:lnTo>
                      <a:pt x="201" y="537"/>
                    </a:lnTo>
                    <a:lnTo>
                      <a:pt x="199" y="547"/>
                    </a:lnTo>
                    <a:lnTo>
                      <a:pt x="198" y="558"/>
                    </a:lnTo>
                    <a:lnTo>
                      <a:pt x="194" y="568"/>
                    </a:lnTo>
                    <a:lnTo>
                      <a:pt x="192" y="572"/>
                    </a:lnTo>
                    <a:lnTo>
                      <a:pt x="189" y="574"/>
                    </a:lnTo>
                    <a:lnTo>
                      <a:pt x="185" y="576"/>
                    </a:lnTo>
                    <a:lnTo>
                      <a:pt x="179" y="576"/>
                    </a:lnTo>
                    <a:lnTo>
                      <a:pt x="179" y="576"/>
                    </a:lnTo>
                    <a:lnTo>
                      <a:pt x="172" y="576"/>
                    </a:lnTo>
                    <a:lnTo>
                      <a:pt x="166" y="573"/>
                    </a:lnTo>
                    <a:lnTo>
                      <a:pt x="156" y="570"/>
                    </a:lnTo>
                    <a:lnTo>
                      <a:pt x="146" y="569"/>
                    </a:lnTo>
                    <a:lnTo>
                      <a:pt x="146" y="569"/>
                    </a:lnTo>
                    <a:lnTo>
                      <a:pt x="140" y="570"/>
                    </a:lnTo>
                    <a:lnTo>
                      <a:pt x="134" y="572"/>
                    </a:lnTo>
                    <a:lnTo>
                      <a:pt x="130" y="574"/>
                    </a:lnTo>
                    <a:lnTo>
                      <a:pt x="125" y="576"/>
                    </a:lnTo>
                    <a:lnTo>
                      <a:pt x="118" y="583"/>
                    </a:lnTo>
                    <a:lnTo>
                      <a:pt x="111" y="592"/>
                    </a:lnTo>
                    <a:lnTo>
                      <a:pt x="106" y="602"/>
                    </a:lnTo>
                    <a:lnTo>
                      <a:pt x="101" y="612"/>
                    </a:lnTo>
                    <a:lnTo>
                      <a:pt x="96" y="621"/>
                    </a:lnTo>
                    <a:lnTo>
                      <a:pt x="91" y="629"/>
                    </a:lnTo>
                    <a:lnTo>
                      <a:pt x="91" y="629"/>
                    </a:lnTo>
                    <a:lnTo>
                      <a:pt x="87" y="631"/>
                    </a:lnTo>
                    <a:lnTo>
                      <a:pt x="82" y="634"/>
                    </a:lnTo>
                    <a:lnTo>
                      <a:pt x="77" y="634"/>
                    </a:lnTo>
                    <a:lnTo>
                      <a:pt x="72" y="634"/>
                    </a:lnTo>
                    <a:lnTo>
                      <a:pt x="62" y="631"/>
                    </a:lnTo>
                    <a:lnTo>
                      <a:pt x="56" y="631"/>
                    </a:lnTo>
                    <a:lnTo>
                      <a:pt x="50" y="633"/>
                    </a:lnTo>
                    <a:lnTo>
                      <a:pt x="50" y="633"/>
                    </a:lnTo>
                    <a:lnTo>
                      <a:pt x="46" y="634"/>
                    </a:lnTo>
                    <a:lnTo>
                      <a:pt x="41" y="637"/>
                    </a:lnTo>
                    <a:lnTo>
                      <a:pt x="32" y="645"/>
                    </a:lnTo>
                    <a:lnTo>
                      <a:pt x="23" y="656"/>
                    </a:lnTo>
                    <a:lnTo>
                      <a:pt x="15" y="668"/>
                    </a:lnTo>
                    <a:lnTo>
                      <a:pt x="9" y="681"/>
                    </a:lnTo>
                    <a:lnTo>
                      <a:pt x="3" y="695"/>
                    </a:lnTo>
                    <a:lnTo>
                      <a:pt x="1" y="709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0" y="726"/>
                    </a:lnTo>
                    <a:lnTo>
                      <a:pt x="2" y="732"/>
                    </a:lnTo>
                    <a:lnTo>
                      <a:pt x="7" y="738"/>
                    </a:lnTo>
                    <a:lnTo>
                      <a:pt x="11" y="744"/>
                    </a:lnTo>
                    <a:lnTo>
                      <a:pt x="24" y="758"/>
                    </a:lnTo>
                    <a:lnTo>
                      <a:pt x="40" y="770"/>
                    </a:lnTo>
                    <a:lnTo>
                      <a:pt x="57" y="781"/>
                    </a:lnTo>
                    <a:lnTo>
                      <a:pt x="76" y="789"/>
                    </a:lnTo>
                    <a:lnTo>
                      <a:pt x="92" y="795"/>
                    </a:lnTo>
                    <a:lnTo>
                      <a:pt x="99" y="797"/>
                    </a:lnTo>
                    <a:lnTo>
                      <a:pt x="106" y="797"/>
                    </a:lnTo>
                    <a:lnTo>
                      <a:pt x="106" y="797"/>
                    </a:lnTo>
                    <a:lnTo>
                      <a:pt x="108" y="797"/>
                    </a:lnTo>
                    <a:lnTo>
                      <a:pt x="111" y="796"/>
                    </a:lnTo>
                    <a:lnTo>
                      <a:pt x="117" y="791"/>
                    </a:lnTo>
                    <a:lnTo>
                      <a:pt x="125" y="788"/>
                    </a:lnTo>
                    <a:lnTo>
                      <a:pt x="130" y="787"/>
                    </a:lnTo>
                    <a:lnTo>
                      <a:pt x="136" y="786"/>
                    </a:lnTo>
                    <a:lnTo>
                      <a:pt x="136" y="786"/>
                    </a:lnTo>
                    <a:lnTo>
                      <a:pt x="143" y="787"/>
                    </a:lnTo>
                    <a:lnTo>
                      <a:pt x="148" y="788"/>
                    </a:lnTo>
                    <a:lnTo>
                      <a:pt x="162" y="793"/>
                    </a:lnTo>
                    <a:lnTo>
                      <a:pt x="174" y="798"/>
                    </a:lnTo>
                    <a:lnTo>
                      <a:pt x="186" y="806"/>
                    </a:lnTo>
                    <a:lnTo>
                      <a:pt x="197" y="816"/>
                    </a:lnTo>
                    <a:lnTo>
                      <a:pt x="207" y="825"/>
                    </a:lnTo>
                    <a:lnTo>
                      <a:pt x="223" y="841"/>
                    </a:lnTo>
                    <a:lnTo>
                      <a:pt x="223" y="841"/>
                    </a:lnTo>
                    <a:lnTo>
                      <a:pt x="232" y="847"/>
                    </a:lnTo>
                    <a:lnTo>
                      <a:pt x="240" y="850"/>
                    </a:lnTo>
                    <a:lnTo>
                      <a:pt x="250" y="851"/>
                    </a:lnTo>
                    <a:lnTo>
                      <a:pt x="259" y="851"/>
                    </a:lnTo>
                    <a:lnTo>
                      <a:pt x="279" y="851"/>
                    </a:lnTo>
                    <a:lnTo>
                      <a:pt x="290" y="854"/>
                    </a:lnTo>
                    <a:lnTo>
                      <a:pt x="300" y="856"/>
                    </a:lnTo>
                    <a:lnTo>
                      <a:pt x="300" y="856"/>
                    </a:lnTo>
                    <a:lnTo>
                      <a:pt x="306" y="858"/>
                    </a:lnTo>
                    <a:lnTo>
                      <a:pt x="311" y="863"/>
                    </a:lnTo>
                    <a:lnTo>
                      <a:pt x="320" y="874"/>
                    </a:lnTo>
                    <a:lnTo>
                      <a:pt x="324" y="880"/>
                    </a:lnTo>
                    <a:lnTo>
                      <a:pt x="330" y="885"/>
                    </a:lnTo>
                    <a:lnTo>
                      <a:pt x="337" y="888"/>
                    </a:lnTo>
                    <a:lnTo>
                      <a:pt x="345" y="889"/>
                    </a:lnTo>
                    <a:lnTo>
                      <a:pt x="345" y="889"/>
                    </a:lnTo>
                    <a:lnTo>
                      <a:pt x="354" y="888"/>
                    </a:lnTo>
                    <a:lnTo>
                      <a:pt x="362" y="885"/>
                    </a:lnTo>
                    <a:lnTo>
                      <a:pt x="368" y="881"/>
                    </a:lnTo>
                    <a:lnTo>
                      <a:pt x="373" y="877"/>
                    </a:lnTo>
                    <a:lnTo>
                      <a:pt x="377" y="872"/>
                    </a:lnTo>
                    <a:lnTo>
                      <a:pt x="383" y="867"/>
                    </a:lnTo>
                    <a:lnTo>
                      <a:pt x="389" y="865"/>
                    </a:lnTo>
                    <a:lnTo>
                      <a:pt x="396" y="864"/>
                    </a:lnTo>
                    <a:lnTo>
                      <a:pt x="396" y="864"/>
                    </a:lnTo>
                    <a:lnTo>
                      <a:pt x="404" y="864"/>
                    </a:lnTo>
                    <a:lnTo>
                      <a:pt x="412" y="866"/>
                    </a:lnTo>
                    <a:lnTo>
                      <a:pt x="420" y="870"/>
                    </a:lnTo>
                    <a:lnTo>
                      <a:pt x="429" y="873"/>
                    </a:lnTo>
                    <a:lnTo>
                      <a:pt x="446" y="882"/>
                    </a:lnTo>
                    <a:lnTo>
                      <a:pt x="464" y="893"/>
                    </a:lnTo>
                    <a:lnTo>
                      <a:pt x="481" y="904"/>
                    </a:lnTo>
                    <a:lnTo>
                      <a:pt x="496" y="913"/>
                    </a:lnTo>
                    <a:lnTo>
                      <a:pt x="510" y="920"/>
                    </a:lnTo>
                    <a:lnTo>
                      <a:pt x="515" y="921"/>
                    </a:lnTo>
                    <a:lnTo>
                      <a:pt x="521" y="923"/>
                    </a:lnTo>
                    <a:lnTo>
                      <a:pt x="521" y="923"/>
                    </a:lnTo>
                    <a:lnTo>
                      <a:pt x="527" y="921"/>
                    </a:lnTo>
                    <a:lnTo>
                      <a:pt x="533" y="918"/>
                    </a:lnTo>
                    <a:lnTo>
                      <a:pt x="538" y="915"/>
                    </a:lnTo>
                    <a:lnTo>
                      <a:pt x="543" y="910"/>
                    </a:lnTo>
                    <a:lnTo>
                      <a:pt x="548" y="905"/>
                    </a:lnTo>
                    <a:lnTo>
                      <a:pt x="553" y="901"/>
                    </a:lnTo>
                    <a:lnTo>
                      <a:pt x="559" y="897"/>
                    </a:lnTo>
                    <a:lnTo>
                      <a:pt x="565" y="896"/>
                    </a:lnTo>
                    <a:lnTo>
                      <a:pt x="565" y="896"/>
                    </a:lnTo>
                    <a:lnTo>
                      <a:pt x="571" y="897"/>
                    </a:lnTo>
                    <a:lnTo>
                      <a:pt x="575" y="898"/>
                    </a:lnTo>
                    <a:lnTo>
                      <a:pt x="584" y="902"/>
                    </a:lnTo>
                    <a:lnTo>
                      <a:pt x="595" y="906"/>
                    </a:lnTo>
                    <a:lnTo>
                      <a:pt x="599" y="908"/>
                    </a:lnTo>
                    <a:lnTo>
                      <a:pt x="605" y="908"/>
                    </a:lnTo>
                    <a:lnTo>
                      <a:pt x="605" y="908"/>
                    </a:lnTo>
                    <a:lnTo>
                      <a:pt x="609" y="904"/>
                    </a:lnTo>
                    <a:lnTo>
                      <a:pt x="611" y="900"/>
                    </a:lnTo>
                    <a:lnTo>
                      <a:pt x="613" y="895"/>
                    </a:lnTo>
                    <a:lnTo>
                      <a:pt x="614" y="889"/>
                    </a:lnTo>
                    <a:lnTo>
                      <a:pt x="614" y="878"/>
                    </a:lnTo>
                    <a:lnTo>
                      <a:pt x="613" y="866"/>
                    </a:lnTo>
                    <a:lnTo>
                      <a:pt x="611" y="855"/>
                    </a:lnTo>
                    <a:lnTo>
                      <a:pt x="609" y="847"/>
                    </a:lnTo>
                    <a:lnTo>
                      <a:pt x="605" y="837"/>
                    </a:lnTo>
                    <a:lnTo>
                      <a:pt x="605" y="837"/>
                    </a:lnTo>
                    <a:lnTo>
                      <a:pt x="617" y="818"/>
                    </a:lnTo>
                    <a:lnTo>
                      <a:pt x="626" y="802"/>
                    </a:lnTo>
                    <a:lnTo>
                      <a:pt x="630" y="794"/>
                    </a:lnTo>
                    <a:lnTo>
                      <a:pt x="636" y="788"/>
                    </a:lnTo>
                    <a:lnTo>
                      <a:pt x="642" y="781"/>
                    </a:lnTo>
                    <a:lnTo>
                      <a:pt x="649" y="775"/>
                    </a:lnTo>
                    <a:lnTo>
                      <a:pt x="649" y="775"/>
                    </a:lnTo>
                    <a:lnTo>
                      <a:pt x="734" y="775"/>
                    </a:lnTo>
                    <a:lnTo>
                      <a:pt x="734" y="775"/>
                    </a:lnTo>
                    <a:lnTo>
                      <a:pt x="734" y="775"/>
                    </a:lnTo>
                    <a:lnTo>
                      <a:pt x="741" y="763"/>
                    </a:lnTo>
                    <a:lnTo>
                      <a:pt x="747" y="751"/>
                    </a:lnTo>
                    <a:lnTo>
                      <a:pt x="750" y="738"/>
                    </a:lnTo>
                    <a:lnTo>
                      <a:pt x="751" y="726"/>
                    </a:lnTo>
                    <a:lnTo>
                      <a:pt x="754" y="699"/>
                    </a:lnTo>
                    <a:lnTo>
                      <a:pt x="756" y="669"/>
                    </a:lnTo>
                    <a:lnTo>
                      <a:pt x="756" y="669"/>
                    </a:lnTo>
                    <a:lnTo>
                      <a:pt x="749" y="627"/>
                    </a:lnTo>
                    <a:lnTo>
                      <a:pt x="742" y="591"/>
                    </a:lnTo>
                    <a:lnTo>
                      <a:pt x="737" y="575"/>
                    </a:lnTo>
                    <a:lnTo>
                      <a:pt x="734" y="562"/>
                    </a:lnTo>
                    <a:lnTo>
                      <a:pt x="734" y="562"/>
                    </a:lnTo>
                    <a:lnTo>
                      <a:pt x="732" y="556"/>
                    </a:lnTo>
                    <a:lnTo>
                      <a:pt x="727" y="551"/>
                    </a:lnTo>
                    <a:lnTo>
                      <a:pt x="724" y="546"/>
                    </a:lnTo>
                    <a:lnTo>
                      <a:pt x="719" y="542"/>
                    </a:lnTo>
                    <a:lnTo>
                      <a:pt x="708" y="536"/>
                    </a:lnTo>
                    <a:lnTo>
                      <a:pt x="695" y="531"/>
                    </a:lnTo>
                    <a:lnTo>
                      <a:pt x="683" y="527"/>
                    </a:lnTo>
                    <a:lnTo>
                      <a:pt x="672" y="520"/>
                    </a:lnTo>
                    <a:lnTo>
                      <a:pt x="667" y="516"/>
                    </a:lnTo>
                    <a:lnTo>
                      <a:pt x="663" y="512"/>
                    </a:lnTo>
                    <a:lnTo>
                      <a:pt x="659" y="506"/>
                    </a:lnTo>
                    <a:lnTo>
                      <a:pt x="657" y="500"/>
                    </a:lnTo>
                    <a:lnTo>
                      <a:pt x="657" y="500"/>
                    </a:lnTo>
                    <a:lnTo>
                      <a:pt x="656" y="495"/>
                    </a:lnTo>
                    <a:lnTo>
                      <a:pt x="657" y="489"/>
                    </a:lnTo>
                    <a:lnTo>
                      <a:pt x="659" y="478"/>
                    </a:lnTo>
                    <a:lnTo>
                      <a:pt x="663" y="470"/>
                    </a:lnTo>
                    <a:lnTo>
                      <a:pt x="664" y="463"/>
                    </a:lnTo>
                    <a:lnTo>
                      <a:pt x="664" y="463"/>
                    </a:lnTo>
                    <a:lnTo>
                      <a:pt x="664" y="397"/>
                    </a:lnTo>
                    <a:lnTo>
                      <a:pt x="664" y="397"/>
                    </a:lnTo>
                    <a:lnTo>
                      <a:pt x="664" y="382"/>
                    </a:lnTo>
                    <a:lnTo>
                      <a:pt x="663" y="368"/>
                    </a:lnTo>
                    <a:lnTo>
                      <a:pt x="658" y="340"/>
                    </a:lnTo>
                    <a:lnTo>
                      <a:pt x="655" y="312"/>
                    </a:lnTo>
                    <a:lnTo>
                      <a:pt x="653" y="298"/>
                    </a:lnTo>
                    <a:lnTo>
                      <a:pt x="653" y="283"/>
                    </a:lnTo>
                    <a:lnTo>
                      <a:pt x="653" y="283"/>
                    </a:lnTo>
                    <a:lnTo>
                      <a:pt x="653" y="275"/>
                    </a:lnTo>
                    <a:lnTo>
                      <a:pt x="655" y="268"/>
                    </a:lnTo>
                    <a:lnTo>
                      <a:pt x="658" y="254"/>
                    </a:lnTo>
                    <a:lnTo>
                      <a:pt x="663" y="240"/>
                    </a:lnTo>
                    <a:lnTo>
                      <a:pt x="664" y="232"/>
                    </a:lnTo>
                    <a:lnTo>
                      <a:pt x="664" y="224"/>
                    </a:lnTo>
                    <a:lnTo>
                      <a:pt x="664" y="224"/>
                    </a:lnTo>
                    <a:lnTo>
                      <a:pt x="663" y="215"/>
                    </a:lnTo>
                    <a:lnTo>
                      <a:pt x="660" y="207"/>
                    </a:lnTo>
                    <a:lnTo>
                      <a:pt x="656" y="200"/>
                    </a:lnTo>
                    <a:lnTo>
                      <a:pt x="651" y="192"/>
                    </a:lnTo>
                    <a:lnTo>
                      <a:pt x="641" y="179"/>
                    </a:lnTo>
                    <a:lnTo>
                      <a:pt x="635" y="172"/>
                    </a:lnTo>
                    <a:lnTo>
                      <a:pt x="630" y="165"/>
                    </a:lnTo>
                    <a:lnTo>
                      <a:pt x="630" y="165"/>
                    </a:lnTo>
                    <a:lnTo>
                      <a:pt x="626" y="154"/>
                    </a:lnTo>
                    <a:lnTo>
                      <a:pt x="621" y="144"/>
                    </a:lnTo>
                    <a:lnTo>
                      <a:pt x="615" y="134"/>
                    </a:lnTo>
                    <a:lnTo>
                      <a:pt x="609" y="126"/>
                    </a:lnTo>
                    <a:lnTo>
                      <a:pt x="595" y="110"/>
                    </a:lnTo>
                    <a:lnTo>
                      <a:pt x="580" y="96"/>
                    </a:lnTo>
                    <a:lnTo>
                      <a:pt x="565" y="83"/>
                    </a:lnTo>
                    <a:lnTo>
                      <a:pt x="557" y="75"/>
                    </a:lnTo>
                    <a:lnTo>
                      <a:pt x="550" y="66"/>
                    </a:lnTo>
                    <a:lnTo>
                      <a:pt x="544" y="57"/>
                    </a:lnTo>
                    <a:lnTo>
                      <a:pt x="538" y="47"/>
                    </a:lnTo>
                    <a:lnTo>
                      <a:pt x="533" y="35"/>
                    </a:lnTo>
                    <a:lnTo>
                      <a:pt x="528" y="23"/>
                    </a:lnTo>
                    <a:lnTo>
                      <a:pt x="528" y="23"/>
                    </a:lnTo>
                    <a:lnTo>
                      <a:pt x="527" y="20"/>
                    </a:lnTo>
                    <a:lnTo>
                      <a:pt x="525" y="18"/>
                    </a:lnTo>
                    <a:lnTo>
                      <a:pt x="519" y="12"/>
                    </a:lnTo>
                    <a:lnTo>
                      <a:pt x="513" y="7"/>
                    </a:lnTo>
                    <a:lnTo>
                      <a:pt x="511" y="3"/>
                    </a:lnTo>
                    <a:lnTo>
                      <a:pt x="510" y="0"/>
                    </a:lnTo>
                    <a:lnTo>
                      <a:pt x="510" y="0"/>
                    </a:lnTo>
                    <a:lnTo>
                      <a:pt x="506" y="8"/>
                    </a:lnTo>
                    <a:lnTo>
                      <a:pt x="506" y="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4" name="Freeform 50"/>
              <p:cNvSpPr>
                <a:spLocks/>
              </p:cNvSpPr>
              <p:nvPr/>
            </p:nvSpPr>
            <p:spPr bwMode="auto">
              <a:xfrm>
                <a:off x="6263392" y="3982869"/>
                <a:ext cx="383246" cy="454033"/>
              </a:xfrm>
              <a:custGeom>
                <a:avLst/>
                <a:gdLst/>
                <a:ahLst/>
                <a:cxnLst>
                  <a:cxn ang="0">
                    <a:pos x="95" y="429"/>
                  </a:cxn>
                  <a:cxn ang="0">
                    <a:pos x="101" y="443"/>
                  </a:cxn>
                  <a:cxn ang="0">
                    <a:pos x="137" y="454"/>
                  </a:cxn>
                  <a:cxn ang="0">
                    <a:pos x="161" y="426"/>
                  </a:cxn>
                  <a:cxn ang="0">
                    <a:pos x="174" y="365"/>
                  </a:cxn>
                  <a:cxn ang="0">
                    <a:pos x="181" y="370"/>
                  </a:cxn>
                  <a:cxn ang="0">
                    <a:pos x="202" y="470"/>
                  </a:cxn>
                  <a:cxn ang="0">
                    <a:pos x="227" y="540"/>
                  </a:cxn>
                  <a:cxn ang="0">
                    <a:pos x="249" y="617"/>
                  </a:cxn>
                  <a:cxn ang="0">
                    <a:pos x="293" y="705"/>
                  </a:cxn>
                  <a:cxn ang="0">
                    <a:pos x="354" y="769"/>
                  </a:cxn>
                  <a:cxn ang="0">
                    <a:pos x="432" y="800"/>
                  </a:cxn>
                  <a:cxn ang="0">
                    <a:pos x="477" y="800"/>
                  </a:cxn>
                  <a:cxn ang="0">
                    <a:pos x="548" y="774"/>
                  </a:cxn>
                  <a:cxn ang="0">
                    <a:pos x="593" y="722"/>
                  </a:cxn>
                  <a:cxn ang="0">
                    <a:pos x="612" y="649"/>
                  </a:cxn>
                  <a:cxn ang="0">
                    <a:pos x="608" y="583"/>
                  </a:cxn>
                  <a:cxn ang="0">
                    <a:pos x="588" y="513"/>
                  </a:cxn>
                  <a:cxn ang="0">
                    <a:pos x="566" y="437"/>
                  </a:cxn>
                  <a:cxn ang="0">
                    <a:pos x="560" y="347"/>
                  </a:cxn>
                  <a:cxn ang="0">
                    <a:pos x="537" y="288"/>
                  </a:cxn>
                  <a:cxn ang="0">
                    <a:pos x="519" y="239"/>
                  </a:cxn>
                  <a:cxn ang="0">
                    <a:pos x="443" y="199"/>
                  </a:cxn>
                  <a:cxn ang="0">
                    <a:pos x="415" y="191"/>
                  </a:cxn>
                  <a:cxn ang="0">
                    <a:pos x="431" y="184"/>
                  </a:cxn>
                  <a:cxn ang="0">
                    <a:pos x="470" y="169"/>
                  </a:cxn>
                  <a:cxn ang="0">
                    <a:pos x="469" y="158"/>
                  </a:cxn>
                  <a:cxn ang="0">
                    <a:pos x="455" y="147"/>
                  </a:cxn>
                  <a:cxn ang="0">
                    <a:pos x="456" y="84"/>
                  </a:cxn>
                  <a:cxn ang="0">
                    <a:pos x="462" y="84"/>
                  </a:cxn>
                  <a:cxn ang="0">
                    <a:pos x="492" y="130"/>
                  </a:cxn>
                  <a:cxn ang="0">
                    <a:pos x="506" y="139"/>
                  </a:cxn>
                  <a:cxn ang="0">
                    <a:pos x="506" y="128"/>
                  </a:cxn>
                  <a:cxn ang="0">
                    <a:pos x="489" y="75"/>
                  </a:cxn>
                  <a:cxn ang="0">
                    <a:pos x="474" y="54"/>
                  </a:cxn>
                  <a:cxn ang="0">
                    <a:pos x="444" y="47"/>
                  </a:cxn>
                  <a:cxn ang="0">
                    <a:pos x="424" y="50"/>
                  </a:cxn>
                  <a:cxn ang="0">
                    <a:pos x="386" y="36"/>
                  </a:cxn>
                  <a:cxn ang="0">
                    <a:pos x="330" y="3"/>
                  </a:cxn>
                  <a:cxn ang="0">
                    <a:pos x="268" y="0"/>
                  </a:cxn>
                  <a:cxn ang="0">
                    <a:pos x="209" y="17"/>
                  </a:cxn>
                  <a:cxn ang="0">
                    <a:pos x="176" y="56"/>
                  </a:cxn>
                  <a:cxn ang="0">
                    <a:pos x="164" y="120"/>
                  </a:cxn>
                  <a:cxn ang="0">
                    <a:pos x="163" y="170"/>
                  </a:cxn>
                  <a:cxn ang="0">
                    <a:pos x="140" y="202"/>
                  </a:cxn>
                  <a:cxn ang="0">
                    <a:pos x="99" y="213"/>
                  </a:cxn>
                  <a:cxn ang="0">
                    <a:pos x="42" y="223"/>
                  </a:cxn>
                  <a:cxn ang="0">
                    <a:pos x="21" y="239"/>
                  </a:cxn>
                  <a:cxn ang="0">
                    <a:pos x="0" y="286"/>
                  </a:cxn>
                  <a:cxn ang="0">
                    <a:pos x="65" y="338"/>
                  </a:cxn>
                  <a:cxn ang="0">
                    <a:pos x="90" y="374"/>
                  </a:cxn>
                  <a:cxn ang="0">
                    <a:pos x="95" y="392"/>
                  </a:cxn>
                </a:cxnLst>
                <a:rect l="0" t="0" r="r" b="b"/>
                <a:pathLst>
                  <a:path w="613" h="801">
                    <a:moveTo>
                      <a:pt x="95" y="392"/>
                    </a:moveTo>
                    <a:lnTo>
                      <a:pt x="95" y="392"/>
                    </a:lnTo>
                    <a:lnTo>
                      <a:pt x="95" y="429"/>
                    </a:lnTo>
                    <a:lnTo>
                      <a:pt x="95" y="429"/>
                    </a:lnTo>
                    <a:lnTo>
                      <a:pt x="95" y="434"/>
                    </a:lnTo>
                    <a:lnTo>
                      <a:pt x="96" y="437"/>
                    </a:lnTo>
                    <a:lnTo>
                      <a:pt x="99" y="441"/>
                    </a:lnTo>
                    <a:lnTo>
                      <a:pt x="101" y="443"/>
                    </a:lnTo>
                    <a:lnTo>
                      <a:pt x="107" y="447"/>
                    </a:lnTo>
                    <a:lnTo>
                      <a:pt x="116" y="451"/>
                    </a:lnTo>
                    <a:lnTo>
                      <a:pt x="125" y="453"/>
                    </a:lnTo>
                    <a:lnTo>
                      <a:pt x="137" y="454"/>
                    </a:lnTo>
                    <a:lnTo>
                      <a:pt x="161" y="456"/>
                    </a:lnTo>
                    <a:lnTo>
                      <a:pt x="161" y="456"/>
                    </a:lnTo>
                    <a:lnTo>
                      <a:pt x="161" y="426"/>
                    </a:lnTo>
                    <a:lnTo>
                      <a:pt x="161" y="426"/>
                    </a:lnTo>
                    <a:lnTo>
                      <a:pt x="165" y="399"/>
                    </a:lnTo>
                    <a:lnTo>
                      <a:pt x="169" y="380"/>
                    </a:lnTo>
                    <a:lnTo>
                      <a:pt x="172" y="368"/>
                    </a:lnTo>
                    <a:lnTo>
                      <a:pt x="174" y="365"/>
                    </a:lnTo>
                    <a:lnTo>
                      <a:pt x="176" y="363"/>
                    </a:lnTo>
                    <a:lnTo>
                      <a:pt x="177" y="363"/>
                    </a:lnTo>
                    <a:lnTo>
                      <a:pt x="179" y="365"/>
                    </a:lnTo>
                    <a:lnTo>
                      <a:pt x="181" y="370"/>
                    </a:lnTo>
                    <a:lnTo>
                      <a:pt x="185" y="381"/>
                    </a:lnTo>
                    <a:lnTo>
                      <a:pt x="187" y="395"/>
                    </a:lnTo>
                    <a:lnTo>
                      <a:pt x="194" y="430"/>
                    </a:lnTo>
                    <a:lnTo>
                      <a:pt x="202" y="470"/>
                    </a:lnTo>
                    <a:lnTo>
                      <a:pt x="207" y="490"/>
                    </a:lnTo>
                    <a:lnTo>
                      <a:pt x="212" y="508"/>
                    </a:lnTo>
                    <a:lnTo>
                      <a:pt x="219" y="526"/>
                    </a:lnTo>
                    <a:lnTo>
                      <a:pt x="227" y="540"/>
                    </a:lnTo>
                    <a:lnTo>
                      <a:pt x="227" y="540"/>
                    </a:lnTo>
                    <a:lnTo>
                      <a:pt x="233" y="566"/>
                    </a:lnTo>
                    <a:lnTo>
                      <a:pt x="240" y="592"/>
                    </a:lnTo>
                    <a:lnTo>
                      <a:pt x="249" y="617"/>
                    </a:lnTo>
                    <a:lnTo>
                      <a:pt x="258" y="641"/>
                    </a:lnTo>
                    <a:lnTo>
                      <a:pt x="269" y="664"/>
                    </a:lnTo>
                    <a:lnTo>
                      <a:pt x="280" y="686"/>
                    </a:lnTo>
                    <a:lnTo>
                      <a:pt x="293" y="705"/>
                    </a:lnTo>
                    <a:lnTo>
                      <a:pt x="307" y="724"/>
                    </a:lnTo>
                    <a:lnTo>
                      <a:pt x="322" y="741"/>
                    </a:lnTo>
                    <a:lnTo>
                      <a:pt x="338" y="756"/>
                    </a:lnTo>
                    <a:lnTo>
                      <a:pt x="354" y="769"/>
                    </a:lnTo>
                    <a:lnTo>
                      <a:pt x="372" y="780"/>
                    </a:lnTo>
                    <a:lnTo>
                      <a:pt x="391" y="789"/>
                    </a:lnTo>
                    <a:lnTo>
                      <a:pt x="412" y="795"/>
                    </a:lnTo>
                    <a:lnTo>
                      <a:pt x="432" y="800"/>
                    </a:lnTo>
                    <a:lnTo>
                      <a:pt x="444" y="801"/>
                    </a:lnTo>
                    <a:lnTo>
                      <a:pt x="455" y="801"/>
                    </a:lnTo>
                    <a:lnTo>
                      <a:pt x="455" y="801"/>
                    </a:lnTo>
                    <a:lnTo>
                      <a:pt x="477" y="800"/>
                    </a:lnTo>
                    <a:lnTo>
                      <a:pt x="497" y="796"/>
                    </a:lnTo>
                    <a:lnTo>
                      <a:pt x="515" y="792"/>
                    </a:lnTo>
                    <a:lnTo>
                      <a:pt x="532" y="783"/>
                    </a:lnTo>
                    <a:lnTo>
                      <a:pt x="548" y="774"/>
                    </a:lnTo>
                    <a:lnTo>
                      <a:pt x="562" y="764"/>
                    </a:lnTo>
                    <a:lnTo>
                      <a:pt x="574" y="751"/>
                    </a:lnTo>
                    <a:lnTo>
                      <a:pt x="584" y="737"/>
                    </a:lnTo>
                    <a:lnTo>
                      <a:pt x="593" y="722"/>
                    </a:lnTo>
                    <a:lnTo>
                      <a:pt x="600" y="705"/>
                    </a:lnTo>
                    <a:lnTo>
                      <a:pt x="606" y="688"/>
                    </a:lnTo>
                    <a:lnTo>
                      <a:pt x="609" y="668"/>
                    </a:lnTo>
                    <a:lnTo>
                      <a:pt x="612" y="649"/>
                    </a:lnTo>
                    <a:lnTo>
                      <a:pt x="613" y="628"/>
                    </a:lnTo>
                    <a:lnTo>
                      <a:pt x="612" y="606"/>
                    </a:lnTo>
                    <a:lnTo>
                      <a:pt x="608" y="583"/>
                    </a:lnTo>
                    <a:lnTo>
                      <a:pt x="608" y="583"/>
                    </a:lnTo>
                    <a:lnTo>
                      <a:pt x="607" y="572"/>
                    </a:lnTo>
                    <a:lnTo>
                      <a:pt x="604" y="560"/>
                    </a:lnTo>
                    <a:lnTo>
                      <a:pt x="597" y="537"/>
                    </a:lnTo>
                    <a:lnTo>
                      <a:pt x="588" y="513"/>
                    </a:lnTo>
                    <a:lnTo>
                      <a:pt x="578" y="485"/>
                    </a:lnTo>
                    <a:lnTo>
                      <a:pt x="574" y="472"/>
                    </a:lnTo>
                    <a:lnTo>
                      <a:pt x="569" y="454"/>
                    </a:lnTo>
                    <a:lnTo>
                      <a:pt x="566" y="437"/>
                    </a:lnTo>
                    <a:lnTo>
                      <a:pt x="563" y="418"/>
                    </a:lnTo>
                    <a:lnTo>
                      <a:pt x="561" y="397"/>
                    </a:lnTo>
                    <a:lnTo>
                      <a:pt x="560" y="373"/>
                    </a:lnTo>
                    <a:lnTo>
                      <a:pt x="560" y="347"/>
                    </a:lnTo>
                    <a:lnTo>
                      <a:pt x="561" y="319"/>
                    </a:lnTo>
                    <a:lnTo>
                      <a:pt x="561" y="319"/>
                    </a:lnTo>
                    <a:lnTo>
                      <a:pt x="546" y="301"/>
                    </a:lnTo>
                    <a:lnTo>
                      <a:pt x="537" y="288"/>
                    </a:lnTo>
                    <a:lnTo>
                      <a:pt x="531" y="275"/>
                    </a:lnTo>
                    <a:lnTo>
                      <a:pt x="528" y="263"/>
                    </a:lnTo>
                    <a:lnTo>
                      <a:pt x="524" y="252"/>
                    </a:lnTo>
                    <a:lnTo>
                      <a:pt x="519" y="239"/>
                    </a:lnTo>
                    <a:lnTo>
                      <a:pt x="512" y="224"/>
                    </a:lnTo>
                    <a:lnTo>
                      <a:pt x="499" y="206"/>
                    </a:lnTo>
                    <a:lnTo>
                      <a:pt x="499" y="206"/>
                    </a:lnTo>
                    <a:lnTo>
                      <a:pt x="443" y="199"/>
                    </a:lnTo>
                    <a:lnTo>
                      <a:pt x="426" y="195"/>
                    </a:lnTo>
                    <a:lnTo>
                      <a:pt x="418" y="193"/>
                    </a:lnTo>
                    <a:lnTo>
                      <a:pt x="416" y="192"/>
                    </a:lnTo>
                    <a:lnTo>
                      <a:pt x="415" y="191"/>
                    </a:lnTo>
                    <a:lnTo>
                      <a:pt x="416" y="190"/>
                    </a:lnTo>
                    <a:lnTo>
                      <a:pt x="417" y="189"/>
                    </a:lnTo>
                    <a:lnTo>
                      <a:pt x="423" y="186"/>
                    </a:lnTo>
                    <a:lnTo>
                      <a:pt x="431" y="184"/>
                    </a:lnTo>
                    <a:lnTo>
                      <a:pt x="451" y="179"/>
                    </a:lnTo>
                    <a:lnTo>
                      <a:pt x="460" y="176"/>
                    </a:lnTo>
                    <a:lnTo>
                      <a:pt x="467" y="171"/>
                    </a:lnTo>
                    <a:lnTo>
                      <a:pt x="470" y="169"/>
                    </a:lnTo>
                    <a:lnTo>
                      <a:pt x="471" y="167"/>
                    </a:lnTo>
                    <a:lnTo>
                      <a:pt x="473" y="164"/>
                    </a:lnTo>
                    <a:lnTo>
                      <a:pt x="471" y="161"/>
                    </a:lnTo>
                    <a:lnTo>
                      <a:pt x="469" y="158"/>
                    </a:lnTo>
                    <a:lnTo>
                      <a:pt x="467" y="154"/>
                    </a:lnTo>
                    <a:lnTo>
                      <a:pt x="461" y="151"/>
                    </a:lnTo>
                    <a:lnTo>
                      <a:pt x="455" y="147"/>
                    </a:lnTo>
                    <a:lnTo>
                      <a:pt x="455" y="147"/>
                    </a:lnTo>
                    <a:lnTo>
                      <a:pt x="453" y="122"/>
                    </a:lnTo>
                    <a:lnTo>
                      <a:pt x="453" y="103"/>
                    </a:lnTo>
                    <a:lnTo>
                      <a:pt x="454" y="91"/>
                    </a:lnTo>
                    <a:lnTo>
                      <a:pt x="456" y="84"/>
                    </a:lnTo>
                    <a:lnTo>
                      <a:pt x="458" y="83"/>
                    </a:lnTo>
                    <a:lnTo>
                      <a:pt x="459" y="83"/>
                    </a:lnTo>
                    <a:lnTo>
                      <a:pt x="461" y="83"/>
                    </a:lnTo>
                    <a:lnTo>
                      <a:pt x="462" y="84"/>
                    </a:lnTo>
                    <a:lnTo>
                      <a:pt x="467" y="88"/>
                    </a:lnTo>
                    <a:lnTo>
                      <a:pt x="471" y="95"/>
                    </a:lnTo>
                    <a:lnTo>
                      <a:pt x="482" y="113"/>
                    </a:lnTo>
                    <a:lnTo>
                      <a:pt x="492" y="130"/>
                    </a:lnTo>
                    <a:lnTo>
                      <a:pt x="497" y="136"/>
                    </a:lnTo>
                    <a:lnTo>
                      <a:pt x="501" y="139"/>
                    </a:lnTo>
                    <a:lnTo>
                      <a:pt x="504" y="140"/>
                    </a:lnTo>
                    <a:lnTo>
                      <a:pt x="506" y="139"/>
                    </a:lnTo>
                    <a:lnTo>
                      <a:pt x="508" y="138"/>
                    </a:lnTo>
                    <a:lnTo>
                      <a:pt x="510" y="136"/>
                    </a:lnTo>
                    <a:lnTo>
                      <a:pt x="510" y="136"/>
                    </a:lnTo>
                    <a:lnTo>
                      <a:pt x="506" y="128"/>
                    </a:lnTo>
                    <a:lnTo>
                      <a:pt x="504" y="120"/>
                    </a:lnTo>
                    <a:lnTo>
                      <a:pt x="498" y="105"/>
                    </a:lnTo>
                    <a:lnTo>
                      <a:pt x="493" y="88"/>
                    </a:lnTo>
                    <a:lnTo>
                      <a:pt x="489" y="75"/>
                    </a:lnTo>
                    <a:lnTo>
                      <a:pt x="486" y="69"/>
                    </a:lnTo>
                    <a:lnTo>
                      <a:pt x="483" y="63"/>
                    </a:lnTo>
                    <a:lnTo>
                      <a:pt x="479" y="59"/>
                    </a:lnTo>
                    <a:lnTo>
                      <a:pt x="474" y="54"/>
                    </a:lnTo>
                    <a:lnTo>
                      <a:pt x="468" y="50"/>
                    </a:lnTo>
                    <a:lnTo>
                      <a:pt x="461" y="48"/>
                    </a:lnTo>
                    <a:lnTo>
                      <a:pt x="453" y="47"/>
                    </a:lnTo>
                    <a:lnTo>
                      <a:pt x="444" y="47"/>
                    </a:lnTo>
                    <a:lnTo>
                      <a:pt x="444" y="47"/>
                    </a:lnTo>
                    <a:lnTo>
                      <a:pt x="438" y="50"/>
                    </a:lnTo>
                    <a:lnTo>
                      <a:pt x="431" y="50"/>
                    </a:lnTo>
                    <a:lnTo>
                      <a:pt x="424" y="50"/>
                    </a:lnTo>
                    <a:lnTo>
                      <a:pt x="417" y="49"/>
                    </a:lnTo>
                    <a:lnTo>
                      <a:pt x="410" y="47"/>
                    </a:lnTo>
                    <a:lnTo>
                      <a:pt x="402" y="44"/>
                    </a:lnTo>
                    <a:lnTo>
                      <a:pt x="386" y="36"/>
                    </a:lnTo>
                    <a:lnTo>
                      <a:pt x="356" y="16"/>
                    </a:lnTo>
                    <a:lnTo>
                      <a:pt x="342" y="8"/>
                    </a:lnTo>
                    <a:lnTo>
                      <a:pt x="336" y="6"/>
                    </a:lnTo>
                    <a:lnTo>
                      <a:pt x="330" y="3"/>
                    </a:lnTo>
                    <a:lnTo>
                      <a:pt x="330" y="3"/>
                    </a:lnTo>
                    <a:lnTo>
                      <a:pt x="308" y="1"/>
                    </a:lnTo>
                    <a:lnTo>
                      <a:pt x="287" y="0"/>
                    </a:lnTo>
                    <a:lnTo>
                      <a:pt x="268" y="0"/>
                    </a:lnTo>
                    <a:lnTo>
                      <a:pt x="250" y="2"/>
                    </a:lnTo>
                    <a:lnTo>
                      <a:pt x="235" y="6"/>
                    </a:lnTo>
                    <a:lnTo>
                      <a:pt x="222" y="10"/>
                    </a:lnTo>
                    <a:lnTo>
                      <a:pt x="209" y="17"/>
                    </a:lnTo>
                    <a:lnTo>
                      <a:pt x="199" y="24"/>
                    </a:lnTo>
                    <a:lnTo>
                      <a:pt x="189" y="33"/>
                    </a:lnTo>
                    <a:lnTo>
                      <a:pt x="183" y="45"/>
                    </a:lnTo>
                    <a:lnTo>
                      <a:pt x="176" y="56"/>
                    </a:lnTo>
                    <a:lnTo>
                      <a:pt x="171" y="70"/>
                    </a:lnTo>
                    <a:lnTo>
                      <a:pt x="168" y="85"/>
                    </a:lnTo>
                    <a:lnTo>
                      <a:pt x="165" y="102"/>
                    </a:lnTo>
                    <a:lnTo>
                      <a:pt x="164" y="120"/>
                    </a:lnTo>
                    <a:lnTo>
                      <a:pt x="164" y="139"/>
                    </a:lnTo>
                    <a:lnTo>
                      <a:pt x="164" y="139"/>
                    </a:lnTo>
                    <a:lnTo>
                      <a:pt x="164" y="156"/>
                    </a:lnTo>
                    <a:lnTo>
                      <a:pt x="163" y="170"/>
                    </a:lnTo>
                    <a:lnTo>
                      <a:pt x="160" y="182"/>
                    </a:lnTo>
                    <a:lnTo>
                      <a:pt x="154" y="191"/>
                    </a:lnTo>
                    <a:lnTo>
                      <a:pt x="147" y="198"/>
                    </a:lnTo>
                    <a:lnTo>
                      <a:pt x="140" y="202"/>
                    </a:lnTo>
                    <a:lnTo>
                      <a:pt x="131" y="207"/>
                    </a:lnTo>
                    <a:lnTo>
                      <a:pt x="120" y="209"/>
                    </a:lnTo>
                    <a:lnTo>
                      <a:pt x="110" y="212"/>
                    </a:lnTo>
                    <a:lnTo>
                      <a:pt x="99" y="213"/>
                    </a:lnTo>
                    <a:lnTo>
                      <a:pt x="76" y="215"/>
                    </a:lnTo>
                    <a:lnTo>
                      <a:pt x="64" y="217"/>
                    </a:lnTo>
                    <a:lnTo>
                      <a:pt x="53" y="220"/>
                    </a:lnTo>
                    <a:lnTo>
                      <a:pt x="42" y="223"/>
                    </a:lnTo>
                    <a:lnTo>
                      <a:pt x="32" y="228"/>
                    </a:lnTo>
                    <a:lnTo>
                      <a:pt x="32" y="228"/>
                    </a:lnTo>
                    <a:lnTo>
                      <a:pt x="27" y="233"/>
                    </a:lnTo>
                    <a:lnTo>
                      <a:pt x="21" y="239"/>
                    </a:lnTo>
                    <a:lnTo>
                      <a:pt x="13" y="254"/>
                    </a:lnTo>
                    <a:lnTo>
                      <a:pt x="5" y="270"/>
                    </a:lnTo>
                    <a:lnTo>
                      <a:pt x="0" y="286"/>
                    </a:lnTo>
                    <a:lnTo>
                      <a:pt x="0" y="286"/>
                    </a:lnTo>
                    <a:lnTo>
                      <a:pt x="15" y="296"/>
                    </a:lnTo>
                    <a:lnTo>
                      <a:pt x="30" y="307"/>
                    </a:lnTo>
                    <a:lnTo>
                      <a:pt x="47" y="321"/>
                    </a:lnTo>
                    <a:lnTo>
                      <a:pt x="65" y="338"/>
                    </a:lnTo>
                    <a:lnTo>
                      <a:pt x="73" y="346"/>
                    </a:lnTo>
                    <a:lnTo>
                      <a:pt x="80" y="355"/>
                    </a:lnTo>
                    <a:lnTo>
                      <a:pt x="86" y="365"/>
                    </a:lnTo>
                    <a:lnTo>
                      <a:pt x="90" y="374"/>
                    </a:lnTo>
                    <a:lnTo>
                      <a:pt x="94" y="383"/>
                    </a:lnTo>
                    <a:lnTo>
                      <a:pt x="95" y="392"/>
                    </a:lnTo>
                    <a:lnTo>
                      <a:pt x="95" y="392"/>
                    </a:lnTo>
                    <a:lnTo>
                      <a:pt x="95" y="39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5" name="Freeform 51"/>
              <p:cNvSpPr>
                <a:spLocks/>
              </p:cNvSpPr>
              <p:nvPr/>
            </p:nvSpPr>
            <p:spPr bwMode="auto">
              <a:xfrm>
                <a:off x="7143484" y="4164029"/>
                <a:ext cx="197240" cy="258153"/>
              </a:xfrm>
              <a:custGeom>
                <a:avLst/>
                <a:gdLst/>
                <a:ahLst/>
                <a:cxnLst>
                  <a:cxn ang="0">
                    <a:pos x="218" y="8"/>
                  </a:cxn>
                  <a:cxn ang="0">
                    <a:pos x="199" y="0"/>
                  </a:cxn>
                  <a:cxn ang="0">
                    <a:pos x="185" y="40"/>
                  </a:cxn>
                  <a:cxn ang="0">
                    <a:pos x="176" y="50"/>
                  </a:cxn>
                  <a:cxn ang="0">
                    <a:pos x="154" y="39"/>
                  </a:cxn>
                  <a:cxn ang="0">
                    <a:pos x="144" y="38"/>
                  </a:cxn>
                  <a:cxn ang="0">
                    <a:pos x="119" y="55"/>
                  </a:cxn>
                  <a:cxn ang="0">
                    <a:pos x="130" y="73"/>
                  </a:cxn>
                  <a:cxn ang="0">
                    <a:pos x="144" y="88"/>
                  </a:cxn>
                  <a:cxn ang="0">
                    <a:pos x="114" y="94"/>
                  </a:cxn>
                  <a:cxn ang="0">
                    <a:pos x="100" y="103"/>
                  </a:cxn>
                  <a:cxn ang="0">
                    <a:pos x="95" y="115"/>
                  </a:cxn>
                  <a:cxn ang="0">
                    <a:pos x="86" y="137"/>
                  </a:cxn>
                  <a:cxn ang="0">
                    <a:pos x="74" y="140"/>
                  </a:cxn>
                  <a:cxn ang="0">
                    <a:pos x="61" y="133"/>
                  </a:cxn>
                  <a:cxn ang="0">
                    <a:pos x="49" y="118"/>
                  </a:cxn>
                  <a:cxn ang="0">
                    <a:pos x="39" y="118"/>
                  </a:cxn>
                  <a:cxn ang="0">
                    <a:pos x="26" y="124"/>
                  </a:cxn>
                  <a:cxn ang="0">
                    <a:pos x="7" y="150"/>
                  </a:cxn>
                  <a:cxn ang="0">
                    <a:pos x="0" y="184"/>
                  </a:cxn>
                  <a:cxn ang="0">
                    <a:pos x="2" y="199"/>
                  </a:cxn>
                  <a:cxn ang="0">
                    <a:pos x="13" y="217"/>
                  </a:cxn>
                  <a:cxn ang="0">
                    <a:pos x="40" y="238"/>
                  </a:cxn>
                  <a:cxn ang="0">
                    <a:pos x="70" y="250"/>
                  </a:cxn>
                  <a:cxn ang="0">
                    <a:pos x="68" y="270"/>
                  </a:cxn>
                  <a:cxn ang="0">
                    <a:pos x="70" y="285"/>
                  </a:cxn>
                  <a:cxn ang="0">
                    <a:pos x="70" y="298"/>
                  </a:cxn>
                  <a:cxn ang="0">
                    <a:pos x="61" y="313"/>
                  </a:cxn>
                  <a:cxn ang="0">
                    <a:pos x="46" y="325"/>
                  </a:cxn>
                  <a:cxn ang="0">
                    <a:pos x="42" y="338"/>
                  </a:cxn>
                  <a:cxn ang="0">
                    <a:pos x="45" y="360"/>
                  </a:cxn>
                  <a:cxn ang="0">
                    <a:pos x="62" y="387"/>
                  </a:cxn>
                  <a:cxn ang="0">
                    <a:pos x="90" y="410"/>
                  </a:cxn>
                  <a:cxn ang="0">
                    <a:pos x="153" y="446"/>
                  </a:cxn>
                  <a:cxn ang="0">
                    <a:pos x="191" y="455"/>
                  </a:cxn>
                  <a:cxn ang="0">
                    <a:pos x="185" y="423"/>
                  </a:cxn>
                  <a:cxn ang="0">
                    <a:pos x="175" y="362"/>
                  </a:cxn>
                  <a:cxn ang="0">
                    <a:pos x="174" y="323"/>
                  </a:cxn>
                  <a:cxn ang="0">
                    <a:pos x="179" y="261"/>
                  </a:cxn>
                  <a:cxn ang="0">
                    <a:pos x="194" y="216"/>
                  </a:cxn>
                  <a:cxn ang="0">
                    <a:pos x="217" y="183"/>
                  </a:cxn>
                  <a:cxn ang="0">
                    <a:pos x="265" y="138"/>
                  </a:cxn>
                  <a:cxn ang="0">
                    <a:pos x="282" y="115"/>
                  </a:cxn>
                  <a:cxn ang="0">
                    <a:pos x="276" y="107"/>
                  </a:cxn>
                  <a:cxn ang="0">
                    <a:pos x="310" y="95"/>
                  </a:cxn>
                  <a:cxn ang="0">
                    <a:pos x="310" y="84"/>
                  </a:cxn>
                  <a:cxn ang="0">
                    <a:pos x="284" y="55"/>
                  </a:cxn>
                  <a:cxn ang="0">
                    <a:pos x="273" y="26"/>
                  </a:cxn>
                  <a:cxn ang="0">
                    <a:pos x="258" y="24"/>
                  </a:cxn>
                  <a:cxn ang="0">
                    <a:pos x="227" y="13"/>
                  </a:cxn>
                  <a:cxn ang="0">
                    <a:pos x="226" y="11"/>
                  </a:cxn>
                </a:cxnLst>
                <a:rect l="0" t="0" r="r" b="b"/>
                <a:pathLst>
                  <a:path w="317" h="455">
                    <a:moveTo>
                      <a:pt x="226" y="11"/>
                    </a:moveTo>
                    <a:lnTo>
                      <a:pt x="226" y="11"/>
                    </a:lnTo>
                    <a:lnTo>
                      <a:pt x="218" y="8"/>
                    </a:lnTo>
                    <a:lnTo>
                      <a:pt x="212" y="4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5" y="15"/>
                    </a:lnTo>
                    <a:lnTo>
                      <a:pt x="190" y="27"/>
                    </a:lnTo>
                    <a:lnTo>
                      <a:pt x="185" y="40"/>
                    </a:lnTo>
                    <a:lnTo>
                      <a:pt x="181" y="51"/>
                    </a:lnTo>
                    <a:lnTo>
                      <a:pt x="181" y="51"/>
                    </a:lnTo>
                    <a:lnTo>
                      <a:pt x="176" y="50"/>
                    </a:lnTo>
                    <a:lnTo>
                      <a:pt x="172" y="48"/>
                    </a:lnTo>
                    <a:lnTo>
                      <a:pt x="162" y="43"/>
                    </a:lnTo>
                    <a:lnTo>
                      <a:pt x="154" y="39"/>
                    </a:lnTo>
                    <a:lnTo>
                      <a:pt x="150" y="38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19" y="38"/>
                    </a:lnTo>
                    <a:lnTo>
                      <a:pt x="119" y="55"/>
                    </a:lnTo>
                    <a:lnTo>
                      <a:pt x="119" y="55"/>
                    </a:lnTo>
                    <a:lnTo>
                      <a:pt x="119" y="55"/>
                    </a:lnTo>
                    <a:lnTo>
                      <a:pt x="124" y="65"/>
                    </a:lnTo>
                    <a:lnTo>
                      <a:pt x="130" y="73"/>
                    </a:lnTo>
                    <a:lnTo>
                      <a:pt x="136" y="80"/>
                    </a:lnTo>
                    <a:lnTo>
                      <a:pt x="144" y="88"/>
                    </a:lnTo>
                    <a:lnTo>
                      <a:pt x="144" y="88"/>
                    </a:lnTo>
                    <a:lnTo>
                      <a:pt x="135" y="89"/>
                    </a:lnTo>
                    <a:lnTo>
                      <a:pt x="121" y="92"/>
                    </a:lnTo>
                    <a:lnTo>
                      <a:pt x="114" y="94"/>
                    </a:lnTo>
                    <a:lnTo>
                      <a:pt x="107" y="96"/>
                    </a:lnTo>
                    <a:lnTo>
                      <a:pt x="103" y="100"/>
                    </a:lnTo>
                    <a:lnTo>
                      <a:pt x="100" y="103"/>
                    </a:lnTo>
                    <a:lnTo>
                      <a:pt x="100" y="103"/>
                    </a:lnTo>
                    <a:lnTo>
                      <a:pt x="97" y="109"/>
                    </a:lnTo>
                    <a:lnTo>
                      <a:pt x="95" y="115"/>
                    </a:lnTo>
                    <a:lnTo>
                      <a:pt x="91" y="127"/>
                    </a:lnTo>
                    <a:lnTo>
                      <a:pt x="89" y="132"/>
                    </a:lnTo>
                    <a:lnTo>
                      <a:pt x="86" y="137"/>
                    </a:lnTo>
                    <a:lnTo>
                      <a:pt x="81" y="139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69" y="139"/>
                    </a:lnTo>
                    <a:lnTo>
                      <a:pt x="65" y="137"/>
                    </a:lnTo>
                    <a:lnTo>
                      <a:pt x="61" y="133"/>
                    </a:lnTo>
                    <a:lnTo>
                      <a:pt x="58" y="128"/>
                    </a:lnTo>
                    <a:lnTo>
                      <a:pt x="52" y="122"/>
                    </a:lnTo>
                    <a:lnTo>
                      <a:pt x="49" y="118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39" y="118"/>
                    </a:lnTo>
                    <a:lnTo>
                      <a:pt x="35" y="119"/>
                    </a:lnTo>
                    <a:lnTo>
                      <a:pt x="30" y="122"/>
                    </a:lnTo>
                    <a:lnTo>
                      <a:pt x="26" y="124"/>
                    </a:lnTo>
                    <a:lnTo>
                      <a:pt x="17" y="131"/>
                    </a:lnTo>
                    <a:lnTo>
                      <a:pt x="12" y="140"/>
                    </a:lnTo>
                    <a:lnTo>
                      <a:pt x="7" y="150"/>
                    </a:lnTo>
                    <a:lnTo>
                      <a:pt x="4" y="162"/>
                    </a:lnTo>
                    <a:lnTo>
                      <a:pt x="1" y="173"/>
                    </a:lnTo>
                    <a:lnTo>
                      <a:pt x="0" y="184"/>
                    </a:lnTo>
                    <a:lnTo>
                      <a:pt x="0" y="184"/>
                    </a:lnTo>
                    <a:lnTo>
                      <a:pt x="1" y="192"/>
                    </a:lnTo>
                    <a:lnTo>
                      <a:pt x="2" y="199"/>
                    </a:lnTo>
                    <a:lnTo>
                      <a:pt x="6" y="204"/>
                    </a:lnTo>
                    <a:lnTo>
                      <a:pt x="9" y="211"/>
                    </a:lnTo>
                    <a:lnTo>
                      <a:pt x="13" y="217"/>
                    </a:lnTo>
                    <a:lnTo>
                      <a:pt x="17" y="222"/>
                    </a:lnTo>
                    <a:lnTo>
                      <a:pt x="29" y="231"/>
                    </a:lnTo>
                    <a:lnTo>
                      <a:pt x="40" y="238"/>
                    </a:lnTo>
                    <a:lnTo>
                      <a:pt x="52" y="244"/>
                    </a:lnTo>
                    <a:lnTo>
                      <a:pt x="62" y="248"/>
                    </a:lnTo>
                    <a:lnTo>
                      <a:pt x="70" y="250"/>
                    </a:lnTo>
                    <a:lnTo>
                      <a:pt x="70" y="250"/>
                    </a:lnTo>
                    <a:lnTo>
                      <a:pt x="68" y="267"/>
                    </a:lnTo>
                    <a:lnTo>
                      <a:pt x="68" y="270"/>
                    </a:lnTo>
                    <a:lnTo>
                      <a:pt x="68" y="273"/>
                    </a:lnTo>
                    <a:lnTo>
                      <a:pt x="69" y="279"/>
                    </a:lnTo>
                    <a:lnTo>
                      <a:pt x="70" y="285"/>
                    </a:lnTo>
                    <a:lnTo>
                      <a:pt x="70" y="294"/>
                    </a:lnTo>
                    <a:lnTo>
                      <a:pt x="70" y="294"/>
                    </a:lnTo>
                    <a:lnTo>
                      <a:pt x="70" y="298"/>
                    </a:lnTo>
                    <a:lnTo>
                      <a:pt x="69" y="301"/>
                    </a:lnTo>
                    <a:lnTo>
                      <a:pt x="66" y="307"/>
                    </a:lnTo>
                    <a:lnTo>
                      <a:pt x="61" y="313"/>
                    </a:lnTo>
                    <a:lnTo>
                      <a:pt x="55" y="316"/>
                    </a:lnTo>
                    <a:lnTo>
                      <a:pt x="51" y="321"/>
                    </a:lnTo>
                    <a:lnTo>
                      <a:pt x="46" y="325"/>
                    </a:lnTo>
                    <a:lnTo>
                      <a:pt x="43" y="331"/>
                    </a:lnTo>
                    <a:lnTo>
                      <a:pt x="42" y="334"/>
                    </a:lnTo>
                    <a:lnTo>
                      <a:pt x="42" y="338"/>
                    </a:lnTo>
                    <a:lnTo>
                      <a:pt x="42" y="338"/>
                    </a:lnTo>
                    <a:lnTo>
                      <a:pt x="43" y="349"/>
                    </a:lnTo>
                    <a:lnTo>
                      <a:pt x="45" y="360"/>
                    </a:lnTo>
                    <a:lnTo>
                      <a:pt x="50" y="370"/>
                    </a:lnTo>
                    <a:lnTo>
                      <a:pt x="55" y="379"/>
                    </a:lnTo>
                    <a:lnTo>
                      <a:pt x="62" y="387"/>
                    </a:lnTo>
                    <a:lnTo>
                      <a:pt x="72" y="395"/>
                    </a:lnTo>
                    <a:lnTo>
                      <a:pt x="81" y="403"/>
                    </a:lnTo>
                    <a:lnTo>
                      <a:pt x="90" y="410"/>
                    </a:lnTo>
                    <a:lnTo>
                      <a:pt x="112" y="423"/>
                    </a:lnTo>
                    <a:lnTo>
                      <a:pt x="133" y="436"/>
                    </a:lnTo>
                    <a:lnTo>
                      <a:pt x="153" y="446"/>
                    </a:lnTo>
                    <a:lnTo>
                      <a:pt x="170" y="455"/>
                    </a:lnTo>
                    <a:lnTo>
                      <a:pt x="170" y="455"/>
                    </a:lnTo>
                    <a:lnTo>
                      <a:pt x="191" y="455"/>
                    </a:lnTo>
                    <a:lnTo>
                      <a:pt x="191" y="455"/>
                    </a:lnTo>
                    <a:lnTo>
                      <a:pt x="191" y="455"/>
                    </a:lnTo>
                    <a:lnTo>
                      <a:pt x="185" y="423"/>
                    </a:lnTo>
                    <a:lnTo>
                      <a:pt x="180" y="394"/>
                    </a:lnTo>
                    <a:lnTo>
                      <a:pt x="177" y="378"/>
                    </a:lnTo>
                    <a:lnTo>
                      <a:pt x="175" y="362"/>
                    </a:lnTo>
                    <a:lnTo>
                      <a:pt x="174" y="344"/>
                    </a:lnTo>
                    <a:lnTo>
                      <a:pt x="174" y="323"/>
                    </a:lnTo>
                    <a:lnTo>
                      <a:pt x="174" y="323"/>
                    </a:lnTo>
                    <a:lnTo>
                      <a:pt x="174" y="300"/>
                    </a:lnTo>
                    <a:lnTo>
                      <a:pt x="176" y="279"/>
                    </a:lnTo>
                    <a:lnTo>
                      <a:pt x="179" y="261"/>
                    </a:lnTo>
                    <a:lnTo>
                      <a:pt x="183" y="244"/>
                    </a:lnTo>
                    <a:lnTo>
                      <a:pt x="188" y="229"/>
                    </a:lnTo>
                    <a:lnTo>
                      <a:pt x="194" y="216"/>
                    </a:lnTo>
                    <a:lnTo>
                      <a:pt x="200" y="203"/>
                    </a:lnTo>
                    <a:lnTo>
                      <a:pt x="208" y="193"/>
                    </a:lnTo>
                    <a:lnTo>
                      <a:pt x="217" y="183"/>
                    </a:lnTo>
                    <a:lnTo>
                      <a:pt x="226" y="173"/>
                    </a:lnTo>
                    <a:lnTo>
                      <a:pt x="244" y="156"/>
                    </a:lnTo>
                    <a:lnTo>
                      <a:pt x="265" y="138"/>
                    </a:lnTo>
                    <a:lnTo>
                      <a:pt x="287" y="118"/>
                    </a:lnTo>
                    <a:lnTo>
                      <a:pt x="287" y="118"/>
                    </a:lnTo>
                    <a:lnTo>
                      <a:pt x="282" y="115"/>
                    </a:lnTo>
                    <a:lnTo>
                      <a:pt x="279" y="112"/>
                    </a:lnTo>
                    <a:lnTo>
                      <a:pt x="278" y="110"/>
                    </a:lnTo>
                    <a:lnTo>
                      <a:pt x="276" y="107"/>
                    </a:lnTo>
                    <a:lnTo>
                      <a:pt x="276" y="107"/>
                    </a:lnTo>
                    <a:lnTo>
                      <a:pt x="301" y="100"/>
                    </a:lnTo>
                    <a:lnTo>
                      <a:pt x="310" y="95"/>
                    </a:lnTo>
                    <a:lnTo>
                      <a:pt x="317" y="93"/>
                    </a:lnTo>
                    <a:lnTo>
                      <a:pt x="317" y="93"/>
                    </a:lnTo>
                    <a:lnTo>
                      <a:pt x="310" y="84"/>
                    </a:lnTo>
                    <a:lnTo>
                      <a:pt x="303" y="76"/>
                    </a:lnTo>
                    <a:lnTo>
                      <a:pt x="290" y="62"/>
                    </a:lnTo>
                    <a:lnTo>
                      <a:pt x="284" y="55"/>
                    </a:lnTo>
                    <a:lnTo>
                      <a:pt x="280" y="47"/>
                    </a:lnTo>
                    <a:lnTo>
                      <a:pt x="276" y="38"/>
                    </a:lnTo>
                    <a:lnTo>
                      <a:pt x="273" y="26"/>
                    </a:lnTo>
                    <a:lnTo>
                      <a:pt x="273" y="26"/>
                    </a:lnTo>
                    <a:lnTo>
                      <a:pt x="266" y="25"/>
                    </a:lnTo>
                    <a:lnTo>
                      <a:pt x="258" y="24"/>
                    </a:lnTo>
                    <a:lnTo>
                      <a:pt x="242" y="20"/>
                    </a:lnTo>
                    <a:lnTo>
                      <a:pt x="230" y="15"/>
                    </a:lnTo>
                    <a:lnTo>
                      <a:pt x="227" y="13"/>
                    </a:lnTo>
                    <a:lnTo>
                      <a:pt x="226" y="11"/>
                    </a:lnTo>
                    <a:lnTo>
                      <a:pt x="226" y="11"/>
                    </a:lnTo>
                    <a:lnTo>
                      <a:pt x="226" y="1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6" name="Freeform 52"/>
              <p:cNvSpPr>
                <a:spLocks/>
              </p:cNvSpPr>
              <p:nvPr/>
            </p:nvSpPr>
            <p:spPr bwMode="auto">
              <a:xfrm>
                <a:off x="7304521" y="3984000"/>
                <a:ext cx="474375" cy="224186"/>
              </a:xfrm>
              <a:custGeom>
                <a:avLst/>
                <a:gdLst/>
                <a:ahLst/>
                <a:cxnLst>
                  <a:cxn ang="0">
                    <a:pos x="665" y="22"/>
                  </a:cxn>
                  <a:cxn ang="0">
                    <a:pos x="642" y="49"/>
                  </a:cxn>
                  <a:cxn ang="0">
                    <a:pos x="605" y="46"/>
                  </a:cxn>
                  <a:cxn ang="0">
                    <a:pos x="550" y="62"/>
                  </a:cxn>
                  <a:cxn ang="0">
                    <a:pos x="518" y="63"/>
                  </a:cxn>
                  <a:cxn ang="0">
                    <a:pos x="460" y="33"/>
                  </a:cxn>
                  <a:cxn ang="0">
                    <a:pos x="433" y="46"/>
                  </a:cxn>
                  <a:cxn ang="0">
                    <a:pos x="316" y="64"/>
                  </a:cxn>
                  <a:cxn ang="0">
                    <a:pos x="283" y="82"/>
                  </a:cxn>
                  <a:cxn ang="0">
                    <a:pos x="272" y="105"/>
                  </a:cxn>
                  <a:cxn ang="0">
                    <a:pos x="245" y="91"/>
                  </a:cxn>
                  <a:cxn ang="0">
                    <a:pos x="213" y="113"/>
                  </a:cxn>
                  <a:cxn ang="0">
                    <a:pos x="204" y="101"/>
                  </a:cxn>
                  <a:cxn ang="0">
                    <a:pos x="186" y="128"/>
                  </a:cxn>
                  <a:cxn ang="0">
                    <a:pos x="201" y="142"/>
                  </a:cxn>
                  <a:cxn ang="0">
                    <a:pos x="176" y="162"/>
                  </a:cxn>
                  <a:cxn ang="0">
                    <a:pos x="169" y="177"/>
                  </a:cxn>
                  <a:cxn ang="0">
                    <a:pos x="143" y="168"/>
                  </a:cxn>
                  <a:cxn ang="0">
                    <a:pos x="143" y="200"/>
                  </a:cxn>
                  <a:cxn ang="0">
                    <a:pos x="124" y="200"/>
                  </a:cxn>
                  <a:cxn ang="0">
                    <a:pos x="113" y="205"/>
                  </a:cxn>
                  <a:cxn ang="0">
                    <a:pos x="102" y="249"/>
                  </a:cxn>
                  <a:cxn ang="0">
                    <a:pos x="72" y="227"/>
                  </a:cxn>
                  <a:cxn ang="0">
                    <a:pos x="36" y="234"/>
                  </a:cxn>
                  <a:cxn ang="0">
                    <a:pos x="1" y="260"/>
                  </a:cxn>
                  <a:cxn ang="0">
                    <a:pos x="23" y="283"/>
                  </a:cxn>
                  <a:cxn ang="0">
                    <a:pos x="25" y="304"/>
                  </a:cxn>
                  <a:cxn ang="0">
                    <a:pos x="1" y="312"/>
                  </a:cxn>
                  <a:cxn ang="0">
                    <a:pos x="7" y="330"/>
                  </a:cxn>
                  <a:cxn ang="0">
                    <a:pos x="29" y="337"/>
                  </a:cxn>
                  <a:cxn ang="0">
                    <a:pos x="41" y="362"/>
                  </a:cxn>
                  <a:cxn ang="0">
                    <a:pos x="52" y="383"/>
                  </a:cxn>
                  <a:cxn ang="0">
                    <a:pos x="102" y="396"/>
                  </a:cxn>
                  <a:cxn ang="0">
                    <a:pos x="113" y="390"/>
                  </a:cxn>
                  <a:cxn ang="0">
                    <a:pos x="113" y="344"/>
                  </a:cxn>
                  <a:cxn ang="0">
                    <a:pos x="146" y="356"/>
                  </a:cxn>
                  <a:cxn ang="0">
                    <a:pos x="138" y="315"/>
                  </a:cxn>
                  <a:cxn ang="0">
                    <a:pos x="154" y="331"/>
                  </a:cxn>
                  <a:cxn ang="0">
                    <a:pos x="169" y="336"/>
                  </a:cxn>
                  <a:cxn ang="0">
                    <a:pos x="179" y="314"/>
                  </a:cxn>
                  <a:cxn ang="0">
                    <a:pos x="175" y="295"/>
                  </a:cxn>
                  <a:cxn ang="0">
                    <a:pos x="183" y="291"/>
                  </a:cxn>
                  <a:cxn ang="0">
                    <a:pos x="201" y="303"/>
                  </a:cxn>
                  <a:cxn ang="0">
                    <a:pos x="236" y="257"/>
                  </a:cxn>
                  <a:cxn ang="0">
                    <a:pos x="260" y="258"/>
                  </a:cxn>
                  <a:cxn ang="0">
                    <a:pos x="274" y="257"/>
                  </a:cxn>
                  <a:cxn ang="0">
                    <a:pos x="285" y="241"/>
                  </a:cxn>
                  <a:cxn ang="0">
                    <a:pos x="341" y="234"/>
                  </a:cxn>
                  <a:cxn ang="0">
                    <a:pos x="350" y="213"/>
                  </a:cxn>
                  <a:cxn ang="0">
                    <a:pos x="379" y="196"/>
                  </a:cxn>
                  <a:cxn ang="0">
                    <a:pos x="518" y="165"/>
                  </a:cxn>
                  <a:cxn ang="0">
                    <a:pos x="679" y="147"/>
                  </a:cxn>
                  <a:cxn ang="0">
                    <a:pos x="735" y="114"/>
                  </a:cxn>
                  <a:cxn ang="0">
                    <a:pos x="759" y="63"/>
                  </a:cxn>
                  <a:cxn ang="0">
                    <a:pos x="752" y="26"/>
                  </a:cxn>
                  <a:cxn ang="0">
                    <a:pos x="723" y="5"/>
                  </a:cxn>
                  <a:cxn ang="0">
                    <a:pos x="686" y="2"/>
                  </a:cxn>
                </a:cxnLst>
                <a:rect l="0" t="0" r="r" b="b"/>
                <a:pathLst>
                  <a:path w="759" h="396">
                    <a:moveTo>
                      <a:pt x="686" y="2"/>
                    </a:moveTo>
                    <a:lnTo>
                      <a:pt x="686" y="2"/>
                    </a:lnTo>
                    <a:lnTo>
                      <a:pt x="678" y="7"/>
                    </a:lnTo>
                    <a:lnTo>
                      <a:pt x="671" y="14"/>
                    </a:lnTo>
                    <a:lnTo>
                      <a:pt x="665" y="22"/>
                    </a:lnTo>
                    <a:lnTo>
                      <a:pt x="660" y="29"/>
                    </a:lnTo>
                    <a:lnTo>
                      <a:pt x="651" y="43"/>
                    </a:lnTo>
                    <a:lnTo>
                      <a:pt x="647" y="47"/>
                    </a:lnTo>
                    <a:lnTo>
                      <a:pt x="642" y="49"/>
                    </a:lnTo>
                    <a:lnTo>
                      <a:pt x="642" y="49"/>
                    </a:lnTo>
                    <a:lnTo>
                      <a:pt x="637" y="51"/>
                    </a:lnTo>
                    <a:lnTo>
                      <a:pt x="633" y="51"/>
                    </a:lnTo>
                    <a:lnTo>
                      <a:pt x="622" y="49"/>
                    </a:lnTo>
                    <a:lnTo>
                      <a:pt x="613" y="47"/>
                    </a:lnTo>
                    <a:lnTo>
                      <a:pt x="605" y="46"/>
                    </a:lnTo>
                    <a:lnTo>
                      <a:pt x="605" y="46"/>
                    </a:lnTo>
                    <a:lnTo>
                      <a:pt x="595" y="47"/>
                    </a:lnTo>
                    <a:lnTo>
                      <a:pt x="586" y="49"/>
                    </a:lnTo>
                    <a:lnTo>
                      <a:pt x="567" y="55"/>
                    </a:lnTo>
                    <a:lnTo>
                      <a:pt x="550" y="62"/>
                    </a:lnTo>
                    <a:lnTo>
                      <a:pt x="542" y="63"/>
                    </a:lnTo>
                    <a:lnTo>
                      <a:pt x="533" y="64"/>
                    </a:lnTo>
                    <a:lnTo>
                      <a:pt x="533" y="64"/>
                    </a:lnTo>
                    <a:lnTo>
                      <a:pt x="525" y="64"/>
                    </a:lnTo>
                    <a:lnTo>
                      <a:pt x="518" y="63"/>
                    </a:lnTo>
                    <a:lnTo>
                      <a:pt x="505" y="59"/>
                    </a:lnTo>
                    <a:lnTo>
                      <a:pt x="494" y="53"/>
                    </a:lnTo>
                    <a:lnTo>
                      <a:pt x="482" y="46"/>
                    </a:lnTo>
                    <a:lnTo>
                      <a:pt x="472" y="40"/>
                    </a:lnTo>
                    <a:lnTo>
                      <a:pt x="460" y="33"/>
                    </a:lnTo>
                    <a:lnTo>
                      <a:pt x="448" y="30"/>
                    </a:lnTo>
                    <a:lnTo>
                      <a:pt x="441" y="29"/>
                    </a:lnTo>
                    <a:lnTo>
                      <a:pt x="433" y="29"/>
                    </a:lnTo>
                    <a:lnTo>
                      <a:pt x="433" y="29"/>
                    </a:lnTo>
                    <a:lnTo>
                      <a:pt x="433" y="46"/>
                    </a:lnTo>
                    <a:lnTo>
                      <a:pt x="349" y="46"/>
                    </a:lnTo>
                    <a:lnTo>
                      <a:pt x="349" y="46"/>
                    </a:lnTo>
                    <a:lnTo>
                      <a:pt x="349" y="46"/>
                    </a:lnTo>
                    <a:lnTo>
                      <a:pt x="331" y="55"/>
                    </a:lnTo>
                    <a:lnTo>
                      <a:pt x="316" y="64"/>
                    </a:lnTo>
                    <a:lnTo>
                      <a:pt x="301" y="72"/>
                    </a:lnTo>
                    <a:lnTo>
                      <a:pt x="293" y="76"/>
                    </a:lnTo>
                    <a:lnTo>
                      <a:pt x="285" y="79"/>
                    </a:lnTo>
                    <a:lnTo>
                      <a:pt x="285" y="79"/>
                    </a:lnTo>
                    <a:lnTo>
                      <a:pt x="283" y="82"/>
                    </a:lnTo>
                    <a:lnTo>
                      <a:pt x="282" y="85"/>
                    </a:lnTo>
                    <a:lnTo>
                      <a:pt x="278" y="94"/>
                    </a:lnTo>
                    <a:lnTo>
                      <a:pt x="276" y="98"/>
                    </a:lnTo>
                    <a:lnTo>
                      <a:pt x="274" y="101"/>
                    </a:lnTo>
                    <a:lnTo>
                      <a:pt x="272" y="105"/>
                    </a:lnTo>
                    <a:lnTo>
                      <a:pt x="268" y="105"/>
                    </a:lnTo>
                    <a:lnTo>
                      <a:pt x="268" y="105"/>
                    </a:lnTo>
                    <a:lnTo>
                      <a:pt x="262" y="102"/>
                    </a:lnTo>
                    <a:lnTo>
                      <a:pt x="255" y="98"/>
                    </a:lnTo>
                    <a:lnTo>
                      <a:pt x="245" y="91"/>
                    </a:lnTo>
                    <a:lnTo>
                      <a:pt x="245" y="91"/>
                    </a:lnTo>
                    <a:lnTo>
                      <a:pt x="236" y="100"/>
                    </a:lnTo>
                    <a:lnTo>
                      <a:pt x="229" y="106"/>
                    </a:lnTo>
                    <a:lnTo>
                      <a:pt x="222" y="109"/>
                    </a:lnTo>
                    <a:lnTo>
                      <a:pt x="213" y="113"/>
                    </a:lnTo>
                    <a:lnTo>
                      <a:pt x="213" y="113"/>
                    </a:lnTo>
                    <a:lnTo>
                      <a:pt x="211" y="108"/>
                    </a:lnTo>
                    <a:lnTo>
                      <a:pt x="209" y="105"/>
                    </a:lnTo>
                    <a:lnTo>
                      <a:pt x="206" y="102"/>
                    </a:lnTo>
                    <a:lnTo>
                      <a:pt x="204" y="101"/>
                    </a:lnTo>
                    <a:lnTo>
                      <a:pt x="197" y="101"/>
                    </a:lnTo>
                    <a:lnTo>
                      <a:pt x="186" y="101"/>
                    </a:lnTo>
                    <a:lnTo>
                      <a:pt x="186" y="101"/>
                    </a:lnTo>
                    <a:lnTo>
                      <a:pt x="186" y="128"/>
                    </a:lnTo>
                    <a:lnTo>
                      <a:pt x="186" y="128"/>
                    </a:lnTo>
                    <a:lnTo>
                      <a:pt x="186" y="128"/>
                    </a:lnTo>
                    <a:lnTo>
                      <a:pt x="191" y="130"/>
                    </a:lnTo>
                    <a:lnTo>
                      <a:pt x="196" y="133"/>
                    </a:lnTo>
                    <a:lnTo>
                      <a:pt x="198" y="137"/>
                    </a:lnTo>
                    <a:lnTo>
                      <a:pt x="201" y="142"/>
                    </a:lnTo>
                    <a:lnTo>
                      <a:pt x="201" y="142"/>
                    </a:lnTo>
                    <a:lnTo>
                      <a:pt x="168" y="142"/>
                    </a:lnTo>
                    <a:lnTo>
                      <a:pt x="168" y="142"/>
                    </a:lnTo>
                    <a:lnTo>
                      <a:pt x="171" y="153"/>
                    </a:lnTo>
                    <a:lnTo>
                      <a:pt x="176" y="162"/>
                    </a:lnTo>
                    <a:lnTo>
                      <a:pt x="181" y="170"/>
                    </a:lnTo>
                    <a:lnTo>
                      <a:pt x="186" y="182"/>
                    </a:lnTo>
                    <a:lnTo>
                      <a:pt x="186" y="182"/>
                    </a:lnTo>
                    <a:lnTo>
                      <a:pt x="177" y="181"/>
                    </a:lnTo>
                    <a:lnTo>
                      <a:pt x="169" y="177"/>
                    </a:lnTo>
                    <a:lnTo>
                      <a:pt x="164" y="173"/>
                    </a:lnTo>
                    <a:lnTo>
                      <a:pt x="161" y="168"/>
                    </a:lnTo>
                    <a:lnTo>
                      <a:pt x="161" y="168"/>
                    </a:lnTo>
                    <a:lnTo>
                      <a:pt x="143" y="168"/>
                    </a:lnTo>
                    <a:lnTo>
                      <a:pt x="143" y="168"/>
                    </a:lnTo>
                    <a:lnTo>
                      <a:pt x="143" y="168"/>
                    </a:lnTo>
                    <a:lnTo>
                      <a:pt x="143" y="178"/>
                    </a:lnTo>
                    <a:lnTo>
                      <a:pt x="144" y="186"/>
                    </a:lnTo>
                    <a:lnTo>
                      <a:pt x="144" y="193"/>
                    </a:lnTo>
                    <a:lnTo>
                      <a:pt x="143" y="200"/>
                    </a:lnTo>
                    <a:lnTo>
                      <a:pt x="143" y="200"/>
                    </a:lnTo>
                    <a:lnTo>
                      <a:pt x="139" y="201"/>
                    </a:lnTo>
                    <a:lnTo>
                      <a:pt x="137" y="203"/>
                    </a:lnTo>
                    <a:lnTo>
                      <a:pt x="131" y="203"/>
                    </a:lnTo>
                    <a:lnTo>
                      <a:pt x="124" y="200"/>
                    </a:lnTo>
                    <a:lnTo>
                      <a:pt x="124" y="200"/>
                    </a:lnTo>
                    <a:lnTo>
                      <a:pt x="121" y="200"/>
                    </a:lnTo>
                    <a:lnTo>
                      <a:pt x="117" y="201"/>
                    </a:lnTo>
                    <a:lnTo>
                      <a:pt x="115" y="204"/>
                    </a:lnTo>
                    <a:lnTo>
                      <a:pt x="113" y="205"/>
                    </a:lnTo>
                    <a:lnTo>
                      <a:pt x="110" y="211"/>
                    </a:lnTo>
                    <a:lnTo>
                      <a:pt x="109" y="217"/>
                    </a:lnTo>
                    <a:lnTo>
                      <a:pt x="107" y="234"/>
                    </a:lnTo>
                    <a:lnTo>
                      <a:pt x="106" y="242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4" y="241"/>
                    </a:lnTo>
                    <a:lnTo>
                      <a:pt x="85" y="234"/>
                    </a:lnTo>
                    <a:lnTo>
                      <a:pt x="77" y="228"/>
                    </a:lnTo>
                    <a:lnTo>
                      <a:pt x="72" y="227"/>
                    </a:lnTo>
                    <a:lnTo>
                      <a:pt x="69" y="227"/>
                    </a:lnTo>
                    <a:lnTo>
                      <a:pt x="69" y="227"/>
                    </a:lnTo>
                    <a:lnTo>
                      <a:pt x="59" y="227"/>
                    </a:lnTo>
                    <a:lnTo>
                      <a:pt x="47" y="229"/>
                    </a:lnTo>
                    <a:lnTo>
                      <a:pt x="36" y="234"/>
                    </a:lnTo>
                    <a:lnTo>
                      <a:pt x="25" y="238"/>
                    </a:lnTo>
                    <a:lnTo>
                      <a:pt x="15" y="243"/>
                    </a:lnTo>
                    <a:lnTo>
                      <a:pt x="7" y="250"/>
                    </a:lnTo>
                    <a:lnTo>
                      <a:pt x="2" y="257"/>
                    </a:lnTo>
                    <a:lnTo>
                      <a:pt x="1" y="260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72"/>
                    </a:lnTo>
                    <a:lnTo>
                      <a:pt x="23" y="283"/>
                    </a:lnTo>
                    <a:lnTo>
                      <a:pt x="40" y="295"/>
                    </a:lnTo>
                    <a:lnTo>
                      <a:pt x="51" y="304"/>
                    </a:lnTo>
                    <a:lnTo>
                      <a:pt x="51" y="304"/>
                    </a:lnTo>
                    <a:lnTo>
                      <a:pt x="25" y="304"/>
                    </a:lnTo>
                    <a:lnTo>
                      <a:pt x="25" y="304"/>
                    </a:lnTo>
                    <a:lnTo>
                      <a:pt x="18" y="303"/>
                    </a:lnTo>
                    <a:lnTo>
                      <a:pt x="10" y="304"/>
                    </a:lnTo>
                    <a:lnTo>
                      <a:pt x="7" y="305"/>
                    </a:lnTo>
                    <a:lnTo>
                      <a:pt x="3" y="308"/>
                    </a:lnTo>
                    <a:lnTo>
                      <a:pt x="1" y="312"/>
                    </a:lnTo>
                    <a:lnTo>
                      <a:pt x="0" y="318"/>
                    </a:lnTo>
                    <a:lnTo>
                      <a:pt x="0" y="318"/>
                    </a:lnTo>
                    <a:lnTo>
                      <a:pt x="1" y="325"/>
                    </a:lnTo>
                    <a:lnTo>
                      <a:pt x="3" y="328"/>
                    </a:lnTo>
                    <a:lnTo>
                      <a:pt x="7" y="330"/>
                    </a:lnTo>
                    <a:lnTo>
                      <a:pt x="10" y="331"/>
                    </a:lnTo>
                    <a:lnTo>
                      <a:pt x="20" y="334"/>
                    </a:lnTo>
                    <a:lnTo>
                      <a:pt x="24" y="335"/>
                    </a:lnTo>
                    <a:lnTo>
                      <a:pt x="29" y="337"/>
                    </a:lnTo>
                    <a:lnTo>
                      <a:pt x="29" y="337"/>
                    </a:lnTo>
                    <a:lnTo>
                      <a:pt x="33" y="339"/>
                    </a:lnTo>
                    <a:lnTo>
                      <a:pt x="37" y="343"/>
                    </a:lnTo>
                    <a:lnTo>
                      <a:pt x="39" y="348"/>
                    </a:lnTo>
                    <a:lnTo>
                      <a:pt x="40" y="352"/>
                    </a:lnTo>
                    <a:lnTo>
                      <a:pt x="41" y="362"/>
                    </a:lnTo>
                    <a:lnTo>
                      <a:pt x="44" y="373"/>
                    </a:lnTo>
                    <a:lnTo>
                      <a:pt x="44" y="373"/>
                    </a:lnTo>
                    <a:lnTo>
                      <a:pt x="45" y="376"/>
                    </a:lnTo>
                    <a:lnTo>
                      <a:pt x="46" y="379"/>
                    </a:lnTo>
                    <a:lnTo>
                      <a:pt x="52" y="383"/>
                    </a:lnTo>
                    <a:lnTo>
                      <a:pt x="59" y="387"/>
                    </a:lnTo>
                    <a:lnTo>
                      <a:pt x="67" y="390"/>
                    </a:lnTo>
                    <a:lnTo>
                      <a:pt x="76" y="392"/>
                    </a:lnTo>
                    <a:lnTo>
                      <a:pt x="86" y="395"/>
                    </a:lnTo>
                    <a:lnTo>
                      <a:pt x="102" y="396"/>
                    </a:lnTo>
                    <a:lnTo>
                      <a:pt x="102" y="396"/>
                    </a:lnTo>
                    <a:lnTo>
                      <a:pt x="106" y="396"/>
                    </a:lnTo>
                    <a:lnTo>
                      <a:pt x="109" y="395"/>
                    </a:lnTo>
                    <a:lnTo>
                      <a:pt x="112" y="392"/>
                    </a:lnTo>
                    <a:lnTo>
                      <a:pt x="113" y="390"/>
                    </a:lnTo>
                    <a:lnTo>
                      <a:pt x="115" y="384"/>
                    </a:lnTo>
                    <a:lnTo>
                      <a:pt x="116" y="376"/>
                    </a:lnTo>
                    <a:lnTo>
                      <a:pt x="114" y="360"/>
                    </a:lnTo>
                    <a:lnTo>
                      <a:pt x="113" y="344"/>
                    </a:lnTo>
                    <a:lnTo>
                      <a:pt x="113" y="344"/>
                    </a:lnTo>
                    <a:lnTo>
                      <a:pt x="123" y="348"/>
                    </a:lnTo>
                    <a:lnTo>
                      <a:pt x="131" y="351"/>
                    </a:lnTo>
                    <a:lnTo>
                      <a:pt x="138" y="354"/>
                    </a:lnTo>
                    <a:lnTo>
                      <a:pt x="146" y="356"/>
                    </a:lnTo>
                    <a:lnTo>
                      <a:pt x="146" y="356"/>
                    </a:lnTo>
                    <a:lnTo>
                      <a:pt x="147" y="349"/>
                    </a:lnTo>
                    <a:lnTo>
                      <a:pt x="146" y="342"/>
                    </a:lnTo>
                    <a:lnTo>
                      <a:pt x="143" y="330"/>
                    </a:lnTo>
                    <a:lnTo>
                      <a:pt x="139" y="320"/>
                    </a:lnTo>
                    <a:lnTo>
                      <a:pt x="138" y="315"/>
                    </a:lnTo>
                    <a:lnTo>
                      <a:pt x="139" y="311"/>
                    </a:lnTo>
                    <a:lnTo>
                      <a:pt x="139" y="311"/>
                    </a:lnTo>
                    <a:lnTo>
                      <a:pt x="145" y="320"/>
                    </a:lnTo>
                    <a:lnTo>
                      <a:pt x="151" y="328"/>
                    </a:lnTo>
                    <a:lnTo>
                      <a:pt x="154" y="331"/>
                    </a:lnTo>
                    <a:lnTo>
                      <a:pt x="156" y="335"/>
                    </a:lnTo>
                    <a:lnTo>
                      <a:pt x="161" y="336"/>
                    </a:lnTo>
                    <a:lnTo>
                      <a:pt x="164" y="337"/>
                    </a:lnTo>
                    <a:lnTo>
                      <a:pt x="164" y="337"/>
                    </a:lnTo>
                    <a:lnTo>
                      <a:pt x="169" y="336"/>
                    </a:lnTo>
                    <a:lnTo>
                      <a:pt x="174" y="335"/>
                    </a:lnTo>
                    <a:lnTo>
                      <a:pt x="176" y="331"/>
                    </a:lnTo>
                    <a:lnTo>
                      <a:pt x="177" y="329"/>
                    </a:lnTo>
                    <a:lnTo>
                      <a:pt x="179" y="321"/>
                    </a:lnTo>
                    <a:lnTo>
                      <a:pt x="179" y="314"/>
                    </a:lnTo>
                    <a:lnTo>
                      <a:pt x="179" y="314"/>
                    </a:lnTo>
                    <a:lnTo>
                      <a:pt x="179" y="308"/>
                    </a:lnTo>
                    <a:lnTo>
                      <a:pt x="178" y="304"/>
                    </a:lnTo>
                    <a:lnTo>
                      <a:pt x="175" y="297"/>
                    </a:lnTo>
                    <a:lnTo>
                      <a:pt x="175" y="295"/>
                    </a:lnTo>
                    <a:lnTo>
                      <a:pt x="175" y="292"/>
                    </a:lnTo>
                    <a:lnTo>
                      <a:pt x="176" y="289"/>
                    </a:lnTo>
                    <a:lnTo>
                      <a:pt x="179" y="285"/>
                    </a:lnTo>
                    <a:lnTo>
                      <a:pt x="179" y="285"/>
                    </a:lnTo>
                    <a:lnTo>
                      <a:pt x="183" y="291"/>
                    </a:lnTo>
                    <a:lnTo>
                      <a:pt x="189" y="297"/>
                    </a:lnTo>
                    <a:lnTo>
                      <a:pt x="193" y="301"/>
                    </a:lnTo>
                    <a:lnTo>
                      <a:pt x="198" y="304"/>
                    </a:lnTo>
                    <a:lnTo>
                      <a:pt x="198" y="304"/>
                    </a:lnTo>
                    <a:lnTo>
                      <a:pt x="201" y="303"/>
                    </a:lnTo>
                    <a:lnTo>
                      <a:pt x="205" y="301"/>
                    </a:lnTo>
                    <a:lnTo>
                      <a:pt x="212" y="296"/>
                    </a:lnTo>
                    <a:lnTo>
                      <a:pt x="217" y="287"/>
                    </a:lnTo>
                    <a:lnTo>
                      <a:pt x="224" y="277"/>
                    </a:lnTo>
                    <a:lnTo>
                      <a:pt x="236" y="257"/>
                    </a:lnTo>
                    <a:lnTo>
                      <a:pt x="240" y="250"/>
                    </a:lnTo>
                    <a:lnTo>
                      <a:pt x="245" y="244"/>
                    </a:lnTo>
                    <a:lnTo>
                      <a:pt x="245" y="244"/>
                    </a:lnTo>
                    <a:lnTo>
                      <a:pt x="255" y="254"/>
                    </a:lnTo>
                    <a:lnTo>
                      <a:pt x="260" y="258"/>
                    </a:lnTo>
                    <a:lnTo>
                      <a:pt x="263" y="259"/>
                    </a:lnTo>
                    <a:lnTo>
                      <a:pt x="268" y="259"/>
                    </a:lnTo>
                    <a:lnTo>
                      <a:pt x="268" y="259"/>
                    </a:lnTo>
                    <a:lnTo>
                      <a:pt x="272" y="259"/>
                    </a:lnTo>
                    <a:lnTo>
                      <a:pt x="274" y="257"/>
                    </a:lnTo>
                    <a:lnTo>
                      <a:pt x="277" y="250"/>
                    </a:lnTo>
                    <a:lnTo>
                      <a:pt x="280" y="244"/>
                    </a:lnTo>
                    <a:lnTo>
                      <a:pt x="282" y="242"/>
                    </a:lnTo>
                    <a:lnTo>
                      <a:pt x="285" y="241"/>
                    </a:lnTo>
                    <a:lnTo>
                      <a:pt x="285" y="241"/>
                    </a:lnTo>
                    <a:lnTo>
                      <a:pt x="296" y="241"/>
                    </a:lnTo>
                    <a:lnTo>
                      <a:pt x="311" y="241"/>
                    </a:lnTo>
                    <a:lnTo>
                      <a:pt x="328" y="238"/>
                    </a:lnTo>
                    <a:lnTo>
                      <a:pt x="335" y="236"/>
                    </a:lnTo>
                    <a:lnTo>
                      <a:pt x="341" y="234"/>
                    </a:lnTo>
                    <a:lnTo>
                      <a:pt x="341" y="234"/>
                    </a:lnTo>
                    <a:lnTo>
                      <a:pt x="344" y="230"/>
                    </a:lnTo>
                    <a:lnTo>
                      <a:pt x="346" y="227"/>
                    </a:lnTo>
                    <a:lnTo>
                      <a:pt x="349" y="217"/>
                    </a:lnTo>
                    <a:lnTo>
                      <a:pt x="350" y="213"/>
                    </a:lnTo>
                    <a:lnTo>
                      <a:pt x="352" y="209"/>
                    </a:lnTo>
                    <a:lnTo>
                      <a:pt x="354" y="206"/>
                    </a:lnTo>
                    <a:lnTo>
                      <a:pt x="359" y="205"/>
                    </a:lnTo>
                    <a:lnTo>
                      <a:pt x="359" y="205"/>
                    </a:lnTo>
                    <a:lnTo>
                      <a:pt x="379" y="196"/>
                    </a:lnTo>
                    <a:lnTo>
                      <a:pt x="397" y="190"/>
                    </a:lnTo>
                    <a:lnTo>
                      <a:pt x="414" y="184"/>
                    </a:lnTo>
                    <a:lnTo>
                      <a:pt x="431" y="181"/>
                    </a:lnTo>
                    <a:lnTo>
                      <a:pt x="469" y="173"/>
                    </a:lnTo>
                    <a:lnTo>
                      <a:pt x="518" y="165"/>
                    </a:lnTo>
                    <a:lnTo>
                      <a:pt x="518" y="165"/>
                    </a:lnTo>
                    <a:lnTo>
                      <a:pt x="639" y="165"/>
                    </a:lnTo>
                    <a:lnTo>
                      <a:pt x="639" y="165"/>
                    </a:lnTo>
                    <a:lnTo>
                      <a:pt x="639" y="165"/>
                    </a:lnTo>
                    <a:lnTo>
                      <a:pt x="679" y="147"/>
                    </a:lnTo>
                    <a:lnTo>
                      <a:pt x="700" y="138"/>
                    </a:lnTo>
                    <a:lnTo>
                      <a:pt x="709" y="133"/>
                    </a:lnTo>
                    <a:lnTo>
                      <a:pt x="718" y="128"/>
                    </a:lnTo>
                    <a:lnTo>
                      <a:pt x="727" y="121"/>
                    </a:lnTo>
                    <a:lnTo>
                      <a:pt x="735" y="114"/>
                    </a:lnTo>
                    <a:lnTo>
                      <a:pt x="742" y="106"/>
                    </a:lnTo>
                    <a:lnTo>
                      <a:pt x="748" y="98"/>
                    </a:lnTo>
                    <a:lnTo>
                      <a:pt x="752" y="87"/>
                    </a:lnTo>
                    <a:lnTo>
                      <a:pt x="757" y="76"/>
                    </a:lnTo>
                    <a:lnTo>
                      <a:pt x="759" y="63"/>
                    </a:lnTo>
                    <a:lnTo>
                      <a:pt x="759" y="49"/>
                    </a:lnTo>
                    <a:lnTo>
                      <a:pt x="759" y="49"/>
                    </a:lnTo>
                    <a:lnTo>
                      <a:pt x="759" y="41"/>
                    </a:lnTo>
                    <a:lnTo>
                      <a:pt x="757" y="33"/>
                    </a:lnTo>
                    <a:lnTo>
                      <a:pt x="752" y="26"/>
                    </a:lnTo>
                    <a:lnTo>
                      <a:pt x="748" y="20"/>
                    </a:lnTo>
                    <a:lnTo>
                      <a:pt x="742" y="15"/>
                    </a:lnTo>
                    <a:lnTo>
                      <a:pt x="736" y="10"/>
                    </a:lnTo>
                    <a:lnTo>
                      <a:pt x="729" y="7"/>
                    </a:lnTo>
                    <a:lnTo>
                      <a:pt x="723" y="5"/>
                    </a:lnTo>
                    <a:lnTo>
                      <a:pt x="710" y="1"/>
                    </a:lnTo>
                    <a:lnTo>
                      <a:pt x="697" y="0"/>
                    </a:lnTo>
                    <a:lnTo>
                      <a:pt x="689" y="0"/>
                    </a:lnTo>
                    <a:lnTo>
                      <a:pt x="687" y="1"/>
                    </a:lnTo>
                    <a:lnTo>
                      <a:pt x="686" y="2"/>
                    </a:lnTo>
                    <a:lnTo>
                      <a:pt x="686" y="2"/>
                    </a:lnTo>
                    <a:lnTo>
                      <a:pt x="686" y="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7" name="Freeform 53"/>
              <p:cNvSpPr>
                <a:spLocks/>
              </p:cNvSpPr>
              <p:nvPr/>
            </p:nvSpPr>
            <p:spPr bwMode="auto">
              <a:xfrm>
                <a:off x="5493157" y="4524085"/>
                <a:ext cx="213469" cy="307972"/>
              </a:xfrm>
              <a:custGeom>
                <a:avLst/>
                <a:gdLst/>
                <a:ahLst/>
                <a:cxnLst>
                  <a:cxn ang="0">
                    <a:pos x="253" y="0"/>
                  </a:cxn>
                  <a:cxn ang="0">
                    <a:pos x="222" y="37"/>
                  </a:cxn>
                  <a:cxn ang="0">
                    <a:pos x="191" y="67"/>
                  </a:cxn>
                  <a:cxn ang="0">
                    <a:pos x="174" y="102"/>
                  </a:cxn>
                  <a:cxn ang="0">
                    <a:pos x="160" y="116"/>
                  </a:cxn>
                  <a:cxn ang="0">
                    <a:pos x="123" y="116"/>
                  </a:cxn>
                  <a:cxn ang="0">
                    <a:pos x="107" y="123"/>
                  </a:cxn>
                  <a:cxn ang="0">
                    <a:pos x="103" y="140"/>
                  </a:cxn>
                  <a:cxn ang="0">
                    <a:pos x="110" y="179"/>
                  </a:cxn>
                  <a:cxn ang="0">
                    <a:pos x="86" y="191"/>
                  </a:cxn>
                  <a:cxn ang="0">
                    <a:pos x="57" y="208"/>
                  </a:cxn>
                  <a:cxn ang="0">
                    <a:pos x="34" y="270"/>
                  </a:cxn>
                  <a:cxn ang="0">
                    <a:pos x="23" y="298"/>
                  </a:cxn>
                  <a:cxn ang="0">
                    <a:pos x="3" y="318"/>
                  </a:cxn>
                  <a:cxn ang="0">
                    <a:pos x="0" y="337"/>
                  </a:cxn>
                  <a:cxn ang="0">
                    <a:pos x="16" y="367"/>
                  </a:cxn>
                  <a:cxn ang="0">
                    <a:pos x="32" y="392"/>
                  </a:cxn>
                  <a:cxn ang="0">
                    <a:pos x="29" y="408"/>
                  </a:cxn>
                  <a:cxn ang="0">
                    <a:pos x="11" y="426"/>
                  </a:cxn>
                  <a:cxn ang="0">
                    <a:pos x="8" y="438"/>
                  </a:cxn>
                  <a:cxn ang="0">
                    <a:pos x="46" y="460"/>
                  </a:cxn>
                  <a:cxn ang="0">
                    <a:pos x="65" y="477"/>
                  </a:cxn>
                  <a:cxn ang="0">
                    <a:pos x="71" y="515"/>
                  </a:cxn>
                  <a:cxn ang="0">
                    <a:pos x="82" y="534"/>
                  </a:cxn>
                  <a:cxn ang="0">
                    <a:pos x="91" y="535"/>
                  </a:cxn>
                  <a:cxn ang="0">
                    <a:pos x="103" y="526"/>
                  </a:cxn>
                  <a:cxn ang="0">
                    <a:pos x="112" y="528"/>
                  </a:cxn>
                  <a:cxn ang="0">
                    <a:pos x="129" y="543"/>
                  </a:cxn>
                  <a:cxn ang="0">
                    <a:pos x="147" y="537"/>
                  </a:cxn>
                  <a:cxn ang="0">
                    <a:pos x="190" y="502"/>
                  </a:cxn>
                  <a:cxn ang="0">
                    <a:pos x="198" y="484"/>
                  </a:cxn>
                  <a:cxn ang="0">
                    <a:pos x="202" y="434"/>
                  </a:cxn>
                  <a:cxn ang="0">
                    <a:pos x="215" y="404"/>
                  </a:cxn>
                  <a:cxn ang="0">
                    <a:pos x="231" y="404"/>
                  </a:cxn>
                  <a:cxn ang="0">
                    <a:pos x="235" y="366"/>
                  </a:cxn>
                  <a:cxn ang="0">
                    <a:pos x="271" y="327"/>
                  </a:cxn>
                  <a:cxn ang="0">
                    <a:pos x="308" y="285"/>
                  </a:cxn>
                  <a:cxn ang="0">
                    <a:pos x="312" y="267"/>
                  </a:cxn>
                  <a:cxn ang="0">
                    <a:pos x="298" y="238"/>
                  </a:cxn>
                  <a:cxn ang="0">
                    <a:pos x="299" y="211"/>
                  </a:cxn>
                  <a:cxn ang="0">
                    <a:pos x="317" y="190"/>
                  </a:cxn>
                  <a:cxn ang="0">
                    <a:pos x="331" y="181"/>
                  </a:cxn>
                  <a:cxn ang="0">
                    <a:pos x="331" y="146"/>
                  </a:cxn>
                  <a:cxn ang="0">
                    <a:pos x="341" y="107"/>
                  </a:cxn>
                  <a:cxn ang="0">
                    <a:pos x="337" y="77"/>
                  </a:cxn>
                  <a:cxn ang="0">
                    <a:pos x="320" y="49"/>
                  </a:cxn>
                  <a:cxn ang="0">
                    <a:pos x="316" y="9"/>
                  </a:cxn>
                  <a:cxn ang="0">
                    <a:pos x="315" y="0"/>
                  </a:cxn>
                </a:cxnLst>
                <a:rect l="0" t="0" r="r" b="b"/>
                <a:pathLst>
                  <a:path w="342" h="543">
                    <a:moveTo>
                      <a:pt x="315" y="0"/>
                    </a:moveTo>
                    <a:lnTo>
                      <a:pt x="253" y="0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46" y="13"/>
                    </a:lnTo>
                    <a:lnTo>
                      <a:pt x="238" y="22"/>
                    </a:lnTo>
                    <a:lnTo>
                      <a:pt x="230" y="30"/>
                    </a:lnTo>
                    <a:lnTo>
                      <a:pt x="222" y="37"/>
                    </a:lnTo>
                    <a:lnTo>
                      <a:pt x="206" y="51"/>
                    </a:lnTo>
                    <a:lnTo>
                      <a:pt x="198" y="57"/>
                    </a:lnTo>
                    <a:lnTo>
                      <a:pt x="191" y="67"/>
                    </a:lnTo>
                    <a:lnTo>
                      <a:pt x="191" y="67"/>
                    </a:lnTo>
                    <a:lnTo>
                      <a:pt x="187" y="71"/>
                    </a:lnTo>
                    <a:lnTo>
                      <a:pt x="184" y="78"/>
                    </a:lnTo>
                    <a:lnTo>
                      <a:pt x="179" y="90"/>
                    </a:lnTo>
                    <a:lnTo>
                      <a:pt x="174" y="102"/>
                    </a:lnTo>
                    <a:lnTo>
                      <a:pt x="170" y="108"/>
                    </a:lnTo>
                    <a:lnTo>
                      <a:pt x="166" y="114"/>
                    </a:lnTo>
                    <a:lnTo>
                      <a:pt x="166" y="114"/>
                    </a:lnTo>
                    <a:lnTo>
                      <a:pt x="160" y="116"/>
                    </a:lnTo>
                    <a:lnTo>
                      <a:pt x="154" y="116"/>
                    </a:lnTo>
                    <a:lnTo>
                      <a:pt x="139" y="116"/>
                    </a:lnTo>
                    <a:lnTo>
                      <a:pt x="131" y="116"/>
                    </a:lnTo>
                    <a:lnTo>
                      <a:pt x="123" y="116"/>
                    </a:lnTo>
                    <a:lnTo>
                      <a:pt x="116" y="117"/>
                    </a:lnTo>
                    <a:lnTo>
                      <a:pt x="110" y="121"/>
                    </a:lnTo>
                    <a:lnTo>
                      <a:pt x="110" y="121"/>
                    </a:lnTo>
                    <a:lnTo>
                      <a:pt x="107" y="123"/>
                    </a:lnTo>
                    <a:lnTo>
                      <a:pt x="105" y="127"/>
                    </a:lnTo>
                    <a:lnTo>
                      <a:pt x="103" y="130"/>
                    </a:lnTo>
                    <a:lnTo>
                      <a:pt x="102" y="133"/>
                    </a:lnTo>
                    <a:lnTo>
                      <a:pt x="103" y="140"/>
                    </a:lnTo>
                    <a:lnTo>
                      <a:pt x="105" y="147"/>
                    </a:lnTo>
                    <a:lnTo>
                      <a:pt x="109" y="163"/>
                    </a:lnTo>
                    <a:lnTo>
                      <a:pt x="110" y="171"/>
                    </a:lnTo>
                    <a:lnTo>
                      <a:pt x="110" y="179"/>
                    </a:lnTo>
                    <a:lnTo>
                      <a:pt x="110" y="179"/>
                    </a:lnTo>
                    <a:lnTo>
                      <a:pt x="107" y="182"/>
                    </a:lnTo>
                    <a:lnTo>
                      <a:pt x="101" y="184"/>
                    </a:lnTo>
                    <a:lnTo>
                      <a:pt x="86" y="191"/>
                    </a:lnTo>
                    <a:lnTo>
                      <a:pt x="65" y="198"/>
                    </a:lnTo>
                    <a:lnTo>
                      <a:pt x="65" y="198"/>
                    </a:lnTo>
                    <a:lnTo>
                      <a:pt x="61" y="202"/>
                    </a:lnTo>
                    <a:lnTo>
                      <a:pt x="57" y="208"/>
                    </a:lnTo>
                    <a:lnTo>
                      <a:pt x="51" y="219"/>
                    </a:lnTo>
                    <a:lnTo>
                      <a:pt x="46" y="231"/>
                    </a:lnTo>
                    <a:lnTo>
                      <a:pt x="41" y="244"/>
                    </a:lnTo>
                    <a:lnTo>
                      <a:pt x="34" y="270"/>
                    </a:lnTo>
                    <a:lnTo>
                      <a:pt x="31" y="283"/>
                    </a:lnTo>
                    <a:lnTo>
                      <a:pt x="26" y="293"/>
                    </a:lnTo>
                    <a:lnTo>
                      <a:pt x="26" y="293"/>
                    </a:lnTo>
                    <a:lnTo>
                      <a:pt x="23" y="298"/>
                    </a:lnTo>
                    <a:lnTo>
                      <a:pt x="18" y="303"/>
                    </a:lnTo>
                    <a:lnTo>
                      <a:pt x="10" y="309"/>
                    </a:lnTo>
                    <a:lnTo>
                      <a:pt x="6" y="313"/>
                    </a:lnTo>
                    <a:lnTo>
                      <a:pt x="3" y="318"/>
                    </a:lnTo>
                    <a:lnTo>
                      <a:pt x="1" y="323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0" y="337"/>
                    </a:lnTo>
                    <a:lnTo>
                      <a:pt x="1" y="343"/>
                    </a:lnTo>
                    <a:lnTo>
                      <a:pt x="6" y="353"/>
                    </a:lnTo>
                    <a:lnTo>
                      <a:pt x="10" y="361"/>
                    </a:lnTo>
                    <a:lnTo>
                      <a:pt x="16" y="367"/>
                    </a:lnTo>
                    <a:lnTo>
                      <a:pt x="23" y="374"/>
                    </a:lnTo>
                    <a:lnTo>
                      <a:pt x="28" y="381"/>
                    </a:lnTo>
                    <a:lnTo>
                      <a:pt x="31" y="388"/>
                    </a:lnTo>
                    <a:lnTo>
                      <a:pt x="32" y="392"/>
                    </a:lnTo>
                    <a:lnTo>
                      <a:pt x="33" y="397"/>
                    </a:lnTo>
                    <a:lnTo>
                      <a:pt x="33" y="397"/>
                    </a:lnTo>
                    <a:lnTo>
                      <a:pt x="32" y="403"/>
                    </a:lnTo>
                    <a:lnTo>
                      <a:pt x="29" y="408"/>
                    </a:lnTo>
                    <a:lnTo>
                      <a:pt x="25" y="413"/>
                    </a:lnTo>
                    <a:lnTo>
                      <a:pt x="19" y="416"/>
                    </a:lnTo>
                    <a:lnTo>
                      <a:pt x="15" y="421"/>
                    </a:lnTo>
                    <a:lnTo>
                      <a:pt x="11" y="426"/>
                    </a:lnTo>
                    <a:lnTo>
                      <a:pt x="8" y="431"/>
                    </a:lnTo>
                    <a:lnTo>
                      <a:pt x="7" y="437"/>
                    </a:lnTo>
                    <a:lnTo>
                      <a:pt x="7" y="437"/>
                    </a:lnTo>
                    <a:lnTo>
                      <a:pt x="8" y="438"/>
                    </a:lnTo>
                    <a:lnTo>
                      <a:pt x="9" y="441"/>
                    </a:lnTo>
                    <a:lnTo>
                      <a:pt x="16" y="444"/>
                    </a:lnTo>
                    <a:lnTo>
                      <a:pt x="36" y="454"/>
                    </a:lnTo>
                    <a:lnTo>
                      <a:pt x="46" y="460"/>
                    </a:lnTo>
                    <a:lnTo>
                      <a:pt x="55" y="466"/>
                    </a:lnTo>
                    <a:lnTo>
                      <a:pt x="62" y="472"/>
                    </a:lnTo>
                    <a:lnTo>
                      <a:pt x="64" y="475"/>
                    </a:lnTo>
                    <a:lnTo>
                      <a:pt x="65" y="477"/>
                    </a:lnTo>
                    <a:lnTo>
                      <a:pt x="65" y="477"/>
                    </a:lnTo>
                    <a:lnTo>
                      <a:pt x="68" y="487"/>
                    </a:lnTo>
                    <a:lnTo>
                      <a:pt x="69" y="496"/>
                    </a:lnTo>
                    <a:lnTo>
                      <a:pt x="71" y="515"/>
                    </a:lnTo>
                    <a:lnTo>
                      <a:pt x="74" y="524"/>
                    </a:lnTo>
                    <a:lnTo>
                      <a:pt x="76" y="529"/>
                    </a:lnTo>
                    <a:lnTo>
                      <a:pt x="78" y="533"/>
                    </a:lnTo>
                    <a:lnTo>
                      <a:pt x="82" y="534"/>
                    </a:lnTo>
                    <a:lnTo>
                      <a:pt x="84" y="535"/>
                    </a:lnTo>
                    <a:lnTo>
                      <a:pt x="88" y="536"/>
                    </a:lnTo>
                    <a:lnTo>
                      <a:pt x="88" y="536"/>
                    </a:lnTo>
                    <a:lnTo>
                      <a:pt x="91" y="535"/>
                    </a:lnTo>
                    <a:lnTo>
                      <a:pt x="93" y="534"/>
                    </a:lnTo>
                    <a:lnTo>
                      <a:pt x="98" y="530"/>
                    </a:lnTo>
                    <a:lnTo>
                      <a:pt x="101" y="527"/>
                    </a:lnTo>
                    <a:lnTo>
                      <a:pt x="103" y="526"/>
                    </a:lnTo>
                    <a:lnTo>
                      <a:pt x="107" y="526"/>
                    </a:lnTo>
                    <a:lnTo>
                      <a:pt x="107" y="526"/>
                    </a:lnTo>
                    <a:lnTo>
                      <a:pt x="109" y="526"/>
                    </a:lnTo>
                    <a:lnTo>
                      <a:pt x="112" y="528"/>
                    </a:lnTo>
                    <a:lnTo>
                      <a:pt x="116" y="534"/>
                    </a:lnTo>
                    <a:lnTo>
                      <a:pt x="122" y="541"/>
                    </a:lnTo>
                    <a:lnTo>
                      <a:pt x="125" y="543"/>
                    </a:lnTo>
                    <a:lnTo>
                      <a:pt x="129" y="543"/>
                    </a:lnTo>
                    <a:lnTo>
                      <a:pt x="129" y="543"/>
                    </a:lnTo>
                    <a:lnTo>
                      <a:pt x="132" y="543"/>
                    </a:lnTo>
                    <a:lnTo>
                      <a:pt x="137" y="542"/>
                    </a:lnTo>
                    <a:lnTo>
                      <a:pt x="147" y="537"/>
                    </a:lnTo>
                    <a:lnTo>
                      <a:pt x="159" y="529"/>
                    </a:lnTo>
                    <a:lnTo>
                      <a:pt x="170" y="521"/>
                    </a:lnTo>
                    <a:lnTo>
                      <a:pt x="181" y="511"/>
                    </a:lnTo>
                    <a:lnTo>
                      <a:pt x="190" y="502"/>
                    </a:lnTo>
                    <a:lnTo>
                      <a:pt x="196" y="492"/>
                    </a:lnTo>
                    <a:lnTo>
                      <a:pt x="198" y="488"/>
                    </a:lnTo>
                    <a:lnTo>
                      <a:pt x="198" y="484"/>
                    </a:lnTo>
                    <a:lnTo>
                      <a:pt x="198" y="484"/>
                    </a:lnTo>
                    <a:lnTo>
                      <a:pt x="198" y="459"/>
                    </a:lnTo>
                    <a:lnTo>
                      <a:pt x="198" y="459"/>
                    </a:lnTo>
                    <a:lnTo>
                      <a:pt x="199" y="448"/>
                    </a:lnTo>
                    <a:lnTo>
                      <a:pt x="202" y="434"/>
                    </a:lnTo>
                    <a:lnTo>
                      <a:pt x="206" y="420"/>
                    </a:lnTo>
                    <a:lnTo>
                      <a:pt x="209" y="404"/>
                    </a:lnTo>
                    <a:lnTo>
                      <a:pt x="209" y="404"/>
                    </a:lnTo>
                    <a:lnTo>
                      <a:pt x="215" y="404"/>
                    </a:lnTo>
                    <a:lnTo>
                      <a:pt x="221" y="403"/>
                    </a:lnTo>
                    <a:lnTo>
                      <a:pt x="225" y="403"/>
                    </a:lnTo>
                    <a:lnTo>
                      <a:pt x="231" y="404"/>
                    </a:lnTo>
                    <a:lnTo>
                      <a:pt x="231" y="404"/>
                    </a:lnTo>
                    <a:lnTo>
                      <a:pt x="231" y="379"/>
                    </a:lnTo>
                    <a:lnTo>
                      <a:pt x="231" y="379"/>
                    </a:lnTo>
                    <a:lnTo>
                      <a:pt x="232" y="372"/>
                    </a:lnTo>
                    <a:lnTo>
                      <a:pt x="235" y="366"/>
                    </a:lnTo>
                    <a:lnTo>
                      <a:pt x="239" y="359"/>
                    </a:lnTo>
                    <a:lnTo>
                      <a:pt x="244" y="353"/>
                    </a:lnTo>
                    <a:lnTo>
                      <a:pt x="258" y="339"/>
                    </a:lnTo>
                    <a:lnTo>
                      <a:pt x="271" y="327"/>
                    </a:lnTo>
                    <a:lnTo>
                      <a:pt x="286" y="313"/>
                    </a:lnTo>
                    <a:lnTo>
                      <a:pt x="299" y="299"/>
                    </a:lnTo>
                    <a:lnTo>
                      <a:pt x="305" y="292"/>
                    </a:lnTo>
                    <a:lnTo>
                      <a:pt x="308" y="285"/>
                    </a:lnTo>
                    <a:lnTo>
                      <a:pt x="312" y="278"/>
                    </a:lnTo>
                    <a:lnTo>
                      <a:pt x="312" y="272"/>
                    </a:lnTo>
                    <a:lnTo>
                      <a:pt x="312" y="272"/>
                    </a:lnTo>
                    <a:lnTo>
                      <a:pt x="312" y="267"/>
                    </a:lnTo>
                    <a:lnTo>
                      <a:pt x="309" y="262"/>
                    </a:lnTo>
                    <a:lnTo>
                      <a:pt x="305" y="253"/>
                    </a:lnTo>
                    <a:lnTo>
                      <a:pt x="300" y="243"/>
                    </a:lnTo>
                    <a:lnTo>
                      <a:pt x="298" y="238"/>
                    </a:lnTo>
                    <a:lnTo>
                      <a:pt x="298" y="231"/>
                    </a:lnTo>
                    <a:lnTo>
                      <a:pt x="298" y="231"/>
                    </a:lnTo>
                    <a:lnTo>
                      <a:pt x="298" y="220"/>
                    </a:lnTo>
                    <a:lnTo>
                      <a:pt x="299" y="211"/>
                    </a:lnTo>
                    <a:lnTo>
                      <a:pt x="303" y="202"/>
                    </a:lnTo>
                    <a:lnTo>
                      <a:pt x="306" y="197"/>
                    </a:lnTo>
                    <a:lnTo>
                      <a:pt x="312" y="192"/>
                    </a:lnTo>
                    <a:lnTo>
                      <a:pt x="317" y="190"/>
                    </a:lnTo>
                    <a:lnTo>
                      <a:pt x="326" y="188"/>
                    </a:lnTo>
                    <a:lnTo>
                      <a:pt x="334" y="188"/>
                    </a:lnTo>
                    <a:lnTo>
                      <a:pt x="334" y="188"/>
                    </a:lnTo>
                    <a:lnTo>
                      <a:pt x="331" y="181"/>
                    </a:lnTo>
                    <a:lnTo>
                      <a:pt x="331" y="171"/>
                    </a:lnTo>
                    <a:lnTo>
                      <a:pt x="330" y="154"/>
                    </a:lnTo>
                    <a:lnTo>
                      <a:pt x="330" y="154"/>
                    </a:lnTo>
                    <a:lnTo>
                      <a:pt x="331" y="146"/>
                    </a:lnTo>
                    <a:lnTo>
                      <a:pt x="332" y="139"/>
                    </a:lnTo>
                    <a:lnTo>
                      <a:pt x="336" y="127"/>
                    </a:lnTo>
                    <a:lnTo>
                      <a:pt x="339" y="114"/>
                    </a:lnTo>
                    <a:lnTo>
                      <a:pt x="341" y="107"/>
                    </a:lnTo>
                    <a:lnTo>
                      <a:pt x="342" y="99"/>
                    </a:lnTo>
                    <a:lnTo>
                      <a:pt x="342" y="99"/>
                    </a:lnTo>
                    <a:lnTo>
                      <a:pt x="341" y="87"/>
                    </a:lnTo>
                    <a:lnTo>
                      <a:pt x="337" y="77"/>
                    </a:lnTo>
                    <a:lnTo>
                      <a:pt x="334" y="70"/>
                    </a:lnTo>
                    <a:lnTo>
                      <a:pt x="329" y="63"/>
                    </a:lnTo>
                    <a:lnTo>
                      <a:pt x="324" y="56"/>
                    </a:lnTo>
                    <a:lnTo>
                      <a:pt x="320" y="49"/>
                    </a:lnTo>
                    <a:lnTo>
                      <a:pt x="316" y="39"/>
                    </a:lnTo>
                    <a:lnTo>
                      <a:pt x="315" y="25"/>
                    </a:lnTo>
                    <a:lnTo>
                      <a:pt x="315" y="25"/>
                    </a:lnTo>
                    <a:lnTo>
                      <a:pt x="316" y="9"/>
                    </a:lnTo>
                    <a:lnTo>
                      <a:pt x="317" y="3"/>
                    </a:lnTo>
                    <a:lnTo>
                      <a:pt x="319" y="0"/>
                    </a:lnTo>
                    <a:lnTo>
                      <a:pt x="319" y="0"/>
                    </a:lnTo>
                    <a:lnTo>
                      <a:pt x="315" y="0"/>
                    </a:lnTo>
                    <a:lnTo>
                      <a:pt x="315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8" name="Freeform 54"/>
              <p:cNvSpPr>
                <a:spLocks/>
              </p:cNvSpPr>
              <p:nvPr/>
            </p:nvSpPr>
            <p:spPr bwMode="auto">
              <a:xfrm>
                <a:off x="5637966" y="4621459"/>
                <a:ext cx="294612" cy="210599"/>
              </a:xfrm>
              <a:custGeom>
                <a:avLst/>
                <a:gdLst/>
                <a:ahLst/>
                <a:cxnLst>
                  <a:cxn ang="0">
                    <a:pos x="469" y="354"/>
                  </a:cxn>
                  <a:cxn ang="0">
                    <a:pos x="471" y="306"/>
                  </a:cxn>
                  <a:cxn ang="0">
                    <a:pos x="465" y="295"/>
                  </a:cxn>
                  <a:cxn ang="0">
                    <a:pos x="436" y="286"/>
                  </a:cxn>
                  <a:cxn ang="0">
                    <a:pos x="431" y="279"/>
                  </a:cxn>
                  <a:cxn ang="0">
                    <a:pos x="441" y="247"/>
                  </a:cxn>
                  <a:cxn ang="0">
                    <a:pos x="446" y="220"/>
                  </a:cxn>
                  <a:cxn ang="0">
                    <a:pos x="419" y="199"/>
                  </a:cxn>
                  <a:cxn ang="0">
                    <a:pos x="404" y="169"/>
                  </a:cxn>
                  <a:cxn ang="0">
                    <a:pos x="391" y="113"/>
                  </a:cxn>
                  <a:cxn ang="0">
                    <a:pos x="379" y="100"/>
                  </a:cxn>
                  <a:cxn ang="0">
                    <a:pos x="368" y="95"/>
                  </a:cxn>
                  <a:cxn ang="0">
                    <a:pos x="357" y="99"/>
                  </a:cxn>
                  <a:cxn ang="0">
                    <a:pos x="341" y="93"/>
                  </a:cxn>
                  <a:cxn ang="0">
                    <a:pos x="332" y="64"/>
                  </a:cxn>
                  <a:cxn ang="0">
                    <a:pos x="319" y="35"/>
                  </a:cxn>
                  <a:cxn ang="0">
                    <a:pos x="298" y="29"/>
                  </a:cxn>
                  <a:cxn ang="0">
                    <a:pos x="280" y="39"/>
                  </a:cxn>
                  <a:cxn ang="0">
                    <a:pos x="266" y="40"/>
                  </a:cxn>
                  <a:cxn ang="0">
                    <a:pos x="243" y="26"/>
                  </a:cxn>
                  <a:cxn ang="0">
                    <a:pos x="227" y="19"/>
                  </a:cxn>
                  <a:cxn ang="0">
                    <a:pos x="177" y="20"/>
                  </a:cxn>
                  <a:cxn ang="0">
                    <a:pos x="165" y="13"/>
                  </a:cxn>
                  <a:cxn ang="0">
                    <a:pos x="153" y="1"/>
                  </a:cxn>
                  <a:cxn ang="0">
                    <a:pos x="141" y="3"/>
                  </a:cxn>
                  <a:cxn ang="0">
                    <a:pos x="122" y="20"/>
                  </a:cxn>
                  <a:cxn ang="0">
                    <a:pos x="111" y="19"/>
                  </a:cxn>
                  <a:cxn ang="0">
                    <a:pos x="86" y="17"/>
                  </a:cxn>
                  <a:cxn ang="0">
                    <a:pos x="68" y="38"/>
                  </a:cxn>
                  <a:cxn ang="0">
                    <a:pos x="67" y="65"/>
                  </a:cxn>
                  <a:cxn ang="0">
                    <a:pos x="81" y="94"/>
                  </a:cxn>
                  <a:cxn ang="0">
                    <a:pos x="77" y="112"/>
                  </a:cxn>
                  <a:cxn ang="0">
                    <a:pos x="40" y="154"/>
                  </a:cxn>
                  <a:cxn ang="0">
                    <a:pos x="4" y="193"/>
                  </a:cxn>
                  <a:cxn ang="0">
                    <a:pos x="0" y="227"/>
                  </a:cxn>
                  <a:cxn ang="0">
                    <a:pos x="13" y="234"/>
                  </a:cxn>
                  <a:cxn ang="0">
                    <a:pos x="29" y="262"/>
                  </a:cxn>
                  <a:cxn ang="0">
                    <a:pos x="70" y="272"/>
                  </a:cxn>
                  <a:cxn ang="0">
                    <a:pos x="124" y="277"/>
                  </a:cxn>
                  <a:cxn ang="0">
                    <a:pos x="160" y="290"/>
                  </a:cxn>
                  <a:cxn ang="0">
                    <a:pos x="179" y="309"/>
                  </a:cxn>
                  <a:cxn ang="0">
                    <a:pos x="195" y="311"/>
                  </a:cxn>
                  <a:cxn ang="0">
                    <a:pos x="241" y="293"/>
                  </a:cxn>
                  <a:cxn ang="0">
                    <a:pos x="279" y="276"/>
                  </a:cxn>
                  <a:cxn ang="0">
                    <a:pos x="297" y="278"/>
                  </a:cxn>
                  <a:cxn ang="0">
                    <a:pos x="313" y="293"/>
                  </a:cxn>
                  <a:cxn ang="0">
                    <a:pos x="326" y="325"/>
                  </a:cxn>
                  <a:cxn ang="0">
                    <a:pos x="335" y="330"/>
                  </a:cxn>
                  <a:cxn ang="0">
                    <a:pos x="355" y="321"/>
                  </a:cxn>
                  <a:cxn ang="0">
                    <a:pos x="364" y="329"/>
                  </a:cxn>
                  <a:cxn ang="0">
                    <a:pos x="379" y="344"/>
                  </a:cxn>
                  <a:cxn ang="0">
                    <a:pos x="387" y="342"/>
                  </a:cxn>
                  <a:cxn ang="0">
                    <a:pos x="401" y="333"/>
                  </a:cxn>
                  <a:cxn ang="0">
                    <a:pos x="428" y="348"/>
                  </a:cxn>
                  <a:cxn ang="0">
                    <a:pos x="464" y="363"/>
                  </a:cxn>
                </a:cxnLst>
                <a:rect l="0" t="0" r="r" b="b"/>
                <a:pathLst>
                  <a:path w="473" h="370">
                    <a:moveTo>
                      <a:pt x="467" y="370"/>
                    </a:moveTo>
                    <a:lnTo>
                      <a:pt x="467" y="370"/>
                    </a:lnTo>
                    <a:lnTo>
                      <a:pt x="467" y="363"/>
                    </a:lnTo>
                    <a:lnTo>
                      <a:pt x="469" y="354"/>
                    </a:lnTo>
                    <a:lnTo>
                      <a:pt x="472" y="336"/>
                    </a:lnTo>
                    <a:lnTo>
                      <a:pt x="473" y="325"/>
                    </a:lnTo>
                    <a:lnTo>
                      <a:pt x="473" y="315"/>
                    </a:lnTo>
                    <a:lnTo>
                      <a:pt x="471" y="306"/>
                    </a:lnTo>
                    <a:lnTo>
                      <a:pt x="470" y="301"/>
                    </a:lnTo>
                    <a:lnTo>
                      <a:pt x="467" y="298"/>
                    </a:lnTo>
                    <a:lnTo>
                      <a:pt x="467" y="298"/>
                    </a:lnTo>
                    <a:lnTo>
                      <a:pt x="465" y="295"/>
                    </a:lnTo>
                    <a:lnTo>
                      <a:pt x="462" y="294"/>
                    </a:lnTo>
                    <a:lnTo>
                      <a:pt x="449" y="291"/>
                    </a:lnTo>
                    <a:lnTo>
                      <a:pt x="442" y="288"/>
                    </a:lnTo>
                    <a:lnTo>
                      <a:pt x="436" y="286"/>
                    </a:lnTo>
                    <a:lnTo>
                      <a:pt x="432" y="283"/>
                    </a:lnTo>
                    <a:lnTo>
                      <a:pt x="431" y="280"/>
                    </a:lnTo>
                    <a:lnTo>
                      <a:pt x="431" y="279"/>
                    </a:lnTo>
                    <a:lnTo>
                      <a:pt x="431" y="279"/>
                    </a:lnTo>
                    <a:lnTo>
                      <a:pt x="431" y="272"/>
                    </a:lnTo>
                    <a:lnTo>
                      <a:pt x="433" y="267"/>
                    </a:lnTo>
                    <a:lnTo>
                      <a:pt x="437" y="254"/>
                    </a:lnTo>
                    <a:lnTo>
                      <a:pt x="441" y="247"/>
                    </a:lnTo>
                    <a:lnTo>
                      <a:pt x="443" y="239"/>
                    </a:lnTo>
                    <a:lnTo>
                      <a:pt x="444" y="230"/>
                    </a:lnTo>
                    <a:lnTo>
                      <a:pt x="446" y="220"/>
                    </a:lnTo>
                    <a:lnTo>
                      <a:pt x="446" y="220"/>
                    </a:lnTo>
                    <a:lnTo>
                      <a:pt x="437" y="216"/>
                    </a:lnTo>
                    <a:lnTo>
                      <a:pt x="431" y="210"/>
                    </a:lnTo>
                    <a:lnTo>
                      <a:pt x="425" y="204"/>
                    </a:lnTo>
                    <a:lnTo>
                      <a:pt x="419" y="199"/>
                    </a:lnTo>
                    <a:lnTo>
                      <a:pt x="414" y="192"/>
                    </a:lnTo>
                    <a:lnTo>
                      <a:pt x="411" y="184"/>
                    </a:lnTo>
                    <a:lnTo>
                      <a:pt x="404" y="169"/>
                    </a:lnTo>
                    <a:lnTo>
                      <a:pt x="404" y="169"/>
                    </a:lnTo>
                    <a:lnTo>
                      <a:pt x="401" y="157"/>
                    </a:lnTo>
                    <a:lnTo>
                      <a:pt x="398" y="145"/>
                    </a:lnTo>
                    <a:lnTo>
                      <a:pt x="394" y="123"/>
                    </a:lnTo>
                    <a:lnTo>
                      <a:pt x="391" y="113"/>
                    </a:lnTo>
                    <a:lnTo>
                      <a:pt x="387" y="105"/>
                    </a:lnTo>
                    <a:lnTo>
                      <a:pt x="385" y="103"/>
                    </a:lnTo>
                    <a:lnTo>
                      <a:pt x="382" y="101"/>
                    </a:lnTo>
                    <a:lnTo>
                      <a:pt x="379" y="100"/>
                    </a:lnTo>
                    <a:lnTo>
                      <a:pt x="375" y="99"/>
                    </a:lnTo>
                    <a:lnTo>
                      <a:pt x="375" y="99"/>
                    </a:lnTo>
                    <a:lnTo>
                      <a:pt x="370" y="96"/>
                    </a:lnTo>
                    <a:lnTo>
                      <a:pt x="368" y="95"/>
                    </a:lnTo>
                    <a:lnTo>
                      <a:pt x="367" y="96"/>
                    </a:lnTo>
                    <a:lnTo>
                      <a:pt x="365" y="97"/>
                    </a:lnTo>
                    <a:lnTo>
                      <a:pt x="362" y="99"/>
                    </a:lnTo>
                    <a:lnTo>
                      <a:pt x="357" y="99"/>
                    </a:lnTo>
                    <a:lnTo>
                      <a:pt x="357" y="99"/>
                    </a:lnTo>
                    <a:lnTo>
                      <a:pt x="350" y="99"/>
                    </a:lnTo>
                    <a:lnTo>
                      <a:pt x="345" y="96"/>
                    </a:lnTo>
                    <a:lnTo>
                      <a:pt x="341" y="93"/>
                    </a:lnTo>
                    <a:lnTo>
                      <a:pt x="337" y="88"/>
                    </a:lnTo>
                    <a:lnTo>
                      <a:pt x="336" y="82"/>
                    </a:lnTo>
                    <a:lnTo>
                      <a:pt x="334" y="77"/>
                    </a:lnTo>
                    <a:lnTo>
                      <a:pt x="332" y="64"/>
                    </a:lnTo>
                    <a:lnTo>
                      <a:pt x="328" y="51"/>
                    </a:lnTo>
                    <a:lnTo>
                      <a:pt x="326" y="46"/>
                    </a:lnTo>
                    <a:lnTo>
                      <a:pt x="324" y="40"/>
                    </a:lnTo>
                    <a:lnTo>
                      <a:pt x="319" y="35"/>
                    </a:lnTo>
                    <a:lnTo>
                      <a:pt x="313" y="32"/>
                    </a:lnTo>
                    <a:lnTo>
                      <a:pt x="306" y="29"/>
                    </a:lnTo>
                    <a:lnTo>
                      <a:pt x="298" y="29"/>
                    </a:lnTo>
                    <a:lnTo>
                      <a:pt x="298" y="29"/>
                    </a:lnTo>
                    <a:lnTo>
                      <a:pt x="295" y="29"/>
                    </a:lnTo>
                    <a:lnTo>
                      <a:pt x="292" y="31"/>
                    </a:lnTo>
                    <a:lnTo>
                      <a:pt x="287" y="34"/>
                    </a:lnTo>
                    <a:lnTo>
                      <a:pt x="280" y="39"/>
                    </a:lnTo>
                    <a:lnTo>
                      <a:pt x="276" y="40"/>
                    </a:lnTo>
                    <a:lnTo>
                      <a:pt x="272" y="40"/>
                    </a:lnTo>
                    <a:lnTo>
                      <a:pt x="272" y="40"/>
                    </a:lnTo>
                    <a:lnTo>
                      <a:pt x="266" y="40"/>
                    </a:lnTo>
                    <a:lnTo>
                      <a:pt x="260" y="38"/>
                    </a:lnTo>
                    <a:lnTo>
                      <a:pt x="256" y="35"/>
                    </a:lnTo>
                    <a:lnTo>
                      <a:pt x="251" y="32"/>
                    </a:lnTo>
                    <a:lnTo>
                      <a:pt x="243" y="26"/>
                    </a:lnTo>
                    <a:lnTo>
                      <a:pt x="240" y="24"/>
                    </a:lnTo>
                    <a:lnTo>
                      <a:pt x="235" y="21"/>
                    </a:lnTo>
                    <a:lnTo>
                      <a:pt x="235" y="21"/>
                    </a:lnTo>
                    <a:lnTo>
                      <a:pt x="227" y="19"/>
                    </a:lnTo>
                    <a:lnTo>
                      <a:pt x="219" y="19"/>
                    </a:lnTo>
                    <a:lnTo>
                      <a:pt x="203" y="20"/>
                    </a:lnTo>
                    <a:lnTo>
                      <a:pt x="185" y="20"/>
                    </a:lnTo>
                    <a:lnTo>
                      <a:pt x="177" y="20"/>
                    </a:lnTo>
                    <a:lnTo>
                      <a:pt x="169" y="18"/>
                    </a:lnTo>
                    <a:lnTo>
                      <a:pt x="169" y="18"/>
                    </a:lnTo>
                    <a:lnTo>
                      <a:pt x="167" y="16"/>
                    </a:lnTo>
                    <a:lnTo>
                      <a:pt x="165" y="13"/>
                    </a:lnTo>
                    <a:lnTo>
                      <a:pt x="162" y="8"/>
                    </a:lnTo>
                    <a:lnTo>
                      <a:pt x="160" y="4"/>
                    </a:lnTo>
                    <a:lnTo>
                      <a:pt x="158" y="2"/>
                    </a:lnTo>
                    <a:lnTo>
                      <a:pt x="153" y="1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3" y="1"/>
                    </a:lnTo>
                    <a:lnTo>
                      <a:pt x="141" y="3"/>
                    </a:lnTo>
                    <a:lnTo>
                      <a:pt x="134" y="10"/>
                    </a:lnTo>
                    <a:lnTo>
                      <a:pt x="130" y="15"/>
                    </a:lnTo>
                    <a:lnTo>
                      <a:pt x="127" y="18"/>
                    </a:lnTo>
                    <a:lnTo>
                      <a:pt x="122" y="20"/>
                    </a:lnTo>
                    <a:lnTo>
                      <a:pt x="118" y="21"/>
                    </a:lnTo>
                    <a:lnTo>
                      <a:pt x="118" y="21"/>
                    </a:lnTo>
                    <a:lnTo>
                      <a:pt x="114" y="20"/>
                    </a:lnTo>
                    <a:lnTo>
                      <a:pt x="111" y="19"/>
                    </a:lnTo>
                    <a:lnTo>
                      <a:pt x="103" y="15"/>
                    </a:lnTo>
                    <a:lnTo>
                      <a:pt x="103" y="15"/>
                    </a:lnTo>
                    <a:lnTo>
                      <a:pt x="95" y="15"/>
                    </a:lnTo>
                    <a:lnTo>
                      <a:pt x="86" y="17"/>
                    </a:lnTo>
                    <a:lnTo>
                      <a:pt x="81" y="19"/>
                    </a:lnTo>
                    <a:lnTo>
                      <a:pt x="75" y="24"/>
                    </a:lnTo>
                    <a:lnTo>
                      <a:pt x="72" y="29"/>
                    </a:lnTo>
                    <a:lnTo>
                      <a:pt x="68" y="38"/>
                    </a:lnTo>
                    <a:lnTo>
                      <a:pt x="67" y="47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7" y="65"/>
                    </a:lnTo>
                    <a:lnTo>
                      <a:pt x="69" y="70"/>
                    </a:lnTo>
                    <a:lnTo>
                      <a:pt x="74" y="80"/>
                    </a:lnTo>
                    <a:lnTo>
                      <a:pt x="78" y="89"/>
                    </a:lnTo>
                    <a:lnTo>
                      <a:pt x="81" y="94"/>
                    </a:lnTo>
                    <a:lnTo>
                      <a:pt x="81" y="99"/>
                    </a:lnTo>
                    <a:lnTo>
                      <a:pt x="81" y="99"/>
                    </a:lnTo>
                    <a:lnTo>
                      <a:pt x="81" y="105"/>
                    </a:lnTo>
                    <a:lnTo>
                      <a:pt x="77" y="112"/>
                    </a:lnTo>
                    <a:lnTo>
                      <a:pt x="74" y="119"/>
                    </a:lnTo>
                    <a:lnTo>
                      <a:pt x="68" y="126"/>
                    </a:lnTo>
                    <a:lnTo>
                      <a:pt x="55" y="140"/>
                    </a:lnTo>
                    <a:lnTo>
                      <a:pt x="40" y="154"/>
                    </a:lnTo>
                    <a:lnTo>
                      <a:pt x="27" y="166"/>
                    </a:lnTo>
                    <a:lnTo>
                      <a:pt x="13" y="180"/>
                    </a:lnTo>
                    <a:lnTo>
                      <a:pt x="8" y="186"/>
                    </a:lnTo>
                    <a:lnTo>
                      <a:pt x="4" y="193"/>
                    </a:lnTo>
                    <a:lnTo>
                      <a:pt x="1" y="199"/>
                    </a:lnTo>
                    <a:lnTo>
                      <a:pt x="0" y="206"/>
                    </a:lnTo>
                    <a:lnTo>
                      <a:pt x="0" y="206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5" y="229"/>
                    </a:lnTo>
                    <a:lnTo>
                      <a:pt x="8" y="230"/>
                    </a:lnTo>
                    <a:lnTo>
                      <a:pt x="13" y="234"/>
                    </a:lnTo>
                    <a:lnTo>
                      <a:pt x="16" y="240"/>
                    </a:lnTo>
                    <a:lnTo>
                      <a:pt x="20" y="246"/>
                    </a:lnTo>
                    <a:lnTo>
                      <a:pt x="26" y="257"/>
                    </a:lnTo>
                    <a:lnTo>
                      <a:pt x="29" y="262"/>
                    </a:lnTo>
                    <a:lnTo>
                      <a:pt x="34" y="264"/>
                    </a:lnTo>
                    <a:lnTo>
                      <a:pt x="34" y="264"/>
                    </a:lnTo>
                    <a:lnTo>
                      <a:pt x="53" y="270"/>
                    </a:lnTo>
                    <a:lnTo>
                      <a:pt x="70" y="272"/>
                    </a:lnTo>
                    <a:lnTo>
                      <a:pt x="85" y="275"/>
                    </a:lnTo>
                    <a:lnTo>
                      <a:pt x="98" y="275"/>
                    </a:lnTo>
                    <a:lnTo>
                      <a:pt x="111" y="276"/>
                    </a:lnTo>
                    <a:lnTo>
                      <a:pt x="124" y="277"/>
                    </a:lnTo>
                    <a:lnTo>
                      <a:pt x="138" y="280"/>
                    </a:lnTo>
                    <a:lnTo>
                      <a:pt x="154" y="286"/>
                    </a:lnTo>
                    <a:lnTo>
                      <a:pt x="154" y="286"/>
                    </a:lnTo>
                    <a:lnTo>
                      <a:pt x="160" y="290"/>
                    </a:lnTo>
                    <a:lnTo>
                      <a:pt x="164" y="293"/>
                    </a:lnTo>
                    <a:lnTo>
                      <a:pt x="172" y="302"/>
                    </a:lnTo>
                    <a:lnTo>
                      <a:pt x="175" y="306"/>
                    </a:lnTo>
                    <a:lnTo>
                      <a:pt x="179" y="309"/>
                    </a:lnTo>
                    <a:lnTo>
                      <a:pt x="182" y="311"/>
                    </a:lnTo>
                    <a:lnTo>
                      <a:pt x="188" y="311"/>
                    </a:lnTo>
                    <a:lnTo>
                      <a:pt x="188" y="311"/>
                    </a:lnTo>
                    <a:lnTo>
                      <a:pt x="195" y="311"/>
                    </a:lnTo>
                    <a:lnTo>
                      <a:pt x="203" y="310"/>
                    </a:lnTo>
                    <a:lnTo>
                      <a:pt x="217" y="306"/>
                    </a:lnTo>
                    <a:lnTo>
                      <a:pt x="229" y="300"/>
                    </a:lnTo>
                    <a:lnTo>
                      <a:pt x="241" y="293"/>
                    </a:lnTo>
                    <a:lnTo>
                      <a:pt x="252" y="287"/>
                    </a:lnTo>
                    <a:lnTo>
                      <a:pt x="264" y="281"/>
                    </a:lnTo>
                    <a:lnTo>
                      <a:pt x="274" y="277"/>
                    </a:lnTo>
                    <a:lnTo>
                      <a:pt x="279" y="276"/>
                    </a:lnTo>
                    <a:lnTo>
                      <a:pt x="283" y="276"/>
                    </a:lnTo>
                    <a:lnTo>
                      <a:pt x="283" y="276"/>
                    </a:lnTo>
                    <a:lnTo>
                      <a:pt x="291" y="276"/>
                    </a:lnTo>
                    <a:lnTo>
                      <a:pt x="297" y="278"/>
                    </a:lnTo>
                    <a:lnTo>
                      <a:pt x="303" y="280"/>
                    </a:lnTo>
                    <a:lnTo>
                      <a:pt x="307" y="284"/>
                    </a:lnTo>
                    <a:lnTo>
                      <a:pt x="311" y="288"/>
                    </a:lnTo>
                    <a:lnTo>
                      <a:pt x="313" y="293"/>
                    </a:lnTo>
                    <a:lnTo>
                      <a:pt x="318" y="302"/>
                    </a:lnTo>
                    <a:lnTo>
                      <a:pt x="320" y="313"/>
                    </a:lnTo>
                    <a:lnTo>
                      <a:pt x="324" y="322"/>
                    </a:lnTo>
                    <a:lnTo>
                      <a:pt x="326" y="325"/>
                    </a:lnTo>
                    <a:lnTo>
                      <a:pt x="328" y="327"/>
                    </a:lnTo>
                    <a:lnTo>
                      <a:pt x="330" y="330"/>
                    </a:lnTo>
                    <a:lnTo>
                      <a:pt x="335" y="330"/>
                    </a:lnTo>
                    <a:lnTo>
                      <a:pt x="335" y="330"/>
                    </a:lnTo>
                    <a:lnTo>
                      <a:pt x="337" y="330"/>
                    </a:lnTo>
                    <a:lnTo>
                      <a:pt x="341" y="329"/>
                    </a:lnTo>
                    <a:lnTo>
                      <a:pt x="348" y="324"/>
                    </a:lnTo>
                    <a:lnTo>
                      <a:pt x="355" y="321"/>
                    </a:lnTo>
                    <a:lnTo>
                      <a:pt x="357" y="319"/>
                    </a:lnTo>
                    <a:lnTo>
                      <a:pt x="360" y="318"/>
                    </a:lnTo>
                    <a:lnTo>
                      <a:pt x="360" y="318"/>
                    </a:lnTo>
                    <a:lnTo>
                      <a:pt x="364" y="329"/>
                    </a:lnTo>
                    <a:lnTo>
                      <a:pt x="368" y="337"/>
                    </a:lnTo>
                    <a:lnTo>
                      <a:pt x="372" y="340"/>
                    </a:lnTo>
                    <a:lnTo>
                      <a:pt x="375" y="342"/>
                    </a:lnTo>
                    <a:lnTo>
                      <a:pt x="379" y="344"/>
                    </a:lnTo>
                    <a:lnTo>
                      <a:pt x="382" y="345"/>
                    </a:lnTo>
                    <a:lnTo>
                      <a:pt x="382" y="345"/>
                    </a:lnTo>
                    <a:lnTo>
                      <a:pt x="385" y="344"/>
                    </a:lnTo>
                    <a:lnTo>
                      <a:pt x="387" y="342"/>
                    </a:lnTo>
                    <a:lnTo>
                      <a:pt x="391" y="339"/>
                    </a:lnTo>
                    <a:lnTo>
                      <a:pt x="396" y="336"/>
                    </a:lnTo>
                    <a:lnTo>
                      <a:pt x="398" y="334"/>
                    </a:lnTo>
                    <a:lnTo>
                      <a:pt x="401" y="333"/>
                    </a:lnTo>
                    <a:lnTo>
                      <a:pt x="401" y="333"/>
                    </a:lnTo>
                    <a:lnTo>
                      <a:pt x="408" y="334"/>
                    </a:lnTo>
                    <a:lnTo>
                      <a:pt x="414" y="338"/>
                    </a:lnTo>
                    <a:lnTo>
                      <a:pt x="428" y="348"/>
                    </a:lnTo>
                    <a:lnTo>
                      <a:pt x="435" y="354"/>
                    </a:lnTo>
                    <a:lnTo>
                      <a:pt x="444" y="359"/>
                    </a:lnTo>
                    <a:lnTo>
                      <a:pt x="454" y="362"/>
                    </a:lnTo>
                    <a:lnTo>
                      <a:pt x="464" y="363"/>
                    </a:lnTo>
                    <a:lnTo>
                      <a:pt x="464" y="363"/>
                    </a:lnTo>
                    <a:lnTo>
                      <a:pt x="467" y="370"/>
                    </a:lnTo>
                    <a:lnTo>
                      <a:pt x="467" y="37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79" name="Freeform 55"/>
              <p:cNvSpPr>
                <a:spLocks/>
              </p:cNvSpPr>
              <p:nvPr/>
            </p:nvSpPr>
            <p:spPr bwMode="auto">
              <a:xfrm>
                <a:off x="9310630" y="5466117"/>
                <a:ext cx="647897" cy="904669"/>
              </a:xfrm>
              <a:custGeom>
                <a:avLst/>
                <a:gdLst/>
                <a:ahLst/>
                <a:cxnLst>
                  <a:cxn ang="0">
                    <a:pos x="568" y="72"/>
                  </a:cxn>
                  <a:cxn ang="0">
                    <a:pos x="672" y="166"/>
                  </a:cxn>
                  <a:cxn ang="0">
                    <a:pos x="675" y="213"/>
                  </a:cxn>
                  <a:cxn ang="0">
                    <a:pos x="719" y="231"/>
                  </a:cxn>
                  <a:cxn ang="0">
                    <a:pos x="734" y="266"/>
                  </a:cxn>
                  <a:cxn ang="0">
                    <a:pos x="748" y="298"/>
                  </a:cxn>
                  <a:cxn ang="0">
                    <a:pos x="802" y="265"/>
                  </a:cxn>
                  <a:cxn ang="0">
                    <a:pos x="848" y="296"/>
                  </a:cxn>
                  <a:cxn ang="0">
                    <a:pos x="888" y="291"/>
                  </a:cxn>
                  <a:cxn ang="0">
                    <a:pos x="934" y="352"/>
                  </a:cxn>
                  <a:cxn ang="0">
                    <a:pos x="936" y="396"/>
                  </a:cxn>
                  <a:cxn ang="0">
                    <a:pos x="980" y="442"/>
                  </a:cxn>
                  <a:cxn ang="0">
                    <a:pos x="957" y="473"/>
                  </a:cxn>
                  <a:cxn ang="0">
                    <a:pos x="1007" y="526"/>
                  </a:cxn>
                  <a:cxn ang="0">
                    <a:pos x="996" y="597"/>
                  </a:cxn>
                  <a:cxn ang="0">
                    <a:pos x="926" y="720"/>
                  </a:cxn>
                  <a:cxn ang="0">
                    <a:pos x="939" y="763"/>
                  </a:cxn>
                  <a:cxn ang="0">
                    <a:pos x="1015" y="759"/>
                  </a:cxn>
                  <a:cxn ang="0">
                    <a:pos x="1017" y="846"/>
                  </a:cxn>
                  <a:cxn ang="0">
                    <a:pos x="999" y="1057"/>
                  </a:cxn>
                  <a:cxn ang="0">
                    <a:pos x="1039" y="1138"/>
                  </a:cxn>
                  <a:cxn ang="0">
                    <a:pos x="984" y="1213"/>
                  </a:cxn>
                  <a:cxn ang="0">
                    <a:pos x="878" y="1278"/>
                  </a:cxn>
                  <a:cxn ang="0">
                    <a:pos x="772" y="1252"/>
                  </a:cxn>
                  <a:cxn ang="0">
                    <a:pos x="703" y="1291"/>
                  </a:cxn>
                  <a:cxn ang="0">
                    <a:pos x="595" y="1277"/>
                  </a:cxn>
                  <a:cxn ang="0">
                    <a:pos x="538" y="1329"/>
                  </a:cxn>
                  <a:cxn ang="0">
                    <a:pos x="354" y="1529"/>
                  </a:cxn>
                  <a:cxn ang="0">
                    <a:pos x="190" y="1594"/>
                  </a:cxn>
                  <a:cxn ang="0">
                    <a:pos x="44" y="1575"/>
                  </a:cxn>
                  <a:cxn ang="0">
                    <a:pos x="2" y="1516"/>
                  </a:cxn>
                  <a:cxn ang="0">
                    <a:pos x="59" y="1439"/>
                  </a:cxn>
                  <a:cxn ang="0">
                    <a:pos x="11" y="1407"/>
                  </a:cxn>
                  <a:cxn ang="0">
                    <a:pos x="27" y="1350"/>
                  </a:cxn>
                  <a:cxn ang="0">
                    <a:pos x="15" y="1304"/>
                  </a:cxn>
                  <a:cxn ang="0">
                    <a:pos x="84" y="1278"/>
                  </a:cxn>
                  <a:cxn ang="0">
                    <a:pos x="129" y="1240"/>
                  </a:cxn>
                  <a:cxn ang="0">
                    <a:pos x="200" y="1230"/>
                  </a:cxn>
                  <a:cxn ang="0">
                    <a:pos x="220" y="1193"/>
                  </a:cxn>
                  <a:cxn ang="0">
                    <a:pos x="292" y="1093"/>
                  </a:cxn>
                  <a:cxn ang="0">
                    <a:pos x="366" y="1039"/>
                  </a:cxn>
                  <a:cxn ang="0">
                    <a:pos x="444" y="947"/>
                  </a:cxn>
                  <a:cxn ang="0">
                    <a:pos x="412" y="882"/>
                  </a:cxn>
                  <a:cxn ang="0">
                    <a:pos x="378" y="833"/>
                  </a:cxn>
                  <a:cxn ang="0">
                    <a:pos x="422" y="794"/>
                  </a:cxn>
                  <a:cxn ang="0">
                    <a:pos x="503" y="644"/>
                  </a:cxn>
                  <a:cxn ang="0">
                    <a:pos x="559" y="598"/>
                  </a:cxn>
                  <a:cxn ang="0">
                    <a:pos x="542" y="541"/>
                  </a:cxn>
                  <a:cxn ang="0">
                    <a:pos x="456" y="511"/>
                  </a:cxn>
                  <a:cxn ang="0">
                    <a:pos x="372" y="363"/>
                  </a:cxn>
                  <a:cxn ang="0">
                    <a:pos x="352" y="322"/>
                  </a:cxn>
                  <a:cxn ang="0">
                    <a:pos x="388" y="305"/>
                  </a:cxn>
                  <a:cxn ang="0">
                    <a:pos x="436" y="305"/>
                  </a:cxn>
                  <a:cxn ang="0">
                    <a:pos x="482" y="233"/>
                  </a:cxn>
                  <a:cxn ang="0">
                    <a:pos x="489" y="191"/>
                  </a:cxn>
                  <a:cxn ang="0">
                    <a:pos x="415" y="156"/>
                  </a:cxn>
                  <a:cxn ang="0">
                    <a:pos x="435" y="37"/>
                  </a:cxn>
                  <a:cxn ang="0">
                    <a:pos x="525" y="18"/>
                  </a:cxn>
                </a:cxnLst>
                <a:rect l="0" t="0" r="r" b="b"/>
                <a:pathLst>
                  <a:path w="1039" h="1597">
                    <a:moveTo>
                      <a:pt x="521" y="0"/>
                    </a:moveTo>
                    <a:lnTo>
                      <a:pt x="521" y="0"/>
                    </a:lnTo>
                    <a:lnTo>
                      <a:pt x="521" y="0"/>
                    </a:lnTo>
                    <a:lnTo>
                      <a:pt x="521" y="0"/>
                    </a:lnTo>
                    <a:lnTo>
                      <a:pt x="531" y="10"/>
                    </a:lnTo>
                    <a:lnTo>
                      <a:pt x="540" y="22"/>
                    </a:lnTo>
                    <a:lnTo>
                      <a:pt x="548" y="33"/>
                    </a:lnTo>
                    <a:lnTo>
                      <a:pt x="554" y="46"/>
                    </a:lnTo>
                    <a:lnTo>
                      <a:pt x="568" y="72"/>
                    </a:lnTo>
                    <a:lnTo>
                      <a:pt x="582" y="98"/>
                    </a:lnTo>
                    <a:lnTo>
                      <a:pt x="589" y="110"/>
                    </a:lnTo>
                    <a:lnTo>
                      <a:pt x="597" y="122"/>
                    </a:lnTo>
                    <a:lnTo>
                      <a:pt x="606" y="132"/>
                    </a:lnTo>
                    <a:lnTo>
                      <a:pt x="617" y="143"/>
                    </a:lnTo>
                    <a:lnTo>
                      <a:pt x="627" y="151"/>
                    </a:lnTo>
                    <a:lnTo>
                      <a:pt x="641" y="158"/>
                    </a:lnTo>
                    <a:lnTo>
                      <a:pt x="656" y="162"/>
                    </a:lnTo>
                    <a:lnTo>
                      <a:pt x="672" y="166"/>
                    </a:lnTo>
                    <a:lnTo>
                      <a:pt x="672" y="166"/>
                    </a:lnTo>
                    <a:lnTo>
                      <a:pt x="670" y="171"/>
                    </a:lnTo>
                    <a:lnTo>
                      <a:pt x="667" y="177"/>
                    </a:lnTo>
                    <a:lnTo>
                      <a:pt x="665" y="184"/>
                    </a:lnTo>
                    <a:lnTo>
                      <a:pt x="664" y="192"/>
                    </a:lnTo>
                    <a:lnTo>
                      <a:pt x="666" y="201"/>
                    </a:lnTo>
                    <a:lnTo>
                      <a:pt x="668" y="205"/>
                    </a:lnTo>
                    <a:lnTo>
                      <a:pt x="671" y="209"/>
                    </a:lnTo>
                    <a:lnTo>
                      <a:pt x="675" y="213"/>
                    </a:lnTo>
                    <a:lnTo>
                      <a:pt x="680" y="216"/>
                    </a:lnTo>
                    <a:lnTo>
                      <a:pt x="680" y="216"/>
                    </a:lnTo>
                    <a:lnTo>
                      <a:pt x="690" y="221"/>
                    </a:lnTo>
                    <a:lnTo>
                      <a:pt x="697" y="223"/>
                    </a:lnTo>
                    <a:lnTo>
                      <a:pt x="704" y="224"/>
                    </a:lnTo>
                    <a:lnTo>
                      <a:pt x="706" y="224"/>
                    </a:lnTo>
                    <a:lnTo>
                      <a:pt x="709" y="225"/>
                    </a:lnTo>
                    <a:lnTo>
                      <a:pt x="719" y="231"/>
                    </a:lnTo>
                    <a:lnTo>
                      <a:pt x="719" y="231"/>
                    </a:lnTo>
                    <a:lnTo>
                      <a:pt x="728" y="236"/>
                    </a:lnTo>
                    <a:lnTo>
                      <a:pt x="735" y="238"/>
                    </a:lnTo>
                    <a:lnTo>
                      <a:pt x="745" y="242"/>
                    </a:lnTo>
                    <a:lnTo>
                      <a:pt x="748" y="244"/>
                    </a:lnTo>
                    <a:lnTo>
                      <a:pt x="748" y="247"/>
                    </a:lnTo>
                    <a:lnTo>
                      <a:pt x="744" y="253"/>
                    </a:lnTo>
                    <a:lnTo>
                      <a:pt x="737" y="261"/>
                    </a:lnTo>
                    <a:lnTo>
                      <a:pt x="737" y="261"/>
                    </a:lnTo>
                    <a:lnTo>
                      <a:pt x="734" y="266"/>
                    </a:lnTo>
                    <a:lnTo>
                      <a:pt x="732" y="271"/>
                    </a:lnTo>
                    <a:lnTo>
                      <a:pt x="731" y="276"/>
                    </a:lnTo>
                    <a:lnTo>
                      <a:pt x="731" y="282"/>
                    </a:lnTo>
                    <a:lnTo>
                      <a:pt x="732" y="285"/>
                    </a:lnTo>
                    <a:lnTo>
                      <a:pt x="734" y="290"/>
                    </a:lnTo>
                    <a:lnTo>
                      <a:pt x="736" y="292"/>
                    </a:lnTo>
                    <a:lnTo>
                      <a:pt x="740" y="296"/>
                    </a:lnTo>
                    <a:lnTo>
                      <a:pt x="743" y="297"/>
                    </a:lnTo>
                    <a:lnTo>
                      <a:pt x="748" y="298"/>
                    </a:lnTo>
                    <a:lnTo>
                      <a:pt x="752" y="298"/>
                    </a:lnTo>
                    <a:lnTo>
                      <a:pt x="758" y="298"/>
                    </a:lnTo>
                    <a:lnTo>
                      <a:pt x="764" y="296"/>
                    </a:lnTo>
                    <a:lnTo>
                      <a:pt x="770" y="293"/>
                    </a:lnTo>
                    <a:lnTo>
                      <a:pt x="775" y="289"/>
                    </a:lnTo>
                    <a:lnTo>
                      <a:pt x="782" y="283"/>
                    </a:lnTo>
                    <a:lnTo>
                      <a:pt x="782" y="283"/>
                    </a:lnTo>
                    <a:lnTo>
                      <a:pt x="793" y="273"/>
                    </a:lnTo>
                    <a:lnTo>
                      <a:pt x="802" y="265"/>
                    </a:lnTo>
                    <a:lnTo>
                      <a:pt x="809" y="260"/>
                    </a:lnTo>
                    <a:lnTo>
                      <a:pt x="817" y="259"/>
                    </a:lnTo>
                    <a:lnTo>
                      <a:pt x="819" y="259"/>
                    </a:lnTo>
                    <a:lnTo>
                      <a:pt x="823" y="260"/>
                    </a:lnTo>
                    <a:lnTo>
                      <a:pt x="828" y="265"/>
                    </a:lnTo>
                    <a:lnTo>
                      <a:pt x="833" y="270"/>
                    </a:lnTo>
                    <a:lnTo>
                      <a:pt x="838" y="278"/>
                    </a:lnTo>
                    <a:lnTo>
                      <a:pt x="838" y="278"/>
                    </a:lnTo>
                    <a:lnTo>
                      <a:pt x="848" y="296"/>
                    </a:lnTo>
                    <a:lnTo>
                      <a:pt x="852" y="301"/>
                    </a:lnTo>
                    <a:lnTo>
                      <a:pt x="857" y="305"/>
                    </a:lnTo>
                    <a:lnTo>
                      <a:pt x="863" y="307"/>
                    </a:lnTo>
                    <a:lnTo>
                      <a:pt x="867" y="306"/>
                    </a:lnTo>
                    <a:lnTo>
                      <a:pt x="872" y="304"/>
                    </a:lnTo>
                    <a:lnTo>
                      <a:pt x="878" y="298"/>
                    </a:lnTo>
                    <a:lnTo>
                      <a:pt x="878" y="298"/>
                    </a:lnTo>
                    <a:lnTo>
                      <a:pt x="884" y="293"/>
                    </a:lnTo>
                    <a:lnTo>
                      <a:pt x="888" y="291"/>
                    </a:lnTo>
                    <a:lnTo>
                      <a:pt x="893" y="291"/>
                    </a:lnTo>
                    <a:lnTo>
                      <a:pt x="899" y="292"/>
                    </a:lnTo>
                    <a:lnTo>
                      <a:pt x="903" y="297"/>
                    </a:lnTo>
                    <a:lnTo>
                      <a:pt x="908" y="304"/>
                    </a:lnTo>
                    <a:lnTo>
                      <a:pt x="913" y="312"/>
                    </a:lnTo>
                    <a:lnTo>
                      <a:pt x="918" y="323"/>
                    </a:lnTo>
                    <a:lnTo>
                      <a:pt x="918" y="323"/>
                    </a:lnTo>
                    <a:lnTo>
                      <a:pt x="930" y="343"/>
                    </a:lnTo>
                    <a:lnTo>
                      <a:pt x="934" y="352"/>
                    </a:lnTo>
                    <a:lnTo>
                      <a:pt x="936" y="360"/>
                    </a:lnTo>
                    <a:lnTo>
                      <a:pt x="939" y="367"/>
                    </a:lnTo>
                    <a:lnTo>
                      <a:pt x="939" y="374"/>
                    </a:lnTo>
                    <a:lnTo>
                      <a:pt x="939" y="381"/>
                    </a:lnTo>
                    <a:lnTo>
                      <a:pt x="936" y="386"/>
                    </a:lnTo>
                    <a:lnTo>
                      <a:pt x="936" y="386"/>
                    </a:lnTo>
                    <a:lnTo>
                      <a:pt x="934" y="390"/>
                    </a:lnTo>
                    <a:lnTo>
                      <a:pt x="934" y="393"/>
                    </a:lnTo>
                    <a:lnTo>
                      <a:pt x="936" y="396"/>
                    </a:lnTo>
                    <a:lnTo>
                      <a:pt x="940" y="399"/>
                    </a:lnTo>
                    <a:lnTo>
                      <a:pt x="949" y="406"/>
                    </a:lnTo>
                    <a:lnTo>
                      <a:pt x="963" y="415"/>
                    </a:lnTo>
                    <a:lnTo>
                      <a:pt x="963" y="415"/>
                    </a:lnTo>
                    <a:lnTo>
                      <a:pt x="974" y="426"/>
                    </a:lnTo>
                    <a:lnTo>
                      <a:pt x="979" y="430"/>
                    </a:lnTo>
                    <a:lnTo>
                      <a:pt x="981" y="435"/>
                    </a:lnTo>
                    <a:lnTo>
                      <a:pt x="981" y="438"/>
                    </a:lnTo>
                    <a:lnTo>
                      <a:pt x="980" y="442"/>
                    </a:lnTo>
                    <a:lnTo>
                      <a:pt x="977" y="445"/>
                    </a:lnTo>
                    <a:lnTo>
                      <a:pt x="970" y="449"/>
                    </a:lnTo>
                    <a:lnTo>
                      <a:pt x="970" y="449"/>
                    </a:lnTo>
                    <a:lnTo>
                      <a:pt x="962" y="451"/>
                    </a:lnTo>
                    <a:lnTo>
                      <a:pt x="957" y="454"/>
                    </a:lnTo>
                    <a:lnTo>
                      <a:pt x="954" y="458"/>
                    </a:lnTo>
                    <a:lnTo>
                      <a:pt x="954" y="462"/>
                    </a:lnTo>
                    <a:lnTo>
                      <a:pt x="954" y="467"/>
                    </a:lnTo>
                    <a:lnTo>
                      <a:pt x="957" y="473"/>
                    </a:lnTo>
                    <a:lnTo>
                      <a:pt x="962" y="479"/>
                    </a:lnTo>
                    <a:lnTo>
                      <a:pt x="970" y="484"/>
                    </a:lnTo>
                    <a:lnTo>
                      <a:pt x="970" y="484"/>
                    </a:lnTo>
                    <a:lnTo>
                      <a:pt x="980" y="497"/>
                    </a:lnTo>
                    <a:lnTo>
                      <a:pt x="988" y="507"/>
                    </a:lnTo>
                    <a:lnTo>
                      <a:pt x="995" y="517"/>
                    </a:lnTo>
                    <a:lnTo>
                      <a:pt x="1000" y="521"/>
                    </a:lnTo>
                    <a:lnTo>
                      <a:pt x="1007" y="526"/>
                    </a:lnTo>
                    <a:lnTo>
                      <a:pt x="1007" y="526"/>
                    </a:lnTo>
                    <a:lnTo>
                      <a:pt x="1014" y="530"/>
                    </a:lnTo>
                    <a:lnTo>
                      <a:pt x="1019" y="536"/>
                    </a:lnTo>
                    <a:lnTo>
                      <a:pt x="1024" y="542"/>
                    </a:lnTo>
                    <a:lnTo>
                      <a:pt x="1029" y="548"/>
                    </a:lnTo>
                    <a:lnTo>
                      <a:pt x="1034" y="558"/>
                    </a:lnTo>
                    <a:lnTo>
                      <a:pt x="1035" y="563"/>
                    </a:lnTo>
                    <a:lnTo>
                      <a:pt x="1035" y="563"/>
                    </a:lnTo>
                    <a:lnTo>
                      <a:pt x="1016" y="579"/>
                    </a:lnTo>
                    <a:lnTo>
                      <a:pt x="996" y="597"/>
                    </a:lnTo>
                    <a:lnTo>
                      <a:pt x="978" y="618"/>
                    </a:lnTo>
                    <a:lnTo>
                      <a:pt x="969" y="629"/>
                    </a:lnTo>
                    <a:lnTo>
                      <a:pt x="961" y="641"/>
                    </a:lnTo>
                    <a:lnTo>
                      <a:pt x="954" y="652"/>
                    </a:lnTo>
                    <a:lnTo>
                      <a:pt x="947" y="665"/>
                    </a:lnTo>
                    <a:lnTo>
                      <a:pt x="940" y="679"/>
                    </a:lnTo>
                    <a:lnTo>
                      <a:pt x="935" y="691"/>
                    </a:lnTo>
                    <a:lnTo>
                      <a:pt x="931" y="705"/>
                    </a:lnTo>
                    <a:lnTo>
                      <a:pt x="926" y="720"/>
                    </a:lnTo>
                    <a:lnTo>
                      <a:pt x="924" y="734"/>
                    </a:lnTo>
                    <a:lnTo>
                      <a:pt x="922" y="749"/>
                    </a:lnTo>
                    <a:lnTo>
                      <a:pt x="922" y="749"/>
                    </a:lnTo>
                    <a:lnTo>
                      <a:pt x="923" y="754"/>
                    </a:lnTo>
                    <a:lnTo>
                      <a:pt x="925" y="757"/>
                    </a:lnTo>
                    <a:lnTo>
                      <a:pt x="927" y="759"/>
                    </a:lnTo>
                    <a:lnTo>
                      <a:pt x="931" y="762"/>
                    </a:lnTo>
                    <a:lnTo>
                      <a:pt x="934" y="763"/>
                    </a:lnTo>
                    <a:lnTo>
                      <a:pt x="939" y="763"/>
                    </a:lnTo>
                    <a:lnTo>
                      <a:pt x="947" y="763"/>
                    </a:lnTo>
                    <a:lnTo>
                      <a:pt x="957" y="762"/>
                    </a:lnTo>
                    <a:lnTo>
                      <a:pt x="968" y="758"/>
                    </a:lnTo>
                    <a:lnTo>
                      <a:pt x="978" y="756"/>
                    </a:lnTo>
                    <a:lnTo>
                      <a:pt x="989" y="755"/>
                    </a:lnTo>
                    <a:lnTo>
                      <a:pt x="999" y="754"/>
                    </a:lnTo>
                    <a:lnTo>
                      <a:pt x="1008" y="756"/>
                    </a:lnTo>
                    <a:lnTo>
                      <a:pt x="1011" y="757"/>
                    </a:lnTo>
                    <a:lnTo>
                      <a:pt x="1015" y="759"/>
                    </a:lnTo>
                    <a:lnTo>
                      <a:pt x="1018" y="763"/>
                    </a:lnTo>
                    <a:lnTo>
                      <a:pt x="1020" y="767"/>
                    </a:lnTo>
                    <a:lnTo>
                      <a:pt x="1023" y="773"/>
                    </a:lnTo>
                    <a:lnTo>
                      <a:pt x="1024" y="779"/>
                    </a:lnTo>
                    <a:lnTo>
                      <a:pt x="1025" y="787"/>
                    </a:lnTo>
                    <a:lnTo>
                      <a:pt x="1025" y="795"/>
                    </a:lnTo>
                    <a:lnTo>
                      <a:pt x="1023" y="817"/>
                    </a:lnTo>
                    <a:lnTo>
                      <a:pt x="1017" y="846"/>
                    </a:lnTo>
                    <a:lnTo>
                      <a:pt x="1017" y="846"/>
                    </a:lnTo>
                    <a:lnTo>
                      <a:pt x="1004" y="900"/>
                    </a:lnTo>
                    <a:lnTo>
                      <a:pt x="1001" y="920"/>
                    </a:lnTo>
                    <a:lnTo>
                      <a:pt x="999" y="940"/>
                    </a:lnTo>
                    <a:lnTo>
                      <a:pt x="996" y="960"/>
                    </a:lnTo>
                    <a:lnTo>
                      <a:pt x="995" y="980"/>
                    </a:lnTo>
                    <a:lnTo>
                      <a:pt x="995" y="1032"/>
                    </a:lnTo>
                    <a:lnTo>
                      <a:pt x="995" y="1032"/>
                    </a:lnTo>
                    <a:lnTo>
                      <a:pt x="996" y="1045"/>
                    </a:lnTo>
                    <a:lnTo>
                      <a:pt x="999" y="1057"/>
                    </a:lnTo>
                    <a:lnTo>
                      <a:pt x="1001" y="1069"/>
                    </a:lnTo>
                    <a:lnTo>
                      <a:pt x="1006" y="1078"/>
                    </a:lnTo>
                    <a:lnTo>
                      <a:pt x="1010" y="1087"/>
                    </a:lnTo>
                    <a:lnTo>
                      <a:pt x="1015" y="1096"/>
                    </a:lnTo>
                    <a:lnTo>
                      <a:pt x="1025" y="1111"/>
                    </a:lnTo>
                    <a:lnTo>
                      <a:pt x="1033" y="1123"/>
                    </a:lnTo>
                    <a:lnTo>
                      <a:pt x="1037" y="1129"/>
                    </a:lnTo>
                    <a:lnTo>
                      <a:pt x="1039" y="1133"/>
                    </a:lnTo>
                    <a:lnTo>
                      <a:pt x="1039" y="1138"/>
                    </a:lnTo>
                    <a:lnTo>
                      <a:pt x="1039" y="1141"/>
                    </a:lnTo>
                    <a:lnTo>
                      <a:pt x="1037" y="1146"/>
                    </a:lnTo>
                    <a:lnTo>
                      <a:pt x="1032" y="1149"/>
                    </a:lnTo>
                    <a:lnTo>
                      <a:pt x="1032" y="1149"/>
                    </a:lnTo>
                    <a:lnTo>
                      <a:pt x="1022" y="1157"/>
                    </a:lnTo>
                    <a:lnTo>
                      <a:pt x="1012" y="1167"/>
                    </a:lnTo>
                    <a:lnTo>
                      <a:pt x="1004" y="1177"/>
                    </a:lnTo>
                    <a:lnTo>
                      <a:pt x="996" y="1189"/>
                    </a:lnTo>
                    <a:lnTo>
                      <a:pt x="984" y="1213"/>
                    </a:lnTo>
                    <a:lnTo>
                      <a:pt x="970" y="1236"/>
                    </a:lnTo>
                    <a:lnTo>
                      <a:pt x="963" y="1246"/>
                    </a:lnTo>
                    <a:lnTo>
                      <a:pt x="955" y="1255"/>
                    </a:lnTo>
                    <a:lnTo>
                      <a:pt x="946" y="1264"/>
                    </a:lnTo>
                    <a:lnTo>
                      <a:pt x="935" y="1271"/>
                    </a:lnTo>
                    <a:lnTo>
                      <a:pt x="924" y="1276"/>
                    </a:lnTo>
                    <a:lnTo>
                      <a:pt x="910" y="1279"/>
                    </a:lnTo>
                    <a:lnTo>
                      <a:pt x="895" y="1279"/>
                    </a:lnTo>
                    <a:lnTo>
                      <a:pt x="878" y="1278"/>
                    </a:lnTo>
                    <a:lnTo>
                      <a:pt x="878" y="1278"/>
                    </a:lnTo>
                    <a:lnTo>
                      <a:pt x="859" y="1275"/>
                    </a:lnTo>
                    <a:lnTo>
                      <a:pt x="844" y="1270"/>
                    </a:lnTo>
                    <a:lnTo>
                      <a:pt x="820" y="1262"/>
                    </a:lnTo>
                    <a:lnTo>
                      <a:pt x="809" y="1258"/>
                    </a:lnTo>
                    <a:lnTo>
                      <a:pt x="797" y="1255"/>
                    </a:lnTo>
                    <a:lnTo>
                      <a:pt x="786" y="1253"/>
                    </a:lnTo>
                    <a:lnTo>
                      <a:pt x="772" y="1252"/>
                    </a:lnTo>
                    <a:lnTo>
                      <a:pt x="772" y="1252"/>
                    </a:lnTo>
                    <a:lnTo>
                      <a:pt x="767" y="1252"/>
                    </a:lnTo>
                    <a:lnTo>
                      <a:pt x="763" y="1253"/>
                    </a:lnTo>
                    <a:lnTo>
                      <a:pt x="754" y="1258"/>
                    </a:lnTo>
                    <a:lnTo>
                      <a:pt x="745" y="1263"/>
                    </a:lnTo>
                    <a:lnTo>
                      <a:pt x="736" y="1271"/>
                    </a:lnTo>
                    <a:lnTo>
                      <a:pt x="727" y="1278"/>
                    </a:lnTo>
                    <a:lnTo>
                      <a:pt x="717" y="1285"/>
                    </a:lnTo>
                    <a:lnTo>
                      <a:pt x="708" y="1290"/>
                    </a:lnTo>
                    <a:lnTo>
                      <a:pt x="703" y="1291"/>
                    </a:lnTo>
                    <a:lnTo>
                      <a:pt x="698" y="1292"/>
                    </a:lnTo>
                    <a:lnTo>
                      <a:pt x="698" y="1292"/>
                    </a:lnTo>
                    <a:lnTo>
                      <a:pt x="689" y="1294"/>
                    </a:lnTo>
                    <a:lnTo>
                      <a:pt x="679" y="1294"/>
                    </a:lnTo>
                    <a:lnTo>
                      <a:pt x="668" y="1293"/>
                    </a:lnTo>
                    <a:lnTo>
                      <a:pt x="658" y="1292"/>
                    </a:lnTo>
                    <a:lnTo>
                      <a:pt x="636" y="1286"/>
                    </a:lnTo>
                    <a:lnTo>
                      <a:pt x="615" y="1282"/>
                    </a:lnTo>
                    <a:lnTo>
                      <a:pt x="595" y="1277"/>
                    </a:lnTo>
                    <a:lnTo>
                      <a:pt x="587" y="1277"/>
                    </a:lnTo>
                    <a:lnTo>
                      <a:pt x="577" y="1277"/>
                    </a:lnTo>
                    <a:lnTo>
                      <a:pt x="571" y="1278"/>
                    </a:lnTo>
                    <a:lnTo>
                      <a:pt x="564" y="1282"/>
                    </a:lnTo>
                    <a:lnTo>
                      <a:pt x="558" y="1286"/>
                    </a:lnTo>
                    <a:lnTo>
                      <a:pt x="554" y="1292"/>
                    </a:lnTo>
                    <a:lnTo>
                      <a:pt x="554" y="1292"/>
                    </a:lnTo>
                    <a:lnTo>
                      <a:pt x="548" y="1309"/>
                    </a:lnTo>
                    <a:lnTo>
                      <a:pt x="538" y="1329"/>
                    </a:lnTo>
                    <a:lnTo>
                      <a:pt x="526" y="1350"/>
                    </a:lnTo>
                    <a:lnTo>
                      <a:pt x="511" y="1373"/>
                    </a:lnTo>
                    <a:lnTo>
                      <a:pt x="493" y="1398"/>
                    </a:lnTo>
                    <a:lnTo>
                      <a:pt x="474" y="1422"/>
                    </a:lnTo>
                    <a:lnTo>
                      <a:pt x="451" y="1447"/>
                    </a:lnTo>
                    <a:lnTo>
                      <a:pt x="427" y="1473"/>
                    </a:lnTo>
                    <a:lnTo>
                      <a:pt x="399" y="1496"/>
                    </a:lnTo>
                    <a:lnTo>
                      <a:pt x="369" y="1519"/>
                    </a:lnTo>
                    <a:lnTo>
                      <a:pt x="354" y="1529"/>
                    </a:lnTo>
                    <a:lnTo>
                      <a:pt x="338" y="1540"/>
                    </a:lnTo>
                    <a:lnTo>
                      <a:pt x="321" y="1549"/>
                    </a:lnTo>
                    <a:lnTo>
                      <a:pt x="304" y="1558"/>
                    </a:lnTo>
                    <a:lnTo>
                      <a:pt x="286" y="1566"/>
                    </a:lnTo>
                    <a:lnTo>
                      <a:pt x="268" y="1573"/>
                    </a:lnTo>
                    <a:lnTo>
                      <a:pt x="250" y="1580"/>
                    </a:lnTo>
                    <a:lnTo>
                      <a:pt x="230" y="1586"/>
                    </a:lnTo>
                    <a:lnTo>
                      <a:pt x="209" y="1590"/>
                    </a:lnTo>
                    <a:lnTo>
                      <a:pt x="190" y="1594"/>
                    </a:lnTo>
                    <a:lnTo>
                      <a:pt x="168" y="1596"/>
                    </a:lnTo>
                    <a:lnTo>
                      <a:pt x="147" y="1597"/>
                    </a:lnTo>
                    <a:lnTo>
                      <a:pt x="147" y="1597"/>
                    </a:lnTo>
                    <a:lnTo>
                      <a:pt x="124" y="1597"/>
                    </a:lnTo>
                    <a:lnTo>
                      <a:pt x="103" y="1595"/>
                    </a:lnTo>
                    <a:lnTo>
                      <a:pt x="86" y="1591"/>
                    </a:lnTo>
                    <a:lnTo>
                      <a:pt x="70" y="1588"/>
                    </a:lnTo>
                    <a:lnTo>
                      <a:pt x="56" y="1582"/>
                    </a:lnTo>
                    <a:lnTo>
                      <a:pt x="44" y="1575"/>
                    </a:lnTo>
                    <a:lnTo>
                      <a:pt x="33" y="1569"/>
                    </a:lnTo>
                    <a:lnTo>
                      <a:pt x="25" y="1561"/>
                    </a:lnTo>
                    <a:lnTo>
                      <a:pt x="18" y="1554"/>
                    </a:lnTo>
                    <a:lnTo>
                      <a:pt x="12" y="1548"/>
                    </a:lnTo>
                    <a:lnTo>
                      <a:pt x="4" y="1536"/>
                    </a:lnTo>
                    <a:lnTo>
                      <a:pt x="1" y="1527"/>
                    </a:lnTo>
                    <a:lnTo>
                      <a:pt x="0" y="1523"/>
                    </a:lnTo>
                    <a:lnTo>
                      <a:pt x="0" y="1523"/>
                    </a:lnTo>
                    <a:lnTo>
                      <a:pt x="2" y="1516"/>
                    </a:lnTo>
                    <a:lnTo>
                      <a:pt x="4" y="1510"/>
                    </a:lnTo>
                    <a:lnTo>
                      <a:pt x="8" y="1503"/>
                    </a:lnTo>
                    <a:lnTo>
                      <a:pt x="12" y="1497"/>
                    </a:lnTo>
                    <a:lnTo>
                      <a:pt x="22" y="1485"/>
                    </a:lnTo>
                    <a:lnTo>
                      <a:pt x="32" y="1474"/>
                    </a:lnTo>
                    <a:lnTo>
                      <a:pt x="42" y="1464"/>
                    </a:lnTo>
                    <a:lnTo>
                      <a:pt x="52" y="1452"/>
                    </a:lnTo>
                    <a:lnTo>
                      <a:pt x="56" y="1445"/>
                    </a:lnTo>
                    <a:lnTo>
                      <a:pt x="59" y="1439"/>
                    </a:lnTo>
                    <a:lnTo>
                      <a:pt x="61" y="1432"/>
                    </a:lnTo>
                    <a:lnTo>
                      <a:pt x="62" y="1424"/>
                    </a:lnTo>
                    <a:lnTo>
                      <a:pt x="62" y="1424"/>
                    </a:lnTo>
                    <a:lnTo>
                      <a:pt x="49" y="1422"/>
                    </a:lnTo>
                    <a:lnTo>
                      <a:pt x="40" y="1421"/>
                    </a:lnTo>
                    <a:lnTo>
                      <a:pt x="31" y="1419"/>
                    </a:lnTo>
                    <a:lnTo>
                      <a:pt x="22" y="1415"/>
                    </a:lnTo>
                    <a:lnTo>
                      <a:pt x="14" y="1411"/>
                    </a:lnTo>
                    <a:lnTo>
                      <a:pt x="11" y="1407"/>
                    </a:lnTo>
                    <a:lnTo>
                      <a:pt x="9" y="1404"/>
                    </a:lnTo>
                    <a:lnTo>
                      <a:pt x="8" y="1400"/>
                    </a:lnTo>
                    <a:lnTo>
                      <a:pt x="7" y="1396"/>
                    </a:lnTo>
                    <a:lnTo>
                      <a:pt x="7" y="1396"/>
                    </a:lnTo>
                    <a:lnTo>
                      <a:pt x="8" y="1386"/>
                    </a:lnTo>
                    <a:lnTo>
                      <a:pt x="10" y="1378"/>
                    </a:lnTo>
                    <a:lnTo>
                      <a:pt x="14" y="1370"/>
                    </a:lnTo>
                    <a:lnTo>
                      <a:pt x="17" y="1363"/>
                    </a:lnTo>
                    <a:lnTo>
                      <a:pt x="27" y="1350"/>
                    </a:lnTo>
                    <a:lnTo>
                      <a:pt x="37" y="1337"/>
                    </a:lnTo>
                    <a:lnTo>
                      <a:pt x="37" y="1337"/>
                    </a:lnTo>
                    <a:lnTo>
                      <a:pt x="30" y="1331"/>
                    </a:lnTo>
                    <a:lnTo>
                      <a:pt x="23" y="1324"/>
                    </a:lnTo>
                    <a:lnTo>
                      <a:pt x="19" y="1320"/>
                    </a:lnTo>
                    <a:lnTo>
                      <a:pt x="17" y="1315"/>
                    </a:lnTo>
                    <a:lnTo>
                      <a:pt x="15" y="1311"/>
                    </a:lnTo>
                    <a:lnTo>
                      <a:pt x="15" y="1304"/>
                    </a:lnTo>
                    <a:lnTo>
                      <a:pt x="15" y="1304"/>
                    </a:lnTo>
                    <a:lnTo>
                      <a:pt x="15" y="1300"/>
                    </a:lnTo>
                    <a:lnTo>
                      <a:pt x="16" y="1297"/>
                    </a:lnTo>
                    <a:lnTo>
                      <a:pt x="18" y="1293"/>
                    </a:lnTo>
                    <a:lnTo>
                      <a:pt x="22" y="1290"/>
                    </a:lnTo>
                    <a:lnTo>
                      <a:pt x="29" y="1285"/>
                    </a:lnTo>
                    <a:lnTo>
                      <a:pt x="38" y="1283"/>
                    </a:lnTo>
                    <a:lnTo>
                      <a:pt x="49" y="1281"/>
                    </a:lnTo>
                    <a:lnTo>
                      <a:pt x="61" y="1278"/>
                    </a:lnTo>
                    <a:lnTo>
                      <a:pt x="84" y="1278"/>
                    </a:lnTo>
                    <a:lnTo>
                      <a:pt x="84" y="1278"/>
                    </a:lnTo>
                    <a:lnTo>
                      <a:pt x="90" y="1277"/>
                    </a:lnTo>
                    <a:lnTo>
                      <a:pt x="95" y="1276"/>
                    </a:lnTo>
                    <a:lnTo>
                      <a:pt x="100" y="1274"/>
                    </a:lnTo>
                    <a:lnTo>
                      <a:pt x="103" y="1271"/>
                    </a:lnTo>
                    <a:lnTo>
                      <a:pt x="110" y="1263"/>
                    </a:lnTo>
                    <a:lnTo>
                      <a:pt x="116" y="1255"/>
                    </a:lnTo>
                    <a:lnTo>
                      <a:pt x="122" y="1247"/>
                    </a:lnTo>
                    <a:lnTo>
                      <a:pt x="129" y="1240"/>
                    </a:lnTo>
                    <a:lnTo>
                      <a:pt x="133" y="1238"/>
                    </a:lnTo>
                    <a:lnTo>
                      <a:pt x="138" y="1236"/>
                    </a:lnTo>
                    <a:lnTo>
                      <a:pt x="144" y="1235"/>
                    </a:lnTo>
                    <a:lnTo>
                      <a:pt x="151" y="1233"/>
                    </a:lnTo>
                    <a:lnTo>
                      <a:pt x="151" y="1233"/>
                    </a:lnTo>
                    <a:lnTo>
                      <a:pt x="168" y="1235"/>
                    </a:lnTo>
                    <a:lnTo>
                      <a:pt x="184" y="1233"/>
                    </a:lnTo>
                    <a:lnTo>
                      <a:pt x="192" y="1232"/>
                    </a:lnTo>
                    <a:lnTo>
                      <a:pt x="200" y="1230"/>
                    </a:lnTo>
                    <a:lnTo>
                      <a:pt x="207" y="1228"/>
                    </a:lnTo>
                    <a:lnTo>
                      <a:pt x="213" y="1223"/>
                    </a:lnTo>
                    <a:lnTo>
                      <a:pt x="213" y="1223"/>
                    </a:lnTo>
                    <a:lnTo>
                      <a:pt x="216" y="1218"/>
                    </a:lnTo>
                    <a:lnTo>
                      <a:pt x="217" y="1214"/>
                    </a:lnTo>
                    <a:lnTo>
                      <a:pt x="218" y="1208"/>
                    </a:lnTo>
                    <a:lnTo>
                      <a:pt x="218" y="1203"/>
                    </a:lnTo>
                    <a:lnTo>
                      <a:pt x="218" y="1198"/>
                    </a:lnTo>
                    <a:lnTo>
                      <a:pt x="220" y="1193"/>
                    </a:lnTo>
                    <a:lnTo>
                      <a:pt x="221" y="1187"/>
                    </a:lnTo>
                    <a:lnTo>
                      <a:pt x="224" y="1182"/>
                    </a:lnTo>
                    <a:lnTo>
                      <a:pt x="224" y="1182"/>
                    </a:lnTo>
                    <a:lnTo>
                      <a:pt x="248" y="1159"/>
                    </a:lnTo>
                    <a:lnTo>
                      <a:pt x="260" y="1147"/>
                    </a:lnTo>
                    <a:lnTo>
                      <a:pt x="269" y="1137"/>
                    </a:lnTo>
                    <a:lnTo>
                      <a:pt x="277" y="1124"/>
                    </a:lnTo>
                    <a:lnTo>
                      <a:pt x="285" y="1110"/>
                    </a:lnTo>
                    <a:lnTo>
                      <a:pt x="292" y="1093"/>
                    </a:lnTo>
                    <a:lnTo>
                      <a:pt x="298" y="1072"/>
                    </a:lnTo>
                    <a:lnTo>
                      <a:pt x="298" y="1072"/>
                    </a:lnTo>
                    <a:lnTo>
                      <a:pt x="305" y="1071"/>
                    </a:lnTo>
                    <a:lnTo>
                      <a:pt x="313" y="1070"/>
                    </a:lnTo>
                    <a:lnTo>
                      <a:pt x="320" y="1068"/>
                    </a:lnTo>
                    <a:lnTo>
                      <a:pt x="327" y="1065"/>
                    </a:lnTo>
                    <a:lnTo>
                      <a:pt x="340" y="1059"/>
                    </a:lnTo>
                    <a:lnTo>
                      <a:pt x="353" y="1049"/>
                    </a:lnTo>
                    <a:lnTo>
                      <a:pt x="366" y="1039"/>
                    </a:lnTo>
                    <a:lnTo>
                      <a:pt x="377" y="1027"/>
                    </a:lnTo>
                    <a:lnTo>
                      <a:pt x="396" y="1007"/>
                    </a:lnTo>
                    <a:lnTo>
                      <a:pt x="396" y="1007"/>
                    </a:lnTo>
                    <a:lnTo>
                      <a:pt x="414" y="992"/>
                    </a:lnTo>
                    <a:lnTo>
                      <a:pt x="423" y="985"/>
                    </a:lnTo>
                    <a:lnTo>
                      <a:pt x="430" y="977"/>
                    </a:lnTo>
                    <a:lnTo>
                      <a:pt x="436" y="969"/>
                    </a:lnTo>
                    <a:lnTo>
                      <a:pt x="441" y="958"/>
                    </a:lnTo>
                    <a:lnTo>
                      <a:pt x="444" y="947"/>
                    </a:lnTo>
                    <a:lnTo>
                      <a:pt x="444" y="933"/>
                    </a:lnTo>
                    <a:lnTo>
                      <a:pt x="444" y="933"/>
                    </a:lnTo>
                    <a:lnTo>
                      <a:pt x="444" y="924"/>
                    </a:lnTo>
                    <a:lnTo>
                      <a:pt x="442" y="916"/>
                    </a:lnTo>
                    <a:lnTo>
                      <a:pt x="438" y="909"/>
                    </a:lnTo>
                    <a:lnTo>
                      <a:pt x="434" y="903"/>
                    </a:lnTo>
                    <a:lnTo>
                      <a:pt x="429" y="897"/>
                    </a:lnTo>
                    <a:lnTo>
                      <a:pt x="423" y="892"/>
                    </a:lnTo>
                    <a:lnTo>
                      <a:pt x="412" y="882"/>
                    </a:lnTo>
                    <a:lnTo>
                      <a:pt x="399" y="873"/>
                    </a:lnTo>
                    <a:lnTo>
                      <a:pt x="393" y="869"/>
                    </a:lnTo>
                    <a:lnTo>
                      <a:pt x="389" y="864"/>
                    </a:lnTo>
                    <a:lnTo>
                      <a:pt x="384" y="858"/>
                    </a:lnTo>
                    <a:lnTo>
                      <a:pt x="381" y="853"/>
                    </a:lnTo>
                    <a:lnTo>
                      <a:pt x="378" y="846"/>
                    </a:lnTo>
                    <a:lnTo>
                      <a:pt x="378" y="838"/>
                    </a:lnTo>
                    <a:lnTo>
                      <a:pt x="378" y="838"/>
                    </a:lnTo>
                    <a:lnTo>
                      <a:pt x="378" y="833"/>
                    </a:lnTo>
                    <a:lnTo>
                      <a:pt x="380" y="828"/>
                    </a:lnTo>
                    <a:lnTo>
                      <a:pt x="381" y="825"/>
                    </a:lnTo>
                    <a:lnTo>
                      <a:pt x="383" y="823"/>
                    </a:lnTo>
                    <a:lnTo>
                      <a:pt x="389" y="817"/>
                    </a:lnTo>
                    <a:lnTo>
                      <a:pt x="396" y="812"/>
                    </a:lnTo>
                    <a:lnTo>
                      <a:pt x="411" y="804"/>
                    </a:lnTo>
                    <a:lnTo>
                      <a:pt x="418" y="800"/>
                    </a:lnTo>
                    <a:lnTo>
                      <a:pt x="422" y="794"/>
                    </a:lnTo>
                    <a:lnTo>
                      <a:pt x="422" y="794"/>
                    </a:lnTo>
                    <a:lnTo>
                      <a:pt x="430" y="774"/>
                    </a:lnTo>
                    <a:lnTo>
                      <a:pt x="439" y="752"/>
                    </a:lnTo>
                    <a:lnTo>
                      <a:pt x="449" y="731"/>
                    </a:lnTo>
                    <a:lnTo>
                      <a:pt x="458" y="708"/>
                    </a:lnTo>
                    <a:lnTo>
                      <a:pt x="469" y="687"/>
                    </a:lnTo>
                    <a:lnTo>
                      <a:pt x="481" y="667"/>
                    </a:lnTo>
                    <a:lnTo>
                      <a:pt x="488" y="659"/>
                    </a:lnTo>
                    <a:lnTo>
                      <a:pt x="495" y="651"/>
                    </a:lnTo>
                    <a:lnTo>
                      <a:pt x="503" y="644"/>
                    </a:lnTo>
                    <a:lnTo>
                      <a:pt x="511" y="640"/>
                    </a:lnTo>
                    <a:lnTo>
                      <a:pt x="511" y="640"/>
                    </a:lnTo>
                    <a:lnTo>
                      <a:pt x="519" y="634"/>
                    </a:lnTo>
                    <a:lnTo>
                      <a:pt x="528" y="629"/>
                    </a:lnTo>
                    <a:lnTo>
                      <a:pt x="536" y="625"/>
                    </a:lnTo>
                    <a:lnTo>
                      <a:pt x="544" y="619"/>
                    </a:lnTo>
                    <a:lnTo>
                      <a:pt x="552" y="612"/>
                    </a:lnTo>
                    <a:lnTo>
                      <a:pt x="557" y="603"/>
                    </a:lnTo>
                    <a:lnTo>
                      <a:pt x="559" y="598"/>
                    </a:lnTo>
                    <a:lnTo>
                      <a:pt x="560" y="591"/>
                    </a:lnTo>
                    <a:lnTo>
                      <a:pt x="561" y="584"/>
                    </a:lnTo>
                    <a:lnTo>
                      <a:pt x="563" y="578"/>
                    </a:lnTo>
                    <a:lnTo>
                      <a:pt x="563" y="578"/>
                    </a:lnTo>
                    <a:lnTo>
                      <a:pt x="561" y="567"/>
                    </a:lnTo>
                    <a:lnTo>
                      <a:pt x="558" y="559"/>
                    </a:lnTo>
                    <a:lnTo>
                      <a:pt x="553" y="552"/>
                    </a:lnTo>
                    <a:lnTo>
                      <a:pt x="549" y="545"/>
                    </a:lnTo>
                    <a:lnTo>
                      <a:pt x="542" y="541"/>
                    </a:lnTo>
                    <a:lnTo>
                      <a:pt x="534" y="535"/>
                    </a:lnTo>
                    <a:lnTo>
                      <a:pt x="518" y="526"/>
                    </a:lnTo>
                    <a:lnTo>
                      <a:pt x="518" y="526"/>
                    </a:lnTo>
                    <a:lnTo>
                      <a:pt x="508" y="519"/>
                    </a:lnTo>
                    <a:lnTo>
                      <a:pt x="500" y="515"/>
                    </a:lnTo>
                    <a:lnTo>
                      <a:pt x="492" y="513"/>
                    </a:lnTo>
                    <a:lnTo>
                      <a:pt x="484" y="512"/>
                    </a:lnTo>
                    <a:lnTo>
                      <a:pt x="466" y="512"/>
                    </a:lnTo>
                    <a:lnTo>
                      <a:pt x="456" y="511"/>
                    </a:lnTo>
                    <a:lnTo>
                      <a:pt x="444" y="507"/>
                    </a:lnTo>
                    <a:lnTo>
                      <a:pt x="444" y="507"/>
                    </a:lnTo>
                    <a:lnTo>
                      <a:pt x="431" y="479"/>
                    </a:lnTo>
                    <a:lnTo>
                      <a:pt x="421" y="456"/>
                    </a:lnTo>
                    <a:lnTo>
                      <a:pt x="415" y="441"/>
                    </a:lnTo>
                    <a:lnTo>
                      <a:pt x="415" y="441"/>
                    </a:lnTo>
                    <a:lnTo>
                      <a:pt x="406" y="420"/>
                    </a:lnTo>
                    <a:lnTo>
                      <a:pt x="396" y="403"/>
                    </a:lnTo>
                    <a:lnTo>
                      <a:pt x="372" y="363"/>
                    </a:lnTo>
                    <a:lnTo>
                      <a:pt x="372" y="363"/>
                    </a:lnTo>
                    <a:lnTo>
                      <a:pt x="366" y="359"/>
                    </a:lnTo>
                    <a:lnTo>
                      <a:pt x="360" y="353"/>
                    </a:lnTo>
                    <a:lnTo>
                      <a:pt x="357" y="350"/>
                    </a:lnTo>
                    <a:lnTo>
                      <a:pt x="354" y="345"/>
                    </a:lnTo>
                    <a:lnTo>
                      <a:pt x="353" y="340"/>
                    </a:lnTo>
                    <a:lnTo>
                      <a:pt x="352" y="335"/>
                    </a:lnTo>
                    <a:lnTo>
                      <a:pt x="352" y="335"/>
                    </a:lnTo>
                    <a:lnTo>
                      <a:pt x="352" y="322"/>
                    </a:lnTo>
                    <a:lnTo>
                      <a:pt x="353" y="311"/>
                    </a:lnTo>
                    <a:lnTo>
                      <a:pt x="354" y="306"/>
                    </a:lnTo>
                    <a:lnTo>
                      <a:pt x="357" y="301"/>
                    </a:lnTo>
                    <a:lnTo>
                      <a:pt x="361" y="299"/>
                    </a:lnTo>
                    <a:lnTo>
                      <a:pt x="367" y="298"/>
                    </a:lnTo>
                    <a:lnTo>
                      <a:pt x="367" y="298"/>
                    </a:lnTo>
                    <a:lnTo>
                      <a:pt x="373" y="298"/>
                    </a:lnTo>
                    <a:lnTo>
                      <a:pt x="378" y="300"/>
                    </a:lnTo>
                    <a:lnTo>
                      <a:pt x="388" y="305"/>
                    </a:lnTo>
                    <a:lnTo>
                      <a:pt x="392" y="308"/>
                    </a:lnTo>
                    <a:lnTo>
                      <a:pt x="398" y="311"/>
                    </a:lnTo>
                    <a:lnTo>
                      <a:pt x="404" y="312"/>
                    </a:lnTo>
                    <a:lnTo>
                      <a:pt x="411" y="313"/>
                    </a:lnTo>
                    <a:lnTo>
                      <a:pt x="411" y="313"/>
                    </a:lnTo>
                    <a:lnTo>
                      <a:pt x="419" y="312"/>
                    </a:lnTo>
                    <a:lnTo>
                      <a:pt x="424" y="311"/>
                    </a:lnTo>
                    <a:lnTo>
                      <a:pt x="431" y="307"/>
                    </a:lnTo>
                    <a:lnTo>
                      <a:pt x="436" y="305"/>
                    </a:lnTo>
                    <a:lnTo>
                      <a:pt x="446" y="296"/>
                    </a:lnTo>
                    <a:lnTo>
                      <a:pt x="456" y="285"/>
                    </a:lnTo>
                    <a:lnTo>
                      <a:pt x="464" y="275"/>
                    </a:lnTo>
                    <a:lnTo>
                      <a:pt x="472" y="266"/>
                    </a:lnTo>
                    <a:lnTo>
                      <a:pt x="480" y="259"/>
                    </a:lnTo>
                    <a:lnTo>
                      <a:pt x="484" y="255"/>
                    </a:lnTo>
                    <a:lnTo>
                      <a:pt x="489" y="254"/>
                    </a:lnTo>
                    <a:lnTo>
                      <a:pt x="489" y="254"/>
                    </a:lnTo>
                    <a:lnTo>
                      <a:pt x="482" y="233"/>
                    </a:lnTo>
                    <a:lnTo>
                      <a:pt x="479" y="224"/>
                    </a:lnTo>
                    <a:lnTo>
                      <a:pt x="477" y="216"/>
                    </a:lnTo>
                    <a:lnTo>
                      <a:pt x="477" y="216"/>
                    </a:lnTo>
                    <a:lnTo>
                      <a:pt x="477" y="212"/>
                    </a:lnTo>
                    <a:lnTo>
                      <a:pt x="479" y="208"/>
                    </a:lnTo>
                    <a:lnTo>
                      <a:pt x="482" y="202"/>
                    </a:lnTo>
                    <a:lnTo>
                      <a:pt x="485" y="198"/>
                    </a:lnTo>
                    <a:lnTo>
                      <a:pt x="489" y="191"/>
                    </a:lnTo>
                    <a:lnTo>
                      <a:pt x="489" y="191"/>
                    </a:lnTo>
                    <a:lnTo>
                      <a:pt x="462" y="185"/>
                    </a:lnTo>
                    <a:lnTo>
                      <a:pt x="451" y="183"/>
                    </a:lnTo>
                    <a:lnTo>
                      <a:pt x="439" y="179"/>
                    </a:lnTo>
                    <a:lnTo>
                      <a:pt x="429" y="175"/>
                    </a:lnTo>
                    <a:lnTo>
                      <a:pt x="426" y="171"/>
                    </a:lnTo>
                    <a:lnTo>
                      <a:pt x="422" y="168"/>
                    </a:lnTo>
                    <a:lnTo>
                      <a:pt x="419" y="164"/>
                    </a:lnTo>
                    <a:lnTo>
                      <a:pt x="416" y="161"/>
                    </a:lnTo>
                    <a:lnTo>
                      <a:pt x="415" y="156"/>
                    </a:lnTo>
                    <a:lnTo>
                      <a:pt x="415" y="151"/>
                    </a:lnTo>
                    <a:lnTo>
                      <a:pt x="415" y="151"/>
                    </a:lnTo>
                    <a:lnTo>
                      <a:pt x="415" y="52"/>
                    </a:lnTo>
                    <a:lnTo>
                      <a:pt x="415" y="52"/>
                    </a:lnTo>
                    <a:lnTo>
                      <a:pt x="416" y="47"/>
                    </a:lnTo>
                    <a:lnTo>
                      <a:pt x="419" y="42"/>
                    </a:lnTo>
                    <a:lnTo>
                      <a:pt x="422" y="40"/>
                    </a:lnTo>
                    <a:lnTo>
                      <a:pt x="427" y="39"/>
                    </a:lnTo>
                    <a:lnTo>
                      <a:pt x="435" y="37"/>
                    </a:lnTo>
                    <a:lnTo>
                      <a:pt x="441" y="37"/>
                    </a:lnTo>
                    <a:lnTo>
                      <a:pt x="441" y="37"/>
                    </a:lnTo>
                    <a:lnTo>
                      <a:pt x="484" y="37"/>
                    </a:lnTo>
                    <a:lnTo>
                      <a:pt x="484" y="37"/>
                    </a:lnTo>
                    <a:lnTo>
                      <a:pt x="493" y="36"/>
                    </a:lnTo>
                    <a:lnTo>
                      <a:pt x="500" y="34"/>
                    </a:lnTo>
                    <a:lnTo>
                      <a:pt x="507" y="31"/>
                    </a:lnTo>
                    <a:lnTo>
                      <a:pt x="513" y="27"/>
                    </a:lnTo>
                    <a:lnTo>
                      <a:pt x="525" y="18"/>
                    </a:lnTo>
                    <a:lnTo>
                      <a:pt x="536" y="7"/>
                    </a:lnTo>
                    <a:lnTo>
                      <a:pt x="536" y="7"/>
                    </a:lnTo>
                    <a:lnTo>
                      <a:pt x="521" y="0"/>
                    </a:lnTo>
                    <a:lnTo>
                      <a:pt x="521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0" name="Freeform 56"/>
              <p:cNvSpPr>
                <a:spLocks/>
              </p:cNvSpPr>
              <p:nvPr/>
            </p:nvSpPr>
            <p:spPr bwMode="auto">
              <a:xfrm>
                <a:off x="7268320" y="5603120"/>
                <a:ext cx="318330" cy="447239"/>
              </a:xfrm>
              <a:custGeom>
                <a:avLst/>
                <a:gdLst/>
                <a:ahLst/>
                <a:cxnLst>
                  <a:cxn ang="0">
                    <a:pos x="484" y="65"/>
                  </a:cxn>
                  <a:cxn ang="0">
                    <a:pos x="472" y="106"/>
                  </a:cxn>
                  <a:cxn ang="0">
                    <a:pos x="459" y="140"/>
                  </a:cxn>
                  <a:cxn ang="0">
                    <a:pos x="488" y="194"/>
                  </a:cxn>
                  <a:cxn ang="0">
                    <a:pos x="505" y="286"/>
                  </a:cxn>
                  <a:cxn ang="0">
                    <a:pos x="509" y="322"/>
                  </a:cxn>
                  <a:cxn ang="0">
                    <a:pos x="479" y="386"/>
                  </a:cxn>
                  <a:cxn ang="0">
                    <a:pos x="482" y="406"/>
                  </a:cxn>
                  <a:cxn ang="0">
                    <a:pos x="486" y="430"/>
                  </a:cxn>
                  <a:cxn ang="0">
                    <a:pos x="442" y="443"/>
                  </a:cxn>
                  <a:cxn ang="0">
                    <a:pos x="415" y="454"/>
                  </a:cxn>
                  <a:cxn ang="0">
                    <a:pos x="396" y="514"/>
                  </a:cxn>
                  <a:cxn ang="0">
                    <a:pos x="374" y="560"/>
                  </a:cxn>
                  <a:cxn ang="0">
                    <a:pos x="383" y="611"/>
                  </a:cxn>
                  <a:cxn ang="0">
                    <a:pos x="404" y="665"/>
                  </a:cxn>
                  <a:cxn ang="0">
                    <a:pos x="390" y="681"/>
                  </a:cxn>
                  <a:cxn ang="0">
                    <a:pos x="357" y="740"/>
                  </a:cxn>
                  <a:cxn ang="0">
                    <a:pos x="283" y="769"/>
                  </a:cxn>
                  <a:cxn ang="0">
                    <a:pos x="238" y="789"/>
                  </a:cxn>
                  <a:cxn ang="0">
                    <a:pos x="204" y="772"/>
                  </a:cxn>
                  <a:cxn ang="0">
                    <a:pos x="173" y="769"/>
                  </a:cxn>
                  <a:cxn ang="0">
                    <a:pos x="165" y="751"/>
                  </a:cxn>
                  <a:cxn ang="0">
                    <a:pos x="190" y="732"/>
                  </a:cxn>
                  <a:cxn ang="0">
                    <a:pos x="202" y="715"/>
                  </a:cxn>
                  <a:cxn ang="0">
                    <a:pos x="168" y="708"/>
                  </a:cxn>
                  <a:cxn ang="0">
                    <a:pos x="139" y="676"/>
                  </a:cxn>
                  <a:cxn ang="0">
                    <a:pos x="113" y="690"/>
                  </a:cxn>
                  <a:cxn ang="0">
                    <a:pos x="97" y="652"/>
                  </a:cxn>
                  <a:cxn ang="0">
                    <a:pos x="77" y="635"/>
                  </a:cxn>
                  <a:cxn ang="0">
                    <a:pos x="41" y="650"/>
                  </a:cxn>
                  <a:cxn ang="0">
                    <a:pos x="7" y="639"/>
                  </a:cxn>
                  <a:cxn ang="0">
                    <a:pos x="8" y="612"/>
                  </a:cxn>
                  <a:cxn ang="0">
                    <a:pos x="32" y="566"/>
                  </a:cxn>
                  <a:cxn ang="0">
                    <a:pos x="3" y="462"/>
                  </a:cxn>
                  <a:cxn ang="0">
                    <a:pos x="15" y="423"/>
                  </a:cxn>
                  <a:cxn ang="0">
                    <a:pos x="27" y="362"/>
                  </a:cxn>
                  <a:cxn ang="0">
                    <a:pos x="54" y="351"/>
                  </a:cxn>
                  <a:cxn ang="0">
                    <a:pos x="62" y="297"/>
                  </a:cxn>
                  <a:cxn ang="0">
                    <a:pos x="104" y="274"/>
                  </a:cxn>
                  <a:cxn ang="0">
                    <a:pos x="150" y="248"/>
                  </a:cxn>
                  <a:cxn ang="0">
                    <a:pos x="130" y="191"/>
                  </a:cxn>
                  <a:cxn ang="0">
                    <a:pos x="106" y="168"/>
                  </a:cxn>
                  <a:cxn ang="0">
                    <a:pos x="91" y="180"/>
                  </a:cxn>
                  <a:cxn ang="0">
                    <a:pos x="76" y="177"/>
                  </a:cxn>
                  <a:cxn ang="0">
                    <a:pos x="72" y="149"/>
                  </a:cxn>
                  <a:cxn ang="0">
                    <a:pos x="95" y="107"/>
                  </a:cxn>
                  <a:cxn ang="0">
                    <a:pos x="99" y="59"/>
                  </a:cxn>
                  <a:cxn ang="0">
                    <a:pos x="150" y="2"/>
                  </a:cxn>
                  <a:cxn ang="0">
                    <a:pos x="171" y="4"/>
                  </a:cxn>
                  <a:cxn ang="0">
                    <a:pos x="174" y="34"/>
                  </a:cxn>
                  <a:cxn ang="0">
                    <a:pos x="161" y="50"/>
                  </a:cxn>
                  <a:cxn ang="0">
                    <a:pos x="237" y="92"/>
                  </a:cxn>
                  <a:cxn ang="0">
                    <a:pos x="296" y="104"/>
                  </a:cxn>
                  <a:cxn ang="0">
                    <a:pos x="339" y="96"/>
                  </a:cxn>
                  <a:cxn ang="0">
                    <a:pos x="396" y="115"/>
                  </a:cxn>
                  <a:cxn ang="0">
                    <a:pos x="447" y="95"/>
                  </a:cxn>
                  <a:cxn ang="0">
                    <a:pos x="473" y="55"/>
                  </a:cxn>
                </a:cxnLst>
                <a:rect l="0" t="0" r="r" b="b"/>
                <a:pathLst>
                  <a:path w="510" h="789">
                    <a:moveTo>
                      <a:pt x="473" y="55"/>
                    </a:moveTo>
                    <a:lnTo>
                      <a:pt x="473" y="55"/>
                    </a:lnTo>
                    <a:lnTo>
                      <a:pt x="478" y="56"/>
                    </a:lnTo>
                    <a:lnTo>
                      <a:pt x="480" y="58"/>
                    </a:lnTo>
                    <a:lnTo>
                      <a:pt x="482" y="62"/>
                    </a:lnTo>
                    <a:lnTo>
                      <a:pt x="484" y="65"/>
                    </a:lnTo>
                    <a:lnTo>
                      <a:pt x="485" y="77"/>
                    </a:lnTo>
                    <a:lnTo>
                      <a:pt x="485" y="87"/>
                    </a:lnTo>
                    <a:lnTo>
                      <a:pt x="485" y="87"/>
                    </a:lnTo>
                    <a:lnTo>
                      <a:pt x="484" y="93"/>
                    </a:lnTo>
                    <a:lnTo>
                      <a:pt x="481" y="97"/>
                    </a:lnTo>
                    <a:lnTo>
                      <a:pt x="472" y="106"/>
                    </a:lnTo>
                    <a:lnTo>
                      <a:pt x="467" y="110"/>
                    </a:lnTo>
                    <a:lnTo>
                      <a:pt x="463" y="116"/>
                    </a:lnTo>
                    <a:lnTo>
                      <a:pt x="461" y="123"/>
                    </a:lnTo>
                    <a:lnTo>
                      <a:pt x="459" y="132"/>
                    </a:lnTo>
                    <a:lnTo>
                      <a:pt x="459" y="132"/>
                    </a:lnTo>
                    <a:lnTo>
                      <a:pt x="459" y="140"/>
                    </a:lnTo>
                    <a:lnTo>
                      <a:pt x="463" y="148"/>
                    </a:lnTo>
                    <a:lnTo>
                      <a:pt x="466" y="157"/>
                    </a:lnTo>
                    <a:lnTo>
                      <a:pt x="471" y="165"/>
                    </a:lnTo>
                    <a:lnTo>
                      <a:pt x="480" y="181"/>
                    </a:lnTo>
                    <a:lnTo>
                      <a:pt x="488" y="194"/>
                    </a:lnTo>
                    <a:lnTo>
                      <a:pt x="488" y="194"/>
                    </a:lnTo>
                    <a:lnTo>
                      <a:pt x="488" y="256"/>
                    </a:lnTo>
                    <a:lnTo>
                      <a:pt x="488" y="256"/>
                    </a:lnTo>
                    <a:lnTo>
                      <a:pt x="488" y="256"/>
                    </a:lnTo>
                    <a:lnTo>
                      <a:pt x="496" y="268"/>
                    </a:lnTo>
                    <a:lnTo>
                      <a:pt x="503" y="279"/>
                    </a:lnTo>
                    <a:lnTo>
                      <a:pt x="505" y="286"/>
                    </a:lnTo>
                    <a:lnTo>
                      <a:pt x="508" y="293"/>
                    </a:lnTo>
                    <a:lnTo>
                      <a:pt x="510" y="300"/>
                    </a:lnTo>
                    <a:lnTo>
                      <a:pt x="510" y="308"/>
                    </a:lnTo>
                    <a:lnTo>
                      <a:pt x="510" y="308"/>
                    </a:lnTo>
                    <a:lnTo>
                      <a:pt x="510" y="315"/>
                    </a:lnTo>
                    <a:lnTo>
                      <a:pt x="509" y="322"/>
                    </a:lnTo>
                    <a:lnTo>
                      <a:pt x="505" y="335"/>
                    </a:lnTo>
                    <a:lnTo>
                      <a:pt x="500" y="346"/>
                    </a:lnTo>
                    <a:lnTo>
                      <a:pt x="494" y="356"/>
                    </a:lnTo>
                    <a:lnTo>
                      <a:pt x="487" y="366"/>
                    </a:lnTo>
                    <a:lnTo>
                      <a:pt x="482" y="376"/>
                    </a:lnTo>
                    <a:lnTo>
                      <a:pt x="479" y="386"/>
                    </a:lnTo>
                    <a:lnTo>
                      <a:pt x="478" y="391"/>
                    </a:lnTo>
                    <a:lnTo>
                      <a:pt x="477" y="397"/>
                    </a:lnTo>
                    <a:lnTo>
                      <a:pt x="477" y="397"/>
                    </a:lnTo>
                    <a:lnTo>
                      <a:pt x="478" y="399"/>
                    </a:lnTo>
                    <a:lnTo>
                      <a:pt x="479" y="401"/>
                    </a:lnTo>
                    <a:lnTo>
                      <a:pt x="482" y="406"/>
                    </a:lnTo>
                    <a:lnTo>
                      <a:pt x="487" y="410"/>
                    </a:lnTo>
                    <a:lnTo>
                      <a:pt x="488" y="414"/>
                    </a:lnTo>
                    <a:lnTo>
                      <a:pt x="488" y="419"/>
                    </a:lnTo>
                    <a:lnTo>
                      <a:pt x="488" y="419"/>
                    </a:lnTo>
                    <a:lnTo>
                      <a:pt x="488" y="425"/>
                    </a:lnTo>
                    <a:lnTo>
                      <a:pt x="486" y="430"/>
                    </a:lnTo>
                    <a:lnTo>
                      <a:pt x="484" y="435"/>
                    </a:lnTo>
                    <a:lnTo>
                      <a:pt x="481" y="438"/>
                    </a:lnTo>
                    <a:lnTo>
                      <a:pt x="478" y="440"/>
                    </a:lnTo>
                    <a:lnTo>
                      <a:pt x="473" y="442"/>
                    </a:lnTo>
                    <a:lnTo>
                      <a:pt x="464" y="443"/>
                    </a:lnTo>
                    <a:lnTo>
                      <a:pt x="442" y="443"/>
                    </a:lnTo>
                    <a:lnTo>
                      <a:pt x="431" y="444"/>
                    </a:lnTo>
                    <a:lnTo>
                      <a:pt x="426" y="445"/>
                    </a:lnTo>
                    <a:lnTo>
                      <a:pt x="421" y="447"/>
                    </a:lnTo>
                    <a:lnTo>
                      <a:pt x="421" y="447"/>
                    </a:lnTo>
                    <a:lnTo>
                      <a:pt x="418" y="451"/>
                    </a:lnTo>
                    <a:lnTo>
                      <a:pt x="415" y="454"/>
                    </a:lnTo>
                    <a:lnTo>
                      <a:pt x="409" y="462"/>
                    </a:lnTo>
                    <a:lnTo>
                      <a:pt x="406" y="470"/>
                    </a:lnTo>
                    <a:lnTo>
                      <a:pt x="405" y="480"/>
                    </a:lnTo>
                    <a:lnTo>
                      <a:pt x="403" y="497"/>
                    </a:lnTo>
                    <a:lnTo>
                      <a:pt x="401" y="506"/>
                    </a:lnTo>
                    <a:lnTo>
                      <a:pt x="396" y="514"/>
                    </a:lnTo>
                    <a:lnTo>
                      <a:pt x="396" y="514"/>
                    </a:lnTo>
                    <a:lnTo>
                      <a:pt x="388" y="526"/>
                    </a:lnTo>
                    <a:lnTo>
                      <a:pt x="381" y="538"/>
                    </a:lnTo>
                    <a:lnTo>
                      <a:pt x="379" y="545"/>
                    </a:lnTo>
                    <a:lnTo>
                      <a:pt x="377" y="553"/>
                    </a:lnTo>
                    <a:lnTo>
                      <a:pt x="374" y="560"/>
                    </a:lnTo>
                    <a:lnTo>
                      <a:pt x="374" y="568"/>
                    </a:lnTo>
                    <a:lnTo>
                      <a:pt x="374" y="568"/>
                    </a:lnTo>
                    <a:lnTo>
                      <a:pt x="374" y="577"/>
                    </a:lnTo>
                    <a:lnTo>
                      <a:pt x="375" y="585"/>
                    </a:lnTo>
                    <a:lnTo>
                      <a:pt x="379" y="599"/>
                    </a:lnTo>
                    <a:lnTo>
                      <a:pt x="383" y="611"/>
                    </a:lnTo>
                    <a:lnTo>
                      <a:pt x="389" y="621"/>
                    </a:lnTo>
                    <a:lnTo>
                      <a:pt x="394" y="630"/>
                    </a:lnTo>
                    <a:lnTo>
                      <a:pt x="400" y="641"/>
                    </a:lnTo>
                    <a:lnTo>
                      <a:pt x="402" y="652"/>
                    </a:lnTo>
                    <a:lnTo>
                      <a:pt x="404" y="665"/>
                    </a:lnTo>
                    <a:lnTo>
                      <a:pt x="404" y="665"/>
                    </a:lnTo>
                    <a:lnTo>
                      <a:pt x="403" y="669"/>
                    </a:lnTo>
                    <a:lnTo>
                      <a:pt x="402" y="673"/>
                    </a:lnTo>
                    <a:lnTo>
                      <a:pt x="400" y="675"/>
                    </a:lnTo>
                    <a:lnTo>
                      <a:pt x="397" y="676"/>
                    </a:lnTo>
                    <a:lnTo>
                      <a:pt x="393" y="679"/>
                    </a:lnTo>
                    <a:lnTo>
                      <a:pt x="390" y="681"/>
                    </a:lnTo>
                    <a:lnTo>
                      <a:pt x="389" y="683"/>
                    </a:lnTo>
                    <a:lnTo>
                      <a:pt x="389" y="683"/>
                    </a:lnTo>
                    <a:lnTo>
                      <a:pt x="380" y="704"/>
                    </a:lnTo>
                    <a:lnTo>
                      <a:pt x="372" y="720"/>
                    </a:lnTo>
                    <a:lnTo>
                      <a:pt x="365" y="732"/>
                    </a:lnTo>
                    <a:lnTo>
                      <a:pt x="357" y="740"/>
                    </a:lnTo>
                    <a:lnTo>
                      <a:pt x="348" y="746"/>
                    </a:lnTo>
                    <a:lnTo>
                      <a:pt x="335" y="751"/>
                    </a:lnTo>
                    <a:lnTo>
                      <a:pt x="301" y="764"/>
                    </a:lnTo>
                    <a:lnTo>
                      <a:pt x="301" y="764"/>
                    </a:lnTo>
                    <a:lnTo>
                      <a:pt x="291" y="766"/>
                    </a:lnTo>
                    <a:lnTo>
                      <a:pt x="283" y="769"/>
                    </a:lnTo>
                    <a:lnTo>
                      <a:pt x="270" y="778"/>
                    </a:lnTo>
                    <a:lnTo>
                      <a:pt x="263" y="782"/>
                    </a:lnTo>
                    <a:lnTo>
                      <a:pt x="256" y="786"/>
                    </a:lnTo>
                    <a:lnTo>
                      <a:pt x="248" y="788"/>
                    </a:lnTo>
                    <a:lnTo>
                      <a:pt x="238" y="789"/>
                    </a:lnTo>
                    <a:lnTo>
                      <a:pt x="238" y="789"/>
                    </a:lnTo>
                    <a:lnTo>
                      <a:pt x="233" y="788"/>
                    </a:lnTo>
                    <a:lnTo>
                      <a:pt x="228" y="787"/>
                    </a:lnTo>
                    <a:lnTo>
                      <a:pt x="219" y="780"/>
                    </a:lnTo>
                    <a:lnTo>
                      <a:pt x="214" y="776"/>
                    </a:lnTo>
                    <a:lnTo>
                      <a:pt x="210" y="774"/>
                    </a:lnTo>
                    <a:lnTo>
                      <a:pt x="204" y="772"/>
                    </a:lnTo>
                    <a:lnTo>
                      <a:pt x="198" y="771"/>
                    </a:lnTo>
                    <a:lnTo>
                      <a:pt x="198" y="771"/>
                    </a:lnTo>
                    <a:lnTo>
                      <a:pt x="183" y="771"/>
                    </a:lnTo>
                    <a:lnTo>
                      <a:pt x="183" y="771"/>
                    </a:lnTo>
                    <a:lnTo>
                      <a:pt x="179" y="771"/>
                    </a:lnTo>
                    <a:lnTo>
                      <a:pt x="173" y="769"/>
                    </a:lnTo>
                    <a:lnTo>
                      <a:pt x="169" y="767"/>
                    </a:lnTo>
                    <a:lnTo>
                      <a:pt x="167" y="765"/>
                    </a:lnTo>
                    <a:lnTo>
                      <a:pt x="166" y="761"/>
                    </a:lnTo>
                    <a:lnTo>
                      <a:pt x="165" y="756"/>
                    </a:lnTo>
                    <a:lnTo>
                      <a:pt x="165" y="756"/>
                    </a:lnTo>
                    <a:lnTo>
                      <a:pt x="165" y="751"/>
                    </a:lnTo>
                    <a:lnTo>
                      <a:pt x="166" y="748"/>
                    </a:lnTo>
                    <a:lnTo>
                      <a:pt x="168" y="744"/>
                    </a:lnTo>
                    <a:lnTo>
                      <a:pt x="171" y="741"/>
                    </a:lnTo>
                    <a:lnTo>
                      <a:pt x="176" y="737"/>
                    </a:lnTo>
                    <a:lnTo>
                      <a:pt x="183" y="735"/>
                    </a:lnTo>
                    <a:lnTo>
                      <a:pt x="190" y="732"/>
                    </a:lnTo>
                    <a:lnTo>
                      <a:pt x="196" y="729"/>
                    </a:lnTo>
                    <a:lnTo>
                      <a:pt x="198" y="727"/>
                    </a:lnTo>
                    <a:lnTo>
                      <a:pt x="199" y="723"/>
                    </a:lnTo>
                    <a:lnTo>
                      <a:pt x="200" y="720"/>
                    </a:lnTo>
                    <a:lnTo>
                      <a:pt x="202" y="715"/>
                    </a:lnTo>
                    <a:lnTo>
                      <a:pt x="202" y="715"/>
                    </a:lnTo>
                    <a:lnTo>
                      <a:pt x="200" y="712"/>
                    </a:lnTo>
                    <a:lnTo>
                      <a:pt x="197" y="710"/>
                    </a:lnTo>
                    <a:lnTo>
                      <a:pt x="192" y="708"/>
                    </a:lnTo>
                    <a:lnTo>
                      <a:pt x="188" y="708"/>
                    </a:lnTo>
                    <a:lnTo>
                      <a:pt x="176" y="708"/>
                    </a:lnTo>
                    <a:lnTo>
                      <a:pt x="168" y="708"/>
                    </a:lnTo>
                    <a:lnTo>
                      <a:pt x="168" y="708"/>
                    </a:lnTo>
                    <a:lnTo>
                      <a:pt x="166" y="707"/>
                    </a:lnTo>
                    <a:lnTo>
                      <a:pt x="163" y="704"/>
                    </a:lnTo>
                    <a:lnTo>
                      <a:pt x="152" y="692"/>
                    </a:lnTo>
                    <a:lnTo>
                      <a:pt x="139" y="676"/>
                    </a:lnTo>
                    <a:lnTo>
                      <a:pt x="139" y="676"/>
                    </a:lnTo>
                    <a:lnTo>
                      <a:pt x="134" y="682"/>
                    </a:lnTo>
                    <a:lnTo>
                      <a:pt x="129" y="687"/>
                    </a:lnTo>
                    <a:lnTo>
                      <a:pt x="125" y="690"/>
                    </a:lnTo>
                    <a:lnTo>
                      <a:pt x="118" y="690"/>
                    </a:lnTo>
                    <a:lnTo>
                      <a:pt x="118" y="690"/>
                    </a:lnTo>
                    <a:lnTo>
                      <a:pt x="113" y="690"/>
                    </a:lnTo>
                    <a:lnTo>
                      <a:pt x="111" y="688"/>
                    </a:lnTo>
                    <a:lnTo>
                      <a:pt x="107" y="685"/>
                    </a:lnTo>
                    <a:lnTo>
                      <a:pt x="106" y="682"/>
                    </a:lnTo>
                    <a:lnTo>
                      <a:pt x="103" y="673"/>
                    </a:lnTo>
                    <a:lnTo>
                      <a:pt x="99" y="662"/>
                    </a:lnTo>
                    <a:lnTo>
                      <a:pt x="97" y="652"/>
                    </a:lnTo>
                    <a:lnTo>
                      <a:pt x="92" y="644"/>
                    </a:lnTo>
                    <a:lnTo>
                      <a:pt x="90" y="641"/>
                    </a:lnTo>
                    <a:lnTo>
                      <a:pt x="87" y="637"/>
                    </a:lnTo>
                    <a:lnTo>
                      <a:pt x="82" y="636"/>
                    </a:lnTo>
                    <a:lnTo>
                      <a:pt x="77" y="635"/>
                    </a:lnTo>
                    <a:lnTo>
                      <a:pt x="77" y="635"/>
                    </a:lnTo>
                    <a:lnTo>
                      <a:pt x="73" y="636"/>
                    </a:lnTo>
                    <a:lnTo>
                      <a:pt x="67" y="637"/>
                    </a:lnTo>
                    <a:lnTo>
                      <a:pt x="59" y="643"/>
                    </a:lnTo>
                    <a:lnTo>
                      <a:pt x="51" y="648"/>
                    </a:lnTo>
                    <a:lnTo>
                      <a:pt x="46" y="649"/>
                    </a:lnTo>
                    <a:lnTo>
                      <a:pt x="41" y="650"/>
                    </a:lnTo>
                    <a:lnTo>
                      <a:pt x="41" y="650"/>
                    </a:lnTo>
                    <a:lnTo>
                      <a:pt x="37" y="650"/>
                    </a:lnTo>
                    <a:lnTo>
                      <a:pt x="32" y="648"/>
                    </a:lnTo>
                    <a:lnTo>
                      <a:pt x="23" y="644"/>
                    </a:lnTo>
                    <a:lnTo>
                      <a:pt x="13" y="641"/>
                    </a:lnTo>
                    <a:lnTo>
                      <a:pt x="7" y="639"/>
                    </a:lnTo>
                    <a:lnTo>
                      <a:pt x="0" y="638"/>
                    </a:lnTo>
                    <a:lnTo>
                      <a:pt x="0" y="638"/>
                    </a:lnTo>
                    <a:lnTo>
                      <a:pt x="0" y="616"/>
                    </a:lnTo>
                    <a:lnTo>
                      <a:pt x="0" y="616"/>
                    </a:lnTo>
                    <a:lnTo>
                      <a:pt x="0" y="616"/>
                    </a:lnTo>
                    <a:lnTo>
                      <a:pt x="8" y="612"/>
                    </a:lnTo>
                    <a:lnTo>
                      <a:pt x="15" y="606"/>
                    </a:lnTo>
                    <a:lnTo>
                      <a:pt x="20" y="599"/>
                    </a:lnTo>
                    <a:lnTo>
                      <a:pt x="24" y="592"/>
                    </a:lnTo>
                    <a:lnTo>
                      <a:pt x="29" y="584"/>
                    </a:lnTo>
                    <a:lnTo>
                      <a:pt x="31" y="576"/>
                    </a:lnTo>
                    <a:lnTo>
                      <a:pt x="32" y="566"/>
                    </a:lnTo>
                    <a:lnTo>
                      <a:pt x="34" y="554"/>
                    </a:lnTo>
                    <a:lnTo>
                      <a:pt x="34" y="554"/>
                    </a:lnTo>
                    <a:lnTo>
                      <a:pt x="29" y="536"/>
                    </a:lnTo>
                    <a:lnTo>
                      <a:pt x="19" y="504"/>
                    </a:lnTo>
                    <a:lnTo>
                      <a:pt x="7" y="473"/>
                    </a:lnTo>
                    <a:lnTo>
                      <a:pt x="3" y="462"/>
                    </a:lnTo>
                    <a:lnTo>
                      <a:pt x="0" y="459"/>
                    </a:lnTo>
                    <a:lnTo>
                      <a:pt x="0" y="459"/>
                    </a:lnTo>
                    <a:lnTo>
                      <a:pt x="5" y="451"/>
                    </a:lnTo>
                    <a:lnTo>
                      <a:pt x="9" y="443"/>
                    </a:lnTo>
                    <a:lnTo>
                      <a:pt x="13" y="433"/>
                    </a:lnTo>
                    <a:lnTo>
                      <a:pt x="15" y="423"/>
                    </a:lnTo>
                    <a:lnTo>
                      <a:pt x="18" y="401"/>
                    </a:lnTo>
                    <a:lnTo>
                      <a:pt x="19" y="382"/>
                    </a:lnTo>
                    <a:lnTo>
                      <a:pt x="19" y="382"/>
                    </a:lnTo>
                    <a:lnTo>
                      <a:pt x="20" y="372"/>
                    </a:lnTo>
                    <a:lnTo>
                      <a:pt x="22" y="367"/>
                    </a:lnTo>
                    <a:lnTo>
                      <a:pt x="27" y="362"/>
                    </a:lnTo>
                    <a:lnTo>
                      <a:pt x="31" y="360"/>
                    </a:lnTo>
                    <a:lnTo>
                      <a:pt x="42" y="359"/>
                    </a:lnTo>
                    <a:lnTo>
                      <a:pt x="47" y="358"/>
                    </a:lnTo>
                    <a:lnTo>
                      <a:pt x="52" y="355"/>
                    </a:lnTo>
                    <a:lnTo>
                      <a:pt x="52" y="355"/>
                    </a:lnTo>
                    <a:lnTo>
                      <a:pt x="54" y="351"/>
                    </a:lnTo>
                    <a:lnTo>
                      <a:pt x="57" y="344"/>
                    </a:lnTo>
                    <a:lnTo>
                      <a:pt x="58" y="336"/>
                    </a:lnTo>
                    <a:lnTo>
                      <a:pt x="59" y="326"/>
                    </a:lnTo>
                    <a:lnTo>
                      <a:pt x="59" y="309"/>
                    </a:lnTo>
                    <a:lnTo>
                      <a:pt x="60" y="302"/>
                    </a:lnTo>
                    <a:lnTo>
                      <a:pt x="62" y="297"/>
                    </a:lnTo>
                    <a:lnTo>
                      <a:pt x="62" y="297"/>
                    </a:lnTo>
                    <a:lnTo>
                      <a:pt x="67" y="291"/>
                    </a:lnTo>
                    <a:lnTo>
                      <a:pt x="73" y="286"/>
                    </a:lnTo>
                    <a:lnTo>
                      <a:pt x="80" y="283"/>
                    </a:lnTo>
                    <a:lnTo>
                      <a:pt x="88" y="279"/>
                    </a:lnTo>
                    <a:lnTo>
                      <a:pt x="104" y="274"/>
                    </a:lnTo>
                    <a:lnTo>
                      <a:pt x="121" y="269"/>
                    </a:lnTo>
                    <a:lnTo>
                      <a:pt x="135" y="263"/>
                    </a:lnTo>
                    <a:lnTo>
                      <a:pt x="141" y="261"/>
                    </a:lnTo>
                    <a:lnTo>
                      <a:pt x="145" y="257"/>
                    </a:lnTo>
                    <a:lnTo>
                      <a:pt x="149" y="253"/>
                    </a:lnTo>
                    <a:lnTo>
                      <a:pt x="150" y="248"/>
                    </a:lnTo>
                    <a:lnTo>
                      <a:pt x="150" y="241"/>
                    </a:lnTo>
                    <a:lnTo>
                      <a:pt x="146" y="234"/>
                    </a:lnTo>
                    <a:lnTo>
                      <a:pt x="146" y="234"/>
                    </a:lnTo>
                    <a:lnTo>
                      <a:pt x="142" y="223"/>
                    </a:lnTo>
                    <a:lnTo>
                      <a:pt x="138" y="211"/>
                    </a:lnTo>
                    <a:lnTo>
                      <a:pt x="130" y="191"/>
                    </a:lnTo>
                    <a:lnTo>
                      <a:pt x="127" y="181"/>
                    </a:lnTo>
                    <a:lnTo>
                      <a:pt x="121" y="175"/>
                    </a:lnTo>
                    <a:lnTo>
                      <a:pt x="119" y="172"/>
                    </a:lnTo>
                    <a:lnTo>
                      <a:pt x="114" y="170"/>
                    </a:lnTo>
                    <a:lnTo>
                      <a:pt x="111" y="169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2" y="169"/>
                    </a:lnTo>
                    <a:lnTo>
                      <a:pt x="98" y="170"/>
                    </a:lnTo>
                    <a:lnTo>
                      <a:pt x="96" y="172"/>
                    </a:lnTo>
                    <a:lnTo>
                      <a:pt x="95" y="176"/>
                    </a:lnTo>
                    <a:lnTo>
                      <a:pt x="91" y="180"/>
                    </a:lnTo>
                    <a:lnTo>
                      <a:pt x="90" y="183"/>
                    </a:lnTo>
                    <a:lnTo>
                      <a:pt x="88" y="183"/>
                    </a:lnTo>
                    <a:lnTo>
                      <a:pt x="88" y="183"/>
                    </a:lnTo>
                    <a:lnTo>
                      <a:pt x="83" y="183"/>
                    </a:lnTo>
                    <a:lnTo>
                      <a:pt x="80" y="180"/>
                    </a:lnTo>
                    <a:lnTo>
                      <a:pt x="76" y="177"/>
                    </a:lnTo>
                    <a:lnTo>
                      <a:pt x="74" y="173"/>
                    </a:lnTo>
                    <a:lnTo>
                      <a:pt x="70" y="164"/>
                    </a:lnTo>
                    <a:lnTo>
                      <a:pt x="69" y="157"/>
                    </a:lnTo>
                    <a:lnTo>
                      <a:pt x="69" y="157"/>
                    </a:lnTo>
                    <a:lnTo>
                      <a:pt x="70" y="153"/>
                    </a:lnTo>
                    <a:lnTo>
                      <a:pt x="72" y="149"/>
                    </a:lnTo>
                    <a:lnTo>
                      <a:pt x="75" y="142"/>
                    </a:lnTo>
                    <a:lnTo>
                      <a:pt x="87" y="129"/>
                    </a:lnTo>
                    <a:lnTo>
                      <a:pt x="91" y="122"/>
                    </a:lnTo>
                    <a:lnTo>
                      <a:pt x="93" y="117"/>
                    </a:lnTo>
                    <a:lnTo>
                      <a:pt x="95" y="112"/>
                    </a:lnTo>
                    <a:lnTo>
                      <a:pt x="95" y="107"/>
                    </a:lnTo>
                    <a:lnTo>
                      <a:pt x="93" y="100"/>
                    </a:lnTo>
                    <a:lnTo>
                      <a:pt x="91" y="93"/>
                    </a:lnTo>
                    <a:lnTo>
                      <a:pt x="88" y="84"/>
                    </a:lnTo>
                    <a:lnTo>
                      <a:pt x="88" y="84"/>
                    </a:lnTo>
                    <a:lnTo>
                      <a:pt x="92" y="73"/>
                    </a:lnTo>
                    <a:lnTo>
                      <a:pt x="99" y="59"/>
                    </a:lnTo>
                    <a:lnTo>
                      <a:pt x="108" y="46"/>
                    </a:lnTo>
                    <a:lnTo>
                      <a:pt x="118" y="32"/>
                    </a:lnTo>
                    <a:lnTo>
                      <a:pt x="128" y="19"/>
                    </a:lnTo>
                    <a:lnTo>
                      <a:pt x="139" y="9"/>
                    </a:lnTo>
                    <a:lnTo>
                      <a:pt x="144" y="5"/>
                    </a:lnTo>
                    <a:lnTo>
                      <a:pt x="150" y="2"/>
                    </a:lnTo>
                    <a:lnTo>
                      <a:pt x="156" y="0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5" y="0"/>
                    </a:lnTo>
                    <a:lnTo>
                      <a:pt x="168" y="2"/>
                    </a:lnTo>
                    <a:lnTo>
                      <a:pt x="171" y="4"/>
                    </a:lnTo>
                    <a:lnTo>
                      <a:pt x="173" y="8"/>
                    </a:lnTo>
                    <a:lnTo>
                      <a:pt x="175" y="17"/>
                    </a:lnTo>
                    <a:lnTo>
                      <a:pt x="176" y="25"/>
                    </a:lnTo>
                    <a:lnTo>
                      <a:pt x="176" y="25"/>
                    </a:lnTo>
                    <a:lnTo>
                      <a:pt x="175" y="31"/>
                    </a:lnTo>
                    <a:lnTo>
                      <a:pt x="174" y="34"/>
                    </a:lnTo>
                    <a:lnTo>
                      <a:pt x="172" y="38"/>
                    </a:lnTo>
                    <a:lnTo>
                      <a:pt x="168" y="41"/>
                    </a:lnTo>
                    <a:lnTo>
                      <a:pt x="164" y="46"/>
                    </a:lnTo>
                    <a:lnTo>
                      <a:pt x="163" y="48"/>
                    </a:lnTo>
                    <a:lnTo>
                      <a:pt x="161" y="50"/>
                    </a:lnTo>
                    <a:lnTo>
                      <a:pt x="161" y="50"/>
                    </a:lnTo>
                    <a:lnTo>
                      <a:pt x="163" y="54"/>
                    </a:lnTo>
                    <a:lnTo>
                      <a:pt x="166" y="57"/>
                    </a:lnTo>
                    <a:lnTo>
                      <a:pt x="177" y="65"/>
                    </a:lnTo>
                    <a:lnTo>
                      <a:pt x="195" y="74"/>
                    </a:lnTo>
                    <a:lnTo>
                      <a:pt x="215" y="84"/>
                    </a:lnTo>
                    <a:lnTo>
                      <a:pt x="237" y="92"/>
                    </a:lnTo>
                    <a:lnTo>
                      <a:pt x="257" y="100"/>
                    </a:lnTo>
                    <a:lnTo>
                      <a:pt x="274" y="104"/>
                    </a:lnTo>
                    <a:lnTo>
                      <a:pt x="286" y="106"/>
                    </a:lnTo>
                    <a:lnTo>
                      <a:pt x="286" y="106"/>
                    </a:lnTo>
                    <a:lnTo>
                      <a:pt x="291" y="106"/>
                    </a:lnTo>
                    <a:lnTo>
                      <a:pt x="296" y="104"/>
                    </a:lnTo>
                    <a:lnTo>
                      <a:pt x="306" y="100"/>
                    </a:lnTo>
                    <a:lnTo>
                      <a:pt x="317" y="96"/>
                    </a:lnTo>
                    <a:lnTo>
                      <a:pt x="321" y="95"/>
                    </a:lnTo>
                    <a:lnTo>
                      <a:pt x="327" y="95"/>
                    </a:lnTo>
                    <a:lnTo>
                      <a:pt x="327" y="95"/>
                    </a:lnTo>
                    <a:lnTo>
                      <a:pt x="339" y="96"/>
                    </a:lnTo>
                    <a:lnTo>
                      <a:pt x="349" y="99"/>
                    </a:lnTo>
                    <a:lnTo>
                      <a:pt x="359" y="102"/>
                    </a:lnTo>
                    <a:lnTo>
                      <a:pt x="368" y="107"/>
                    </a:lnTo>
                    <a:lnTo>
                      <a:pt x="378" y="110"/>
                    </a:lnTo>
                    <a:lnTo>
                      <a:pt x="387" y="114"/>
                    </a:lnTo>
                    <a:lnTo>
                      <a:pt x="396" y="115"/>
                    </a:lnTo>
                    <a:lnTo>
                      <a:pt x="408" y="114"/>
                    </a:lnTo>
                    <a:lnTo>
                      <a:pt x="408" y="114"/>
                    </a:lnTo>
                    <a:lnTo>
                      <a:pt x="428" y="107"/>
                    </a:lnTo>
                    <a:lnTo>
                      <a:pt x="435" y="103"/>
                    </a:lnTo>
                    <a:lnTo>
                      <a:pt x="441" y="100"/>
                    </a:lnTo>
                    <a:lnTo>
                      <a:pt x="447" y="95"/>
                    </a:lnTo>
                    <a:lnTo>
                      <a:pt x="451" y="91"/>
                    </a:lnTo>
                    <a:lnTo>
                      <a:pt x="455" y="84"/>
                    </a:lnTo>
                    <a:lnTo>
                      <a:pt x="459" y="77"/>
                    </a:lnTo>
                    <a:lnTo>
                      <a:pt x="459" y="77"/>
                    </a:lnTo>
                    <a:lnTo>
                      <a:pt x="473" y="55"/>
                    </a:lnTo>
                    <a:lnTo>
                      <a:pt x="473" y="5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1" name="Freeform 57"/>
              <p:cNvSpPr>
                <a:spLocks/>
              </p:cNvSpPr>
              <p:nvPr/>
            </p:nvSpPr>
            <p:spPr bwMode="auto">
              <a:xfrm>
                <a:off x="6825152" y="5634824"/>
                <a:ext cx="347043" cy="224186"/>
              </a:xfrm>
              <a:custGeom>
                <a:avLst/>
                <a:gdLst/>
                <a:ahLst/>
                <a:cxnLst>
                  <a:cxn ang="0">
                    <a:pos x="542" y="361"/>
                  </a:cxn>
                  <a:cxn ang="0">
                    <a:pos x="518" y="366"/>
                  </a:cxn>
                  <a:cxn ang="0">
                    <a:pos x="503" y="364"/>
                  </a:cxn>
                  <a:cxn ang="0">
                    <a:pos x="495" y="380"/>
                  </a:cxn>
                  <a:cxn ang="0">
                    <a:pos x="483" y="385"/>
                  </a:cxn>
                  <a:cxn ang="0">
                    <a:pos x="339" y="385"/>
                  </a:cxn>
                  <a:cxn ang="0">
                    <a:pos x="321" y="390"/>
                  </a:cxn>
                  <a:cxn ang="0">
                    <a:pos x="312" y="396"/>
                  </a:cxn>
                  <a:cxn ang="0">
                    <a:pos x="295" y="374"/>
                  </a:cxn>
                  <a:cxn ang="0">
                    <a:pos x="277" y="367"/>
                  </a:cxn>
                  <a:cxn ang="0">
                    <a:pos x="263" y="370"/>
                  </a:cxn>
                  <a:cxn ang="0">
                    <a:pos x="247" y="382"/>
                  </a:cxn>
                  <a:cxn ang="0">
                    <a:pos x="228" y="389"/>
                  </a:cxn>
                  <a:cxn ang="0">
                    <a:pos x="223" y="387"/>
                  </a:cxn>
                  <a:cxn ang="0">
                    <a:pos x="220" y="381"/>
                  </a:cxn>
                  <a:cxn ang="0">
                    <a:pos x="191" y="381"/>
                  </a:cxn>
                  <a:cxn ang="0">
                    <a:pos x="167" y="384"/>
                  </a:cxn>
                  <a:cxn ang="0">
                    <a:pos x="130" y="376"/>
                  </a:cxn>
                  <a:cxn ang="0">
                    <a:pos x="87" y="361"/>
                  </a:cxn>
                  <a:cxn ang="0">
                    <a:pos x="71" y="360"/>
                  </a:cxn>
                  <a:cxn ang="0">
                    <a:pos x="66" y="334"/>
                  </a:cxn>
                  <a:cxn ang="0">
                    <a:pos x="81" y="290"/>
                  </a:cxn>
                  <a:cxn ang="0">
                    <a:pos x="81" y="271"/>
                  </a:cxn>
                  <a:cxn ang="0">
                    <a:pos x="48" y="269"/>
                  </a:cxn>
                  <a:cxn ang="0">
                    <a:pos x="34" y="255"/>
                  </a:cxn>
                  <a:cxn ang="0">
                    <a:pos x="26" y="247"/>
                  </a:cxn>
                  <a:cxn ang="0">
                    <a:pos x="0" y="245"/>
                  </a:cxn>
                  <a:cxn ang="0">
                    <a:pos x="7" y="225"/>
                  </a:cxn>
                  <a:cxn ang="0">
                    <a:pos x="33" y="191"/>
                  </a:cxn>
                  <a:cxn ang="0">
                    <a:pos x="71" y="151"/>
                  </a:cxn>
                  <a:cxn ang="0">
                    <a:pos x="86" y="122"/>
                  </a:cxn>
                  <a:cxn ang="0">
                    <a:pos x="89" y="99"/>
                  </a:cxn>
                  <a:cxn ang="0">
                    <a:pos x="83" y="40"/>
                  </a:cxn>
                  <a:cxn ang="0">
                    <a:pos x="89" y="25"/>
                  </a:cxn>
                  <a:cxn ang="0">
                    <a:pos x="112" y="17"/>
                  </a:cxn>
                  <a:cxn ang="0">
                    <a:pos x="127" y="3"/>
                  </a:cxn>
                  <a:cxn ang="0">
                    <a:pos x="140" y="0"/>
                  </a:cxn>
                  <a:cxn ang="0">
                    <a:pos x="164" y="6"/>
                  </a:cxn>
                  <a:cxn ang="0">
                    <a:pos x="208" y="29"/>
                  </a:cxn>
                  <a:cxn ang="0">
                    <a:pos x="254" y="56"/>
                  </a:cxn>
                  <a:cxn ang="0">
                    <a:pos x="265" y="59"/>
                  </a:cxn>
                  <a:cxn ang="0">
                    <a:pos x="282" y="51"/>
                  </a:cxn>
                  <a:cxn ang="0">
                    <a:pos x="297" y="37"/>
                  </a:cxn>
                  <a:cxn ang="0">
                    <a:pos x="309" y="32"/>
                  </a:cxn>
                  <a:cxn ang="0">
                    <a:pos x="339" y="40"/>
                  </a:cxn>
                  <a:cxn ang="0">
                    <a:pos x="339" y="88"/>
                  </a:cxn>
                  <a:cxn ang="0">
                    <a:pos x="343" y="109"/>
                  </a:cxn>
                  <a:cxn ang="0">
                    <a:pos x="362" y="130"/>
                  </a:cxn>
                  <a:cxn ang="0">
                    <a:pos x="370" y="145"/>
                  </a:cxn>
                  <a:cxn ang="0">
                    <a:pos x="368" y="168"/>
                  </a:cxn>
                  <a:cxn ang="0">
                    <a:pos x="374" y="179"/>
                  </a:cxn>
                  <a:cxn ang="0">
                    <a:pos x="393" y="189"/>
                  </a:cxn>
                  <a:cxn ang="0">
                    <a:pos x="428" y="190"/>
                  </a:cxn>
                  <a:cxn ang="0">
                    <a:pos x="448" y="194"/>
                  </a:cxn>
                  <a:cxn ang="0">
                    <a:pos x="471" y="214"/>
                  </a:cxn>
                  <a:cxn ang="0">
                    <a:pos x="491" y="252"/>
                  </a:cxn>
                  <a:cxn ang="0">
                    <a:pos x="501" y="265"/>
                  </a:cxn>
                  <a:cxn ang="0">
                    <a:pos x="529" y="280"/>
                  </a:cxn>
                  <a:cxn ang="0">
                    <a:pos x="537" y="286"/>
                  </a:cxn>
                  <a:cxn ang="0">
                    <a:pos x="541" y="320"/>
                  </a:cxn>
                  <a:cxn ang="0">
                    <a:pos x="549" y="343"/>
                  </a:cxn>
                  <a:cxn ang="0">
                    <a:pos x="555" y="349"/>
                  </a:cxn>
                </a:cxnLst>
                <a:rect l="0" t="0" r="r" b="b"/>
                <a:pathLst>
                  <a:path w="555" h="396">
                    <a:moveTo>
                      <a:pt x="555" y="357"/>
                    </a:moveTo>
                    <a:lnTo>
                      <a:pt x="555" y="357"/>
                    </a:lnTo>
                    <a:lnTo>
                      <a:pt x="542" y="361"/>
                    </a:lnTo>
                    <a:lnTo>
                      <a:pt x="531" y="365"/>
                    </a:lnTo>
                    <a:lnTo>
                      <a:pt x="524" y="366"/>
                    </a:lnTo>
                    <a:lnTo>
                      <a:pt x="518" y="366"/>
                    </a:lnTo>
                    <a:lnTo>
                      <a:pt x="511" y="366"/>
                    </a:lnTo>
                    <a:lnTo>
                      <a:pt x="503" y="364"/>
                    </a:lnTo>
                    <a:lnTo>
                      <a:pt x="503" y="364"/>
                    </a:lnTo>
                    <a:lnTo>
                      <a:pt x="500" y="373"/>
                    </a:lnTo>
                    <a:lnTo>
                      <a:pt x="498" y="376"/>
                    </a:lnTo>
                    <a:lnTo>
                      <a:pt x="495" y="380"/>
                    </a:lnTo>
                    <a:lnTo>
                      <a:pt x="492" y="382"/>
                    </a:lnTo>
                    <a:lnTo>
                      <a:pt x="487" y="384"/>
                    </a:lnTo>
                    <a:lnTo>
                      <a:pt x="483" y="385"/>
                    </a:lnTo>
                    <a:lnTo>
                      <a:pt x="478" y="385"/>
                    </a:lnTo>
                    <a:lnTo>
                      <a:pt x="478" y="385"/>
                    </a:lnTo>
                    <a:lnTo>
                      <a:pt x="339" y="385"/>
                    </a:lnTo>
                    <a:lnTo>
                      <a:pt x="339" y="385"/>
                    </a:lnTo>
                    <a:lnTo>
                      <a:pt x="328" y="387"/>
                    </a:lnTo>
                    <a:lnTo>
                      <a:pt x="321" y="390"/>
                    </a:lnTo>
                    <a:lnTo>
                      <a:pt x="316" y="393"/>
                    </a:lnTo>
                    <a:lnTo>
                      <a:pt x="312" y="396"/>
                    </a:lnTo>
                    <a:lnTo>
                      <a:pt x="312" y="396"/>
                    </a:lnTo>
                    <a:lnTo>
                      <a:pt x="307" y="389"/>
                    </a:lnTo>
                    <a:lnTo>
                      <a:pt x="300" y="378"/>
                    </a:lnTo>
                    <a:lnTo>
                      <a:pt x="295" y="374"/>
                    </a:lnTo>
                    <a:lnTo>
                      <a:pt x="290" y="370"/>
                    </a:lnTo>
                    <a:lnTo>
                      <a:pt x="284" y="368"/>
                    </a:lnTo>
                    <a:lnTo>
                      <a:pt x="277" y="367"/>
                    </a:lnTo>
                    <a:lnTo>
                      <a:pt x="277" y="367"/>
                    </a:lnTo>
                    <a:lnTo>
                      <a:pt x="270" y="368"/>
                    </a:lnTo>
                    <a:lnTo>
                      <a:pt x="263" y="370"/>
                    </a:lnTo>
                    <a:lnTo>
                      <a:pt x="257" y="374"/>
                    </a:lnTo>
                    <a:lnTo>
                      <a:pt x="252" y="377"/>
                    </a:lnTo>
                    <a:lnTo>
                      <a:pt x="247" y="382"/>
                    </a:lnTo>
                    <a:lnTo>
                      <a:pt x="241" y="385"/>
                    </a:lnTo>
                    <a:lnTo>
                      <a:pt x="234" y="388"/>
                    </a:lnTo>
                    <a:lnTo>
                      <a:pt x="228" y="389"/>
                    </a:lnTo>
                    <a:lnTo>
                      <a:pt x="228" y="389"/>
                    </a:lnTo>
                    <a:lnTo>
                      <a:pt x="225" y="389"/>
                    </a:lnTo>
                    <a:lnTo>
                      <a:pt x="223" y="387"/>
                    </a:lnTo>
                    <a:lnTo>
                      <a:pt x="221" y="384"/>
                    </a:lnTo>
                    <a:lnTo>
                      <a:pt x="220" y="381"/>
                    </a:lnTo>
                    <a:lnTo>
                      <a:pt x="220" y="381"/>
                    </a:lnTo>
                    <a:lnTo>
                      <a:pt x="191" y="381"/>
                    </a:lnTo>
                    <a:lnTo>
                      <a:pt x="191" y="381"/>
                    </a:lnTo>
                    <a:lnTo>
                      <a:pt x="191" y="381"/>
                    </a:lnTo>
                    <a:lnTo>
                      <a:pt x="183" y="383"/>
                    </a:lnTo>
                    <a:lnTo>
                      <a:pt x="175" y="384"/>
                    </a:lnTo>
                    <a:lnTo>
                      <a:pt x="167" y="384"/>
                    </a:lnTo>
                    <a:lnTo>
                      <a:pt x="160" y="384"/>
                    </a:lnTo>
                    <a:lnTo>
                      <a:pt x="145" y="381"/>
                    </a:lnTo>
                    <a:lnTo>
                      <a:pt x="130" y="376"/>
                    </a:lnTo>
                    <a:lnTo>
                      <a:pt x="117" y="370"/>
                    </a:lnTo>
                    <a:lnTo>
                      <a:pt x="102" y="365"/>
                    </a:lnTo>
                    <a:lnTo>
                      <a:pt x="87" y="361"/>
                    </a:lnTo>
                    <a:lnTo>
                      <a:pt x="79" y="360"/>
                    </a:lnTo>
                    <a:lnTo>
                      <a:pt x="71" y="360"/>
                    </a:lnTo>
                    <a:lnTo>
                      <a:pt x="71" y="360"/>
                    </a:lnTo>
                    <a:lnTo>
                      <a:pt x="66" y="334"/>
                    </a:lnTo>
                    <a:lnTo>
                      <a:pt x="66" y="334"/>
                    </a:lnTo>
                    <a:lnTo>
                      <a:pt x="66" y="334"/>
                    </a:lnTo>
                    <a:lnTo>
                      <a:pt x="76" y="312"/>
                    </a:lnTo>
                    <a:lnTo>
                      <a:pt x="80" y="301"/>
                    </a:lnTo>
                    <a:lnTo>
                      <a:pt x="81" y="290"/>
                    </a:lnTo>
                    <a:lnTo>
                      <a:pt x="81" y="290"/>
                    </a:lnTo>
                    <a:lnTo>
                      <a:pt x="81" y="271"/>
                    </a:lnTo>
                    <a:lnTo>
                      <a:pt x="81" y="271"/>
                    </a:lnTo>
                    <a:lnTo>
                      <a:pt x="63" y="271"/>
                    </a:lnTo>
                    <a:lnTo>
                      <a:pt x="55" y="271"/>
                    </a:lnTo>
                    <a:lnTo>
                      <a:pt x="48" y="269"/>
                    </a:lnTo>
                    <a:lnTo>
                      <a:pt x="42" y="267"/>
                    </a:lnTo>
                    <a:lnTo>
                      <a:pt x="37" y="262"/>
                    </a:lnTo>
                    <a:lnTo>
                      <a:pt x="34" y="255"/>
                    </a:lnTo>
                    <a:lnTo>
                      <a:pt x="33" y="245"/>
                    </a:lnTo>
                    <a:lnTo>
                      <a:pt x="33" y="245"/>
                    </a:lnTo>
                    <a:lnTo>
                      <a:pt x="26" y="247"/>
                    </a:lnTo>
                    <a:lnTo>
                      <a:pt x="18" y="248"/>
                    </a:lnTo>
                    <a:lnTo>
                      <a:pt x="10" y="247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3" y="235"/>
                    </a:lnTo>
                    <a:lnTo>
                      <a:pt x="7" y="225"/>
                    </a:lnTo>
                    <a:lnTo>
                      <a:pt x="13" y="216"/>
                    </a:lnTo>
                    <a:lnTo>
                      <a:pt x="19" y="207"/>
                    </a:lnTo>
                    <a:lnTo>
                      <a:pt x="33" y="191"/>
                    </a:lnTo>
                    <a:lnTo>
                      <a:pt x="49" y="175"/>
                    </a:lnTo>
                    <a:lnTo>
                      <a:pt x="64" y="159"/>
                    </a:lnTo>
                    <a:lnTo>
                      <a:pt x="71" y="151"/>
                    </a:lnTo>
                    <a:lnTo>
                      <a:pt x="76" y="141"/>
                    </a:lnTo>
                    <a:lnTo>
                      <a:pt x="81" y="132"/>
                    </a:lnTo>
                    <a:lnTo>
                      <a:pt x="86" y="122"/>
                    </a:lnTo>
                    <a:lnTo>
                      <a:pt x="88" y="110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8" y="80"/>
                    </a:lnTo>
                    <a:lnTo>
                      <a:pt x="87" y="60"/>
                    </a:lnTo>
                    <a:lnTo>
                      <a:pt x="83" y="40"/>
                    </a:lnTo>
                    <a:lnTo>
                      <a:pt x="81" y="22"/>
                    </a:lnTo>
                    <a:lnTo>
                      <a:pt x="89" y="25"/>
                    </a:lnTo>
                    <a:lnTo>
                      <a:pt x="89" y="25"/>
                    </a:lnTo>
                    <a:lnTo>
                      <a:pt x="98" y="24"/>
                    </a:lnTo>
                    <a:lnTo>
                      <a:pt x="106" y="21"/>
                    </a:lnTo>
                    <a:lnTo>
                      <a:pt x="112" y="17"/>
                    </a:lnTo>
                    <a:lnTo>
                      <a:pt x="117" y="13"/>
                    </a:lnTo>
                    <a:lnTo>
                      <a:pt x="121" y="8"/>
                    </a:lnTo>
                    <a:lnTo>
                      <a:pt x="127" y="3"/>
                    </a:lnTo>
                    <a:lnTo>
                      <a:pt x="133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8" y="0"/>
                    </a:lnTo>
                    <a:lnTo>
                      <a:pt x="156" y="2"/>
                    </a:lnTo>
                    <a:lnTo>
                      <a:pt x="164" y="6"/>
                    </a:lnTo>
                    <a:lnTo>
                      <a:pt x="173" y="9"/>
                    </a:lnTo>
                    <a:lnTo>
                      <a:pt x="190" y="18"/>
                    </a:lnTo>
                    <a:lnTo>
                      <a:pt x="208" y="29"/>
                    </a:lnTo>
                    <a:lnTo>
                      <a:pt x="225" y="40"/>
                    </a:lnTo>
                    <a:lnTo>
                      <a:pt x="240" y="49"/>
                    </a:lnTo>
                    <a:lnTo>
                      <a:pt x="254" y="56"/>
                    </a:lnTo>
                    <a:lnTo>
                      <a:pt x="259" y="57"/>
                    </a:lnTo>
                    <a:lnTo>
                      <a:pt x="265" y="59"/>
                    </a:lnTo>
                    <a:lnTo>
                      <a:pt x="265" y="59"/>
                    </a:lnTo>
                    <a:lnTo>
                      <a:pt x="271" y="57"/>
                    </a:lnTo>
                    <a:lnTo>
                      <a:pt x="277" y="54"/>
                    </a:lnTo>
                    <a:lnTo>
                      <a:pt x="282" y="51"/>
                    </a:lnTo>
                    <a:lnTo>
                      <a:pt x="287" y="46"/>
                    </a:lnTo>
                    <a:lnTo>
                      <a:pt x="292" y="41"/>
                    </a:lnTo>
                    <a:lnTo>
                      <a:pt x="297" y="37"/>
                    </a:lnTo>
                    <a:lnTo>
                      <a:pt x="303" y="33"/>
                    </a:lnTo>
                    <a:lnTo>
                      <a:pt x="309" y="32"/>
                    </a:lnTo>
                    <a:lnTo>
                      <a:pt x="309" y="32"/>
                    </a:lnTo>
                    <a:lnTo>
                      <a:pt x="317" y="33"/>
                    </a:lnTo>
                    <a:lnTo>
                      <a:pt x="324" y="34"/>
                    </a:lnTo>
                    <a:lnTo>
                      <a:pt x="339" y="40"/>
                    </a:lnTo>
                    <a:lnTo>
                      <a:pt x="339" y="40"/>
                    </a:lnTo>
                    <a:lnTo>
                      <a:pt x="339" y="88"/>
                    </a:lnTo>
                    <a:lnTo>
                      <a:pt x="339" y="88"/>
                    </a:lnTo>
                    <a:lnTo>
                      <a:pt x="339" y="98"/>
                    </a:lnTo>
                    <a:lnTo>
                      <a:pt x="341" y="105"/>
                    </a:lnTo>
                    <a:lnTo>
                      <a:pt x="343" y="109"/>
                    </a:lnTo>
                    <a:lnTo>
                      <a:pt x="348" y="114"/>
                    </a:lnTo>
                    <a:lnTo>
                      <a:pt x="357" y="123"/>
                    </a:lnTo>
                    <a:lnTo>
                      <a:pt x="362" y="130"/>
                    </a:lnTo>
                    <a:lnTo>
                      <a:pt x="368" y="139"/>
                    </a:lnTo>
                    <a:lnTo>
                      <a:pt x="368" y="139"/>
                    </a:lnTo>
                    <a:lnTo>
                      <a:pt x="370" y="145"/>
                    </a:lnTo>
                    <a:lnTo>
                      <a:pt x="370" y="151"/>
                    </a:lnTo>
                    <a:lnTo>
                      <a:pt x="369" y="162"/>
                    </a:lnTo>
                    <a:lnTo>
                      <a:pt x="368" y="168"/>
                    </a:lnTo>
                    <a:lnTo>
                      <a:pt x="369" y="172"/>
                    </a:lnTo>
                    <a:lnTo>
                      <a:pt x="371" y="176"/>
                    </a:lnTo>
                    <a:lnTo>
                      <a:pt x="374" y="179"/>
                    </a:lnTo>
                    <a:lnTo>
                      <a:pt x="374" y="179"/>
                    </a:lnTo>
                    <a:lnTo>
                      <a:pt x="384" y="185"/>
                    </a:lnTo>
                    <a:lnTo>
                      <a:pt x="393" y="189"/>
                    </a:lnTo>
                    <a:lnTo>
                      <a:pt x="402" y="190"/>
                    </a:lnTo>
                    <a:lnTo>
                      <a:pt x="410" y="190"/>
                    </a:lnTo>
                    <a:lnTo>
                      <a:pt x="428" y="190"/>
                    </a:lnTo>
                    <a:lnTo>
                      <a:pt x="438" y="191"/>
                    </a:lnTo>
                    <a:lnTo>
                      <a:pt x="448" y="194"/>
                    </a:lnTo>
                    <a:lnTo>
                      <a:pt x="448" y="194"/>
                    </a:lnTo>
                    <a:lnTo>
                      <a:pt x="457" y="200"/>
                    </a:lnTo>
                    <a:lnTo>
                      <a:pt x="464" y="206"/>
                    </a:lnTo>
                    <a:lnTo>
                      <a:pt x="471" y="214"/>
                    </a:lnTo>
                    <a:lnTo>
                      <a:pt x="477" y="223"/>
                    </a:lnTo>
                    <a:lnTo>
                      <a:pt x="486" y="243"/>
                    </a:lnTo>
                    <a:lnTo>
                      <a:pt x="491" y="252"/>
                    </a:lnTo>
                    <a:lnTo>
                      <a:pt x="496" y="260"/>
                    </a:lnTo>
                    <a:lnTo>
                      <a:pt x="496" y="260"/>
                    </a:lnTo>
                    <a:lnTo>
                      <a:pt x="501" y="265"/>
                    </a:lnTo>
                    <a:lnTo>
                      <a:pt x="506" y="269"/>
                    </a:lnTo>
                    <a:lnTo>
                      <a:pt x="518" y="275"/>
                    </a:lnTo>
                    <a:lnTo>
                      <a:pt x="529" y="280"/>
                    </a:lnTo>
                    <a:lnTo>
                      <a:pt x="533" y="282"/>
                    </a:lnTo>
                    <a:lnTo>
                      <a:pt x="537" y="286"/>
                    </a:lnTo>
                    <a:lnTo>
                      <a:pt x="537" y="286"/>
                    </a:lnTo>
                    <a:lnTo>
                      <a:pt x="539" y="293"/>
                    </a:lnTo>
                    <a:lnTo>
                      <a:pt x="540" y="301"/>
                    </a:lnTo>
                    <a:lnTo>
                      <a:pt x="541" y="320"/>
                    </a:lnTo>
                    <a:lnTo>
                      <a:pt x="542" y="329"/>
                    </a:lnTo>
                    <a:lnTo>
                      <a:pt x="545" y="337"/>
                    </a:lnTo>
                    <a:lnTo>
                      <a:pt x="549" y="343"/>
                    </a:lnTo>
                    <a:lnTo>
                      <a:pt x="552" y="346"/>
                    </a:lnTo>
                    <a:lnTo>
                      <a:pt x="555" y="349"/>
                    </a:lnTo>
                    <a:lnTo>
                      <a:pt x="555" y="349"/>
                    </a:lnTo>
                    <a:lnTo>
                      <a:pt x="555" y="357"/>
                    </a:lnTo>
                    <a:lnTo>
                      <a:pt x="555" y="35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2" name="Freeform 58"/>
              <p:cNvSpPr>
                <a:spLocks/>
              </p:cNvSpPr>
              <p:nvPr/>
            </p:nvSpPr>
            <p:spPr bwMode="auto">
              <a:xfrm>
                <a:off x="5906363" y="4655426"/>
                <a:ext cx="545532" cy="406479"/>
              </a:xfrm>
              <a:custGeom>
                <a:avLst/>
                <a:gdLst/>
                <a:ahLst/>
                <a:cxnLst>
                  <a:cxn ang="0">
                    <a:pos x="828" y="480"/>
                  </a:cxn>
                  <a:cxn ang="0">
                    <a:pos x="823" y="463"/>
                  </a:cxn>
                  <a:cxn ang="0">
                    <a:pos x="794" y="458"/>
                  </a:cxn>
                  <a:cxn ang="0">
                    <a:pos x="764" y="477"/>
                  </a:cxn>
                  <a:cxn ang="0">
                    <a:pos x="747" y="461"/>
                  </a:cxn>
                  <a:cxn ang="0">
                    <a:pos x="638" y="411"/>
                  </a:cxn>
                  <a:cxn ang="0">
                    <a:pos x="628" y="371"/>
                  </a:cxn>
                  <a:cxn ang="0">
                    <a:pos x="576" y="340"/>
                  </a:cxn>
                  <a:cxn ang="0">
                    <a:pos x="521" y="326"/>
                  </a:cxn>
                  <a:cxn ang="0">
                    <a:pos x="507" y="313"/>
                  </a:cxn>
                  <a:cxn ang="0">
                    <a:pos x="492" y="279"/>
                  </a:cxn>
                  <a:cxn ang="0">
                    <a:pos x="452" y="273"/>
                  </a:cxn>
                  <a:cxn ang="0">
                    <a:pos x="447" y="251"/>
                  </a:cxn>
                  <a:cxn ang="0">
                    <a:pos x="416" y="218"/>
                  </a:cxn>
                  <a:cxn ang="0">
                    <a:pos x="386" y="179"/>
                  </a:cxn>
                  <a:cxn ang="0">
                    <a:pos x="397" y="109"/>
                  </a:cxn>
                  <a:cxn ang="0">
                    <a:pos x="413" y="54"/>
                  </a:cxn>
                  <a:cxn ang="0">
                    <a:pos x="380" y="6"/>
                  </a:cxn>
                  <a:cxn ang="0">
                    <a:pos x="317" y="13"/>
                  </a:cxn>
                  <a:cxn ang="0">
                    <a:pos x="286" y="33"/>
                  </a:cxn>
                  <a:cxn ang="0">
                    <a:pos x="232" y="19"/>
                  </a:cxn>
                  <a:cxn ang="0">
                    <a:pos x="202" y="27"/>
                  </a:cxn>
                  <a:cxn ang="0">
                    <a:pos x="123" y="87"/>
                  </a:cxn>
                  <a:cxn ang="0">
                    <a:pos x="124" y="138"/>
                  </a:cxn>
                  <a:cxn ang="0">
                    <a:pos x="70" y="171"/>
                  </a:cxn>
                  <a:cxn ang="0">
                    <a:pos x="26" y="167"/>
                  </a:cxn>
                  <a:cxn ang="0">
                    <a:pos x="10" y="188"/>
                  </a:cxn>
                  <a:cxn ang="0">
                    <a:pos x="0" y="221"/>
                  </a:cxn>
                  <a:cxn ang="0">
                    <a:pos x="34" y="236"/>
                  </a:cxn>
                  <a:cxn ang="0">
                    <a:pos x="42" y="266"/>
                  </a:cxn>
                  <a:cxn ang="0">
                    <a:pos x="36" y="319"/>
                  </a:cxn>
                  <a:cxn ang="0">
                    <a:pos x="54" y="329"/>
                  </a:cxn>
                  <a:cxn ang="0">
                    <a:pos x="87" y="311"/>
                  </a:cxn>
                  <a:cxn ang="0">
                    <a:pos x="103" y="325"/>
                  </a:cxn>
                  <a:cxn ang="0">
                    <a:pos x="107" y="377"/>
                  </a:cxn>
                  <a:cxn ang="0">
                    <a:pos x="139" y="385"/>
                  </a:cxn>
                  <a:cxn ang="0">
                    <a:pos x="164" y="397"/>
                  </a:cxn>
                  <a:cxn ang="0">
                    <a:pos x="196" y="425"/>
                  </a:cxn>
                  <a:cxn ang="0">
                    <a:pos x="211" y="413"/>
                  </a:cxn>
                  <a:cxn ang="0">
                    <a:pos x="231" y="415"/>
                  </a:cxn>
                  <a:cxn ang="0">
                    <a:pos x="262" y="480"/>
                  </a:cxn>
                  <a:cxn ang="0">
                    <a:pos x="291" y="545"/>
                  </a:cxn>
                  <a:cxn ang="0">
                    <a:pos x="322" y="549"/>
                  </a:cxn>
                  <a:cxn ang="0">
                    <a:pos x="362" y="530"/>
                  </a:cxn>
                  <a:cxn ang="0">
                    <a:pos x="408" y="544"/>
                  </a:cxn>
                  <a:cxn ang="0">
                    <a:pos x="433" y="539"/>
                  </a:cxn>
                  <a:cxn ang="0">
                    <a:pos x="452" y="523"/>
                  </a:cxn>
                  <a:cxn ang="0">
                    <a:pos x="466" y="562"/>
                  </a:cxn>
                  <a:cxn ang="0">
                    <a:pos x="553" y="634"/>
                  </a:cxn>
                  <a:cxn ang="0">
                    <a:pos x="596" y="679"/>
                  </a:cxn>
                  <a:cxn ang="0">
                    <a:pos x="666" y="716"/>
                  </a:cxn>
                  <a:cxn ang="0">
                    <a:pos x="714" y="712"/>
                  </a:cxn>
                  <a:cxn ang="0">
                    <a:pos x="795" y="642"/>
                  </a:cxn>
                  <a:cxn ang="0">
                    <a:pos x="872" y="547"/>
                  </a:cxn>
                  <a:cxn ang="0">
                    <a:pos x="830" y="518"/>
                  </a:cxn>
                </a:cxnLst>
                <a:rect l="0" t="0" r="r" b="b"/>
                <a:pathLst>
                  <a:path w="874" h="717">
                    <a:moveTo>
                      <a:pt x="822" y="502"/>
                    </a:moveTo>
                    <a:lnTo>
                      <a:pt x="822" y="502"/>
                    </a:lnTo>
                    <a:lnTo>
                      <a:pt x="822" y="497"/>
                    </a:lnTo>
                    <a:lnTo>
                      <a:pt x="823" y="493"/>
                    </a:lnTo>
                    <a:lnTo>
                      <a:pt x="827" y="484"/>
                    </a:lnTo>
                    <a:lnTo>
                      <a:pt x="828" y="480"/>
                    </a:lnTo>
                    <a:lnTo>
                      <a:pt x="828" y="476"/>
                    </a:lnTo>
                    <a:lnTo>
                      <a:pt x="828" y="471"/>
                    </a:lnTo>
                    <a:lnTo>
                      <a:pt x="826" y="465"/>
                    </a:lnTo>
                    <a:lnTo>
                      <a:pt x="826" y="465"/>
                    </a:lnTo>
                    <a:lnTo>
                      <a:pt x="825" y="464"/>
                    </a:lnTo>
                    <a:lnTo>
                      <a:pt x="823" y="463"/>
                    </a:lnTo>
                    <a:lnTo>
                      <a:pt x="818" y="460"/>
                    </a:lnTo>
                    <a:lnTo>
                      <a:pt x="810" y="456"/>
                    </a:lnTo>
                    <a:lnTo>
                      <a:pt x="804" y="455"/>
                    </a:lnTo>
                    <a:lnTo>
                      <a:pt x="804" y="455"/>
                    </a:lnTo>
                    <a:lnTo>
                      <a:pt x="798" y="456"/>
                    </a:lnTo>
                    <a:lnTo>
                      <a:pt x="794" y="458"/>
                    </a:lnTo>
                    <a:lnTo>
                      <a:pt x="790" y="462"/>
                    </a:lnTo>
                    <a:lnTo>
                      <a:pt x="787" y="466"/>
                    </a:lnTo>
                    <a:lnTo>
                      <a:pt x="783" y="470"/>
                    </a:lnTo>
                    <a:lnTo>
                      <a:pt x="777" y="473"/>
                    </a:lnTo>
                    <a:lnTo>
                      <a:pt x="772" y="476"/>
                    </a:lnTo>
                    <a:lnTo>
                      <a:pt x="764" y="477"/>
                    </a:lnTo>
                    <a:lnTo>
                      <a:pt x="764" y="477"/>
                    </a:lnTo>
                    <a:lnTo>
                      <a:pt x="758" y="477"/>
                    </a:lnTo>
                    <a:lnTo>
                      <a:pt x="754" y="474"/>
                    </a:lnTo>
                    <a:lnTo>
                      <a:pt x="752" y="472"/>
                    </a:lnTo>
                    <a:lnTo>
                      <a:pt x="750" y="470"/>
                    </a:lnTo>
                    <a:lnTo>
                      <a:pt x="747" y="461"/>
                    </a:lnTo>
                    <a:lnTo>
                      <a:pt x="745" y="450"/>
                    </a:lnTo>
                    <a:lnTo>
                      <a:pt x="745" y="450"/>
                    </a:lnTo>
                    <a:lnTo>
                      <a:pt x="726" y="431"/>
                    </a:lnTo>
                    <a:lnTo>
                      <a:pt x="715" y="422"/>
                    </a:lnTo>
                    <a:lnTo>
                      <a:pt x="700" y="411"/>
                    </a:lnTo>
                    <a:lnTo>
                      <a:pt x="638" y="411"/>
                    </a:lnTo>
                    <a:lnTo>
                      <a:pt x="638" y="411"/>
                    </a:lnTo>
                    <a:lnTo>
                      <a:pt x="634" y="403"/>
                    </a:lnTo>
                    <a:lnTo>
                      <a:pt x="630" y="395"/>
                    </a:lnTo>
                    <a:lnTo>
                      <a:pt x="628" y="385"/>
                    </a:lnTo>
                    <a:lnTo>
                      <a:pt x="628" y="371"/>
                    </a:lnTo>
                    <a:lnTo>
                      <a:pt x="628" y="371"/>
                    </a:lnTo>
                    <a:lnTo>
                      <a:pt x="621" y="370"/>
                    </a:lnTo>
                    <a:lnTo>
                      <a:pt x="614" y="367"/>
                    </a:lnTo>
                    <a:lnTo>
                      <a:pt x="604" y="362"/>
                    </a:lnTo>
                    <a:lnTo>
                      <a:pt x="593" y="355"/>
                    </a:lnTo>
                    <a:lnTo>
                      <a:pt x="584" y="347"/>
                    </a:lnTo>
                    <a:lnTo>
                      <a:pt x="576" y="340"/>
                    </a:lnTo>
                    <a:lnTo>
                      <a:pt x="568" y="333"/>
                    </a:lnTo>
                    <a:lnTo>
                      <a:pt x="560" y="328"/>
                    </a:lnTo>
                    <a:lnTo>
                      <a:pt x="555" y="327"/>
                    </a:lnTo>
                    <a:lnTo>
                      <a:pt x="551" y="326"/>
                    </a:lnTo>
                    <a:lnTo>
                      <a:pt x="551" y="326"/>
                    </a:lnTo>
                    <a:lnTo>
                      <a:pt x="521" y="326"/>
                    </a:lnTo>
                    <a:lnTo>
                      <a:pt x="521" y="326"/>
                    </a:lnTo>
                    <a:lnTo>
                      <a:pt x="517" y="326"/>
                    </a:lnTo>
                    <a:lnTo>
                      <a:pt x="514" y="325"/>
                    </a:lnTo>
                    <a:lnTo>
                      <a:pt x="512" y="323"/>
                    </a:lnTo>
                    <a:lnTo>
                      <a:pt x="509" y="320"/>
                    </a:lnTo>
                    <a:lnTo>
                      <a:pt x="507" y="313"/>
                    </a:lnTo>
                    <a:lnTo>
                      <a:pt x="505" y="305"/>
                    </a:lnTo>
                    <a:lnTo>
                      <a:pt x="502" y="297"/>
                    </a:lnTo>
                    <a:lnTo>
                      <a:pt x="501" y="289"/>
                    </a:lnTo>
                    <a:lnTo>
                      <a:pt x="497" y="282"/>
                    </a:lnTo>
                    <a:lnTo>
                      <a:pt x="494" y="280"/>
                    </a:lnTo>
                    <a:lnTo>
                      <a:pt x="492" y="279"/>
                    </a:lnTo>
                    <a:lnTo>
                      <a:pt x="492" y="279"/>
                    </a:lnTo>
                    <a:lnTo>
                      <a:pt x="485" y="277"/>
                    </a:lnTo>
                    <a:lnTo>
                      <a:pt x="478" y="277"/>
                    </a:lnTo>
                    <a:lnTo>
                      <a:pt x="464" y="277"/>
                    </a:lnTo>
                    <a:lnTo>
                      <a:pt x="458" y="275"/>
                    </a:lnTo>
                    <a:lnTo>
                      <a:pt x="452" y="273"/>
                    </a:lnTo>
                    <a:lnTo>
                      <a:pt x="451" y="271"/>
                    </a:lnTo>
                    <a:lnTo>
                      <a:pt x="448" y="267"/>
                    </a:lnTo>
                    <a:lnTo>
                      <a:pt x="448" y="264"/>
                    </a:lnTo>
                    <a:lnTo>
                      <a:pt x="447" y="259"/>
                    </a:lnTo>
                    <a:lnTo>
                      <a:pt x="447" y="259"/>
                    </a:lnTo>
                    <a:lnTo>
                      <a:pt x="447" y="251"/>
                    </a:lnTo>
                    <a:lnTo>
                      <a:pt x="445" y="243"/>
                    </a:lnTo>
                    <a:lnTo>
                      <a:pt x="441" y="237"/>
                    </a:lnTo>
                    <a:lnTo>
                      <a:pt x="438" y="233"/>
                    </a:lnTo>
                    <a:lnTo>
                      <a:pt x="433" y="228"/>
                    </a:lnTo>
                    <a:lnTo>
                      <a:pt x="428" y="225"/>
                    </a:lnTo>
                    <a:lnTo>
                      <a:pt x="416" y="218"/>
                    </a:lnTo>
                    <a:lnTo>
                      <a:pt x="405" y="211"/>
                    </a:lnTo>
                    <a:lnTo>
                      <a:pt x="400" y="206"/>
                    </a:lnTo>
                    <a:lnTo>
                      <a:pt x="395" y="202"/>
                    </a:lnTo>
                    <a:lnTo>
                      <a:pt x="391" y="196"/>
                    </a:lnTo>
                    <a:lnTo>
                      <a:pt x="387" y="188"/>
                    </a:lnTo>
                    <a:lnTo>
                      <a:pt x="386" y="179"/>
                    </a:lnTo>
                    <a:lnTo>
                      <a:pt x="385" y="168"/>
                    </a:lnTo>
                    <a:lnTo>
                      <a:pt x="385" y="168"/>
                    </a:lnTo>
                    <a:lnTo>
                      <a:pt x="386" y="151"/>
                    </a:lnTo>
                    <a:lnTo>
                      <a:pt x="388" y="135"/>
                    </a:lnTo>
                    <a:lnTo>
                      <a:pt x="392" y="121"/>
                    </a:lnTo>
                    <a:lnTo>
                      <a:pt x="397" y="109"/>
                    </a:lnTo>
                    <a:lnTo>
                      <a:pt x="402" y="96"/>
                    </a:lnTo>
                    <a:lnTo>
                      <a:pt x="408" y="84"/>
                    </a:lnTo>
                    <a:lnTo>
                      <a:pt x="422" y="61"/>
                    </a:lnTo>
                    <a:lnTo>
                      <a:pt x="418" y="58"/>
                    </a:lnTo>
                    <a:lnTo>
                      <a:pt x="418" y="58"/>
                    </a:lnTo>
                    <a:lnTo>
                      <a:pt x="413" y="54"/>
                    </a:lnTo>
                    <a:lnTo>
                      <a:pt x="408" y="48"/>
                    </a:lnTo>
                    <a:lnTo>
                      <a:pt x="398" y="33"/>
                    </a:lnTo>
                    <a:lnTo>
                      <a:pt x="390" y="16"/>
                    </a:lnTo>
                    <a:lnTo>
                      <a:pt x="385" y="11"/>
                    </a:lnTo>
                    <a:lnTo>
                      <a:pt x="380" y="6"/>
                    </a:lnTo>
                    <a:lnTo>
                      <a:pt x="380" y="6"/>
                    </a:lnTo>
                    <a:lnTo>
                      <a:pt x="374" y="4"/>
                    </a:lnTo>
                    <a:lnTo>
                      <a:pt x="365" y="2"/>
                    </a:lnTo>
                    <a:lnTo>
                      <a:pt x="351" y="0"/>
                    </a:lnTo>
                    <a:lnTo>
                      <a:pt x="321" y="0"/>
                    </a:lnTo>
                    <a:lnTo>
                      <a:pt x="321" y="0"/>
                    </a:lnTo>
                    <a:lnTo>
                      <a:pt x="317" y="13"/>
                    </a:lnTo>
                    <a:lnTo>
                      <a:pt x="314" y="18"/>
                    </a:lnTo>
                    <a:lnTo>
                      <a:pt x="310" y="22"/>
                    </a:lnTo>
                    <a:lnTo>
                      <a:pt x="306" y="27"/>
                    </a:lnTo>
                    <a:lnTo>
                      <a:pt x="300" y="29"/>
                    </a:lnTo>
                    <a:lnTo>
                      <a:pt x="293" y="31"/>
                    </a:lnTo>
                    <a:lnTo>
                      <a:pt x="286" y="33"/>
                    </a:lnTo>
                    <a:lnTo>
                      <a:pt x="286" y="33"/>
                    </a:lnTo>
                    <a:lnTo>
                      <a:pt x="272" y="31"/>
                    </a:lnTo>
                    <a:lnTo>
                      <a:pt x="254" y="29"/>
                    </a:lnTo>
                    <a:lnTo>
                      <a:pt x="245" y="26"/>
                    </a:lnTo>
                    <a:lnTo>
                      <a:pt x="238" y="23"/>
                    </a:lnTo>
                    <a:lnTo>
                      <a:pt x="232" y="19"/>
                    </a:lnTo>
                    <a:lnTo>
                      <a:pt x="231" y="16"/>
                    </a:lnTo>
                    <a:lnTo>
                      <a:pt x="231" y="14"/>
                    </a:lnTo>
                    <a:lnTo>
                      <a:pt x="231" y="14"/>
                    </a:lnTo>
                    <a:lnTo>
                      <a:pt x="231" y="11"/>
                    </a:lnTo>
                    <a:lnTo>
                      <a:pt x="231" y="11"/>
                    </a:lnTo>
                    <a:lnTo>
                      <a:pt x="202" y="27"/>
                    </a:lnTo>
                    <a:lnTo>
                      <a:pt x="173" y="44"/>
                    </a:lnTo>
                    <a:lnTo>
                      <a:pt x="148" y="63"/>
                    </a:lnTo>
                    <a:lnTo>
                      <a:pt x="136" y="72"/>
                    </a:lnTo>
                    <a:lnTo>
                      <a:pt x="127" y="80"/>
                    </a:lnTo>
                    <a:lnTo>
                      <a:pt x="127" y="80"/>
                    </a:lnTo>
                    <a:lnTo>
                      <a:pt x="123" y="87"/>
                    </a:lnTo>
                    <a:lnTo>
                      <a:pt x="120" y="94"/>
                    </a:lnTo>
                    <a:lnTo>
                      <a:pt x="120" y="100"/>
                    </a:lnTo>
                    <a:lnTo>
                      <a:pt x="122" y="107"/>
                    </a:lnTo>
                    <a:lnTo>
                      <a:pt x="125" y="121"/>
                    </a:lnTo>
                    <a:lnTo>
                      <a:pt x="125" y="129"/>
                    </a:lnTo>
                    <a:lnTo>
                      <a:pt x="124" y="138"/>
                    </a:lnTo>
                    <a:lnTo>
                      <a:pt x="124" y="138"/>
                    </a:lnTo>
                    <a:lnTo>
                      <a:pt x="120" y="142"/>
                    </a:lnTo>
                    <a:lnTo>
                      <a:pt x="115" y="148"/>
                    </a:lnTo>
                    <a:lnTo>
                      <a:pt x="96" y="158"/>
                    </a:lnTo>
                    <a:lnTo>
                      <a:pt x="77" y="168"/>
                    </a:lnTo>
                    <a:lnTo>
                      <a:pt x="70" y="171"/>
                    </a:lnTo>
                    <a:lnTo>
                      <a:pt x="65" y="172"/>
                    </a:lnTo>
                    <a:lnTo>
                      <a:pt x="65" y="172"/>
                    </a:lnTo>
                    <a:lnTo>
                      <a:pt x="51" y="172"/>
                    </a:lnTo>
                    <a:lnTo>
                      <a:pt x="39" y="171"/>
                    </a:lnTo>
                    <a:lnTo>
                      <a:pt x="32" y="170"/>
                    </a:lnTo>
                    <a:lnTo>
                      <a:pt x="26" y="167"/>
                    </a:lnTo>
                    <a:lnTo>
                      <a:pt x="20" y="165"/>
                    </a:lnTo>
                    <a:lnTo>
                      <a:pt x="15" y="161"/>
                    </a:lnTo>
                    <a:lnTo>
                      <a:pt x="15" y="161"/>
                    </a:lnTo>
                    <a:lnTo>
                      <a:pt x="13" y="171"/>
                    </a:lnTo>
                    <a:lnTo>
                      <a:pt x="12" y="180"/>
                    </a:lnTo>
                    <a:lnTo>
                      <a:pt x="10" y="188"/>
                    </a:lnTo>
                    <a:lnTo>
                      <a:pt x="6" y="195"/>
                    </a:lnTo>
                    <a:lnTo>
                      <a:pt x="2" y="208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21"/>
                    </a:lnTo>
                    <a:lnTo>
                      <a:pt x="1" y="224"/>
                    </a:lnTo>
                    <a:lnTo>
                      <a:pt x="5" y="227"/>
                    </a:lnTo>
                    <a:lnTo>
                      <a:pt x="11" y="229"/>
                    </a:lnTo>
                    <a:lnTo>
                      <a:pt x="18" y="232"/>
                    </a:lnTo>
                    <a:lnTo>
                      <a:pt x="31" y="235"/>
                    </a:lnTo>
                    <a:lnTo>
                      <a:pt x="34" y="236"/>
                    </a:lnTo>
                    <a:lnTo>
                      <a:pt x="36" y="239"/>
                    </a:lnTo>
                    <a:lnTo>
                      <a:pt x="36" y="239"/>
                    </a:lnTo>
                    <a:lnTo>
                      <a:pt x="39" y="242"/>
                    </a:lnTo>
                    <a:lnTo>
                      <a:pt x="40" y="247"/>
                    </a:lnTo>
                    <a:lnTo>
                      <a:pt x="42" y="256"/>
                    </a:lnTo>
                    <a:lnTo>
                      <a:pt x="42" y="266"/>
                    </a:lnTo>
                    <a:lnTo>
                      <a:pt x="41" y="277"/>
                    </a:lnTo>
                    <a:lnTo>
                      <a:pt x="38" y="295"/>
                    </a:lnTo>
                    <a:lnTo>
                      <a:pt x="36" y="304"/>
                    </a:lnTo>
                    <a:lnTo>
                      <a:pt x="36" y="311"/>
                    </a:lnTo>
                    <a:lnTo>
                      <a:pt x="36" y="311"/>
                    </a:lnTo>
                    <a:lnTo>
                      <a:pt x="36" y="319"/>
                    </a:lnTo>
                    <a:lnTo>
                      <a:pt x="39" y="325"/>
                    </a:lnTo>
                    <a:lnTo>
                      <a:pt x="42" y="328"/>
                    </a:lnTo>
                    <a:lnTo>
                      <a:pt x="44" y="329"/>
                    </a:lnTo>
                    <a:lnTo>
                      <a:pt x="47" y="329"/>
                    </a:lnTo>
                    <a:lnTo>
                      <a:pt x="47" y="329"/>
                    </a:lnTo>
                    <a:lnTo>
                      <a:pt x="54" y="329"/>
                    </a:lnTo>
                    <a:lnTo>
                      <a:pt x="59" y="327"/>
                    </a:lnTo>
                    <a:lnTo>
                      <a:pt x="64" y="324"/>
                    </a:lnTo>
                    <a:lnTo>
                      <a:pt x="69" y="320"/>
                    </a:lnTo>
                    <a:lnTo>
                      <a:pt x="77" y="315"/>
                    </a:lnTo>
                    <a:lnTo>
                      <a:pt x="81" y="312"/>
                    </a:lnTo>
                    <a:lnTo>
                      <a:pt x="87" y="311"/>
                    </a:lnTo>
                    <a:lnTo>
                      <a:pt x="87" y="311"/>
                    </a:lnTo>
                    <a:lnTo>
                      <a:pt x="92" y="312"/>
                    </a:lnTo>
                    <a:lnTo>
                      <a:pt x="95" y="313"/>
                    </a:lnTo>
                    <a:lnTo>
                      <a:pt x="99" y="316"/>
                    </a:lnTo>
                    <a:lnTo>
                      <a:pt x="101" y="318"/>
                    </a:lnTo>
                    <a:lnTo>
                      <a:pt x="103" y="325"/>
                    </a:lnTo>
                    <a:lnTo>
                      <a:pt x="104" y="334"/>
                    </a:lnTo>
                    <a:lnTo>
                      <a:pt x="104" y="354"/>
                    </a:lnTo>
                    <a:lnTo>
                      <a:pt x="105" y="363"/>
                    </a:lnTo>
                    <a:lnTo>
                      <a:pt x="105" y="371"/>
                    </a:lnTo>
                    <a:lnTo>
                      <a:pt x="105" y="371"/>
                    </a:lnTo>
                    <a:lnTo>
                      <a:pt x="107" y="377"/>
                    </a:lnTo>
                    <a:lnTo>
                      <a:pt x="109" y="381"/>
                    </a:lnTo>
                    <a:lnTo>
                      <a:pt x="111" y="385"/>
                    </a:lnTo>
                    <a:lnTo>
                      <a:pt x="116" y="386"/>
                    </a:lnTo>
                    <a:lnTo>
                      <a:pt x="120" y="386"/>
                    </a:lnTo>
                    <a:lnTo>
                      <a:pt x="126" y="386"/>
                    </a:lnTo>
                    <a:lnTo>
                      <a:pt x="139" y="385"/>
                    </a:lnTo>
                    <a:lnTo>
                      <a:pt x="139" y="385"/>
                    </a:lnTo>
                    <a:lnTo>
                      <a:pt x="145" y="386"/>
                    </a:lnTo>
                    <a:lnTo>
                      <a:pt x="149" y="387"/>
                    </a:lnTo>
                    <a:lnTo>
                      <a:pt x="153" y="389"/>
                    </a:lnTo>
                    <a:lnTo>
                      <a:pt x="157" y="392"/>
                    </a:lnTo>
                    <a:lnTo>
                      <a:pt x="164" y="397"/>
                    </a:lnTo>
                    <a:lnTo>
                      <a:pt x="170" y="405"/>
                    </a:lnTo>
                    <a:lnTo>
                      <a:pt x="177" y="412"/>
                    </a:lnTo>
                    <a:lnTo>
                      <a:pt x="183" y="419"/>
                    </a:lnTo>
                    <a:lnTo>
                      <a:pt x="187" y="422"/>
                    </a:lnTo>
                    <a:lnTo>
                      <a:pt x="192" y="424"/>
                    </a:lnTo>
                    <a:lnTo>
                      <a:pt x="196" y="425"/>
                    </a:lnTo>
                    <a:lnTo>
                      <a:pt x="201" y="426"/>
                    </a:lnTo>
                    <a:lnTo>
                      <a:pt x="201" y="426"/>
                    </a:lnTo>
                    <a:lnTo>
                      <a:pt x="202" y="425"/>
                    </a:lnTo>
                    <a:lnTo>
                      <a:pt x="204" y="424"/>
                    </a:lnTo>
                    <a:lnTo>
                      <a:pt x="207" y="418"/>
                    </a:lnTo>
                    <a:lnTo>
                      <a:pt x="211" y="413"/>
                    </a:lnTo>
                    <a:lnTo>
                      <a:pt x="214" y="411"/>
                    </a:lnTo>
                    <a:lnTo>
                      <a:pt x="216" y="411"/>
                    </a:lnTo>
                    <a:lnTo>
                      <a:pt x="216" y="411"/>
                    </a:lnTo>
                    <a:lnTo>
                      <a:pt x="222" y="411"/>
                    </a:lnTo>
                    <a:lnTo>
                      <a:pt x="226" y="412"/>
                    </a:lnTo>
                    <a:lnTo>
                      <a:pt x="231" y="415"/>
                    </a:lnTo>
                    <a:lnTo>
                      <a:pt x="235" y="417"/>
                    </a:lnTo>
                    <a:lnTo>
                      <a:pt x="242" y="424"/>
                    </a:lnTo>
                    <a:lnTo>
                      <a:pt x="248" y="433"/>
                    </a:lnTo>
                    <a:lnTo>
                      <a:pt x="253" y="443"/>
                    </a:lnTo>
                    <a:lnTo>
                      <a:pt x="256" y="455"/>
                    </a:lnTo>
                    <a:lnTo>
                      <a:pt x="262" y="480"/>
                    </a:lnTo>
                    <a:lnTo>
                      <a:pt x="269" y="507"/>
                    </a:lnTo>
                    <a:lnTo>
                      <a:pt x="272" y="518"/>
                    </a:lnTo>
                    <a:lnTo>
                      <a:pt x="277" y="529"/>
                    </a:lnTo>
                    <a:lnTo>
                      <a:pt x="284" y="538"/>
                    </a:lnTo>
                    <a:lnTo>
                      <a:pt x="287" y="541"/>
                    </a:lnTo>
                    <a:lnTo>
                      <a:pt x="291" y="545"/>
                    </a:lnTo>
                    <a:lnTo>
                      <a:pt x="295" y="547"/>
                    </a:lnTo>
                    <a:lnTo>
                      <a:pt x="300" y="548"/>
                    </a:lnTo>
                    <a:lnTo>
                      <a:pt x="306" y="550"/>
                    </a:lnTo>
                    <a:lnTo>
                      <a:pt x="311" y="550"/>
                    </a:lnTo>
                    <a:lnTo>
                      <a:pt x="311" y="550"/>
                    </a:lnTo>
                    <a:lnTo>
                      <a:pt x="322" y="549"/>
                    </a:lnTo>
                    <a:lnTo>
                      <a:pt x="330" y="547"/>
                    </a:lnTo>
                    <a:lnTo>
                      <a:pt x="337" y="544"/>
                    </a:lnTo>
                    <a:lnTo>
                      <a:pt x="342" y="539"/>
                    </a:lnTo>
                    <a:lnTo>
                      <a:pt x="348" y="535"/>
                    </a:lnTo>
                    <a:lnTo>
                      <a:pt x="354" y="532"/>
                    </a:lnTo>
                    <a:lnTo>
                      <a:pt x="362" y="530"/>
                    </a:lnTo>
                    <a:lnTo>
                      <a:pt x="370" y="529"/>
                    </a:lnTo>
                    <a:lnTo>
                      <a:pt x="370" y="529"/>
                    </a:lnTo>
                    <a:lnTo>
                      <a:pt x="377" y="530"/>
                    </a:lnTo>
                    <a:lnTo>
                      <a:pt x="384" y="531"/>
                    </a:lnTo>
                    <a:lnTo>
                      <a:pt x="397" y="538"/>
                    </a:lnTo>
                    <a:lnTo>
                      <a:pt x="408" y="544"/>
                    </a:lnTo>
                    <a:lnTo>
                      <a:pt x="415" y="546"/>
                    </a:lnTo>
                    <a:lnTo>
                      <a:pt x="422" y="547"/>
                    </a:lnTo>
                    <a:lnTo>
                      <a:pt x="422" y="547"/>
                    </a:lnTo>
                    <a:lnTo>
                      <a:pt x="426" y="546"/>
                    </a:lnTo>
                    <a:lnTo>
                      <a:pt x="430" y="544"/>
                    </a:lnTo>
                    <a:lnTo>
                      <a:pt x="433" y="539"/>
                    </a:lnTo>
                    <a:lnTo>
                      <a:pt x="436" y="534"/>
                    </a:lnTo>
                    <a:lnTo>
                      <a:pt x="440" y="525"/>
                    </a:lnTo>
                    <a:lnTo>
                      <a:pt x="444" y="521"/>
                    </a:lnTo>
                    <a:lnTo>
                      <a:pt x="447" y="517"/>
                    </a:lnTo>
                    <a:lnTo>
                      <a:pt x="447" y="517"/>
                    </a:lnTo>
                    <a:lnTo>
                      <a:pt x="452" y="523"/>
                    </a:lnTo>
                    <a:lnTo>
                      <a:pt x="455" y="529"/>
                    </a:lnTo>
                    <a:lnTo>
                      <a:pt x="456" y="534"/>
                    </a:lnTo>
                    <a:lnTo>
                      <a:pt x="458" y="539"/>
                    </a:lnTo>
                    <a:lnTo>
                      <a:pt x="460" y="550"/>
                    </a:lnTo>
                    <a:lnTo>
                      <a:pt x="462" y="556"/>
                    </a:lnTo>
                    <a:lnTo>
                      <a:pt x="466" y="562"/>
                    </a:lnTo>
                    <a:lnTo>
                      <a:pt x="466" y="562"/>
                    </a:lnTo>
                    <a:lnTo>
                      <a:pt x="479" y="578"/>
                    </a:lnTo>
                    <a:lnTo>
                      <a:pt x="493" y="592"/>
                    </a:lnTo>
                    <a:lnTo>
                      <a:pt x="508" y="603"/>
                    </a:lnTo>
                    <a:lnTo>
                      <a:pt x="523" y="614"/>
                    </a:lnTo>
                    <a:lnTo>
                      <a:pt x="553" y="634"/>
                    </a:lnTo>
                    <a:lnTo>
                      <a:pt x="568" y="647"/>
                    </a:lnTo>
                    <a:lnTo>
                      <a:pt x="583" y="661"/>
                    </a:lnTo>
                    <a:lnTo>
                      <a:pt x="583" y="661"/>
                    </a:lnTo>
                    <a:lnTo>
                      <a:pt x="586" y="667"/>
                    </a:lnTo>
                    <a:lnTo>
                      <a:pt x="591" y="674"/>
                    </a:lnTo>
                    <a:lnTo>
                      <a:pt x="596" y="679"/>
                    </a:lnTo>
                    <a:lnTo>
                      <a:pt x="601" y="685"/>
                    </a:lnTo>
                    <a:lnTo>
                      <a:pt x="615" y="695"/>
                    </a:lnTo>
                    <a:lnTo>
                      <a:pt x="631" y="705"/>
                    </a:lnTo>
                    <a:lnTo>
                      <a:pt x="649" y="712"/>
                    </a:lnTo>
                    <a:lnTo>
                      <a:pt x="657" y="714"/>
                    </a:lnTo>
                    <a:lnTo>
                      <a:pt x="666" y="716"/>
                    </a:lnTo>
                    <a:lnTo>
                      <a:pt x="675" y="717"/>
                    </a:lnTo>
                    <a:lnTo>
                      <a:pt x="684" y="717"/>
                    </a:lnTo>
                    <a:lnTo>
                      <a:pt x="692" y="717"/>
                    </a:lnTo>
                    <a:lnTo>
                      <a:pt x="700" y="715"/>
                    </a:lnTo>
                    <a:lnTo>
                      <a:pt x="700" y="715"/>
                    </a:lnTo>
                    <a:lnTo>
                      <a:pt x="714" y="712"/>
                    </a:lnTo>
                    <a:lnTo>
                      <a:pt x="727" y="705"/>
                    </a:lnTo>
                    <a:lnTo>
                      <a:pt x="739" y="698"/>
                    </a:lnTo>
                    <a:lnTo>
                      <a:pt x="751" y="689"/>
                    </a:lnTo>
                    <a:lnTo>
                      <a:pt x="762" y="678"/>
                    </a:lnTo>
                    <a:lnTo>
                      <a:pt x="773" y="667"/>
                    </a:lnTo>
                    <a:lnTo>
                      <a:pt x="795" y="642"/>
                    </a:lnTo>
                    <a:lnTo>
                      <a:pt x="834" y="592"/>
                    </a:lnTo>
                    <a:lnTo>
                      <a:pt x="853" y="569"/>
                    </a:lnTo>
                    <a:lnTo>
                      <a:pt x="864" y="560"/>
                    </a:lnTo>
                    <a:lnTo>
                      <a:pt x="874" y="550"/>
                    </a:lnTo>
                    <a:lnTo>
                      <a:pt x="874" y="550"/>
                    </a:lnTo>
                    <a:lnTo>
                      <a:pt x="872" y="547"/>
                    </a:lnTo>
                    <a:lnTo>
                      <a:pt x="868" y="544"/>
                    </a:lnTo>
                    <a:lnTo>
                      <a:pt x="861" y="538"/>
                    </a:lnTo>
                    <a:lnTo>
                      <a:pt x="853" y="532"/>
                    </a:lnTo>
                    <a:lnTo>
                      <a:pt x="845" y="529"/>
                    </a:lnTo>
                    <a:lnTo>
                      <a:pt x="837" y="523"/>
                    </a:lnTo>
                    <a:lnTo>
                      <a:pt x="830" y="518"/>
                    </a:lnTo>
                    <a:lnTo>
                      <a:pt x="827" y="515"/>
                    </a:lnTo>
                    <a:lnTo>
                      <a:pt x="825" y="511"/>
                    </a:lnTo>
                    <a:lnTo>
                      <a:pt x="823" y="507"/>
                    </a:lnTo>
                    <a:lnTo>
                      <a:pt x="822" y="502"/>
                    </a:lnTo>
                    <a:lnTo>
                      <a:pt x="822" y="50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3" name="Freeform 59"/>
              <p:cNvSpPr>
                <a:spLocks/>
              </p:cNvSpPr>
              <p:nvPr/>
            </p:nvSpPr>
            <p:spPr bwMode="auto">
              <a:xfrm>
                <a:off x="7484285" y="5763900"/>
                <a:ext cx="526806" cy="365717"/>
              </a:xfrm>
              <a:custGeom>
                <a:avLst/>
                <a:gdLst/>
                <a:ahLst/>
                <a:cxnLst>
                  <a:cxn ang="0">
                    <a:pos x="162" y="25"/>
                  </a:cxn>
                  <a:cxn ang="0">
                    <a:pos x="139" y="83"/>
                  </a:cxn>
                  <a:cxn ang="0">
                    <a:pos x="130" y="116"/>
                  </a:cxn>
                  <a:cxn ang="0">
                    <a:pos x="140" y="136"/>
                  </a:cxn>
                  <a:cxn ang="0">
                    <a:pos x="125" y="159"/>
                  </a:cxn>
                  <a:cxn ang="0">
                    <a:pos x="73" y="164"/>
                  </a:cxn>
                  <a:cxn ang="0">
                    <a:pos x="55" y="214"/>
                  </a:cxn>
                  <a:cxn ang="0">
                    <a:pos x="31" y="262"/>
                  </a:cxn>
                  <a:cxn ang="0">
                    <a:pos x="27" y="302"/>
                  </a:cxn>
                  <a:cxn ang="0">
                    <a:pos x="54" y="369"/>
                  </a:cxn>
                  <a:cxn ang="0">
                    <a:pos x="49" y="393"/>
                  </a:cxn>
                  <a:cxn ang="0">
                    <a:pos x="32" y="422"/>
                  </a:cxn>
                  <a:cxn ang="0">
                    <a:pos x="0" y="459"/>
                  </a:cxn>
                  <a:cxn ang="0">
                    <a:pos x="71" y="439"/>
                  </a:cxn>
                  <a:cxn ang="0">
                    <a:pos x="140" y="432"/>
                  </a:cxn>
                  <a:cxn ang="0">
                    <a:pos x="118" y="465"/>
                  </a:cxn>
                  <a:cxn ang="0">
                    <a:pos x="103" y="491"/>
                  </a:cxn>
                  <a:cxn ang="0">
                    <a:pos x="183" y="588"/>
                  </a:cxn>
                  <a:cxn ang="0">
                    <a:pos x="199" y="602"/>
                  </a:cxn>
                  <a:cxn ang="0">
                    <a:pos x="222" y="580"/>
                  </a:cxn>
                  <a:cxn ang="0">
                    <a:pos x="252" y="592"/>
                  </a:cxn>
                  <a:cxn ang="0">
                    <a:pos x="279" y="583"/>
                  </a:cxn>
                  <a:cxn ang="0">
                    <a:pos x="361" y="579"/>
                  </a:cxn>
                  <a:cxn ang="0">
                    <a:pos x="434" y="530"/>
                  </a:cxn>
                  <a:cxn ang="0">
                    <a:pos x="489" y="514"/>
                  </a:cxn>
                  <a:cxn ang="0">
                    <a:pos x="514" y="528"/>
                  </a:cxn>
                  <a:cxn ang="0">
                    <a:pos x="547" y="565"/>
                  </a:cxn>
                  <a:cxn ang="0">
                    <a:pos x="554" y="605"/>
                  </a:cxn>
                  <a:cxn ang="0">
                    <a:pos x="604" y="645"/>
                  </a:cxn>
                  <a:cxn ang="0">
                    <a:pos x="628" y="634"/>
                  </a:cxn>
                  <a:cxn ang="0">
                    <a:pos x="661" y="572"/>
                  </a:cxn>
                  <a:cxn ang="0">
                    <a:pos x="713" y="559"/>
                  </a:cxn>
                  <a:cxn ang="0">
                    <a:pos x="749" y="553"/>
                  </a:cxn>
                  <a:cxn ang="0">
                    <a:pos x="798" y="557"/>
                  </a:cxn>
                  <a:cxn ang="0">
                    <a:pos x="824" y="524"/>
                  </a:cxn>
                  <a:cxn ang="0">
                    <a:pos x="832" y="489"/>
                  </a:cxn>
                  <a:cxn ang="0">
                    <a:pos x="840" y="463"/>
                  </a:cxn>
                  <a:cxn ang="0">
                    <a:pos x="831" y="412"/>
                  </a:cxn>
                  <a:cxn ang="0">
                    <a:pos x="820" y="355"/>
                  </a:cxn>
                  <a:cxn ang="0">
                    <a:pos x="809" y="268"/>
                  </a:cxn>
                  <a:cxn ang="0">
                    <a:pos x="767" y="282"/>
                  </a:cxn>
                  <a:cxn ang="0">
                    <a:pos x="734" y="314"/>
                  </a:cxn>
                  <a:cxn ang="0">
                    <a:pos x="710" y="327"/>
                  </a:cxn>
                  <a:cxn ang="0">
                    <a:pos x="717" y="279"/>
                  </a:cxn>
                  <a:cxn ang="0">
                    <a:pos x="698" y="249"/>
                  </a:cxn>
                  <a:cxn ang="0">
                    <a:pos x="709" y="221"/>
                  </a:cxn>
                  <a:cxn ang="0">
                    <a:pos x="704" y="198"/>
                  </a:cxn>
                  <a:cxn ang="0">
                    <a:pos x="674" y="197"/>
                  </a:cxn>
                  <a:cxn ang="0">
                    <a:pos x="617" y="211"/>
                  </a:cxn>
                  <a:cxn ang="0">
                    <a:pos x="541" y="175"/>
                  </a:cxn>
                  <a:cxn ang="0">
                    <a:pos x="469" y="170"/>
                  </a:cxn>
                  <a:cxn ang="0">
                    <a:pos x="449" y="139"/>
                  </a:cxn>
                  <a:cxn ang="0">
                    <a:pos x="428" y="94"/>
                  </a:cxn>
                  <a:cxn ang="0">
                    <a:pos x="337" y="48"/>
                  </a:cxn>
                  <a:cxn ang="0">
                    <a:pos x="226" y="25"/>
                  </a:cxn>
                  <a:cxn ang="0">
                    <a:pos x="159" y="0"/>
                  </a:cxn>
                </a:cxnLst>
                <a:rect l="0" t="0" r="r" b="b"/>
                <a:pathLst>
                  <a:path w="842" h="645">
                    <a:moveTo>
                      <a:pt x="159" y="0"/>
                    </a:moveTo>
                    <a:lnTo>
                      <a:pt x="159" y="0"/>
                    </a:lnTo>
                    <a:lnTo>
                      <a:pt x="161" y="5"/>
                    </a:lnTo>
                    <a:lnTo>
                      <a:pt x="162" y="11"/>
                    </a:lnTo>
                    <a:lnTo>
                      <a:pt x="162" y="25"/>
                    </a:lnTo>
                    <a:lnTo>
                      <a:pt x="162" y="25"/>
                    </a:lnTo>
                    <a:lnTo>
                      <a:pt x="162" y="32"/>
                    </a:lnTo>
                    <a:lnTo>
                      <a:pt x="161" y="39"/>
                    </a:lnTo>
                    <a:lnTo>
                      <a:pt x="157" y="52"/>
                    </a:lnTo>
                    <a:lnTo>
                      <a:pt x="152" y="63"/>
                    </a:lnTo>
                    <a:lnTo>
                      <a:pt x="146" y="73"/>
                    </a:lnTo>
                    <a:lnTo>
                      <a:pt x="139" y="83"/>
                    </a:lnTo>
                    <a:lnTo>
                      <a:pt x="134" y="93"/>
                    </a:lnTo>
                    <a:lnTo>
                      <a:pt x="131" y="103"/>
                    </a:lnTo>
                    <a:lnTo>
                      <a:pt x="130" y="108"/>
                    </a:lnTo>
                    <a:lnTo>
                      <a:pt x="129" y="114"/>
                    </a:lnTo>
                    <a:lnTo>
                      <a:pt x="129" y="114"/>
                    </a:lnTo>
                    <a:lnTo>
                      <a:pt x="130" y="116"/>
                    </a:lnTo>
                    <a:lnTo>
                      <a:pt x="131" y="118"/>
                    </a:lnTo>
                    <a:lnTo>
                      <a:pt x="134" y="123"/>
                    </a:lnTo>
                    <a:lnTo>
                      <a:pt x="139" y="127"/>
                    </a:lnTo>
                    <a:lnTo>
                      <a:pt x="140" y="131"/>
                    </a:lnTo>
                    <a:lnTo>
                      <a:pt x="140" y="136"/>
                    </a:lnTo>
                    <a:lnTo>
                      <a:pt x="140" y="136"/>
                    </a:lnTo>
                    <a:lnTo>
                      <a:pt x="140" y="142"/>
                    </a:lnTo>
                    <a:lnTo>
                      <a:pt x="138" y="147"/>
                    </a:lnTo>
                    <a:lnTo>
                      <a:pt x="136" y="152"/>
                    </a:lnTo>
                    <a:lnTo>
                      <a:pt x="133" y="155"/>
                    </a:lnTo>
                    <a:lnTo>
                      <a:pt x="130" y="157"/>
                    </a:lnTo>
                    <a:lnTo>
                      <a:pt x="125" y="159"/>
                    </a:lnTo>
                    <a:lnTo>
                      <a:pt x="116" y="160"/>
                    </a:lnTo>
                    <a:lnTo>
                      <a:pt x="94" y="160"/>
                    </a:lnTo>
                    <a:lnTo>
                      <a:pt x="83" y="161"/>
                    </a:lnTo>
                    <a:lnTo>
                      <a:pt x="78" y="162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70" y="168"/>
                    </a:lnTo>
                    <a:lnTo>
                      <a:pt x="67" y="171"/>
                    </a:lnTo>
                    <a:lnTo>
                      <a:pt x="61" y="179"/>
                    </a:lnTo>
                    <a:lnTo>
                      <a:pt x="58" y="187"/>
                    </a:lnTo>
                    <a:lnTo>
                      <a:pt x="57" y="197"/>
                    </a:lnTo>
                    <a:lnTo>
                      <a:pt x="55" y="214"/>
                    </a:lnTo>
                    <a:lnTo>
                      <a:pt x="53" y="223"/>
                    </a:lnTo>
                    <a:lnTo>
                      <a:pt x="48" y="231"/>
                    </a:lnTo>
                    <a:lnTo>
                      <a:pt x="48" y="231"/>
                    </a:lnTo>
                    <a:lnTo>
                      <a:pt x="40" y="243"/>
                    </a:lnTo>
                    <a:lnTo>
                      <a:pt x="33" y="255"/>
                    </a:lnTo>
                    <a:lnTo>
                      <a:pt x="31" y="262"/>
                    </a:lnTo>
                    <a:lnTo>
                      <a:pt x="29" y="270"/>
                    </a:lnTo>
                    <a:lnTo>
                      <a:pt x="26" y="277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94"/>
                    </a:lnTo>
                    <a:lnTo>
                      <a:pt x="27" y="302"/>
                    </a:lnTo>
                    <a:lnTo>
                      <a:pt x="31" y="316"/>
                    </a:lnTo>
                    <a:lnTo>
                      <a:pt x="35" y="328"/>
                    </a:lnTo>
                    <a:lnTo>
                      <a:pt x="41" y="338"/>
                    </a:lnTo>
                    <a:lnTo>
                      <a:pt x="46" y="347"/>
                    </a:lnTo>
                    <a:lnTo>
                      <a:pt x="52" y="358"/>
                    </a:lnTo>
                    <a:lnTo>
                      <a:pt x="54" y="369"/>
                    </a:lnTo>
                    <a:lnTo>
                      <a:pt x="56" y="382"/>
                    </a:lnTo>
                    <a:lnTo>
                      <a:pt x="56" y="382"/>
                    </a:lnTo>
                    <a:lnTo>
                      <a:pt x="55" y="386"/>
                    </a:lnTo>
                    <a:lnTo>
                      <a:pt x="54" y="390"/>
                    </a:lnTo>
                    <a:lnTo>
                      <a:pt x="52" y="392"/>
                    </a:lnTo>
                    <a:lnTo>
                      <a:pt x="49" y="393"/>
                    </a:lnTo>
                    <a:lnTo>
                      <a:pt x="45" y="396"/>
                    </a:lnTo>
                    <a:lnTo>
                      <a:pt x="42" y="398"/>
                    </a:lnTo>
                    <a:lnTo>
                      <a:pt x="41" y="400"/>
                    </a:lnTo>
                    <a:lnTo>
                      <a:pt x="41" y="400"/>
                    </a:lnTo>
                    <a:lnTo>
                      <a:pt x="37" y="412"/>
                    </a:lnTo>
                    <a:lnTo>
                      <a:pt x="32" y="422"/>
                    </a:lnTo>
                    <a:lnTo>
                      <a:pt x="27" y="431"/>
                    </a:lnTo>
                    <a:lnTo>
                      <a:pt x="22" y="439"/>
                    </a:lnTo>
                    <a:lnTo>
                      <a:pt x="17" y="445"/>
                    </a:lnTo>
                    <a:lnTo>
                      <a:pt x="11" y="451"/>
                    </a:lnTo>
                    <a:lnTo>
                      <a:pt x="6" y="455"/>
                    </a:lnTo>
                    <a:lnTo>
                      <a:pt x="0" y="459"/>
                    </a:lnTo>
                    <a:lnTo>
                      <a:pt x="0" y="459"/>
                    </a:lnTo>
                    <a:lnTo>
                      <a:pt x="17" y="457"/>
                    </a:lnTo>
                    <a:lnTo>
                      <a:pt x="32" y="453"/>
                    </a:lnTo>
                    <a:lnTo>
                      <a:pt x="46" y="449"/>
                    </a:lnTo>
                    <a:lnTo>
                      <a:pt x="58" y="444"/>
                    </a:lnTo>
                    <a:lnTo>
                      <a:pt x="71" y="439"/>
                    </a:lnTo>
                    <a:lnTo>
                      <a:pt x="85" y="436"/>
                    </a:lnTo>
                    <a:lnTo>
                      <a:pt x="99" y="434"/>
                    </a:lnTo>
                    <a:lnTo>
                      <a:pt x="115" y="432"/>
                    </a:lnTo>
                    <a:lnTo>
                      <a:pt x="115" y="432"/>
                    </a:lnTo>
                    <a:lnTo>
                      <a:pt x="140" y="432"/>
                    </a:lnTo>
                    <a:lnTo>
                      <a:pt x="140" y="432"/>
                    </a:lnTo>
                    <a:lnTo>
                      <a:pt x="140" y="442"/>
                    </a:lnTo>
                    <a:lnTo>
                      <a:pt x="138" y="449"/>
                    </a:lnTo>
                    <a:lnTo>
                      <a:pt x="134" y="454"/>
                    </a:lnTo>
                    <a:lnTo>
                      <a:pt x="130" y="459"/>
                    </a:lnTo>
                    <a:lnTo>
                      <a:pt x="125" y="462"/>
                    </a:lnTo>
                    <a:lnTo>
                      <a:pt x="118" y="465"/>
                    </a:lnTo>
                    <a:lnTo>
                      <a:pt x="111" y="466"/>
                    </a:lnTo>
                    <a:lnTo>
                      <a:pt x="103" y="466"/>
                    </a:lnTo>
                    <a:lnTo>
                      <a:pt x="103" y="466"/>
                    </a:lnTo>
                    <a:lnTo>
                      <a:pt x="103" y="491"/>
                    </a:lnTo>
                    <a:lnTo>
                      <a:pt x="103" y="491"/>
                    </a:lnTo>
                    <a:lnTo>
                      <a:pt x="103" y="491"/>
                    </a:lnTo>
                    <a:lnTo>
                      <a:pt x="115" y="506"/>
                    </a:lnTo>
                    <a:lnTo>
                      <a:pt x="126" y="520"/>
                    </a:lnTo>
                    <a:lnTo>
                      <a:pt x="151" y="545"/>
                    </a:lnTo>
                    <a:lnTo>
                      <a:pt x="162" y="559"/>
                    </a:lnTo>
                    <a:lnTo>
                      <a:pt x="172" y="573"/>
                    </a:lnTo>
                    <a:lnTo>
                      <a:pt x="183" y="588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9" y="602"/>
                    </a:lnTo>
                    <a:lnTo>
                      <a:pt x="203" y="597"/>
                    </a:lnTo>
                    <a:lnTo>
                      <a:pt x="208" y="593"/>
                    </a:lnTo>
                    <a:lnTo>
                      <a:pt x="211" y="589"/>
                    </a:lnTo>
                    <a:lnTo>
                      <a:pt x="214" y="585"/>
                    </a:lnTo>
                    <a:lnTo>
                      <a:pt x="218" y="582"/>
                    </a:lnTo>
                    <a:lnTo>
                      <a:pt x="222" y="580"/>
                    </a:lnTo>
                    <a:lnTo>
                      <a:pt x="229" y="579"/>
                    </a:lnTo>
                    <a:lnTo>
                      <a:pt x="229" y="579"/>
                    </a:lnTo>
                    <a:lnTo>
                      <a:pt x="232" y="580"/>
                    </a:lnTo>
                    <a:lnTo>
                      <a:pt x="237" y="581"/>
                    </a:lnTo>
                    <a:lnTo>
                      <a:pt x="244" y="587"/>
                    </a:lnTo>
                    <a:lnTo>
                      <a:pt x="252" y="592"/>
                    </a:lnTo>
                    <a:lnTo>
                      <a:pt x="258" y="597"/>
                    </a:lnTo>
                    <a:lnTo>
                      <a:pt x="258" y="597"/>
                    </a:lnTo>
                    <a:lnTo>
                      <a:pt x="263" y="592"/>
                    </a:lnTo>
                    <a:lnTo>
                      <a:pt x="268" y="588"/>
                    </a:lnTo>
                    <a:lnTo>
                      <a:pt x="274" y="585"/>
                    </a:lnTo>
                    <a:lnTo>
                      <a:pt x="279" y="583"/>
                    </a:lnTo>
                    <a:lnTo>
                      <a:pt x="292" y="581"/>
                    </a:lnTo>
                    <a:lnTo>
                      <a:pt x="305" y="580"/>
                    </a:lnTo>
                    <a:lnTo>
                      <a:pt x="332" y="581"/>
                    </a:lnTo>
                    <a:lnTo>
                      <a:pt x="347" y="581"/>
                    </a:lnTo>
                    <a:lnTo>
                      <a:pt x="361" y="579"/>
                    </a:lnTo>
                    <a:lnTo>
                      <a:pt x="361" y="579"/>
                    </a:lnTo>
                    <a:lnTo>
                      <a:pt x="369" y="576"/>
                    </a:lnTo>
                    <a:lnTo>
                      <a:pt x="377" y="572"/>
                    </a:lnTo>
                    <a:lnTo>
                      <a:pt x="392" y="562"/>
                    </a:lnTo>
                    <a:lnTo>
                      <a:pt x="406" y="552"/>
                    </a:lnTo>
                    <a:lnTo>
                      <a:pt x="420" y="541"/>
                    </a:lnTo>
                    <a:lnTo>
                      <a:pt x="434" y="530"/>
                    </a:lnTo>
                    <a:lnTo>
                      <a:pt x="442" y="526"/>
                    </a:lnTo>
                    <a:lnTo>
                      <a:pt x="450" y="522"/>
                    </a:lnTo>
                    <a:lnTo>
                      <a:pt x="458" y="519"/>
                    </a:lnTo>
                    <a:lnTo>
                      <a:pt x="467" y="516"/>
                    </a:lnTo>
                    <a:lnTo>
                      <a:pt x="477" y="514"/>
                    </a:lnTo>
                    <a:lnTo>
                      <a:pt x="489" y="514"/>
                    </a:lnTo>
                    <a:lnTo>
                      <a:pt x="489" y="514"/>
                    </a:lnTo>
                    <a:lnTo>
                      <a:pt x="495" y="514"/>
                    </a:lnTo>
                    <a:lnTo>
                      <a:pt x="499" y="515"/>
                    </a:lnTo>
                    <a:lnTo>
                      <a:pt x="503" y="518"/>
                    </a:lnTo>
                    <a:lnTo>
                      <a:pt x="507" y="521"/>
                    </a:lnTo>
                    <a:lnTo>
                      <a:pt x="514" y="528"/>
                    </a:lnTo>
                    <a:lnTo>
                      <a:pt x="520" y="536"/>
                    </a:lnTo>
                    <a:lnTo>
                      <a:pt x="526" y="545"/>
                    </a:lnTo>
                    <a:lnTo>
                      <a:pt x="533" y="553"/>
                    </a:lnTo>
                    <a:lnTo>
                      <a:pt x="539" y="560"/>
                    </a:lnTo>
                    <a:lnTo>
                      <a:pt x="543" y="562"/>
                    </a:lnTo>
                    <a:lnTo>
                      <a:pt x="547" y="565"/>
                    </a:lnTo>
                    <a:lnTo>
                      <a:pt x="547" y="565"/>
                    </a:lnTo>
                    <a:lnTo>
                      <a:pt x="547" y="590"/>
                    </a:lnTo>
                    <a:lnTo>
                      <a:pt x="547" y="590"/>
                    </a:lnTo>
                    <a:lnTo>
                      <a:pt x="549" y="593"/>
                    </a:lnTo>
                    <a:lnTo>
                      <a:pt x="550" y="597"/>
                    </a:lnTo>
                    <a:lnTo>
                      <a:pt x="554" y="605"/>
                    </a:lnTo>
                    <a:lnTo>
                      <a:pt x="562" y="614"/>
                    </a:lnTo>
                    <a:lnTo>
                      <a:pt x="572" y="623"/>
                    </a:lnTo>
                    <a:lnTo>
                      <a:pt x="582" y="631"/>
                    </a:lnTo>
                    <a:lnTo>
                      <a:pt x="591" y="638"/>
                    </a:lnTo>
                    <a:lnTo>
                      <a:pt x="599" y="644"/>
                    </a:lnTo>
                    <a:lnTo>
                      <a:pt x="604" y="645"/>
                    </a:lnTo>
                    <a:lnTo>
                      <a:pt x="606" y="645"/>
                    </a:lnTo>
                    <a:lnTo>
                      <a:pt x="606" y="645"/>
                    </a:lnTo>
                    <a:lnTo>
                      <a:pt x="612" y="644"/>
                    </a:lnTo>
                    <a:lnTo>
                      <a:pt x="618" y="642"/>
                    </a:lnTo>
                    <a:lnTo>
                      <a:pt x="622" y="638"/>
                    </a:lnTo>
                    <a:lnTo>
                      <a:pt x="628" y="634"/>
                    </a:lnTo>
                    <a:lnTo>
                      <a:pt x="637" y="622"/>
                    </a:lnTo>
                    <a:lnTo>
                      <a:pt x="645" y="608"/>
                    </a:lnTo>
                    <a:lnTo>
                      <a:pt x="652" y="595"/>
                    </a:lnTo>
                    <a:lnTo>
                      <a:pt x="657" y="583"/>
                    </a:lnTo>
                    <a:lnTo>
                      <a:pt x="661" y="572"/>
                    </a:lnTo>
                    <a:lnTo>
                      <a:pt x="661" y="572"/>
                    </a:lnTo>
                    <a:lnTo>
                      <a:pt x="698" y="572"/>
                    </a:lnTo>
                    <a:lnTo>
                      <a:pt x="698" y="572"/>
                    </a:lnTo>
                    <a:lnTo>
                      <a:pt x="701" y="572"/>
                    </a:lnTo>
                    <a:lnTo>
                      <a:pt x="704" y="569"/>
                    </a:lnTo>
                    <a:lnTo>
                      <a:pt x="709" y="565"/>
                    </a:lnTo>
                    <a:lnTo>
                      <a:pt x="713" y="559"/>
                    </a:lnTo>
                    <a:lnTo>
                      <a:pt x="716" y="558"/>
                    </a:lnTo>
                    <a:lnTo>
                      <a:pt x="717" y="557"/>
                    </a:lnTo>
                    <a:lnTo>
                      <a:pt x="717" y="557"/>
                    </a:lnTo>
                    <a:lnTo>
                      <a:pt x="728" y="554"/>
                    </a:lnTo>
                    <a:lnTo>
                      <a:pt x="739" y="553"/>
                    </a:lnTo>
                    <a:lnTo>
                      <a:pt x="749" y="553"/>
                    </a:lnTo>
                    <a:lnTo>
                      <a:pt x="758" y="554"/>
                    </a:lnTo>
                    <a:lnTo>
                      <a:pt x="776" y="557"/>
                    </a:lnTo>
                    <a:lnTo>
                      <a:pt x="786" y="558"/>
                    </a:lnTo>
                    <a:lnTo>
                      <a:pt x="794" y="557"/>
                    </a:lnTo>
                    <a:lnTo>
                      <a:pt x="794" y="557"/>
                    </a:lnTo>
                    <a:lnTo>
                      <a:pt x="798" y="557"/>
                    </a:lnTo>
                    <a:lnTo>
                      <a:pt x="803" y="554"/>
                    </a:lnTo>
                    <a:lnTo>
                      <a:pt x="809" y="550"/>
                    </a:lnTo>
                    <a:lnTo>
                      <a:pt x="812" y="544"/>
                    </a:lnTo>
                    <a:lnTo>
                      <a:pt x="816" y="538"/>
                    </a:lnTo>
                    <a:lnTo>
                      <a:pt x="820" y="531"/>
                    </a:lnTo>
                    <a:lnTo>
                      <a:pt x="824" y="524"/>
                    </a:lnTo>
                    <a:lnTo>
                      <a:pt x="829" y="519"/>
                    </a:lnTo>
                    <a:lnTo>
                      <a:pt x="834" y="516"/>
                    </a:lnTo>
                    <a:lnTo>
                      <a:pt x="839" y="514"/>
                    </a:lnTo>
                    <a:lnTo>
                      <a:pt x="839" y="514"/>
                    </a:lnTo>
                    <a:lnTo>
                      <a:pt x="833" y="497"/>
                    </a:lnTo>
                    <a:lnTo>
                      <a:pt x="832" y="489"/>
                    </a:lnTo>
                    <a:lnTo>
                      <a:pt x="831" y="481"/>
                    </a:lnTo>
                    <a:lnTo>
                      <a:pt x="831" y="481"/>
                    </a:lnTo>
                    <a:lnTo>
                      <a:pt x="831" y="477"/>
                    </a:lnTo>
                    <a:lnTo>
                      <a:pt x="832" y="474"/>
                    </a:lnTo>
                    <a:lnTo>
                      <a:pt x="836" y="469"/>
                    </a:lnTo>
                    <a:lnTo>
                      <a:pt x="840" y="463"/>
                    </a:lnTo>
                    <a:lnTo>
                      <a:pt x="841" y="460"/>
                    </a:lnTo>
                    <a:lnTo>
                      <a:pt x="842" y="455"/>
                    </a:lnTo>
                    <a:lnTo>
                      <a:pt x="842" y="455"/>
                    </a:lnTo>
                    <a:lnTo>
                      <a:pt x="841" y="445"/>
                    </a:lnTo>
                    <a:lnTo>
                      <a:pt x="839" y="434"/>
                    </a:lnTo>
                    <a:lnTo>
                      <a:pt x="831" y="412"/>
                    </a:lnTo>
                    <a:lnTo>
                      <a:pt x="824" y="391"/>
                    </a:lnTo>
                    <a:lnTo>
                      <a:pt x="821" y="382"/>
                    </a:lnTo>
                    <a:lnTo>
                      <a:pt x="820" y="374"/>
                    </a:lnTo>
                    <a:lnTo>
                      <a:pt x="820" y="374"/>
                    </a:lnTo>
                    <a:lnTo>
                      <a:pt x="820" y="355"/>
                    </a:lnTo>
                    <a:lnTo>
                      <a:pt x="820" y="355"/>
                    </a:lnTo>
                    <a:lnTo>
                      <a:pt x="819" y="341"/>
                    </a:lnTo>
                    <a:lnTo>
                      <a:pt x="817" y="329"/>
                    </a:lnTo>
                    <a:lnTo>
                      <a:pt x="813" y="318"/>
                    </a:lnTo>
                    <a:lnTo>
                      <a:pt x="809" y="308"/>
                    </a:lnTo>
                    <a:lnTo>
                      <a:pt x="809" y="308"/>
                    </a:lnTo>
                    <a:lnTo>
                      <a:pt x="809" y="268"/>
                    </a:lnTo>
                    <a:lnTo>
                      <a:pt x="809" y="275"/>
                    </a:lnTo>
                    <a:lnTo>
                      <a:pt x="809" y="275"/>
                    </a:lnTo>
                    <a:lnTo>
                      <a:pt x="809" y="275"/>
                    </a:lnTo>
                    <a:lnTo>
                      <a:pt x="794" y="276"/>
                    </a:lnTo>
                    <a:lnTo>
                      <a:pt x="780" y="278"/>
                    </a:lnTo>
                    <a:lnTo>
                      <a:pt x="767" y="282"/>
                    </a:lnTo>
                    <a:lnTo>
                      <a:pt x="757" y="287"/>
                    </a:lnTo>
                    <a:lnTo>
                      <a:pt x="747" y="294"/>
                    </a:lnTo>
                    <a:lnTo>
                      <a:pt x="743" y="298"/>
                    </a:lnTo>
                    <a:lnTo>
                      <a:pt x="740" y="302"/>
                    </a:lnTo>
                    <a:lnTo>
                      <a:pt x="736" y="308"/>
                    </a:lnTo>
                    <a:lnTo>
                      <a:pt x="734" y="314"/>
                    </a:lnTo>
                    <a:lnTo>
                      <a:pt x="733" y="320"/>
                    </a:lnTo>
                    <a:lnTo>
                      <a:pt x="732" y="327"/>
                    </a:lnTo>
                    <a:lnTo>
                      <a:pt x="732" y="327"/>
                    </a:lnTo>
                    <a:lnTo>
                      <a:pt x="710" y="327"/>
                    </a:lnTo>
                    <a:lnTo>
                      <a:pt x="710" y="327"/>
                    </a:lnTo>
                    <a:lnTo>
                      <a:pt x="710" y="327"/>
                    </a:lnTo>
                    <a:lnTo>
                      <a:pt x="711" y="316"/>
                    </a:lnTo>
                    <a:lnTo>
                      <a:pt x="713" y="306"/>
                    </a:lnTo>
                    <a:lnTo>
                      <a:pt x="716" y="297"/>
                    </a:lnTo>
                    <a:lnTo>
                      <a:pt x="717" y="285"/>
                    </a:lnTo>
                    <a:lnTo>
                      <a:pt x="717" y="285"/>
                    </a:lnTo>
                    <a:lnTo>
                      <a:pt x="717" y="279"/>
                    </a:lnTo>
                    <a:lnTo>
                      <a:pt x="714" y="275"/>
                    </a:lnTo>
                    <a:lnTo>
                      <a:pt x="711" y="270"/>
                    </a:lnTo>
                    <a:lnTo>
                      <a:pt x="707" y="266"/>
                    </a:lnTo>
                    <a:lnTo>
                      <a:pt x="702" y="259"/>
                    </a:lnTo>
                    <a:lnTo>
                      <a:pt x="699" y="254"/>
                    </a:lnTo>
                    <a:lnTo>
                      <a:pt x="698" y="249"/>
                    </a:lnTo>
                    <a:lnTo>
                      <a:pt x="698" y="249"/>
                    </a:lnTo>
                    <a:lnTo>
                      <a:pt x="698" y="244"/>
                    </a:lnTo>
                    <a:lnTo>
                      <a:pt x="701" y="239"/>
                    </a:lnTo>
                    <a:lnTo>
                      <a:pt x="704" y="231"/>
                    </a:lnTo>
                    <a:lnTo>
                      <a:pt x="707" y="224"/>
                    </a:lnTo>
                    <a:lnTo>
                      <a:pt x="709" y="221"/>
                    </a:lnTo>
                    <a:lnTo>
                      <a:pt x="710" y="216"/>
                    </a:lnTo>
                    <a:lnTo>
                      <a:pt x="710" y="216"/>
                    </a:lnTo>
                    <a:lnTo>
                      <a:pt x="709" y="208"/>
                    </a:lnTo>
                    <a:lnTo>
                      <a:pt x="707" y="205"/>
                    </a:lnTo>
                    <a:lnTo>
                      <a:pt x="706" y="201"/>
                    </a:lnTo>
                    <a:lnTo>
                      <a:pt x="704" y="198"/>
                    </a:lnTo>
                    <a:lnTo>
                      <a:pt x="701" y="195"/>
                    </a:lnTo>
                    <a:lnTo>
                      <a:pt x="696" y="194"/>
                    </a:lnTo>
                    <a:lnTo>
                      <a:pt x="691" y="194"/>
                    </a:lnTo>
                    <a:lnTo>
                      <a:pt x="691" y="194"/>
                    </a:lnTo>
                    <a:lnTo>
                      <a:pt x="682" y="194"/>
                    </a:lnTo>
                    <a:lnTo>
                      <a:pt x="674" y="197"/>
                    </a:lnTo>
                    <a:lnTo>
                      <a:pt x="658" y="203"/>
                    </a:lnTo>
                    <a:lnTo>
                      <a:pt x="642" y="209"/>
                    </a:lnTo>
                    <a:lnTo>
                      <a:pt x="634" y="211"/>
                    </a:lnTo>
                    <a:lnTo>
                      <a:pt x="625" y="213"/>
                    </a:lnTo>
                    <a:lnTo>
                      <a:pt x="625" y="213"/>
                    </a:lnTo>
                    <a:lnTo>
                      <a:pt x="617" y="211"/>
                    </a:lnTo>
                    <a:lnTo>
                      <a:pt x="610" y="210"/>
                    </a:lnTo>
                    <a:lnTo>
                      <a:pt x="596" y="207"/>
                    </a:lnTo>
                    <a:lnTo>
                      <a:pt x="583" y="200"/>
                    </a:lnTo>
                    <a:lnTo>
                      <a:pt x="572" y="193"/>
                    </a:lnTo>
                    <a:lnTo>
                      <a:pt x="551" y="180"/>
                    </a:lnTo>
                    <a:lnTo>
                      <a:pt x="541" y="175"/>
                    </a:lnTo>
                    <a:lnTo>
                      <a:pt x="535" y="173"/>
                    </a:lnTo>
                    <a:lnTo>
                      <a:pt x="529" y="172"/>
                    </a:lnTo>
                    <a:lnTo>
                      <a:pt x="529" y="172"/>
                    </a:lnTo>
                    <a:lnTo>
                      <a:pt x="493" y="173"/>
                    </a:lnTo>
                    <a:lnTo>
                      <a:pt x="476" y="172"/>
                    </a:lnTo>
                    <a:lnTo>
                      <a:pt x="469" y="170"/>
                    </a:lnTo>
                    <a:lnTo>
                      <a:pt x="463" y="168"/>
                    </a:lnTo>
                    <a:lnTo>
                      <a:pt x="463" y="168"/>
                    </a:lnTo>
                    <a:lnTo>
                      <a:pt x="460" y="164"/>
                    </a:lnTo>
                    <a:lnTo>
                      <a:pt x="457" y="160"/>
                    </a:lnTo>
                    <a:lnTo>
                      <a:pt x="452" y="149"/>
                    </a:lnTo>
                    <a:lnTo>
                      <a:pt x="449" y="139"/>
                    </a:lnTo>
                    <a:lnTo>
                      <a:pt x="446" y="129"/>
                    </a:lnTo>
                    <a:lnTo>
                      <a:pt x="443" y="117"/>
                    </a:lnTo>
                    <a:lnTo>
                      <a:pt x="438" y="108"/>
                    </a:lnTo>
                    <a:lnTo>
                      <a:pt x="436" y="103"/>
                    </a:lnTo>
                    <a:lnTo>
                      <a:pt x="432" y="99"/>
                    </a:lnTo>
                    <a:lnTo>
                      <a:pt x="428" y="94"/>
                    </a:lnTo>
                    <a:lnTo>
                      <a:pt x="423" y="91"/>
                    </a:lnTo>
                    <a:lnTo>
                      <a:pt x="423" y="91"/>
                    </a:lnTo>
                    <a:lnTo>
                      <a:pt x="397" y="77"/>
                    </a:lnTo>
                    <a:lnTo>
                      <a:pt x="368" y="61"/>
                    </a:lnTo>
                    <a:lnTo>
                      <a:pt x="353" y="54"/>
                    </a:lnTo>
                    <a:lnTo>
                      <a:pt x="337" y="48"/>
                    </a:lnTo>
                    <a:lnTo>
                      <a:pt x="320" y="43"/>
                    </a:lnTo>
                    <a:lnTo>
                      <a:pt x="302" y="40"/>
                    </a:lnTo>
                    <a:lnTo>
                      <a:pt x="302" y="40"/>
                    </a:lnTo>
                    <a:lnTo>
                      <a:pt x="279" y="35"/>
                    </a:lnTo>
                    <a:lnTo>
                      <a:pt x="245" y="30"/>
                    </a:lnTo>
                    <a:lnTo>
                      <a:pt x="226" y="25"/>
                    </a:lnTo>
                    <a:lnTo>
                      <a:pt x="211" y="20"/>
                    </a:lnTo>
                    <a:lnTo>
                      <a:pt x="200" y="16"/>
                    </a:lnTo>
                    <a:lnTo>
                      <a:pt x="197" y="14"/>
                    </a:lnTo>
                    <a:lnTo>
                      <a:pt x="195" y="10"/>
                    </a:lnTo>
                    <a:lnTo>
                      <a:pt x="195" y="1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4" name="Freeform 60"/>
              <p:cNvSpPr>
                <a:spLocks/>
              </p:cNvSpPr>
              <p:nvPr/>
            </p:nvSpPr>
            <p:spPr bwMode="auto">
              <a:xfrm>
                <a:off x="7989869" y="5863539"/>
                <a:ext cx="254665" cy="392891"/>
              </a:xfrm>
              <a:custGeom>
                <a:avLst/>
                <a:gdLst/>
                <a:ahLst/>
                <a:cxnLst>
                  <a:cxn ang="0">
                    <a:pos x="361" y="663"/>
                  </a:cxn>
                  <a:cxn ang="0">
                    <a:pos x="382" y="623"/>
                  </a:cxn>
                  <a:cxn ang="0">
                    <a:pos x="369" y="569"/>
                  </a:cxn>
                  <a:cxn ang="0">
                    <a:pos x="356" y="516"/>
                  </a:cxn>
                  <a:cxn ang="0">
                    <a:pos x="373" y="474"/>
                  </a:cxn>
                  <a:cxn ang="0">
                    <a:pos x="405" y="428"/>
                  </a:cxn>
                  <a:cxn ang="0">
                    <a:pos x="404" y="396"/>
                  </a:cxn>
                  <a:cxn ang="0">
                    <a:pos x="366" y="381"/>
                  </a:cxn>
                  <a:cxn ang="0">
                    <a:pos x="332" y="382"/>
                  </a:cxn>
                  <a:cxn ang="0">
                    <a:pos x="328" y="361"/>
                  </a:cxn>
                  <a:cxn ang="0">
                    <a:pos x="347" y="301"/>
                  </a:cxn>
                  <a:cxn ang="0">
                    <a:pos x="341" y="268"/>
                  </a:cxn>
                  <a:cxn ang="0">
                    <a:pos x="327" y="231"/>
                  </a:cxn>
                  <a:cxn ang="0">
                    <a:pos x="337" y="217"/>
                  </a:cxn>
                  <a:cxn ang="0">
                    <a:pos x="356" y="203"/>
                  </a:cxn>
                  <a:cxn ang="0">
                    <a:pos x="378" y="183"/>
                  </a:cxn>
                  <a:cxn ang="0">
                    <a:pos x="398" y="163"/>
                  </a:cxn>
                  <a:cxn ang="0">
                    <a:pos x="398" y="130"/>
                  </a:cxn>
                  <a:cxn ang="0">
                    <a:pos x="375" y="86"/>
                  </a:cxn>
                  <a:cxn ang="0">
                    <a:pos x="350" y="46"/>
                  </a:cxn>
                  <a:cxn ang="0">
                    <a:pos x="345" y="0"/>
                  </a:cxn>
                  <a:cxn ang="0">
                    <a:pos x="320" y="6"/>
                  </a:cxn>
                  <a:cxn ang="0">
                    <a:pos x="290" y="33"/>
                  </a:cxn>
                  <a:cxn ang="0">
                    <a:pos x="270" y="35"/>
                  </a:cxn>
                  <a:cxn ang="0">
                    <a:pos x="249" y="22"/>
                  </a:cxn>
                  <a:cxn ang="0">
                    <a:pos x="206" y="37"/>
                  </a:cxn>
                  <a:cxn ang="0">
                    <a:pos x="187" y="21"/>
                  </a:cxn>
                  <a:cxn ang="0">
                    <a:pos x="165" y="19"/>
                  </a:cxn>
                  <a:cxn ang="0">
                    <a:pos x="132" y="29"/>
                  </a:cxn>
                  <a:cxn ang="0">
                    <a:pos x="107" y="45"/>
                  </a:cxn>
                  <a:cxn ang="0">
                    <a:pos x="71" y="75"/>
                  </a:cxn>
                  <a:cxn ang="0">
                    <a:pos x="43" y="78"/>
                  </a:cxn>
                  <a:cxn ang="0">
                    <a:pos x="0" y="132"/>
                  </a:cxn>
                  <a:cxn ang="0">
                    <a:pos x="10" y="165"/>
                  </a:cxn>
                  <a:cxn ang="0">
                    <a:pos x="12" y="206"/>
                  </a:cxn>
                  <a:cxn ang="0">
                    <a:pos x="33" y="279"/>
                  </a:cxn>
                  <a:cxn ang="0">
                    <a:pos x="23" y="298"/>
                  </a:cxn>
                  <a:cxn ang="0">
                    <a:pos x="24" y="325"/>
                  </a:cxn>
                  <a:cxn ang="0">
                    <a:pos x="46" y="365"/>
                  </a:cxn>
                  <a:cxn ang="0">
                    <a:pos x="107" y="411"/>
                  </a:cxn>
                  <a:cxn ang="0">
                    <a:pos x="137" y="465"/>
                  </a:cxn>
                  <a:cxn ang="0">
                    <a:pos x="167" y="499"/>
                  </a:cxn>
                  <a:cxn ang="0">
                    <a:pos x="180" y="512"/>
                  </a:cxn>
                  <a:cxn ang="0">
                    <a:pos x="165" y="535"/>
                  </a:cxn>
                  <a:cxn ang="0">
                    <a:pos x="183" y="560"/>
                  </a:cxn>
                  <a:cxn ang="0">
                    <a:pos x="191" y="581"/>
                  </a:cxn>
                  <a:cxn ang="0">
                    <a:pos x="183" y="602"/>
                  </a:cxn>
                  <a:cxn ang="0">
                    <a:pos x="190" y="623"/>
                  </a:cxn>
                  <a:cxn ang="0">
                    <a:pos x="228" y="643"/>
                  </a:cxn>
                  <a:cxn ang="0">
                    <a:pos x="306" y="663"/>
                  </a:cxn>
                  <a:cxn ang="0">
                    <a:pos x="313" y="683"/>
                  </a:cxn>
                </a:cxnLst>
                <a:rect l="0" t="0" r="r" b="b"/>
                <a:pathLst>
                  <a:path w="407" h="694">
                    <a:moveTo>
                      <a:pt x="315" y="694"/>
                    </a:moveTo>
                    <a:lnTo>
                      <a:pt x="315" y="694"/>
                    </a:lnTo>
                    <a:lnTo>
                      <a:pt x="340" y="680"/>
                    </a:lnTo>
                    <a:lnTo>
                      <a:pt x="351" y="672"/>
                    </a:lnTo>
                    <a:lnTo>
                      <a:pt x="361" y="663"/>
                    </a:lnTo>
                    <a:lnTo>
                      <a:pt x="370" y="653"/>
                    </a:lnTo>
                    <a:lnTo>
                      <a:pt x="376" y="643"/>
                    </a:lnTo>
                    <a:lnTo>
                      <a:pt x="378" y="637"/>
                    </a:lnTo>
                    <a:lnTo>
                      <a:pt x="381" y="630"/>
                    </a:lnTo>
                    <a:lnTo>
                      <a:pt x="382" y="623"/>
                    </a:lnTo>
                    <a:lnTo>
                      <a:pt x="382" y="617"/>
                    </a:lnTo>
                    <a:lnTo>
                      <a:pt x="382" y="617"/>
                    </a:lnTo>
                    <a:lnTo>
                      <a:pt x="381" y="605"/>
                    </a:lnTo>
                    <a:lnTo>
                      <a:pt x="378" y="594"/>
                    </a:lnTo>
                    <a:lnTo>
                      <a:pt x="369" y="569"/>
                    </a:lnTo>
                    <a:lnTo>
                      <a:pt x="364" y="557"/>
                    </a:lnTo>
                    <a:lnTo>
                      <a:pt x="360" y="544"/>
                    </a:lnTo>
                    <a:lnTo>
                      <a:pt x="358" y="530"/>
                    </a:lnTo>
                    <a:lnTo>
                      <a:pt x="356" y="516"/>
                    </a:lnTo>
                    <a:lnTo>
                      <a:pt x="356" y="516"/>
                    </a:lnTo>
                    <a:lnTo>
                      <a:pt x="356" y="508"/>
                    </a:lnTo>
                    <a:lnTo>
                      <a:pt x="359" y="500"/>
                    </a:lnTo>
                    <a:lnTo>
                      <a:pt x="361" y="493"/>
                    </a:lnTo>
                    <a:lnTo>
                      <a:pt x="364" y="487"/>
                    </a:lnTo>
                    <a:lnTo>
                      <a:pt x="373" y="474"/>
                    </a:lnTo>
                    <a:lnTo>
                      <a:pt x="382" y="462"/>
                    </a:lnTo>
                    <a:lnTo>
                      <a:pt x="391" y="452"/>
                    </a:lnTo>
                    <a:lnTo>
                      <a:pt x="399" y="441"/>
                    </a:lnTo>
                    <a:lnTo>
                      <a:pt x="402" y="435"/>
                    </a:lnTo>
                    <a:lnTo>
                      <a:pt x="405" y="428"/>
                    </a:lnTo>
                    <a:lnTo>
                      <a:pt x="407" y="421"/>
                    </a:lnTo>
                    <a:lnTo>
                      <a:pt x="407" y="414"/>
                    </a:lnTo>
                    <a:lnTo>
                      <a:pt x="407" y="414"/>
                    </a:lnTo>
                    <a:lnTo>
                      <a:pt x="406" y="404"/>
                    </a:lnTo>
                    <a:lnTo>
                      <a:pt x="404" y="396"/>
                    </a:lnTo>
                    <a:lnTo>
                      <a:pt x="399" y="390"/>
                    </a:lnTo>
                    <a:lnTo>
                      <a:pt x="393" y="385"/>
                    </a:lnTo>
                    <a:lnTo>
                      <a:pt x="386" y="382"/>
                    </a:lnTo>
                    <a:lnTo>
                      <a:pt x="376" y="381"/>
                    </a:lnTo>
                    <a:lnTo>
                      <a:pt x="366" y="381"/>
                    </a:lnTo>
                    <a:lnTo>
                      <a:pt x="353" y="381"/>
                    </a:lnTo>
                    <a:lnTo>
                      <a:pt x="353" y="381"/>
                    </a:lnTo>
                    <a:lnTo>
                      <a:pt x="344" y="382"/>
                    </a:lnTo>
                    <a:lnTo>
                      <a:pt x="336" y="383"/>
                    </a:lnTo>
                    <a:lnTo>
                      <a:pt x="332" y="382"/>
                    </a:lnTo>
                    <a:lnTo>
                      <a:pt x="329" y="380"/>
                    </a:lnTo>
                    <a:lnTo>
                      <a:pt x="328" y="376"/>
                    </a:lnTo>
                    <a:lnTo>
                      <a:pt x="327" y="370"/>
                    </a:lnTo>
                    <a:lnTo>
                      <a:pt x="327" y="370"/>
                    </a:lnTo>
                    <a:lnTo>
                      <a:pt x="328" y="361"/>
                    </a:lnTo>
                    <a:lnTo>
                      <a:pt x="330" y="351"/>
                    </a:lnTo>
                    <a:lnTo>
                      <a:pt x="338" y="331"/>
                    </a:lnTo>
                    <a:lnTo>
                      <a:pt x="341" y="322"/>
                    </a:lnTo>
                    <a:lnTo>
                      <a:pt x="345" y="312"/>
                    </a:lnTo>
                    <a:lnTo>
                      <a:pt x="347" y="301"/>
                    </a:lnTo>
                    <a:lnTo>
                      <a:pt x="348" y="290"/>
                    </a:lnTo>
                    <a:lnTo>
                      <a:pt x="348" y="290"/>
                    </a:lnTo>
                    <a:lnTo>
                      <a:pt x="347" y="282"/>
                    </a:lnTo>
                    <a:lnTo>
                      <a:pt x="345" y="275"/>
                    </a:lnTo>
                    <a:lnTo>
                      <a:pt x="341" y="268"/>
                    </a:lnTo>
                    <a:lnTo>
                      <a:pt x="338" y="262"/>
                    </a:lnTo>
                    <a:lnTo>
                      <a:pt x="333" y="255"/>
                    </a:lnTo>
                    <a:lnTo>
                      <a:pt x="330" y="248"/>
                    </a:lnTo>
                    <a:lnTo>
                      <a:pt x="328" y="240"/>
                    </a:lnTo>
                    <a:lnTo>
                      <a:pt x="327" y="231"/>
                    </a:lnTo>
                    <a:lnTo>
                      <a:pt x="327" y="231"/>
                    </a:lnTo>
                    <a:lnTo>
                      <a:pt x="328" y="226"/>
                    </a:lnTo>
                    <a:lnTo>
                      <a:pt x="330" y="223"/>
                    </a:lnTo>
                    <a:lnTo>
                      <a:pt x="333" y="220"/>
                    </a:lnTo>
                    <a:lnTo>
                      <a:pt x="337" y="217"/>
                    </a:lnTo>
                    <a:lnTo>
                      <a:pt x="347" y="214"/>
                    </a:lnTo>
                    <a:lnTo>
                      <a:pt x="352" y="212"/>
                    </a:lnTo>
                    <a:lnTo>
                      <a:pt x="356" y="209"/>
                    </a:lnTo>
                    <a:lnTo>
                      <a:pt x="356" y="209"/>
                    </a:lnTo>
                    <a:lnTo>
                      <a:pt x="356" y="203"/>
                    </a:lnTo>
                    <a:lnTo>
                      <a:pt x="358" y="199"/>
                    </a:lnTo>
                    <a:lnTo>
                      <a:pt x="360" y="195"/>
                    </a:lnTo>
                    <a:lnTo>
                      <a:pt x="363" y="192"/>
                    </a:lnTo>
                    <a:lnTo>
                      <a:pt x="370" y="186"/>
                    </a:lnTo>
                    <a:lnTo>
                      <a:pt x="378" y="183"/>
                    </a:lnTo>
                    <a:lnTo>
                      <a:pt x="386" y="178"/>
                    </a:lnTo>
                    <a:lnTo>
                      <a:pt x="390" y="175"/>
                    </a:lnTo>
                    <a:lnTo>
                      <a:pt x="393" y="172"/>
                    </a:lnTo>
                    <a:lnTo>
                      <a:pt x="397" y="168"/>
                    </a:lnTo>
                    <a:lnTo>
                      <a:pt x="398" y="163"/>
                    </a:lnTo>
                    <a:lnTo>
                      <a:pt x="400" y="157"/>
                    </a:lnTo>
                    <a:lnTo>
                      <a:pt x="400" y="151"/>
                    </a:lnTo>
                    <a:lnTo>
                      <a:pt x="400" y="151"/>
                    </a:lnTo>
                    <a:lnTo>
                      <a:pt x="400" y="140"/>
                    </a:lnTo>
                    <a:lnTo>
                      <a:pt x="398" y="130"/>
                    </a:lnTo>
                    <a:lnTo>
                      <a:pt x="396" y="121"/>
                    </a:lnTo>
                    <a:lnTo>
                      <a:pt x="392" y="113"/>
                    </a:lnTo>
                    <a:lnTo>
                      <a:pt x="389" y="106"/>
                    </a:lnTo>
                    <a:lnTo>
                      <a:pt x="384" y="99"/>
                    </a:lnTo>
                    <a:lnTo>
                      <a:pt x="375" y="86"/>
                    </a:lnTo>
                    <a:lnTo>
                      <a:pt x="364" y="75"/>
                    </a:lnTo>
                    <a:lnTo>
                      <a:pt x="356" y="63"/>
                    </a:lnTo>
                    <a:lnTo>
                      <a:pt x="353" y="57"/>
                    </a:lnTo>
                    <a:lnTo>
                      <a:pt x="351" y="52"/>
                    </a:lnTo>
                    <a:lnTo>
                      <a:pt x="350" y="46"/>
                    </a:lnTo>
                    <a:lnTo>
                      <a:pt x="348" y="40"/>
                    </a:lnTo>
                    <a:lnTo>
                      <a:pt x="348" y="40"/>
                    </a:lnTo>
                    <a:lnTo>
                      <a:pt x="347" y="23"/>
                    </a:lnTo>
                    <a:lnTo>
                      <a:pt x="345" y="11"/>
                    </a:lnTo>
                    <a:lnTo>
                      <a:pt x="345" y="0"/>
                    </a:lnTo>
                    <a:lnTo>
                      <a:pt x="345" y="0"/>
                    </a:lnTo>
                    <a:lnTo>
                      <a:pt x="337" y="0"/>
                    </a:lnTo>
                    <a:lnTo>
                      <a:pt x="331" y="1"/>
                    </a:lnTo>
                    <a:lnTo>
                      <a:pt x="325" y="3"/>
                    </a:lnTo>
                    <a:lnTo>
                      <a:pt x="320" y="6"/>
                    </a:lnTo>
                    <a:lnTo>
                      <a:pt x="313" y="11"/>
                    </a:lnTo>
                    <a:lnTo>
                      <a:pt x="306" y="18"/>
                    </a:lnTo>
                    <a:lnTo>
                      <a:pt x="300" y="25"/>
                    </a:lnTo>
                    <a:lnTo>
                      <a:pt x="294" y="31"/>
                    </a:lnTo>
                    <a:lnTo>
                      <a:pt x="290" y="33"/>
                    </a:lnTo>
                    <a:lnTo>
                      <a:pt x="286" y="34"/>
                    </a:lnTo>
                    <a:lnTo>
                      <a:pt x="280" y="35"/>
                    </a:lnTo>
                    <a:lnTo>
                      <a:pt x="275" y="37"/>
                    </a:lnTo>
                    <a:lnTo>
                      <a:pt x="275" y="37"/>
                    </a:lnTo>
                    <a:lnTo>
                      <a:pt x="270" y="35"/>
                    </a:lnTo>
                    <a:lnTo>
                      <a:pt x="266" y="34"/>
                    </a:lnTo>
                    <a:lnTo>
                      <a:pt x="262" y="32"/>
                    </a:lnTo>
                    <a:lnTo>
                      <a:pt x="260" y="31"/>
                    </a:lnTo>
                    <a:lnTo>
                      <a:pt x="254" y="25"/>
                    </a:lnTo>
                    <a:lnTo>
                      <a:pt x="249" y="22"/>
                    </a:lnTo>
                    <a:lnTo>
                      <a:pt x="249" y="22"/>
                    </a:lnTo>
                    <a:lnTo>
                      <a:pt x="224" y="22"/>
                    </a:lnTo>
                    <a:lnTo>
                      <a:pt x="224" y="37"/>
                    </a:lnTo>
                    <a:lnTo>
                      <a:pt x="206" y="37"/>
                    </a:lnTo>
                    <a:lnTo>
                      <a:pt x="206" y="37"/>
                    </a:lnTo>
                    <a:lnTo>
                      <a:pt x="206" y="37"/>
                    </a:lnTo>
                    <a:lnTo>
                      <a:pt x="202" y="34"/>
                    </a:lnTo>
                    <a:lnTo>
                      <a:pt x="200" y="32"/>
                    </a:lnTo>
                    <a:lnTo>
                      <a:pt x="194" y="26"/>
                    </a:lnTo>
                    <a:lnTo>
                      <a:pt x="187" y="21"/>
                    </a:lnTo>
                    <a:lnTo>
                      <a:pt x="184" y="18"/>
                    </a:lnTo>
                    <a:lnTo>
                      <a:pt x="179" y="18"/>
                    </a:lnTo>
                    <a:lnTo>
                      <a:pt x="179" y="18"/>
                    </a:lnTo>
                    <a:lnTo>
                      <a:pt x="172" y="18"/>
                    </a:lnTo>
                    <a:lnTo>
                      <a:pt x="165" y="19"/>
                    </a:lnTo>
                    <a:lnTo>
                      <a:pt x="155" y="24"/>
                    </a:lnTo>
                    <a:lnTo>
                      <a:pt x="145" y="27"/>
                    </a:lnTo>
                    <a:lnTo>
                      <a:pt x="139" y="29"/>
                    </a:lnTo>
                    <a:lnTo>
                      <a:pt x="132" y="29"/>
                    </a:lnTo>
                    <a:lnTo>
                      <a:pt x="132" y="29"/>
                    </a:lnTo>
                    <a:lnTo>
                      <a:pt x="127" y="30"/>
                    </a:lnTo>
                    <a:lnTo>
                      <a:pt x="123" y="31"/>
                    </a:lnTo>
                    <a:lnTo>
                      <a:pt x="119" y="33"/>
                    </a:lnTo>
                    <a:lnTo>
                      <a:pt x="115" y="37"/>
                    </a:lnTo>
                    <a:lnTo>
                      <a:pt x="107" y="45"/>
                    </a:lnTo>
                    <a:lnTo>
                      <a:pt x="100" y="53"/>
                    </a:lnTo>
                    <a:lnTo>
                      <a:pt x="91" y="62"/>
                    </a:lnTo>
                    <a:lnTo>
                      <a:pt x="81" y="69"/>
                    </a:lnTo>
                    <a:lnTo>
                      <a:pt x="77" y="72"/>
                    </a:lnTo>
                    <a:lnTo>
                      <a:pt x="71" y="75"/>
                    </a:lnTo>
                    <a:lnTo>
                      <a:pt x="65" y="76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50" y="77"/>
                    </a:lnTo>
                    <a:lnTo>
                      <a:pt x="43" y="78"/>
                    </a:lnTo>
                    <a:lnTo>
                      <a:pt x="28" y="83"/>
                    </a:lnTo>
                    <a:lnTo>
                      <a:pt x="15" y="87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4" y="142"/>
                    </a:lnTo>
                    <a:lnTo>
                      <a:pt x="8" y="153"/>
                    </a:lnTo>
                    <a:lnTo>
                      <a:pt x="10" y="165"/>
                    </a:lnTo>
                    <a:lnTo>
                      <a:pt x="11" y="179"/>
                    </a:lnTo>
                    <a:lnTo>
                      <a:pt x="11" y="179"/>
                    </a:lnTo>
                    <a:lnTo>
                      <a:pt x="11" y="198"/>
                    </a:lnTo>
                    <a:lnTo>
                      <a:pt x="11" y="198"/>
                    </a:lnTo>
                    <a:lnTo>
                      <a:pt x="12" y="206"/>
                    </a:lnTo>
                    <a:lnTo>
                      <a:pt x="15" y="215"/>
                    </a:lnTo>
                    <a:lnTo>
                      <a:pt x="22" y="236"/>
                    </a:lnTo>
                    <a:lnTo>
                      <a:pt x="30" y="258"/>
                    </a:lnTo>
                    <a:lnTo>
                      <a:pt x="32" y="269"/>
                    </a:lnTo>
                    <a:lnTo>
                      <a:pt x="33" y="279"/>
                    </a:lnTo>
                    <a:lnTo>
                      <a:pt x="33" y="279"/>
                    </a:lnTo>
                    <a:lnTo>
                      <a:pt x="32" y="284"/>
                    </a:lnTo>
                    <a:lnTo>
                      <a:pt x="31" y="287"/>
                    </a:lnTo>
                    <a:lnTo>
                      <a:pt x="27" y="293"/>
                    </a:lnTo>
                    <a:lnTo>
                      <a:pt x="23" y="298"/>
                    </a:lnTo>
                    <a:lnTo>
                      <a:pt x="22" y="301"/>
                    </a:lnTo>
                    <a:lnTo>
                      <a:pt x="22" y="305"/>
                    </a:lnTo>
                    <a:lnTo>
                      <a:pt x="22" y="305"/>
                    </a:lnTo>
                    <a:lnTo>
                      <a:pt x="22" y="315"/>
                    </a:lnTo>
                    <a:lnTo>
                      <a:pt x="24" y="325"/>
                    </a:lnTo>
                    <a:lnTo>
                      <a:pt x="26" y="333"/>
                    </a:lnTo>
                    <a:lnTo>
                      <a:pt x="30" y="343"/>
                    </a:lnTo>
                    <a:lnTo>
                      <a:pt x="34" y="351"/>
                    </a:lnTo>
                    <a:lnTo>
                      <a:pt x="40" y="358"/>
                    </a:lnTo>
                    <a:lnTo>
                      <a:pt x="46" y="365"/>
                    </a:lnTo>
                    <a:lnTo>
                      <a:pt x="51" y="370"/>
                    </a:lnTo>
                    <a:lnTo>
                      <a:pt x="65" y="383"/>
                    </a:lnTo>
                    <a:lnTo>
                      <a:pt x="79" y="392"/>
                    </a:lnTo>
                    <a:lnTo>
                      <a:pt x="107" y="411"/>
                    </a:lnTo>
                    <a:lnTo>
                      <a:pt x="107" y="411"/>
                    </a:lnTo>
                    <a:lnTo>
                      <a:pt x="111" y="415"/>
                    </a:lnTo>
                    <a:lnTo>
                      <a:pt x="116" y="421"/>
                    </a:lnTo>
                    <a:lnTo>
                      <a:pt x="119" y="427"/>
                    </a:lnTo>
                    <a:lnTo>
                      <a:pt x="124" y="434"/>
                    </a:lnTo>
                    <a:lnTo>
                      <a:pt x="137" y="465"/>
                    </a:lnTo>
                    <a:lnTo>
                      <a:pt x="145" y="478"/>
                    </a:lnTo>
                    <a:lnTo>
                      <a:pt x="148" y="485"/>
                    </a:lnTo>
                    <a:lnTo>
                      <a:pt x="154" y="491"/>
                    </a:lnTo>
                    <a:lnTo>
                      <a:pt x="160" y="496"/>
                    </a:lnTo>
                    <a:lnTo>
                      <a:pt x="167" y="499"/>
                    </a:lnTo>
                    <a:lnTo>
                      <a:pt x="175" y="501"/>
                    </a:lnTo>
                    <a:lnTo>
                      <a:pt x="183" y="503"/>
                    </a:lnTo>
                    <a:lnTo>
                      <a:pt x="183" y="503"/>
                    </a:lnTo>
                    <a:lnTo>
                      <a:pt x="183" y="507"/>
                    </a:lnTo>
                    <a:lnTo>
                      <a:pt x="180" y="512"/>
                    </a:lnTo>
                    <a:lnTo>
                      <a:pt x="175" y="520"/>
                    </a:lnTo>
                    <a:lnTo>
                      <a:pt x="168" y="528"/>
                    </a:lnTo>
                    <a:lnTo>
                      <a:pt x="165" y="531"/>
                    </a:lnTo>
                    <a:lnTo>
                      <a:pt x="165" y="535"/>
                    </a:lnTo>
                    <a:lnTo>
                      <a:pt x="165" y="535"/>
                    </a:lnTo>
                    <a:lnTo>
                      <a:pt x="167" y="542"/>
                    </a:lnTo>
                    <a:lnTo>
                      <a:pt x="169" y="546"/>
                    </a:lnTo>
                    <a:lnTo>
                      <a:pt x="173" y="551"/>
                    </a:lnTo>
                    <a:lnTo>
                      <a:pt x="178" y="556"/>
                    </a:lnTo>
                    <a:lnTo>
                      <a:pt x="183" y="560"/>
                    </a:lnTo>
                    <a:lnTo>
                      <a:pt x="187" y="565"/>
                    </a:lnTo>
                    <a:lnTo>
                      <a:pt x="190" y="569"/>
                    </a:lnTo>
                    <a:lnTo>
                      <a:pt x="191" y="576"/>
                    </a:lnTo>
                    <a:lnTo>
                      <a:pt x="191" y="576"/>
                    </a:lnTo>
                    <a:lnTo>
                      <a:pt x="191" y="581"/>
                    </a:lnTo>
                    <a:lnTo>
                      <a:pt x="190" y="584"/>
                    </a:lnTo>
                    <a:lnTo>
                      <a:pt x="187" y="589"/>
                    </a:lnTo>
                    <a:lnTo>
                      <a:pt x="185" y="594"/>
                    </a:lnTo>
                    <a:lnTo>
                      <a:pt x="184" y="597"/>
                    </a:lnTo>
                    <a:lnTo>
                      <a:pt x="183" y="602"/>
                    </a:lnTo>
                    <a:lnTo>
                      <a:pt x="183" y="602"/>
                    </a:lnTo>
                    <a:lnTo>
                      <a:pt x="184" y="609"/>
                    </a:lnTo>
                    <a:lnTo>
                      <a:pt x="185" y="614"/>
                    </a:lnTo>
                    <a:lnTo>
                      <a:pt x="187" y="619"/>
                    </a:lnTo>
                    <a:lnTo>
                      <a:pt x="190" y="623"/>
                    </a:lnTo>
                    <a:lnTo>
                      <a:pt x="193" y="628"/>
                    </a:lnTo>
                    <a:lnTo>
                      <a:pt x="196" y="632"/>
                    </a:lnTo>
                    <a:lnTo>
                      <a:pt x="206" y="636"/>
                    </a:lnTo>
                    <a:lnTo>
                      <a:pt x="216" y="641"/>
                    </a:lnTo>
                    <a:lnTo>
                      <a:pt x="228" y="643"/>
                    </a:lnTo>
                    <a:lnTo>
                      <a:pt x="253" y="648"/>
                    </a:lnTo>
                    <a:lnTo>
                      <a:pt x="278" y="651"/>
                    </a:lnTo>
                    <a:lnTo>
                      <a:pt x="289" y="653"/>
                    </a:lnTo>
                    <a:lnTo>
                      <a:pt x="298" y="657"/>
                    </a:lnTo>
                    <a:lnTo>
                      <a:pt x="306" y="663"/>
                    </a:lnTo>
                    <a:lnTo>
                      <a:pt x="308" y="665"/>
                    </a:lnTo>
                    <a:lnTo>
                      <a:pt x="310" y="669"/>
                    </a:lnTo>
                    <a:lnTo>
                      <a:pt x="313" y="673"/>
                    </a:lnTo>
                    <a:lnTo>
                      <a:pt x="313" y="679"/>
                    </a:lnTo>
                    <a:lnTo>
                      <a:pt x="313" y="683"/>
                    </a:lnTo>
                    <a:lnTo>
                      <a:pt x="312" y="690"/>
                    </a:lnTo>
                    <a:lnTo>
                      <a:pt x="312" y="690"/>
                    </a:lnTo>
                    <a:lnTo>
                      <a:pt x="315" y="694"/>
                    </a:lnTo>
                    <a:lnTo>
                      <a:pt x="315" y="69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5" name="Freeform 61"/>
              <p:cNvSpPr>
                <a:spLocks/>
              </p:cNvSpPr>
              <p:nvPr/>
            </p:nvSpPr>
            <p:spPr bwMode="auto">
              <a:xfrm>
                <a:off x="6582971" y="5590666"/>
                <a:ext cx="298357" cy="354395"/>
              </a:xfrm>
              <a:custGeom>
                <a:avLst/>
                <a:gdLst/>
                <a:ahLst/>
                <a:cxnLst>
                  <a:cxn ang="0">
                    <a:pos x="79" y="612"/>
                  </a:cxn>
                  <a:cxn ang="0">
                    <a:pos x="150" y="621"/>
                  </a:cxn>
                  <a:cxn ang="0">
                    <a:pos x="170" y="547"/>
                  </a:cxn>
                  <a:cxn ang="0">
                    <a:pos x="198" y="526"/>
                  </a:cxn>
                  <a:cxn ang="0">
                    <a:pos x="242" y="543"/>
                  </a:cxn>
                  <a:cxn ang="0">
                    <a:pos x="286" y="559"/>
                  </a:cxn>
                  <a:cxn ang="0">
                    <a:pos x="301" y="540"/>
                  </a:cxn>
                  <a:cxn ang="0">
                    <a:pos x="277" y="515"/>
                  </a:cxn>
                  <a:cxn ang="0">
                    <a:pos x="246" y="470"/>
                  </a:cxn>
                  <a:cxn ang="0">
                    <a:pos x="279" y="463"/>
                  </a:cxn>
                  <a:cxn ang="0">
                    <a:pos x="247" y="439"/>
                  </a:cxn>
                  <a:cxn ang="0">
                    <a:pos x="258" y="407"/>
                  </a:cxn>
                  <a:cxn ang="0">
                    <a:pos x="293" y="395"/>
                  </a:cxn>
                  <a:cxn ang="0">
                    <a:pos x="371" y="438"/>
                  </a:cxn>
                  <a:cxn ang="0">
                    <a:pos x="465" y="390"/>
                  </a:cxn>
                  <a:cxn ang="0">
                    <a:pos x="452" y="349"/>
                  </a:cxn>
                  <a:cxn ang="0">
                    <a:pos x="422" y="323"/>
                  </a:cxn>
                  <a:cxn ang="0">
                    <a:pos x="389" y="323"/>
                  </a:cxn>
                  <a:cxn ang="0">
                    <a:pos x="438" y="253"/>
                  </a:cxn>
                  <a:cxn ang="0">
                    <a:pos x="477" y="188"/>
                  </a:cxn>
                  <a:cxn ang="0">
                    <a:pos x="467" y="100"/>
                  </a:cxn>
                  <a:cxn ang="0">
                    <a:pos x="439" y="72"/>
                  </a:cxn>
                  <a:cxn ang="0">
                    <a:pos x="383" y="65"/>
                  </a:cxn>
                  <a:cxn ang="0">
                    <a:pos x="330" y="30"/>
                  </a:cxn>
                  <a:cxn ang="0">
                    <a:pos x="269" y="0"/>
                  </a:cxn>
                  <a:cxn ang="0">
                    <a:pos x="257" y="25"/>
                  </a:cxn>
                  <a:cxn ang="0">
                    <a:pos x="242" y="78"/>
                  </a:cxn>
                  <a:cxn ang="0">
                    <a:pos x="254" y="118"/>
                  </a:cxn>
                  <a:cxn ang="0">
                    <a:pos x="190" y="130"/>
                  </a:cxn>
                  <a:cxn ang="0">
                    <a:pos x="163" y="154"/>
                  </a:cxn>
                  <a:cxn ang="0">
                    <a:pos x="140" y="155"/>
                  </a:cxn>
                  <a:cxn ang="0">
                    <a:pos x="116" y="130"/>
                  </a:cxn>
                  <a:cxn ang="0">
                    <a:pos x="91" y="129"/>
                  </a:cxn>
                  <a:cxn ang="0">
                    <a:pos x="113" y="99"/>
                  </a:cxn>
                  <a:cxn ang="0">
                    <a:pos x="101" y="76"/>
                  </a:cxn>
                  <a:cxn ang="0">
                    <a:pos x="56" y="77"/>
                  </a:cxn>
                  <a:cxn ang="0">
                    <a:pos x="29" y="122"/>
                  </a:cxn>
                  <a:cxn ang="0">
                    <a:pos x="42" y="188"/>
                  </a:cxn>
                  <a:cxn ang="0">
                    <a:pos x="73" y="209"/>
                  </a:cxn>
                  <a:cxn ang="0">
                    <a:pos x="114" y="217"/>
                  </a:cxn>
                  <a:cxn ang="0">
                    <a:pos x="183" y="221"/>
                  </a:cxn>
                  <a:cxn ang="0">
                    <a:pos x="227" y="210"/>
                  </a:cxn>
                  <a:cxn ang="0">
                    <a:pos x="181" y="309"/>
                  </a:cxn>
                  <a:cxn ang="0">
                    <a:pos x="159" y="307"/>
                  </a:cxn>
                  <a:cxn ang="0">
                    <a:pos x="127" y="308"/>
                  </a:cxn>
                  <a:cxn ang="0">
                    <a:pos x="78" y="346"/>
                  </a:cxn>
                  <a:cxn ang="0">
                    <a:pos x="58" y="408"/>
                  </a:cxn>
                  <a:cxn ang="0">
                    <a:pos x="15" y="466"/>
                  </a:cxn>
                  <a:cxn ang="0">
                    <a:pos x="0" y="508"/>
                  </a:cxn>
                  <a:cxn ang="0">
                    <a:pos x="18" y="526"/>
                  </a:cxn>
                  <a:cxn ang="0">
                    <a:pos x="61" y="529"/>
                  </a:cxn>
                  <a:cxn ang="0">
                    <a:pos x="101" y="558"/>
                  </a:cxn>
                  <a:cxn ang="0">
                    <a:pos x="89" y="581"/>
                  </a:cxn>
                </a:cxnLst>
                <a:rect l="0" t="0" r="r" b="b"/>
                <a:pathLst>
                  <a:path w="478" h="626">
                    <a:moveTo>
                      <a:pt x="66" y="626"/>
                    </a:moveTo>
                    <a:lnTo>
                      <a:pt x="66" y="626"/>
                    </a:lnTo>
                    <a:lnTo>
                      <a:pt x="67" y="620"/>
                    </a:lnTo>
                    <a:lnTo>
                      <a:pt x="70" y="616"/>
                    </a:lnTo>
                    <a:lnTo>
                      <a:pt x="74" y="614"/>
                    </a:lnTo>
                    <a:lnTo>
                      <a:pt x="79" y="612"/>
                    </a:lnTo>
                    <a:lnTo>
                      <a:pt x="86" y="611"/>
                    </a:lnTo>
                    <a:lnTo>
                      <a:pt x="93" y="611"/>
                    </a:lnTo>
                    <a:lnTo>
                      <a:pt x="109" y="612"/>
                    </a:lnTo>
                    <a:lnTo>
                      <a:pt x="124" y="614"/>
                    </a:lnTo>
                    <a:lnTo>
                      <a:pt x="137" y="618"/>
                    </a:lnTo>
                    <a:lnTo>
                      <a:pt x="150" y="621"/>
                    </a:lnTo>
                    <a:lnTo>
                      <a:pt x="150" y="621"/>
                    </a:lnTo>
                    <a:lnTo>
                      <a:pt x="155" y="607"/>
                    </a:lnTo>
                    <a:lnTo>
                      <a:pt x="158" y="592"/>
                    </a:lnTo>
                    <a:lnTo>
                      <a:pt x="162" y="576"/>
                    </a:lnTo>
                    <a:lnTo>
                      <a:pt x="165" y="561"/>
                    </a:lnTo>
                    <a:lnTo>
                      <a:pt x="170" y="547"/>
                    </a:lnTo>
                    <a:lnTo>
                      <a:pt x="172" y="542"/>
                    </a:lnTo>
                    <a:lnTo>
                      <a:pt x="175" y="536"/>
                    </a:lnTo>
                    <a:lnTo>
                      <a:pt x="180" y="531"/>
                    </a:lnTo>
                    <a:lnTo>
                      <a:pt x="185" y="529"/>
                    </a:lnTo>
                    <a:lnTo>
                      <a:pt x="192" y="527"/>
                    </a:lnTo>
                    <a:lnTo>
                      <a:pt x="198" y="526"/>
                    </a:lnTo>
                    <a:lnTo>
                      <a:pt x="198" y="526"/>
                    </a:lnTo>
                    <a:lnTo>
                      <a:pt x="205" y="527"/>
                    </a:lnTo>
                    <a:lnTo>
                      <a:pt x="211" y="527"/>
                    </a:lnTo>
                    <a:lnTo>
                      <a:pt x="223" y="531"/>
                    </a:lnTo>
                    <a:lnTo>
                      <a:pt x="233" y="536"/>
                    </a:lnTo>
                    <a:lnTo>
                      <a:pt x="242" y="543"/>
                    </a:lnTo>
                    <a:lnTo>
                      <a:pt x="253" y="549"/>
                    </a:lnTo>
                    <a:lnTo>
                      <a:pt x="263" y="553"/>
                    </a:lnTo>
                    <a:lnTo>
                      <a:pt x="273" y="558"/>
                    </a:lnTo>
                    <a:lnTo>
                      <a:pt x="280" y="559"/>
                    </a:lnTo>
                    <a:lnTo>
                      <a:pt x="286" y="559"/>
                    </a:lnTo>
                    <a:lnTo>
                      <a:pt x="286" y="559"/>
                    </a:lnTo>
                    <a:lnTo>
                      <a:pt x="290" y="559"/>
                    </a:lnTo>
                    <a:lnTo>
                      <a:pt x="294" y="558"/>
                    </a:lnTo>
                    <a:lnTo>
                      <a:pt x="296" y="555"/>
                    </a:lnTo>
                    <a:lnTo>
                      <a:pt x="297" y="554"/>
                    </a:lnTo>
                    <a:lnTo>
                      <a:pt x="301" y="549"/>
                    </a:lnTo>
                    <a:lnTo>
                      <a:pt x="301" y="540"/>
                    </a:lnTo>
                    <a:lnTo>
                      <a:pt x="301" y="540"/>
                    </a:lnTo>
                    <a:lnTo>
                      <a:pt x="301" y="538"/>
                    </a:lnTo>
                    <a:lnTo>
                      <a:pt x="299" y="535"/>
                    </a:lnTo>
                    <a:lnTo>
                      <a:pt x="294" y="528"/>
                    </a:lnTo>
                    <a:lnTo>
                      <a:pt x="286" y="522"/>
                    </a:lnTo>
                    <a:lnTo>
                      <a:pt x="277" y="515"/>
                    </a:lnTo>
                    <a:lnTo>
                      <a:pt x="257" y="501"/>
                    </a:lnTo>
                    <a:lnTo>
                      <a:pt x="250" y="494"/>
                    </a:lnTo>
                    <a:lnTo>
                      <a:pt x="246" y="489"/>
                    </a:lnTo>
                    <a:lnTo>
                      <a:pt x="246" y="489"/>
                    </a:lnTo>
                    <a:lnTo>
                      <a:pt x="246" y="470"/>
                    </a:lnTo>
                    <a:lnTo>
                      <a:pt x="246" y="470"/>
                    </a:lnTo>
                    <a:lnTo>
                      <a:pt x="246" y="470"/>
                    </a:lnTo>
                    <a:lnTo>
                      <a:pt x="258" y="470"/>
                    </a:lnTo>
                    <a:lnTo>
                      <a:pt x="266" y="469"/>
                    </a:lnTo>
                    <a:lnTo>
                      <a:pt x="273" y="468"/>
                    </a:lnTo>
                    <a:lnTo>
                      <a:pt x="279" y="463"/>
                    </a:lnTo>
                    <a:lnTo>
                      <a:pt x="279" y="463"/>
                    </a:lnTo>
                    <a:lnTo>
                      <a:pt x="276" y="460"/>
                    </a:lnTo>
                    <a:lnTo>
                      <a:pt x="271" y="456"/>
                    </a:lnTo>
                    <a:lnTo>
                      <a:pt x="259" y="450"/>
                    </a:lnTo>
                    <a:lnTo>
                      <a:pt x="255" y="447"/>
                    </a:lnTo>
                    <a:lnTo>
                      <a:pt x="250" y="444"/>
                    </a:lnTo>
                    <a:lnTo>
                      <a:pt x="247" y="439"/>
                    </a:lnTo>
                    <a:lnTo>
                      <a:pt x="246" y="435"/>
                    </a:lnTo>
                    <a:lnTo>
                      <a:pt x="246" y="435"/>
                    </a:lnTo>
                    <a:lnTo>
                      <a:pt x="247" y="427"/>
                    </a:lnTo>
                    <a:lnTo>
                      <a:pt x="249" y="420"/>
                    </a:lnTo>
                    <a:lnTo>
                      <a:pt x="253" y="413"/>
                    </a:lnTo>
                    <a:lnTo>
                      <a:pt x="258" y="407"/>
                    </a:lnTo>
                    <a:lnTo>
                      <a:pt x="264" y="401"/>
                    </a:lnTo>
                    <a:lnTo>
                      <a:pt x="271" y="397"/>
                    </a:lnTo>
                    <a:lnTo>
                      <a:pt x="279" y="394"/>
                    </a:lnTo>
                    <a:lnTo>
                      <a:pt x="286" y="393"/>
                    </a:lnTo>
                    <a:lnTo>
                      <a:pt x="286" y="393"/>
                    </a:lnTo>
                    <a:lnTo>
                      <a:pt x="293" y="395"/>
                    </a:lnTo>
                    <a:lnTo>
                      <a:pt x="303" y="399"/>
                    </a:lnTo>
                    <a:lnTo>
                      <a:pt x="328" y="412"/>
                    </a:lnTo>
                    <a:lnTo>
                      <a:pt x="355" y="425"/>
                    </a:lnTo>
                    <a:lnTo>
                      <a:pt x="365" y="432"/>
                    </a:lnTo>
                    <a:lnTo>
                      <a:pt x="371" y="438"/>
                    </a:lnTo>
                    <a:lnTo>
                      <a:pt x="371" y="438"/>
                    </a:lnTo>
                    <a:lnTo>
                      <a:pt x="460" y="438"/>
                    </a:lnTo>
                    <a:lnTo>
                      <a:pt x="460" y="438"/>
                    </a:lnTo>
                    <a:lnTo>
                      <a:pt x="455" y="412"/>
                    </a:lnTo>
                    <a:lnTo>
                      <a:pt x="455" y="412"/>
                    </a:lnTo>
                    <a:lnTo>
                      <a:pt x="455" y="412"/>
                    </a:lnTo>
                    <a:lnTo>
                      <a:pt x="465" y="390"/>
                    </a:lnTo>
                    <a:lnTo>
                      <a:pt x="469" y="379"/>
                    </a:lnTo>
                    <a:lnTo>
                      <a:pt x="470" y="368"/>
                    </a:lnTo>
                    <a:lnTo>
                      <a:pt x="470" y="368"/>
                    </a:lnTo>
                    <a:lnTo>
                      <a:pt x="470" y="349"/>
                    </a:lnTo>
                    <a:lnTo>
                      <a:pt x="470" y="349"/>
                    </a:lnTo>
                    <a:lnTo>
                      <a:pt x="452" y="349"/>
                    </a:lnTo>
                    <a:lnTo>
                      <a:pt x="444" y="349"/>
                    </a:lnTo>
                    <a:lnTo>
                      <a:pt x="437" y="347"/>
                    </a:lnTo>
                    <a:lnTo>
                      <a:pt x="431" y="345"/>
                    </a:lnTo>
                    <a:lnTo>
                      <a:pt x="426" y="340"/>
                    </a:lnTo>
                    <a:lnTo>
                      <a:pt x="423" y="333"/>
                    </a:lnTo>
                    <a:lnTo>
                      <a:pt x="422" y="323"/>
                    </a:lnTo>
                    <a:lnTo>
                      <a:pt x="422" y="323"/>
                    </a:lnTo>
                    <a:lnTo>
                      <a:pt x="415" y="325"/>
                    </a:lnTo>
                    <a:lnTo>
                      <a:pt x="407" y="326"/>
                    </a:lnTo>
                    <a:lnTo>
                      <a:pt x="399" y="325"/>
                    </a:lnTo>
                    <a:lnTo>
                      <a:pt x="389" y="323"/>
                    </a:lnTo>
                    <a:lnTo>
                      <a:pt x="389" y="323"/>
                    </a:lnTo>
                    <a:lnTo>
                      <a:pt x="392" y="313"/>
                    </a:lnTo>
                    <a:lnTo>
                      <a:pt x="396" y="303"/>
                    </a:lnTo>
                    <a:lnTo>
                      <a:pt x="402" y="294"/>
                    </a:lnTo>
                    <a:lnTo>
                      <a:pt x="408" y="285"/>
                    </a:lnTo>
                    <a:lnTo>
                      <a:pt x="422" y="269"/>
                    </a:lnTo>
                    <a:lnTo>
                      <a:pt x="438" y="253"/>
                    </a:lnTo>
                    <a:lnTo>
                      <a:pt x="453" y="237"/>
                    </a:lnTo>
                    <a:lnTo>
                      <a:pt x="460" y="229"/>
                    </a:lnTo>
                    <a:lnTo>
                      <a:pt x="465" y="219"/>
                    </a:lnTo>
                    <a:lnTo>
                      <a:pt x="470" y="210"/>
                    </a:lnTo>
                    <a:lnTo>
                      <a:pt x="475" y="200"/>
                    </a:lnTo>
                    <a:lnTo>
                      <a:pt x="477" y="188"/>
                    </a:lnTo>
                    <a:lnTo>
                      <a:pt x="478" y="177"/>
                    </a:lnTo>
                    <a:lnTo>
                      <a:pt x="478" y="177"/>
                    </a:lnTo>
                    <a:lnTo>
                      <a:pt x="477" y="158"/>
                    </a:lnTo>
                    <a:lnTo>
                      <a:pt x="475" y="138"/>
                    </a:lnTo>
                    <a:lnTo>
                      <a:pt x="471" y="118"/>
                    </a:lnTo>
                    <a:lnTo>
                      <a:pt x="467" y="100"/>
                    </a:lnTo>
                    <a:lnTo>
                      <a:pt x="467" y="100"/>
                    </a:lnTo>
                    <a:lnTo>
                      <a:pt x="461" y="96"/>
                    </a:lnTo>
                    <a:lnTo>
                      <a:pt x="457" y="93"/>
                    </a:lnTo>
                    <a:lnTo>
                      <a:pt x="449" y="84"/>
                    </a:lnTo>
                    <a:lnTo>
                      <a:pt x="442" y="76"/>
                    </a:lnTo>
                    <a:lnTo>
                      <a:pt x="439" y="72"/>
                    </a:lnTo>
                    <a:lnTo>
                      <a:pt x="433" y="70"/>
                    </a:lnTo>
                    <a:lnTo>
                      <a:pt x="433" y="70"/>
                    </a:lnTo>
                    <a:lnTo>
                      <a:pt x="423" y="68"/>
                    </a:lnTo>
                    <a:lnTo>
                      <a:pt x="412" y="65"/>
                    </a:lnTo>
                    <a:lnTo>
                      <a:pt x="392" y="65"/>
                    </a:lnTo>
                    <a:lnTo>
                      <a:pt x="383" y="65"/>
                    </a:lnTo>
                    <a:lnTo>
                      <a:pt x="373" y="64"/>
                    </a:lnTo>
                    <a:lnTo>
                      <a:pt x="365" y="61"/>
                    </a:lnTo>
                    <a:lnTo>
                      <a:pt x="356" y="55"/>
                    </a:lnTo>
                    <a:lnTo>
                      <a:pt x="356" y="55"/>
                    </a:lnTo>
                    <a:lnTo>
                      <a:pt x="340" y="39"/>
                    </a:lnTo>
                    <a:lnTo>
                      <a:pt x="330" y="30"/>
                    </a:lnTo>
                    <a:lnTo>
                      <a:pt x="319" y="20"/>
                    </a:lnTo>
                    <a:lnTo>
                      <a:pt x="307" y="12"/>
                    </a:lnTo>
                    <a:lnTo>
                      <a:pt x="295" y="7"/>
                    </a:lnTo>
                    <a:lnTo>
                      <a:pt x="281" y="2"/>
                    </a:lnTo>
                    <a:lnTo>
                      <a:pt x="276" y="1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65" y="1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59" y="16"/>
                    </a:lnTo>
                    <a:lnTo>
                      <a:pt x="257" y="25"/>
                    </a:lnTo>
                    <a:lnTo>
                      <a:pt x="255" y="33"/>
                    </a:lnTo>
                    <a:lnTo>
                      <a:pt x="251" y="41"/>
                    </a:lnTo>
                    <a:lnTo>
                      <a:pt x="248" y="48"/>
                    </a:lnTo>
                    <a:lnTo>
                      <a:pt x="246" y="57"/>
                    </a:lnTo>
                    <a:lnTo>
                      <a:pt x="243" y="66"/>
                    </a:lnTo>
                    <a:lnTo>
                      <a:pt x="242" y="78"/>
                    </a:lnTo>
                    <a:lnTo>
                      <a:pt x="242" y="78"/>
                    </a:lnTo>
                    <a:lnTo>
                      <a:pt x="243" y="92"/>
                    </a:lnTo>
                    <a:lnTo>
                      <a:pt x="244" y="102"/>
                    </a:lnTo>
                    <a:lnTo>
                      <a:pt x="249" y="110"/>
                    </a:lnTo>
                    <a:lnTo>
                      <a:pt x="254" y="118"/>
                    </a:lnTo>
                    <a:lnTo>
                      <a:pt x="254" y="118"/>
                    </a:lnTo>
                    <a:lnTo>
                      <a:pt x="250" y="120"/>
                    </a:lnTo>
                    <a:lnTo>
                      <a:pt x="247" y="124"/>
                    </a:lnTo>
                    <a:lnTo>
                      <a:pt x="238" y="127"/>
                    </a:lnTo>
                    <a:lnTo>
                      <a:pt x="226" y="130"/>
                    </a:lnTo>
                    <a:lnTo>
                      <a:pt x="215" y="131"/>
                    </a:lnTo>
                    <a:lnTo>
                      <a:pt x="190" y="130"/>
                    </a:lnTo>
                    <a:lnTo>
                      <a:pt x="172" y="129"/>
                    </a:lnTo>
                    <a:lnTo>
                      <a:pt x="172" y="129"/>
                    </a:lnTo>
                    <a:lnTo>
                      <a:pt x="170" y="141"/>
                    </a:lnTo>
                    <a:lnTo>
                      <a:pt x="167" y="146"/>
                    </a:lnTo>
                    <a:lnTo>
                      <a:pt x="166" y="150"/>
                    </a:lnTo>
                    <a:lnTo>
                      <a:pt x="163" y="154"/>
                    </a:lnTo>
                    <a:lnTo>
                      <a:pt x="159" y="156"/>
                    </a:lnTo>
                    <a:lnTo>
                      <a:pt x="156" y="157"/>
                    </a:lnTo>
                    <a:lnTo>
                      <a:pt x="150" y="158"/>
                    </a:lnTo>
                    <a:lnTo>
                      <a:pt x="150" y="158"/>
                    </a:lnTo>
                    <a:lnTo>
                      <a:pt x="144" y="157"/>
                    </a:lnTo>
                    <a:lnTo>
                      <a:pt x="140" y="155"/>
                    </a:lnTo>
                    <a:lnTo>
                      <a:pt x="135" y="152"/>
                    </a:lnTo>
                    <a:lnTo>
                      <a:pt x="132" y="147"/>
                    </a:lnTo>
                    <a:lnTo>
                      <a:pt x="127" y="137"/>
                    </a:lnTo>
                    <a:lnTo>
                      <a:pt x="125" y="129"/>
                    </a:lnTo>
                    <a:lnTo>
                      <a:pt x="125" y="129"/>
                    </a:lnTo>
                    <a:lnTo>
                      <a:pt x="116" y="130"/>
                    </a:lnTo>
                    <a:lnTo>
                      <a:pt x="109" y="132"/>
                    </a:lnTo>
                    <a:lnTo>
                      <a:pt x="105" y="132"/>
                    </a:lnTo>
                    <a:lnTo>
                      <a:pt x="101" y="132"/>
                    </a:lnTo>
                    <a:lnTo>
                      <a:pt x="97" y="131"/>
                    </a:lnTo>
                    <a:lnTo>
                      <a:pt x="91" y="129"/>
                    </a:lnTo>
                    <a:lnTo>
                      <a:pt x="91" y="129"/>
                    </a:lnTo>
                    <a:lnTo>
                      <a:pt x="95" y="123"/>
                    </a:lnTo>
                    <a:lnTo>
                      <a:pt x="98" y="118"/>
                    </a:lnTo>
                    <a:lnTo>
                      <a:pt x="105" y="110"/>
                    </a:lnTo>
                    <a:lnTo>
                      <a:pt x="109" y="107"/>
                    </a:lnTo>
                    <a:lnTo>
                      <a:pt x="111" y="103"/>
                    </a:lnTo>
                    <a:lnTo>
                      <a:pt x="113" y="99"/>
                    </a:lnTo>
                    <a:lnTo>
                      <a:pt x="113" y="93"/>
                    </a:lnTo>
                    <a:lnTo>
                      <a:pt x="113" y="93"/>
                    </a:lnTo>
                    <a:lnTo>
                      <a:pt x="112" y="86"/>
                    </a:lnTo>
                    <a:lnTo>
                      <a:pt x="110" y="81"/>
                    </a:lnTo>
                    <a:lnTo>
                      <a:pt x="106" y="78"/>
                    </a:lnTo>
                    <a:lnTo>
                      <a:pt x="101" y="76"/>
                    </a:lnTo>
                    <a:lnTo>
                      <a:pt x="95" y="74"/>
                    </a:lnTo>
                    <a:lnTo>
                      <a:pt x="89" y="74"/>
                    </a:lnTo>
                    <a:lnTo>
                      <a:pt x="78" y="73"/>
                    </a:lnTo>
                    <a:lnTo>
                      <a:pt x="78" y="73"/>
                    </a:lnTo>
                    <a:lnTo>
                      <a:pt x="66" y="74"/>
                    </a:lnTo>
                    <a:lnTo>
                      <a:pt x="56" y="77"/>
                    </a:lnTo>
                    <a:lnTo>
                      <a:pt x="48" y="80"/>
                    </a:lnTo>
                    <a:lnTo>
                      <a:pt x="41" y="85"/>
                    </a:lnTo>
                    <a:lnTo>
                      <a:pt x="36" y="92"/>
                    </a:lnTo>
                    <a:lnTo>
                      <a:pt x="33" y="100"/>
                    </a:lnTo>
                    <a:lnTo>
                      <a:pt x="30" y="110"/>
                    </a:lnTo>
                    <a:lnTo>
                      <a:pt x="29" y="122"/>
                    </a:lnTo>
                    <a:lnTo>
                      <a:pt x="29" y="122"/>
                    </a:lnTo>
                    <a:lnTo>
                      <a:pt x="30" y="142"/>
                    </a:lnTo>
                    <a:lnTo>
                      <a:pt x="33" y="161"/>
                    </a:lnTo>
                    <a:lnTo>
                      <a:pt x="36" y="176"/>
                    </a:lnTo>
                    <a:lnTo>
                      <a:pt x="40" y="183"/>
                    </a:lnTo>
                    <a:lnTo>
                      <a:pt x="42" y="188"/>
                    </a:lnTo>
                    <a:lnTo>
                      <a:pt x="47" y="193"/>
                    </a:lnTo>
                    <a:lnTo>
                      <a:pt x="50" y="198"/>
                    </a:lnTo>
                    <a:lnTo>
                      <a:pt x="55" y="201"/>
                    </a:lnTo>
                    <a:lnTo>
                      <a:pt x="60" y="204"/>
                    </a:lnTo>
                    <a:lnTo>
                      <a:pt x="66" y="207"/>
                    </a:lnTo>
                    <a:lnTo>
                      <a:pt x="73" y="209"/>
                    </a:lnTo>
                    <a:lnTo>
                      <a:pt x="80" y="210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6" y="210"/>
                    </a:lnTo>
                    <a:lnTo>
                      <a:pt x="103" y="213"/>
                    </a:lnTo>
                    <a:lnTo>
                      <a:pt x="114" y="217"/>
                    </a:lnTo>
                    <a:lnTo>
                      <a:pt x="127" y="223"/>
                    </a:lnTo>
                    <a:lnTo>
                      <a:pt x="134" y="224"/>
                    </a:lnTo>
                    <a:lnTo>
                      <a:pt x="143" y="225"/>
                    </a:lnTo>
                    <a:lnTo>
                      <a:pt x="143" y="225"/>
                    </a:lnTo>
                    <a:lnTo>
                      <a:pt x="164" y="224"/>
                    </a:lnTo>
                    <a:lnTo>
                      <a:pt x="183" y="221"/>
                    </a:lnTo>
                    <a:lnTo>
                      <a:pt x="198" y="2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227" y="210"/>
                    </a:lnTo>
                    <a:lnTo>
                      <a:pt x="227" y="210"/>
                    </a:lnTo>
                    <a:lnTo>
                      <a:pt x="227" y="210"/>
                    </a:lnTo>
                    <a:lnTo>
                      <a:pt x="226" y="217"/>
                    </a:lnTo>
                    <a:lnTo>
                      <a:pt x="221" y="231"/>
                    </a:lnTo>
                    <a:lnTo>
                      <a:pt x="206" y="265"/>
                    </a:lnTo>
                    <a:lnTo>
                      <a:pt x="197" y="283"/>
                    </a:lnTo>
                    <a:lnTo>
                      <a:pt x="189" y="299"/>
                    </a:lnTo>
                    <a:lnTo>
                      <a:pt x="181" y="309"/>
                    </a:lnTo>
                    <a:lnTo>
                      <a:pt x="179" y="311"/>
                    </a:lnTo>
                    <a:lnTo>
                      <a:pt x="177" y="313"/>
                    </a:lnTo>
                    <a:lnTo>
                      <a:pt x="177" y="313"/>
                    </a:lnTo>
                    <a:lnTo>
                      <a:pt x="172" y="313"/>
                    </a:lnTo>
                    <a:lnTo>
                      <a:pt x="168" y="311"/>
                    </a:lnTo>
                    <a:lnTo>
                      <a:pt x="159" y="307"/>
                    </a:lnTo>
                    <a:lnTo>
                      <a:pt x="151" y="303"/>
                    </a:lnTo>
                    <a:lnTo>
                      <a:pt x="147" y="302"/>
                    </a:lnTo>
                    <a:lnTo>
                      <a:pt x="143" y="302"/>
                    </a:lnTo>
                    <a:lnTo>
                      <a:pt x="143" y="302"/>
                    </a:lnTo>
                    <a:lnTo>
                      <a:pt x="136" y="303"/>
                    </a:lnTo>
                    <a:lnTo>
                      <a:pt x="127" y="308"/>
                    </a:lnTo>
                    <a:lnTo>
                      <a:pt x="117" y="314"/>
                    </a:lnTo>
                    <a:lnTo>
                      <a:pt x="105" y="321"/>
                    </a:lnTo>
                    <a:lnTo>
                      <a:pt x="87" y="336"/>
                    </a:lnTo>
                    <a:lnTo>
                      <a:pt x="80" y="341"/>
                    </a:lnTo>
                    <a:lnTo>
                      <a:pt x="78" y="346"/>
                    </a:lnTo>
                    <a:lnTo>
                      <a:pt x="78" y="346"/>
                    </a:lnTo>
                    <a:lnTo>
                      <a:pt x="68" y="359"/>
                    </a:lnTo>
                    <a:lnTo>
                      <a:pt x="64" y="369"/>
                    </a:lnTo>
                    <a:lnTo>
                      <a:pt x="61" y="379"/>
                    </a:lnTo>
                    <a:lnTo>
                      <a:pt x="60" y="389"/>
                    </a:lnTo>
                    <a:lnTo>
                      <a:pt x="59" y="398"/>
                    </a:lnTo>
                    <a:lnTo>
                      <a:pt x="58" y="408"/>
                    </a:lnTo>
                    <a:lnTo>
                      <a:pt x="52" y="420"/>
                    </a:lnTo>
                    <a:lnTo>
                      <a:pt x="44" y="435"/>
                    </a:lnTo>
                    <a:lnTo>
                      <a:pt x="44" y="435"/>
                    </a:lnTo>
                    <a:lnTo>
                      <a:pt x="37" y="443"/>
                    </a:lnTo>
                    <a:lnTo>
                      <a:pt x="29" y="451"/>
                    </a:lnTo>
                    <a:lnTo>
                      <a:pt x="15" y="466"/>
                    </a:lnTo>
                    <a:lnTo>
                      <a:pt x="9" y="474"/>
                    </a:lnTo>
                    <a:lnTo>
                      <a:pt x="4" y="482"/>
                    </a:lnTo>
                    <a:lnTo>
                      <a:pt x="2" y="492"/>
                    </a:lnTo>
                    <a:lnTo>
                      <a:pt x="0" y="504"/>
                    </a:lnTo>
                    <a:lnTo>
                      <a:pt x="0" y="504"/>
                    </a:lnTo>
                    <a:lnTo>
                      <a:pt x="0" y="508"/>
                    </a:lnTo>
                    <a:lnTo>
                      <a:pt x="2" y="513"/>
                    </a:lnTo>
                    <a:lnTo>
                      <a:pt x="4" y="517"/>
                    </a:lnTo>
                    <a:lnTo>
                      <a:pt x="6" y="520"/>
                    </a:lnTo>
                    <a:lnTo>
                      <a:pt x="10" y="522"/>
                    </a:lnTo>
                    <a:lnTo>
                      <a:pt x="13" y="524"/>
                    </a:lnTo>
                    <a:lnTo>
                      <a:pt x="18" y="526"/>
                    </a:lnTo>
                    <a:lnTo>
                      <a:pt x="21" y="526"/>
                    </a:lnTo>
                    <a:lnTo>
                      <a:pt x="21" y="526"/>
                    </a:lnTo>
                    <a:lnTo>
                      <a:pt x="48" y="526"/>
                    </a:lnTo>
                    <a:lnTo>
                      <a:pt x="48" y="526"/>
                    </a:lnTo>
                    <a:lnTo>
                      <a:pt x="53" y="527"/>
                    </a:lnTo>
                    <a:lnTo>
                      <a:pt x="61" y="529"/>
                    </a:lnTo>
                    <a:lnTo>
                      <a:pt x="70" y="531"/>
                    </a:lnTo>
                    <a:lnTo>
                      <a:pt x="80" y="536"/>
                    </a:lnTo>
                    <a:lnTo>
                      <a:pt x="88" y="542"/>
                    </a:lnTo>
                    <a:lnTo>
                      <a:pt x="96" y="550"/>
                    </a:lnTo>
                    <a:lnTo>
                      <a:pt x="98" y="553"/>
                    </a:lnTo>
                    <a:lnTo>
                      <a:pt x="101" y="558"/>
                    </a:lnTo>
                    <a:lnTo>
                      <a:pt x="103" y="561"/>
                    </a:lnTo>
                    <a:lnTo>
                      <a:pt x="103" y="567"/>
                    </a:lnTo>
                    <a:lnTo>
                      <a:pt x="103" y="567"/>
                    </a:lnTo>
                    <a:lnTo>
                      <a:pt x="102" y="568"/>
                    </a:lnTo>
                    <a:lnTo>
                      <a:pt x="98" y="572"/>
                    </a:lnTo>
                    <a:lnTo>
                      <a:pt x="89" y="581"/>
                    </a:lnTo>
                    <a:lnTo>
                      <a:pt x="70" y="599"/>
                    </a:lnTo>
                    <a:lnTo>
                      <a:pt x="70" y="599"/>
                    </a:lnTo>
                    <a:lnTo>
                      <a:pt x="70" y="614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6" name="Freeform 62"/>
              <p:cNvSpPr>
                <a:spLocks/>
              </p:cNvSpPr>
              <p:nvPr/>
            </p:nvSpPr>
            <p:spPr bwMode="auto">
              <a:xfrm>
                <a:off x="6143550" y="5580475"/>
                <a:ext cx="538042" cy="488001"/>
              </a:xfrm>
              <a:custGeom>
                <a:avLst/>
                <a:gdLst/>
                <a:ahLst/>
                <a:cxnLst>
                  <a:cxn ang="0">
                    <a:pos x="28" y="301"/>
                  </a:cxn>
                  <a:cxn ang="0">
                    <a:pos x="66" y="338"/>
                  </a:cxn>
                  <a:cxn ang="0">
                    <a:pos x="119" y="338"/>
                  </a:cxn>
                  <a:cxn ang="0">
                    <a:pos x="126" y="387"/>
                  </a:cxn>
                  <a:cxn ang="0">
                    <a:pos x="150" y="408"/>
                  </a:cxn>
                  <a:cxn ang="0">
                    <a:pos x="191" y="434"/>
                  </a:cxn>
                  <a:cxn ang="0">
                    <a:pos x="212" y="525"/>
                  </a:cxn>
                  <a:cxn ang="0">
                    <a:pos x="249" y="564"/>
                  </a:cxn>
                  <a:cxn ang="0">
                    <a:pos x="273" y="599"/>
                  </a:cxn>
                  <a:cxn ang="0">
                    <a:pos x="321" y="649"/>
                  </a:cxn>
                  <a:cxn ang="0">
                    <a:pos x="393" y="632"/>
                  </a:cxn>
                  <a:cxn ang="0">
                    <a:pos x="445" y="637"/>
                  </a:cxn>
                  <a:cxn ang="0">
                    <a:pos x="479" y="684"/>
                  </a:cxn>
                  <a:cxn ang="0">
                    <a:pos x="559" y="698"/>
                  </a:cxn>
                  <a:cxn ang="0">
                    <a:pos x="598" y="790"/>
                  </a:cxn>
                  <a:cxn ang="0">
                    <a:pos x="648" y="823"/>
                  </a:cxn>
                  <a:cxn ang="0">
                    <a:pos x="689" y="808"/>
                  </a:cxn>
                  <a:cxn ang="0">
                    <a:pos x="729" y="845"/>
                  </a:cxn>
                  <a:cxn ang="0">
                    <a:pos x="779" y="861"/>
                  </a:cxn>
                  <a:cxn ang="0">
                    <a:pos x="838" y="837"/>
                  </a:cxn>
                  <a:cxn ang="0">
                    <a:pos x="858" y="779"/>
                  </a:cxn>
                  <a:cxn ang="0">
                    <a:pos x="819" y="753"/>
                  </a:cxn>
                  <a:cxn ang="0">
                    <a:pos x="815" y="726"/>
                  </a:cxn>
                  <a:cxn ang="0">
                    <a:pos x="782" y="706"/>
                  </a:cxn>
                  <a:cxn ang="0">
                    <a:pos x="791" y="683"/>
                  </a:cxn>
                  <a:cxn ang="0">
                    <a:pos x="776" y="657"/>
                  </a:cxn>
                  <a:cxn ang="0">
                    <a:pos x="773" y="617"/>
                  </a:cxn>
                  <a:cxn ang="0">
                    <a:pos x="804" y="576"/>
                  </a:cxn>
                  <a:cxn ang="0">
                    <a:pos x="756" y="545"/>
                  </a:cxn>
                  <a:cxn ang="0">
                    <a:pos x="709" y="544"/>
                  </a:cxn>
                  <a:cxn ang="0">
                    <a:pos x="669" y="573"/>
                  </a:cxn>
                  <a:cxn ang="0">
                    <a:pos x="624" y="599"/>
                  </a:cxn>
                  <a:cxn ang="0">
                    <a:pos x="584" y="568"/>
                  </a:cxn>
                  <a:cxn ang="0">
                    <a:pos x="557" y="564"/>
                  </a:cxn>
                  <a:cxn ang="0">
                    <a:pos x="522" y="569"/>
                  </a:cxn>
                  <a:cxn ang="0">
                    <a:pos x="485" y="530"/>
                  </a:cxn>
                  <a:cxn ang="0">
                    <a:pos x="501" y="500"/>
                  </a:cxn>
                  <a:cxn ang="0">
                    <a:pos x="479" y="460"/>
                  </a:cxn>
                  <a:cxn ang="0">
                    <a:pos x="507" y="439"/>
                  </a:cxn>
                  <a:cxn ang="0">
                    <a:pos x="518" y="417"/>
                  </a:cxn>
                  <a:cxn ang="0">
                    <a:pos x="489" y="386"/>
                  </a:cxn>
                  <a:cxn ang="0">
                    <a:pos x="461" y="401"/>
                  </a:cxn>
                  <a:cxn ang="0">
                    <a:pos x="449" y="371"/>
                  </a:cxn>
                  <a:cxn ang="0">
                    <a:pos x="440" y="280"/>
                  </a:cxn>
                  <a:cxn ang="0">
                    <a:pos x="396" y="178"/>
                  </a:cxn>
                  <a:cxn ang="0">
                    <a:pos x="385" y="100"/>
                  </a:cxn>
                  <a:cxn ang="0">
                    <a:pos x="361" y="67"/>
                  </a:cxn>
                  <a:cxn ang="0">
                    <a:pos x="371" y="31"/>
                  </a:cxn>
                  <a:cxn ang="0">
                    <a:pos x="349" y="6"/>
                  </a:cxn>
                  <a:cxn ang="0">
                    <a:pos x="319" y="4"/>
                  </a:cxn>
                  <a:cxn ang="0">
                    <a:pos x="308" y="52"/>
                  </a:cxn>
                  <a:cxn ang="0">
                    <a:pos x="274" y="77"/>
                  </a:cxn>
                  <a:cxn ang="0">
                    <a:pos x="237" y="124"/>
                  </a:cxn>
                  <a:cxn ang="0">
                    <a:pos x="193" y="161"/>
                  </a:cxn>
                  <a:cxn ang="0">
                    <a:pos x="148" y="179"/>
                  </a:cxn>
                  <a:cxn ang="0">
                    <a:pos x="91" y="235"/>
                  </a:cxn>
                  <a:cxn ang="0">
                    <a:pos x="13" y="260"/>
                  </a:cxn>
                </a:cxnLst>
                <a:rect l="0" t="0" r="r" b="b"/>
                <a:pathLst>
                  <a:path w="861" h="862">
                    <a:moveTo>
                      <a:pt x="0" y="279"/>
                    </a:moveTo>
                    <a:lnTo>
                      <a:pt x="0" y="279"/>
                    </a:lnTo>
                    <a:lnTo>
                      <a:pt x="7" y="281"/>
                    </a:lnTo>
                    <a:lnTo>
                      <a:pt x="13" y="283"/>
                    </a:lnTo>
                    <a:lnTo>
                      <a:pt x="18" y="287"/>
                    </a:lnTo>
                    <a:lnTo>
                      <a:pt x="21" y="292"/>
                    </a:lnTo>
                    <a:lnTo>
                      <a:pt x="28" y="301"/>
                    </a:lnTo>
                    <a:lnTo>
                      <a:pt x="34" y="311"/>
                    </a:lnTo>
                    <a:lnTo>
                      <a:pt x="40" y="321"/>
                    </a:lnTo>
                    <a:lnTo>
                      <a:pt x="44" y="326"/>
                    </a:lnTo>
                    <a:lnTo>
                      <a:pt x="48" y="329"/>
                    </a:lnTo>
                    <a:lnTo>
                      <a:pt x="53" y="333"/>
                    </a:lnTo>
                    <a:lnTo>
                      <a:pt x="59" y="335"/>
                    </a:lnTo>
                    <a:lnTo>
                      <a:pt x="66" y="338"/>
                    </a:lnTo>
                    <a:lnTo>
                      <a:pt x="74" y="338"/>
                    </a:lnTo>
                    <a:lnTo>
                      <a:pt x="74" y="338"/>
                    </a:lnTo>
                    <a:lnTo>
                      <a:pt x="87" y="338"/>
                    </a:lnTo>
                    <a:lnTo>
                      <a:pt x="98" y="335"/>
                    </a:lnTo>
                    <a:lnTo>
                      <a:pt x="109" y="335"/>
                    </a:lnTo>
                    <a:lnTo>
                      <a:pt x="113" y="336"/>
                    </a:lnTo>
                    <a:lnTo>
                      <a:pt x="119" y="338"/>
                    </a:lnTo>
                    <a:lnTo>
                      <a:pt x="119" y="338"/>
                    </a:lnTo>
                    <a:lnTo>
                      <a:pt x="122" y="343"/>
                    </a:lnTo>
                    <a:lnTo>
                      <a:pt x="126" y="349"/>
                    </a:lnTo>
                    <a:lnTo>
                      <a:pt x="126" y="357"/>
                    </a:lnTo>
                    <a:lnTo>
                      <a:pt x="126" y="364"/>
                    </a:lnTo>
                    <a:lnTo>
                      <a:pt x="126" y="380"/>
                    </a:lnTo>
                    <a:lnTo>
                      <a:pt x="126" y="387"/>
                    </a:lnTo>
                    <a:lnTo>
                      <a:pt x="126" y="393"/>
                    </a:lnTo>
                    <a:lnTo>
                      <a:pt x="126" y="393"/>
                    </a:lnTo>
                    <a:lnTo>
                      <a:pt x="128" y="397"/>
                    </a:lnTo>
                    <a:lnTo>
                      <a:pt x="132" y="400"/>
                    </a:lnTo>
                    <a:lnTo>
                      <a:pt x="135" y="403"/>
                    </a:lnTo>
                    <a:lnTo>
                      <a:pt x="140" y="404"/>
                    </a:lnTo>
                    <a:lnTo>
                      <a:pt x="150" y="408"/>
                    </a:lnTo>
                    <a:lnTo>
                      <a:pt x="162" y="411"/>
                    </a:lnTo>
                    <a:lnTo>
                      <a:pt x="173" y="416"/>
                    </a:lnTo>
                    <a:lnTo>
                      <a:pt x="179" y="418"/>
                    </a:lnTo>
                    <a:lnTo>
                      <a:pt x="182" y="420"/>
                    </a:lnTo>
                    <a:lnTo>
                      <a:pt x="187" y="425"/>
                    </a:lnTo>
                    <a:lnTo>
                      <a:pt x="189" y="430"/>
                    </a:lnTo>
                    <a:lnTo>
                      <a:pt x="191" y="434"/>
                    </a:lnTo>
                    <a:lnTo>
                      <a:pt x="193" y="441"/>
                    </a:lnTo>
                    <a:lnTo>
                      <a:pt x="193" y="441"/>
                    </a:lnTo>
                    <a:lnTo>
                      <a:pt x="193" y="454"/>
                    </a:lnTo>
                    <a:lnTo>
                      <a:pt x="195" y="470"/>
                    </a:lnTo>
                    <a:lnTo>
                      <a:pt x="199" y="488"/>
                    </a:lnTo>
                    <a:lnTo>
                      <a:pt x="205" y="507"/>
                    </a:lnTo>
                    <a:lnTo>
                      <a:pt x="212" y="525"/>
                    </a:lnTo>
                    <a:lnTo>
                      <a:pt x="220" y="541"/>
                    </a:lnTo>
                    <a:lnTo>
                      <a:pt x="225" y="548"/>
                    </a:lnTo>
                    <a:lnTo>
                      <a:pt x="229" y="554"/>
                    </a:lnTo>
                    <a:lnTo>
                      <a:pt x="234" y="558"/>
                    </a:lnTo>
                    <a:lnTo>
                      <a:pt x="240" y="562"/>
                    </a:lnTo>
                    <a:lnTo>
                      <a:pt x="240" y="562"/>
                    </a:lnTo>
                    <a:lnTo>
                      <a:pt x="249" y="564"/>
                    </a:lnTo>
                    <a:lnTo>
                      <a:pt x="257" y="567"/>
                    </a:lnTo>
                    <a:lnTo>
                      <a:pt x="262" y="570"/>
                    </a:lnTo>
                    <a:lnTo>
                      <a:pt x="266" y="575"/>
                    </a:lnTo>
                    <a:lnTo>
                      <a:pt x="269" y="580"/>
                    </a:lnTo>
                    <a:lnTo>
                      <a:pt x="271" y="586"/>
                    </a:lnTo>
                    <a:lnTo>
                      <a:pt x="273" y="599"/>
                    </a:lnTo>
                    <a:lnTo>
                      <a:pt x="273" y="599"/>
                    </a:lnTo>
                    <a:lnTo>
                      <a:pt x="275" y="610"/>
                    </a:lnTo>
                    <a:lnTo>
                      <a:pt x="280" y="619"/>
                    </a:lnTo>
                    <a:lnTo>
                      <a:pt x="286" y="629"/>
                    </a:lnTo>
                    <a:lnTo>
                      <a:pt x="293" y="636"/>
                    </a:lnTo>
                    <a:lnTo>
                      <a:pt x="302" y="641"/>
                    </a:lnTo>
                    <a:lnTo>
                      <a:pt x="311" y="646"/>
                    </a:lnTo>
                    <a:lnTo>
                      <a:pt x="321" y="649"/>
                    </a:lnTo>
                    <a:lnTo>
                      <a:pt x="332" y="651"/>
                    </a:lnTo>
                    <a:lnTo>
                      <a:pt x="332" y="651"/>
                    </a:lnTo>
                    <a:lnTo>
                      <a:pt x="343" y="649"/>
                    </a:lnTo>
                    <a:lnTo>
                      <a:pt x="353" y="647"/>
                    </a:lnTo>
                    <a:lnTo>
                      <a:pt x="373" y="639"/>
                    </a:lnTo>
                    <a:lnTo>
                      <a:pt x="382" y="636"/>
                    </a:lnTo>
                    <a:lnTo>
                      <a:pt x="393" y="632"/>
                    </a:lnTo>
                    <a:lnTo>
                      <a:pt x="404" y="630"/>
                    </a:lnTo>
                    <a:lnTo>
                      <a:pt x="416" y="629"/>
                    </a:lnTo>
                    <a:lnTo>
                      <a:pt x="416" y="629"/>
                    </a:lnTo>
                    <a:lnTo>
                      <a:pt x="425" y="629"/>
                    </a:lnTo>
                    <a:lnTo>
                      <a:pt x="433" y="631"/>
                    </a:lnTo>
                    <a:lnTo>
                      <a:pt x="439" y="633"/>
                    </a:lnTo>
                    <a:lnTo>
                      <a:pt x="445" y="637"/>
                    </a:lnTo>
                    <a:lnTo>
                      <a:pt x="449" y="640"/>
                    </a:lnTo>
                    <a:lnTo>
                      <a:pt x="454" y="645"/>
                    </a:lnTo>
                    <a:lnTo>
                      <a:pt x="460" y="654"/>
                    </a:lnTo>
                    <a:lnTo>
                      <a:pt x="465" y="664"/>
                    </a:lnTo>
                    <a:lnTo>
                      <a:pt x="471" y="675"/>
                    </a:lnTo>
                    <a:lnTo>
                      <a:pt x="475" y="679"/>
                    </a:lnTo>
                    <a:lnTo>
                      <a:pt x="479" y="684"/>
                    </a:lnTo>
                    <a:lnTo>
                      <a:pt x="484" y="687"/>
                    </a:lnTo>
                    <a:lnTo>
                      <a:pt x="489" y="691"/>
                    </a:lnTo>
                    <a:lnTo>
                      <a:pt x="489" y="691"/>
                    </a:lnTo>
                    <a:lnTo>
                      <a:pt x="552" y="691"/>
                    </a:lnTo>
                    <a:lnTo>
                      <a:pt x="552" y="691"/>
                    </a:lnTo>
                    <a:lnTo>
                      <a:pt x="552" y="691"/>
                    </a:lnTo>
                    <a:lnTo>
                      <a:pt x="559" y="698"/>
                    </a:lnTo>
                    <a:lnTo>
                      <a:pt x="564" y="706"/>
                    </a:lnTo>
                    <a:lnTo>
                      <a:pt x="570" y="715"/>
                    </a:lnTo>
                    <a:lnTo>
                      <a:pt x="575" y="725"/>
                    </a:lnTo>
                    <a:lnTo>
                      <a:pt x="582" y="747"/>
                    </a:lnTo>
                    <a:lnTo>
                      <a:pt x="588" y="769"/>
                    </a:lnTo>
                    <a:lnTo>
                      <a:pt x="593" y="779"/>
                    </a:lnTo>
                    <a:lnTo>
                      <a:pt x="598" y="790"/>
                    </a:lnTo>
                    <a:lnTo>
                      <a:pt x="602" y="799"/>
                    </a:lnTo>
                    <a:lnTo>
                      <a:pt x="609" y="807"/>
                    </a:lnTo>
                    <a:lnTo>
                      <a:pt x="616" y="814"/>
                    </a:lnTo>
                    <a:lnTo>
                      <a:pt x="625" y="819"/>
                    </a:lnTo>
                    <a:lnTo>
                      <a:pt x="636" y="822"/>
                    </a:lnTo>
                    <a:lnTo>
                      <a:pt x="648" y="823"/>
                    </a:lnTo>
                    <a:lnTo>
                      <a:pt x="648" y="823"/>
                    </a:lnTo>
                    <a:lnTo>
                      <a:pt x="653" y="822"/>
                    </a:lnTo>
                    <a:lnTo>
                      <a:pt x="657" y="821"/>
                    </a:lnTo>
                    <a:lnTo>
                      <a:pt x="667" y="816"/>
                    </a:lnTo>
                    <a:lnTo>
                      <a:pt x="676" y="810"/>
                    </a:lnTo>
                    <a:lnTo>
                      <a:pt x="682" y="809"/>
                    </a:lnTo>
                    <a:lnTo>
                      <a:pt x="689" y="808"/>
                    </a:lnTo>
                    <a:lnTo>
                      <a:pt x="689" y="808"/>
                    </a:lnTo>
                    <a:lnTo>
                      <a:pt x="694" y="809"/>
                    </a:lnTo>
                    <a:lnTo>
                      <a:pt x="699" y="810"/>
                    </a:lnTo>
                    <a:lnTo>
                      <a:pt x="703" y="814"/>
                    </a:lnTo>
                    <a:lnTo>
                      <a:pt x="708" y="817"/>
                    </a:lnTo>
                    <a:lnTo>
                      <a:pt x="715" y="825"/>
                    </a:lnTo>
                    <a:lnTo>
                      <a:pt x="722" y="836"/>
                    </a:lnTo>
                    <a:lnTo>
                      <a:pt x="729" y="845"/>
                    </a:lnTo>
                    <a:lnTo>
                      <a:pt x="736" y="854"/>
                    </a:lnTo>
                    <a:lnTo>
                      <a:pt x="740" y="858"/>
                    </a:lnTo>
                    <a:lnTo>
                      <a:pt x="746" y="860"/>
                    </a:lnTo>
                    <a:lnTo>
                      <a:pt x="752" y="862"/>
                    </a:lnTo>
                    <a:lnTo>
                      <a:pt x="758" y="862"/>
                    </a:lnTo>
                    <a:lnTo>
                      <a:pt x="758" y="862"/>
                    </a:lnTo>
                    <a:lnTo>
                      <a:pt x="779" y="861"/>
                    </a:lnTo>
                    <a:lnTo>
                      <a:pt x="798" y="859"/>
                    </a:lnTo>
                    <a:lnTo>
                      <a:pt x="807" y="857"/>
                    </a:lnTo>
                    <a:lnTo>
                      <a:pt x="814" y="853"/>
                    </a:lnTo>
                    <a:lnTo>
                      <a:pt x="821" y="850"/>
                    </a:lnTo>
                    <a:lnTo>
                      <a:pt x="828" y="846"/>
                    </a:lnTo>
                    <a:lnTo>
                      <a:pt x="834" y="842"/>
                    </a:lnTo>
                    <a:lnTo>
                      <a:pt x="838" y="837"/>
                    </a:lnTo>
                    <a:lnTo>
                      <a:pt x="847" y="825"/>
                    </a:lnTo>
                    <a:lnTo>
                      <a:pt x="854" y="813"/>
                    </a:lnTo>
                    <a:lnTo>
                      <a:pt x="861" y="797"/>
                    </a:lnTo>
                    <a:lnTo>
                      <a:pt x="861" y="797"/>
                    </a:lnTo>
                    <a:lnTo>
                      <a:pt x="860" y="790"/>
                    </a:lnTo>
                    <a:lnTo>
                      <a:pt x="859" y="784"/>
                    </a:lnTo>
                    <a:lnTo>
                      <a:pt x="858" y="779"/>
                    </a:lnTo>
                    <a:lnTo>
                      <a:pt x="855" y="775"/>
                    </a:lnTo>
                    <a:lnTo>
                      <a:pt x="853" y="771"/>
                    </a:lnTo>
                    <a:lnTo>
                      <a:pt x="850" y="769"/>
                    </a:lnTo>
                    <a:lnTo>
                      <a:pt x="843" y="764"/>
                    </a:lnTo>
                    <a:lnTo>
                      <a:pt x="828" y="759"/>
                    </a:lnTo>
                    <a:lnTo>
                      <a:pt x="822" y="755"/>
                    </a:lnTo>
                    <a:lnTo>
                      <a:pt x="819" y="753"/>
                    </a:lnTo>
                    <a:lnTo>
                      <a:pt x="816" y="749"/>
                    </a:lnTo>
                    <a:lnTo>
                      <a:pt x="816" y="749"/>
                    </a:lnTo>
                    <a:lnTo>
                      <a:pt x="815" y="746"/>
                    </a:lnTo>
                    <a:lnTo>
                      <a:pt x="815" y="744"/>
                    </a:lnTo>
                    <a:lnTo>
                      <a:pt x="816" y="737"/>
                    </a:lnTo>
                    <a:lnTo>
                      <a:pt x="816" y="730"/>
                    </a:lnTo>
                    <a:lnTo>
                      <a:pt x="815" y="726"/>
                    </a:lnTo>
                    <a:lnTo>
                      <a:pt x="813" y="724"/>
                    </a:lnTo>
                    <a:lnTo>
                      <a:pt x="813" y="724"/>
                    </a:lnTo>
                    <a:lnTo>
                      <a:pt x="811" y="720"/>
                    </a:lnTo>
                    <a:lnTo>
                      <a:pt x="806" y="717"/>
                    </a:lnTo>
                    <a:lnTo>
                      <a:pt x="796" y="713"/>
                    </a:lnTo>
                    <a:lnTo>
                      <a:pt x="785" y="708"/>
                    </a:lnTo>
                    <a:lnTo>
                      <a:pt x="782" y="706"/>
                    </a:lnTo>
                    <a:lnTo>
                      <a:pt x="781" y="702"/>
                    </a:lnTo>
                    <a:lnTo>
                      <a:pt x="781" y="702"/>
                    </a:lnTo>
                    <a:lnTo>
                      <a:pt x="781" y="699"/>
                    </a:lnTo>
                    <a:lnTo>
                      <a:pt x="782" y="697"/>
                    </a:lnTo>
                    <a:lnTo>
                      <a:pt x="785" y="691"/>
                    </a:lnTo>
                    <a:lnTo>
                      <a:pt x="790" y="685"/>
                    </a:lnTo>
                    <a:lnTo>
                      <a:pt x="791" y="683"/>
                    </a:lnTo>
                    <a:lnTo>
                      <a:pt x="791" y="679"/>
                    </a:lnTo>
                    <a:lnTo>
                      <a:pt x="791" y="679"/>
                    </a:lnTo>
                    <a:lnTo>
                      <a:pt x="790" y="672"/>
                    </a:lnTo>
                    <a:lnTo>
                      <a:pt x="787" y="668"/>
                    </a:lnTo>
                    <a:lnTo>
                      <a:pt x="784" y="663"/>
                    </a:lnTo>
                    <a:lnTo>
                      <a:pt x="781" y="660"/>
                    </a:lnTo>
                    <a:lnTo>
                      <a:pt x="776" y="657"/>
                    </a:lnTo>
                    <a:lnTo>
                      <a:pt x="773" y="654"/>
                    </a:lnTo>
                    <a:lnTo>
                      <a:pt x="770" y="649"/>
                    </a:lnTo>
                    <a:lnTo>
                      <a:pt x="769" y="644"/>
                    </a:lnTo>
                    <a:lnTo>
                      <a:pt x="769" y="644"/>
                    </a:lnTo>
                    <a:lnTo>
                      <a:pt x="773" y="617"/>
                    </a:lnTo>
                    <a:lnTo>
                      <a:pt x="773" y="617"/>
                    </a:lnTo>
                    <a:lnTo>
                      <a:pt x="773" y="617"/>
                    </a:lnTo>
                    <a:lnTo>
                      <a:pt x="792" y="599"/>
                    </a:lnTo>
                    <a:lnTo>
                      <a:pt x="801" y="590"/>
                    </a:lnTo>
                    <a:lnTo>
                      <a:pt x="805" y="586"/>
                    </a:lnTo>
                    <a:lnTo>
                      <a:pt x="806" y="585"/>
                    </a:lnTo>
                    <a:lnTo>
                      <a:pt x="806" y="585"/>
                    </a:lnTo>
                    <a:lnTo>
                      <a:pt x="806" y="579"/>
                    </a:lnTo>
                    <a:lnTo>
                      <a:pt x="804" y="576"/>
                    </a:lnTo>
                    <a:lnTo>
                      <a:pt x="801" y="571"/>
                    </a:lnTo>
                    <a:lnTo>
                      <a:pt x="799" y="568"/>
                    </a:lnTo>
                    <a:lnTo>
                      <a:pt x="791" y="560"/>
                    </a:lnTo>
                    <a:lnTo>
                      <a:pt x="783" y="554"/>
                    </a:lnTo>
                    <a:lnTo>
                      <a:pt x="773" y="549"/>
                    </a:lnTo>
                    <a:lnTo>
                      <a:pt x="764" y="547"/>
                    </a:lnTo>
                    <a:lnTo>
                      <a:pt x="756" y="545"/>
                    </a:lnTo>
                    <a:lnTo>
                      <a:pt x="751" y="544"/>
                    </a:lnTo>
                    <a:lnTo>
                      <a:pt x="751" y="544"/>
                    </a:lnTo>
                    <a:lnTo>
                      <a:pt x="724" y="544"/>
                    </a:lnTo>
                    <a:lnTo>
                      <a:pt x="724" y="544"/>
                    </a:lnTo>
                    <a:lnTo>
                      <a:pt x="717" y="545"/>
                    </a:lnTo>
                    <a:lnTo>
                      <a:pt x="712" y="545"/>
                    </a:lnTo>
                    <a:lnTo>
                      <a:pt x="709" y="544"/>
                    </a:lnTo>
                    <a:lnTo>
                      <a:pt x="708" y="542"/>
                    </a:lnTo>
                    <a:lnTo>
                      <a:pt x="707" y="540"/>
                    </a:lnTo>
                    <a:lnTo>
                      <a:pt x="707" y="537"/>
                    </a:lnTo>
                    <a:lnTo>
                      <a:pt x="707" y="537"/>
                    </a:lnTo>
                    <a:lnTo>
                      <a:pt x="698" y="544"/>
                    </a:lnTo>
                    <a:lnTo>
                      <a:pt x="689" y="552"/>
                    </a:lnTo>
                    <a:lnTo>
                      <a:pt x="669" y="573"/>
                    </a:lnTo>
                    <a:lnTo>
                      <a:pt x="659" y="583"/>
                    </a:lnTo>
                    <a:lnTo>
                      <a:pt x="649" y="592"/>
                    </a:lnTo>
                    <a:lnTo>
                      <a:pt x="639" y="596"/>
                    </a:lnTo>
                    <a:lnTo>
                      <a:pt x="634" y="599"/>
                    </a:lnTo>
                    <a:lnTo>
                      <a:pt x="630" y="599"/>
                    </a:lnTo>
                    <a:lnTo>
                      <a:pt x="630" y="599"/>
                    </a:lnTo>
                    <a:lnTo>
                      <a:pt x="624" y="599"/>
                    </a:lnTo>
                    <a:lnTo>
                      <a:pt x="618" y="598"/>
                    </a:lnTo>
                    <a:lnTo>
                      <a:pt x="614" y="595"/>
                    </a:lnTo>
                    <a:lnTo>
                      <a:pt x="609" y="593"/>
                    </a:lnTo>
                    <a:lnTo>
                      <a:pt x="602" y="587"/>
                    </a:lnTo>
                    <a:lnTo>
                      <a:pt x="596" y="580"/>
                    </a:lnTo>
                    <a:lnTo>
                      <a:pt x="591" y="573"/>
                    </a:lnTo>
                    <a:lnTo>
                      <a:pt x="584" y="568"/>
                    </a:lnTo>
                    <a:lnTo>
                      <a:pt x="580" y="565"/>
                    </a:lnTo>
                    <a:lnTo>
                      <a:pt x="576" y="563"/>
                    </a:lnTo>
                    <a:lnTo>
                      <a:pt x="572" y="562"/>
                    </a:lnTo>
                    <a:lnTo>
                      <a:pt x="567" y="562"/>
                    </a:lnTo>
                    <a:lnTo>
                      <a:pt x="567" y="562"/>
                    </a:lnTo>
                    <a:lnTo>
                      <a:pt x="562" y="562"/>
                    </a:lnTo>
                    <a:lnTo>
                      <a:pt x="557" y="564"/>
                    </a:lnTo>
                    <a:lnTo>
                      <a:pt x="550" y="568"/>
                    </a:lnTo>
                    <a:lnTo>
                      <a:pt x="542" y="571"/>
                    </a:lnTo>
                    <a:lnTo>
                      <a:pt x="539" y="572"/>
                    </a:lnTo>
                    <a:lnTo>
                      <a:pt x="533" y="573"/>
                    </a:lnTo>
                    <a:lnTo>
                      <a:pt x="533" y="573"/>
                    </a:lnTo>
                    <a:lnTo>
                      <a:pt x="529" y="572"/>
                    </a:lnTo>
                    <a:lnTo>
                      <a:pt x="522" y="569"/>
                    </a:lnTo>
                    <a:lnTo>
                      <a:pt x="504" y="560"/>
                    </a:lnTo>
                    <a:lnTo>
                      <a:pt x="489" y="550"/>
                    </a:lnTo>
                    <a:lnTo>
                      <a:pt x="485" y="546"/>
                    </a:lnTo>
                    <a:lnTo>
                      <a:pt x="483" y="544"/>
                    </a:lnTo>
                    <a:lnTo>
                      <a:pt x="483" y="544"/>
                    </a:lnTo>
                    <a:lnTo>
                      <a:pt x="484" y="535"/>
                    </a:lnTo>
                    <a:lnTo>
                      <a:pt x="485" y="530"/>
                    </a:lnTo>
                    <a:lnTo>
                      <a:pt x="488" y="525"/>
                    </a:lnTo>
                    <a:lnTo>
                      <a:pt x="492" y="522"/>
                    </a:lnTo>
                    <a:lnTo>
                      <a:pt x="495" y="518"/>
                    </a:lnTo>
                    <a:lnTo>
                      <a:pt x="498" y="514"/>
                    </a:lnTo>
                    <a:lnTo>
                      <a:pt x="500" y="508"/>
                    </a:lnTo>
                    <a:lnTo>
                      <a:pt x="501" y="500"/>
                    </a:lnTo>
                    <a:lnTo>
                      <a:pt x="501" y="500"/>
                    </a:lnTo>
                    <a:lnTo>
                      <a:pt x="500" y="492"/>
                    </a:lnTo>
                    <a:lnTo>
                      <a:pt x="498" y="486"/>
                    </a:lnTo>
                    <a:lnTo>
                      <a:pt x="494" y="481"/>
                    </a:lnTo>
                    <a:lnTo>
                      <a:pt x="489" y="477"/>
                    </a:lnTo>
                    <a:lnTo>
                      <a:pt x="483" y="469"/>
                    </a:lnTo>
                    <a:lnTo>
                      <a:pt x="480" y="464"/>
                    </a:lnTo>
                    <a:lnTo>
                      <a:pt x="479" y="460"/>
                    </a:lnTo>
                    <a:lnTo>
                      <a:pt x="479" y="460"/>
                    </a:lnTo>
                    <a:lnTo>
                      <a:pt x="479" y="456"/>
                    </a:lnTo>
                    <a:lnTo>
                      <a:pt x="480" y="454"/>
                    </a:lnTo>
                    <a:lnTo>
                      <a:pt x="485" y="449"/>
                    </a:lnTo>
                    <a:lnTo>
                      <a:pt x="492" y="446"/>
                    </a:lnTo>
                    <a:lnTo>
                      <a:pt x="499" y="442"/>
                    </a:lnTo>
                    <a:lnTo>
                      <a:pt x="507" y="439"/>
                    </a:lnTo>
                    <a:lnTo>
                      <a:pt x="512" y="435"/>
                    </a:lnTo>
                    <a:lnTo>
                      <a:pt x="515" y="433"/>
                    </a:lnTo>
                    <a:lnTo>
                      <a:pt x="517" y="430"/>
                    </a:lnTo>
                    <a:lnTo>
                      <a:pt x="518" y="426"/>
                    </a:lnTo>
                    <a:lnTo>
                      <a:pt x="519" y="423"/>
                    </a:lnTo>
                    <a:lnTo>
                      <a:pt x="519" y="423"/>
                    </a:lnTo>
                    <a:lnTo>
                      <a:pt x="518" y="417"/>
                    </a:lnTo>
                    <a:lnTo>
                      <a:pt x="516" y="411"/>
                    </a:lnTo>
                    <a:lnTo>
                      <a:pt x="511" y="404"/>
                    </a:lnTo>
                    <a:lnTo>
                      <a:pt x="507" y="399"/>
                    </a:lnTo>
                    <a:lnTo>
                      <a:pt x="502" y="394"/>
                    </a:lnTo>
                    <a:lnTo>
                      <a:pt x="498" y="389"/>
                    </a:lnTo>
                    <a:lnTo>
                      <a:pt x="493" y="387"/>
                    </a:lnTo>
                    <a:lnTo>
                      <a:pt x="489" y="386"/>
                    </a:lnTo>
                    <a:lnTo>
                      <a:pt x="489" y="386"/>
                    </a:lnTo>
                    <a:lnTo>
                      <a:pt x="486" y="386"/>
                    </a:lnTo>
                    <a:lnTo>
                      <a:pt x="483" y="388"/>
                    </a:lnTo>
                    <a:lnTo>
                      <a:pt x="477" y="393"/>
                    </a:lnTo>
                    <a:lnTo>
                      <a:pt x="470" y="399"/>
                    </a:lnTo>
                    <a:lnTo>
                      <a:pt x="465" y="400"/>
                    </a:lnTo>
                    <a:lnTo>
                      <a:pt x="461" y="401"/>
                    </a:lnTo>
                    <a:lnTo>
                      <a:pt x="461" y="401"/>
                    </a:lnTo>
                    <a:lnTo>
                      <a:pt x="457" y="400"/>
                    </a:lnTo>
                    <a:lnTo>
                      <a:pt x="454" y="397"/>
                    </a:lnTo>
                    <a:lnTo>
                      <a:pt x="453" y="395"/>
                    </a:lnTo>
                    <a:lnTo>
                      <a:pt x="451" y="392"/>
                    </a:lnTo>
                    <a:lnTo>
                      <a:pt x="450" y="381"/>
                    </a:lnTo>
                    <a:lnTo>
                      <a:pt x="449" y="371"/>
                    </a:lnTo>
                    <a:lnTo>
                      <a:pt x="449" y="371"/>
                    </a:lnTo>
                    <a:lnTo>
                      <a:pt x="449" y="338"/>
                    </a:lnTo>
                    <a:lnTo>
                      <a:pt x="449" y="338"/>
                    </a:lnTo>
                    <a:lnTo>
                      <a:pt x="449" y="321"/>
                    </a:lnTo>
                    <a:lnTo>
                      <a:pt x="447" y="306"/>
                    </a:lnTo>
                    <a:lnTo>
                      <a:pt x="445" y="293"/>
                    </a:lnTo>
                    <a:lnTo>
                      <a:pt x="440" y="280"/>
                    </a:lnTo>
                    <a:lnTo>
                      <a:pt x="437" y="268"/>
                    </a:lnTo>
                    <a:lnTo>
                      <a:pt x="431" y="258"/>
                    </a:lnTo>
                    <a:lnTo>
                      <a:pt x="420" y="236"/>
                    </a:lnTo>
                    <a:lnTo>
                      <a:pt x="409" y="214"/>
                    </a:lnTo>
                    <a:lnTo>
                      <a:pt x="404" y="203"/>
                    </a:lnTo>
                    <a:lnTo>
                      <a:pt x="400" y="190"/>
                    </a:lnTo>
                    <a:lnTo>
                      <a:pt x="396" y="178"/>
                    </a:lnTo>
                    <a:lnTo>
                      <a:pt x="394" y="163"/>
                    </a:lnTo>
                    <a:lnTo>
                      <a:pt x="392" y="147"/>
                    </a:lnTo>
                    <a:lnTo>
                      <a:pt x="391" y="128"/>
                    </a:lnTo>
                    <a:lnTo>
                      <a:pt x="391" y="128"/>
                    </a:lnTo>
                    <a:lnTo>
                      <a:pt x="389" y="120"/>
                    </a:lnTo>
                    <a:lnTo>
                      <a:pt x="387" y="110"/>
                    </a:lnTo>
                    <a:lnTo>
                      <a:pt x="385" y="100"/>
                    </a:lnTo>
                    <a:lnTo>
                      <a:pt x="384" y="91"/>
                    </a:lnTo>
                    <a:lnTo>
                      <a:pt x="384" y="91"/>
                    </a:lnTo>
                    <a:lnTo>
                      <a:pt x="380" y="88"/>
                    </a:lnTo>
                    <a:lnTo>
                      <a:pt x="377" y="84"/>
                    </a:lnTo>
                    <a:lnTo>
                      <a:pt x="367" y="76"/>
                    </a:lnTo>
                    <a:lnTo>
                      <a:pt x="364" y="72"/>
                    </a:lnTo>
                    <a:lnTo>
                      <a:pt x="361" y="67"/>
                    </a:lnTo>
                    <a:lnTo>
                      <a:pt x="358" y="61"/>
                    </a:lnTo>
                    <a:lnTo>
                      <a:pt x="357" y="56"/>
                    </a:lnTo>
                    <a:lnTo>
                      <a:pt x="357" y="56"/>
                    </a:lnTo>
                    <a:lnTo>
                      <a:pt x="358" y="50"/>
                    </a:lnTo>
                    <a:lnTo>
                      <a:pt x="359" y="46"/>
                    </a:lnTo>
                    <a:lnTo>
                      <a:pt x="365" y="38"/>
                    </a:lnTo>
                    <a:lnTo>
                      <a:pt x="371" y="31"/>
                    </a:lnTo>
                    <a:lnTo>
                      <a:pt x="374" y="27"/>
                    </a:lnTo>
                    <a:lnTo>
                      <a:pt x="377" y="22"/>
                    </a:lnTo>
                    <a:lnTo>
                      <a:pt x="377" y="22"/>
                    </a:lnTo>
                    <a:lnTo>
                      <a:pt x="370" y="20"/>
                    </a:lnTo>
                    <a:lnTo>
                      <a:pt x="364" y="16"/>
                    </a:lnTo>
                    <a:lnTo>
                      <a:pt x="354" y="10"/>
                    </a:lnTo>
                    <a:lnTo>
                      <a:pt x="349" y="6"/>
                    </a:lnTo>
                    <a:lnTo>
                      <a:pt x="344" y="3"/>
                    </a:lnTo>
                    <a:lnTo>
                      <a:pt x="339" y="0"/>
                    </a:lnTo>
                    <a:lnTo>
                      <a:pt x="332" y="0"/>
                    </a:lnTo>
                    <a:lnTo>
                      <a:pt x="332" y="0"/>
                    </a:lnTo>
                    <a:lnTo>
                      <a:pt x="327" y="0"/>
                    </a:lnTo>
                    <a:lnTo>
                      <a:pt x="323" y="2"/>
                    </a:lnTo>
                    <a:lnTo>
                      <a:pt x="319" y="4"/>
                    </a:lnTo>
                    <a:lnTo>
                      <a:pt x="317" y="6"/>
                    </a:lnTo>
                    <a:lnTo>
                      <a:pt x="316" y="10"/>
                    </a:lnTo>
                    <a:lnTo>
                      <a:pt x="313" y="13"/>
                    </a:lnTo>
                    <a:lnTo>
                      <a:pt x="312" y="22"/>
                    </a:lnTo>
                    <a:lnTo>
                      <a:pt x="311" y="41"/>
                    </a:lnTo>
                    <a:lnTo>
                      <a:pt x="309" y="49"/>
                    </a:lnTo>
                    <a:lnTo>
                      <a:pt x="308" y="52"/>
                    </a:lnTo>
                    <a:lnTo>
                      <a:pt x="307" y="56"/>
                    </a:lnTo>
                    <a:lnTo>
                      <a:pt x="307" y="56"/>
                    </a:lnTo>
                    <a:lnTo>
                      <a:pt x="301" y="63"/>
                    </a:lnTo>
                    <a:lnTo>
                      <a:pt x="294" y="67"/>
                    </a:lnTo>
                    <a:lnTo>
                      <a:pt x="287" y="72"/>
                    </a:lnTo>
                    <a:lnTo>
                      <a:pt x="281" y="75"/>
                    </a:lnTo>
                    <a:lnTo>
                      <a:pt x="274" y="77"/>
                    </a:lnTo>
                    <a:lnTo>
                      <a:pt x="269" y="81"/>
                    </a:lnTo>
                    <a:lnTo>
                      <a:pt x="263" y="86"/>
                    </a:lnTo>
                    <a:lnTo>
                      <a:pt x="258" y="91"/>
                    </a:lnTo>
                    <a:lnTo>
                      <a:pt x="258" y="91"/>
                    </a:lnTo>
                    <a:lnTo>
                      <a:pt x="251" y="100"/>
                    </a:lnTo>
                    <a:lnTo>
                      <a:pt x="244" y="112"/>
                    </a:lnTo>
                    <a:lnTo>
                      <a:pt x="237" y="124"/>
                    </a:lnTo>
                    <a:lnTo>
                      <a:pt x="229" y="135"/>
                    </a:lnTo>
                    <a:lnTo>
                      <a:pt x="221" y="145"/>
                    </a:lnTo>
                    <a:lnTo>
                      <a:pt x="217" y="150"/>
                    </a:lnTo>
                    <a:lnTo>
                      <a:pt x="212" y="153"/>
                    </a:lnTo>
                    <a:lnTo>
                      <a:pt x="206" y="157"/>
                    </a:lnTo>
                    <a:lnTo>
                      <a:pt x="199" y="159"/>
                    </a:lnTo>
                    <a:lnTo>
                      <a:pt x="193" y="161"/>
                    </a:lnTo>
                    <a:lnTo>
                      <a:pt x="185" y="161"/>
                    </a:lnTo>
                    <a:lnTo>
                      <a:pt x="185" y="161"/>
                    </a:lnTo>
                    <a:lnTo>
                      <a:pt x="179" y="163"/>
                    </a:lnTo>
                    <a:lnTo>
                      <a:pt x="172" y="164"/>
                    </a:lnTo>
                    <a:lnTo>
                      <a:pt x="165" y="166"/>
                    </a:lnTo>
                    <a:lnTo>
                      <a:pt x="159" y="170"/>
                    </a:lnTo>
                    <a:lnTo>
                      <a:pt x="148" y="179"/>
                    </a:lnTo>
                    <a:lnTo>
                      <a:pt x="137" y="189"/>
                    </a:lnTo>
                    <a:lnTo>
                      <a:pt x="119" y="211"/>
                    </a:lnTo>
                    <a:lnTo>
                      <a:pt x="111" y="221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98" y="232"/>
                    </a:lnTo>
                    <a:lnTo>
                      <a:pt x="91" y="235"/>
                    </a:lnTo>
                    <a:lnTo>
                      <a:pt x="78" y="239"/>
                    </a:lnTo>
                    <a:lnTo>
                      <a:pt x="48" y="244"/>
                    </a:lnTo>
                    <a:lnTo>
                      <a:pt x="34" y="248"/>
                    </a:lnTo>
                    <a:lnTo>
                      <a:pt x="28" y="250"/>
                    </a:lnTo>
                    <a:lnTo>
                      <a:pt x="22" y="252"/>
                    </a:lnTo>
                    <a:lnTo>
                      <a:pt x="18" y="256"/>
                    </a:lnTo>
                    <a:lnTo>
                      <a:pt x="13" y="260"/>
                    </a:lnTo>
                    <a:lnTo>
                      <a:pt x="11" y="266"/>
                    </a:lnTo>
                    <a:lnTo>
                      <a:pt x="8" y="272"/>
                    </a:lnTo>
                    <a:lnTo>
                      <a:pt x="8" y="272"/>
                    </a:lnTo>
                    <a:lnTo>
                      <a:pt x="0" y="279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7" name="Freeform 63"/>
              <p:cNvSpPr>
                <a:spLocks/>
              </p:cNvSpPr>
              <p:nvPr/>
            </p:nvSpPr>
            <p:spPr bwMode="auto">
              <a:xfrm>
                <a:off x="5928833" y="5115120"/>
                <a:ext cx="389487" cy="249096"/>
              </a:xfrm>
              <a:custGeom>
                <a:avLst/>
                <a:gdLst/>
                <a:ahLst/>
                <a:cxnLst>
                  <a:cxn ang="0">
                    <a:pos x="278" y="422"/>
                  </a:cxn>
                  <a:cxn ang="0">
                    <a:pos x="302" y="404"/>
                  </a:cxn>
                  <a:cxn ang="0">
                    <a:pos x="333" y="384"/>
                  </a:cxn>
                  <a:cxn ang="0">
                    <a:pos x="340" y="368"/>
                  </a:cxn>
                  <a:cxn ang="0">
                    <a:pos x="347" y="328"/>
                  </a:cxn>
                  <a:cxn ang="0">
                    <a:pos x="361" y="315"/>
                  </a:cxn>
                  <a:cxn ang="0">
                    <a:pos x="386" y="311"/>
                  </a:cxn>
                  <a:cxn ang="0">
                    <a:pos x="371" y="264"/>
                  </a:cxn>
                  <a:cxn ang="0">
                    <a:pos x="374" y="244"/>
                  </a:cxn>
                  <a:cxn ang="0">
                    <a:pos x="394" y="217"/>
                  </a:cxn>
                  <a:cxn ang="0">
                    <a:pos x="445" y="201"/>
                  </a:cxn>
                  <a:cxn ang="0">
                    <a:pos x="463" y="206"/>
                  </a:cxn>
                  <a:cxn ang="0">
                    <a:pos x="488" y="223"/>
                  </a:cxn>
                  <a:cxn ang="0">
                    <a:pos x="489" y="213"/>
                  </a:cxn>
                  <a:cxn ang="0">
                    <a:pos x="517" y="177"/>
                  </a:cxn>
                  <a:cxn ang="0">
                    <a:pos x="547" y="164"/>
                  </a:cxn>
                  <a:cxn ang="0">
                    <a:pos x="564" y="172"/>
                  </a:cxn>
                  <a:cxn ang="0">
                    <a:pos x="580" y="179"/>
                  </a:cxn>
                  <a:cxn ang="0">
                    <a:pos x="604" y="166"/>
                  </a:cxn>
                  <a:cxn ang="0">
                    <a:pos x="624" y="161"/>
                  </a:cxn>
                  <a:cxn ang="0">
                    <a:pos x="610" y="126"/>
                  </a:cxn>
                  <a:cxn ang="0">
                    <a:pos x="562" y="62"/>
                  </a:cxn>
                  <a:cxn ang="0">
                    <a:pos x="515" y="53"/>
                  </a:cxn>
                  <a:cxn ang="0">
                    <a:pos x="501" y="46"/>
                  </a:cxn>
                  <a:cxn ang="0">
                    <a:pos x="489" y="12"/>
                  </a:cxn>
                  <a:cxn ang="0">
                    <a:pos x="476" y="0"/>
                  </a:cxn>
                  <a:cxn ang="0">
                    <a:pos x="462" y="1"/>
                  </a:cxn>
                  <a:cxn ang="0">
                    <a:pos x="433" y="24"/>
                  </a:cxn>
                  <a:cxn ang="0">
                    <a:pos x="404" y="35"/>
                  </a:cxn>
                  <a:cxn ang="0">
                    <a:pos x="355" y="32"/>
                  </a:cxn>
                  <a:cxn ang="0">
                    <a:pos x="301" y="28"/>
                  </a:cxn>
                  <a:cxn ang="0">
                    <a:pos x="295" y="58"/>
                  </a:cxn>
                  <a:cxn ang="0">
                    <a:pos x="267" y="76"/>
                  </a:cxn>
                  <a:cxn ang="0">
                    <a:pos x="248" y="72"/>
                  </a:cxn>
                  <a:cxn ang="0">
                    <a:pos x="233" y="55"/>
                  </a:cxn>
                  <a:cxn ang="0">
                    <a:pos x="219" y="51"/>
                  </a:cxn>
                  <a:cxn ang="0">
                    <a:pos x="194" y="76"/>
                  </a:cxn>
                  <a:cxn ang="0">
                    <a:pos x="179" y="88"/>
                  </a:cxn>
                  <a:cxn ang="0">
                    <a:pos x="164" y="115"/>
                  </a:cxn>
                  <a:cxn ang="0">
                    <a:pos x="133" y="134"/>
                  </a:cxn>
                  <a:cxn ang="0">
                    <a:pos x="53" y="153"/>
                  </a:cxn>
                  <a:cxn ang="0">
                    <a:pos x="11" y="172"/>
                  </a:cxn>
                  <a:cxn ang="0">
                    <a:pos x="0" y="194"/>
                  </a:cxn>
                  <a:cxn ang="0">
                    <a:pos x="2" y="217"/>
                  </a:cxn>
                  <a:cxn ang="0">
                    <a:pos x="16" y="231"/>
                  </a:cxn>
                  <a:cxn ang="0">
                    <a:pos x="29" y="249"/>
                  </a:cxn>
                  <a:cxn ang="0">
                    <a:pos x="19" y="262"/>
                  </a:cxn>
                  <a:cxn ang="0">
                    <a:pos x="20" y="276"/>
                  </a:cxn>
                  <a:cxn ang="0">
                    <a:pos x="42" y="293"/>
                  </a:cxn>
                  <a:cxn ang="0">
                    <a:pos x="76" y="300"/>
                  </a:cxn>
                  <a:cxn ang="0">
                    <a:pos x="96" y="311"/>
                  </a:cxn>
                  <a:cxn ang="0">
                    <a:pos x="109" y="351"/>
                  </a:cxn>
                  <a:cxn ang="0">
                    <a:pos x="111" y="398"/>
                  </a:cxn>
                  <a:cxn ang="0">
                    <a:pos x="128" y="430"/>
                  </a:cxn>
                  <a:cxn ang="0">
                    <a:pos x="150" y="439"/>
                  </a:cxn>
                  <a:cxn ang="0">
                    <a:pos x="183" y="427"/>
                  </a:cxn>
                  <a:cxn ang="0">
                    <a:pos x="234" y="401"/>
                  </a:cxn>
                  <a:cxn ang="0">
                    <a:pos x="248" y="404"/>
                  </a:cxn>
                  <a:cxn ang="0">
                    <a:pos x="275" y="432"/>
                  </a:cxn>
                </a:cxnLst>
                <a:rect l="0" t="0" r="r" b="b"/>
                <a:pathLst>
                  <a:path w="624" h="439">
                    <a:moveTo>
                      <a:pt x="275" y="429"/>
                    </a:moveTo>
                    <a:lnTo>
                      <a:pt x="275" y="429"/>
                    </a:lnTo>
                    <a:lnTo>
                      <a:pt x="277" y="425"/>
                    </a:lnTo>
                    <a:lnTo>
                      <a:pt x="278" y="422"/>
                    </a:lnTo>
                    <a:lnTo>
                      <a:pt x="280" y="418"/>
                    </a:lnTo>
                    <a:lnTo>
                      <a:pt x="283" y="415"/>
                    </a:lnTo>
                    <a:lnTo>
                      <a:pt x="293" y="409"/>
                    </a:lnTo>
                    <a:lnTo>
                      <a:pt x="302" y="404"/>
                    </a:lnTo>
                    <a:lnTo>
                      <a:pt x="312" y="399"/>
                    </a:lnTo>
                    <a:lnTo>
                      <a:pt x="323" y="393"/>
                    </a:lnTo>
                    <a:lnTo>
                      <a:pt x="329" y="387"/>
                    </a:lnTo>
                    <a:lnTo>
                      <a:pt x="333" y="384"/>
                    </a:lnTo>
                    <a:lnTo>
                      <a:pt x="334" y="381"/>
                    </a:lnTo>
                    <a:lnTo>
                      <a:pt x="334" y="381"/>
                    </a:lnTo>
                    <a:lnTo>
                      <a:pt x="338" y="374"/>
                    </a:lnTo>
                    <a:lnTo>
                      <a:pt x="340" y="368"/>
                    </a:lnTo>
                    <a:lnTo>
                      <a:pt x="342" y="355"/>
                    </a:lnTo>
                    <a:lnTo>
                      <a:pt x="343" y="343"/>
                    </a:lnTo>
                    <a:lnTo>
                      <a:pt x="344" y="332"/>
                    </a:lnTo>
                    <a:lnTo>
                      <a:pt x="347" y="328"/>
                    </a:lnTo>
                    <a:lnTo>
                      <a:pt x="348" y="324"/>
                    </a:lnTo>
                    <a:lnTo>
                      <a:pt x="351" y="321"/>
                    </a:lnTo>
                    <a:lnTo>
                      <a:pt x="355" y="317"/>
                    </a:lnTo>
                    <a:lnTo>
                      <a:pt x="361" y="315"/>
                    </a:lnTo>
                    <a:lnTo>
                      <a:pt x="367" y="313"/>
                    </a:lnTo>
                    <a:lnTo>
                      <a:pt x="375" y="311"/>
                    </a:lnTo>
                    <a:lnTo>
                      <a:pt x="386" y="311"/>
                    </a:lnTo>
                    <a:lnTo>
                      <a:pt x="386" y="311"/>
                    </a:lnTo>
                    <a:lnTo>
                      <a:pt x="384" y="303"/>
                    </a:lnTo>
                    <a:lnTo>
                      <a:pt x="378" y="287"/>
                    </a:lnTo>
                    <a:lnTo>
                      <a:pt x="373" y="272"/>
                    </a:lnTo>
                    <a:lnTo>
                      <a:pt x="371" y="264"/>
                    </a:lnTo>
                    <a:lnTo>
                      <a:pt x="371" y="264"/>
                    </a:lnTo>
                    <a:lnTo>
                      <a:pt x="371" y="256"/>
                    </a:lnTo>
                    <a:lnTo>
                      <a:pt x="372" y="249"/>
                    </a:lnTo>
                    <a:lnTo>
                      <a:pt x="374" y="244"/>
                    </a:lnTo>
                    <a:lnTo>
                      <a:pt x="378" y="237"/>
                    </a:lnTo>
                    <a:lnTo>
                      <a:pt x="380" y="231"/>
                    </a:lnTo>
                    <a:lnTo>
                      <a:pt x="385" y="226"/>
                    </a:lnTo>
                    <a:lnTo>
                      <a:pt x="394" y="217"/>
                    </a:lnTo>
                    <a:lnTo>
                      <a:pt x="405" y="210"/>
                    </a:lnTo>
                    <a:lnTo>
                      <a:pt x="418" y="206"/>
                    </a:lnTo>
                    <a:lnTo>
                      <a:pt x="431" y="202"/>
                    </a:lnTo>
                    <a:lnTo>
                      <a:pt x="445" y="201"/>
                    </a:lnTo>
                    <a:lnTo>
                      <a:pt x="445" y="201"/>
                    </a:lnTo>
                    <a:lnTo>
                      <a:pt x="451" y="202"/>
                    </a:lnTo>
                    <a:lnTo>
                      <a:pt x="457" y="203"/>
                    </a:lnTo>
                    <a:lnTo>
                      <a:pt x="463" y="206"/>
                    </a:lnTo>
                    <a:lnTo>
                      <a:pt x="468" y="209"/>
                    </a:lnTo>
                    <a:lnTo>
                      <a:pt x="478" y="217"/>
                    </a:lnTo>
                    <a:lnTo>
                      <a:pt x="488" y="223"/>
                    </a:lnTo>
                    <a:lnTo>
                      <a:pt x="488" y="223"/>
                    </a:lnTo>
                    <a:lnTo>
                      <a:pt x="488" y="219"/>
                    </a:lnTo>
                    <a:lnTo>
                      <a:pt x="488" y="219"/>
                    </a:lnTo>
                    <a:lnTo>
                      <a:pt x="488" y="219"/>
                    </a:lnTo>
                    <a:lnTo>
                      <a:pt x="489" y="213"/>
                    </a:lnTo>
                    <a:lnTo>
                      <a:pt x="494" y="203"/>
                    </a:lnTo>
                    <a:lnTo>
                      <a:pt x="500" y="194"/>
                    </a:lnTo>
                    <a:lnTo>
                      <a:pt x="508" y="185"/>
                    </a:lnTo>
                    <a:lnTo>
                      <a:pt x="517" y="177"/>
                    </a:lnTo>
                    <a:lnTo>
                      <a:pt x="527" y="171"/>
                    </a:lnTo>
                    <a:lnTo>
                      <a:pt x="538" y="166"/>
                    </a:lnTo>
                    <a:lnTo>
                      <a:pt x="542" y="165"/>
                    </a:lnTo>
                    <a:lnTo>
                      <a:pt x="547" y="164"/>
                    </a:lnTo>
                    <a:lnTo>
                      <a:pt x="547" y="164"/>
                    </a:lnTo>
                    <a:lnTo>
                      <a:pt x="553" y="165"/>
                    </a:lnTo>
                    <a:lnTo>
                      <a:pt x="556" y="166"/>
                    </a:lnTo>
                    <a:lnTo>
                      <a:pt x="564" y="172"/>
                    </a:lnTo>
                    <a:lnTo>
                      <a:pt x="571" y="177"/>
                    </a:lnTo>
                    <a:lnTo>
                      <a:pt x="576" y="179"/>
                    </a:lnTo>
                    <a:lnTo>
                      <a:pt x="580" y="179"/>
                    </a:lnTo>
                    <a:lnTo>
                      <a:pt x="580" y="179"/>
                    </a:lnTo>
                    <a:lnTo>
                      <a:pt x="585" y="178"/>
                    </a:lnTo>
                    <a:lnTo>
                      <a:pt x="591" y="177"/>
                    </a:lnTo>
                    <a:lnTo>
                      <a:pt x="600" y="170"/>
                    </a:lnTo>
                    <a:lnTo>
                      <a:pt x="604" y="166"/>
                    </a:lnTo>
                    <a:lnTo>
                      <a:pt x="610" y="164"/>
                    </a:lnTo>
                    <a:lnTo>
                      <a:pt x="617" y="162"/>
                    </a:lnTo>
                    <a:lnTo>
                      <a:pt x="624" y="161"/>
                    </a:lnTo>
                    <a:lnTo>
                      <a:pt x="624" y="161"/>
                    </a:lnTo>
                    <a:lnTo>
                      <a:pt x="624" y="142"/>
                    </a:lnTo>
                    <a:lnTo>
                      <a:pt x="624" y="142"/>
                    </a:lnTo>
                    <a:lnTo>
                      <a:pt x="624" y="142"/>
                    </a:lnTo>
                    <a:lnTo>
                      <a:pt x="610" y="126"/>
                    </a:lnTo>
                    <a:lnTo>
                      <a:pt x="588" y="101"/>
                    </a:lnTo>
                    <a:lnTo>
                      <a:pt x="570" y="76"/>
                    </a:lnTo>
                    <a:lnTo>
                      <a:pt x="564" y="66"/>
                    </a:lnTo>
                    <a:lnTo>
                      <a:pt x="562" y="62"/>
                    </a:lnTo>
                    <a:lnTo>
                      <a:pt x="562" y="62"/>
                    </a:lnTo>
                    <a:lnTo>
                      <a:pt x="548" y="61"/>
                    </a:lnTo>
                    <a:lnTo>
                      <a:pt x="531" y="57"/>
                    </a:lnTo>
                    <a:lnTo>
                      <a:pt x="515" y="53"/>
                    </a:lnTo>
                    <a:lnTo>
                      <a:pt x="508" y="49"/>
                    </a:lnTo>
                    <a:lnTo>
                      <a:pt x="503" y="47"/>
                    </a:lnTo>
                    <a:lnTo>
                      <a:pt x="503" y="47"/>
                    </a:lnTo>
                    <a:lnTo>
                      <a:pt x="501" y="46"/>
                    </a:lnTo>
                    <a:lnTo>
                      <a:pt x="499" y="42"/>
                    </a:lnTo>
                    <a:lnTo>
                      <a:pt x="496" y="36"/>
                    </a:lnTo>
                    <a:lnTo>
                      <a:pt x="492" y="20"/>
                    </a:lnTo>
                    <a:lnTo>
                      <a:pt x="489" y="12"/>
                    </a:lnTo>
                    <a:lnTo>
                      <a:pt x="486" y="5"/>
                    </a:lnTo>
                    <a:lnTo>
                      <a:pt x="483" y="3"/>
                    </a:lnTo>
                    <a:lnTo>
                      <a:pt x="479" y="1"/>
                    </a:lnTo>
                    <a:lnTo>
                      <a:pt x="476" y="0"/>
                    </a:lnTo>
                    <a:lnTo>
                      <a:pt x="470" y="0"/>
                    </a:lnTo>
                    <a:lnTo>
                      <a:pt x="470" y="0"/>
                    </a:lnTo>
                    <a:lnTo>
                      <a:pt x="466" y="0"/>
                    </a:lnTo>
                    <a:lnTo>
                      <a:pt x="462" y="1"/>
                    </a:lnTo>
                    <a:lnTo>
                      <a:pt x="455" y="5"/>
                    </a:lnTo>
                    <a:lnTo>
                      <a:pt x="448" y="11"/>
                    </a:lnTo>
                    <a:lnTo>
                      <a:pt x="441" y="18"/>
                    </a:lnTo>
                    <a:lnTo>
                      <a:pt x="433" y="24"/>
                    </a:lnTo>
                    <a:lnTo>
                      <a:pt x="425" y="30"/>
                    </a:lnTo>
                    <a:lnTo>
                      <a:pt x="415" y="34"/>
                    </a:lnTo>
                    <a:lnTo>
                      <a:pt x="410" y="35"/>
                    </a:lnTo>
                    <a:lnTo>
                      <a:pt x="404" y="35"/>
                    </a:lnTo>
                    <a:lnTo>
                      <a:pt x="404" y="35"/>
                    </a:lnTo>
                    <a:lnTo>
                      <a:pt x="388" y="35"/>
                    </a:lnTo>
                    <a:lnTo>
                      <a:pt x="371" y="33"/>
                    </a:lnTo>
                    <a:lnTo>
                      <a:pt x="355" y="32"/>
                    </a:lnTo>
                    <a:lnTo>
                      <a:pt x="341" y="28"/>
                    </a:lnTo>
                    <a:lnTo>
                      <a:pt x="341" y="28"/>
                    </a:lnTo>
                    <a:lnTo>
                      <a:pt x="301" y="28"/>
                    </a:lnTo>
                    <a:lnTo>
                      <a:pt x="301" y="28"/>
                    </a:lnTo>
                    <a:lnTo>
                      <a:pt x="301" y="28"/>
                    </a:lnTo>
                    <a:lnTo>
                      <a:pt x="301" y="40"/>
                    </a:lnTo>
                    <a:lnTo>
                      <a:pt x="298" y="50"/>
                    </a:lnTo>
                    <a:lnTo>
                      <a:pt x="295" y="58"/>
                    </a:lnTo>
                    <a:lnTo>
                      <a:pt x="290" y="65"/>
                    </a:lnTo>
                    <a:lnTo>
                      <a:pt x="283" y="70"/>
                    </a:lnTo>
                    <a:lnTo>
                      <a:pt x="277" y="73"/>
                    </a:lnTo>
                    <a:lnTo>
                      <a:pt x="267" y="76"/>
                    </a:lnTo>
                    <a:lnTo>
                      <a:pt x="257" y="77"/>
                    </a:lnTo>
                    <a:lnTo>
                      <a:pt x="257" y="77"/>
                    </a:lnTo>
                    <a:lnTo>
                      <a:pt x="251" y="76"/>
                    </a:lnTo>
                    <a:lnTo>
                      <a:pt x="248" y="72"/>
                    </a:lnTo>
                    <a:lnTo>
                      <a:pt x="244" y="69"/>
                    </a:lnTo>
                    <a:lnTo>
                      <a:pt x="241" y="63"/>
                    </a:lnTo>
                    <a:lnTo>
                      <a:pt x="237" y="58"/>
                    </a:lnTo>
                    <a:lnTo>
                      <a:pt x="233" y="55"/>
                    </a:lnTo>
                    <a:lnTo>
                      <a:pt x="229" y="51"/>
                    </a:lnTo>
                    <a:lnTo>
                      <a:pt x="224" y="50"/>
                    </a:lnTo>
                    <a:lnTo>
                      <a:pt x="224" y="50"/>
                    </a:lnTo>
                    <a:lnTo>
                      <a:pt x="219" y="51"/>
                    </a:lnTo>
                    <a:lnTo>
                      <a:pt x="214" y="55"/>
                    </a:lnTo>
                    <a:lnTo>
                      <a:pt x="205" y="65"/>
                    </a:lnTo>
                    <a:lnTo>
                      <a:pt x="199" y="71"/>
                    </a:lnTo>
                    <a:lnTo>
                      <a:pt x="194" y="76"/>
                    </a:lnTo>
                    <a:lnTo>
                      <a:pt x="188" y="79"/>
                    </a:lnTo>
                    <a:lnTo>
                      <a:pt x="180" y="80"/>
                    </a:lnTo>
                    <a:lnTo>
                      <a:pt x="180" y="80"/>
                    </a:lnTo>
                    <a:lnTo>
                      <a:pt x="179" y="88"/>
                    </a:lnTo>
                    <a:lnTo>
                      <a:pt x="176" y="96"/>
                    </a:lnTo>
                    <a:lnTo>
                      <a:pt x="173" y="103"/>
                    </a:lnTo>
                    <a:lnTo>
                      <a:pt x="168" y="109"/>
                    </a:lnTo>
                    <a:lnTo>
                      <a:pt x="164" y="115"/>
                    </a:lnTo>
                    <a:lnTo>
                      <a:pt x="159" y="119"/>
                    </a:lnTo>
                    <a:lnTo>
                      <a:pt x="153" y="124"/>
                    </a:lnTo>
                    <a:lnTo>
                      <a:pt x="147" y="127"/>
                    </a:lnTo>
                    <a:lnTo>
                      <a:pt x="133" y="134"/>
                    </a:lnTo>
                    <a:lnTo>
                      <a:pt x="118" y="139"/>
                    </a:lnTo>
                    <a:lnTo>
                      <a:pt x="102" y="143"/>
                    </a:lnTo>
                    <a:lnTo>
                      <a:pt x="86" y="146"/>
                    </a:lnTo>
                    <a:lnTo>
                      <a:pt x="53" y="153"/>
                    </a:lnTo>
                    <a:lnTo>
                      <a:pt x="39" y="156"/>
                    </a:lnTo>
                    <a:lnTo>
                      <a:pt x="27" y="162"/>
                    </a:lnTo>
                    <a:lnTo>
                      <a:pt x="15" y="168"/>
                    </a:lnTo>
                    <a:lnTo>
                      <a:pt x="11" y="172"/>
                    </a:lnTo>
                    <a:lnTo>
                      <a:pt x="7" y="177"/>
                    </a:lnTo>
                    <a:lnTo>
                      <a:pt x="4" y="181"/>
                    </a:lnTo>
                    <a:lnTo>
                      <a:pt x="2" y="187"/>
                    </a:lnTo>
                    <a:lnTo>
                      <a:pt x="0" y="194"/>
                    </a:lnTo>
                    <a:lnTo>
                      <a:pt x="0" y="201"/>
                    </a:lnTo>
                    <a:lnTo>
                      <a:pt x="0" y="201"/>
                    </a:lnTo>
                    <a:lnTo>
                      <a:pt x="0" y="210"/>
                    </a:lnTo>
                    <a:lnTo>
                      <a:pt x="2" y="217"/>
                    </a:lnTo>
                    <a:lnTo>
                      <a:pt x="4" y="222"/>
                    </a:lnTo>
                    <a:lnTo>
                      <a:pt x="7" y="226"/>
                    </a:lnTo>
                    <a:lnTo>
                      <a:pt x="12" y="229"/>
                    </a:lnTo>
                    <a:lnTo>
                      <a:pt x="16" y="231"/>
                    </a:lnTo>
                    <a:lnTo>
                      <a:pt x="29" y="234"/>
                    </a:lnTo>
                    <a:lnTo>
                      <a:pt x="29" y="234"/>
                    </a:lnTo>
                    <a:lnTo>
                      <a:pt x="29" y="249"/>
                    </a:lnTo>
                    <a:lnTo>
                      <a:pt x="29" y="249"/>
                    </a:lnTo>
                    <a:lnTo>
                      <a:pt x="29" y="249"/>
                    </a:lnTo>
                    <a:lnTo>
                      <a:pt x="26" y="254"/>
                    </a:lnTo>
                    <a:lnTo>
                      <a:pt x="22" y="259"/>
                    </a:lnTo>
                    <a:lnTo>
                      <a:pt x="19" y="262"/>
                    </a:lnTo>
                    <a:lnTo>
                      <a:pt x="18" y="268"/>
                    </a:lnTo>
                    <a:lnTo>
                      <a:pt x="18" y="268"/>
                    </a:lnTo>
                    <a:lnTo>
                      <a:pt x="19" y="272"/>
                    </a:lnTo>
                    <a:lnTo>
                      <a:pt x="20" y="276"/>
                    </a:lnTo>
                    <a:lnTo>
                      <a:pt x="22" y="280"/>
                    </a:lnTo>
                    <a:lnTo>
                      <a:pt x="26" y="284"/>
                    </a:lnTo>
                    <a:lnTo>
                      <a:pt x="33" y="290"/>
                    </a:lnTo>
                    <a:lnTo>
                      <a:pt x="42" y="293"/>
                    </a:lnTo>
                    <a:lnTo>
                      <a:pt x="52" y="297"/>
                    </a:lnTo>
                    <a:lnTo>
                      <a:pt x="61" y="299"/>
                    </a:lnTo>
                    <a:lnTo>
                      <a:pt x="76" y="300"/>
                    </a:lnTo>
                    <a:lnTo>
                      <a:pt x="76" y="300"/>
                    </a:lnTo>
                    <a:lnTo>
                      <a:pt x="83" y="301"/>
                    </a:lnTo>
                    <a:lnTo>
                      <a:pt x="88" y="303"/>
                    </a:lnTo>
                    <a:lnTo>
                      <a:pt x="92" y="307"/>
                    </a:lnTo>
                    <a:lnTo>
                      <a:pt x="96" y="311"/>
                    </a:lnTo>
                    <a:lnTo>
                      <a:pt x="99" y="316"/>
                    </a:lnTo>
                    <a:lnTo>
                      <a:pt x="102" y="322"/>
                    </a:lnTo>
                    <a:lnTo>
                      <a:pt x="105" y="336"/>
                    </a:lnTo>
                    <a:lnTo>
                      <a:pt x="109" y="351"/>
                    </a:lnTo>
                    <a:lnTo>
                      <a:pt x="110" y="366"/>
                    </a:lnTo>
                    <a:lnTo>
                      <a:pt x="110" y="389"/>
                    </a:lnTo>
                    <a:lnTo>
                      <a:pt x="110" y="389"/>
                    </a:lnTo>
                    <a:lnTo>
                      <a:pt x="111" y="398"/>
                    </a:lnTo>
                    <a:lnTo>
                      <a:pt x="113" y="407"/>
                    </a:lnTo>
                    <a:lnTo>
                      <a:pt x="117" y="416"/>
                    </a:lnTo>
                    <a:lnTo>
                      <a:pt x="122" y="424"/>
                    </a:lnTo>
                    <a:lnTo>
                      <a:pt x="128" y="430"/>
                    </a:lnTo>
                    <a:lnTo>
                      <a:pt x="135" y="436"/>
                    </a:lnTo>
                    <a:lnTo>
                      <a:pt x="142" y="438"/>
                    </a:lnTo>
                    <a:lnTo>
                      <a:pt x="150" y="439"/>
                    </a:lnTo>
                    <a:lnTo>
                      <a:pt x="150" y="439"/>
                    </a:lnTo>
                    <a:lnTo>
                      <a:pt x="156" y="439"/>
                    </a:lnTo>
                    <a:lnTo>
                      <a:pt x="160" y="438"/>
                    </a:lnTo>
                    <a:lnTo>
                      <a:pt x="172" y="433"/>
                    </a:lnTo>
                    <a:lnTo>
                      <a:pt x="183" y="427"/>
                    </a:lnTo>
                    <a:lnTo>
                      <a:pt x="196" y="420"/>
                    </a:lnTo>
                    <a:lnTo>
                      <a:pt x="207" y="413"/>
                    </a:lnTo>
                    <a:lnTo>
                      <a:pt x="221" y="406"/>
                    </a:lnTo>
                    <a:lnTo>
                      <a:pt x="234" y="401"/>
                    </a:lnTo>
                    <a:lnTo>
                      <a:pt x="240" y="400"/>
                    </a:lnTo>
                    <a:lnTo>
                      <a:pt x="247" y="400"/>
                    </a:lnTo>
                    <a:lnTo>
                      <a:pt x="247" y="400"/>
                    </a:lnTo>
                    <a:lnTo>
                      <a:pt x="248" y="404"/>
                    </a:lnTo>
                    <a:lnTo>
                      <a:pt x="251" y="408"/>
                    </a:lnTo>
                    <a:lnTo>
                      <a:pt x="260" y="418"/>
                    </a:lnTo>
                    <a:lnTo>
                      <a:pt x="275" y="432"/>
                    </a:lnTo>
                    <a:lnTo>
                      <a:pt x="275" y="432"/>
                    </a:lnTo>
                    <a:lnTo>
                      <a:pt x="275" y="429"/>
                    </a:lnTo>
                    <a:lnTo>
                      <a:pt x="275" y="42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8" name="Freeform 64"/>
              <p:cNvSpPr>
                <a:spLocks/>
              </p:cNvSpPr>
              <p:nvPr/>
            </p:nvSpPr>
            <p:spPr bwMode="auto">
              <a:xfrm>
                <a:off x="6004982" y="4948679"/>
                <a:ext cx="393232" cy="201541"/>
              </a:xfrm>
              <a:custGeom>
                <a:avLst/>
                <a:gdLst/>
                <a:ahLst/>
                <a:cxnLst>
                  <a:cxn ang="0">
                    <a:pos x="599" y="167"/>
                  </a:cxn>
                  <a:cxn ang="0">
                    <a:pos x="556" y="195"/>
                  </a:cxn>
                  <a:cxn ang="0">
                    <a:pos x="527" y="200"/>
                  </a:cxn>
                  <a:cxn ang="0">
                    <a:pos x="492" y="195"/>
                  </a:cxn>
                  <a:cxn ang="0">
                    <a:pos x="439" y="162"/>
                  </a:cxn>
                  <a:cxn ang="0">
                    <a:pos x="426" y="144"/>
                  </a:cxn>
                  <a:cxn ang="0">
                    <a:pos x="351" y="86"/>
                  </a:cxn>
                  <a:cxn ang="0">
                    <a:pos x="309" y="45"/>
                  </a:cxn>
                  <a:cxn ang="0">
                    <a:pos x="299" y="17"/>
                  </a:cxn>
                  <a:cxn ang="0">
                    <a:pos x="290" y="0"/>
                  </a:cxn>
                  <a:cxn ang="0">
                    <a:pos x="276" y="22"/>
                  </a:cxn>
                  <a:cxn ang="0">
                    <a:pos x="265" y="30"/>
                  </a:cxn>
                  <a:cxn ang="0">
                    <a:pos x="227" y="14"/>
                  </a:cxn>
                  <a:cxn ang="0">
                    <a:pos x="205" y="13"/>
                  </a:cxn>
                  <a:cxn ang="0">
                    <a:pos x="180" y="27"/>
                  </a:cxn>
                  <a:cxn ang="0">
                    <a:pos x="154" y="33"/>
                  </a:cxn>
                  <a:cxn ang="0">
                    <a:pos x="121" y="76"/>
                  </a:cxn>
                  <a:cxn ang="0">
                    <a:pos x="62" y="92"/>
                  </a:cxn>
                  <a:cxn ang="0">
                    <a:pos x="55" y="114"/>
                  </a:cxn>
                  <a:cxn ang="0">
                    <a:pos x="30" y="129"/>
                  </a:cxn>
                  <a:cxn ang="0">
                    <a:pos x="6" y="139"/>
                  </a:cxn>
                  <a:cxn ang="0">
                    <a:pos x="0" y="154"/>
                  </a:cxn>
                  <a:cxn ang="0">
                    <a:pos x="17" y="173"/>
                  </a:cxn>
                  <a:cxn ang="0">
                    <a:pos x="61" y="190"/>
                  </a:cxn>
                  <a:cxn ang="0">
                    <a:pos x="85" y="189"/>
                  </a:cxn>
                  <a:cxn ang="0">
                    <a:pos x="111" y="162"/>
                  </a:cxn>
                  <a:cxn ang="0">
                    <a:pos x="121" y="199"/>
                  </a:cxn>
                  <a:cxn ang="0">
                    <a:pos x="131" y="215"/>
                  </a:cxn>
                  <a:cxn ang="0">
                    <a:pos x="169" y="237"/>
                  </a:cxn>
                  <a:cxn ang="0">
                    <a:pos x="175" y="253"/>
                  </a:cxn>
                  <a:cxn ang="0">
                    <a:pos x="161" y="250"/>
                  </a:cxn>
                  <a:cxn ang="0">
                    <a:pos x="167" y="277"/>
                  </a:cxn>
                  <a:cxn ang="0">
                    <a:pos x="195" y="289"/>
                  </a:cxn>
                  <a:cxn ang="0">
                    <a:pos x="225" y="299"/>
                  </a:cxn>
                  <a:cxn ang="0">
                    <a:pos x="235" y="323"/>
                  </a:cxn>
                  <a:cxn ang="0">
                    <a:pos x="283" y="330"/>
                  </a:cxn>
                  <a:cxn ang="0">
                    <a:pos x="304" y="325"/>
                  </a:cxn>
                  <a:cxn ang="0">
                    <a:pos x="334" y="300"/>
                  </a:cxn>
                  <a:cxn ang="0">
                    <a:pos x="349" y="295"/>
                  </a:cxn>
                  <a:cxn ang="0">
                    <a:pos x="365" y="300"/>
                  </a:cxn>
                  <a:cxn ang="0">
                    <a:pos x="378" y="337"/>
                  </a:cxn>
                  <a:cxn ang="0">
                    <a:pos x="387" y="344"/>
                  </a:cxn>
                  <a:cxn ang="0">
                    <a:pos x="441" y="357"/>
                  </a:cxn>
                  <a:cxn ang="0">
                    <a:pos x="459" y="342"/>
                  </a:cxn>
                  <a:cxn ang="0">
                    <a:pos x="471" y="326"/>
                  </a:cxn>
                  <a:cxn ang="0">
                    <a:pos x="485" y="313"/>
                  </a:cxn>
                  <a:cxn ang="0">
                    <a:pos x="531" y="315"/>
                  </a:cxn>
                  <a:cxn ang="0">
                    <a:pos x="577" y="314"/>
                  </a:cxn>
                  <a:cxn ang="0">
                    <a:pos x="599" y="298"/>
                  </a:cxn>
                  <a:cxn ang="0">
                    <a:pos x="603" y="246"/>
                  </a:cxn>
                  <a:cxn ang="0">
                    <a:pos x="628" y="152"/>
                  </a:cxn>
                  <a:cxn ang="0">
                    <a:pos x="628" y="136"/>
                  </a:cxn>
                </a:cxnLst>
                <a:rect l="0" t="0" r="r" b="b"/>
                <a:pathLst>
                  <a:path w="632" h="357">
                    <a:moveTo>
                      <a:pt x="628" y="136"/>
                    </a:moveTo>
                    <a:lnTo>
                      <a:pt x="628" y="136"/>
                    </a:lnTo>
                    <a:lnTo>
                      <a:pt x="609" y="158"/>
                    </a:lnTo>
                    <a:lnTo>
                      <a:pt x="599" y="167"/>
                    </a:lnTo>
                    <a:lnTo>
                      <a:pt x="589" y="176"/>
                    </a:lnTo>
                    <a:lnTo>
                      <a:pt x="578" y="183"/>
                    </a:lnTo>
                    <a:lnTo>
                      <a:pt x="567" y="190"/>
                    </a:lnTo>
                    <a:lnTo>
                      <a:pt x="556" y="195"/>
                    </a:lnTo>
                    <a:lnTo>
                      <a:pt x="543" y="198"/>
                    </a:lnTo>
                    <a:lnTo>
                      <a:pt x="543" y="198"/>
                    </a:lnTo>
                    <a:lnTo>
                      <a:pt x="535" y="200"/>
                    </a:lnTo>
                    <a:lnTo>
                      <a:pt x="527" y="200"/>
                    </a:lnTo>
                    <a:lnTo>
                      <a:pt x="518" y="200"/>
                    </a:lnTo>
                    <a:lnTo>
                      <a:pt x="509" y="199"/>
                    </a:lnTo>
                    <a:lnTo>
                      <a:pt x="500" y="197"/>
                    </a:lnTo>
                    <a:lnTo>
                      <a:pt x="492" y="195"/>
                    </a:lnTo>
                    <a:lnTo>
                      <a:pt x="474" y="188"/>
                    </a:lnTo>
                    <a:lnTo>
                      <a:pt x="458" y="178"/>
                    </a:lnTo>
                    <a:lnTo>
                      <a:pt x="444" y="168"/>
                    </a:lnTo>
                    <a:lnTo>
                      <a:pt x="439" y="162"/>
                    </a:lnTo>
                    <a:lnTo>
                      <a:pt x="434" y="157"/>
                    </a:lnTo>
                    <a:lnTo>
                      <a:pt x="429" y="150"/>
                    </a:lnTo>
                    <a:lnTo>
                      <a:pt x="426" y="144"/>
                    </a:lnTo>
                    <a:lnTo>
                      <a:pt x="426" y="144"/>
                    </a:lnTo>
                    <a:lnTo>
                      <a:pt x="411" y="130"/>
                    </a:lnTo>
                    <a:lnTo>
                      <a:pt x="396" y="117"/>
                    </a:lnTo>
                    <a:lnTo>
                      <a:pt x="366" y="97"/>
                    </a:lnTo>
                    <a:lnTo>
                      <a:pt x="351" y="86"/>
                    </a:lnTo>
                    <a:lnTo>
                      <a:pt x="336" y="75"/>
                    </a:lnTo>
                    <a:lnTo>
                      <a:pt x="322" y="61"/>
                    </a:lnTo>
                    <a:lnTo>
                      <a:pt x="309" y="45"/>
                    </a:lnTo>
                    <a:lnTo>
                      <a:pt x="309" y="45"/>
                    </a:lnTo>
                    <a:lnTo>
                      <a:pt x="305" y="39"/>
                    </a:lnTo>
                    <a:lnTo>
                      <a:pt x="303" y="33"/>
                    </a:lnTo>
                    <a:lnTo>
                      <a:pt x="301" y="22"/>
                    </a:lnTo>
                    <a:lnTo>
                      <a:pt x="299" y="17"/>
                    </a:lnTo>
                    <a:lnTo>
                      <a:pt x="298" y="12"/>
                    </a:lnTo>
                    <a:lnTo>
                      <a:pt x="295" y="6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287" y="4"/>
                    </a:lnTo>
                    <a:lnTo>
                      <a:pt x="283" y="8"/>
                    </a:lnTo>
                    <a:lnTo>
                      <a:pt x="279" y="17"/>
                    </a:lnTo>
                    <a:lnTo>
                      <a:pt x="276" y="22"/>
                    </a:lnTo>
                    <a:lnTo>
                      <a:pt x="273" y="27"/>
                    </a:lnTo>
                    <a:lnTo>
                      <a:pt x="269" y="29"/>
                    </a:lnTo>
                    <a:lnTo>
                      <a:pt x="265" y="30"/>
                    </a:lnTo>
                    <a:lnTo>
                      <a:pt x="265" y="30"/>
                    </a:lnTo>
                    <a:lnTo>
                      <a:pt x="258" y="29"/>
                    </a:lnTo>
                    <a:lnTo>
                      <a:pt x="251" y="27"/>
                    </a:lnTo>
                    <a:lnTo>
                      <a:pt x="240" y="21"/>
                    </a:lnTo>
                    <a:lnTo>
                      <a:pt x="227" y="14"/>
                    </a:lnTo>
                    <a:lnTo>
                      <a:pt x="220" y="13"/>
                    </a:lnTo>
                    <a:lnTo>
                      <a:pt x="213" y="12"/>
                    </a:lnTo>
                    <a:lnTo>
                      <a:pt x="213" y="12"/>
                    </a:lnTo>
                    <a:lnTo>
                      <a:pt x="205" y="13"/>
                    </a:lnTo>
                    <a:lnTo>
                      <a:pt x="197" y="15"/>
                    </a:lnTo>
                    <a:lnTo>
                      <a:pt x="191" y="18"/>
                    </a:lnTo>
                    <a:lnTo>
                      <a:pt x="185" y="22"/>
                    </a:lnTo>
                    <a:lnTo>
                      <a:pt x="180" y="27"/>
                    </a:lnTo>
                    <a:lnTo>
                      <a:pt x="173" y="30"/>
                    </a:lnTo>
                    <a:lnTo>
                      <a:pt x="165" y="32"/>
                    </a:lnTo>
                    <a:lnTo>
                      <a:pt x="154" y="33"/>
                    </a:lnTo>
                    <a:lnTo>
                      <a:pt x="154" y="33"/>
                    </a:lnTo>
                    <a:lnTo>
                      <a:pt x="150" y="46"/>
                    </a:lnTo>
                    <a:lnTo>
                      <a:pt x="142" y="58"/>
                    </a:lnTo>
                    <a:lnTo>
                      <a:pt x="133" y="68"/>
                    </a:lnTo>
                    <a:lnTo>
                      <a:pt x="121" y="76"/>
                    </a:lnTo>
                    <a:lnTo>
                      <a:pt x="108" y="83"/>
                    </a:lnTo>
                    <a:lnTo>
                      <a:pt x="93" y="89"/>
                    </a:lnTo>
                    <a:lnTo>
                      <a:pt x="78" y="91"/>
                    </a:lnTo>
                    <a:lnTo>
                      <a:pt x="62" y="92"/>
                    </a:lnTo>
                    <a:lnTo>
                      <a:pt x="62" y="92"/>
                    </a:lnTo>
                    <a:lnTo>
                      <a:pt x="61" y="101"/>
                    </a:lnTo>
                    <a:lnTo>
                      <a:pt x="59" y="108"/>
                    </a:lnTo>
                    <a:lnTo>
                      <a:pt x="55" y="114"/>
                    </a:lnTo>
                    <a:lnTo>
                      <a:pt x="51" y="119"/>
                    </a:lnTo>
                    <a:lnTo>
                      <a:pt x="46" y="122"/>
                    </a:lnTo>
                    <a:lnTo>
                      <a:pt x="40" y="125"/>
                    </a:lnTo>
                    <a:lnTo>
                      <a:pt x="30" y="129"/>
                    </a:lnTo>
                    <a:lnTo>
                      <a:pt x="19" y="132"/>
                    </a:lnTo>
                    <a:lnTo>
                      <a:pt x="14" y="135"/>
                    </a:lnTo>
                    <a:lnTo>
                      <a:pt x="9" y="137"/>
                    </a:lnTo>
                    <a:lnTo>
                      <a:pt x="6" y="139"/>
                    </a:lnTo>
                    <a:lnTo>
                      <a:pt x="2" y="144"/>
                    </a:lnTo>
                    <a:lnTo>
                      <a:pt x="0" y="148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2" y="160"/>
                    </a:lnTo>
                    <a:lnTo>
                      <a:pt x="8" y="167"/>
                    </a:lnTo>
                    <a:lnTo>
                      <a:pt x="17" y="173"/>
                    </a:lnTo>
                    <a:lnTo>
                      <a:pt x="28" y="178"/>
                    </a:lnTo>
                    <a:lnTo>
                      <a:pt x="39" y="184"/>
                    </a:lnTo>
                    <a:lnTo>
                      <a:pt x="51" y="188"/>
                    </a:lnTo>
                    <a:lnTo>
                      <a:pt x="61" y="190"/>
                    </a:lnTo>
                    <a:lnTo>
                      <a:pt x="70" y="191"/>
                    </a:lnTo>
                    <a:lnTo>
                      <a:pt x="70" y="191"/>
                    </a:lnTo>
                    <a:lnTo>
                      <a:pt x="78" y="191"/>
                    </a:lnTo>
                    <a:lnTo>
                      <a:pt x="85" y="189"/>
                    </a:lnTo>
                    <a:lnTo>
                      <a:pt x="91" y="185"/>
                    </a:lnTo>
                    <a:lnTo>
                      <a:pt x="96" y="181"/>
                    </a:lnTo>
                    <a:lnTo>
                      <a:pt x="103" y="172"/>
                    </a:lnTo>
                    <a:lnTo>
                      <a:pt x="111" y="162"/>
                    </a:lnTo>
                    <a:lnTo>
                      <a:pt x="111" y="162"/>
                    </a:lnTo>
                    <a:lnTo>
                      <a:pt x="115" y="174"/>
                    </a:lnTo>
                    <a:lnTo>
                      <a:pt x="118" y="188"/>
                    </a:lnTo>
                    <a:lnTo>
                      <a:pt x="121" y="199"/>
                    </a:lnTo>
                    <a:lnTo>
                      <a:pt x="122" y="205"/>
                    </a:lnTo>
                    <a:lnTo>
                      <a:pt x="126" y="209"/>
                    </a:lnTo>
                    <a:lnTo>
                      <a:pt x="126" y="209"/>
                    </a:lnTo>
                    <a:lnTo>
                      <a:pt x="131" y="215"/>
                    </a:lnTo>
                    <a:lnTo>
                      <a:pt x="138" y="221"/>
                    </a:lnTo>
                    <a:lnTo>
                      <a:pt x="154" y="228"/>
                    </a:lnTo>
                    <a:lnTo>
                      <a:pt x="161" y="232"/>
                    </a:lnTo>
                    <a:lnTo>
                      <a:pt x="169" y="237"/>
                    </a:lnTo>
                    <a:lnTo>
                      <a:pt x="175" y="243"/>
                    </a:lnTo>
                    <a:lnTo>
                      <a:pt x="180" y="250"/>
                    </a:lnTo>
                    <a:lnTo>
                      <a:pt x="180" y="250"/>
                    </a:lnTo>
                    <a:lnTo>
                      <a:pt x="175" y="253"/>
                    </a:lnTo>
                    <a:lnTo>
                      <a:pt x="170" y="254"/>
                    </a:lnTo>
                    <a:lnTo>
                      <a:pt x="167" y="253"/>
                    </a:lnTo>
                    <a:lnTo>
                      <a:pt x="161" y="250"/>
                    </a:lnTo>
                    <a:lnTo>
                      <a:pt x="161" y="250"/>
                    </a:lnTo>
                    <a:lnTo>
                      <a:pt x="161" y="272"/>
                    </a:lnTo>
                    <a:lnTo>
                      <a:pt x="161" y="272"/>
                    </a:lnTo>
                    <a:lnTo>
                      <a:pt x="161" y="272"/>
                    </a:lnTo>
                    <a:lnTo>
                      <a:pt x="167" y="277"/>
                    </a:lnTo>
                    <a:lnTo>
                      <a:pt x="172" y="281"/>
                    </a:lnTo>
                    <a:lnTo>
                      <a:pt x="177" y="283"/>
                    </a:lnTo>
                    <a:lnTo>
                      <a:pt x="183" y="285"/>
                    </a:lnTo>
                    <a:lnTo>
                      <a:pt x="195" y="289"/>
                    </a:lnTo>
                    <a:lnTo>
                      <a:pt x="205" y="291"/>
                    </a:lnTo>
                    <a:lnTo>
                      <a:pt x="215" y="293"/>
                    </a:lnTo>
                    <a:lnTo>
                      <a:pt x="220" y="296"/>
                    </a:lnTo>
                    <a:lnTo>
                      <a:pt x="225" y="299"/>
                    </a:lnTo>
                    <a:lnTo>
                      <a:pt x="228" y="304"/>
                    </a:lnTo>
                    <a:lnTo>
                      <a:pt x="231" y="308"/>
                    </a:lnTo>
                    <a:lnTo>
                      <a:pt x="234" y="315"/>
                    </a:lnTo>
                    <a:lnTo>
                      <a:pt x="235" y="323"/>
                    </a:lnTo>
                    <a:lnTo>
                      <a:pt x="235" y="323"/>
                    </a:lnTo>
                    <a:lnTo>
                      <a:pt x="259" y="328"/>
                    </a:lnTo>
                    <a:lnTo>
                      <a:pt x="272" y="330"/>
                    </a:lnTo>
                    <a:lnTo>
                      <a:pt x="283" y="330"/>
                    </a:lnTo>
                    <a:lnTo>
                      <a:pt x="283" y="330"/>
                    </a:lnTo>
                    <a:lnTo>
                      <a:pt x="289" y="330"/>
                    </a:lnTo>
                    <a:lnTo>
                      <a:pt x="294" y="329"/>
                    </a:lnTo>
                    <a:lnTo>
                      <a:pt x="304" y="325"/>
                    </a:lnTo>
                    <a:lnTo>
                      <a:pt x="312" y="319"/>
                    </a:lnTo>
                    <a:lnTo>
                      <a:pt x="320" y="313"/>
                    </a:lnTo>
                    <a:lnTo>
                      <a:pt x="327" y="306"/>
                    </a:lnTo>
                    <a:lnTo>
                      <a:pt x="334" y="300"/>
                    </a:lnTo>
                    <a:lnTo>
                      <a:pt x="341" y="296"/>
                    </a:lnTo>
                    <a:lnTo>
                      <a:pt x="345" y="295"/>
                    </a:lnTo>
                    <a:lnTo>
                      <a:pt x="349" y="295"/>
                    </a:lnTo>
                    <a:lnTo>
                      <a:pt x="349" y="295"/>
                    </a:lnTo>
                    <a:lnTo>
                      <a:pt x="355" y="295"/>
                    </a:lnTo>
                    <a:lnTo>
                      <a:pt x="358" y="296"/>
                    </a:lnTo>
                    <a:lnTo>
                      <a:pt x="362" y="298"/>
                    </a:lnTo>
                    <a:lnTo>
                      <a:pt x="365" y="300"/>
                    </a:lnTo>
                    <a:lnTo>
                      <a:pt x="368" y="307"/>
                    </a:lnTo>
                    <a:lnTo>
                      <a:pt x="371" y="315"/>
                    </a:lnTo>
                    <a:lnTo>
                      <a:pt x="375" y="331"/>
                    </a:lnTo>
                    <a:lnTo>
                      <a:pt x="378" y="337"/>
                    </a:lnTo>
                    <a:lnTo>
                      <a:pt x="380" y="341"/>
                    </a:lnTo>
                    <a:lnTo>
                      <a:pt x="382" y="342"/>
                    </a:lnTo>
                    <a:lnTo>
                      <a:pt x="382" y="342"/>
                    </a:lnTo>
                    <a:lnTo>
                      <a:pt x="387" y="344"/>
                    </a:lnTo>
                    <a:lnTo>
                      <a:pt x="394" y="348"/>
                    </a:lnTo>
                    <a:lnTo>
                      <a:pt x="410" y="352"/>
                    </a:lnTo>
                    <a:lnTo>
                      <a:pt x="427" y="356"/>
                    </a:lnTo>
                    <a:lnTo>
                      <a:pt x="441" y="357"/>
                    </a:lnTo>
                    <a:lnTo>
                      <a:pt x="441" y="357"/>
                    </a:lnTo>
                    <a:lnTo>
                      <a:pt x="443" y="353"/>
                    </a:lnTo>
                    <a:lnTo>
                      <a:pt x="448" y="350"/>
                    </a:lnTo>
                    <a:lnTo>
                      <a:pt x="459" y="342"/>
                    </a:lnTo>
                    <a:lnTo>
                      <a:pt x="459" y="342"/>
                    </a:lnTo>
                    <a:lnTo>
                      <a:pt x="463" y="338"/>
                    </a:lnTo>
                    <a:lnTo>
                      <a:pt x="466" y="335"/>
                    </a:lnTo>
                    <a:lnTo>
                      <a:pt x="471" y="326"/>
                    </a:lnTo>
                    <a:lnTo>
                      <a:pt x="473" y="321"/>
                    </a:lnTo>
                    <a:lnTo>
                      <a:pt x="477" y="318"/>
                    </a:lnTo>
                    <a:lnTo>
                      <a:pt x="480" y="314"/>
                    </a:lnTo>
                    <a:lnTo>
                      <a:pt x="485" y="313"/>
                    </a:lnTo>
                    <a:lnTo>
                      <a:pt x="485" y="313"/>
                    </a:lnTo>
                    <a:lnTo>
                      <a:pt x="496" y="312"/>
                    </a:lnTo>
                    <a:lnTo>
                      <a:pt x="512" y="314"/>
                    </a:lnTo>
                    <a:lnTo>
                      <a:pt x="531" y="315"/>
                    </a:lnTo>
                    <a:lnTo>
                      <a:pt x="550" y="316"/>
                    </a:lnTo>
                    <a:lnTo>
                      <a:pt x="559" y="316"/>
                    </a:lnTo>
                    <a:lnTo>
                      <a:pt x="569" y="315"/>
                    </a:lnTo>
                    <a:lnTo>
                      <a:pt x="577" y="314"/>
                    </a:lnTo>
                    <a:lnTo>
                      <a:pt x="585" y="312"/>
                    </a:lnTo>
                    <a:lnTo>
                      <a:pt x="590" y="308"/>
                    </a:lnTo>
                    <a:lnTo>
                      <a:pt x="595" y="304"/>
                    </a:lnTo>
                    <a:lnTo>
                      <a:pt x="599" y="298"/>
                    </a:lnTo>
                    <a:lnTo>
                      <a:pt x="600" y="290"/>
                    </a:lnTo>
                    <a:lnTo>
                      <a:pt x="600" y="290"/>
                    </a:lnTo>
                    <a:lnTo>
                      <a:pt x="600" y="267"/>
                    </a:lnTo>
                    <a:lnTo>
                      <a:pt x="603" y="246"/>
                    </a:lnTo>
                    <a:lnTo>
                      <a:pt x="608" y="228"/>
                    </a:lnTo>
                    <a:lnTo>
                      <a:pt x="612" y="209"/>
                    </a:lnTo>
                    <a:lnTo>
                      <a:pt x="624" y="173"/>
                    </a:lnTo>
                    <a:lnTo>
                      <a:pt x="628" y="152"/>
                    </a:lnTo>
                    <a:lnTo>
                      <a:pt x="632" y="129"/>
                    </a:lnTo>
                    <a:lnTo>
                      <a:pt x="632" y="129"/>
                    </a:lnTo>
                    <a:lnTo>
                      <a:pt x="628" y="136"/>
                    </a:lnTo>
                    <a:lnTo>
                      <a:pt x="628" y="13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89" name="Freeform 65"/>
              <p:cNvSpPr>
                <a:spLocks/>
              </p:cNvSpPr>
              <p:nvPr/>
            </p:nvSpPr>
            <p:spPr bwMode="auto">
              <a:xfrm>
                <a:off x="5887637" y="4872819"/>
                <a:ext cx="213469" cy="175499"/>
              </a:xfrm>
              <a:custGeom>
                <a:avLst/>
                <a:gdLst/>
                <a:ahLst/>
                <a:cxnLst>
                  <a:cxn ang="0">
                    <a:pos x="187" y="280"/>
                  </a:cxn>
                  <a:cxn ang="0">
                    <a:pos x="196" y="269"/>
                  </a:cxn>
                  <a:cxn ang="0">
                    <a:pos x="217" y="261"/>
                  </a:cxn>
                  <a:cxn ang="0">
                    <a:pos x="238" y="251"/>
                  </a:cxn>
                  <a:cxn ang="0">
                    <a:pos x="248" y="233"/>
                  </a:cxn>
                  <a:cxn ang="0">
                    <a:pos x="265" y="223"/>
                  </a:cxn>
                  <a:cxn ang="0">
                    <a:pos x="308" y="208"/>
                  </a:cxn>
                  <a:cxn ang="0">
                    <a:pos x="337" y="178"/>
                  </a:cxn>
                  <a:cxn ang="0">
                    <a:pos x="336" y="165"/>
                  </a:cxn>
                  <a:cxn ang="0">
                    <a:pos x="321" y="160"/>
                  </a:cxn>
                  <a:cxn ang="0">
                    <a:pos x="307" y="144"/>
                  </a:cxn>
                  <a:cxn ang="0">
                    <a:pos x="292" y="95"/>
                  </a:cxn>
                  <a:cxn ang="0">
                    <a:pos x="278" y="48"/>
                  </a:cxn>
                  <a:cxn ang="0">
                    <a:pos x="261" y="30"/>
                  </a:cxn>
                  <a:cxn ang="0">
                    <a:pos x="246" y="26"/>
                  </a:cxn>
                  <a:cxn ang="0">
                    <a:pos x="241" y="28"/>
                  </a:cxn>
                  <a:cxn ang="0">
                    <a:pos x="232" y="40"/>
                  </a:cxn>
                  <a:cxn ang="0">
                    <a:pos x="226" y="40"/>
                  </a:cxn>
                  <a:cxn ang="0">
                    <a:pos x="213" y="34"/>
                  </a:cxn>
                  <a:cxn ang="0">
                    <a:pos x="194" y="12"/>
                  </a:cxn>
                  <a:cxn ang="0">
                    <a:pos x="179" y="2"/>
                  </a:cxn>
                  <a:cxn ang="0">
                    <a:pos x="169" y="0"/>
                  </a:cxn>
                  <a:cxn ang="0">
                    <a:pos x="147" y="3"/>
                  </a:cxn>
                  <a:cxn ang="0">
                    <a:pos x="142" y="0"/>
                  </a:cxn>
                  <a:cxn ang="0">
                    <a:pos x="129" y="10"/>
                  </a:cxn>
                  <a:cxn ang="0">
                    <a:pos x="95" y="11"/>
                  </a:cxn>
                  <a:cxn ang="0">
                    <a:pos x="94" y="27"/>
                  </a:cxn>
                  <a:cxn ang="0">
                    <a:pos x="84" y="48"/>
                  </a:cxn>
                  <a:cxn ang="0">
                    <a:pos x="64" y="68"/>
                  </a:cxn>
                  <a:cxn ang="0">
                    <a:pos x="59" y="81"/>
                  </a:cxn>
                  <a:cxn ang="0">
                    <a:pos x="59" y="94"/>
                  </a:cxn>
                  <a:cxn ang="0">
                    <a:pos x="66" y="108"/>
                  </a:cxn>
                  <a:cxn ang="0">
                    <a:pos x="79" y="114"/>
                  </a:cxn>
                  <a:cxn ang="0">
                    <a:pos x="84" y="132"/>
                  </a:cxn>
                  <a:cxn ang="0">
                    <a:pos x="80" y="149"/>
                  </a:cxn>
                  <a:cxn ang="0">
                    <a:pos x="64" y="169"/>
                  </a:cxn>
                  <a:cxn ang="0">
                    <a:pos x="26" y="196"/>
                  </a:cxn>
                  <a:cxn ang="0">
                    <a:pos x="8" y="218"/>
                  </a:cxn>
                  <a:cxn ang="0">
                    <a:pos x="0" y="249"/>
                  </a:cxn>
                  <a:cxn ang="0">
                    <a:pos x="3" y="268"/>
                  </a:cxn>
                  <a:cxn ang="0">
                    <a:pos x="18" y="295"/>
                  </a:cxn>
                  <a:cxn ang="0">
                    <a:pos x="36" y="308"/>
                  </a:cxn>
                  <a:cxn ang="0">
                    <a:pos x="46" y="308"/>
                  </a:cxn>
                  <a:cxn ang="0">
                    <a:pos x="66" y="299"/>
                  </a:cxn>
                  <a:cxn ang="0">
                    <a:pos x="86" y="280"/>
                  </a:cxn>
                  <a:cxn ang="0">
                    <a:pos x="102" y="276"/>
                  </a:cxn>
                  <a:cxn ang="0">
                    <a:pos x="123" y="277"/>
                  </a:cxn>
                  <a:cxn ang="0">
                    <a:pos x="172" y="286"/>
                  </a:cxn>
                  <a:cxn ang="0">
                    <a:pos x="187" y="286"/>
                  </a:cxn>
                </a:cxnLst>
                <a:rect l="0" t="0" r="r" b="b"/>
                <a:pathLst>
                  <a:path w="341" h="309">
                    <a:moveTo>
                      <a:pt x="187" y="286"/>
                    </a:moveTo>
                    <a:lnTo>
                      <a:pt x="187" y="286"/>
                    </a:lnTo>
                    <a:lnTo>
                      <a:pt x="187" y="280"/>
                    </a:lnTo>
                    <a:lnTo>
                      <a:pt x="189" y="276"/>
                    </a:lnTo>
                    <a:lnTo>
                      <a:pt x="193" y="271"/>
                    </a:lnTo>
                    <a:lnTo>
                      <a:pt x="196" y="269"/>
                    </a:lnTo>
                    <a:lnTo>
                      <a:pt x="201" y="267"/>
                    </a:lnTo>
                    <a:lnTo>
                      <a:pt x="206" y="264"/>
                    </a:lnTo>
                    <a:lnTo>
                      <a:pt x="217" y="261"/>
                    </a:lnTo>
                    <a:lnTo>
                      <a:pt x="227" y="257"/>
                    </a:lnTo>
                    <a:lnTo>
                      <a:pt x="233" y="254"/>
                    </a:lnTo>
                    <a:lnTo>
                      <a:pt x="238" y="251"/>
                    </a:lnTo>
                    <a:lnTo>
                      <a:pt x="242" y="246"/>
                    </a:lnTo>
                    <a:lnTo>
                      <a:pt x="246" y="240"/>
                    </a:lnTo>
                    <a:lnTo>
                      <a:pt x="248" y="233"/>
                    </a:lnTo>
                    <a:lnTo>
                      <a:pt x="249" y="224"/>
                    </a:lnTo>
                    <a:lnTo>
                      <a:pt x="249" y="224"/>
                    </a:lnTo>
                    <a:lnTo>
                      <a:pt x="265" y="223"/>
                    </a:lnTo>
                    <a:lnTo>
                      <a:pt x="280" y="221"/>
                    </a:lnTo>
                    <a:lnTo>
                      <a:pt x="295" y="215"/>
                    </a:lnTo>
                    <a:lnTo>
                      <a:pt x="308" y="208"/>
                    </a:lnTo>
                    <a:lnTo>
                      <a:pt x="320" y="200"/>
                    </a:lnTo>
                    <a:lnTo>
                      <a:pt x="329" y="190"/>
                    </a:lnTo>
                    <a:lnTo>
                      <a:pt x="337" y="178"/>
                    </a:lnTo>
                    <a:lnTo>
                      <a:pt x="341" y="165"/>
                    </a:lnTo>
                    <a:lnTo>
                      <a:pt x="341" y="165"/>
                    </a:lnTo>
                    <a:lnTo>
                      <a:pt x="336" y="165"/>
                    </a:lnTo>
                    <a:lnTo>
                      <a:pt x="330" y="163"/>
                    </a:lnTo>
                    <a:lnTo>
                      <a:pt x="325" y="162"/>
                    </a:lnTo>
                    <a:lnTo>
                      <a:pt x="321" y="160"/>
                    </a:lnTo>
                    <a:lnTo>
                      <a:pt x="317" y="156"/>
                    </a:lnTo>
                    <a:lnTo>
                      <a:pt x="314" y="153"/>
                    </a:lnTo>
                    <a:lnTo>
                      <a:pt x="307" y="144"/>
                    </a:lnTo>
                    <a:lnTo>
                      <a:pt x="302" y="133"/>
                    </a:lnTo>
                    <a:lnTo>
                      <a:pt x="299" y="122"/>
                    </a:lnTo>
                    <a:lnTo>
                      <a:pt x="292" y="95"/>
                    </a:lnTo>
                    <a:lnTo>
                      <a:pt x="286" y="70"/>
                    </a:lnTo>
                    <a:lnTo>
                      <a:pt x="283" y="58"/>
                    </a:lnTo>
                    <a:lnTo>
                      <a:pt x="278" y="48"/>
                    </a:lnTo>
                    <a:lnTo>
                      <a:pt x="272" y="39"/>
                    </a:lnTo>
                    <a:lnTo>
                      <a:pt x="265" y="32"/>
                    </a:lnTo>
                    <a:lnTo>
                      <a:pt x="261" y="30"/>
                    </a:lnTo>
                    <a:lnTo>
                      <a:pt x="256" y="27"/>
                    </a:lnTo>
                    <a:lnTo>
                      <a:pt x="252" y="26"/>
                    </a:lnTo>
                    <a:lnTo>
                      <a:pt x="246" y="26"/>
                    </a:lnTo>
                    <a:lnTo>
                      <a:pt x="246" y="26"/>
                    </a:lnTo>
                    <a:lnTo>
                      <a:pt x="244" y="26"/>
                    </a:lnTo>
                    <a:lnTo>
                      <a:pt x="241" y="28"/>
                    </a:lnTo>
                    <a:lnTo>
                      <a:pt x="237" y="33"/>
                    </a:lnTo>
                    <a:lnTo>
                      <a:pt x="234" y="39"/>
                    </a:lnTo>
                    <a:lnTo>
                      <a:pt x="232" y="40"/>
                    </a:lnTo>
                    <a:lnTo>
                      <a:pt x="231" y="41"/>
                    </a:lnTo>
                    <a:lnTo>
                      <a:pt x="231" y="41"/>
                    </a:lnTo>
                    <a:lnTo>
                      <a:pt x="226" y="40"/>
                    </a:lnTo>
                    <a:lnTo>
                      <a:pt x="222" y="39"/>
                    </a:lnTo>
                    <a:lnTo>
                      <a:pt x="217" y="37"/>
                    </a:lnTo>
                    <a:lnTo>
                      <a:pt x="213" y="34"/>
                    </a:lnTo>
                    <a:lnTo>
                      <a:pt x="207" y="27"/>
                    </a:lnTo>
                    <a:lnTo>
                      <a:pt x="200" y="20"/>
                    </a:lnTo>
                    <a:lnTo>
                      <a:pt x="194" y="12"/>
                    </a:lnTo>
                    <a:lnTo>
                      <a:pt x="187" y="7"/>
                    </a:lnTo>
                    <a:lnTo>
                      <a:pt x="183" y="4"/>
                    </a:lnTo>
                    <a:lnTo>
                      <a:pt x="179" y="2"/>
                    </a:lnTo>
                    <a:lnTo>
                      <a:pt x="175" y="1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61" y="1"/>
                    </a:lnTo>
                    <a:lnTo>
                      <a:pt x="153" y="3"/>
                    </a:lnTo>
                    <a:lnTo>
                      <a:pt x="147" y="3"/>
                    </a:lnTo>
                    <a:lnTo>
                      <a:pt x="145" y="2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38" y="4"/>
                    </a:lnTo>
                    <a:lnTo>
                      <a:pt x="132" y="8"/>
                    </a:lnTo>
                    <a:lnTo>
                      <a:pt x="129" y="10"/>
                    </a:lnTo>
                    <a:lnTo>
                      <a:pt x="125" y="11"/>
                    </a:lnTo>
                    <a:lnTo>
                      <a:pt x="125" y="11"/>
                    </a:lnTo>
                    <a:lnTo>
                      <a:pt x="95" y="11"/>
                    </a:lnTo>
                    <a:lnTo>
                      <a:pt x="95" y="11"/>
                    </a:lnTo>
                    <a:lnTo>
                      <a:pt x="95" y="20"/>
                    </a:lnTo>
                    <a:lnTo>
                      <a:pt x="94" y="27"/>
                    </a:lnTo>
                    <a:lnTo>
                      <a:pt x="92" y="34"/>
                    </a:lnTo>
                    <a:lnTo>
                      <a:pt x="89" y="40"/>
                    </a:lnTo>
                    <a:lnTo>
                      <a:pt x="84" y="48"/>
                    </a:lnTo>
                    <a:lnTo>
                      <a:pt x="77" y="55"/>
                    </a:lnTo>
                    <a:lnTo>
                      <a:pt x="70" y="61"/>
                    </a:lnTo>
                    <a:lnTo>
                      <a:pt x="64" y="68"/>
                    </a:lnTo>
                    <a:lnTo>
                      <a:pt x="62" y="72"/>
                    </a:lnTo>
                    <a:lnTo>
                      <a:pt x="61" y="77"/>
                    </a:lnTo>
                    <a:lnTo>
                      <a:pt x="59" y="81"/>
                    </a:lnTo>
                    <a:lnTo>
                      <a:pt x="58" y="88"/>
                    </a:lnTo>
                    <a:lnTo>
                      <a:pt x="58" y="88"/>
                    </a:lnTo>
                    <a:lnTo>
                      <a:pt x="59" y="94"/>
                    </a:lnTo>
                    <a:lnTo>
                      <a:pt x="61" y="100"/>
                    </a:lnTo>
                    <a:lnTo>
                      <a:pt x="63" y="104"/>
                    </a:lnTo>
                    <a:lnTo>
                      <a:pt x="66" y="108"/>
                    </a:lnTo>
                    <a:lnTo>
                      <a:pt x="70" y="110"/>
                    </a:lnTo>
                    <a:lnTo>
                      <a:pt x="74" y="112"/>
                    </a:lnTo>
                    <a:lnTo>
                      <a:pt x="79" y="114"/>
                    </a:lnTo>
                    <a:lnTo>
                      <a:pt x="84" y="114"/>
                    </a:lnTo>
                    <a:lnTo>
                      <a:pt x="84" y="114"/>
                    </a:lnTo>
                    <a:lnTo>
                      <a:pt x="84" y="132"/>
                    </a:lnTo>
                    <a:lnTo>
                      <a:pt x="84" y="132"/>
                    </a:lnTo>
                    <a:lnTo>
                      <a:pt x="84" y="141"/>
                    </a:lnTo>
                    <a:lnTo>
                      <a:pt x="80" y="149"/>
                    </a:lnTo>
                    <a:lnTo>
                      <a:pt x="77" y="156"/>
                    </a:lnTo>
                    <a:lnTo>
                      <a:pt x="71" y="163"/>
                    </a:lnTo>
                    <a:lnTo>
                      <a:pt x="64" y="169"/>
                    </a:lnTo>
                    <a:lnTo>
                      <a:pt x="57" y="175"/>
                    </a:lnTo>
                    <a:lnTo>
                      <a:pt x="42" y="185"/>
                    </a:lnTo>
                    <a:lnTo>
                      <a:pt x="26" y="196"/>
                    </a:lnTo>
                    <a:lnTo>
                      <a:pt x="19" y="203"/>
                    </a:lnTo>
                    <a:lnTo>
                      <a:pt x="13" y="210"/>
                    </a:lnTo>
                    <a:lnTo>
                      <a:pt x="8" y="218"/>
                    </a:lnTo>
                    <a:lnTo>
                      <a:pt x="4" y="228"/>
                    </a:lnTo>
                    <a:lnTo>
                      <a:pt x="1" y="238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1" y="259"/>
                    </a:lnTo>
                    <a:lnTo>
                      <a:pt x="3" y="268"/>
                    </a:lnTo>
                    <a:lnTo>
                      <a:pt x="7" y="278"/>
                    </a:lnTo>
                    <a:lnTo>
                      <a:pt x="12" y="287"/>
                    </a:lnTo>
                    <a:lnTo>
                      <a:pt x="18" y="295"/>
                    </a:lnTo>
                    <a:lnTo>
                      <a:pt x="25" y="302"/>
                    </a:lnTo>
                    <a:lnTo>
                      <a:pt x="32" y="307"/>
                    </a:lnTo>
                    <a:lnTo>
                      <a:pt x="36" y="308"/>
                    </a:lnTo>
                    <a:lnTo>
                      <a:pt x="40" y="309"/>
                    </a:lnTo>
                    <a:lnTo>
                      <a:pt x="40" y="309"/>
                    </a:lnTo>
                    <a:lnTo>
                      <a:pt x="46" y="308"/>
                    </a:lnTo>
                    <a:lnTo>
                      <a:pt x="50" y="307"/>
                    </a:lnTo>
                    <a:lnTo>
                      <a:pt x="58" y="304"/>
                    </a:lnTo>
                    <a:lnTo>
                      <a:pt x="66" y="299"/>
                    </a:lnTo>
                    <a:lnTo>
                      <a:pt x="72" y="292"/>
                    </a:lnTo>
                    <a:lnTo>
                      <a:pt x="79" y="286"/>
                    </a:lnTo>
                    <a:lnTo>
                      <a:pt x="86" y="280"/>
                    </a:lnTo>
                    <a:lnTo>
                      <a:pt x="94" y="277"/>
                    </a:lnTo>
                    <a:lnTo>
                      <a:pt x="97" y="276"/>
                    </a:lnTo>
                    <a:lnTo>
                      <a:pt x="102" y="276"/>
                    </a:lnTo>
                    <a:lnTo>
                      <a:pt x="102" y="276"/>
                    </a:lnTo>
                    <a:lnTo>
                      <a:pt x="114" y="276"/>
                    </a:lnTo>
                    <a:lnTo>
                      <a:pt x="123" y="277"/>
                    </a:lnTo>
                    <a:lnTo>
                      <a:pt x="142" y="282"/>
                    </a:lnTo>
                    <a:lnTo>
                      <a:pt x="163" y="285"/>
                    </a:lnTo>
                    <a:lnTo>
                      <a:pt x="172" y="286"/>
                    </a:lnTo>
                    <a:lnTo>
                      <a:pt x="184" y="286"/>
                    </a:lnTo>
                    <a:lnTo>
                      <a:pt x="184" y="286"/>
                    </a:lnTo>
                    <a:lnTo>
                      <a:pt x="187" y="286"/>
                    </a:lnTo>
                    <a:lnTo>
                      <a:pt x="187" y="28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0" name="Freeform 66"/>
              <p:cNvSpPr>
                <a:spLocks/>
              </p:cNvSpPr>
              <p:nvPr/>
            </p:nvSpPr>
            <p:spPr bwMode="auto">
              <a:xfrm>
                <a:off x="5573052" y="4751667"/>
                <a:ext cx="403219" cy="250227"/>
              </a:xfrm>
              <a:custGeom>
                <a:avLst/>
                <a:gdLst/>
                <a:ahLst/>
                <a:cxnLst>
                  <a:cxn ang="0">
                    <a:pos x="18" y="134"/>
                  </a:cxn>
                  <a:cxn ang="0">
                    <a:pos x="67" y="89"/>
                  </a:cxn>
                  <a:cxn ang="0">
                    <a:pos x="69" y="56"/>
                  </a:cxn>
                  <a:cxn ang="0">
                    <a:pos x="80" y="1"/>
                  </a:cxn>
                  <a:cxn ang="0">
                    <a:pos x="102" y="1"/>
                  </a:cxn>
                  <a:cxn ang="0">
                    <a:pos x="128" y="28"/>
                  </a:cxn>
                  <a:cxn ang="0">
                    <a:pos x="172" y="42"/>
                  </a:cxn>
                  <a:cxn ang="0">
                    <a:pos x="240" y="50"/>
                  </a:cxn>
                  <a:cxn ang="0">
                    <a:pos x="274" y="72"/>
                  </a:cxn>
                  <a:cxn ang="0">
                    <a:pos x="290" y="81"/>
                  </a:cxn>
                  <a:cxn ang="0">
                    <a:pos x="343" y="63"/>
                  </a:cxn>
                  <a:cxn ang="0">
                    <a:pos x="385" y="46"/>
                  </a:cxn>
                  <a:cxn ang="0">
                    <a:pos x="409" y="54"/>
                  </a:cxn>
                  <a:cxn ang="0">
                    <a:pos x="426" y="92"/>
                  </a:cxn>
                  <a:cxn ang="0">
                    <a:pos x="437" y="100"/>
                  </a:cxn>
                  <a:cxn ang="0">
                    <a:pos x="459" y="89"/>
                  </a:cxn>
                  <a:cxn ang="0">
                    <a:pos x="474" y="110"/>
                  </a:cxn>
                  <a:cxn ang="0">
                    <a:pos x="487" y="114"/>
                  </a:cxn>
                  <a:cxn ang="0">
                    <a:pos x="503" y="103"/>
                  </a:cxn>
                  <a:cxn ang="0">
                    <a:pos x="537" y="124"/>
                  </a:cxn>
                  <a:cxn ang="0">
                    <a:pos x="569" y="140"/>
                  </a:cxn>
                  <a:cxn ang="0">
                    <a:pos x="575" y="157"/>
                  </a:cxn>
                  <a:cxn ang="0">
                    <a:pos x="592" y="156"/>
                  </a:cxn>
                  <a:cxn ang="0">
                    <a:pos x="620" y="140"/>
                  </a:cxn>
                  <a:cxn ang="0">
                    <a:pos x="634" y="147"/>
                  </a:cxn>
                  <a:cxn ang="0">
                    <a:pos x="638" y="200"/>
                  </a:cxn>
                  <a:cxn ang="0">
                    <a:pos x="645" y="214"/>
                  </a:cxn>
                  <a:cxn ang="0">
                    <a:pos x="628" y="225"/>
                  </a:cxn>
                  <a:cxn ang="0">
                    <a:pos x="597" y="241"/>
                  </a:cxn>
                  <a:cxn ang="0">
                    <a:pos x="573" y="275"/>
                  </a:cxn>
                  <a:cxn ang="0">
                    <a:pos x="561" y="302"/>
                  </a:cxn>
                  <a:cxn ang="0">
                    <a:pos x="569" y="322"/>
                  </a:cxn>
                  <a:cxn ang="0">
                    <a:pos x="587" y="328"/>
                  </a:cxn>
                  <a:cxn ang="0">
                    <a:pos x="581" y="368"/>
                  </a:cxn>
                  <a:cxn ang="0">
                    <a:pos x="538" y="402"/>
                  </a:cxn>
                  <a:cxn ang="0">
                    <a:pos x="506" y="442"/>
                  </a:cxn>
                  <a:cxn ang="0">
                    <a:pos x="481" y="400"/>
                  </a:cxn>
                  <a:cxn ang="0">
                    <a:pos x="443" y="391"/>
                  </a:cxn>
                  <a:cxn ang="0">
                    <a:pos x="411" y="405"/>
                  </a:cxn>
                  <a:cxn ang="0">
                    <a:pos x="397" y="397"/>
                  </a:cxn>
                  <a:cxn ang="0">
                    <a:pos x="378" y="379"/>
                  </a:cxn>
                  <a:cxn ang="0">
                    <a:pos x="337" y="369"/>
                  </a:cxn>
                  <a:cxn ang="0">
                    <a:pos x="321" y="347"/>
                  </a:cxn>
                  <a:cxn ang="0">
                    <a:pos x="299" y="340"/>
                  </a:cxn>
                  <a:cxn ang="0">
                    <a:pos x="253" y="350"/>
                  </a:cxn>
                  <a:cxn ang="0">
                    <a:pos x="224" y="338"/>
                  </a:cxn>
                  <a:cxn ang="0">
                    <a:pos x="195" y="291"/>
                  </a:cxn>
                  <a:cxn ang="0">
                    <a:pos x="157" y="272"/>
                  </a:cxn>
                  <a:cxn ang="0">
                    <a:pos x="116" y="271"/>
                  </a:cxn>
                  <a:cxn ang="0">
                    <a:pos x="60" y="231"/>
                  </a:cxn>
                  <a:cxn ang="0">
                    <a:pos x="0" y="140"/>
                  </a:cxn>
                </a:cxnLst>
                <a:rect l="0" t="0" r="r" b="b"/>
                <a:pathLst>
                  <a:path w="645" h="442">
                    <a:moveTo>
                      <a:pt x="0" y="140"/>
                    </a:moveTo>
                    <a:lnTo>
                      <a:pt x="0" y="140"/>
                    </a:lnTo>
                    <a:lnTo>
                      <a:pt x="3" y="140"/>
                    </a:lnTo>
                    <a:lnTo>
                      <a:pt x="8" y="139"/>
                    </a:lnTo>
                    <a:lnTo>
                      <a:pt x="18" y="134"/>
                    </a:lnTo>
                    <a:lnTo>
                      <a:pt x="30" y="126"/>
                    </a:lnTo>
                    <a:lnTo>
                      <a:pt x="41" y="118"/>
                    </a:lnTo>
                    <a:lnTo>
                      <a:pt x="52" y="108"/>
                    </a:lnTo>
                    <a:lnTo>
                      <a:pt x="61" y="99"/>
                    </a:lnTo>
                    <a:lnTo>
                      <a:pt x="67" y="89"/>
                    </a:lnTo>
                    <a:lnTo>
                      <a:pt x="69" y="85"/>
                    </a:lnTo>
                    <a:lnTo>
                      <a:pt x="69" y="81"/>
                    </a:lnTo>
                    <a:lnTo>
                      <a:pt x="69" y="81"/>
                    </a:lnTo>
                    <a:lnTo>
                      <a:pt x="69" y="56"/>
                    </a:lnTo>
                    <a:lnTo>
                      <a:pt x="69" y="56"/>
                    </a:lnTo>
                    <a:lnTo>
                      <a:pt x="70" y="45"/>
                    </a:lnTo>
                    <a:lnTo>
                      <a:pt x="73" y="31"/>
                    </a:lnTo>
                    <a:lnTo>
                      <a:pt x="77" y="17"/>
                    </a:lnTo>
                    <a:lnTo>
                      <a:pt x="80" y="1"/>
                    </a:lnTo>
                    <a:lnTo>
                      <a:pt x="80" y="1"/>
                    </a:lnTo>
                    <a:lnTo>
                      <a:pt x="86" y="1"/>
                    </a:lnTo>
                    <a:lnTo>
                      <a:pt x="92" y="0"/>
                    </a:lnTo>
                    <a:lnTo>
                      <a:pt x="96" y="0"/>
                    </a:lnTo>
                    <a:lnTo>
                      <a:pt x="102" y="1"/>
                    </a:lnTo>
                    <a:lnTo>
                      <a:pt x="102" y="1"/>
                    </a:lnTo>
                    <a:lnTo>
                      <a:pt x="110" y="4"/>
                    </a:lnTo>
                    <a:lnTo>
                      <a:pt x="115" y="9"/>
                    </a:lnTo>
                    <a:lnTo>
                      <a:pt x="118" y="13"/>
                    </a:lnTo>
                    <a:lnTo>
                      <a:pt x="122" y="19"/>
                    </a:lnTo>
                    <a:lnTo>
                      <a:pt x="128" y="28"/>
                    </a:lnTo>
                    <a:lnTo>
                      <a:pt x="131" y="32"/>
                    </a:lnTo>
                    <a:lnTo>
                      <a:pt x="136" y="34"/>
                    </a:lnTo>
                    <a:lnTo>
                      <a:pt x="136" y="34"/>
                    </a:lnTo>
                    <a:lnTo>
                      <a:pt x="155" y="40"/>
                    </a:lnTo>
                    <a:lnTo>
                      <a:pt x="172" y="42"/>
                    </a:lnTo>
                    <a:lnTo>
                      <a:pt x="187" y="45"/>
                    </a:lnTo>
                    <a:lnTo>
                      <a:pt x="200" y="45"/>
                    </a:lnTo>
                    <a:lnTo>
                      <a:pt x="213" y="46"/>
                    </a:lnTo>
                    <a:lnTo>
                      <a:pt x="226" y="47"/>
                    </a:lnTo>
                    <a:lnTo>
                      <a:pt x="240" y="50"/>
                    </a:lnTo>
                    <a:lnTo>
                      <a:pt x="256" y="56"/>
                    </a:lnTo>
                    <a:lnTo>
                      <a:pt x="256" y="56"/>
                    </a:lnTo>
                    <a:lnTo>
                      <a:pt x="262" y="60"/>
                    </a:lnTo>
                    <a:lnTo>
                      <a:pt x="266" y="63"/>
                    </a:lnTo>
                    <a:lnTo>
                      <a:pt x="274" y="72"/>
                    </a:lnTo>
                    <a:lnTo>
                      <a:pt x="277" y="76"/>
                    </a:lnTo>
                    <a:lnTo>
                      <a:pt x="281" y="79"/>
                    </a:lnTo>
                    <a:lnTo>
                      <a:pt x="284" y="81"/>
                    </a:lnTo>
                    <a:lnTo>
                      <a:pt x="290" y="81"/>
                    </a:lnTo>
                    <a:lnTo>
                      <a:pt x="290" y="81"/>
                    </a:lnTo>
                    <a:lnTo>
                      <a:pt x="297" y="81"/>
                    </a:lnTo>
                    <a:lnTo>
                      <a:pt x="305" y="80"/>
                    </a:lnTo>
                    <a:lnTo>
                      <a:pt x="319" y="76"/>
                    </a:lnTo>
                    <a:lnTo>
                      <a:pt x="331" y="70"/>
                    </a:lnTo>
                    <a:lnTo>
                      <a:pt x="343" y="63"/>
                    </a:lnTo>
                    <a:lnTo>
                      <a:pt x="354" y="57"/>
                    </a:lnTo>
                    <a:lnTo>
                      <a:pt x="366" y="51"/>
                    </a:lnTo>
                    <a:lnTo>
                      <a:pt x="376" y="47"/>
                    </a:lnTo>
                    <a:lnTo>
                      <a:pt x="381" y="46"/>
                    </a:lnTo>
                    <a:lnTo>
                      <a:pt x="385" y="46"/>
                    </a:lnTo>
                    <a:lnTo>
                      <a:pt x="385" y="46"/>
                    </a:lnTo>
                    <a:lnTo>
                      <a:pt x="393" y="46"/>
                    </a:lnTo>
                    <a:lnTo>
                      <a:pt x="399" y="48"/>
                    </a:lnTo>
                    <a:lnTo>
                      <a:pt x="405" y="50"/>
                    </a:lnTo>
                    <a:lnTo>
                      <a:pt x="409" y="54"/>
                    </a:lnTo>
                    <a:lnTo>
                      <a:pt x="413" y="58"/>
                    </a:lnTo>
                    <a:lnTo>
                      <a:pt x="415" y="63"/>
                    </a:lnTo>
                    <a:lnTo>
                      <a:pt x="420" y="72"/>
                    </a:lnTo>
                    <a:lnTo>
                      <a:pt x="422" y="83"/>
                    </a:lnTo>
                    <a:lnTo>
                      <a:pt x="426" y="92"/>
                    </a:lnTo>
                    <a:lnTo>
                      <a:pt x="428" y="95"/>
                    </a:lnTo>
                    <a:lnTo>
                      <a:pt x="430" y="97"/>
                    </a:lnTo>
                    <a:lnTo>
                      <a:pt x="432" y="100"/>
                    </a:lnTo>
                    <a:lnTo>
                      <a:pt x="437" y="100"/>
                    </a:lnTo>
                    <a:lnTo>
                      <a:pt x="437" y="100"/>
                    </a:lnTo>
                    <a:lnTo>
                      <a:pt x="439" y="100"/>
                    </a:lnTo>
                    <a:lnTo>
                      <a:pt x="443" y="99"/>
                    </a:lnTo>
                    <a:lnTo>
                      <a:pt x="450" y="94"/>
                    </a:lnTo>
                    <a:lnTo>
                      <a:pt x="457" y="91"/>
                    </a:lnTo>
                    <a:lnTo>
                      <a:pt x="459" y="89"/>
                    </a:lnTo>
                    <a:lnTo>
                      <a:pt x="462" y="88"/>
                    </a:lnTo>
                    <a:lnTo>
                      <a:pt x="462" y="88"/>
                    </a:lnTo>
                    <a:lnTo>
                      <a:pt x="466" y="99"/>
                    </a:lnTo>
                    <a:lnTo>
                      <a:pt x="470" y="107"/>
                    </a:lnTo>
                    <a:lnTo>
                      <a:pt x="474" y="110"/>
                    </a:lnTo>
                    <a:lnTo>
                      <a:pt x="477" y="112"/>
                    </a:lnTo>
                    <a:lnTo>
                      <a:pt x="481" y="114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87" y="114"/>
                    </a:lnTo>
                    <a:lnTo>
                      <a:pt x="489" y="112"/>
                    </a:lnTo>
                    <a:lnTo>
                      <a:pt x="493" y="109"/>
                    </a:lnTo>
                    <a:lnTo>
                      <a:pt x="498" y="106"/>
                    </a:lnTo>
                    <a:lnTo>
                      <a:pt x="500" y="104"/>
                    </a:lnTo>
                    <a:lnTo>
                      <a:pt x="503" y="103"/>
                    </a:lnTo>
                    <a:lnTo>
                      <a:pt x="503" y="103"/>
                    </a:lnTo>
                    <a:lnTo>
                      <a:pt x="510" y="104"/>
                    </a:lnTo>
                    <a:lnTo>
                      <a:pt x="516" y="108"/>
                    </a:lnTo>
                    <a:lnTo>
                      <a:pt x="530" y="118"/>
                    </a:lnTo>
                    <a:lnTo>
                      <a:pt x="537" y="124"/>
                    </a:lnTo>
                    <a:lnTo>
                      <a:pt x="546" y="129"/>
                    </a:lnTo>
                    <a:lnTo>
                      <a:pt x="556" y="132"/>
                    </a:lnTo>
                    <a:lnTo>
                      <a:pt x="566" y="133"/>
                    </a:lnTo>
                    <a:lnTo>
                      <a:pt x="566" y="133"/>
                    </a:lnTo>
                    <a:lnTo>
                      <a:pt x="569" y="140"/>
                    </a:lnTo>
                    <a:lnTo>
                      <a:pt x="569" y="140"/>
                    </a:lnTo>
                    <a:lnTo>
                      <a:pt x="569" y="140"/>
                    </a:lnTo>
                    <a:lnTo>
                      <a:pt x="569" y="148"/>
                    </a:lnTo>
                    <a:lnTo>
                      <a:pt x="572" y="154"/>
                    </a:lnTo>
                    <a:lnTo>
                      <a:pt x="575" y="157"/>
                    </a:lnTo>
                    <a:lnTo>
                      <a:pt x="577" y="158"/>
                    </a:lnTo>
                    <a:lnTo>
                      <a:pt x="580" y="158"/>
                    </a:lnTo>
                    <a:lnTo>
                      <a:pt x="580" y="158"/>
                    </a:lnTo>
                    <a:lnTo>
                      <a:pt x="587" y="158"/>
                    </a:lnTo>
                    <a:lnTo>
                      <a:pt x="592" y="156"/>
                    </a:lnTo>
                    <a:lnTo>
                      <a:pt x="597" y="153"/>
                    </a:lnTo>
                    <a:lnTo>
                      <a:pt x="602" y="149"/>
                    </a:lnTo>
                    <a:lnTo>
                      <a:pt x="610" y="144"/>
                    </a:lnTo>
                    <a:lnTo>
                      <a:pt x="614" y="141"/>
                    </a:lnTo>
                    <a:lnTo>
                      <a:pt x="620" y="140"/>
                    </a:lnTo>
                    <a:lnTo>
                      <a:pt x="620" y="140"/>
                    </a:lnTo>
                    <a:lnTo>
                      <a:pt x="625" y="141"/>
                    </a:lnTo>
                    <a:lnTo>
                      <a:pt x="628" y="142"/>
                    </a:lnTo>
                    <a:lnTo>
                      <a:pt x="632" y="145"/>
                    </a:lnTo>
                    <a:lnTo>
                      <a:pt x="634" y="147"/>
                    </a:lnTo>
                    <a:lnTo>
                      <a:pt x="636" y="154"/>
                    </a:lnTo>
                    <a:lnTo>
                      <a:pt x="637" y="163"/>
                    </a:lnTo>
                    <a:lnTo>
                      <a:pt x="637" y="183"/>
                    </a:lnTo>
                    <a:lnTo>
                      <a:pt x="638" y="192"/>
                    </a:lnTo>
                    <a:lnTo>
                      <a:pt x="638" y="200"/>
                    </a:lnTo>
                    <a:lnTo>
                      <a:pt x="638" y="200"/>
                    </a:lnTo>
                    <a:lnTo>
                      <a:pt x="640" y="205"/>
                    </a:lnTo>
                    <a:lnTo>
                      <a:pt x="641" y="209"/>
                    </a:lnTo>
                    <a:lnTo>
                      <a:pt x="643" y="213"/>
                    </a:lnTo>
                    <a:lnTo>
                      <a:pt x="645" y="214"/>
                    </a:lnTo>
                    <a:lnTo>
                      <a:pt x="645" y="214"/>
                    </a:lnTo>
                    <a:lnTo>
                      <a:pt x="641" y="218"/>
                    </a:lnTo>
                    <a:lnTo>
                      <a:pt x="635" y="222"/>
                    </a:lnTo>
                    <a:lnTo>
                      <a:pt x="632" y="224"/>
                    </a:lnTo>
                    <a:lnTo>
                      <a:pt x="628" y="225"/>
                    </a:lnTo>
                    <a:lnTo>
                      <a:pt x="628" y="225"/>
                    </a:lnTo>
                    <a:lnTo>
                      <a:pt x="598" y="225"/>
                    </a:lnTo>
                    <a:lnTo>
                      <a:pt x="598" y="225"/>
                    </a:lnTo>
                    <a:lnTo>
                      <a:pt x="598" y="234"/>
                    </a:lnTo>
                    <a:lnTo>
                      <a:pt x="597" y="241"/>
                    </a:lnTo>
                    <a:lnTo>
                      <a:pt x="595" y="248"/>
                    </a:lnTo>
                    <a:lnTo>
                      <a:pt x="592" y="254"/>
                    </a:lnTo>
                    <a:lnTo>
                      <a:pt x="587" y="262"/>
                    </a:lnTo>
                    <a:lnTo>
                      <a:pt x="580" y="269"/>
                    </a:lnTo>
                    <a:lnTo>
                      <a:pt x="573" y="275"/>
                    </a:lnTo>
                    <a:lnTo>
                      <a:pt x="567" y="282"/>
                    </a:lnTo>
                    <a:lnTo>
                      <a:pt x="565" y="286"/>
                    </a:lnTo>
                    <a:lnTo>
                      <a:pt x="564" y="291"/>
                    </a:lnTo>
                    <a:lnTo>
                      <a:pt x="562" y="295"/>
                    </a:lnTo>
                    <a:lnTo>
                      <a:pt x="561" y="302"/>
                    </a:lnTo>
                    <a:lnTo>
                      <a:pt x="561" y="302"/>
                    </a:lnTo>
                    <a:lnTo>
                      <a:pt x="562" y="308"/>
                    </a:lnTo>
                    <a:lnTo>
                      <a:pt x="564" y="314"/>
                    </a:lnTo>
                    <a:lnTo>
                      <a:pt x="566" y="318"/>
                    </a:lnTo>
                    <a:lnTo>
                      <a:pt x="569" y="322"/>
                    </a:lnTo>
                    <a:lnTo>
                      <a:pt x="573" y="324"/>
                    </a:lnTo>
                    <a:lnTo>
                      <a:pt x="577" y="326"/>
                    </a:lnTo>
                    <a:lnTo>
                      <a:pt x="582" y="328"/>
                    </a:lnTo>
                    <a:lnTo>
                      <a:pt x="587" y="328"/>
                    </a:lnTo>
                    <a:lnTo>
                      <a:pt x="587" y="328"/>
                    </a:lnTo>
                    <a:lnTo>
                      <a:pt x="587" y="346"/>
                    </a:lnTo>
                    <a:lnTo>
                      <a:pt x="587" y="346"/>
                    </a:lnTo>
                    <a:lnTo>
                      <a:pt x="587" y="354"/>
                    </a:lnTo>
                    <a:lnTo>
                      <a:pt x="584" y="361"/>
                    </a:lnTo>
                    <a:lnTo>
                      <a:pt x="581" y="368"/>
                    </a:lnTo>
                    <a:lnTo>
                      <a:pt x="576" y="374"/>
                    </a:lnTo>
                    <a:lnTo>
                      <a:pt x="572" y="378"/>
                    </a:lnTo>
                    <a:lnTo>
                      <a:pt x="566" y="383"/>
                    </a:lnTo>
                    <a:lnTo>
                      <a:pt x="552" y="392"/>
                    </a:lnTo>
                    <a:lnTo>
                      <a:pt x="538" y="402"/>
                    </a:lnTo>
                    <a:lnTo>
                      <a:pt x="526" y="413"/>
                    </a:lnTo>
                    <a:lnTo>
                      <a:pt x="520" y="419"/>
                    </a:lnTo>
                    <a:lnTo>
                      <a:pt x="514" y="425"/>
                    </a:lnTo>
                    <a:lnTo>
                      <a:pt x="510" y="434"/>
                    </a:lnTo>
                    <a:lnTo>
                      <a:pt x="506" y="442"/>
                    </a:lnTo>
                    <a:lnTo>
                      <a:pt x="506" y="442"/>
                    </a:lnTo>
                    <a:lnTo>
                      <a:pt x="498" y="423"/>
                    </a:lnTo>
                    <a:lnTo>
                      <a:pt x="493" y="414"/>
                    </a:lnTo>
                    <a:lnTo>
                      <a:pt x="488" y="407"/>
                    </a:lnTo>
                    <a:lnTo>
                      <a:pt x="481" y="400"/>
                    </a:lnTo>
                    <a:lnTo>
                      <a:pt x="473" y="394"/>
                    </a:lnTo>
                    <a:lnTo>
                      <a:pt x="461" y="392"/>
                    </a:lnTo>
                    <a:lnTo>
                      <a:pt x="447" y="391"/>
                    </a:lnTo>
                    <a:lnTo>
                      <a:pt x="447" y="391"/>
                    </a:lnTo>
                    <a:lnTo>
                      <a:pt x="443" y="391"/>
                    </a:lnTo>
                    <a:lnTo>
                      <a:pt x="437" y="393"/>
                    </a:lnTo>
                    <a:lnTo>
                      <a:pt x="428" y="398"/>
                    </a:lnTo>
                    <a:lnTo>
                      <a:pt x="419" y="402"/>
                    </a:lnTo>
                    <a:lnTo>
                      <a:pt x="415" y="405"/>
                    </a:lnTo>
                    <a:lnTo>
                      <a:pt x="411" y="405"/>
                    </a:lnTo>
                    <a:lnTo>
                      <a:pt x="411" y="405"/>
                    </a:lnTo>
                    <a:lnTo>
                      <a:pt x="406" y="405"/>
                    </a:lnTo>
                    <a:lnTo>
                      <a:pt x="403" y="402"/>
                    </a:lnTo>
                    <a:lnTo>
                      <a:pt x="399" y="400"/>
                    </a:lnTo>
                    <a:lnTo>
                      <a:pt x="397" y="397"/>
                    </a:lnTo>
                    <a:lnTo>
                      <a:pt x="392" y="390"/>
                    </a:lnTo>
                    <a:lnTo>
                      <a:pt x="389" y="386"/>
                    </a:lnTo>
                    <a:lnTo>
                      <a:pt x="385" y="383"/>
                    </a:lnTo>
                    <a:lnTo>
                      <a:pt x="385" y="383"/>
                    </a:lnTo>
                    <a:lnTo>
                      <a:pt x="378" y="379"/>
                    </a:lnTo>
                    <a:lnTo>
                      <a:pt x="371" y="377"/>
                    </a:lnTo>
                    <a:lnTo>
                      <a:pt x="360" y="374"/>
                    </a:lnTo>
                    <a:lnTo>
                      <a:pt x="350" y="373"/>
                    </a:lnTo>
                    <a:lnTo>
                      <a:pt x="340" y="370"/>
                    </a:lnTo>
                    <a:lnTo>
                      <a:pt x="337" y="369"/>
                    </a:lnTo>
                    <a:lnTo>
                      <a:pt x="333" y="367"/>
                    </a:lnTo>
                    <a:lnTo>
                      <a:pt x="330" y="364"/>
                    </a:lnTo>
                    <a:lnTo>
                      <a:pt x="327" y="360"/>
                    </a:lnTo>
                    <a:lnTo>
                      <a:pt x="324" y="354"/>
                    </a:lnTo>
                    <a:lnTo>
                      <a:pt x="321" y="347"/>
                    </a:lnTo>
                    <a:lnTo>
                      <a:pt x="315" y="328"/>
                    </a:lnTo>
                    <a:lnTo>
                      <a:pt x="315" y="328"/>
                    </a:lnTo>
                    <a:lnTo>
                      <a:pt x="310" y="330"/>
                    </a:lnTo>
                    <a:lnTo>
                      <a:pt x="306" y="333"/>
                    </a:lnTo>
                    <a:lnTo>
                      <a:pt x="299" y="340"/>
                    </a:lnTo>
                    <a:lnTo>
                      <a:pt x="293" y="347"/>
                    </a:lnTo>
                    <a:lnTo>
                      <a:pt x="290" y="350"/>
                    </a:lnTo>
                    <a:lnTo>
                      <a:pt x="286" y="350"/>
                    </a:lnTo>
                    <a:lnTo>
                      <a:pt x="286" y="350"/>
                    </a:lnTo>
                    <a:lnTo>
                      <a:pt x="253" y="350"/>
                    </a:lnTo>
                    <a:lnTo>
                      <a:pt x="253" y="350"/>
                    </a:lnTo>
                    <a:lnTo>
                      <a:pt x="244" y="350"/>
                    </a:lnTo>
                    <a:lnTo>
                      <a:pt x="236" y="346"/>
                    </a:lnTo>
                    <a:lnTo>
                      <a:pt x="229" y="343"/>
                    </a:lnTo>
                    <a:lnTo>
                      <a:pt x="224" y="338"/>
                    </a:lnTo>
                    <a:lnTo>
                      <a:pt x="218" y="332"/>
                    </a:lnTo>
                    <a:lnTo>
                      <a:pt x="215" y="325"/>
                    </a:lnTo>
                    <a:lnTo>
                      <a:pt x="208" y="312"/>
                    </a:lnTo>
                    <a:lnTo>
                      <a:pt x="200" y="298"/>
                    </a:lnTo>
                    <a:lnTo>
                      <a:pt x="195" y="291"/>
                    </a:lnTo>
                    <a:lnTo>
                      <a:pt x="191" y="285"/>
                    </a:lnTo>
                    <a:lnTo>
                      <a:pt x="185" y="280"/>
                    </a:lnTo>
                    <a:lnTo>
                      <a:pt x="177" y="276"/>
                    </a:lnTo>
                    <a:lnTo>
                      <a:pt x="168" y="274"/>
                    </a:lnTo>
                    <a:lnTo>
                      <a:pt x="157" y="272"/>
                    </a:lnTo>
                    <a:lnTo>
                      <a:pt x="157" y="272"/>
                    </a:lnTo>
                    <a:lnTo>
                      <a:pt x="128" y="272"/>
                    </a:lnTo>
                    <a:lnTo>
                      <a:pt x="128" y="272"/>
                    </a:lnTo>
                    <a:lnTo>
                      <a:pt x="122" y="272"/>
                    </a:lnTo>
                    <a:lnTo>
                      <a:pt x="116" y="271"/>
                    </a:lnTo>
                    <a:lnTo>
                      <a:pt x="104" y="267"/>
                    </a:lnTo>
                    <a:lnTo>
                      <a:pt x="93" y="261"/>
                    </a:lnTo>
                    <a:lnTo>
                      <a:pt x="81" y="252"/>
                    </a:lnTo>
                    <a:lnTo>
                      <a:pt x="70" y="242"/>
                    </a:lnTo>
                    <a:lnTo>
                      <a:pt x="60" y="231"/>
                    </a:lnTo>
                    <a:lnTo>
                      <a:pt x="50" y="219"/>
                    </a:lnTo>
                    <a:lnTo>
                      <a:pt x="40" y="207"/>
                    </a:lnTo>
                    <a:lnTo>
                      <a:pt x="24" y="183"/>
                    </a:lnTo>
                    <a:lnTo>
                      <a:pt x="11" y="161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1" name="Freeform 67"/>
              <p:cNvSpPr>
                <a:spLocks/>
              </p:cNvSpPr>
              <p:nvPr/>
            </p:nvSpPr>
            <p:spPr bwMode="auto">
              <a:xfrm>
                <a:off x="5446968" y="4821866"/>
                <a:ext cx="274638" cy="199276"/>
              </a:xfrm>
              <a:custGeom>
                <a:avLst/>
                <a:gdLst/>
                <a:ahLst/>
                <a:cxnLst>
                  <a:cxn ang="0">
                    <a:pos x="199" y="17"/>
                  </a:cxn>
                  <a:cxn ang="0">
                    <a:pos x="186" y="2"/>
                  </a:cxn>
                  <a:cxn ang="0">
                    <a:pos x="181" y="0"/>
                  </a:cxn>
                  <a:cxn ang="0">
                    <a:pos x="172" y="4"/>
                  </a:cxn>
                  <a:cxn ang="0">
                    <a:pos x="162" y="10"/>
                  </a:cxn>
                  <a:cxn ang="0">
                    <a:pos x="156" y="21"/>
                  </a:cxn>
                  <a:cxn ang="0">
                    <a:pos x="137" y="31"/>
                  </a:cxn>
                  <a:cxn ang="0">
                    <a:pos x="121" y="39"/>
                  </a:cxn>
                  <a:cxn ang="0">
                    <a:pos x="107" y="60"/>
                  </a:cxn>
                  <a:cxn ang="0">
                    <a:pos x="92" y="82"/>
                  </a:cxn>
                  <a:cxn ang="0">
                    <a:pos x="75" y="90"/>
                  </a:cxn>
                  <a:cxn ang="0">
                    <a:pos x="55" y="91"/>
                  </a:cxn>
                  <a:cxn ang="0">
                    <a:pos x="36" y="163"/>
                  </a:cxn>
                  <a:cxn ang="0">
                    <a:pos x="29" y="194"/>
                  </a:cxn>
                  <a:cxn ang="0">
                    <a:pos x="35" y="217"/>
                  </a:cxn>
                  <a:cxn ang="0">
                    <a:pos x="34" y="235"/>
                  </a:cxn>
                  <a:cxn ang="0">
                    <a:pos x="27" y="240"/>
                  </a:cxn>
                  <a:cxn ang="0">
                    <a:pos x="7" y="241"/>
                  </a:cxn>
                  <a:cxn ang="0">
                    <a:pos x="0" y="246"/>
                  </a:cxn>
                  <a:cxn ang="0">
                    <a:pos x="9" y="263"/>
                  </a:cxn>
                  <a:cxn ang="0">
                    <a:pos x="26" y="283"/>
                  </a:cxn>
                  <a:cxn ang="0">
                    <a:pos x="30" y="300"/>
                  </a:cxn>
                  <a:cxn ang="0">
                    <a:pos x="26" y="315"/>
                  </a:cxn>
                  <a:cxn ang="0">
                    <a:pos x="22" y="330"/>
                  </a:cxn>
                  <a:cxn ang="0">
                    <a:pos x="29" y="345"/>
                  </a:cxn>
                  <a:cxn ang="0">
                    <a:pos x="46" y="348"/>
                  </a:cxn>
                  <a:cxn ang="0">
                    <a:pos x="70" y="347"/>
                  </a:cxn>
                  <a:cxn ang="0">
                    <a:pos x="105" y="340"/>
                  </a:cxn>
                  <a:cxn ang="0">
                    <a:pos x="182" y="306"/>
                  </a:cxn>
                  <a:cxn ang="0">
                    <a:pos x="213" y="293"/>
                  </a:cxn>
                  <a:cxn ang="0">
                    <a:pos x="234" y="331"/>
                  </a:cxn>
                  <a:cxn ang="0">
                    <a:pos x="243" y="340"/>
                  </a:cxn>
                  <a:cxn ang="0">
                    <a:pos x="257" y="330"/>
                  </a:cxn>
                  <a:cxn ang="0">
                    <a:pos x="267" y="337"/>
                  </a:cxn>
                  <a:cxn ang="0">
                    <a:pos x="283" y="352"/>
                  </a:cxn>
                  <a:cxn ang="0">
                    <a:pos x="293" y="352"/>
                  </a:cxn>
                  <a:cxn ang="0">
                    <a:pos x="302" y="344"/>
                  </a:cxn>
                  <a:cxn ang="0">
                    <a:pos x="312" y="334"/>
                  </a:cxn>
                  <a:cxn ang="0">
                    <a:pos x="340" y="327"/>
                  </a:cxn>
                  <a:cxn ang="0">
                    <a:pos x="367" y="312"/>
                  </a:cxn>
                  <a:cxn ang="0">
                    <a:pos x="388" y="292"/>
                  </a:cxn>
                  <a:cxn ang="0">
                    <a:pos x="425" y="243"/>
                  </a:cxn>
                  <a:cxn ang="0">
                    <a:pos x="441" y="223"/>
                  </a:cxn>
                  <a:cxn ang="0">
                    <a:pos x="425" y="212"/>
                  </a:cxn>
                  <a:cxn ang="0">
                    <a:pos x="408" y="182"/>
                  </a:cxn>
                  <a:cxn ang="0">
                    <a:pos x="391" y="160"/>
                  </a:cxn>
                  <a:cxn ang="0">
                    <a:pos x="370" y="151"/>
                  </a:cxn>
                  <a:cxn ang="0">
                    <a:pos x="331" y="149"/>
                  </a:cxn>
                  <a:cxn ang="0">
                    <a:pos x="309" y="145"/>
                  </a:cxn>
                  <a:cxn ang="0">
                    <a:pos x="280" y="124"/>
                  </a:cxn>
                  <a:cxn ang="0">
                    <a:pos x="255" y="92"/>
                  </a:cxn>
                  <a:cxn ang="0">
                    <a:pos x="210" y="25"/>
                  </a:cxn>
                  <a:cxn ang="0">
                    <a:pos x="195" y="10"/>
                  </a:cxn>
                </a:cxnLst>
                <a:rect l="0" t="0" r="r" b="b"/>
                <a:pathLst>
                  <a:path w="441" h="352">
                    <a:moveTo>
                      <a:pt x="203" y="17"/>
                    </a:moveTo>
                    <a:lnTo>
                      <a:pt x="203" y="17"/>
                    </a:lnTo>
                    <a:lnTo>
                      <a:pt x="199" y="17"/>
                    </a:lnTo>
                    <a:lnTo>
                      <a:pt x="196" y="15"/>
                    </a:lnTo>
                    <a:lnTo>
                      <a:pt x="190" y="8"/>
                    </a:lnTo>
                    <a:lnTo>
                      <a:pt x="186" y="2"/>
                    </a:lnTo>
                    <a:lnTo>
                      <a:pt x="183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77" y="0"/>
                    </a:lnTo>
                    <a:lnTo>
                      <a:pt x="175" y="1"/>
                    </a:lnTo>
                    <a:lnTo>
                      <a:pt x="172" y="4"/>
                    </a:lnTo>
                    <a:lnTo>
                      <a:pt x="167" y="8"/>
                    </a:lnTo>
                    <a:lnTo>
                      <a:pt x="165" y="9"/>
                    </a:lnTo>
                    <a:lnTo>
                      <a:pt x="162" y="10"/>
                    </a:lnTo>
                    <a:lnTo>
                      <a:pt x="162" y="10"/>
                    </a:lnTo>
                    <a:lnTo>
                      <a:pt x="159" y="16"/>
                    </a:lnTo>
                    <a:lnTo>
                      <a:pt x="156" y="21"/>
                    </a:lnTo>
                    <a:lnTo>
                      <a:pt x="152" y="24"/>
                    </a:lnTo>
                    <a:lnTo>
                      <a:pt x="148" y="27"/>
                    </a:lnTo>
                    <a:lnTo>
                      <a:pt x="137" y="31"/>
                    </a:lnTo>
                    <a:lnTo>
                      <a:pt x="125" y="35"/>
                    </a:lnTo>
                    <a:lnTo>
                      <a:pt x="125" y="35"/>
                    </a:lnTo>
                    <a:lnTo>
                      <a:pt x="121" y="39"/>
                    </a:lnTo>
                    <a:lnTo>
                      <a:pt x="118" y="42"/>
                    </a:lnTo>
                    <a:lnTo>
                      <a:pt x="112" y="50"/>
                    </a:lnTo>
                    <a:lnTo>
                      <a:pt x="107" y="60"/>
                    </a:lnTo>
                    <a:lnTo>
                      <a:pt x="103" y="69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85"/>
                    </a:lnTo>
                    <a:lnTo>
                      <a:pt x="82" y="87"/>
                    </a:lnTo>
                    <a:lnTo>
                      <a:pt x="75" y="90"/>
                    </a:lnTo>
                    <a:lnTo>
                      <a:pt x="66" y="91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50" y="118"/>
                    </a:lnTo>
                    <a:lnTo>
                      <a:pt x="43" y="141"/>
                    </a:lnTo>
                    <a:lnTo>
                      <a:pt x="36" y="163"/>
                    </a:lnTo>
                    <a:lnTo>
                      <a:pt x="30" y="186"/>
                    </a:lnTo>
                    <a:lnTo>
                      <a:pt x="30" y="186"/>
                    </a:lnTo>
                    <a:lnTo>
                      <a:pt x="29" y="194"/>
                    </a:lnTo>
                    <a:lnTo>
                      <a:pt x="30" y="200"/>
                    </a:lnTo>
                    <a:lnTo>
                      <a:pt x="34" y="212"/>
                    </a:lnTo>
                    <a:lnTo>
                      <a:pt x="35" y="217"/>
                    </a:lnTo>
                    <a:lnTo>
                      <a:pt x="36" y="222"/>
                    </a:lnTo>
                    <a:lnTo>
                      <a:pt x="35" y="228"/>
                    </a:lnTo>
                    <a:lnTo>
                      <a:pt x="34" y="235"/>
                    </a:lnTo>
                    <a:lnTo>
                      <a:pt x="34" y="235"/>
                    </a:lnTo>
                    <a:lnTo>
                      <a:pt x="30" y="238"/>
                    </a:lnTo>
                    <a:lnTo>
                      <a:pt x="27" y="240"/>
                    </a:lnTo>
                    <a:lnTo>
                      <a:pt x="22" y="241"/>
                    </a:lnTo>
                    <a:lnTo>
                      <a:pt x="16" y="241"/>
                    </a:lnTo>
                    <a:lnTo>
                      <a:pt x="7" y="241"/>
                    </a:lnTo>
                    <a:lnTo>
                      <a:pt x="0" y="241"/>
                    </a:lnTo>
                    <a:lnTo>
                      <a:pt x="0" y="241"/>
                    </a:lnTo>
                    <a:lnTo>
                      <a:pt x="0" y="246"/>
                    </a:lnTo>
                    <a:lnTo>
                      <a:pt x="1" y="251"/>
                    </a:lnTo>
                    <a:lnTo>
                      <a:pt x="5" y="258"/>
                    </a:lnTo>
                    <a:lnTo>
                      <a:pt x="9" y="263"/>
                    </a:lnTo>
                    <a:lnTo>
                      <a:pt x="15" y="269"/>
                    </a:lnTo>
                    <a:lnTo>
                      <a:pt x="21" y="276"/>
                    </a:lnTo>
                    <a:lnTo>
                      <a:pt x="26" y="283"/>
                    </a:lnTo>
                    <a:lnTo>
                      <a:pt x="29" y="291"/>
                    </a:lnTo>
                    <a:lnTo>
                      <a:pt x="29" y="296"/>
                    </a:lnTo>
                    <a:lnTo>
                      <a:pt x="30" y="300"/>
                    </a:lnTo>
                    <a:lnTo>
                      <a:pt x="30" y="300"/>
                    </a:lnTo>
                    <a:lnTo>
                      <a:pt x="29" y="308"/>
                    </a:lnTo>
                    <a:lnTo>
                      <a:pt x="26" y="315"/>
                    </a:lnTo>
                    <a:lnTo>
                      <a:pt x="23" y="322"/>
                    </a:lnTo>
                    <a:lnTo>
                      <a:pt x="22" y="330"/>
                    </a:lnTo>
                    <a:lnTo>
                      <a:pt x="22" y="330"/>
                    </a:lnTo>
                    <a:lnTo>
                      <a:pt x="23" y="337"/>
                    </a:lnTo>
                    <a:lnTo>
                      <a:pt x="26" y="342"/>
                    </a:lnTo>
                    <a:lnTo>
                      <a:pt x="29" y="345"/>
                    </a:lnTo>
                    <a:lnTo>
                      <a:pt x="34" y="347"/>
                    </a:lnTo>
                    <a:lnTo>
                      <a:pt x="39" y="348"/>
                    </a:lnTo>
                    <a:lnTo>
                      <a:pt x="46" y="348"/>
                    </a:lnTo>
                    <a:lnTo>
                      <a:pt x="59" y="348"/>
                    </a:lnTo>
                    <a:lnTo>
                      <a:pt x="59" y="348"/>
                    </a:lnTo>
                    <a:lnTo>
                      <a:pt x="70" y="347"/>
                    </a:lnTo>
                    <a:lnTo>
                      <a:pt x="82" y="346"/>
                    </a:lnTo>
                    <a:lnTo>
                      <a:pt x="93" y="344"/>
                    </a:lnTo>
                    <a:lnTo>
                      <a:pt x="105" y="340"/>
                    </a:lnTo>
                    <a:lnTo>
                      <a:pt x="126" y="334"/>
                    </a:lnTo>
                    <a:lnTo>
                      <a:pt x="146" y="324"/>
                    </a:lnTo>
                    <a:lnTo>
                      <a:pt x="182" y="306"/>
                    </a:lnTo>
                    <a:lnTo>
                      <a:pt x="198" y="299"/>
                    </a:lnTo>
                    <a:lnTo>
                      <a:pt x="213" y="293"/>
                    </a:lnTo>
                    <a:lnTo>
                      <a:pt x="213" y="293"/>
                    </a:lnTo>
                    <a:lnTo>
                      <a:pt x="220" y="307"/>
                    </a:lnTo>
                    <a:lnTo>
                      <a:pt x="227" y="320"/>
                    </a:lnTo>
                    <a:lnTo>
                      <a:pt x="234" y="331"/>
                    </a:lnTo>
                    <a:lnTo>
                      <a:pt x="237" y="337"/>
                    </a:lnTo>
                    <a:lnTo>
                      <a:pt x="243" y="340"/>
                    </a:lnTo>
                    <a:lnTo>
                      <a:pt x="243" y="340"/>
                    </a:lnTo>
                    <a:lnTo>
                      <a:pt x="248" y="338"/>
                    </a:lnTo>
                    <a:lnTo>
                      <a:pt x="251" y="336"/>
                    </a:lnTo>
                    <a:lnTo>
                      <a:pt x="257" y="330"/>
                    </a:lnTo>
                    <a:lnTo>
                      <a:pt x="257" y="330"/>
                    </a:lnTo>
                    <a:lnTo>
                      <a:pt x="263" y="332"/>
                    </a:lnTo>
                    <a:lnTo>
                      <a:pt x="267" y="337"/>
                    </a:lnTo>
                    <a:lnTo>
                      <a:pt x="274" y="344"/>
                    </a:lnTo>
                    <a:lnTo>
                      <a:pt x="280" y="350"/>
                    </a:lnTo>
                    <a:lnTo>
                      <a:pt x="283" y="352"/>
                    </a:lnTo>
                    <a:lnTo>
                      <a:pt x="287" y="352"/>
                    </a:lnTo>
                    <a:lnTo>
                      <a:pt x="287" y="352"/>
                    </a:lnTo>
                    <a:lnTo>
                      <a:pt x="293" y="352"/>
                    </a:lnTo>
                    <a:lnTo>
                      <a:pt x="297" y="350"/>
                    </a:lnTo>
                    <a:lnTo>
                      <a:pt x="299" y="347"/>
                    </a:lnTo>
                    <a:lnTo>
                      <a:pt x="302" y="344"/>
                    </a:lnTo>
                    <a:lnTo>
                      <a:pt x="305" y="338"/>
                    </a:lnTo>
                    <a:lnTo>
                      <a:pt x="309" y="336"/>
                    </a:lnTo>
                    <a:lnTo>
                      <a:pt x="312" y="334"/>
                    </a:lnTo>
                    <a:lnTo>
                      <a:pt x="312" y="334"/>
                    </a:lnTo>
                    <a:lnTo>
                      <a:pt x="327" y="330"/>
                    </a:lnTo>
                    <a:lnTo>
                      <a:pt x="340" y="327"/>
                    </a:lnTo>
                    <a:lnTo>
                      <a:pt x="350" y="322"/>
                    </a:lnTo>
                    <a:lnTo>
                      <a:pt x="359" y="317"/>
                    </a:lnTo>
                    <a:lnTo>
                      <a:pt x="367" y="312"/>
                    </a:lnTo>
                    <a:lnTo>
                      <a:pt x="375" y="306"/>
                    </a:lnTo>
                    <a:lnTo>
                      <a:pt x="382" y="299"/>
                    </a:lnTo>
                    <a:lnTo>
                      <a:pt x="388" y="292"/>
                    </a:lnTo>
                    <a:lnTo>
                      <a:pt x="400" y="277"/>
                    </a:lnTo>
                    <a:lnTo>
                      <a:pt x="411" y="260"/>
                    </a:lnTo>
                    <a:lnTo>
                      <a:pt x="425" y="243"/>
                    </a:lnTo>
                    <a:lnTo>
                      <a:pt x="433" y="233"/>
                    </a:lnTo>
                    <a:lnTo>
                      <a:pt x="441" y="223"/>
                    </a:lnTo>
                    <a:lnTo>
                      <a:pt x="441" y="223"/>
                    </a:lnTo>
                    <a:lnTo>
                      <a:pt x="435" y="220"/>
                    </a:lnTo>
                    <a:lnTo>
                      <a:pt x="429" y="216"/>
                    </a:lnTo>
                    <a:lnTo>
                      <a:pt x="425" y="212"/>
                    </a:lnTo>
                    <a:lnTo>
                      <a:pt x="421" y="206"/>
                    </a:lnTo>
                    <a:lnTo>
                      <a:pt x="415" y="193"/>
                    </a:lnTo>
                    <a:lnTo>
                      <a:pt x="408" y="182"/>
                    </a:lnTo>
                    <a:lnTo>
                      <a:pt x="401" y="169"/>
                    </a:lnTo>
                    <a:lnTo>
                      <a:pt x="396" y="164"/>
                    </a:lnTo>
                    <a:lnTo>
                      <a:pt x="391" y="160"/>
                    </a:lnTo>
                    <a:lnTo>
                      <a:pt x="385" y="155"/>
                    </a:lnTo>
                    <a:lnTo>
                      <a:pt x="378" y="153"/>
                    </a:lnTo>
                    <a:lnTo>
                      <a:pt x="370" y="151"/>
                    </a:lnTo>
                    <a:lnTo>
                      <a:pt x="360" y="149"/>
                    </a:lnTo>
                    <a:lnTo>
                      <a:pt x="360" y="149"/>
                    </a:lnTo>
                    <a:lnTo>
                      <a:pt x="331" y="149"/>
                    </a:lnTo>
                    <a:lnTo>
                      <a:pt x="331" y="149"/>
                    </a:lnTo>
                    <a:lnTo>
                      <a:pt x="319" y="148"/>
                    </a:lnTo>
                    <a:lnTo>
                      <a:pt x="309" y="145"/>
                    </a:lnTo>
                    <a:lnTo>
                      <a:pt x="298" y="140"/>
                    </a:lnTo>
                    <a:lnTo>
                      <a:pt x="289" y="132"/>
                    </a:lnTo>
                    <a:lnTo>
                      <a:pt x="280" y="124"/>
                    </a:lnTo>
                    <a:lnTo>
                      <a:pt x="271" y="115"/>
                    </a:lnTo>
                    <a:lnTo>
                      <a:pt x="263" y="103"/>
                    </a:lnTo>
                    <a:lnTo>
                      <a:pt x="255" y="92"/>
                    </a:lnTo>
                    <a:lnTo>
                      <a:pt x="240" y="69"/>
                    </a:lnTo>
                    <a:lnTo>
                      <a:pt x="225" y="46"/>
                    </a:lnTo>
                    <a:lnTo>
                      <a:pt x="210" y="25"/>
                    </a:lnTo>
                    <a:lnTo>
                      <a:pt x="203" y="17"/>
                    </a:lnTo>
                    <a:lnTo>
                      <a:pt x="195" y="10"/>
                    </a:lnTo>
                    <a:lnTo>
                      <a:pt x="195" y="10"/>
                    </a:lnTo>
                    <a:lnTo>
                      <a:pt x="203" y="17"/>
                    </a:lnTo>
                    <a:lnTo>
                      <a:pt x="203" y="1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2" name="Freeform 68"/>
              <p:cNvSpPr>
                <a:spLocks/>
              </p:cNvSpPr>
              <p:nvPr/>
            </p:nvSpPr>
            <p:spPr bwMode="auto">
              <a:xfrm>
                <a:off x="5855180" y="5001895"/>
                <a:ext cx="186005" cy="227583"/>
              </a:xfrm>
              <a:custGeom>
                <a:avLst/>
                <a:gdLst/>
                <a:ahLst/>
                <a:cxnLst>
                  <a:cxn ang="0">
                    <a:pos x="118" y="393"/>
                  </a:cxn>
                  <a:cxn ang="0">
                    <a:pos x="125" y="376"/>
                  </a:cxn>
                  <a:cxn ang="0">
                    <a:pos x="145" y="361"/>
                  </a:cxn>
                  <a:cxn ang="0">
                    <a:pos x="204" y="345"/>
                  </a:cxn>
                  <a:cxn ang="0">
                    <a:pos x="251" y="333"/>
                  </a:cxn>
                  <a:cxn ang="0">
                    <a:pos x="277" y="318"/>
                  </a:cxn>
                  <a:cxn ang="0">
                    <a:pos x="291" y="302"/>
                  </a:cxn>
                  <a:cxn ang="0">
                    <a:pos x="298" y="279"/>
                  </a:cxn>
                  <a:cxn ang="0">
                    <a:pos x="278" y="269"/>
                  </a:cxn>
                  <a:cxn ang="0">
                    <a:pos x="258" y="261"/>
                  </a:cxn>
                  <a:cxn ang="0">
                    <a:pos x="250" y="253"/>
                  </a:cxn>
                  <a:cxn ang="0">
                    <a:pos x="245" y="235"/>
                  </a:cxn>
                  <a:cxn ang="0">
                    <a:pos x="232" y="223"/>
                  </a:cxn>
                  <a:cxn ang="0">
                    <a:pos x="206" y="203"/>
                  </a:cxn>
                  <a:cxn ang="0">
                    <a:pos x="199" y="192"/>
                  </a:cxn>
                  <a:cxn ang="0">
                    <a:pos x="195" y="166"/>
                  </a:cxn>
                  <a:cxn ang="0">
                    <a:pos x="181" y="154"/>
                  </a:cxn>
                  <a:cxn ang="0">
                    <a:pos x="167" y="151"/>
                  </a:cxn>
                  <a:cxn ang="0">
                    <a:pos x="138" y="143"/>
                  </a:cxn>
                  <a:cxn ang="0">
                    <a:pos x="133" y="133"/>
                  </a:cxn>
                  <a:cxn ang="0">
                    <a:pos x="133" y="124"/>
                  </a:cxn>
                  <a:cxn ang="0">
                    <a:pos x="143" y="107"/>
                  </a:cxn>
                  <a:cxn ang="0">
                    <a:pos x="144" y="95"/>
                  </a:cxn>
                  <a:cxn ang="0">
                    <a:pos x="138" y="78"/>
                  </a:cxn>
                  <a:cxn ang="0">
                    <a:pos x="129" y="63"/>
                  </a:cxn>
                  <a:cxn ang="0">
                    <a:pos x="109" y="78"/>
                  </a:cxn>
                  <a:cxn ang="0">
                    <a:pos x="92" y="81"/>
                  </a:cxn>
                  <a:cxn ang="0">
                    <a:pos x="84" y="79"/>
                  </a:cxn>
                  <a:cxn ang="0">
                    <a:pos x="64" y="61"/>
                  </a:cxn>
                  <a:cxn ang="0">
                    <a:pos x="53" y="32"/>
                  </a:cxn>
                  <a:cxn ang="0">
                    <a:pos x="53" y="11"/>
                  </a:cxn>
                  <a:cxn ang="0">
                    <a:pos x="55" y="0"/>
                  </a:cxn>
                  <a:cxn ang="0">
                    <a:pos x="52" y="11"/>
                  </a:cxn>
                  <a:cxn ang="0">
                    <a:pos x="21" y="50"/>
                  </a:cxn>
                  <a:cxn ang="0">
                    <a:pos x="3" y="78"/>
                  </a:cxn>
                  <a:cxn ang="0">
                    <a:pos x="0" y="99"/>
                  </a:cxn>
                  <a:cxn ang="0">
                    <a:pos x="3" y="118"/>
                  </a:cxn>
                  <a:cxn ang="0">
                    <a:pos x="19" y="151"/>
                  </a:cxn>
                  <a:cxn ang="0">
                    <a:pos x="49" y="195"/>
                  </a:cxn>
                  <a:cxn ang="0">
                    <a:pos x="59" y="219"/>
                  </a:cxn>
                  <a:cxn ang="0">
                    <a:pos x="59" y="238"/>
                  </a:cxn>
                  <a:cxn ang="0">
                    <a:pos x="52" y="261"/>
                  </a:cxn>
                  <a:cxn ang="0">
                    <a:pos x="52" y="301"/>
                  </a:cxn>
                  <a:cxn ang="0">
                    <a:pos x="59" y="318"/>
                  </a:cxn>
                  <a:cxn ang="0">
                    <a:pos x="72" y="330"/>
                  </a:cxn>
                  <a:cxn ang="0">
                    <a:pos x="85" y="344"/>
                  </a:cxn>
                  <a:cxn ang="0">
                    <a:pos x="99" y="367"/>
                  </a:cxn>
                  <a:cxn ang="0">
                    <a:pos x="116" y="382"/>
                  </a:cxn>
                  <a:cxn ang="0">
                    <a:pos x="118" y="400"/>
                  </a:cxn>
                </a:cxnLst>
                <a:rect l="0" t="0" r="r" b="b"/>
                <a:pathLst>
                  <a:path w="298" h="400">
                    <a:moveTo>
                      <a:pt x="118" y="400"/>
                    </a:moveTo>
                    <a:lnTo>
                      <a:pt x="118" y="400"/>
                    </a:lnTo>
                    <a:lnTo>
                      <a:pt x="118" y="393"/>
                    </a:lnTo>
                    <a:lnTo>
                      <a:pt x="120" y="386"/>
                    </a:lnTo>
                    <a:lnTo>
                      <a:pt x="122" y="380"/>
                    </a:lnTo>
                    <a:lnTo>
                      <a:pt x="125" y="376"/>
                    </a:lnTo>
                    <a:lnTo>
                      <a:pt x="129" y="371"/>
                    </a:lnTo>
                    <a:lnTo>
                      <a:pt x="133" y="367"/>
                    </a:lnTo>
                    <a:lnTo>
                      <a:pt x="145" y="361"/>
                    </a:lnTo>
                    <a:lnTo>
                      <a:pt x="157" y="355"/>
                    </a:lnTo>
                    <a:lnTo>
                      <a:pt x="171" y="352"/>
                    </a:lnTo>
                    <a:lnTo>
                      <a:pt x="204" y="345"/>
                    </a:lnTo>
                    <a:lnTo>
                      <a:pt x="220" y="342"/>
                    </a:lnTo>
                    <a:lnTo>
                      <a:pt x="236" y="338"/>
                    </a:lnTo>
                    <a:lnTo>
                      <a:pt x="251" y="333"/>
                    </a:lnTo>
                    <a:lnTo>
                      <a:pt x="265" y="326"/>
                    </a:lnTo>
                    <a:lnTo>
                      <a:pt x="271" y="323"/>
                    </a:lnTo>
                    <a:lnTo>
                      <a:pt x="277" y="318"/>
                    </a:lnTo>
                    <a:lnTo>
                      <a:pt x="282" y="314"/>
                    </a:lnTo>
                    <a:lnTo>
                      <a:pt x="286" y="308"/>
                    </a:lnTo>
                    <a:lnTo>
                      <a:pt x="291" y="302"/>
                    </a:lnTo>
                    <a:lnTo>
                      <a:pt x="294" y="295"/>
                    </a:lnTo>
                    <a:lnTo>
                      <a:pt x="297" y="287"/>
                    </a:lnTo>
                    <a:lnTo>
                      <a:pt x="298" y="279"/>
                    </a:lnTo>
                    <a:lnTo>
                      <a:pt x="298" y="279"/>
                    </a:lnTo>
                    <a:lnTo>
                      <a:pt x="289" y="275"/>
                    </a:lnTo>
                    <a:lnTo>
                      <a:pt x="278" y="269"/>
                    </a:lnTo>
                    <a:lnTo>
                      <a:pt x="271" y="265"/>
                    </a:lnTo>
                    <a:lnTo>
                      <a:pt x="266" y="263"/>
                    </a:lnTo>
                    <a:lnTo>
                      <a:pt x="258" y="261"/>
                    </a:lnTo>
                    <a:lnTo>
                      <a:pt x="251" y="261"/>
                    </a:lnTo>
                    <a:lnTo>
                      <a:pt x="251" y="261"/>
                    </a:lnTo>
                    <a:lnTo>
                      <a:pt x="250" y="253"/>
                    </a:lnTo>
                    <a:lnTo>
                      <a:pt x="248" y="246"/>
                    </a:lnTo>
                    <a:lnTo>
                      <a:pt x="247" y="241"/>
                    </a:lnTo>
                    <a:lnTo>
                      <a:pt x="245" y="235"/>
                    </a:lnTo>
                    <a:lnTo>
                      <a:pt x="243" y="232"/>
                    </a:lnTo>
                    <a:lnTo>
                      <a:pt x="239" y="229"/>
                    </a:lnTo>
                    <a:lnTo>
                      <a:pt x="232" y="223"/>
                    </a:lnTo>
                    <a:lnTo>
                      <a:pt x="216" y="212"/>
                    </a:lnTo>
                    <a:lnTo>
                      <a:pt x="209" y="207"/>
                    </a:lnTo>
                    <a:lnTo>
                      <a:pt x="206" y="203"/>
                    </a:lnTo>
                    <a:lnTo>
                      <a:pt x="202" y="199"/>
                    </a:lnTo>
                    <a:lnTo>
                      <a:pt x="202" y="199"/>
                    </a:lnTo>
                    <a:lnTo>
                      <a:pt x="199" y="192"/>
                    </a:lnTo>
                    <a:lnTo>
                      <a:pt x="198" y="185"/>
                    </a:lnTo>
                    <a:lnTo>
                      <a:pt x="197" y="172"/>
                    </a:lnTo>
                    <a:lnTo>
                      <a:pt x="195" y="166"/>
                    </a:lnTo>
                    <a:lnTo>
                      <a:pt x="193" y="162"/>
                    </a:lnTo>
                    <a:lnTo>
                      <a:pt x="189" y="157"/>
                    </a:lnTo>
                    <a:lnTo>
                      <a:pt x="181" y="154"/>
                    </a:lnTo>
                    <a:lnTo>
                      <a:pt x="181" y="154"/>
                    </a:lnTo>
                    <a:lnTo>
                      <a:pt x="174" y="153"/>
                    </a:lnTo>
                    <a:lnTo>
                      <a:pt x="167" y="151"/>
                    </a:lnTo>
                    <a:lnTo>
                      <a:pt x="151" y="149"/>
                    </a:lnTo>
                    <a:lnTo>
                      <a:pt x="144" y="148"/>
                    </a:lnTo>
                    <a:lnTo>
                      <a:pt x="138" y="143"/>
                    </a:lnTo>
                    <a:lnTo>
                      <a:pt x="136" y="141"/>
                    </a:lnTo>
                    <a:lnTo>
                      <a:pt x="134" y="138"/>
                    </a:lnTo>
                    <a:lnTo>
                      <a:pt x="133" y="133"/>
                    </a:lnTo>
                    <a:lnTo>
                      <a:pt x="132" y="128"/>
                    </a:lnTo>
                    <a:lnTo>
                      <a:pt x="132" y="128"/>
                    </a:lnTo>
                    <a:lnTo>
                      <a:pt x="133" y="124"/>
                    </a:lnTo>
                    <a:lnTo>
                      <a:pt x="134" y="119"/>
                    </a:lnTo>
                    <a:lnTo>
                      <a:pt x="138" y="113"/>
                    </a:lnTo>
                    <a:lnTo>
                      <a:pt x="143" y="107"/>
                    </a:lnTo>
                    <a:lnTo>
                      <a:pt x="144" y="102"/>
                    </a:lnTo>
                    <a:lnTo>
                      <a:pt x="144" y="95"/>
                    </a:lnTo>
                    <a:lnTo>
                      <a:pt x="144" y="95"/>
                    </a:lnTo>
                    <a:lnTo>
                      <a:pt x="144" y="90"/>
                    </a:lnTo>
                    <a:lnTo>
                      <a:pt x="141" y="86"/>
                    </a:lnTo>
                    <a:lnTo>
                      <a:pt x="138" y="78"/>
                    </a:lnTo>
                    <a:lnTo>
                      <a:pt x="133" y="70"/>
                    </a:lnTo>
                    <a:lnTo>
                      <a:pt x="129" y="63"/>
                    </a:lnTo>
                    <a:lnTo>
                      <a:pt x="129" y="63"/>
                    </a:lnTo>
                    <a:lnTo>
                      <a:pt x="121" y="70"/>
                    </a:lnTo>
                    <a:lnTo>
                      <a:pt x="114" y="76"/>
                    </a:lnTo>
                    <a:lnTo>
                      <a:pt x="109" y="78"/>
                    </a:lnTo>
                    <a:lnTo>
                      <a:pt x="105" y="79"/>
                    </a:lnTo>
                    <a:lnTo>
                      <a:pt x="99" y="80"/>
                    </a:lnTo>
                    <a:lnTo>
                      <a:pt x="92" y="81"/>
                    </a:lnTo>
                    <a:lnTo>
                      <a:pt x="92" y="81"/>
                    </a:lnTo>
                    <a:lnTo>
                      <a:pt x="88" y="80"/>
                    </a:lnTo>
                    <a:lnTo>
                      <a:pt x="84" y="79"/>
                    </a:lnTo>
                    <a:lnTo>
                      <a:pt x="77" y="76"/>
                    </a:lnTo>
                    <a:lnTo>
                      <a:pt x="70" y="69"/>
                    </a:lnTo>
                    <a:lnTo>
                      <a:pt x="64" y="61"/>
                    </a:lnTo>
                    <a:lnTo>
                      <a:pt x="59" y="52"/>
                    </a:lnTo>
                    <a:lnTo>
                      <a:pt x="55" y="42"/>
                    </a:lnTo>
                    <a:lnTo>
                      <a:pt x="53" y="32"/>
                    </a:lnTo>
                    <a:lnTo>
                      <a:pt x="52" y="21"/>
                    </a:lnTo>
                    <a:lnTo>
                      <a:pt x="52" y="21"/>
                    </a:lnTo>
                    <a:lnTo>
                      <a:pt x="53" y="11"/>
                    </a:lnTo>
                    <a:lnTo>
                      <a:pt x="54" y="4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6" y="23"/>
                    </a:lnTo>
                    <a:lnTo>
                      <a:pt x="38" y="32"/>
                    </a:lnTo>
                    <a:lnTo>
                      <a:pt x="21" y="50"/>
                    </a:lnTo>
                    <a:lnTo>
                      <a:pt x="13" y="61"/>
                    </a:lnTo>
                    <a:lnTo>
                      <a:pt x="7" y="71"/>
                    </a:lnTo>
                    <a:lnTo>
                      <a:pt x="3" y="78"/>
                    </a:lnTo>
                    <a:lnTo>
                      <a:pt x="2" y="84"/>
                    </a:lnTo>
                    <a:lnTo>
                      <a:pt x="1" y="92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1" y="109"/>
                    </a:lnTo>
                    <a:lnTo>
                      <a:pt x="3" y="118"/>
                    </a:lnTo>
                    <a:lnTo>
                      <a:pt x="6" y="127"/>
                    </a:lnTo>
                    <a:lnTo>
                      <a:pt x="9" y="135"/>
                    </a:lnTo>
                    <a:lnTo>
                      <a:pt x="19" y="151"/>
                    </a:lnTo>
                    <a:lnTo>
                      <a:pt x="30" y="166"/>
                    </a:lnTo>
                    <a:lnTo>
                      <a:pt x="40" y="180"/>
                    </a:lnTo>
                    <a:lnTo>
                      <a:pt x="49" y="195"/>
                    </a:lnTo>
                    <a:lnTo>
                      <a:pt x="54" y="203"/>
                    </a:lnTo>
                    <a:lnTo>
                      <a:pt x="56" y="210"/>
                    </a:lnTo>
                    <a:lnTo>
                      <a:pt x="59" y="219"/>
                    </a:lnTo>
                    <a:lnTo>
                      <a:pt x="59" y="227"/>
                    </a:lnTo>
                    <a:lnTo>
                      <a:pt x="59" y="227"/>
                    </a:lnTo>
                    <a:lnTo>
                      <a:pt x="59" y="238"/>
                    </a:lnTo>
                    <a:lnTo>
                      <a:pt x="57" y="247"/>
                    </a:lnTo>
                    <a:lnTo>
                      <a:pt x="55" y="254"/>
                    </a:lnTo>
                    <a:lnTo>
                      <a:pt x="52" y="261"/>
                    </a:lnTo>
                    <a:lnTo>
                      <a:pt x="52" y="261"/>
                    </a:lnTo>
                    <a:lnTo>
                      <a:pt x="52" y="301"/>
                    </a:lnTo>
                    <a:lnTo>
                      <a:pt x="52" y="301"/>
                    </a:lnTo>
                    <a:lnTo>
                      <a:pt x="53" y="308"/>
                    </a:lnTo>
                    <a:lnTo>
                      <a:pt x="55" y="314"/>
                    </a:lnTo>
                    <a:lnTo>
                      <a:pt x="59" y="318"/>
                    </a:lnTo>
                    <a:lnTo>
                      <a:pt x="63" y="323"/>
                    </a:lnTo>
                    <a:lnTo>
                      <a:pt x="68" y="328"/>
                    </a:lnTo>
                    <a:lnTo>
                      <a:pt x="72" y="330"/>
                    </a:lnTo>
                    <a:lnTo>
                      <a:pt x="82" y="334"/>
                    </a:lnTo>
                    <a:lnTo>
                      <a:pt x="82" y="334"/>
                    </a:lnTo>
                    <a:lnTo>
                      <a:pt x="85" y="344"/>
                    </a:lnTo>
                    <a:lnTo>
                      <a:pt x="88" y="352"/>
                    </a:lnTo>
                    <a:lnTo>
                      <a:pt x="93" y="360"/>
                    </a:lnTo>
                    <a:lnTo>
                      <a:pt x="99" y="367"/>
                    </a:lnTo>
                    <a:lnTo>
                      <a:pt x="105" y="372"/>
                    </a:lnTo>
                    <a:lnTo>
                      <a:pt x="110" y="378"/>
                    </a:lnTo>
                    <a:lnTo>
                      <a:pt x="116" y="382"/>
                    </a:lnTo>
                    <a:lnTo>
                      <a:pt x="122" y="385"/>
                    </a:lnTo>
                    <a:lnTo>
                      <a:pt x="122" y="385"/>
                    </a:lnTo>
                    <a:lnTo>
                      <a:pt x="118" y="400"/>
                    </a:lnTo>
                    <a:lnTo>
                      <a:pt x="118" y="4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3" name="Freeform 69"/>
              <p:cNvSpPr>
                <a:spLocks/>
              </p:cNvSpPr>
              <p:nvPr/>
            </p:nvSpPr>
            <p:spPr bwMode="auto">
              <a:xfrm>
                <a:off x="5671672" y="4937357"/>
                <a:ext cx="219711" cy="238905"/>
              </a:xfrm>
              <a:custGeom>
                <a:avLst/>
                <a:gdLst/>
                <a:ahLst/>
                <a:cxnLst>
                  <a:cxn ang="0">
                    <a:pos x="341" y="95"/>
                  </a:cxn>
                  <a:cxn ang="0">
                    <a:pos x="324" y="72"/>
                  </a:cxn>
                  <a:cxn ang="0">
                    <a:pos x="290" y="63"/>
                  </a:cxn>
                  <a:cxn ang="0">
                    <a:pos x="280" y="65"/>
                  </a:cxn>
                  <a:cxn ang="0">
                    <a:pos x="258" y="77"/>
                  </a:cxn>
                  <a:cxn ang="0">
                    <a:pos x="249" y="77"/>
                  </a:cxn>
                  <a:cxn ang="0">
                    <a:pos x="240" y="69"/>
                  </a:cxn>
                  <a:cxn ang="0">
                    <a:pos x="228" y="55"/>
                  </a:cxn>
                  <a:cxn ang="0">
                    <a:pos x="214" y="49"/>
                  </a:cxn>
                  <a:cxn ang="0">
                    <a:pos x="183" y="42"/>
                  </a:cxn>
                  <a:cxn ang="0">
                    <a:pos x="173" y="36"/>
                  </a:cxn>
                  <a:cxn ang="0">
                    <a:pos x="164" y="19"/>
                  </a:cxn>
                  <a:cxn ang="0">
                    <a:pos x="153" y="2"/>
                  </a:cxn>
                  <a:cxn ang="0">
                    <a:pos x="136" y="19"/>
                  </a:cxn>
                  <a:cxn ang="0">
                    <a:pos x="129" y="22"/>
                  </a:cxn>
                  <a:cxn ang="0">
                    <a:pos x="90" y="22"/>
                  </a:cxn>
                  <a:cxn ang="0">
                    <a:pos x="78" y="15"/>
                  </a:cxn>
                  <a:cxn ang="0">
                    <a:pos x="56" y="45"/>
                  </a:cxn>
                  <a:cxn ang="0">
                    <a:pos x="22" y="95"/>
                  </a:cxn>
                  <a:cxn ang="0">
                    <a:pos x="0" y="114"/>
                  </a:cxn>
                  <a:cxn ang="0">
                    <a:pos x="25" y="120"/>
                  </a:cxn>
                  <a:cxn ang="0">
                    <a:pos x="44" y="138"/>
                  </a:cxn>
                  <a:cxn ang="0">
                    <a:pos x="59" y="162"/>
                  </a:cxn>
                  <a:cxn ang="0">
                    <a:pos x="73" y="175"/>
                  </a:cxn>
                  <a:cxn ang="0">
                    <a:pos x="99" y="191"/>
                  </a:cxn>
                  <a:cxn ang="0">
                    <a:pos x="110" y="207"/>
                  </a:cxn>
                  <a:cxn ang="0">
                    <a:pos x="114" y="231"/>
                  </a:cxn>
                  <a:cxn ang="0">
                    <a:pos x="112" y="241"/>
                  </a:cxn>
                  <a:cxn ang="0">
                    <a:pos x="101" y="269"/>
                  </a:cxn>
                  <a:cxn ang="0">
                    <a:pos x="101" y="284"/>
                  </a:cxn>
                  <a:cxn ang="0">
                    <a:pos x="107" y="305"/>
                  </a:cxn>
                  <a:cxn ang="0">
                    <a:pos x="124" y="323"/>
                  </a:cxn>
                  <a:cxn ang="0">
                    <a:pos x="140" y="341"/>
                  </a:cxn>
                  <a:cxn ang="0">
                    <a:pos x="147" y="362"/>
                  </a:cxn>
                  <a:cxn ang="0">
                    <a:pos x="147" y="376"/>
                  </a:cxn>
                  <a:cxn ang="0">
                    <a:pos x="133" y="392"/>
                  </a:cxn>
                  <a:cxn ang="0">
                    <a:pos x="126" y="407"/>
                  </a:cxn>
                  <a:cxn ang="0">
                    <a:pos x="127" y="415"/>
                  </a:cxn>
                  <a:cxn ang="0">
                    <a:pos x="135" y="422"/>
                  </a:cxn>
                  <a:cxn ang="0">
                    <a:pos x="144" y="422"/>
                  </a:cxn>
                  <a:cxn ang="0">
                    <a:pos x="158" y="407"/>
                  </a:cxn>
                  <a:cxn ang="0">
                    <a:pos x="165" y="404"/>
                  </a:cxn>
                  <a:cxn ang="0">
                    <a:pos x="204" y="404"/>
                  </a:cxn>
                  <a:cxn ang="0">
                    <a:pos x="235" y="394"/>
                  </a:cxn>
                  <a:cxn ang="0">
                    <a:pos x="250" y="393"/>
                  </a:cxn>
                  <a:cxn ang="0">
                    <a:pos x="273" y="399"/>
                  </a:cxn>
                  <a:cxn ang="0">
                    <a:pos x="297" y="404"/>
                  </a:cxn>
                  <a:cxn ang="0">
                    <a:pos x="324" y="400"/>
                  </a:cxn>
                  <a:cxn ang="0">
                    <a:pos x="347" y="379"/>
                  </a:cxn>
                  <a:cxn ang="0">
                    <a:pos x="353" y="341"/>
                  </a:cxn>
                  <a:cxn ang="0">
                    <a:pos x="350" y="324"/>
                  </a:cxn>
                  <a:cxn ang="0">
                    <a:pos x="334" y="294"/>
                  </a:cxn>
                  <a:cxn ang="0">
                    <a:pos x="303" y="249"/>
                  </a:cxn>
                  <a:cxn ang="0">
                    <a:pos x="295" y="223"/>
                  </a:cxn>
                  <a:cxn ang="0">
                    <a:pos x="295" y="206"/>
                  </a:cxn>
                  <a:cxn ang="0">
                    <a:pos x="301" y="185"/>
                  </a:cxn>
                  <a:cxn ang="0">
                    <a:pos x="332" y="146"/>
                  </a:cxn>
                  <a:cxn ang="0">
                    <a:pos x="346" y="125"/>
                  </a:cxn>
                </a:cxnLst>
                <a:rect l="0" t="0" r="r" b="b"/>
                <a:pathLst>
                  <a:path w="353" h="422">
                    <a:moveTo>
                      <a:pt x="349" y="114"/>
                    </a:moveTo>
                    <a:lnTo>
                      <a:pt x="349" y="114"/>
                    </a:lnTo>
                    <a:lnTo>
                      <a:pt x="341" y="95"/>
                    </a:lnTo>
                    <a:lnTo>
                      <a:pt x="336" y="86"/>
                    </a:lnTo>
                    <a:lnTo>
                      <a:pt x="331" y="79"/>
                    </a:lnTo>
                    <a:lnTo>
                      <a:pt x="324" y="72"/>
                    </a:lnTo>
                    <a:lnTo>
                      <a:pt x="316" y="66"/>
                    </a:lnTo>
                    <a:lnTo>
                      <a:pt x="304" y="64"/>
                    </a:lnTo>
                    <a:lnTo>
                      <a:pt x="290" y="63"/>
                    </a:lnTo>
                    <a:lnTo>
                      <a:pt x="290" y="63"/>
                    </a:lnTo>
                    <a:lnTo>
                      <a:pt x="286" y="63"/>
                    </a:lnTo>
                    <a:lnTo>
                      <a:pt x="280" y="65"/>
                    </a:lnTo>
                    <a:lnTo>
                      <a:pt x="271" y="70"/>
                    </a:lnTo>
                    <a:lnTo>
                      <a:pt x="262" y="74"/>
                    </a:lnTo>
                    <a:lnTo>
                      <a:pt x="258" y="77"/>
                    </a:lnTo>
                    <a:lnTo>
                      <a:pt x="254" y="77"/>
                    </a:lnTo>
                    <a:lnTo>
                      <a:pt x="254" y="77"/>
                    </a:lnTo>
                    <a:lnTo>
                      <a:pt x="249" y="77"/>
                    </a:lnTo>
                    <a:lnTo>
                      <a:pt x="246" y="74"/>
                    </a:lnTo>
                    <a:lnTo>
                      <a:pt x="242" y="72"/>
                    </a:lnTo>
                    <a:lnTo>
                      <a:pt x="240" y="69"/>
                    </a:lnTo>
                    <a:lnTo>
                      <a:pt x="235" y="62"/>
                    </a:lnTo>
                    <a:lnTo>
                      <a:pt x="232" y="58"/>
                    </a:lnTo>
                    <a:lnTo>
                      <a:pt x="228" y="55"/>
                    </a:lnTo>
                    <a:lnTo>
                      <a:pt x="228" y="55"/>
                    </a:lnTo>
                    <a:lnTo>
                      <a:pt x="221" y="51"/>
                    </a:lnTo>
                    <a:lnTo>
                      <a:pt x="214" y="49"/>
                    </a:lnTo>
                    <a:lnTo>
                      <a:pt x="203" y="46"/>
                    </a:lnTo>
                    <a:lnTo>
                      <a:pt x="193" y="45"/>
                    </a:lnTo>
                    <a:lnTo>
                      <a:pt x="183" y="42"/>
                    </a:lnTo>
                    <a:lnTo>
                      <a:pt x="180" y="41"/>
                    </a:lnTo>
                    <a:lnTo>
                      <a:pt x="176" y="39"/>
                    </a:lnTo>
                    <a:lnTo>
                      <a:pt x="173" y="36"/>
                    </a:lnTo>
                    <a:lnTo>
                      <a:pt x="170" y="32"/>
                    </a:lnTo>
                    <a:lnTo>
                      <a:pt x="167" y="26"/>
                    </a:lnTo>
                    <a:lnTo>
                      <a:pt x="164" y="19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3" y="2"/>
                    </a:lnTo>
                    <a:lnTo>
                      <a:pt x="149" y="5"/>
                    </a:lnTo>
                    <a:lnTo>
                      <a:pt x="142" y="12"/>
                    </a:lnTo>
                    <a:lnTo>
                      <a:pt x="136" y="19"/>
                    </a:lnTo>
                    <a:lnTo>
                      <a:pt x="133" y="22"/>
                    </a:lnTo>
                    <a:lnTo>
                      <a:pt x="129" y="22"/>
                    </a:lnTo>
                    <a:lnTo>
                      <a:pt x="129" y="22"/>
                    </a:lnTo>
                    <a:lnTo>
                      <a:pt x="96" y="22"/>
                    </a:lnTo>
                    <a:lnTo>
                      <a:pt x="96" y="22"/>
                    </a:lnTo>
                    <a:lnTo>
                      <a:pt x="90" y="22"/>
                    </a:lnTo>
                    <a:lnTo>
                      <a:pt x="86" y="19"/>
                    </a:lnTo>
                    <a:lnTo>
                      <a:pt x="81" y="17"/>
                    </a:lnTo>
                    <a:lnTo>
                      <a:pt x="78" y="15"/>
                    </a:lnTo>
                    <a:lnTo>
                      <a:pt x="78" y="15"/>
                    </a:lnTo>
                    <a:lnTo>
                      <a:pt x="65" y="30"/>
                    </a:lnTo>
                    <a:lnTo>
                      <a:pt x="56" y="45"/>
                    </a:lnTo>
                    <a:lnTo>
                      <a:pt x="40" y="71"/>
                    </a:lnTo>
                    <a:lnTo>
                      <a:pt x="31" y="84"/>
                    </a:lnTo>
                    <a:lnTo>
                      <a:pt x="22" y="95"/>
                    </a:lnTo>
                    <a:lnTo>
                      <a:pt x="13" y="104"/>
                    </a:lnTo>
                    <a:lnTo>
                      <a:pt x="7" y="10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4" y="117"/>
                    </a:lnTo>
                    <a:lnTo>
                      <a:pt x="25" y="120"/>
                    </a:lnTo>
                    <a:lnTo>
                      <a:pt x="33" y="125"/>
                    </a:lnTo>
                    <a:lnTo>
                      <a:pt x="40" y="131"/>
                    </a:lnTo>
                    <a:lnTo>
                      <a:pt x="44" y="138"/>
                    </a:lnTo>
                    <a:lnTo>
                      <a:pt x="50" y="145"/>
                    </a:lnTo>
                    <a:lnTo>
                      <a:pt x="59" y="162"/>
                    </a:lnTo>
                    <a:lnTo>
                      <a:pt x="59" y="162"/>
                    </a:lnTo>
                    <a:lnTo>
                      <a:pt x="61" y="165"/>
                    </a:lnTo>
                    <a:lnTo>
                      <a:pt x="65" y="169"/>
                    </a:lnTo>
                    <a:lnTo>
                      <a:pt x="73" y="175"/>
                    </a:lnTo>
                    <a:lnTo>
                      <a:pt x="81" y="179"/>
                    </a:lnTo>
                    <a:lnTo>
                      <a:pt x="91" y="184"/>
                    </a:lnTo>
                    <a:lnTo>
                      <a:pt x="99" y="191"/>
                    </a:lnTo>
                    <a:lnTo>
                      <a:pt x="104" y="195"/>
                    </a:lnTo>
                    <a:lnTo>
                      <a:pt x="107" y="200"/>
                    </a:lnTo>
                    <a:lnTo>
                      <a:pt x="110" y="207"/>
                    </a:lnTo>
                    <a:lnTo>
                      <a:pt x="112" y="214"/>
                    </a:lnTo>
                    <a:lnTo>
                      <a:pt x="114" y="222"/>
                    </a:lnTo>
                    <a:lnTo>
                      <a:pt x="114" y="231"/>
                    </a:lnTo>
                    <a:lnTo>
                      <a:pt x="114" y="231"/>
                    </a:lnTo>
                    <a:lnTo>
                      <a:pt x="113" y="237"/>
                    </a:lnTo>
                    <a:lnTo>
                      <a:pt x="112" y="241"/>
                    </a:lnTo>
                    <a:lnTo>
                      <a:pt x="107" y="252"/>
                    </a:lnTo>
                    <a:lnTo>
                      <a:pt x="102" y="263"/>
                    </a:lnTo>
                    <a:lnTo>
                      <a:pt x="101" y="269"/>
                    </a:lnTo>
                    <a:lnTo>
                      <a:pt x="99" y="276"/>
                    </a:lnTo>
                    <a:lnTo>
                      <a:pt x="99" y="276"/>
                    </a:lnTo>
                    <a:lnTo>
                      <a:pt x="101" y="284"/>
                    </a:lnTo>
                    <a:lnTo>
                      <a:pt x="102" y="292"/>
                    </a:lnTo>
                    <a:lnTo>
                      <a:pt x="104" y="299"/>
                    </a:lnTo>
                    <a:lnTo>
                      <a:pt x="107" y="305"/>
                    </a:lnTo>
                    <a:lnTo>
                      <a:pt x="111" y="310"/>
                    </a:lnTo>
                    <a:lnTo>
                      <a:pt x="114" y="315"/>
                    </a:lnTo>
                    <a:lnTo>
                      <a:pt x="124" y="323"/>
                    </a:lnTo>
                    <a:lnTo>
                      <a:pt x="133" y="332"/>
                    </a:lnTo>
                    <a:lnTo>
                      <a:pt x="136" y="337"/>
                    </a:lnTo>
                    <a:lnTo>
                      <a:pt x="140" y="341"/>
                    </a:lnTo>
                    <a:lnTo>
                      <a:pt x="143" y="347"/>
                    </a:lnTo>
                    <a:lnTo>
                      <a:pt x="145" y="354"/>
                    </a:lnTo>
                    <a:lnTo>
                      <a:pt x="147" y="362"/>
                    </a:lnTo>
                    <a:lnTo>
                      <a:pt x="148" y="371"/>
                    </a:lnTo>
                    <a:lnTo>
                      <a:pt x="148" y="371"/>
                    </a:lnTo>
                    <a:lnTo>
                      <a:pt x="147" y="376"/>
                    </a:lnTo>
                    <a:lnTo>
                      <a:pt x="144" y="381"/>
                    </a:lnTo>
                    <a:lnTo>
                      <a:pt x="136" y="389"/>
                    </a:lnTo>
                    <a:lnTo>
                      <a:pt x="133" y="392"/>
                    </a:lnTo>
                    <a:lnTo>
                      <a:pt x="129" y="397"/>
                    </a:lnTo>
                    <a:lnTo>
                      <a:pt x="127" y="401"/>
                    </a:lnTo>
                    <a:lnTo>
                      <a:pt x="126" y="407"/>
                    </a:lnTo>
                    <a:lnTo>
                      <a:pt x="126" y="407"/>
                    </a:lnTo>
                    <a:lnTo>
                      <a:pt x="126" y="412"/>
                    </a:lnTo>
                    <a:lnTo>
                      <a:pt x="127" y="415"/>
                    </a:lnTo>
                    <a:lnTo>
                      <a:pt x="128" y="417"/>
                    </a:lnTo>
                    <a:lnTo>
                      <a:pt x="130" y="420"/>
                    </a:lnTo>
                    <a:lnTo>
                      <a:pt x="135" y="422"/>
                    </a:lnTo>
                    <a:lnTo>
                      <a:pt x="141" y="422"/>
                    </a:lnTo>
                    <a:lnTo>
                      <a:pt x="141" y="422"/>
                    </a:lnTo>
                    <a:lnTo>
                      <a:pt x="144" y="422"/>
                    </a:lnTo>
                    <a:lnTo>
                      <a:pt x="148" y="420"/>
                    </a:lnTo>
                    <a:lnTo>
                      <a:pt x="152" y="413"/>
                    </a:lnTo>
                    <a:lnTo>
                      <a:pt x="158" y="407"/>
                    </a:lnTo>
                    <a:lnTo>
                      <a:pt x="162" y="405"/>
                    </a:lnTo>
                    <a:lnTo>
                      <a:pt x="165" y="404"/>
                    </a:lnTo>
                    <a:lnTo>
                      <a:pt x="165" y="404"/>
                    </a:lnTo>
                    <a:lnTo>
                      <a:pt x="199" y="404"/>
                    </a:lnTo>
                    <a:lnTo>
                      <a:pt x="199" y="404"/>
                    </a:lnTo>
                    <a:lnTo>
                      <a:pt x="204" y="404"/>
                    </a:lnTo>
                    <a:lnTo>
                      <a:pt x="210" y="402"/>
                    </a:lnTo>
                    <a:lnTo>
                      <a:pt x="223" y="399"/>
                    </a:lnTo>
                    <a:lnTo>
                      <a:pt x="235" y="394"/>
                    </a:lnTo>
                    <a:lnTo>
                      <a:pt x="242" y="393"/>
                    </a:lnTo>
                    <a:lnTo>
                      <a:pt x="250" y="393"/>
                    </a:lnTo>
                    <a:lnTo>
                      <a:pt x="250" y="393"/>
                    </a:lnTo>
                    <a:lnTo>
                      <a:pt x="257" y="393"/>
                    </a:lnTo>
                    <a:lnTo>
                      <a:pt x="263" y="394"/>
                    </a:lnTo>
                    <a:lnTo>
                      <a:pt x="273" y="399"/>
                    </a:lnTo>
                    <a:lnTo>
                      <a:pt x="283" y="402"/>
                    </a:lnTo>
                    <a:lnTo>
                      <a:pt x="290" y="404"/>
                    </a:lnTo>
                    <a:lnTo>
                      <a:pt x="297" y="404"/>
                    </a:lnTo>
                    <a:lnTo>
                      <a:pt x="297" y="404"/>
                    </a:lnTo>
                    <a:lnTo>
                      <a:pt x="312" y="404"/>
                    </a:lnTo>
                    <a:lnTo>
                      <a:pt x="324" y="400"/>
                    </a:lnTo>
                    <a:lnTo>
                      <a:pt x="333" y="394"/>
                    </a:lnTo>
                    <a:lnTo>
                      <a:pt x="341" y="387"/>
                    </a:lnTo>
                    <a:lnTo>
                      <a:pt x="347" y="379"/>
                    </a:lnTo>
                    <a:lnTo>
                      <a:pt x="350" y="368"/>
                    </a:lnTo>
                    <a:lnTo>
                      <a:pt x="353" y="356"/>
                    </a:lnTo>
                    <a:lnTo>
                      <a:pt x="353" y="341"/>
                    </a:lnTo>
                    <a:lnTo>
                      <a:pt x="353" y="341"/>
                    </a:lnTo>
                    <a:lnTo>
                      <a:pt x="353" y="333"/>
                    </a:lnTo>
                    <a:lnTo>
                      <a:pt x="350" y="324"/>
                    </a:lnTo>
                    <a:lnTo>
                      <a:pt x="348" y="317"/>
                    </a:lnTo>
                    <a:lnTo>
                      <a:pt x="343" y="309"/>
                    </a:lnTo>
                    <a:lnTo>
                      <a:pt x="334" y="294"/>
                    </a:lnTo>
                    <a:lnTo>
                      <a:pt x="324" y="280"/>
                    </a:lnTo>
                    <a:lnTo>
                      <a:pt x="313" y="265"/>
                    </a:lnTo>
                    <a:lnTo>
                      <a:pt x="303" y="249"/>
                    </a:lnTo>
                    <a:lnTo>
                      <a:pt x="300" y="241"/>
                    </a:lnTo>
                    <a:lnTo>
                      <a:pt x="297" y="232"/>
                    </a:lnTo>
                    <a:lnTo>
                      <a:pt x="295" y="223"/>
                    </a:lnTo>
                    <a:lnTo>
                      <a:pt x="294" y="213"/>
                    </a:lnTo>
                    <a:lnTo>
                      <a:pt x="294" y="213"/>
                    </a:lnTo>
                    <a:lnTo>
                      <a:pt x="295" y="206"/>
                    </a:lnTo>
                    <a:lnTo>
                      <a:pt x="296" y="198"/>
                    </a:lnTo>
                    <a:lnTo>
                      <a:pt x="297" y="192"/>
                    </a:lnTo>
                    <a:lnTo>
                      <a:pt x="301" y="185"/>
                    </a:lnTo>
                    <a:lnTo>
                      <a:pt x="307" y="175"/>
                    </a:lnTo>
                    <a:lnTo>
                      <a:pt x="315" y="164"/>
                    </a:lnTo>
                    <a:lnTo>
                      <a:pt x="332" y="146"/>
                    </a:lnTo>
                    <a:lnTo>
                      <a:pt x="340" y="137"/>
                    </a:lnTo>
                    <a:lnTo>
                      <a:pt x="346" y="125"/>
                    </a:lnTo>
                    <a:lnTo>
                      <a:pt x="346" y="125"/>
                    </a:lnTo>
                    <a:lnTo>
                      <a:pt x="349" y="114"/>
                    </a:lnTo>
                    <a:lnTo>
                      <a:pt x="349" y="114"/>
                    </a:lnTo>
                    <a:close/>
                  </a:path>
                </a:pathLst>
              </a:custGeom>
              <a:solidFill>
                <a:srgbClr val="FFC000"/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4" name="Freeform 70"/>
              <p:cNvSpPr>
                <a:spLocks/>
              </p:cNvSpPr>
              <p:nvPr/>
            </p:nvSpPr>
            <p:spPr bwMode="auto">
              <a:xfrm>
                <a:off x="5935074" y="5029069"/>
                <a:ext cx="215965" cy="131341"/>
              </a:xfrm>
              <a:custGeom>
                <a:avLst/>
                <a:gdLst/>
                <a:ahLst/>
                <a:cxnLst>
                  <a:cxn ang="0">
                    <a:pos x="341" y="182"/>
                  </a:cxn>
                  <a:cxn ang="0">
                    <a:pos x="330" y="179"/>
                  </a:cxn>
                  <a:cxn ang="0">
                    <a:pos x="290" y="179"/>
                  </a:cxn>
                  <a:cxn ang="0">
                    <a:pos x="284" y="209"/>
                  </a:cxn>
                  <a:cxn ang="0">
                    <a:pos x="266" y="224"/>
                  </a:cxn>
                  <a:cxn ang="0">
                    <a:pos x="246" y="228"/>
                  </a:cxn>
                  <a:cxn ang="0">
                    <a:pos x="233" y="220"/>
                  </a:cxn>
                  <a:cxn ang="0">
                    <a:pos x="222" y="206"/>
                  </a:cxn>
                  <a:cxn ang="0">
                    <a:pos x="213" y="201"/>
                  </a:cxn>
                  <a:cxn ang="0">
                    <a:pos x="194" y="216"/>
                  </a:cxn>
                  <a:cxn ang="0">
                    <a:pos x="177" y="230"/>
                  </a:cxn>
                  <a:cxn ang="0">
                    <a:pos x="160" y="227"/>
                  </a:cxn>
                  <a:cxn ang="0">
                    <a:pos x="137" y="215"/>
                  </a:cxn>
                  <a:cxn ang="0">
                    <a:pos x="122" y="213"/>
                  </a:cxn>
                  <a:cxn ang="0">
                    <a:pos x="118" y="193"/>
                  </a:cxn>
                  <a:cxn ang="0">
                    <a:pos x="110" y="181"/>
                  </a:cxn>
                  <a:cxn ang="0">
                    <a:pos x="80" y="159"/>
                  </a:cxn>
                  <a:cxn ang="0">
                    <a:pos x="73" y="151"/>
                  </a:cxn>
                  <a:cxn ang="0">
                    <a:pos x="68" y="124"/>
                  </a:cxn>
                  <a:cxn ang="0">
                    <a:pos x="60" y="109"/>
                  </a:cxn>
                  <a:cxn ang="0">
                    <a:pos x="45" y="105"/>
                  </a:cxn>
                  <a:cxn ang="0">
                    <a:pos x="15" y="100"/>
                  </a:cxn>
                  <a:cxn ang="0">
                    <a:pos x="5" y="90"/>
                  </a:cxn>
                  <a:cxn ang="0">
                    <a:pos x="3" y="80"/>
                  </a:cxn>
                  <a:cxn ang="0">
                    <a:pos x="9" y="65"/>
                  </a:cxn>
                  <a:cxn ang="0">
                    <a:pos x="15" y="47"/>
                  </a:cxn>
                  <a:cxn ang="0">
                    <a:pos x="12" y="38"/>
                  </a:cxn>
                  <a:cxn ang="0">
                    <a:pos x="0" y="15"/>
                  </a:cxn>
                  <a:cxn ang="0">
                    <a:pos x="11" y="4"/>
                  </a:cxn>
                  <a:cxn ang="0">
                    <a:pos x="25" y="0"/>
                  </a:cxn>
                  <a:cxn ang="0">
                    <a:pos x="68" y="6"/>
                  </a:cxn>
                  <a:cxn ang="0">
                    <a:pos x="110" y="10"/>
                  </a:cxn>
                  <a:cxn ang="0">
                    <a:pos x="112" y="16"/>
                  </a:cxn>
                  <a:cxn ang="0">
                    <a:pos x="138" y="34"/>
                  </a:cxn>
                  <a:cxn ang="0">
                    <a:pos x="171" y="46"/>
                  </a:cxn>
                  <a:cxn ang="0">
                    <a:pos x="188" y="47"/>
                  </a:cxn>
                  <a:cxn ang="0">
                    <a:pos x="206" y="37"/>
                  </a:cxn>
                  <a:cxn ang="0">
                    <a:pos x="221" y="18"/>
                  </a:cxn>
                  <a:cxn ang="0">
                    <a:pos x="231" y="55"/>
                  </a:cxn>
                  <a:cxn ang="0">
                    <a:pos x="236" y="65"/>
                  </a:cxn>
                  <a:cxn ang="0">
                    <a:pos x="264" y="84"/>
                  </a:cxn>
                  <a:cxn ang="0">
                    <a:pos x="285" y="99"/>
                  </a:cxn>
                  <a:cxn ang="0">
                    <a:pos x="285" y="109"/>
                  </a:cxn>
                  <a:cxn ang="0">
                    <a:pos x="271" y="106"/>
                  </a:cxn>
                  <a:cxn ang="0">
                    <a:pos x="271" y="128"/>
                  </a:cxn>
                  <a:cxn ang="0">
                    <a:pos x="282" y="137"/>
                  </a:cxn>
                  <a:cxn ang="0">
                    <a:pos x="301" y="145"/>
                  </a:cxn>
                  <a:cxn ang="0">
                    <a:pos x="325" y="151"/>
                  </a:cxn>
                  <a:cxn ang="0">
                    <a:pos x="338" y="162"/>
                  </a:cxn>
                  <a:cxn ang="0">
                    <a:pos x="345" y="176"/>
                  </a:cxn>
                </a:cxnLst>
                <a:rect l="0" t="0" r="r" b="b"/>
                <a:pathLst>
                  <a:path w="345" h="231">
                    <a:moveTo>
                      <a:pt x="345" y="183"/>
                    </a:moveTo>
                    <a:lnTo>
                      <a:pt x="345" y="183"/>
                    </a:lnTo>
                    <a:lnTo>
                      <a:pt x="341" y="182"/>
                    </a:lnTo>
                    <a:lnTo>
                      <a:pt x="338" y="181"/>
                    </a:lnTo>
                    <a:lnTo>
                      <a:pt x="330" y="179"/>
                    </a:lnTo>
                    <a:lnTo>
                      <a:pt x="330" y="179"/>
                    </a:lnTo>
                    <a:lnTo>
                      <a:pt x="290" y="179"/>
                    </a:lnTo>
                    <a:lnTo>
                      <a:pt x="290" y="179"/>
                    </a:lnTo>
                    <a:lnTo>
                      <a:pt x="290" y="179"/>
                    </a:lnTo>
                    <a:lnTo>
                      <a:pt x="290" y="191"/>
                    </a:lnTo>
                    <a:lnTo>
                      <a:pt x="287" y="201"/>
                    </a:lnTo>
                    <a:lnTo>
                      <a:pt x="284" y="209"/>
                    </a:lnTo>
                    <a:lnTo>
                      <a:pt x="279" y="216"/>
                    </a:lnTo>
                    <a:lnTo>
                      <a:pt x="272" y="221"/>
                    </a:lnTo>
                    <a:lnTo>
                      <a:pt x="266" y="224"/>
                    </a:lnTo>
                    <a:lnTo>
                      <a:pt x="256" y="227"/>
                    </a:lnTo>
                    <a:lnTo>
                      <a:pt x="246" y="228"/>
                    </a:lnTo>
                    <a:lnTo>
                      <a:pt x="246" y="228"/>
                    </a:lnTo>
                    <a:lnTo>
                      <a:pt x="240" y="227"/>
                    </a:lnTo>
                    <a:lnTo>
                      <a:pt x="237" y="223"/>
                    </a:lnTo>
                    <a:lnTo>
                      <a:pt x="233" y="220"/>
                    </a:lnTo>
                    <a:lnTo>
                      <a:pt x="230" y="214"/>
                    </a:lnTo>
                    <a:lnTo>
                      <a:pt x="226" y="209"/>
                    </a:lnTo>
                    <a:lnTo>
                      <a:pt x="222" y="206"/>
                    </a:lnTo>
                    <a:lnTo>
                      <a:pt x="218" y="202"/>
                    </a:lnTo>
                    <a:lnTo>
                      <a:pt x="213" y="201"/>
                    </a:lnTo>
                    <a:lnTo>
                      <a:pt x="213" y="201"/>
                    </a:lnTo>
                    <a:lnTo>
                      <a:pt x="208" y="202"/>
                    </a:lnTo>
                    <a:lnTo>
                      <a:pt x="203" y="206"/>
                    </a:lnTo>
                    <a:lnTo>
                      <a:pt x="194" y="216"/>
                    </a:lnTo>
                    <a:lnTo>
                      <a:pt x="188" y="222"/>
                    </a:lnTo>
                    <a:lnTo>
                      <a:pt x="183" y="227"/>
                    </a:lnTo>
                    <a:lnTo>
                      <a:pt x="177" y="230"/>
                    </a:lnTo>
                    <a:lnTo>
                      <a:pt x="169" y="231"/>
                    </a:lnTo>
                    <a:lnTo>
                      <a:pt x="169" y="231"/>
                    </a:lnTo>
                    <a:lnTo>
                      <a:pt x="160" y="227"/>
                    </a:lnTo>
                    <a:lnTo>
                      <a:pt x="149" y="221"/>
                    </a:lnTo>
                    <a:lnTo>
                      <a:pt x="142" y="217"/>
                    </a:lnTo>
                    <a:lnTo>
                      <a:pt x="137" y="215"/>
                    </a:lnTo>
                    <a:lnTo>
                      <a:pt x="129" y="213"/>
                    </a:lnTo>
                    <a:lnTo>
                      <a:pt x="122" y="213"/>
                    </a:lnTo>
                    <a:lnTo>
                      <a:pt x="122" y="213"/>
                    </a:lnTo>
                    <a:lnTo>
                      <a:pt x="121" y="205"/>
                    </a:lnTo>
                    <a:lnTo>
                      <a:pt x="119" y="198"/>
                    </a:lnTo>
                    <a:lnTo>
                      <a:pt x="118" y="193"/>
                    </a:lnTo>
                    <a:lnTo>
                      <a:pt x="116" y="187"/>
                    </a:lnTo>
                    <a:lnTo>
                      <a:pt x="114" y="184"/>
                    </a:lnTo>
                    <a:lnTo>
                      <a:pt x="110" y="181"/>
                    </a:lnTo>
                    <a:lnTo>
                      <a:pt x="103" y="175"/>
                    </a:lnTo>
                    <a:lnTo>
                      <a:pt x="87" y="164"/>
                    </a:lnTo>
                    <a:lnTo>
                      <a:pt x="80" y="159"/>
                    </a:lnTo>
                    <a:lnTo>
                      <a:pt x="77" y="155"/>
                    </a:lnTo>
                    <a:lnTo>
                      <a:pt x="73" y="151"/>
                    </a:lnTo>
                    <a:lnTo>
                      <a:pt x="73" y="151"/>
                    </a:lnTo>
                    <a:lnTo>
                      <a:pt x="70" y="144"/>
                    </a:lnTo>
                    <a:lnTo>
                      <a:pt x="69" y="137"/>
                    </a:lnTo>
                    <a:lnTo>
                      <a:pt x="68" y="124"/>
                    </a:lnTo>
                    <a:lnTo>
                      <a:pt x="66" y="118"/>
                    </a:lnTo>
                    <a:lnTo>
                      <a:pt x="64" y="114"/>
                    </a:lnTo>
                    <a:lnTo>
                      <a:pt x="60" y="109"/>
                    </a:lnTo>
                    <a:lnTo>
                      <a:pt x="52" y="106"/>
                    </a:lnTo>
                    <a:lnTo>
                      <a:pt x="52" y="106"/>
                    </a:lnTo>
                    <a:lnTo>
                      <a:pt x="45" y="105"/>
                    </a:lnTo>
                    <a:lnTo>
                      <a:pt x="38" y="103"/>
                    </a:lnTo>
                    <a:lnTo>
                      <a:pt x="22" y="101"/>
                    </a:lnTo>
                    <a:lnTo>
                      <a:pt x="15" y="100"/>
                    </a:lnTo>
                    <a:lnTo>
                      <a:pt x="9" y="95"/>
                    </a:lnTo>
                    <a:lnTo>
                      <a:pt x="7" y="93"/>
                    </a:lnTo>
                    <a:lnTo>
                      <a:pt x="5" y="90"/>
                    </a:lnTo>
                    <a:lnTo>
                      <a:pt x="4" y="85"/>
                    </a:lnTo>
                    <a:lnTo>
                      <a:pt x="3" y="80"/>
                    </a:lnTo>
                    <a:lnTo>
                      <a:pt x="3" y="80"/>
                    </a:lnTo>
                    <a:lnTo>
                      <a:pt x="4" y="76"/>
                    </a:lnTo>
                    <a:lnTo>
                      <a:pt x="5" y="71"/>
                    </a:lnTo>
                    <a:lnTo>
                      <a:pt x="9" y="65"/>
                    </a:lnTo>
                    <a:lnTo>
                      <a:pt x="14" y="59"/>
                    </a:lnTo>
                    <a:lnTo>
                      <a:pt x="15" y="54"/>
                    </a:lnTo>
                    <a:lnTo>
                      <a:pt x="15" y="47"/>
                    </a:lnTo>
                    <a:lnTo>
                      <a:pt x="15" y="47"/>
                    </a:lnTo>
                    <a:lnTo>
                      <a:pt x="15" y="42"/>
                    </a:lnTo>
                    <a:lnTo>
                      <a:pt x="12" y="38"/>
                    </a:lnTo>
                    <a:lnTo>
                      <a:pt x="9" y="30"/>
                    </a:lnTo>
                    <a:lnTo>
                      <a:pt x="4" y="2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5" y="9"/>
                    </a:lnTo>
                    <a:lnTo>
                      <a:pt x="11" y="4"/>
                    </a:lnTo>
                    <a:lnTo>
                      <a:pt x="18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7" y="1"/>
                    </a:lnTo>
                    <a:lnTo>
                      <a:pt x="68" y="6"/>
                    </a:lnTo>
                    <a:lnTo>
                      <a:pt x="88" y="9"/>
                    </a:lnTo>
                    <a:lnTo>
                      <a:pt x="99" y="10"/>
                    </a:lnTo>
                    <a:lnTo>
                      <a:pt x="110" y="10"/>
                    </a:lnTo>
                    <a:lnTo>
                      <a:pt x="110" y="10"/>
                    </a:lnTo>
                    <a:lnTo>
                      <a:pt x="110" y="14"/>
                    </a:lnTo>
                    <a:lnTo>
                      <a:pt x="112" y="16"/>
                    </a:lnTo>
                    <a:lnTo>
                      <a:pt x="118" y="23"/>
                    </a:lnTo>
                    <a:lnTo>
                      <a:pt x="127" y="29"/>
                    </a:lnTo>
                    <a:lnTo>
                      <a:pt x="138" y="34"/>
                    </a:lnTo>
                    <a:lnTo>
                      <a:pt x="149" y="40"/>
                    </a:lnTo>
                    <a:lnTo>
                      <a:pt x="161" y="44"/>
                    </a:lnTo>
                    <a:lnTo>
                      <a:pt x="171" y="46"/>
                    </a:lnTo>
                    <a:lnTo>
                      <a:pt x="180" y="47"/>
                    </a:lnTo>
                    <a:lnTo>
                      <a:pt x="180" y="47"/>
                    </a:lnTo>
                    <a:lnTo>
                      <a:pt x="188" y="47"/>
                    </a:lnTo>
                    <a:lnTo>
                      <a:pt x="195" y="45"/>
                    </a:lnTo>
                    <a:lnTo>
                      <a:pt x="201" y="41"/>
                    </a:lnTo>
                    <a:lnTo>
                      <a:pt x="206" y="37"/>
                    </a:lnTo>
                    <a:lnTo>
                      <a:pt x="213" y="28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5" y="30"/>
                    </a:lnTo>
                    <a:lnTo>
                      <a:pt x="228" y="44"/>
                    </a:lnTo>
                    <a:lnTo>
                      <a:pt x="231" y="55"/>
                    </a:lnTo>
                    <a:lnTo>
                      <a:pt x="232" y="61"/>
                    </a:lnTo>
                    <a:lnTo>
                      <a:pt x="236" y="65"/>
                    </a:lnTo>
                    <a:lnTo>
                      <a:pt x="236" y="65"/>
                    </a:lnTo>
                    <a:lnTo>
                      <a:pt x="241" y="71"/>
                    </a:lnTo>
                    <a:lnTo>
                      <a:pt x="248" y="77"/>
                    </a:lnTo>
                    <a:lnTo>
                      <a:pt x="264" y="84"/>
                    </a:lnTo>
                    <a:lnTo>
                      <a:pt x="271" y="88"/>
                    </a:lnTo>
                    <a:lnTo>
                      <a:pt x="279" y="93"/>
                    </a:lnTo>
                    <a:lnTo>
                      <a:pt x="285" y="99"/>
                    </a:lnTo>
                    <a:lnTo>
                      <a:pt x="290" y="106"/>
                    </a:lnTo>
                    <a:lnTo>
                      <a:pt x="290" y="106"/>
                    </a:lnTo>
                    <a:lnTo>
                      <a:pt x="285" y="109"/>
                    </a:lnTo>
                    <a:lnTo>
                      <a:pt x="280" y="110"/>
                    </a:lnTo>
                    <a:lnTo>
                      <a:pt x="277" y="109"/>
                    </a:lnTo>
                    <a:lnTo>
                      <a:pt x="271" y="106"/>
                    </a:lnTo>
                    <a:lnTo>
                      <a:pt x="271" y="106"/>
                    </a:lnTo>
                    <a:lnTo>
                      <a:pt x="271" y="128"/>
                    </a:lnTo>
                    <a:lnTo>
                      <a:pt x="271" y="128"/>
                    </a:lnTo>
                    <a:lnTo>
                      <a:pt x="271" y="128"/>
                    </a:lnTo>
                    <a:lnTo>
                      <a:pt x="277" y="133"/>
                    </a:lnTo>
                    <a:lnTo>
                      <a:pt x="282" y="137"/>
                    </a:lnTo>
                    <a:lnTo>
                      <a:pt x="286" y="139"/>
                    </a:lnTo>
                    <a:lnTo>
                      <a:pt x="292" y="141"/>
                    </a:lnTo>
                    <a:lnTo>
                      <a:pt x="301" y="145"/>
                    </a:lnTo>
                    <a:lnTo>
                      <a:pt x="312" y="146"/>
                    </a:lnTo>
                    <a:lnTo>
                      <a:pt x="321" y="148"/>
                    </a:lnTo>
                    <a:lnTo>
                      <a:pt x="325" y="151"/>
                    </a:lnTo>
                    <a:lnTo>
                      <a:pt x="330" y="154"/>
                    </a:lnTo>
                    <a:lnTo>
                      <a:pt x="333" y="158"/>
                    </a:lnTo>
                    <a:lnTo>
                      <a:pt x="338" y="162"/>
                    </a:lnTo>
                    <a:lnTo>
                      <a:pt x="341" y="168"/>
                    </a:lnTo>
                    <a:lnTo>
                      <a:pt x="345" y="176"/>
                    </a:lnTo>
                    <a:lnTo>
                      <a:pt x="345" y="176"/>
                    </a:lnTo>
                    <a:lnTo>
                      <a:pt x="345" y="183"/>
                    </a:lnTo>
                    <a:lnTo>
                      <a:pt x="345" y="1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5" name="Freeform 71"/>
              <p:cNvSpPr>
                <a:spLocks/>
              </p:cNvSpPr>
              <p:nvPr/>
            </p:nvSpPr>
            <p:spPr bwMode="auto">
              <a:xfrm>
                <a:off x="5747821" y="5445738"/>
                <a:ext cx="411958" cy="353262"/>
              </a:xfrm>
              <a:custGeom>
                <a:avLst/>
                <a:gdLst/>
                <a:ahLst/>
                <a:cxnLst>
                  <a:cxn ang="0">
                    <a:pos x="425" y="197"/>
                  </a:cxn>
                  <a:cxn ang="0">
                    <a:pos x="482" y="223"/>
                  </a:cxn>
                  <a:cxn ang="0">
                    <a:pos x="566" y="239"/>
                  </a:cxn>
                  <a:cxn ang="0">
                    <a:pos x="568" y="230"/>
                  </a:cxn>
                  <a:cxn ang="0">
                    <a:pos x="566" y="224"/>
                  </a:cxn>
                  <a:cxn ang="0">
                    <a:pos x="563" y="241"/>
                  </a:cxn>
                  <a:cxn ang="0">
                    <a:pos x="545" y="257"/>
                  </a:cxn>
                  <a:cxn ang="0">
                    <a:pos x="541" y="275"/>
                  </a:cxn>
                  <a:cxn ang="0">
                    <a:pos x="556" y="304"/>
                  </a:cxn>
                  <a:cxn ang="0">
                    <a:pos x="600" y="345"/>
                  </a:cxn>
                  <a:cxn ang="0">
                    <a:pos x="616" y="379"/>
                  </a:cxn>
                  <a:cxn ang="0">
                    <a:pos x="643" y="456"/>
                  </a:cxn>
                  <a:cxn ang="0">
                    <a:pos x="662" y="489"/>
                  </a:cxn>
                  <a:cxn ang="0">
                    <a:pos x="643" y="511"/>
                  </a:cxn>
                  <a:cxn ang="0">
                    <a:pos x="625" y="514"/>
                  </a:cxn>
                  <a:cxn ang="0">
                    <a:pos x="577" y="524"/>
                  </a:cxn>
                  <a:cxn ang="0">
                    <a:pos x="530" y="533"/>
                  </a:cxn>
                  <a:cxn ang="0">
                    <a:pos x="501" y="524"/>
                  </a:cxn>
                  <a:cxn ang="0">
                    <a:pos x="484" y="522"/>
                  </a:cxn>
                  <a:cxn ang="0">
                    <a:pos x="443" y="537"/>
                  </a:cxn>
                  <a:cxn ang="0">
                    <a:pos x="412" y="542"/>
                  </a:cxn>
                  <a:cxn ang="0">
                    <a:pos x="383" y="560"/>
                  </a:cxn>
                  <a:cxn ang="0">
                    <a:pos x="364" y="605"/>
                  </a:cxn>
                  <a:cxn ang="0">
                    <a:pos x="341" y="624"/>
                  </a:cxn>
                  <a:cxn ang="0">
                    <a:pos x="320" y="623"/>
                  </a:cxn>
                  <a:cxn ang="0">
                    <a:pos x="291" y="610"/>
                  </a:cxn>
                  <a:cxn ang="0">
                    <a:pos x="286" y="533"/>
                  </a:cxn>
                  <a:cxn ang="0">
                    <a:pos x="291" y="507"/>
                  </a:cxn>
                  <a:cxn ang="0">
                    <a:pos x="280" y="504"/>
                  </a:cxn>
                  <a:cxn ang="0">
                    <a:pos x="232" y="419"/>
                  </a:cxn>
                  <a:cxn ang="0">
                    <a:pos x="205" y="418"/>
                  </a:cxn>
                  <a:cxn ang="0">
                    <a:pos x="192" y="402"/>
                  </a:cxn>
                  <a:cxn ang="0">
                    <a:pos x="183" y="365"/>
                  </a:cxn>
                  <a:cxn ang="0">
                    <a:pos x="156" y="364"/>
                  </a:cxn>
                  <a:cxn ang="0">
                    <a:pos x="138" y="359"/>
                  </a:cxn>
                  <a:cxn ang="0">
                    <a:pos x="129" y="342"/>
                  </a:cxn>
                  <a:cxn ang="0">
                    <a:pos x="138" y="323"/>
                  </a:cxn>
                  <a:cxn ang="0">
                    <a:pos x="157" y="302"/>
                  </a:cxn>
                  <a:cxn ang="0">
                    <a:pos x="156" y="275"/>
                  </a:cxn>
                  <a:cxn ang="0">
                    <a:pos x="136" y="247"/>
                  </a:cxn>
                  <a:cxn ang="0">
                    <a:pos x="87" y="216"/>
                  </a:cxn>
                  <a:cxn ang="0">
                    <a:pos x="70" y="198"/>
                  </a:cxn>
                  <a:cxn ang="0">
                    <a:pos x="53" y="184"/>
                  </a:cxn>
                  <a:cxn ang="0">
                    <a:pos x="14" y="170"/>
                  </a:cxn>
                  <a:cxn ang="0">
                    <a:pos x="1" y="148"/>
                  </a:cxn>
                  <a:cxn ang="0">
                    <a:pos x="3" y="124"/>
                  </a:cxn>
                  <a:cxn ang="0">
                    <a:pos x="12" y="89"/>
                  </a:cxn>
                  <a:cxn ang="0">
                    <a:pos x="82" y="12"/>
                  </a:cxn>
                  <a:cxn ang="0">
                    <a:pos x="99" y="5"/>
                  </a:cxn>
                  <a:cxn ang="0">
                    <a:pos x="118" y="0"/>
                  </a:cxn>
                  <a:cxn ang="0">
                    <a:pos x="148" y="14"/>
                  </a:cxn>
                  <a:cxn ang="0">
                    <a:pos x="184" y="59"/>
                  </a:cxn>
                  <a:cxn ang="0">
                    <a:pos x="198" y="68"/>
                  </a:cxn>
                  <a:cxn ang="0">
                    <a:pos x="241" y="76"/>
                  </a:cxn>
                  <a:cxn ang="0">
                    <a:pos x="258" y="89"/>
                  </a:cxn>
                  <a:cxn ang="0">
                    <a:pos x="263" y="106"/>
                  </a:cxn>
                  <a:cxn ang="0">
                    <a:pos x="278" y="128"/>
                  </a:cxn>
                  <a:cxn ang="0">
                    <a:pos x="334" y="144"/>
                  </a:cxn>
                  <a:cxn ang="0">
                    <a:pos x="395" y="157"/>
                  </a:cxn>
                  <a:cxn ang="0">
                    <a:pos x="419" y="180"/>
                  </a:cxn>
                </a:cxnLst>
                <a:rect l="0" t="0" r="r" b="b"/>
                <a:pathLst>
                  <a:path w="662" h="625">
                    <a:moveTo>
                      <a:pt x="419" y="188"/>
                    </a:moveTo>
                    <a:lnTo>
                      <a:pt x="419" y="188"/>
                    </a:lnTo>
                    <a:lnTo>
                      <a:pt x="421" y="192"/>
                    </a:lnTo>
                    <a:lnTo>
                      <a:pt x="425" y="197"/>
                    </a:lnTo>
                    <a:lnTo>
                      <a:pt x="431" y="201"/>
                    </a:lnTo>
                    <a:lnTo>
                      <a:pt x="439" y="206"/>
                    </a:lnTo>
                    <a:lnTo>
                      <a:pt x="458" y="215"/>
                    </a:lnTo>
                    <a:lnTo>
                      <a:pt x="482" y="223"/>
                    </a:lnTo>
                    <a:lnTo>
                      <a:pt x="508" y="229"/>
                    </a:lnTo>
                    <a:lnTo>
                      <a:pt x="532" y="235"/>
                    </a:lnTo>
                    <a:lnTo>
                      <a:pt x="551" y="238"/>
                    </a:lnTo>
                    <a:lnTo>
                      <a:pt x="566" y="239"/>
                    </a:lnTo>
                    <a:lnTo>
                      <a:pt x="566" y="239"/>
                    </a:lnTo>
                    <a:lnTo>
                      <a:pt x="570" y="237"/>
                    </a:lnTo>
                    <a:lnTo>
                      <a:pt x="570" y="235"/>
                    </a:lnTo>
                    <a:lnTo>
                      <a:pt x="568" y="230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5" y="234"/>
                    </a:lnTo>
                    <a:lnTo>
                      <a:pt x="563" y="241"/>
                    </a:lnTo>
                    <a:lnTo>
                      <a:pt x="558" y="245"/>
                    </a:lnTo>
                    <a:lnTo>
                      <a:pt x="554" y="249"/>
                    </a:lnTo>
                    <a:lnTo>
                      <a:pt x="549" y="252"/>
                    </a:lnTo>
                    <a:lnTo>
                      <a:pt x="545" y="257"/>
                    </a:lnTo>
                    <a:lnTo>
                      <a:pt x="542" y="261"/>
                    </a:lnTo>
                    <a:lnTo>
                      <a:pt x="541" y="268"/>
                    </a:lnTo>
                    <a:lnTo>
                      <a:pt x="541" y="268"/>
                    </a:lnTo>
                    <a:lnTo>
                      <a:pt x="541" y="275"/>
                    </a:lnTo>
                    <a:lnTo>
                      <a:pt x="542" y="282"/>
                    </a:lnTo>
                    <a:lnTo>
                      <a:pt x="545" y="288"/>
                    </a:lnTo>
                    <a:lnTo>
                      <a:pt x="548" y="293"/>
                    </a:lnTo>
                    <a:lnTo>
                      <a:pt x="556" y="304"/>
                    </a:lnTo>
                    <a:lnTo>
                      <a:pt x="564" y="314"/>
                    </a:lnTo>
                    <a:lnTo>
                      <a:pt x="584" y="330"/>
                    </a:lnTo>
                    <a:lnTo>
                      <a:pt x="593" y="338"/>
                    </a:lnTo>
                    <a:lnTo>
                      <a:pt x="600" y="345"/>
                    </a:lnTo>
                    <a:lnTo>
                      <a:pt x="600" y="345"/>
                    </a:lnTo>
                    <a:lnTo>
                      <a:pt x="604" y="352"/>
                    </a:lnTo>
                    <a:lnTo>
                      <a:pt x="609" y="360"/>
                    </a:lnTo>
                    <a:lnTo>
                      <a:pt x="616" y="379"/>
                    </a:lnTo>
                    <a:lnTo>
                      <a:pt x="623" y="397"/>
                    </a:lnTo>
                    <a:lnTo>
                      <a:pt x="630" y="418"/>
                    </a:lnTo>
                    <a:lnTo>
                      <a:pt x="637" y="437"/>
                    </a:lnTo>
                    <a:lnTo>
                      <a:pt x="643" y="456"/>
                    </a:lnTo>
                    <a:lnTo>
                      <a:pt x="652" y="474"/>
                    </a:lnTo>
                    <a:lnTo>
                      <a:pt x="656" y="481"/>
                    </a:lnTo>
                    <a:lnTo>
                      <a:pt x="662" y="489"/>
                    </a:lnTo>
                    <a:lnTo>
                      <a:pt x="662" y="489"/>
                    </a:lnTo>
                    <a:lnTo>
                      <a:pt x="655" y="493"/>
                    </a:lnTo>
                    <a:lnTo>
                      <a:pt x="650" y="497"/>
                    </a:lnTo>
                    <a:lnTo>
                      <a:pt x="647" y="503"/>
                    </a:lnTo>
                    <a:lnTo>
                      <a:pt x="643" y="511"/>
                    </a:lnTo>
                    <a:lnTo>
                      <a:pt x="643" y="511"/>
                    </a:lnTo>
                    <a:lnTo>
                      <a:pt x="634" y="513"/>
                    </a:lnTo>
                    <a:lnTo>
                      <a:pt x="625" y="514"/>
                    </a:lnTo>
                    <a:lnTo>
                      <a:pt x="625" y="514"/>
                    </a:lnTo>
                    <a:lnTo>
                      <a:pt x="611" y="516"/>
                    </a:lnTo>
                    <a:lnTo>
                      <a:pt x="599" y="518"/>
                    </a:lnTo>
                    <a:lnTo>
                      <a:pt x="587" y="520"/>
                    </a:lnTo>
                    <a:lnTo>
                      <a:pt x="577" y="524"/>
                    </a:lnTo>
                    <a:lnTo>
                      <a:pt x="555" y="531"/>
                    </a:lnTo>
                    <a:lnTo>
                      <a:pt x="542" y="532"/>
                    </a:lnTo>
                    <a:lnTo>
                      <a:pt x="530" y="533"/>
                    </a:lnTo>
                    <a:lnTo>
                      <a:pt x="530" y="533"/>
                    </a:lnTo>
                    <a:lnTo>
                      <a:pt x="524" y="533"/>
                    </a:lnTo>
                    <a:lnTo>
                      <a:pt x="519" y="532"/>
                    </a:lnTo>
                    <a:lnTo>
                      <a:pt x="510" y="527"/>
                    </a:lnTo>
                    <a:lnTo>
                      <a:pt x="501" y="524"/>
                    </a:lnTo>
                    <a:lnTo>
                      <a:pt x="497" y="522"/>
                    </a:lnTo>
                    <a:lnTo>
                      <a:pt x="493" y="521"/>
                    </a:lnTo>
                    <a:lnTo>
                      <a:pt x="493" y="521"/>
                    </a:lnTo>
                    <a:lnTo>
                      <a:pt x="484" y="522"/>
                    </a:lnTo>
                    <a:lnTo>
                      <a:pt x="475" y="525"/>
                    </a:lnTo>
                    <a:lnTo>
                      <a:pt x="459" y="532"/>
                    </a:lnTo>
                    <a:lnTo>
                      <a:pt x="451" y="535"/>
                    </a:lnTo>
                    <a:lnTo>
                      <a:pt x="443" y="537"/>
                    </a:lnTo>
                    <a:lnTo>
                      <a:pt x="434" y="540"/>
                    </a:lnTo>
                    <a:lnTo>
                      <a:pt x="424" y="541"/>
                    </a:lnTo>
                    <a:lnTo>
                      <a:pt x="424" y="541"/>
                    </a:lnTo>
                    <a:lnTo>
                      <a:pt x="412" y="542"/>
                    </a:lnTo>
                    <a:lnTo>
                      <a:pt x="402" y="544"/>
                    </a:lnTo>
                    <a:lnTo>
                      <a:pt x="395" y="548"/>
                    </a:lnTo>
                    <a:lnTo>
                      <a:pt x="388" y="554"/>
                    </a:lnTo>
                    <a:lnTo>
                      <a:pt x="383" y="560"/>
                    </a:lnTo>
                    <a:lnTo>
                      <a:pt x="379" y="567"/>
                    </a:lnTo>
                    <a:lnTo>
                      <a:pt x="373" y="582"/>
                    </a:lnTo>
                    <a:lnTo>
                      <a:pt x="367" y="598"/>
                    </a:lnTo>
                    <a:lnTo>
                      <a:pt x="364" y="605"/>
                    </a:lnTo>
                    <a:lnTo>
                      <a:pt x="359" y="611"/>
                    </a:lnTo>
                    <a:lnTo>
                      <a:pt x="355" y="617"/>
                    </a:lnTo>
                    <a:lnTo>
                      <a:pt x="349" y="621"/>
                    </a:lnTo>
                    <a:lnTo>
                      <a:pt x="341" y="624"/>
                    </a:lnTo>
                    <a:lnTo>
                      <a:pt x="332" y="625"/>
                    </a:lnTo>
                    <a:lnTo>
                      <a:pt x="332" y="625"/>
                    </a:lnTo>
                    <a:lnTo>
                      <a:pt x="326" y="624"/>
                    </a:lnTo>
                    <a:lnTo>
                      <a:pt x="320" y="623"/>
                    </a:lnTo>
                    <a:lnTo>
                      <a:pt x="309" y="619"/>
                    </a:lnTo>
                    <a:lnTo>
                      <a:pt x="298" y="615"/>
                    </a:lnTo>
                    <a:lnTo>
                      <a:pt x="291" y="610"/>
                    </a:lnTo>
                    <a:lnTo>
                      <a:pt x="291" y="610"/>
                    </a:lnTo>
                    <a:lnTo>
                      <a:pt x="290" y="588"/>
                    </a:lnTo>
                    <a:lnTo>
                      <a:pt x="289" y="571"/>
                    </a:lnTo>
                    <a:lnTo>
                      <a:pt x="287" y="543"/>
                    </a:lnTo>
                    <a:lnTo>
                      <a:pt x="286" y="533"/>
                    </a:lnTo>
                    <a:lnTo>
                      <a:pt x="286" y="524"/>
                    </a:lnTo>
                    <a:lnTo>
                      <a:pt x="288" y="516"/>
                    </a:lnTo>
                    <a:lnTo>
                      <a:pt x="291" y="507"/>
                    </a:lnTo>
                    <a:lnTo>
                      <a:pt x="291" y="507"/>
                    </a:lnTo>
                    <a:lnTo>
                      <a:pt x="284" y="506"/>
                    </a:lnTo>
                    <a:lnTo>
                      <a:pt x="282" y="505"/>
                    </a:lnTo>
                    <a:lnTo>
                      <a:pt x="282" y="504"/>
                    </a:lnTo>
                    <a:lnTo>
                      <a:pt x="280" y="504"/>
                    </a:lnTo>
                    <a:lnTo>
                      <a:pt x="280" y="504"/>
                    </a:lnTo>
                    <a:lnTo>
                      <a:pt x="271" y="486"/>
                    </a:lnTo>
                    <a:lnTo>
                      <a:pt x="255" y="457"/>
                    </a:lnTo>
                    <a:lnTo>
                      <a:pt x="232" y="419"/>
                    </a:lnTo>
                    <a:lnTo>
                      <a:pt x="232" y="419"/>
                    </a:lnTo>
                    <a:lnTo>
                      <a:pt x="211" y="419"/>
                    </a:lnTo>
                    <a:lnTo>
                      <a:pt x="211" y="419"/>
                    </a:lnTo>
                    <a:lnTo>
                      <a:pt x="205" y="418"/>
                    </a:lnTo>
                    <a:lnTo>
                      <a:pt x="202" y="417"/>
                    </a:lnTo>
                    <a:lnTo>
                      <a:pt x="198" y="414"/>
                    </a:lnTo>
                    <a:lnTo>
                      <a:pt x="196" y="410"/>
                    </a:lnTo>
                    <a:lnTo>
                      <a:pt x="192" y="402"/>
                    </a:lnTo>
                    <a:lnTo>
                      <a:pt x="190" y="391"/>
                    </a:lnTo>
                    <a:lnTo>
                      <a:pt x="188" y="373"/>
                    </a:lnTo>
                    <a:lnTo>
                      <a:pt x="186" y="366"/>
                    </a:lnTo>
                    <a:lnTo>
                      <a:pt x="183" y="365"/>
                    </a:lnTo>
                    <a:lnTo>
                      <a:pt x="181" y="364"/>
                    </a:lnTo>
                    <a:lnTo>
                      <a:pt x="181" y="364"/>
                    </a:lnTo>
                    <a:lnTo>
                      <a:pt x="156" y="364"/>
                    </a:lnTo>
                    <a:lnTo>
                      <a:pt x="156" y="364"/>
                    </a:lnTo>
                    <a:lnTo>
                      <a:pt x="151" y="364"/>
                    </a:lnTo>
                    <a:lnTo>
                      <a:pt x="146" y="363"/>
                    </a:lnTo>
                    <a:lnTo>
                      <a:pt x="142" y="361"/>
                    </a:lnTo>
                    <a:lnTo>
                      <a:pt x="138" y="359"/>
                    </a:lnTo>
                    <a:lnTo>
                      <a:pt x="135" y="356"/>
                    </a:lnTo>
                    <a:lnTo>
                      <a:pt x="131" y="351"/>
                    </a:lnTo>
                    <a:lnTo>
                      <a:pt x="130" y="346"/>
                    </a:lnTo>
                    <a:lnTo>
                      <a:pt x="129" y="342"/>
                    </a:lnTo>
                    <a:lnTo>
                      <a:pt x="129" y="342"/>
                    </a:lnTo>
                    <a:lnTo>
                      <a:pt x="130" y="335"/>
                    </a:lnTo>
                    <a:lnTo>
                      <a:pt x="134" y="328"/>
                    </a:lnTo>
                    <a:lnTo>
                      <a:pt x="138" y="323"/>
                    </a:lnTo>
                    <a:lnTo>
                      <a:pt x="144" y="318"/>
                    </a:lnTo>
                    <a:lnTo>
                      <a:pt x="150" y="313"/>
                    </a:lnTo>
                    <a:lnTo>
                      <a:pt x="154" y="307"/>
                    </a:lnTo>
                    <a:lnTo>
                      <a:pt x="157" y="302"/>
                    </a:lnTo>
                    <a:lnTo>
                      <a:pt x="159" y="295"/>
                    </a:lnTo>
                    <a:lnTo>
                      <a:pt x="159" y="295"/>
                    </a:lnTo>
                    <a:lnTo>
                      <a:pt x="158" y="284"/>
                    </a:lnTo>
                    <a:lnTo>
                      <a:pt x="156" y="275"/>
                    </a:lnTo>
                    <a:lnTo>
                      <a:pt x="152" y="267"/>
                    </a:lnTo>
                    <a:lnTo>
                      <a:pt x="148" y="260"/>
                    </a:lnTo>
                    <a:lnTo>
                      <a:pt x="143" y="253"/>
                    </a:lnTo>
                    <a:lnTo>
                      <a:pt x="136" y="247"/>
                    </a:lnTo>
                    <a:lnTo>
                      <a:pt x="123" y="238"/>
                    </a:lnTo>
                    <a:lnTo>
                      <a:pt x="108" y="229"/>
                    </a:lnTo>
                    <a:lnTo>
                      <a:pt x="93" y="221"/>
                    </a:lnTo>
                    <a:lnTo>
                      <a:pt x="87" y="216"/>
                    </a:lnTo>
                    <a:lnTo>
                      <a:pt x="81" y="211"/>
                    </a:lnTo>
                    <a:lnTo>
                      <a:pt x="75" y="205"/>
                    </a:lnTo>
                    <a:lnTo>
                      <a:pt x="70" y="198"/>
                    </a:lnTo>
                    <a:lnTo>
                      <a:pt x="70" y="198"/>
                    </a:lnTo>
                    <a:lnTo>
                      <a:pt x="67" y="193"/>
                    </a:lnTo>
                    <a:lnTo>
                      <a:pt x="64" y="190"/>
                    </a:lnTo>
                    <a:lnTo>
                      <a:pt x="59" y="186"/>
                    </a:lnTo>
                    <a:lnTo>
                      <a:pt x="53" y="184"/>
                    </a:lnTo>
                    <a:lnTo>
                      <a:pt x="42" y="181"/>
                    </a:lnTo>
                    <a:lnTo>
                      <a:pt x="30" y="177"/>
                    </a:lnTo>
                    <a:lnTo>
                      <a:pt x="19" y="174"/>
                    </a:lnTo>
                    <a:lnTo>
                      <a:pt x="14" y="170"/>
                    </a:lnTo>
                    <a:lnTo>
                      <a:pt x="9" y="167"/>
                    </a:lnTo>
                    <a:lnTo>
                      <a:pt x="6" y="162"/>
                    </a:lnTo>
                    <a:lnTo>
                      <a:pt x="3" y="157"/>
                    </a:lnTo>
                    <a:lnTo>
                      <a:pt x="1" y="148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32"/>
                    </a:lnTo>
                    <a:lnTo>
                      <a:pt x="3" y="124"/>
                    </a:lnTo>
                    <a:lnTo>
                      <a:pt x="6" y="112"/>
                    </a:lnTo>
                    <a:lnTo>
                      <a:pt x="9" y="99"/>
                    </a:lnTo>
                    <a:lnTo>
                      <a:pt x="11" y="94"/>
                    </a:lnTo>
                    <a:lnTo>
                      <a:pt x="12" y="89"/>
                    </a:lnTo>
                    <a:lnTo>
                      <a:pt x="12" y="89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91" y="8"/>
                    </a:lnTo>
                    <a:lnTo>
                      <a:pt x="99" y="5"/>
                    </a:lnTo>
                    <a:lnTo>
                      <a:pt x="108" y="1"/>
                    </a:lnTo>
                    <a:lnTo>
                      <a:pt x="113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3" y="1"/>
                    </a:lnTo>
                    <a:lnTo>
                      <a:pt x="128" y="2"/>
                    </a:lnTo>
                    <a:lnTo>
                      <a:pt x="137" y="7"/>
                    </a:lnTo>
                    <a:lnTo>
                      <a:pt x="148" y="14"/>
                    </a:lnTo>
                    <a:lnTo>
                      <a:pt x="157" y="23"/>
                    </a:lnTo>
                    <a:lnTo>
                      <a:pt x="165" y="32"/>
                    </a:lnTo>
                    <a:lnTo>
                      <a:pt x="173" y="43"/>
                    </a:lnTo>
                    <a:lnTo>
                      <a:pt x="184" y="59"/>
                    </a:lnTo>
                    <a:lnTo>
                      <a:pt x="184" y="59"/>
                    </a:lnTo>
                    <a:lnTo>
                      <a:pt x="188" y="62"/>
                    </a:lnTo>
                    <a:lnTo>
                      <a:pt x="192" y="66"/>
                    </a:lnTo>
                    <a:lnTo>
                      <a:pt x="198" y="68"/>
                    </a:lnTo>
                    <a:lnTo>
                      <a:pt x="204" y="69"/>
                    </a:lnTo>
                    <a:lnTo>
                      <a:pt x="215" y="71"/>
                    </a:lnTo>
                    <a:lnTo>
                      <a:pt x="228" y="74"/>
                    </a:lnTo>
                    <a:lnTo>
                      <a:pt x="241" y="76"/>
                    </a:lnTo>
                    <a:lnTo>
                      <a:pt x="245" y="78"/>
                    </a:lnTo>
                    <a:lnTo>
                      <a:pt x="250" y="81"/>
                    </a:lnTo>
                    <a:lnTo>
                      <a:pt x="255" y="84"/>
                    </a:lnTo>
                    <a:lnTo>
                      <a:pt x="258" y="89"/>
                    </a:lnTo>
                    <a:lnTo>
                      <a:pt x="260" y="93"/>
                    </a:lnTo>
                    <a:lnTo>
                      <a:pt x="261" y="100"/>
                    </a:lnTo>
                    <a:lnTo>
                      <a:pt x="261" y="100"/>
                    </a:lnTo>
                    <a:lnTo>
                      <a:pt x="263" y="106"/>
                    </a:lnTo>
                    <a:lnTo>
                      <a:pt x="265" y="112"/>
                    </a:lnTo>
                    <a:lnTo>
                      <a:pt x="267" y="116"/>
                    </a:lnTo>
                    <a:lnTo>
                      <a:pt x="271" y="121"/>
                    </a:lnTo>
                    <a:lnTo>
                      <a:pt x="278" y="128"/>
                    </a:lnTo>
                    <a:lnTo>
                      <a:pt x="287" y="134"/>
                    </a:lnTo>
                    <a:lnTo>
                      <a:pt x="297" y="137"/>
                    </a:lnTo>
                    <a:lnTo>
                      <a:pt x="309" y="140"/>
                    </a:lnTo>
                    <a:lnTo>
                      <a:pt x="334" y="144"/>
                    </a:lnTo>
                    <a:lnTo>
                      <a:pt x="359" y="147"/>
                    </a:lnTo>
                    <a:lnTo>
                      <a:pt x="372" y="150"/>
                    </a:lnTo>
                    <a:lnTo>
                      <a:pt x="385" y="153"/>
                    </a:lnTo>
                    <a:lnTo>
                      <a:pt x="395" y="157"/>
                    </a:lnTo>
                    <a:lnTo>
                      <a:pt x="405" y="162"/>
                    </a:lnTo>
                    <a:lnTo>
                      <a:pt x="413" y="170"/>
                    </a:lnTo>
                    <a:lnTo>
                      <a:pt x="417" y="175"/>
                    </a:lnTo>
                    <a:lnTo>
                      <a:pt x="419" y="180"/>
                    </a:lnTo>
                    <a:lnTo>
                      <a:pt x="419" y="180"/>
                    </a:lnTo>
                    <a:lnTo>
                      <a:pt x="419" y="188"/>
                    </a:lnTo>
                    <a:lnTo>
                      <a:pt x="419" y="18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6" name="Freeform 72"/>
              <p:cNvSpPr>
                <a:spLocks/>
              </p:cNvSpPr>
              <p:nvPr/>
            </p:nvSpPr>
            <p:spPr bwMode="auto">
              <a:xfrm>
                <a:off x="5820226" y="5320058"/>
                <a:ext cx="229698" cy="230979"/>
              </a:xfrm>
              <a:custGeom>
                <a:avLst/>
                <a:gdLst/>
                <a:ahLst/>
                <a:cxnLst>
                  <a:cxn ang="0">
                    <a:pos x="302" y="403"/>
                  </a:cxn>
                  <a:cxn ang="0">
                    <a:pos x="311" y="387"/>
                  </a:cxn>
                  <a:cxn ang="0">
                    <a:pos x="347" y="358"/>
                  </a:cxn>
                  <a:cxn ang="0">
                    <a:pos x="364" y="335"/>
                  </a:cxn>
                  <a:cxn ang="0">
                    <a:pos x="368" y="321"/>
                  </a:cxn>
                  <a:cxn ang="0">
                    <a:pos x="362" y="307"/>
                  </a:cxn>
                  <a:cxn ang="0">
                    <a:pos x="352" y="298"/>
                  </a:cxn>
                  <a:cxn ang="0">
                    <a:pos x="349" y="288"/>
                  </a:cxn>
                  <a:cxn ang="0">
                    <a:pos x="359" y="262"/>
                  </a:cxn>
                  <a:cxn ang="0">
                    <a:pos x="367" y="242"/>
                  </a:cxn>
                  <a:cxn ang="0">
                    <a:pos x="367" y="218"/>
                  </a:cxn>
                  <a:cxn ang="0">
                    <a:pos x="361" y="200"/>
                  </a:cxn>
                  <a:cxn ang="0">
                    <a:pos x="349" y="192"/>
                  </a:cxn>
                  <a:cxn ang="0">
                    <a:pos x="349" y="170"/>
                  </a:cxn>
                  <a:cxn ang="0">
                    <a:pos x="338" y="167"/>
                  </a:cxn>
                  <a:cxn ang="0">
                    <a:pos x="309" y="146"/>
                  </a:cxn>
                  <a:cxn ang="0">
                    <a:pos x="285" y="130"/>
                  </a:cxn>
                  <a:cxn ang="0">
                    <a:pos x="268" y="126"/>
                  </a:cxn>
                  <a:cxn ang="0">
                    <a:pos x="256" y="130"/>
                  </a:cxn>
                  <a:cxn ang="0">
                    <a:pos x="245" y="143"/>
                  </a:cxn>
                  <a:cxn ang="0">
                    <a:pos x="232" y="151"/>
                  </a:cxn>
                  <a:cxn ang="0">
                    <a:pos x="217" y="146"/>
                  </a:cxn>
                  <a:cxn ang="0">
                    <a:pos x="207" y="126"/>
                  </a:cxn>
                  <a:cxn ang="0">
                    <a:pos x="201" y="76"/>
                  </a:cxn>
                  <a:cxn ang="0">
                    <a:pos x="192" y="52"/>
                  </a:cxn>
                  <a:cxn ang="0">
                    <a:pos x="170" y="42"/>
                  </a:cxn>
                  <a:cxn ang="0">
                    <a:pos x="162" y="43"/>
                  </a:cxn>
                  <a:cxn ang="0">
                    <a:pos x="141" y="52"/>
                  </a:cxn>
                  <a:cxn ang="0">
                    <a:pos x="128" y="51"/>
                  </a:cxn>
                  <a:cxn ang="0">
                    <a:pos x="103" y="35"/>
                  </a:cxn>
                  <a:cxn ang="0">
                    <a:pos x="84" y="9"/>
                  </a:cxn>
                  <a:cxn ang="0">
                    <a:pos x="74" y="4"/>
                  </a:cxn>
                  <a:cxn ang="0">
                    <a:pos x="59" y="17"/>
                  </a:cxn>
                  <a:cxn ang="0">
                    <a:pos x="53" y="35"/>
                  </a:cxn>
                  <a:cxn ang="0">
                    <a:pos x="51" y="159"/>
                  </a:cxn>
                  <a:cxn ang="0">
                    <a:pos x="50" y="172"/>
                  </a:cxn>
                  <a:cxn ang="0">
                    <a:pos x="39" y="190"/>
                  </a:cxn>
                  <a:cxn ang="0">
                    <a:pos x="5" y="215"/>
                  </a:cxn>
                  <a:cxn ang="0">
                    <a:pos x="0" y="221"/>
                  </a:cxn>
                  <a:cxn ang="0">
                    <a:pos x="5" y="222"/>
                  </a:cxn>
                  <a:cxn ang="0">
                    <a:pos x="30" y="235"/>
                  </a:cxn>
                  <a:cxn ang="0">
                    <a:pos x="55" y="264"/>
                  </a:cxn>
                  <a:cxn ang="0">
                    <a:pos x="70" y="283"/>
                  </a:cxn>
                  <a:cxn ang="0">
                    <a:pos x="86" y="290"/>
                  </a:cxn>
                  <a:cxn ang="0">
                    <a:pos x="123" y="297"/>
                  </a:cxn>
                  <a:cxn ang="0">
                    <a:pos x="137" y="305"/>
                  </a:cxn>
                  <a:cxn ang="0">
                    <a:pos x="143" y="321"/>
                  </a:cxn>
                  <a:cxn ang="0">
                    <a:pos x="147" y="333"/>
                  </a:cxn>
                  <a:cxn ang="0">
                    <a:pos x="160" y="349"/>
                  </a:cxn>
                  <a:cxn ang="0">
                    <a:pos x="191" y="361"/>
                  </a:cxn>
                  <a:cxn ang="0">
                    <a:pos x="254" y="371"/>
                  </a:cxn>
                  <a:cxn ang="0">
                    <a:pos x="287" y="383"/>
                  </a:cxn>
                  <a:cxn ang="0">
                    <a:pos x="301" y="401"/>
                  </a:cxn>
                  <a:cxn ang="0">
                    <a:pos x="301" y="409"/>
                  </a:cxn>
                </a:cxnLst>
                <a:rect l="0" t="0" r="r" b="b"/>
                <a:pathLst>
                  <a:path w="368" h="409">
                    <a:moveTo>
                      <a:pt x="301" y="409"/>
                    </a:moveTo>
                    <a:lnTo>
                      <a:pt x="301" y="409"/>
                    </a:lnTo>
                    <a:lnTo>
                      <a:pt x="302" y="403"/>
                    </a:lnTo>
                    <a:lnTo>
                      <a:pt x="305" y="397"/>
                    </a:lnTo>
                    <a:lnTo>
                      <a:pt x="308" y="391"/>
                    </a:lnTo>
                    <a:lnTo>
                      <a:pt x="311" y="387"/>
                    </a:lnTo>
                    <a:lnTo>
                      <a:pt x="323" y="378"/>
                    </a:lnTo>
                    <a:lnTo>
                      <a:pt x="334" y="367"/>
                    </a:lnTo>
                    <a:lnTo>
                      <a:pt x="347" y="358"/>
                    </a:lnTo>
                    <a:lnTo>
                      <a:pt x="357" y="346"/>
                    </a:lnTo>
                    <a:lnTo>
                      <a:pt x="361" y="341"/>
                    </a:lnTo>
                    <a:lnTo>
                      <a:pt x="364" y="335"/>
                    </a:lnTo>
                    <a:lnTo>
                      <a:pt x="367" y="328"/>
                    </a:lnTo>
                    <a:lnTo>
                      <a:pt x="368" y="321"/>
                    </a:lnTo>
                    <a:lnTo>
                      <a:pt x="368" y="321"/>
                    </a:lnTo>
                    <a:lnTo>
                      <a:pt x="367" y="314"/>
                    </a:lnTo>
                    <a:lnTo>
                      <a:pt x="364" y="311"/>
                    </a:lnTo>
                    <a:lnTo>
                      <a:pt x="362" y="307"/>
                    </a:lnTo>
                    <a:lnTo>
                      <a:pt x="359" y="304"/>
                    </a:lnTo>
                    <a:lnTo>
                      <a:pt x="355" y="302"/>
                    </a:lnTo>
                    <a:lnTo>
                      <a:pt x="352" y="298"/>
                    </a:lnTo>
                    <a:lnTo>
                      <a:pt x="351" y="294"/>
                    </a:lnTo>
                    <a:lnTo>
                      <a:pt x="349" y="288"/>
                    </a:lnTo>
                    <a:lnTo>
                      <a:pt x="349" y="288"/>
                    </a:lnTo>
                    <a:lnTo>
                      <a:pt x="351" y="280"/>
                    </a:lnTo>
                    <a:lnTo>
                      <a:pt x="352" y="274"/>
                    </a:lnTo>
                    <a:lnTo>
                      <a:pt x="359" y="262"/>
                    </a:lnTo>
                    <a:lnTo>
                      <a:pt x="362" y="257"/>
                    </a:lnTo>
                    <a:lnTo>
                      <a:pt x="364" y="250"/>
                    </a:lnTo>
                    <a:lnTo>
                      <a:pt x="367" y="242"/>
                    </a:lnTo>
                    <a:lnTo>
                      <a:pt x="368" y="233"/>
                    </a:lnTo>
                    <a:lnTo>
                      <a:pt x="368" y="233"/>
                    </a:lnTo>
                    <a:lnTo>
                      <a:pt x="367" y="218"/>
                    </a:lnTo>
                    <a:lnTo>
                      <a:pt x="366" y="211"/>
                    </a:lnTo>
                    <a:lnTo>
                      <a:pt x="364" y="205"/>
                    </a:lnTo>
                    <a:lnTo>
                      <a:pt x="361" y="200"/>
                    </a:lnTo>
                    <a:lnTo>
                      <a:pt x="359" y="197"/>
                    </a:lnTo>
                    <a:lnTo>
                      <a:pt x="354" y="193"/>
                    </a:lnTo>
                    <a:lnTo>
                      <a:pt x="349" y="192"/>
                    </a:lnTo>
                    <a:lnTo>
                      <a:pt x="349" y="192"/>
                    </a:lnTo>
                    <a:lnTo>
                      <a:pt x="349" y="170"/>
                    </a:lnTo>
                    <a:lnTo>
                      <a:pt x="349" y="170"/>
                    </a:lnTo>
                    <a:lnTo>
                      <a:pt x="349" y="170"/>
                    </a:lnTo>
                    <a:lnTo>
                      <a:pt x="344" y="169"/>
                    </a:lnTo>
                    <a:lnTo>
                      <a:pt x="338" y="167"/>
                    </a:lnTo>
                    <a:lnTo>
                      <a:pt x="328" y="161"/>
                    </a:lnTo>
                    <a:lnTo>
                      <a:pt x="318" y="154"/>
                    </a:lnTo>
                    <a:lnTo>
                      <a:pt x="309" y="146"/>
                    </a:lnTo>
                    <a:lnTo>
                      <a:pt x="300" y="139"/>
                    </a:lnTo>
                    <a:lnTo>
                      <a:pt x="291" y="132"/>
                    </a:lnTo>
                    <a:lnTo>
                      <a:pt x="285" y="130"/>
                    </a:lnTo>
                    <a:lnTo>
                      <a:pt x="280" y="128"/>
                    </a:lnTo>
                    <a:lnTo>
                      <a:pt x="275" y="127"/>
                    </a:lnTo>
                    <a:lnTo>
                      <a:pt x="268" y="126"/>
                    </a:lnTo>
                    <a:lnTo>
                      <a:pt x="268" y="126"/>
                    </a:lnTo>
                    <a:lnTo>
                      <a:pt x="262" y="127"/>
                    </a:lnTo>
                    <a:lnTo>
                      <a:pt x="256" y="130"/>
                    </a:lnTo>
                    <a:lnTo>
                      <a:pt x="253" y="134"/>
                    </a:lnTo>
                    <a:lnTo>
                      <a:pt x="248" y="138"/>
                    </a:lnTo>
                    <a:lnTo>
                      <a:pt x="245" y="143"/>
                    </a:lnTo>
                    <a:lnTo>
                      <a:pt x="241" y="147"/>
                    </a:lnTo>
                    <a:lnTo>
                      <a:pt x="237" y="150"/>
                    </a:lnTo>
                    <a:lnTo>
                      <a:pt x="232" y="151"/>
                    </a:lnTo>
                    <a:lnTo>
                      <a:pt x="232" y="151"/>
                    </a:lnTo>
                    <a:lnTo>
                      <a:pt x="224" y="150"/>
                    </a:lnTo>
                    <a:lnTo>
                      <a:pt x="217" y="146"/>
                    </a:lnTo>
                    <a:lnTo>
                      <a:pt x="212" y="140"/>
                    </a:lnTo>
                    <a:lnTo>
                      <a:pt x="209" y="134"/>
                    </a:lnTo>
                    <a:lnTo>
                      <a:pt x="207" y="126"/>
                    </a:lnTo>
                    <a:lnTo>
                      <a:pt x="206" y="116"/>
                    </a:lnTo>
                    <a:lnTo>
                      <a:pt x="203" y="97"/>
                    </a:lnTo>
                    <a:lnTo>
                      <a:pt x="201" y="76"/>
                    </a:lnTo>
                    <a:lnTo>
                      <a:pt x="199" y="67"/>
                    </a:lnTo>
                    <a:lnTo>
                      <a:pt x="195" y="59"/>
                    </a:lnTo>
                    <a:lnTo>
                      <a:pt x="192" y="52"/>
                    </a:lnTo>
                    <a:lnTo>
                      <a:pt x="186" y="46"/>
                    </a:lnTo>
                    <a:lnTo>
                      <a:pt x="178" y="43"/>
                    </a:lnTo>
                    <a:lnTo>
                      <a:pt x="170" y="42"/>
                    </a:lnTo>
                    <a:lnTo>
                      <a:pt x="170" y="42"/>
                    </a:lnTo>
                    <a:lnTo>
                      <a:pt x="165" y="42"/>
                    </a:lnTo>
                    <a:lnTo>
                      <a:pt x="162" y="43"/>
                    </a:lnTo>
                    <a:lnTo>
                      <a:pt x="154" y="47"/>
                    </a:lnTo>
                    <a:lnTo>
                      <a:pt x="146" y="51"/>
                    </a:lnTo>
                    <a:lnTo>
                      <a:pt x="141" y="52"/>
                    </a:lnTo>
                    <a:lnTo>
                      <a:pt x="137" y="53"/>
                    </a:lnTo>
                    <a:lnTo>
                      <a:pt x="137" y="53"/>
                    </a:lnTo>
                    <a:lnTo>
                      <a:pt x="128" y="51"/>
                    </a:lnTo>
                    <a:lnTo>
                      <a:pt x="120" y="47"/>
                    </a:lnTo>
                    <a:lnTo>
                      <a:pt x="111" y="42"/>
                    </a:lnTo>
                    <a:lnTo>
                      <a:pt x="103" y="35"/>
                    </a:lnTo>
                    <a:lnTo>
                      <a:pt x="95" y="27"/>
                    </a:lnTo>
                    <a:lnTo>
                      <a:pt x="88" y="19"/>
                    </a:lnTo>
                    <a:lnTo>
                      <a:pt x="84" y="9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74" y="4"/>
                    </a:lnTo>
                    <a:lnTo>
                      <a:pt x="69" y="8"/>
                    </a:lnTo>
                    <a:lnTo>
                      <a:pt x="64" y="12"/>
                    </a:lnTo>
                    <a:lnTo>
                      <a:pt x="59" y="17"/>
                    </a:lnTo>
                    <a:lnTo>
                      <a:pt x="56" y="22"/>
                    </a:lnTo>
                    <a:lnTo>
                      <a:pt x="54" y="29"/>
                    </a:lnTo>
                    <a:lnTo>
                      <a:pt x="53" y="35"/>
                    </a:lnTo>
                    <a:lnTo>
                      <a:pt x="51" y="42"/>
                    </a:lnTo>
                    <a:lnTo>
                      <a:pt x="51" y="42"/>
                    </a:lnTo>
                    <a:lnTo>
                      <a:pt x="51" y="159"/>
                    </a:lnTo>
                    <a:lnTo>
                      <a:pt x="51" y="159"/>
                    </a:lnTo>
                    <a:lnTo>
                      <a:pt x="51" y="166"/>
                    </a:lnTo>
                    <a:lnTo>
                      <a:pt x="50" y="172"/>
                    </a:lnTo>
                    <a:lnTo>
                      <a:pt x="48" y="176"/>
                    </a:lnTo>
                    <a:lnTo>
                      <a:pt x="46" y="182"/>
                    </a:lnTo>
                    <a:lnTo>
                      <a:pt x="39" y="190"/>
                    </a:lnTo>
                    <a:lnTo>
                      <a:pt x="30" y="197"/>
                    </a:lnTo>
                    <a:lnTo>
                      <a:pt x="12" y="208"/>
                    </a:lnTo>
                    <a:lnTo>
                      <a:pt x="5" y="215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5" y="222"/>
                    </a:lnTo>
                    <a:lnTo>
                      <a:pt x="10" y="223"/>
                    </a:lnTo>
                    <a:lnTo>
                      <a:pt x="19" y="228"/>
                    </a:lnTo>
                    <a:lnTo>
                      <a:pt x="30" y="235"/>
                    </a:lnTo>
                    <a:lnTo>
                      <a:pt x="39" y="244"/>
                    </a:lnTo>
                    <a:lnTo>
                      <a:pt x="47" y="253"/>
                    </a:lnTo>
                    <a:lnTo>
                      <a:pt x="55" y="264"/>
                    </a:lnTo>
                    <a:lnTo>
                      <a:pt x="66" y="280"/>
                    </a:lnTo>
                    <a:lnTo>
                      <a:pt x="66" y="280"/>
                    </a:lnTo>
                    <a:lnTo>
                      <a:pt x="70" y="283"/>
                    </a:lnTo>
                    <a:lnTo>
                      <a:pt x="74" y="287"/>
                    </a:lnTo>
                    <a:lnTo>
                      <a:pt x="80" y="289"/>
                    </a:lnTo>
                    <a:lnTo>
                      <a:pt x="86" y="290"/>
                    </a:lnTo>
                    <a:lnTo>
                      <a:pt x="97" y="292"/>
                    </a:lnTo>
                    <a:lnTo>
                      <a:pt x="110" y="295"/>
                    </a:lnTo>
                    <a:lnTo>
                      <a:pt x="123" y="297"/>
                    </a:lnTo>
                    <a:lnTo>
                      <a:pt x="127" y="299"/>
                    </a:lnTo>
                    <a:lnTo>
                      <a:pt x="132" y="302"/>
                    </a:lnTo>
                    <a:lnTo>
                      <a:pt x="137" y="305"/>
                    </a:lnTo>
                    <a:lnTo>
                      <a:pt x="140" y="310"/>
                    </a:lnTo>
                    <a:lnTo>
                      <a:pt x="142" y="314"/>
                    </a:lnTo>
                    <a:lnTo>
                      <a:pt x="143" y="321"/>
                    </a:lnTo>
                    <a:lnTo>
                      <a:pt x="143" y="321"/>
                    </a:lnTo>
                    <a:lnTo>
                      <a:pt x="145" y="327"/>
                    </a:lnTo>
                    <a:lnTo>
                      <a:pt x="147" y="333"/>
                    </a:lnTo>
                    <a:lnTo>
                      <a:pt x="149" y="337"/>
                    </a:lnTo>
                    <a:lnTo>
                      <a:pt x="153" y="342"/>
                    </a:lnTo>
                    <a:lnTo>
                      <a:pt x="160" y="349"/>
                    </a:lnTo>
                    <a:lnTo>
                      <a:pt x="169" y="355"/>
                    </a:lnTo>
                    <a:lnTo>
                      <a:pt x="179" y="358"/>
                    </a:lnTo>
                    <a:lnTo>
                      <a:pt x="191" y="361"/>
                    </a:lnTo>
                    <a:lnTo>
                      <a:pt x="216" y="365"/>
                    </a:lnTo>
                    <a:lnTo>
                      <a:pt x="241" y="368"/>
                    </a:lnTo>
                    <a:lnTo>
                      <a:pt x="254" y="371"/>
                    </a:lnTo>
                    <a:lnTo>
                      <a:pt x="267" y="374"/>
                    </a:lnTo>
                    <a:lnTo>
                      <a:pt x="277" y="378"/>
                    </a:lnTo>
                    <a:lnTo>
                      <a:pt x="287" y="383"/>
                    </a:lnTo>
                    <a:lnTo>
                      <a:pt x="295" y="391"/>
                    </a:lnTo>
                    <a:lnTo>
                      <a:pt x="299" y="396"/>
                    </a:lnTo>
                    <a:lnTo>
                      <a:pt x="301" y="401"/>
                    </a:lnTo>
                    <a:lnTo>
                      <a:pt x="301" y="401"/>
                    </a:lnTo>
                    <a:lnTo>
                      <a:pt x="301" y="409"/>
                    </a:lnTo>
                    <a:lnTo>
                      <a:pt x="301" y="40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7" name="Freeform 73"/>
              <p:cNvSpPr>
                <a:spLocks/>
              </p:cNvSpPr>
              <p:nvPr/>
            </p:nvSpPr>
            <p:spPr bwMode="auto">
              <a:xfrm>
                <a:off x="5529359" y="5488764"/>
                <a:ext cx="399473" cy="328353"/>
              </a:xfrm>
              <a:custGeom>
                <a:avLst/>
                <a:gdLst/>
                <a:ahLst/>
                <a:cxnLst>
                  <a:cxn ang="0">
                    <a:pos x="606" y="436"/>
                  </a:cxn>
                  <a:cxn ang="0">
                    <a:pos x="588" y="452"/>
                  </a:cxn>
                  <a:cxn ang="0">
                    <a:pos x="512" y="475"/>
                  </a:cxn>
                  <a:cxn ang="0">
                    <a:pos x="486" y="501"/>
                  </a:cxn>
                  <a:cxn ang="0">
                    <a:pos x="477" y="533"/>
                  </a:cxn>
                  <a:cxn ang="0">
                    <a:pos x="443" y="565"/>
                  </a:cxn>
                  <a:cxn ang="0">
                    <a:pos x="403" y="574"/>
                  </a:cxn>
                  <a:cxn ang="0">
                    <a:pos x="391" y="535"/>
                  </a:cxn>
                  <a:cxn ang="0">
                    <a:pos x="368" y="526"/>
                  </a:cxn>
                  <a:cxn ang="0">
                    <a:pos x="330" y="533"/>
                  </a:cxn>
                  <a:cxn ang="0">
                    <a:pos x="271" y="526"/>
                  </a:cxn>
                  <a:cxn ang="0">
                    <a:pos x="242" y="536"/>
                  </a:cxn>
                  <a:cxn ang="0">
                    <a:pos x="217" y="547"/>
                  </a:cxn>
                  <a:cxn ang="0">
                    <a:pos x="195" y="512"/>
                  </a:cxn>
                  <a:cxn ang="0">
                    <a:pos x="186" y="509"/>
                  </a:cxn>
                  <a:cxn ang="0">
                    <a:pos x="168" y="543"/>
                  </a:cxn>
                  <a:cxn ang="0">
                    <a:pos x="142" y="536"/>
                  </a:cxn>
                  <a:cxn ang="0">
                    <a:pos x="113" y="529"/>
                  </a:cxn>
                  <a:cxn ang="0">
                    <a:pos x="76" y="540"/>
                  </a:cxn>
                  <a:cxn ang="0">
                    <a:pos x="54" y="534"/>
                  </a:cxn>
                  <a:cxn ang="0">
                    <a:pos x="19" y="490"/>
                  </a:cxn>
                  <a:cxn ang="0">
                    <a:pos x="24" y="455"/>
                  </a:cxn>
                  <a:cxn ang="0">
                    <a:pos x="28" y="422"/>
                  </a:cxn>
                  <a:cxn ang="0">
                    <a:pos x="9" y="395"/>
                  </a:cxn>
                  <a:cxn ang="0">
                    <a:pos x="0" y="375"/>
                  </a:cxn>
                  <a:cxn ang="0">
                    <a:pos x="27" y="346"/>
                  </a:cxn>
                  <a:cxn ang="0">
                    <a:pos x="57" y="338"/>
                  </a:cxn>
                  <a:cxn ang="0">
                    <a:pos x="100" y="350"/>
                  </a:cxn>
                  <a:cxn ang="0">
                    <a:pos x="117" y="343"/>
                  </a:cxn>
                  <a:cxn ang="0">
                    <a:pos x="120" y="298"/>
                  </a:cxn>
                  <a:cxn ang="0">
                    <a:pos x="123" y="241"/>
                  </a:cxn>
                  <a:cxn ang="0">
                    <a:pos x="151" y="206"/>
                  </a:cxn>
                  <a:cxn ang="0">
                    <a:pos x="165" y="169"/>
                  </a:cxn>
                  <a:cxn ang="0">
                    <a:pos x="154" y="137"/>
                  </a:cxn>
                  <a:cxn ang="0">
                    <a:pos x="143" y="100"/>
                  </a:cxn>
                  <a:cxn ang="0">
                    <a:pos x="170" y="57"/>
                  </a:cxn>
                  <a:cxn ang="0">
                    <a:pos x="201" y="0"/>
                  </a:cxn>
                  <a:cxn ang="0">
                    <a:pos x="286" y="2"/>
                  </a:cxn>
                  <a:cxn ang="0">
                    <a:pos x="326" y="36"/>
                  </a:cxn>
                  <a:cxn ang="0">
                    <a:pos x="346" y="50"/>
                  </a:cxn>
                  <a:cxn ang="0">
                    <a:pos x="349" y="71"/>
                  </a:cxn>
                  <a:cxn ang="0">
                    <a:pos x="367" y="97"/>
                  </a:cxn>
                  <a:cxn ang="0">
                    <a:pos x="412" y="113"/>
                  </a:cxn>
                  <a:cxn ang="0">
                    <a:pos x="429" y="134"/>
                  </a:cxn>
                  <a:cxn ang="0">
                    <a:pos x="484" y="170"/>
                  </a:cxn>
                  <a:cxn ang="0">
                    <a:pos x="506" y="207"/>
                  </a:cxn>
                  <a:cxn ang="0">
                    <a:pos x="498" y="236"/>
                  </a:cxn>
                  <a:cxn ang="0">
                    <a:pos x="477" y="265"/>
                  </a:cxn>
                  <a:cxn ang="0">
                    <a:pos x="486" y="282"/>
                  </a:cxn>
                  <a:cxn ang="0">
                    <a:pos x="504" y="287"/>
                  </a:cxn>
                  <a:cxn ang="0">
                    <a:pos x="536" y="296"/>
                  </a:cxn>
                  <a:cxn ang="0">
                    <a:pos x="550" y="340"/>
                  </a:cxn>
                  <a:cxn ang="0">
                    <a:pos x="580" y="342"/>
                  </a:cxn>
                  <a:cxn ang="0">
                    <a:pos x="630" y="427"/>
                  </a:cxn>
                  <a:cxn ang="0">
                    <a:pos x="639" y="430"/>
                  </a:cxn>
                </a:cxnLst>
                <a:rect l="0" t="0" r="r" b="b"/>
                <a:pathLst>
                  <a:path w="639" h="580">
                    <a:moveTo>
                      <a:pt x="621" y="430"/>
                    </a:moveTo>
                    <a:lnTo>
                      <a:pt x="621" y="430"/>
                    </a:lnTo>
                    <a:lnTo>
                      <a:pt x="615" y="430"/>
                    </a:lnTo>
                    <a:lnTo>
                      <a:pt x="609" y="433"/>
                    </a:lnTo>
                    <a:lnTo>
                      <a:pt x="606" y="436"/>
                    </a:lnTo>
                    <a:lnTo>
                      <a:pt x="603" y="440"/>
                    </a:lnTo>
                    <a:lnTo>
                      <a:pt x="597" y="448"/>
                    </a:lnTo>
                    <a:lnTo>
                      <a:pt x="592" y="450"/>
                    </a:lnTo>
                    <a:lnTo>
                      <a:pt x="588" y="452"/>
                    </a:lnTo>
                    <a:lnTo>
                      <a:pt x="588" y="452"/>
                    </a:lnTo>
                    <a:lnTo>
                      <a:pt x="574" y="456"/>
                    </a:lnTo>
                    <a:lnTo>
                      <a:pt x="559" y="460"/>
                    </a:lnTo>
                    <a:lnTo>
                      <a:pt x="543" y="464"/>
                    </a:lnTo>
                    <a:lnTo>
                      <a:pt x="527" y="468"/>
                    </a:lnTo>
                    <a:lnTo>
                      <a:pt x="512" y="475"/>
                    </a:lnTo>
                    <a:lnTo>
                      <a:pt x="505" y="479"/>
                    </a:lnTo>
                    <a:lnTo>
                      <a:pt x="499" y="483"/>
                    </a:lnTo>
                    <a:lnTo>
                      <a:pt x="494" y="488"/>
                    </a:lnTo>
                    <a:lnTo>
                      <a:pt x="490" y="494"/>
                    </a:lnTo>
                    <a:lnTo>
                      <a:pt x="486" y="501"/>
                    </a:lnTo>
                    <a:lnTo>
                      <a:pt x="485" y="508"/>
                    </a:lnTo>
                    <a:lnTo>
                      <a:pt x="485" y="508"/>
                    </a:lnTo>
                    <a:lnTo>
                      <a:pt x="483" y="517"/>
                    </a:lnTo>
                    <a:lnTo>
                      <a:pt x="481" y="526"/>
                    </a:lnTo>
                    <a:lnTo>
                      <a:pt x="477" y="533"/>
                    </a:lnTo>
                    <a:lnTo>
                      <a:pt x="474" y="540"/>
                    </a:lnTo>
                    <a:lnTo>
                      <a:pt x="469" y="546"/>
                    </a:lnTo>
                    <a:lnTo>
                      <a:pt x="464" y="551"/>
                    </a:lnTo>
                    <a:lnTo>
                      <a:pt x="454" y="559"/>
                    </a:lnTo>
                    <a:lnTo>
                      <a:pt x="443" y="565"/>
                    </a:lnTo>
                    <a:lnTo>
                      <a:pt x="431" y="571"/>
                    </a:lnTo>
                    <a:lnTo>
                      <a:pt x="418" y="575"/>
                    </a:lnTo>
                    <a:lnTo>
                      <a:pt x="407" y="580"/>
                    </a:lnTo>
                    <a:lnTo>
                      <a:pt x="407" y="580"/>
                    </a:lnTo>
                    <a:lnTo>
                      <a:pt x="403" y="574"/>
                    </a:lnTo>
                    <a:lnTo>
                      <a:pt x="401" y="566"/>
                    </a:lnTo>
                    <a:lnTo>
                      <a:pt x="400" y="557"/>
                    </a:lnTo>
                    <a:lnTo>
                      <a:pt x="397" y="548"/>
                    </a:lnTo>
                    <a:lnTo>
                      <a:pt x="393" y="540"/>
                    </a:lnTo>
                    <a:lnTo>
                      <a:pt x="391" y="535"/>
                    </a:lnTo>
                    <a:lnTo>
                      <a:pt x="387" y="533"/>
                    </a:lnTo>
                    <a:lnTo>
                      <a:pt x="384" y="529"/>
                    </a:lnTo>
                    <a:lnTo>
                      <a:pt x="379" y="527"/>
                    </a:lnTo>
                    <a:lnTo>
                      <a:pt x="374" y="526"/>
                    </a:lnTo>
                    <a:lnTo>
                      <a:pt x="368" y="526"/>
                    </a:lnTo>
                    <a:lnTo>
                      <a:pt x="368" y="526"/>
                    </a:lnTo>
                    <a:lnTo>
                      <a:pt x="357" y="527"/>
                    </a:lnTo>
                    <a:lnTo>
                      <a:pt x="351" y="529"/>
                    </a:lnTo>
                    <a:lnTo>
                      <a:pt x="341" y="532"/>
                    </a:lnTo>
                    <a:lnTo>
                      <a:pt x="330" y="533"/>
                    </a:lnTo>
                    <a:lnTo>
                      <a:pt x="330" y="533"/>
                    </a:lnTo>
                    <a:lnTo>
                      <a:pt x="314" y="532"/>
                    </a:lnTo>
                    <a:lnTo>
                      <a:pt x="301" y="529"/>
                    </a:lnTo>
                    <a:lnTo>
                      <a:pt x="287" y="527"/>
                    </a:lnTo>
                    <a:lnTo>
                      <a:pt x="271" y="526"/>
                    </a:lnTo>
                    <a:lnTo>
                      <a:pt x="271" y="526"/>
                    </a:lnTo>
                    <a:lnTo>
                      <a:pt x="262" y="527"/>
                    </a:lnTo>
                    <a:lnTo>
                      <a:pt x="255" y="529"/>
                    </a:lnTo>
                    <a:lnTo>
                      <a:pt x="248" y="533"/>
                    </a:lnTo>
                    <a:lnTo>
                      <a:pt x="242" y="536"/>
                    </a:lnTo>
                    <a:lnTo>
                      <a:pt x="232" y="544"/>
                    </a:lnTo>
                    <a:lnTo>
                      <a:pt x="226" y="547"/>
                    </a:lnTo>
                    <a:lnTo>
                      <a:pt x="221" y="548"/>
                    </a:lnTo>
                    <a:lnTo>
                      <a:pt x="221" y="548"/>
                    </a:lnTo>
                    <a:lnTo>
                      <a:pt x="217" y="547"/>
                    </a:lnTo>
                    <a:lnTo>
                      <a:pt x="214" y="546"/>
                    </a:lnTo>
                    <a:lnTo>
                      <a:pt x="209" y="542"/>
                    </a:lnTo>
                    <a:lnTo>
                      <a:pt x="204" y="535"/>
                    </a:lnTo>
                    <a:lnTo>
                      <a:pt x="201" y="528"/>
                    </a:lnTo>
                    <a:lnTo>
                      <a:pt x="195" y="512"/>
                    </a:lnTo>
                    <a:lnTo>
                      <a:pt x="193" y="505"/>
                    </a:lnTo>
                    <a:lnTo>
                      <a:pt x="191" y="500"/>
                    </a:lnTo>
                    <a:lnTo>
                      <a:pt x="191" y="500"/>
                    </a:lnTo>
                    <a:lnTo>
                      <a:pt x="188" y="503"/>
                    </a:lnTo>
                    <a:lnTo>
                      <a:pt x="186" y="509"/>
                    </a:lnTo>
                    <a:lnTo>
                      <a:pt x="180" y="524"/>
                    </a:lnTo>
                    <a:lnTo>
                      <a:pt x="178" y="531"/>
                    </a:lnTo>
                    <a:lnTo>
                      <a:pt x="174" y="538"/>
                    </a:lnTo>
                    <a:lnTo>
                      <a:pt x="170" y="542"/>
                    </a:lnTo>
                    <a:lnTo>
                      <a:pt x="168" y="543"/>
                    </a:lnTo>
                    <a:lnTo>
                      <a:pt x="165" y="544"/>
                    </a:lnTo>
                    <a:lnTo>
                      <a:pt x="165" y="544"/>
                    </a:lnTo>
                    <a:lnTo>
                      <a:pt x="158" y="543"/>
                    </a:lnTo>
                    <a:lnTo>
                      <a:pt x="153" y="542"/>
                    </a:lnTo>
                    <a:lnTo>
                      <a:pt x="142" y="536"/>
                    </a:lnTo>
                    <a:lnTo>
                      <a:pt x="137" y="534"/>
                    </a:lnTo>
                    <a:lnTo>
                      <a:pt x="130" y="532"/>
                    </a:lnTo>
                    <a:lnTo>
                      <a:pt x="123" y="529"/>
                    </a:lnTo>
                    <a:lnTo>
                      <a:pt x="113" y="529"/>
                    </a:lnTo>
                    <a:lnTo>
                      <a:pt x="113" y="529"/>
                    </a:lnTo>
                    <a:lnTo>
                      <a:pt x="108" y="529"/>
                    </a:lnTo>
                    <a:lnTo>
                      <a:pt x="102" y="531"/>
                    </a:lnTo>
                    <a:lnTo>
                      <a:pt x="92" y="535"/>
                    </a:lnTo>
                    <a:lnTo>
                      <a:pt x="81" y="539"/>
                    </a:lnTo>
                    <a:lnTo>
                      <a:pt x="76" y="540"/>
                    </a:lnTo>
                    <a:lnTo>
                      <a:pt x="70" y="541"/>
                    </a:lnTo>
                    <a:lnTo>
                      <a:pt x="70" y="541"/>
                    </a:lnTo>
                    <a:lnTo>
                      <a:pt x="66" y="540"/>
                    </a:lnTo>
                    <a:lnTo>
                      <a:pt x="62" y="539"/>
                    </a:lnTo>
                    <a:lnTo>
                      <a:pt x="54" y="534"/>
                    </a:lnTo>
                    <a:lnTo>
                      <a:pt x="46" y="527"/>
                    </a:lnTo>
                    <a:lnTo>
                      <a:pt x="36" y="519"/>
                    </a:lnTo>
                    <a:lnTo>
                      <a:pt x="29" y="510"/>
                    </a:lnTo>
                    <a:lnTo>
                      <a:pt x="24" y="501"/>
                    </a:lnTo>
                    <a:lnTo>
                      <a:pt x="19" y="490"/>
                    </a:lnTo>
                    <a:lnTo>
                      <a:pt x="18" y="482"/>
                    </a:lnTo>
                    <a:lnTo>
                      <a:pt x="18" y="482"/>
                    </a:lnTo>
                    <a:lnTo>
                      <a:pt x="18" y="474"/>
                    </a:lnTo>
                    <a:lnTo>
                      <a:pt x="19" y="467"/>
                    </a:lnTo>
                    <a:lnTo>
                      <a:pt x="24" y="455"/>
                    </a:lnTo>
                    <a:lnTo>
                      <a:pt x="27" y="441"/>
                    </a:lnTo>
                    <a:lnTo>
                      <a:pt x="28" y="434"/>
                    </a:lnTo>
                    <a:lnTo>
                      <a:pt x="29" y="427"/>
                    </a:lnTo>
                    <a:lnTo>
                      <a:pt x="29" y="427"/>
                    </a:lnTo>
                    <a:lnTo>
                      <a:pt x="28" y="422"/>
                    </a:lnTo>
                    <a:lnTo>
                      <a:pt x="28" y="418"/>
                    </a:lnTo>
                    <a:lnTo>
                      <a:pt x="25" y="411"/>
                    </a:lnTo>
                    <a:lnTo>
                      <a:pt x="20" y="405"/>
                    </a:lnTo>
                    <a:lnTo>
                      <a:pt x="15" y="399"/>
                    </a:lnTo>
                    <a:lnTo>
                      <a:pt x="9" y="395"/>
                    </a:lnTo>
                    <a:lnTo>
                      <a:pt x="4" y="390"/>
                    </a:lnTo>
                    <a:lnTo>
                      <a:pt x="1" y="386"/>
                    </a:lnTo>
                    <a:lnTo>
                      <a:pt x="0" y="379"/>
                    </a:lnTo>
                    <a:lnTo>
                      <a:pt x="0" y="379"/>
                    </a:lnTo>
                    <a:lnTo>
                      <a:pt x="0" y="375"/>
                    </a:lnTo>
                    <a:lnTo>
                      <a:pt x="1" y="372"/>
                    </a:lnTo>
                    <a:lnTo>
                      <a:pt x="5" y="365"/>
                    </a:lnTo>
                    <a:lnTo>
                      <a:pt x="11" y="358"/>
                    </a:lnTo>
                    <a:lnTo>
                      <a:pt x="18" y="352"/>
                    </a:lnTo>
                    <a:lnTo>
                      <a:pt x="27" y="346"/>
                    </a:lnTo>
                    <a:lnTo>
                      <a:pt x="35" y="342"/>
                    </a:lnTo>
                    <a:lnTo>
                      <a:pt x="43" y="340"/>
                    </a:lnTo>
                    <a:lnTo>
                      <a:pt x="51" y="338"/>
                    </a:lnTo>
                    <a:lnTo>
                      <a:pt x="51" y="338"/>
                    </a:lnTo>
                    <a:lnTo>
                      <a:pt x="57" y="338"/>
                    </a:lnTo>
                    <a:lnTo>
                      <a:pt x="64" y="340"/>
                    </a:lnTo>
                    <a:lnTo>
                      <a:pt x="76" y="344"/>
                    </a:lnTo>
                    <a:lnTo>
                      <a:pt x="86" y="348"/>
                    </a:lnTo>
                    <a:lnTo>
                      <a:pt x="93" y="349"/>
                    </a:lnTo>
                    <a:lnTo>
                      <a:pt x="100" y="350"/>
                    </a:lnTo>
                    <a:lnTo>
                      <a:pt x="100" y="350"/>
                    </a:lnTo>
                    <a:lnTo>
                      <a:pt x="109" y="349"/>
                    </a:lnTo>
                    <a:lnTo>
                      <a:pt x="112" y="346"/>
                    </a:lnTo>
                    <a:lnTo>
                      <a:pt x="115" y="345"/>
                    </a:lnTo>
                    <a:lnTo>
                      <a:pt x="117" y="343"/>
                    </a:lnTo>
                    <a:lnTo>
                      <a:pt x="119" y="340"/>
                    </a:lnTo>
                    <a:lnTo>
                      <a:pt x="122" y="334"/>
                    </a:lnTo>
                    <a:lnTo>
                      <a:pt x="122" y="326"/>
                    </a:lnTo>
                    <a:lnTo>
                      <a:pt x="122" y="317"/>
                    </a:lnTo>
                    <a:lnTo>
                      <a:pt x="120" y="298"/>
                    </a:lnTo>
                    <a:lnTo>
                      <a:pt x="120" y="298"/>
                    </a:lnTo>
                    <a:lnTo>
                      <a:pt x="120" y="253"/>
                    </a:lnTo>
                    <a:lnTo>
                      <a:pt x="120" y="253"/>
                    </a:lnTo>
                    <a:lnTo>
                      <a:pt x="122" y="246"/>
                    </a:lnTo>
                    <a:lnTo>
                      <a:pt x="123" y="241"/>
                    </a:lnTo>
                    <a:lnTo>
                      <a:pt x="125" y="235"/>
                    </a:lnTo>
                    <a:lnTo>
                      <a:pt x="127" y="230"/>
                    </a:lnTo>
                    <a:lnTo>
                      <a:pt x="135" y="222"/>
                    </a:lnTo>
                    <a:lnTo>
                      <a:pt x="143" y="214"/>
                    </a:lnTo>
                    <a:lnTo>
                      <a:pt x="151" y="206"/>
                    </a:lnTo>
                    <a:lnTo>
                      <a:pt x="158" y="197"/>
                    </a:lnTo>
                    <a:lnTo>
                      <a:pt x="161" y="191"/>
                    </a:lnTo>
                    <a:lnTo>
                      <a:pt x="163" y="185"/>
                    </a:lnTo>
                    <a:lnTo>
                      <a:pt x="164" y="178"/>
                    </a:lnTo>
                    <a:lnTo>
                      <a:pt x="165" y="169"/>
                    </a:lnTo>
                    <a:lnTo>
                      <a:pt x="165" y="169"/>
                    </a:lnTo>
                    <a:lnTo>
                      <a:pt x="164" y="160"/>
                    </a:lnTo>
                    <a:lnTo>
                      <a:pt x="162" y="152"/>
                    </a:lnTo>
                    <a:lnTo>
                      <a:pt x="158" y="144"/>
                    </a:lnTo>
                    <a:lnTo>
                      <a:pt x="154" y="137"/>
                    </a:lnTo>
                    <a:lnTo>
                      <a:pt x="147" y="122"/>
                    </a:lnTo>
                    <a:lnTo>
                      <a:pt x="145" y="115"/>
                    </a:lnTo>
                    <a:lnTo>
                      <a:pt x="143" y="107"/>
                    </a:lnTo>
                    <a:lnTo>
                      <a:pt x="143" y="107"/>
                    </a:lnTo>
                    <a:lnTo>
                      <a:pt x="143" y="100"/>
                    </a:lnTo>
                    <a:lnTo>
                      <a:pt x="146" y="94"/>
                    </a:lnTo>
                    <a:lnTo>
                      <a:pt x="148" y="88"/>
                    </a:lnTo>
                    <a:lnTo>
                      <a:pt x="151" y="82"/>
                    </a:lnTo>
                    <a:lnTo>
                      <a:pt x="160" y="69"/>
                    </a:lnTo>
                    <a:lnTo>
                      <a:pt x="170" y="57"/>
                    </a:lnTo>
                    <a:lnTo>
                      <a:pt x="180" y="43"/>
                    </a:lnTo>
                    <a:lnTo>
                      <a:pt x="189" y="29"/>
                    </a:lnTo>
                    <a:lnTo>
                      <a:pt x="196" y="15"/>
                    </a:lnTo>
                    <a:lnTo>
                      <a:pt x="200" y="8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3" y="0"/>
                    </a:lnTo>
                    <a:lnTo>
                      <a:pt x="286" y="2"/>
                    </a:lnTo>
                    <a:lnTo>
                      <a:pt x="293" y="7"/>
                    </a:lnTo>
                    <a:lnTo>
                      <a:pt x="301" y="13"/>
                    </a:lnTo>
                    <a:lnTo>
                      <a:pt x="309" y="21"/>
                    </a:lnTo>
                    <a:lnTo>
                      <a:pt x="317" y="29"/>
                    </a:lnTo>
                    <a:lnTo>
                      <a:pt x="326" y="36"/>
                    </a:lnTo>
                    <a:lnTo>
                      <a:pt x="336" y="42"/>
                    </a:lnTo>
                    <a:lnTo>
                      <a:pt x="340" y="43"/>
                    </a:lnTo>
                    <a:lnTo>
                      <a:pt x="345" y="44"/>
                    </a:lnTo>
                    <a:lnTo>
                      <a:pt x="345" y="44"/>
                    </a:lnTo>
                    <a:lnTo>
                      <a:pt x="346" y="50"/>
                    </a:lnTo>
                    <a:lnTo>
                      <a:pt x="347" y="54"/>
                    </a:lnTo>
                    <a:lnTo>
                      <a:pt x="348" y="58"/>
                    </a:lnTo>
                    <a:lnTo>
                      <a:pt x="348" y="63"/>
                    </a:lnTo>
                    <a:lnTo>
                      <a:pt x="348" y="63"/>
                    </a:lnTo>
                    <a:lnTo>
                      <a:pt x="349" y="71"/>
                    </a:lnTo>
                    <a:lnTo>
                      <a:pt x="351" y="80"/>
                    </a:lnTo>
                    <a:lnTo>
                      <a:pt x="354" y="85"/>
                    </a:lnTo>
                    <a:lnTo>
                      <a:pt x="357" y="90"/>
                    </a:lnTo>
                    <a:lnTo>
                      <a:pt x="362" y="93"/>
                    </a:lnTo>
                    <a:lnTo>
                      <a:pt x="367" y="97"/>
                    </a:lnTo>
                    <a:lnTo>
                      <a:pt x="378" y="100"/>
                    </a:lnTo>
                    <a:lnTo>
                      <a:pt x="390" y="104"/>
                    </a:lnTo>
                    <a:lnTo>
                      <a:pt x="401" y="107"/>
                    </a:lnTo>
                    <a:lnTo>
                      <a:pt x="407" y="109"/>
                    </a:lnTo>
                    <a:lnTo>
                      <a:pt x="412" y="113"/>
                    </a:lnTo>
                    <a:lnTo>
                      <a:pt x="415" y="116"/>
                    </a:lnTo>
                    <a:lnTo>
                      <a:pt x="418" y="121"/>
                    </a:lnTo>
                    <a:lnTo>
                      <a:pt x="418" y="121"/>
                    </a:lnTo>
                    <a:lnTo>
                      <a:pt x="423" y="128"/>
                    </a:lnTo>
                    <a:lnTo>
                      <a:pt x="429" y="134"/>
                    </a:lnTo>
                    <a:lnTo>
                      <a:pt x="435" y="139"/>
                    </a:lnTo>
                    <a:lnTo>
                      <a:pt x="441" y="144"/>
                    </a:lnTo>
                    <a:lnTo>
                      <a:pt x="456" y="152"/>
                    </a:lnTo>
                    <a:lnTo>
                      <a:pt x="471" y="161"/>
                    </a:lnTo>
                    <a:lnTo>
                      <a:pt x="484" y="170"/>
                    </a:lnTo>
                    <a:lnTo>
                      <a:pt x="491" y="176"/>
                    </a:lnTo>
                    <a:lnTo>
                      <a:pt x="496" y="183"/>
                    </a:lnTo>
                    <a:lnTo>
                      <a:pt x="500" y="190"/>
                    </a:lnTo>
                    <a:lnTo>
                      <a:pt x="504" y="198"/>
                    </a:lnTo>
                    <a:lnTo>
                      <a:pt x="506" y="207"/>
                    </a:lnTo>
                    <a:lnTo>
                      <a:pt x="507" y="218"/>
                    </a:lnTo>
                    <a:lnTo>
                      <a:pt x="507" y="218"/>
                    </a:lnTo>
                    <a:lnTo>
                      <a:pt x="505" y="225"/>
                    </a:lnTo>
                    <a:lnTo>
                      <a:pt x="502" y="230"/>
                    </a:lnTo>
                    <a:lnTo>
                      <a:pt x="498" y="236"/>
                    </a:lnTo>
                    <a:lnTo>
                      <a:pt x="492" y="241"/>
                    </a:lnTo>
                    <a:lnTo>
                      <a:pt x="486" y="246"/>
                    </a:lnTo>
                    <a:lnTo>
                      <a:pt x="482" y="251"/>
                    </a:lnTo>
                    <a:lnTo>
                      <a:pt x="478" y="258"/>
                    </a:lnTo>
                    <a:lnTo>
                      <a:pt x="477" y="265"/>
                    </a:lnTo>
                    <a:lnTo>
                      <a:pt x="477" y="265"/>
                    </a:lnTo>
                    <a:lnTo>
                      <a:pt x="478" y="269"/>
                    </a:lnTo>
                    <a:lnTo>
                      <a:pt x="479" y="274"/>
                    </a:lnTo>
                    <a:lnTo>
                      <a:pt x="483" y="279"/>
                    </a:lnTo>
                    <a:lnTo>
                      <a:pt x="486" y="282"/>
                    </a:lnTo>
                    <a:lnTo>
                      <a:pt x="490" y="284"/>
                    </a:lnTo>
                    <a:lnTo>
                      <a:pt x="494" y="286"/>
                    </a:lnTo>
                    <a:lnTo>
                      <a:pt x="499" y="287"/>
                    </a:lnTo>
                    <a:lnTo>
                      <a:pt x="504" y="287"/>
                    </a:lnTo>
                    <a:lnTo>
                      <a:pt x="504" y="287"/>
                    </a:lnTo>
                    <a:lnTo>
                      <a:pt x="529" y="287"/>
                    </a:lnTo>
                    <a:lnTo>
                      <a:pt x="529" y="287"/>
                    </a:lnTo>
                    <a:lnTo>
                      <a:pt x="531" y="288"/>
                    </a:lnTo>
                    <a:lnTo>
                      <a:pt x="534" y="289"/>
                    </a:lnTo>
                    <a:lnTo>
                      <a:pt x="536" y="296"/>
                    </a:lnTo>
                    <a:lnTo>
                      <a:pt x="538" y="314"/>
                    </a:lnTo>
                    <a:lnTo>
                      <a:pt x="540" y="325"/>
                    </a:lnTo>
                    <a:lnTo>
                      <a:pt x="544" y="333"/>
                    </a:lnTo>
                    <a:lnTo>
                      <a:pt x="546" y="337"/>
                    </a:lnTo>
                    <a:lnTo>
                      <a:pt x="550" y="340"/>
                    </a:lnTo>
                    <a:lnTo>
                      <a:pt x="553" y="341"/>
                    </a:lnTo>
                    <a:lnTo>
                      <a:pt x="559" y="342"/>
                    </a:lnTo>
                    <a:lnTo>
                      <a:pt x="559" y="342"/>
                    </a:lnTo>
                    <a:lnTo>
                      <a:pt x="580" y="342"/>
                    </a:lnTo>
                    <a:lnTo>
                      <a:pt x="580" y="342"/>
                    </a:lnTo>
                    <a:lnTo>
                      <a:pt x="603" y="380"/>
                    </a:lnTo>
                    <a:lnTo>
                      <a:pt x="619" y="409"/>
                    </a:lnTo>
                    <a:lnTo>
                      <a:pt x="628" y="427"/>
                    </a:lnTo>
                    <a:lnTo>
                      <a:pt x="628" y="427"/>
                    </a:lnTo>
                    <a:lnTo>
                      <a:pt x="630" y="427"/>
                    </a:lnTo>
                    <a:lnTo>
                      <a:pt x="630" y="428"/>
                    </a:lnTo>
                    <a:lnTo>
                      <a:pt x="632" y="429"/>
                    </a:lnTo>
                    <a:lnTo>
                      <a:pt x="639" y="430"/>
                    </a:lnTo>
                    <a:lnTo>
                      <a:pt x="639" y="430"/>
                    </a:lnTo>
                    <a:lnTo>
                      <a:pt x="639" y="430"/>
                    </a:lnTo>
                    <a:lnTo>
                      <a:pt x="621" y="430"/>
                    </a:lnTo>
                    <a:lnTo>
                      <a:pt x="621" y="430"/>
                    </a:lnTo>
                    <a:close/>
                  </a:path>
                </a:pathLst>
              </a:custGeom>
              <a:solidFill>
                <a:srgbClr val="FFC000"/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8" name="Freeform 74"/>
              <p:cNvSpPr>
                <a:spLocks/>
              </p:cNvSpPr>
              <p:nvPr/>
            </p:nvSpPr>
            <p:spPr bwMode="auto">
              <a:xfrm>
                <a:off x="5717862" y="5152484"/>
                <a:ext cx="229698" cy="167574"/>
              </a:xfrm>
              <a:custGeom>
                <a:avLst/>
                <a:gdLst/>
                <a:ahLst/>
                <a:cxnLst>
                  <a:cxn ang="0">
                    <a:pos x="55" y="29"/>
                  </a:cxn>
                  <a:cxn ang="0">
                    <a:pos x="56" y="40"/>
                  </a:cxn>
                  <a:cxn ang="0">
                    <a:pos x="67" y="44"/>
                  </a:cxn>
                  <a:cxn ang="0">
                    <a:pos x="74" y="42"/>
                  </a:cxn>
                  <a:cxn ang="0">
                    <a:pos x="88" y="27"/>
                  </a:cxn>
                  <a:cxn ang="0">
                    <a:pos x="125" y="26"/>
                  </a:cxn>
                  <a:cxn ang="0">
                    <a:pos x="136" y="24"/>
                  </a:cxn>
                  <a:cxn ang="0">
                    <a:pos x="168" y="15"/>
                  </a:cxn>
                  <a:cxn ang="0">
                    <a:pos x="183" y="15"/>
                  </a:cxn>
                  <a:cxn ang="0">
                    <a:pos x="209" y="24"/>
                  </a:cxn>
                  <a:cxn ang="0">
                    <a:pos x="223" y="26"/>
                  </a:cxn>
                  <a:cxn ang="0">
                    <a:pos x="249" y="22"/>
                  </a:cxn>
                  <a:cxn ang="0">
                    <a:pos x="265" y="11"/>
                  </a:cxn>
                  <a:cxn ang="0">
                    <a:pos x="272" y="0"/>
                  </a:cxn>
                  <a:cxn ang="0">
                    <a:pos x="273" y="44"/>
                  </a:cxn>
                  <a:cxn ang="0">
                    <a:pos x="283" y="59"/>
                  </a:cxn>
                  <a:cxn ang="0">
                    <a:pos x="302" y="70"/>
                  </a:cxn>
                  <a:cxn ang="0">
                    <a:pos x="308" y="88"/>
                  </a:cxn>
                  <a:cxn ang="0">
                    <a:pos x="325" y="108"/>
                  </a:cxn>
                  <a:cxn ang="0">
                    <a:pos x="342" y="121"/>
                  </a:cxn>
                  <a:cxn ang="0">
                    <a:pos x="338" y="136"/>
                  </a:cxn>
                  <a:cxn ang="0">
                    <a:pos x="340" y="152"/>
                  </a:cxn>
                  <a:cxn ang="0">
                    <a:pos x="350" y="164"/>
                  </a:cxn>
                  <a:cxn ang="0">
                    <a:pos x="367" y="169"/>
                  </a:cxn>
                  <a:cxn ang="0">
                    <a:pos x="367" y="184"/>
                  </a:cxn>
                  <a:cxn ang="0">
                    <a:pos x="357" y="197"/>
                  </a:cxn>
                  <a:cxn ang="0">
                    <a:pos x="357" y="212"/>
                  </a:cxn>
                  <a:cxn ang="0">
                    <a:pos x="346" y="236"/>
                  </a:cxn>
                  <a:cxn ang="0">
                    <a:pos x="325" y="257"/>
                  </a:cxn>
                  <a:cxn ang="0">
                    <a:pos x="277" y="282"/>
                  </a:cxn>
                  <a:cxn ang="0">
                    <a:pos x="236" y="292"/>
                  </a:cxn>
                  <a:cxn ang="0">
                    <a:pos x="216" y="272"/>
                  </a:cxn>
                  <a:cxn ang="0">
                    <a:pos x="195" y="265"/>
                  </a:cxn>
                  <a:cxn ang="0">
                    <a:pos x="182" y="268"/>
                  </a:cxn>
                  <a:cxn ang="0">
                    <a:pos x="174" y="280"/>
                  </a:cxn>
                  <a:cxn ang="0">
                    <a:pos x="154" y="287"/>
                  </a:cxn>
                  <a:cxn ang="0">
                    <a:pos x="146" y="284"/>
                  </a:cxn>
                  <a:cxn ang="0">
                    <a:pos x="132" y="273"/>
                  </a:cxn>
                  <a:cxn ang="0">
                    <a:pos x="119" y="250"/>
                  </a:cxn>
                  <a:cxn ang="0">
                    <a:pos x="106" y="243"/>
                  </a:cxn>
                  <a:cxn ang="0">
                    <a:pos x="99" y="244"/>
                  </a:cxn>
                  <a:cxn ang="0">
                    <a:pos x="84" y="253"/>
                  </a:cxn>
                  <a:cxn ang="0">
                    <a:pos x="75" y="253"/>
                  </a:cxn>
                  <a:cxn ang="0">
                    <a:pos x="66" y="243"/>
                  </a:cxn>
                  <a:cxn ang="0">
                    <a:pos x="61" y="221"/>
                  </a:cxn>
                  <a:cxn ang="0">
                    <a:pos x="58" y="194"/>
                  </a:cxn>
                  <a:cxn ang="0">
                    <a:pos x="47" y="188"/>
                  </a:cxn>
                  <a:cxn ang="0">
                    <a:pos x="22" y="188"/>
                  </a:cxn>
                  <a:cxn ang="0">
                    <a:pos x="8" y="184"/>
                  </a:cxn>
                  <a:cxn ang="0">
                    <a:pos x="1" y="175"/>
                  </a:cxn>
                  <a:cxn ang="0">
                    <a:pos x="0" y="166"/>
                  </a:cxn>
                  <a:cxn ang="0">
                    <a:pos x="5" y="131"/>
                  </a:cxn>
                  <a:cxn ang="0">
                    <a:pos x="28" y="75"/>
                  </a:cxn>
                  <a:cxn ang="0">
                    <a:pos x="55" y="29"/>
                  </a:cxn>
                </a:cxnLst>
                <a:rect l="0" t="0" r="r" b="b"/>
                <a:pathLst>
                  <a:path w="367" h="297">
                    <a:moveTo>
                      <a:pt x="55" y="29"/>
                    </a:moveTo>
                    <a:lnTo>
                      <a:pt x="55" y="29"/>
                    </a:lnTo>
                    <a:lnTo>
                      <a:pt x="55" y="29"/>
                    </a:lnTo>
                    <a:lnTo>
                      <a:pt x="55" y="29"/>
                    </a:lnTo>
                    <a:lnTo>
                      <a:pt x="55" y="38"/>
                    </a:lnTo>
                    <a:lnTo>
                      <a:pt x="56" y="40"/>
                    </a:lnTo>
                    <a:lnTo>
                      <a:pt x="58" y="43"/>
                    </a:lnTo>
                    <a:lnTo>
                      <a:pt x="61" y="44"/>
                    </a:lnTo>
                    <a:lnTo>
                      <a:pt x="67" y="44"/>
                    </a:lnTo>
                    <a:lnTo>
                      <a:pt x="67" y="44"/>
                    </a:lnTo>
                    <a:lnTo>
                      <a:pt x="70" y="44"/>
                    </a:lnTo>
                    <a:lnTo>
                      <a:pt x="74" y="42"/>
                    </a:lnTo>
                    <a:lnTo>
                      <a:pt x="78" y="35"/>
                    </a:lnTo>
                    <a:lnTo>
                      <a:pt x="84" y="29"/>
                    </a:lnTo>
                    <a:lnTo>
                      <a:pt x="88" y="27"/>
                    </a:lnTo>
                    <a:lnTo>
                      <a:pt x="91" y="26"/>
                    </a:lnTo>
                    <a:lnTo>
                      <a:pt x="91" y="26"/>
                    </a:lnTo>
                    <a:lnTo>
                      <a:pt x="125" y="26"/>
                    </a:lnTo>
                    <a:lnTo>
                      <a:pt x="125" y="26"/>
                    </a:lnTo>
                    <a:lnTo>
                      <a:pt x="130" y="26"/>
                    </a:lnTo>
                    <a:lnTo>
                      <a:pt x="136" y="24"/>
                    </a:lnTo>
                    <a:lnTo>
                      <a:pt x="149" y="21"/>
                    </a:lnTo>
                    <a:lnTo>
                      <a:pt x="161" y="16"/>
                    </a:lnTo>
                    <a:lnTo>
                      <a:pt x="168" y="15"/>
                    </a:lnTo>
                    <a:lnTo>
                      <a:pt x="176" y="15"/>
                    </a:lnTo>
                    <a:lnTo>
                      <a:pt x="176" y="15"/>
                    </a:lnTo>
                    <a:lnTo>
                      <a:pt x="183" y="15"/>
                    </a:lnTo>
                    <a:lnTo>
                      <a:pt x="189" y="16"/>
                    </a:lnTo>
                    <a:lnTo>
                      <a:pt x="199" y="21"/>
                    </a:lnTo>
                    <a:lnTo>
                      <a:pt x="209" y="24"/>
                    </a:lnTo>
                    <a:lnTo>
                      <a:pt x="216" y="26"/>
                    </a:lnTo>
                    <a:lnTo>
                      <a:pt x="223" y="26"/>
                    </a:lnTo>
                    <a:lnTo>
                      <a:pt x="223" y="26"/>
                    </a:lnTo>
                    <a:lnTo>
                      <a:pt x="233" y="26"/>
                    </a:lnTo>
                    <a:lnTo>
                      <a:pt x="242" y="24"/>
                    </a:lnTo>
                    <a:lnTo>
                      <a:pt x="249" y="22"/>
                    </a:lnTo>
                    <a:lnTo>
                      <a:pt x="254" y="19"/>
                    </a:lnTo>
                    <a:lnTo>
                      <a:pt x="260" y="15"/>
                    </a:lnTo>
                    <a:lnTo>
                      <a:pt x="265" y="11"/>
                    </a:lnTo>
                    <a:lnTo>
                      <a:pt x="269" y="6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2" y="37"/>
                    </a:lnTo>
                    <a:lnTo>
                      <a:pt x="272" y="37"/>
                    </a:lnTo>
                    <a:lnTo>
                      <a:pt x="273" y="44"/>
                    </a:lnTo>
                    <a:lnTo>
                      <a:pt x="275" y="50"/>
                    </a:lnTo>
                    <a:lnTo>
                      <a:pt x="279" y="54"/>
                    </a:lnTo>
                    <a:lnTo>
                      <a:pt x="283" y="59"/>
                    </a:lnTo>
                    <a:lnTo>
                      <a:pt x="288" y="64"/>
                    </a:lnTo>
                    <a:lnTo>
                      <a:pt x="292" y="66"/>
                    </a:lnTo>
                    <a:lnTo>
                      <a:pt x="302" y="70"/>
                    </a:lnTo>
                    <a:lnTo>
                      <a:pt x="302" y="70"/>
                    </a:lnTo>
                    <a:lnTo>
                      <a:pt x="305" y="80"/>
                    </a:lnTo>
                    <a:lnTo>
                      <a:pt x="308" y="88"/>
                    </a:lnTo>
                    <a:lnTo>
                      <a:pt x="313" y="96"/>
                    </a:lnTo>
                    <a:lnTo>
                      <a:pt x="319" y="103"/>
                    </a:lnTo>
                    <a:lnTo>
                      <a:pt x="325" y="108"/>
                    </a:lnTo>
                    <a:lnTo>
                      <a:pt x="330" y="114"/>
                    </a:lnTo>
                    <a:lnTo>
                      <a:pt x="336" y="118"/>
                    </a:lnTo>
                    <a:lnTo>
                      <a:pt x="342" y="121"/>
                    </a:lnTo>
                    <a:lnTo>
                      <a:pt x="342" y="121"/>
                    </a:lnTo>
                    <a:lnTo>
                      <a:pt x="338" y="136"/>
                    </a:lnTo>
                    <a:lnTo>
                      <a:pt x="338" y="136"/>
                    </a:lnTo>
                    <a:lnTo>
                      <a:pt x="338" y="136"/>
                    </a:lnTo>
                    <a:lnTo>
                      <a:pt x="338" y="145"/>
                    </a:lnTo>
                    <a:lnTo>
                      <a:pt x="340" y="152"/>
                    </a:lnTo>
                    <a:lnTo>
                      <a:pt x="342" y="157"/>
                    </a:lnTo>
                    <a:lnTo>
                      <a:pt x="345" y="161"/>
                    </a:lnTo>
                    <a:lnTo>
                      <a:pt x="350" y="164"/>
                    </a:lnTo>
                    <a:lnTo>
                      <a:pt x="354" y="166"/>
                    </a:lnTo>
                    <a:lnTo>
                      <a:pt x="367" y="169"/>
                    </a:lnTo>
                    <a:lnTo>
                      <a:pt x="367" y="169"/>
                    </a:lnTo>
                    <a:lnTo>
                      <a:pt x="367" y="184"/>
                    </a:lnTo>
                    <a:lnTo>
                      <a:pt x="367" y="184"/>
                    </a:lnTo>
                    <a:lnTo>
                      <a:pt x="367" y="184"/>
                    </a:lnTo>
                    <a:lnTo>
                      <a:pt x="364" y="189"/>
                    </a:lnTo>
                    <a:lnTo>
                      <a:pt x="360" y="194"/>
                    </a:lnTo>
                    <a:lnTo>
                      <a:pt x="357" y="197"/>
                    </a:lnTo>
                    <a:lnTo>
                      <a:pt x="356" y="203"/>
                    </a:lnTo>
                    <a:lnTo>
                      <a:pt x="356" y="203"/>
                    </a:lnTo>
                    <a:lnTo>
                      <a:pt x="357" y="212"/>
                    </a:lnTo>
                    <a:lnTo>
                      <a:pt x="354" y="220"/>
                    </a:lnTo>
                    <a:lnTo>
                      <a:pt x="351" y="229"/>
                    </a:lnTo>
                    <a:lnTo>
                      <a:pt x="346" y="236"/>
                    </a:lnTo>
                    <a:lnTo>
                      <a:pt x="341" y="243"/>
                    </a:lnTo>
                    <a:lnTo>
                      <a:pt x="333" y="250"/>
                    </a:lnTo>
                    <a:lnTo>
                      <a:pt x="325" y="257"/>
                    </a:lnTo>
                    <a:lnTo>
                      <a:pt x="315" y="263"/>
                    </a:lnTo>
                    <a:lnTo>
                      <a:pt x="297" y="273"/>
                    </a:lnTo>
                    <a:lnTo>
                      <a:pt x="277" y="282"/>
                    </a:lnTo>
                    <a:lnTo>
                      <a:pt x="243" y="297"/>
                    </a:lnTo>
                    <a:lnTo>
                      <a:pt x="243" y="297"/>
                    </a:lnTo>
                    <a:lnTo>
                      <a:pt x="236" y="292"/>
                    </a:lnTo>
                    <a:lnTo>
                      <a:pt x="231" y="288"/>
                    </a:lnTo>
                    <a:lnTo>
                      <a:pt x="221" y="278"/>
                    </a:lnTo>
                    <a:lnTo>
                      <a:pt x="216" y="272"/>
                    </a:lnTo>
                    <a:lnTo>
                      <a:pt x="211" y="268"/>
                    </a:lnTo>
                    <a:lnTo>
                      <a:pt x="203" y="266"/>
                    </a:lnTo>
                    <a:lnTo>
                      <a:pt x="195" y="265"/>
                    </a:lnTo>
                    <a:lnTo>
                      <a:pt x="195" y="265"/>
                    </a:lnTo>
                    <a:lnTo>
                      <a:pt x="186" y="266"/>
                    </a:lnTo>
                    <a:lnTo>
                      <a:pt x="182" y="268"/>
                    </a:lnTo>
                    <a:lnTo>
                      <a:pt x="178" y="272"/>
                    </a:lnTo>
                    <a:lnTo>
                      <a:pt x="176" y="275"/>
                    </a:lnTo>
                    <a:lnTo>
                      <a:pt x="174" y="280"/>
                    </a:lnTo>
                    <a:lnTo>
                      <a:pt x="169" y="283"/>
                    </a:lnTo>
                    <a:lnTo>
                      <a:pt x="163" y="286"/>
                    </a:lnTo>
                    <a:lnTo>
                      <a:pt x="154" y="287"/>
                    </a:lnTo>
                    <a:lnTo>
                      <a:pt x="154" y="287"/>
                    </a:lnTo>
                    <a:lnTo>
                      <a:pt x="150" y="286"/>
                    </a:lnTo>
                    <a:lnTo>
                      <a:pt x="146" y="284"/>
                    </a:lnTo>
                    <a:lnTo>
                      <a:pt x="142" y="282"/>
                    </a:lnTo>
                    <a:lnTo>
                      <a:pt x="138" y="280"/>
                    </a:lnTo>
                    <a:lnTo>
                      <a:pt x="132" y="273"/>
                    </a:lnTo>
                    <a:lnTo>
                      <a:pt x="128" y="265"/>
                    </a:lnTo>
                    <a:lnTo>
                      <a:pt x="123" y="257"/>
                    </a:lnTo>
                    <a:lnTo>
                      <a:pt x="119" y="250"/>
                    </a:lnTo>
                    <a:lnTo>
                      <a:pt x="113" y="245"/>
                    </a:lnTo>
                    <a:lnTo>
                      <a:pt x="109" y="243"/>
                    </a:lnTo>
                    <a:lnTo>
                      <a:pt x="106" y="243"/>
                    </a:lnTo>
                    <a:lnTo>
                      <a:pt x="106" y="243"/>
                    </a:lnTo>
                    <a:lnTo>
                      <a:pt x="102" y="243"/>
                    </a:lnTo>
                    <a:lnTo>
                      <a:pt x="99" y="244"/>
                    </a:lnTo>
                    <a:lnTo>
                      <a:pt x="93" y="249"/>
                    </a:lnTo>
                    <a:lnTo>
                      <a:pt x="88" y="252"/>
                    </a:lnTo>
                    <a:lnTo>
                      <a:pt x="84" y="253"/>
                    </a:lnTo>
                    <a:lnTo>
                      <a:pt x="81" y="253"/>
                    </a:lnTo>
                    <a:lnTo>
                      <a:pt x="81" y="253"/>
                    </a:lnTo>
                    <a:lnTo>
                      <a:pt x="75" y="253"/>
                    </a:lnTo>
                    <a:lnTo>
                      <a:pt x="71" y="251"/>
                    </a:lnTo>
                    <a:lnTo>
                      <a:pt x="68" y="248"/>
                    </a:lnTo>
                    <a:lnTo>
                      <a:pt x="66" y="243"/>
                    </a:lnTo>
                    <a:lnTo>
                      <a:pt x="63" y="238"/>
                    </a:lnTo>
                    <a:lnTo>
                      <a:pt x="62" y="233"/>
                    </a:lnTo>
                    <a:lnTo>
                      <a:pt x="61" y="221"/>
                    </a:lnTo>
                    <a:lnTo>
                      <a:pt x="61" y="208"/>
                    </a:lnTo>
                    <a:lnTo>
                      <a:pt x="59" y="198"/>
                    </a:lnTo>
                    <a:lnTo>
                      <a:pt x="58" y="194"/>
                    </a:lnTo>
                    <a:lnTo>
                      <a:pt x="55" y="190"/>
                    </a:lnTo>
                    <a:lnTo>
                      <a:pt x="52" y="189"/>
                    </a:lnTo>
                    <a:lnTo>
                      <a:pt x="47" y="188"/>
                    </a:lnTo>
                    <a:lnTo>
                      <a:pt x="47" y="188"/>
                    </a:lnTo>
                    <a:lnTo>
                      <a:pt x="22" y="188"/>
                    </a:lnTo>
                    <a:lnTo>
                      <a:pt x="22" y="188"/>
                    </a:lnTo>
                    <a:lnTo>
                      <a:pt x="17" y="188"/>
                    </a:lnTo>
                    <a:lnTo>
                      <a:pt x="13" y="187"/>
                    </a:lnTo>
                    <a:lnTo>
                      <a:pt x="8" y="184"/>
                    </a:lnTo>
                    <a:lnTo>
                      <a:pt x="6" y="182"/>
                    </a:lnTo>
                    <a:lnTo>
                      <a:pt x="4" y="179"/>
                    </a:lnTo>
                    <a:lnTo>
                      <a:pt x="1" y="175"/>
                    </a:lnTo>
                    <a:lnTo>
                      <a:pt x="0" y="171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154"/>
                    </a:lnTo>
                    <a:lnTo>
                      <a:pt x="2" y="143"/>
                    </a:lnTo>
                    <a:lnTo>
                      <a:pt x="5" y="131"/>
                    </a:lnTo>
                    <a:lnTo>
                      <a:pt x="8" y="120"/>
                    </a:lnTo>
                    <a:lnTo>
                      <a:pt x="17" y="97"/>
                    </a:lnTo>
                    <a:lnTo>
                      <a:pt x="28" y="75"/>
                    </a:lnTo>
                    <a:lnTo>
                      <a:pt x="38" y="57"/>
                    </a:lnTo>
                    <a:lnTo>
                      <a:pt x="46" y="43"/>
                    </a:lnTo>
                    <a:lnTo>
                      <a:pt x="55" y="29"/>
                    </a:lnTo>
                    <a:lnTo>
                      <a:pt x="55" y="29"/>
                    </a:lnTo>
                    <a:lnTo>
                      <a:pt x="55" y="2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299" name="Freeform 75"/>
              <p:cNvSpPr>
                <a:spLocks/>
              </p:cNvSpPr>
              <p:nvPr/>
            </p:nvSpPr>
            <p:spPr bwMode="auto">
              <a:xfrm>
                <a:off x="5534352" y="4988308"/>
                <a:ext cx="208476" cy="134738"/>
              </a:xfrm>
              <a:custGeom>
                <a:avLst/>
                <a:gdLst/>
                <a:ahLst/>
                <a:cxnLst>
                  <a:cxn ang="0">
                    <a:pos x="311" y="191"/>
                  </a:cxn>
                  <a:cxn ang="0">
                    <a:pos x="288" y="205"/>
                  </a:cxn>
                  <a:cxn ang="0">
                    <a:pos x="280" y="205"/>
                  </a:cxn>
                  <a:cxn ang="0">
                    <a:pos x="269" y="197"/>
                  </a:cxn>
                  <a:cxn ang="0">
                    <a:pos x="262" y="195"/>
                  </a:cxn>
                  <a:cxn ang="0">
                    <a:pos x="251" y="203"/>
                  </a:cxn>
                  <a:cxn ang="0">
                    <a:pos x="242" y="217"/>
                  </a:cxn>
                  <a:cxn ang="0">
                    <a:pos x="233" y="220"/>
                  </a:cxn>
                  <a:cxn ang="0">
                    <a:pos x="213" y="211"/>
                  </a:cxn>
                  <a:cxn ang="0">
                    <a:pos x="197" y="196"/>
                  </a:cxn>
                  <a:cxn ang="0">
                    <a:pos x="181" y="191"/>
                  </a:cxn>
                  <a:cxn ang="0">
                    <a:pos x="167" y="192"/>
                  </a:cxn>
                  <a:cxn ang="0">
                    <a:pos x="148" y="206"/>
                  </a:cxn>
                  <a:cxn ang="0">
                    <a:pos x="122" y="232"/>
                  </a:cxn>
                  <a:cxn ang="0">
                    <a:pos x="104" y="238"/>
                  </a:cxn>
                  <a:cxn ang="0">
                    <a:pos x="78" y="238"/>
                  </a:cxn>
                  <a:cxn ang="0">
                    <a:pos x="47" y="230"/>
                  </a:cxn>
                  <a:cxn ang="0">
                    <a:pos x="29" y="219"/>
                  </a:cxn>
                  <a:cxn ang="0">
                    <a:pos x="18" y="202"/>
                  </a:cxn>
                  <a:cxn ang="0">
                    <a:pos x="12" y="179"/>
                  </a:cxn>
                  <a:cxn ang="0">
                    <a:pos x="13" y="162"/>
                  </a:cxn>
                  <a:cxn ang="0">
                    <a:pos x="27" y="134"/>
                  </a:cxn>
                  <a:cxn ang="0">
                    <a:pos x="30" y="121"/>
                  </a:cxn>
                  <a:cxn ang="0">
                    <a:pos x="21" y="105"/>
                  </a:cxn>
                  <a:cxn ang="0">
                    <a:pos x="5" y="92"/>
                  </a:cxn>
                  <a:cxn ang="0">
                    <a:pos x="0" y="81"/>
                  </a:cxn>
                  <a:cxn ang="0">
                    <a:pos x="7" y="64"/>
                  </a:cxn>
                  <a:cxn ang="0">
                    <a:pos x="6" y="45"/>
                  </a:cxn>
                  <a:cxn ang="0">
                    <a:pos x="41" y="15"/>
                  </a:cxn>
                  <a:cxn ang="0">
                    <a:pos x="74" y="0"/>
                  </a:cxn>
                  <a:cxn ang="0">
                    <a:pos x="95" y="38"/>
                  </a:cxn>
                  <a:cxn ang="0">
                    <a:pos x="104" y="47"/>
                  </a:cxn>
                  <a:cxn ang="0">
                    <a:pos x="118" y="37"/>
                  </a:cxn>
                  <a:cxn ang="0">
                    <a:pos x="128" y="44"/>
                  </a:cxn>
                  <a:cxn ang="0">
                    <a:pos x="144" y="59"/>
                  </a:cxn>
                  <a:cxn ang="0">
                    <a:pos x="154" y="59"/>
                  </a:cxn>
                  <a:cxn ang="0">
                    <a:pos x="163" y="51"/>
                  </a:cxn>
                  <a:cxn ang="0">
                    <a:pos x="173" y="41"/>
                  </a:cxn>
                  <a:cxn ang="0">
                    <a:pos x="200" y="35"/>
                  </a:cxn>
                  <a:cxn ang="0">
                    <a:pos x="221" y="26"/>
                  </a:cxn>
                  <a:cxn ang="0">
                    <a:pos x="254" y="37"/>
                  </a:cxn>
                  <a:cxn ang="0">
                    <a:pos x="271" y="57"/>
                  </a:cxn>
                  <a:cxn ang="0">
                    <a:pos x="282" y="77"/>
                  </a:cxn>
                  <a:cxn ang="0">
                    <a:pos x="302" y="91"/>
                  </a:cxn>
                  <a:cxn ang="0">
                    <a:pos x="325" y="107"/>
                  </a:cxn>
                  <a:cxn ang="0">
                    <a:pos x="333" y="126"/>
                  </a:cxn>
                  <a:cxn ang="0">
                    <a:pos x="335" y="143"/>
                  </a:cxn>
                  <a:cxn ang="0">
                    <a:pos x="328" y="164"/>
                  </a:cxn>
                  <a:cxn ang="0">
                    <a:pos x="320" y="188"/>
                  </a:cxn>
                  <a:cxn ang="0">
                    <a:pos x="317" y="188"/>
                  </a:cxn>
                </a:cxnLst>
                <a:rect l="0" t="0" r="r" b="b"/>
                <a:pathLst>
                  <a:path w="335" h="240">
                    <a:moveTo>
                      <a:pt x="317" y="188"/>
                    </a:moveTo>
                    <a:lnTo>
                      <a:pt x="317" y="188"/>
                    </a:lnTo>
                    <a:lnTo>
                      <a:pt x="311" y="191"/>
                    </a:lnTo>
                    <a:lnTo>
                      <a:pt x="303" y="198"/>
                    </a:lnTo>
                    <a:lnTo>
                      <a:pt x="293" y="203"/>
                    </a:lnTo>
                    <a:lnTo>
                      <a:pt x="288" y="205"/>
                    </a:lnTo>
                    <a:lnTo>
                      <a:pt x="284" y="205"/>
                    </a:lnTo>
                    <a:lnTo>
                      <a:pt x="284" y="205"/>
                    </a:lnTo>
                    <a:lnTo>
                      <a:pt x="280" y="205"/>
                    </a:lnTo>
                    <a:lnTo>
                      <a:pt x="278" y="204"/>
                    </a:lnTo>
                    <a:lnTo>
                      <a:pt x="273" y="200"/>
                    </a:lnTo>
                    <a:lnTo>
                      <a:pt x="269" y="197"/>
                    </a:lnTo>
                    <a:lnTo>
                      <a:pt x="265" y="196"/>
                    </a:lnTo>
                    <a:lnTo>
                      <a:pt x="262" y="195"/>
                    </a:lnTo>
                    <a:lnTo>
                      <a:pt x="262" y="195"/>
                    </a:lnTo>
                    <a:lnTo>
                      <a:pt x="257" y="196"/>
                    </a:lnTo>
                    <a:lnTo>
                      <a:pt x="254" y="199"/>
                    </a:lnTo>
                    <a:lnTo>
                      <a:pt x="251" y="203"/>
                    </a:lnTo>
                    <a:lnTo>
                      <a:pt x="249" y="207"/>
                    </a:lnTo>
                    <a:lnTo>
                      <a:pt x="246" y="212"/>
                    </a:lnTo>
                    <a:lnTo>
                      <a:pt x="242" y="217"/>
                    </a:lnTo>
                    <a:lnTo>
                      <a:pt x="239" y="219"/>
                    </a:lnTo>
                    <a:lnTo>
                      <a:pt x="233" y="220"/>
                    </a:lnTo>
                    <a:lnTo>
                      <a:pt x="233" y="220"/>
                    </a:lnTo>
                    <a:lnTo>
                      <a:pt x="225" y="219"/>
                    </a:lnTo>
                    <a:lnTo>
                      <a:pt x="219" y="215"/>
                    </a:lnTo>
                    <a:lnTo>
                      <a:pt x="213" y="211"/>
                    </a:lnTo>
                    <a:lnTo>
                      <a:pt x="208" y="205"/>
                    </a:lnTo>
                    <a:lnTo>
                      <a:pt x="203" y="200"/>
                    </a:lnTo>
                    <a:lnTo>
                      <a:pt x="197" y="196"/>
                    </a:lnTo>
                    <a:lnTo>
                      <a:pt x="190" y="192"/>
                    </a:lnTo>
                    <a:lnTo>
                      <a:pt x="186" y="191"/>
                    </a:lnTo>
                    <a:lnTo>
                      <a:pt x="181" y="191"/>
                    </a:lnTo>
                    <a:lnTo>
                      <a:pt x="181" y="191"/>
                    </a:lnTo>
                    <a:lnTo>
                      <a:pt x="174" y="191"/>
                    </a:lnTo>
                    <a:lnTo>
                      <a:pt x="167" y="192"/>
                    </a:lnTo>
                    <a:lnTo>
                      <a:pt x="163" y="195"/>
                    </a:lnTo>
                    <a:lnTo>
                      <a:pt x="157" y="198"/>
                    </a:lnTo>
                    <a:lnTo>
                      <a:pt x="148" y="206"/>
                    </a:lnTo>
                    <a:lnTo>
                      <a:pt x="141" y="215"/>
                    </a:lnTo>
                    <a:lnTo>
                      <a:pt x="132" y="223"/>
                    </a:lnTo>
                    <a:lnTo>
                      <a:pt x="122" y="232"/>
                    </a:lnTo>
                    <a:lnTo>
                      <a:pt x="118" y="235"/>
                    </a:lnTo>
                    <a:lnTo>
                      <a:pt x="111" y="237"/>
                    </a:lnTo>
                    <a:lnTo>
                      <a:pt x="104" y="238"/>
                    </a:lnTo>
                    <a:lnTo>
                      <a:pt x="97" y="240"/>
                    </a:lnTo>
                    <a:lnTo>
                      <a:pt x="97" y="240"/>
                    </a:lnTo>
                    <a:lnTo>
                      <a:pt x="78" y="238"/>
                    </a:lnTo>
                    <a:lnTo>
                      <a:pt x="61" y="235"/>
                    </a:lnTo>
                    <a:lnTo>
                      <a:pt x="55" y="233"/>
                    </a:lnTo>
                    <a:lnTo>
                      <a:pt x="47" y="230"/>
                    </a:lnTo>
                    <a:lnTo>
                      <a:pt x="41" y="227"/>
                    </a:lnTo>
                    <a:lnTo>
                      <a:pt x="35" y="223"/>
                    </a:lnTo>
                    <a:lnTo>
                      <a:pt x="29" y="219"/>
                    </a:lnTo>
                    <a:lnTo>
                      <a:pt x="25" y="213"/>
                    </a:lnTo>
                    <a:lnTo>
                      <a:pt x="21" y="207"/>
                    </a:lnTo>
                    <a:lnTo>
                      <a:pt x="18" y="202"/>
                    </a:lnTo>
                    <a:lnTo>
                      <a:pt x="15" y="195"/>
                    </a:lnTo>
                    <a:lnTo>
                      <a:pt x="13" y="187"/>
                    </a:lnTo>
                    <a:lnTo>
                      <a:pt x="12" y="179"/>
                    </a:lnTo>
                    <a:lnTo>
                      <a:pt x="12" y="169"/>
                    </a:lnTo>
                    <a:lnTo>
                      <a:pt x="12" y="169"/>
                    </a:lnTo>
                    <a:lnTo>
                      <a:pt x="13" y="162"/>
                    </a:lnTo>
                    <a:lnTo>
                      <a:pt x="14" y="157"/>
                    </a:lnTo>
                    <a:lnTo>
                      <a:pt x="21" y="145"/>
                    </a:lnTo>
                    <a:lnTo>
                      <a:pt x="27" y="134"/>
                    </a:lnTo>
                    <a:lnTo>
                      <a:pt x="29" y="128"/>
                    </a:lnTo>
                    <a:lnTo>
                      <a:pt x="30" y="121"/>
                    </a:lnTo>
                    <a:lnTo>
                      <a:pt x="30" y="121"/>
                    </a:lnTo>
                    <a:lnTo>
                      <a:pt x="29" y="115"/>
                    </a:lnTo>
                    <a:lnTo>
                      <a:pt x="26" y="110"/>
                    </a:lnTo>
                    <a:lnTo>
                      <a:pt x="21" y="105"/>
                    </a:lnTo>
                    <a:lnTo>
                      <a:pt x="15" y="102"/>
                    </a:lnTo>
                    <a:lnTo>
                      <a:pt x="10" y="97"/>
                    </a:lnTo>
                    <a:lnTo>
                      <a:pt x="5" y="92"/>
                    </a:lnTo>
                    <a:lnTo>
                      <a:pt x="2" y="87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2" y="76"/>
                    </a:lnTo>
                    <a:lnTo>
                      <a:pt x="4" y="73"/>
                    </a:lnTo>
                    <a:lnTo>
                      <a:pt x="7" y="64"/>
                    </a:lnTo>
                    <a:lnTo>
                      <a:pt x="9" y="58"/>
                    </a:lnTo>
                    <a:lnTo>
                      <a:pt x="9" y="52"/>
                    </a:lnTo>
                    <a:lnTo>
                      <a:pt x="6" y="4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41" y="15"/>
                    </a:lnTo>
                    <a:lnTo>
                      <a:pt x="58" y="7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81" y="14"/>
                    </a:lnTo>
                    <a:lnTo>
                      <a:pt x="88" y="27"/>
                    </a:lnTo>
                    <a:lnTo>
                      <a:pt x="95" y="38"/>
                    </a:lnTo>
                    <a:lnTo>
                      <a:pt x="98" y="44"/>
                    </a:lnTo>
                    <a:lnTo>
                      <a:pt x="104" y="47"/>
                    </a:lnTo>
                    <a:lnTo>
                      <a:pt x="104" y="47"/>
                    </a:lnTo>
                    <a:lnTo>
                      <a:pt x="109" y="45"/>
                    </a:lnTo>
                    <a:lnTo>
                      <a:pt x="112" y="43"/>
                    </a:lnTo>
                    <a:lnTo>
                      <a:pt x="118" y="37"/>
                    </a:lnTo>
                    <a:lnTo>
                      <a:pt x="118" y="37"/>
                    </a:lnTo>
                    <a:lnTo>
                      <a:pt x="124" y="39"/>
                    </a:lnTo>
                    <a:lnTo>
                      <a:pt x="128" y="44"/>
                    </a:lnTo>
                    <a:lnTo>
                      <a:pt x="135" y="51"/>
                    </a:lnTo>
                    <a:lnTo>
                      <a:pt x="141" y="57"/>
                    </a:lnTo>
                    <a:lnTo>
                      <a:pt x="144" y="59"/>
                    </a:lnTo>
                    <a:lnTo>
                      <a:pt x="148" y="59"/>
                    </a:lnTo>
                    <a:lnTo>
                      <a:pt x="148" y="59"/>
                    </a:lnTo>
                    <a:lnTo>
                      <a:pt x="154" y="59"/>
                    </a:lnTo>
                    <a:lnTo>
                      <a:pt x="158" y="57"/>
                    </a:lnTo>
                    <a:lnTo>
                      <a:pt x="160" y="54"/>
                    </a:lnTo>
                    <a:lnTo>
                      <a:pt x="163" y="51"/>
                    </a:lnTo>
                    <a:lnTo>
                      <a:pt x="166" y="45"/>
                    </a:lnTo>
                    <a:lnTo>
                      <a:pt x="170" y="43"/>
                    </a:lnTo>
                    <a:lnTo>
                      <a:pt x="173" y="41"/>
                    </a:lnTo>
                    <a:lnTo>
                      <a:pt x="173" y="41"/>
                    </a:lnTo>
                    <a:lnTo>
                      <a:pt x="188" y="37"/>
                    </a:lnTo>
                    <a:lnTo>
                      <a:pt x="200" y="35"/>
                    </a:lnTo>
                    <a:lnTo>
                      <a:pt x="211" y="30"/>
                    </a:lnTo>
                    <a:lnTo>
                      <a:pt x="221" y="26"/>
                    </a:lnTo>
                    <a:lnTo>
                      <a:pt x="221" y="26"/>
                    </a:lnTo>
                    <a:lnTo>
                      <a:pt x="235" y="29"/>
                    </a:lnTo>
                    <a:lnTo>
                      <a:pt x="246" y="32"/>
                    </a:lnTo>
                    <a:lnTo>
                      <a:pt x="254" y="37"/>
                    </a:lnTo>
                    <a:lnTo>
                      <a:pt x="261" y="43"/>
                    </a:lnTo>
                    <a:lnTo>
                      <a:pt x="265" y="50"/>
                    </a:lnTo>
                    <a:lnTo>
                      <a:pt x="271" y="57"/>
                    </a:lnTo>
                    <a:lnTo>
                      <a:pt x="280" y="74"/>
                    </a:lnTo>
                    <a:lnTo>
                      <a:pt x="280" y="74"/>
                    </a:lnTo>
                    <a:lnTo>
                      <a:pt x="282" y="77"/>
                    </a:lnTo>
                    <a:lnTo>
                      <a:pt x="286" y="81"/>
                    </a:lnTo>
                    <a:lnTo>
                      <a:pt x="294" y="87"/>
                    </a:lnTo>
                    <a:lnTo>
                      <a:pt x="302" y="91"/>
                    </a:lnTo>
                    <a:lnTo>
                      <a:pt x="312" y="96"/>
                    </a:lnTo>
                    <a:lnTo>
                      <a:pt x="320" y="103"/>
                    </a:lnTo>
                    <a:lnTo>
                      <a:pt x="325" y="107"/>
                    </a:lnTo>
                    <a:lnTo>
                      <a:pt x="328" y="112"/>
                    </a:lnTo>
                    <a:lnTo>
                      <a:pt x="331" y="119"/>
                    </a:lnTo>
                    <a:lnTo>
                      <a:pt x="333" y="126"/>
                    </a:lnTo>
                    <a:lnTo>
                      <a:pt x="335" y="134"/>
                    </a:lnTo>
                    <a:lnTo>
                      <a:pt x="335" y="143"/>
                    </a:lnTo>
                    <a:lnTo>
                      <a:pt x="335" y="143"/>
                    </a:lnTo>
                    <a:lnTo>
                      <a:pt x="334" y="149"/>
                    </a:lnTo>
                    <a:lnTo>
                      <a:pt x="333" y="153"/>
                    </a:lnTo>
                    <a:lnTo>
                      <a:pt x="328" y="164"/>
                    </a:lnTo>
                    <a:lnTo>
                      <a:pt x="323" y="175"/>
                    </a:lnTo>
                    <a:lnTo>
                      <a:pt x="322" y="181"/>
                    </a:lnTo>
                    <a:lnTo>
                      <a:pt x="320" y="188"/>
                    </a:lnTo>
                    <a:lnTo>
                      <a:pt x="320" y="188"/>
                    </a:lnTo>
                    <a:lnTo>
                      <a:pt x="317" y="188"/>
                    </a:lnTo>
                    <a:lnTo>
                      <a:pt x="317" y="18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0" name="Freeform 76"/>
              <p:cNvSpPr>
                <a:spLocks/>
              </p:cNvSpPr>
              <p:nvPr/>
            </p:nvSpPr>
            <p:spPr bwMode="auto">
              <a:xfrm>
                <a:off x="5690397" y="5287222"/>
                <a:ext cx="181012" cy="191350"/>
              </a:xfrm>
              <a:custGeom>
                <a:avLst/>
                <a:gdLst/>
                <a:ahLst/>
                <a:cxnLst>
                  <a:cxn ang="0">
                    <a:pos x="291" y="59"/>
                  </a:cxn>
                  <a:cxn ang="0">
                    <a:pos x="279" y="67"/>
                  </a:cxn>
                  <a:cxn ang="0">
                    <a:pos x="269" y="76"/>
                  </a:cxn>
                  <a:cxn ang="0">
                    <a:pos x="264" y="88"/>
                  </a:cxn>
                  <a:cxn ang="0">
                    <a:pos x="261" y="101"/>
                  </a:cxn>
                  <a:cxn ang="0">
                    <a:pos x="261" y="218"/>
                  </a:cxn>
                  <a:cxn ang="0">
                    <a:pos x="261" y="225"/>
                  </a:cxn>
                  <a:cxn ang="0">
                    <a:pos x="258" y="235"/>
                  </a:cxn>
                  <a:cxn ang="0">
                    <a:pos x="249" y="249"/>
                  </a:cxn>
                  <a:cxn ang="0">
                    <a:pos x="222" y="267"/>
                  </a:cxn>
                  <a:cxn ang="0">
                    <a:pos x="210" y="280"/>
                  </a:cxn>
                  <a:cxn ang="0">
                    <a:pos x="205" y="280"/>
                  </a:cxn>
                  <a:cxn ang="0">
                    <a:pos x="191" y="285"/>
                  </a:cxn>
                  <a:cxn ang="0">
                    <a:pos x="174" y="292"/>
                  </a:cxn>
                  <a:cxn ang="0">
                    <a:pos x="104" y="339"/>
                  </a:cxn>
                  <a:cxn ang="0">
                    <a:pos x="104" y="339"/>
                  </a:cxn>
                  <a:cxn ang="0">
                    <a:pos x="105" y="326"/>
                  </a:cxn>
                  <a:cxn ang="0">
                    <a:pos x="103" y="318"/>
                  </a:cxn>
                  <a:cxn ang="0">
                    <a:pos x="97" y="315"/>
                  </a:cxn>
                  <a:cxn ang="0">
                    <a:pos x="83" y="313"/>
                  </a:cxn>
                  <a:cxn ang="0">
                    <a:pos x="72" y="311"/>
                  </a:cxn>
                  <a:cxn ang="0">
                    <a:pos x="66" y="307"/>
                  </a:cxn>
                  <a:cxn ang="0">
                    <a:pos x="63" y="303"/>
                  </a:cxn>
                  <a:cxn ang="0">
                    <a:pos x="51" y="266"/>
                  </a:cxn>
                  <a:cxn ang="0">
                    <a:pos x="36" y="235"/>
                  </a:cxn>
                  <a:cxn ang="0">
                    <a:pos x="0" y="174"/>
                  </a:cxn>
                  <a:cxn ang="0">
                    <a:pos x="12" y="173"/>
                  </a:cxn>
                  <a:cxn ang="0">
                    <a:pos x="26" y="166"/>
                  </a:cxn>
                  <a:cxn ang="0">
                    <a:pos x="31" y="155"/>
                  </a:cxn>
                  <a:cxn ang="0">
                    <a:pos x="34" y="126"/>
                  </a:cxn>
                  <a:cxn ang="0">
                    <a:pos x="34" y="74"/>
                  </a:cxn>
                  <a:cxn ang="0">
                    <a:pos x="34" y="69"/>
                  </a:cxn>
                  <a:cxn ang="0">
                    <a:pos x="38" y="59"/>
                  </a:cxn>
                  <a:cxn ang="0">
                    <a:pos x="50" y="44"/>
                  </a:cxn>
                  <a:cxn ang="0">
                    <a:pos x="73" y="23"/>
                  </a:cxn>
                  <a:cxn ang="0">
                    <a:pos x="107" y="0"/>
                  </a:cxn>
                  <a:cxn ang="0">
                    <a:pos x="111" y="6"/>
                  </a:cxn>
                  <a:cxn ang="0">
                    <a:pos x="119" y="14"/>
                  </a:cxn>
                  <a:cxn ang="0">
                    <a:pos x="126" y="15"/>
                  </a:cxn>
                  <a:cxn ang="0">
                    <a:pos x="129" y="15"/>
                  </a:cxn>
                  <a:cxn ang="0">
                    <a:pos x="138" y="11"/>
                  </a:cxn>
                  <a:cxn ang="0">
                    <a:pos x="147" y="5"/>
                  </a:cxn>
                  <a:cxn ang="0">
                    <a:pos x="151" y="5"/>
                  </a:cxn>
                  <a:cxn ang="0">
                    <a:pos x="158" y="7"/>
                  </a:cxn>
                  <a:cxn ang="0">
                    <a:pos x="168" y="19"/>
                  </a:cxn>
                  <a:cxn ang="0">
                    <a:pos x="177" y="35"/>
                  </a:cxn>
                  <a:cxn ang="0">
                    <a:pos x="187" y="44"/>
                  </a:cxn>
                  <a:cxn ang="0">
                    <a:pos x="195" y="48"/>
                  </a:cxn>
                  <a:cxn ang="0">
                    <a:pos x="199" y="49"/>
                  </a:cxn>
                  <a:cxn ang="0">
                    <a:pos x="214" y="45"/>
                  </a:cxn>
                  <a:cxn ang="0">
                    <a:pos x="221" y="37"/>
                  </a:cxn>
                  <a:cxn ang="0">
                    <a:pos x="227" y="30"/>
                  </a:cxn>
                  <a:cxn ang="0">
                    <a:pos x="240" y="27"/>
                  </a:cxn>
                  <a:cxn ang="0">
                    <a:pos x="248" y="28"/>
                  </a:cxn>
                  <a:cxn ang="0">
                    <a:pos x="261" y="34"/>
                  </a:cxn>
                  <a:cxn ang="0">
                    <a:pos x="276" y="50"/>
                  </a:cxn>
                  <a:cxn ang="0">
                    <a:pos x="288" y="59"/>
                  </a:cxn>
                  <a:cxn ang="0">
                    <a:pos x="291" y="59"/>
                  </a:cxn>
                </a:cxnLst>
                <a:rect l="0" t="0" r="r" b="b"/>
                <a:pathLst>
                  <a:path w="291" h="339">
                    <a:moveTo>
                      <a:pt x="291" y="59"/>
                    </a:moveTo>
                    <a:lnTo>
                      <a:pt x="291" y="59"/>
                    </a:lnTo>
                    <a:lnTo>
                      <a:pt x="284" y="63"/>
                    </a:lnTo>
                    <a:lnTo>
                      <a:pt x="279" y="67"/>
                    </a:lnTo>
                    <a:lnTo>
                      <a:pt x="274" y="71"/>
                    </a:lnTo>
                    <a:lnTo>
                      <a:pt x="269" y="76"/>
                    </a:lnTo>
                    <a:lnTo>
                      <a:pt x="266" y="81"/>
                    </a:lnTo>
                    <a:lnTo>
                      <a:pt x="264" y="88"/>
                    </a:lnTo>
                    <a:lnTo>
                      <a:pt x="263" y="94"/>
                    </a:lnTo>
                    <a:lnTo>
                      <a:pt x="261" y="101"/>
                    </a:lnTo>
                    <a:lnTo>
                      <a:pt x="261" y="101"/>
                    </a:lnTo>
                    <a:lnTo>
                      <a:pt x="261" y="218"/>
                    </a:lnTo>
                    <a:lnTo>
                      <a:pt x="261" y="218"/>
                    </a:lnTo>
                    <a:lnTo>
                      <a:pt x="261" y="225"/>
                    </a:lnTo>
                    <a:lnTo>
                      <a:pt x="260" y="231"/>
                    </a:lnTo>
                    <a:lnTo>
                      <a:pt x="258" y="235"/>
                    </a:lnTo>
                    <a:lnTo>
                      <a:pt x="256" y="241"/>
                    </a:lnTo>
                    <a:lnTo>
                      <a:pt x="249" y="249"/>
                    </a:lnTo>
                    <a:lnTo>
                      <a:pt x="240" y="256"/>
                    </a:lnTo>
                    <a:lnTo>
                      <a:pt x="222" y="267"/>
                    </a:lnTo>
                    <a:lnTo>
                      <a:pt x="215" y="274"/>
                    </a:lnTo>
                    <a:lnTo>
                      <a:pt x="210" y="280"/>
                    </a:lnTo>
                    <a:lnTo>
                      <a:pt x="210" y="280"/>
                    </a:lnTo>
                    <a:lnTo>
                      <a:pt x="205" y="280"/>
                    </a:lnTo>
                    <a:lnTo>
                      <a:pt x="200" y="281"/>
                    </a:lnTo>
                    <a:lnTo>
                      <a:pt x="191" y="285"/>
                    </a:lnTo>
                    <a:lnTo>
                      <a:pt x="183" y="288"/>
                    </a:lnTo>
                    <a:lnTo>
                      <a:pt x="174" y="292"/>
                    </a:lnTo>
                    <a:lnTo>
                      <a:pt x="174" y="292"/>
                    </a:lnTo>
                    <a:lnTo>
                      <a:pt x="104" y="339"/>
                    </a:lnTo>
                    <a:lnTo>
                      <a:pt x="104" y="339"/>
                    </a:lnTo>
                    <a:lnTo>
                      <a:pt x="104" y="339"/>
                    </a:lnTo>
                    <a:lnTo>
                      <a:pt x="105" y="332"/>
                    </a:lnTo>
                    <a:lnTo>
                      <a:pt x="105" y="326"/>
                    </a:lnTo>
                    <a:lnTo>
                      <a:pt x="104" y="321"/>
                    </a:lnTo>
                    <a:lnTo>
                      <a:pt x="103" y="318"/>
                    </a:lnTo>
                    <a:lnTo>
                      <a:pt x="100" y="316"/>
                    </a:lnTo>
                    <a:lnTo>
                      <a:pt x="97" y="315"/>
                    </a:lnTo>
                    <a:lnTo>
                      <a:pt x="90" y="313"/>
                    </a:lnTo>
                    <a:lnTo>
                      <a:pt x="83" y="313"/>
                    </a:lnTo>
                    <a:lnTo>
                      <a:pt x="75" y="312"/>
                    </a:lnTo>
                    <a:lnTo>
                      <a:pt x="72" y="311"/>
                    </a:lnTo>
                    <a:lnTo>
                      <a:pt x="68" y="310"/>
                    </a:lnTo>
                    <a:lnTo>
                      <a:pt x="66" y="307"/>
                    </a:lnTo>
                    <a:lnTo>
                      <a:pt x="63" y="303"/>
                    </a:lnTo>
                    <a:lnTo>
                      <a:pt x="63" y="303"/>
                    </a:lnTo>
                    <a:lnTo>
                      <a:pt x="57" y="283"/>
                    </a:lnTo>
                    <a:lnTo>
                      <a:pt x="51" y="266"/>
                    </a:lnTo>
                    <a:lnTo>
                      <a:pt x="44" y="250"/>
                    </a:lnTo>
                    <a:lnTo>
                      <a:pt x="36" y="235"/>
                    </a:lnTo>
                    <a:lnTo>
                      <a:pt x="20" y="206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12" y="173"/>
                    </a:lnTo>
                    <a:lnTo>
                      <a:pt x="20" y="171"/>
                    </a:lnTo>
                    <a:lnTo>
                      <a:pt x="26" y="166"/>
                    </a:lnTo>
                    <a:lnTo>
                      <a:pt x="29" y="162"/>
                    </a:lnTo>
                    <a:lnTo>
                      <a:pt x="31" y="155"/>
                    </a:lnTo>
                    <a:lnTo>
                      <a:pt x="34" y="147"/>
                    </a:lnTo>
                    <a:lnTo>
                      <a:pt x="34" y="126"/>
                    </a:lnTo>
                    <a:lnTo>
                      <a:pt x="34" y="126"/>
                    </a:lnTo>
                    <a:lnTo>
                      <a:pt x="34" y="74"/>
                    </a:lnTo>
                    <a:lnTo>
                      <a:pt x="34" y="74"/>
                    </a:lnTo>
                    <a:lnTo>
                      <a:pt x="34" y="69"/>
                    </a:lnTo>
                    <a:lnTo>
                      <a:pt x="36" y="65"/>
                    </a:lnTo>
                    <a:lnTo>
                      <a:pt x="38" y="59"/>
                    </a:lnTo>
                    <a:lnTo>
                      <a:pt x="42" y="54"/>
                    </a:lnTo>
                    <a:lnTo>
                      <a:pt x="50" y="44"/>
                    </a:lnTo>
                    <a:lnTo>
                      <a:pt x="61" y="34"/>
                    </a:lnTo>
                    <a:lnTo>
                      <a:pt x="73" y="23"/>
                    </a:lnTo>
                    <a:lnTo>
                      <a:pt x="85" y="15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1" y="6"/>
                    </a:lnTo>
                    <a:lnTo>
                      <a:pt x="114" y="11"/>
                    </a:lnTo>
                    <a:lnTo>
                      <a:pt x="119" y="14"/>
                    </a:lnTo>
                    <a:lnTo>
                      <a:pt x="122" y="15"/>
                    </a:lnTo>
                    <a:lnTo>
                      <a:pt x="126" y="15"/>
                    </a:lnTo>
                    <a:lnTo>
                      <a:pt x="126" y="15"/>
                    </a:lnTo>
                    <a:lnTo>
                      <a:pt x="129" y="15"/>
                    </a:lnTo>
                    <a:lnTo>
                      <a:pt x="133" y="14"/>
                    </a:lnTo>
                    <a:lnTo>
                      <a:pt x="138" y="11"/>
                    </a:lnTo>
                    <a:lnTo>
                      <a:pt x="144" y="6"/>
                    </a:lnTo>
                    <a:lnTo>
                      <a:pt x="147" y="5"/>
                    </a:lnTo>
                    <a:lnTo>
                      <a:pt x="151" y="5"/>
                    </a:lnTo>
                    <a:lnTo>
                      <a:pt x="151" y="5"/>
                    </a:lnTo>
                    <a:lnTo>
                      <a:pt x="154" y="5"/>
                    </a:lnTo>
                    <a:lnTo>
                      <a:pt x="158" y="7"/>
                    </a:lnTo>
                    <a:lnTo>
                      <a:pt x="164" y="12"/>
                    </a:lnTo>
                    <a:lnTo>
                      <a:pt x="168" y="19"/>
                    </a:lnTo>
                    <a:lnTo>
                      <a:pt x="173" y="27"/>
                    </a:lnTo>
                    <a:lnTo>
                      <a:pt x="177" y="35"/>
                    </a:lnTo>
                    <a:lnTo>
                      <a:pt x="183" y="42"/>
                    </a:lnTo>
                    <a:lnTo>
                      <a:pt x="187" y="44"/>
                    </a:lnTo>
                    <a:lnTo>
                      <a:pt x="191" y="46"/>
                    </a:lnTo>
                    <a:lnTo>
                      <a:pt x="195" y="48"/>
                    </a:lnTo>
                    <a:lnTo>
                      <a:pt x="199" y="49"/>
                    </a:lnTo>
                    <a:lnTo>
                      <a:pt x="199" y="49"/>
                    </a:lnTo>
                    <a:lnTo>
                      <a:pt x="208" y="48"/>
                    </a:lnTo>
                    <a:lnTo>
                      <a:pt x="214" y="45"/>
                    </a:lnTo>
                    <a:lnTo>
                      <a:pt x="219" y="42"/>
                    </a:lnTo>
                    <a:lnTo>
                      <a:pt x="221" y="37"/>
                    </a:lnTo>
                    <a:lnTo>
                      <a:pt x="223" y="34"/>
                    </a:lnTo>
                    <a:lnTo>
                      <a:pt x="227" y="30"/>
                    </a:lnTo>
                    <a:lnTo>
                      <a:pt x="231" y="28"/>
                    </a:lnTo>
                    <a:lnTo>
                      <a:pt x="240" y="27"/>
                    </a:lnTo>
                    <a:lnTo>
                      <a:pt x="240" y="27"/>
                    </a:lnTo>
                    <a:lnTo>
                      <a:pt x="248" y="28"/>
                    </a:lnTo>
                    <a:lnTo>
                      <a:pt x="256" y="30"/>
                    </a:lnTo>
                    <a:lnTo>
                      <a:pt x="261" y="34"/>
                    </a:lnTo>
                    <a:lnTo>
                      <a:pt x="266" y="40"/>
                    </a:lnTo>
                    <a:lnTo>
                      <a:pt x="276" y="50"/>
                    </a:lnTo>
                    <a:lnTo>
                      <a:pt x="281" y="54"/>
                    </a:lnTo>
                    <a:lnTo>
                      <a:pt x="288" y="59"/>
                    </a:lnTo>
                    <a:lnTo>
                      <a:pt x="288" y="59"/>
                    </a:lnTo>
                    <a:lnTo>
                      <a:pt x="291" y="59"/>
                    </a:lnTo>
                    <a:lnTo>
                      <a:pt x="291" y="5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1" name="Freeform 77"/>
              <p:cNvSpPr>
                <a:spLocks/>
              </p:cNvSpPr>
              <p:nvPr/>
            </p:nvSpPr>
            <p:spPr bwMode="auto">
              <a:xfrm>
                <a:off x="5501895" y="5309868"/>
                <a:ext cx="253416" cy="241169"/>
              </a:xfrm>
              <a:custGeom>
                <a:avLst/>
                <a:gdLst/>
                <a:ahLst/>
                <a:cxnLst>
                  <a:cxn ang="0">
                    <a:pos x="404" y="297"/>
                  </a:cxn>
                  <a:cxn ang="0">
                    <a:pos x="405" y="284"/>
                  </a:cxn>
                  <a:cxn ang="0">
                    <a:pos x="400" y="274"/>
                  </a:cxn>
                  <a:cxn ang="0">
                    <a:pos x="383" y="271"/>
                  </a:cxn>
                  <a:cxn ang="0">
                    <a:pos x="368" y="268"/>
                  </a:cxn>
                  <a:cxn ang="0">
                    <a:pos x="363" y="261"/>
                  </a:cxn>
                  <a:cxn ang="0">
                    <a:pos x="344" y="208"/>
                  </a:cxn>
                  <a:cxn ang="0">
                    <a:pos x="300" y="132"/>
                  </a:cxn>
                  <a:cxn ang="0">
                    <a:pos x="279" y="128"/>
                  </a:cxn>
                  <a:cxn ang="0">
                    <a:pos x="250" y="109"/>
                  </a:cxn>
                  <a:cxn ang="0">
                    <a:pos x="231" y="84"/>
                  </a:cxn>
                  <a:cxn ang="0">
                    <a:pos x="229" y="69"/>
                  </a:cxn>
                  <a:cxn ang="0">
                    <a:pos x="229" y="48"/>
                  </a:cxn>
                  <a:cxn ang="0">
                    <a:pos x="216" y="40"/>
                  </a:cxn>
                  <a:cxn ang="0">
                    <a:pos x="194" y="19"/>
                  </a:cxn>
                  <a:cxn ang="0">
                    <a:pos x="179" y="6"/>
                  </a:cxn>
                  <a:cxn ang="0">
                    <a:pos x="159" y="2"/>
                  </a:cxn>
                  <a:cxn ang="0">
                    <a:pos x="134" y="1"/>
                  </a:cxn>
                  <a:cxn ang="0">
                    <a:pos x="125" y="10"/>
                  </a:cxn>
                  <a:cxn ang="0">
                    <a:pos x="102" y="47"/>
                  </a:cxn>
                  <a:cxn ang="0">
                    <a:pos x="80" y="80"/>
                  </a:cxn>
                  <a:cxn ang="0">
                    <a:pos x="83" y="90"/>
                  </a:cxn>
                  <a:cxn ang="0">
                    <a:pos x="84" y="99"/>
                  </a:cxn>
                  <a:cxn ang="0">
                    <a:pos x="71" y="110"/>
                  </a:cxn>
                  <a:cxn ang="0">
                    <a:pos x="70" y="117"/>
                  </a:cxn>
                  <a:cxn ang="0">
                    <a:pos x="93" y="138"/>
                  </a:cxn>
                  <a:cxn ang="0">
                    <a:pos x="93" y="144"/>
                  </a:cxn>
                  <a:cxn ang="0">
                    <a:pos x="73" y="163"/>
                  </a:cxn>
                  <a:cxn ang="0">
                    <a:pos x="70" y="168"/>
                  </a:cxn>
                  <a:cxn ang="0">
                    <a:pos x="76" y="184"/>
                  </a:cxn>
                  <a:cxn ang="0">
                    <a:pos x="76" y="200"/>
                  </a:cxn>
                  <a:cxn ang="0">
                    <a:pos x="64" y="225"/>
                  </a:cxn>
                  <a:cxn ang="0">
                    <a:pos x="38" y="252"/>
                  </a:cxn>
                  <a:cxn ang="0">
                    <a:pos x="11" y="281"/>
                  </a:cxn>
                  <a:cxn ang="0">
                    <a:pos x="1" y="308"/>
                  </a:cxn>
                  <a:cxn ang="0">
                    <a:pos x="1" y="325"/>
                  </a:cxn>
                  <a:cxn ang="0">
                    <a:pos x="18" y="384"/>
                  </a:cxn>
                  <a:cxn ang="0">
                    <a:pos x="25" y="400"/>
                  </a:cxn>
                  <a:cxn ang="0">
                    <a:pos x="30" y="390"/>
                  </a:cxn>
                  <a:cxn ang="0">
                    <a:pos x="42" y="389"/>
                  </a:cxn>
                  <a:cxn ang="0">
                    <a:pos x="59" y="395"/>
                  </a:cxn>
                  <a:cxn ang="0">
                    <a:pos x="84" y="414"/>
                  </a:cxn>
                  <a:cxn ang="0">
                    <a:pos x="103" y="424"/>
                  </a:cxn>
                  <a:cxn ang="0">
                    <a:pos x="117" y="426"/>
                  </a:cxn>
                  <a:cxn ang="0">
                    <a:pos x="144" y="420"/>
                  </a:cxn>
                  <a:cxn ang="0">
                    <a:pos x="168" y="414"/>
                  </a:cxn>
                  <a:cxn ang="0">
                    <a:pos x="181" y="418"/>
                  </a:cxn>
                  <a:cxn ang="0">
                    <a:pos x="187" y="415"/>
                  </a:cxn>
                  <a:cxn ang="0">
                    <a:pos x="195" y="397"/>
                  </a:cxn>
                  <a:cxn ang="0">
                    <a:pos x="224" y="358"/>
                  </a:cxn>
                  <a:cxn ang="0">
                    <a:pos x="244" y="323"/>
                  </a:cxn>
                  <a:cxn ang="0">
                    <a:pos x="323" y="315"/>
                  </a:cxn>
                  <a:cxn ang="0">
                    <a:pos x="330" y="317"/>
                  </a:cxn>
                  <a:cxn ang="0">
                    <a:pos x="353" y="338"/>
                  </a:cxn>
                  <a:cxn ang="0">
                    <a:pos x="382" y="362"/>
                  </a:cxn>
                  <a:cxn ang="0">
                    <a:pos x="392" y="367"/>
                  </a:cxn>
                  <a:cxn ang="0">
                    <a:pos x="403" y="332"/>
                  </a:cxn>
                  <a:cxn ang="0">
                    <a:pos x="404" y="327"/>
                  </a:cxn>
                </a:cxnLst>
                <a:rect l="0" t="0" r="r" b="b"/>
                <a:pathLst>
                  <a:path w="405" h="426">
                    <a:moveTo>
                      <a:pt x="404" y="327"/>
                    </a:moveTo>
                    <a:lnTo>
                      <a:pt x="404" y="327"/>
                    </a:lnTo>
                    <a:lnTo>
                      <a:pt x="404" y="297"/>
                    </a:lnTo>
                    <a:lnTo>
                      <a:pt x="404" y="297"/>
                    </a:lnTo>
                    <a:lnTo>
                      <a:pt x="405" y="290"/>
                    </a:lnTo>
                    <a:lnTo>
                      <a:pt x="405" y="284"/>
                    </a:lnTo>
                    <a:lnTo>
                      <a:pt x="404" y="279"/>
                    </a:lnTo>
                    <a:lnTo>
                      <a:pt x="403" y="276"/>
                    </a:lnTo>
                    <a:lnTo>
                      <a:pt x="400" y="274"/>
                    </a:lnTo>
                    <a:lnTo>
                      <a:pt x="397" y="273"/>
                    </a:lnTo>
                    <a:lnTo>
                      <a:pt x="390" y="271"/>
                    </a:lnTo>
                    <a:lnTo>
                      <a:pt x="383" y="271"/>
                    </a:lnTo>
                    <a:lnTo>
                      <a:pt x="375" y="270"/>
                    </a:lnTo>
                    <a:lnTo>
                      <a:pt x="372" y="269"/>
                    </a:lnTo>
                    <a:lnTo>
                      <a:pt x="368" y="268"/>
                    </a:lnTo>
                    <a:lnTo>
                      <a:pt x="366" y="265"/>
                    </a:lnTo>
                    <a:lnTo>
                      <a:pt x="363" y="261"/>
                    </a:lnTo>
                    <a:lnTo>
                      <a:pt x="363" y="261"/>
                    </a:lnTo>
                    <a:lnTo>
                      <a:pt x="357" y="241"/>
                    </a:lnTo>
                    <a:lnTo>
                      <a:pt x="351" y="224"/>
                    </a:lnTo>
                    <a:lnTo>
                      <a:pt x="344" y="208"/>
                    </a:lnTo>
                    <a:lnTo>
                      <a:pt x="336" y="193"/>
                    </a:lnTo>
                    <a:lnTo>
                      <a:pt x="320" y="164"/>
                    </a:lnTo>
                    <a:lnTo>
                      <a:pt x="300" y="132"/>
                    </a:lnTo>
                    <a:lnTo>
                      <a:pt x="300" y="132"/>
                    </a:lnTo>
                    <a:lnTo>
                      <a:pt x="291" y="131"/>
                    </a:lnTo>
                    <a:lnTo>
                      <a:pt x="279" y="128"/>
                    </a:lnTo>
                    <a:lnTo>
                      <a:pt x="269" y="123"/>
                    </a:lnTo>
                    <a:lnTo>
                      <a:pt x="259" y="116"/>
                    </a:lnTo>
                    <a:lnTo>
                      <a:pt x="250" y="109"/>
                    </a:lnTo>
                    <a:lnTo>
                      <a:pt x="242" y="101"/>
                    </a:lnTo>
                    <a:lnTo>
                      <a:pt x="236" y="92"/>
                    </a:lnTo>
                    <a:lnTo>
                      <a:pt x="231" y="84"/>
                    </a:lnTo>
                    <a:lnTo>
                      <a:pt x="231" y="84"/>
                    </a:lnTo>
                    <a:lnTo>
                      <a:pt x="230" y="76"/>
                    </a:lnTo>
                    <a:lnTo>
                      <a:pt x="229" y="69"/>
                    </a:lnTo>
                    <a:lnTo>
                      <a:pt x="230" y="57"/>
                    </a:lnTo>
                    <a:lnTo>
                      <a:pt x="230" y="53"/>
                    </a:lnTo>
                    <a:lnTo>
                      <a:pt x="229" y="48"/>
                    </a:lnTo>
                    <a:lnTo>
                      <a:pt x="224" y="44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0" y="37"/>
                    </a:lnTo>
                    <a:lnTo>
                      <a:pt x="205" y="32"/>
                    </a:lnTo>
                    <a:lnTo>
                      <a:pt x="194" y="19"/>
                    </a:lnTo>
                    <a:lnTo>
                      <a:pt x="190" y="14"/>
                    </a:lnTo>
                    <a:lnTo>
                      <a:pt x="184" y="9"/>
                    </a:lnTo>
                    <a:lnTo>
                      <a:pt x="179" y="6"/>
                    </a:lnTo>
                    <a:lnTo>
                      <a:pt x="172" y="3"/>
                    </a:lnTo>
                    <a:lnTo>
                      <a:pt x="172" y="3"/>
                    </a:lnTo>
                    <a:lnTo>
                      <a:pt x="159" y="2"/>
                    </a:lnTo>
                    <a:lnTo>
                      <a:pt x="149" y="2"/>
                    </a:lnTo>
                    <a:lnTo>
                      <a:pt x="140" y="2"/>
                    </a:lnTo>
                    <a:lnTo>
                      <a:pt x="134" y="1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25" y="10"/>
                    </a:lnTo>
                    <a:lnTo>
                      <a:pt x="120" y="22"/>
                    </a:lnTo>
                    <a:lnTo>
                      <a:pt x="111" y="34"/>
                    </a:lnTo>
                    <a:lnTo>
                      <a:pt x="102" y="47"/>
                    </a:lnTo>
                    <a:lnTo>
                      <a:pt x="87" y="68"/>
                    </a:lnTo>
                    <a:lnTo>
                      <a:pt x="82" y="76"/>
                    </a:lnTo>
                    <a:lnTo>
                      <a:pt x="80" y="80"/>
                    </a:lnTo>
                    <a:lnTo>
                      <a:pt x="80" y="80"/>
                    </a:lnTo>
                    <a:lnTo>
                      <a:pt x="80" y="85"/>
                    </a:lnTo>
                    <a:lnTo>
                      <a:pt x="83" y="90"/>
                    </a:lnTo>
                    <a:lnTo>
                      <a:pt x="84" y="94"/>
                    </a:lnTo>
                    <a:lnTo>
                      <a:pt x="84" y="99"/>
                    </a:lnTo>
                    <a:lnTo>
                      <a:pt x="84" y="99"/>
                    </a:lnTo>
                    <a:lnTo>
                      <a:pt x="79" y="103"/>
                    </a:lnTo>
                    <a:lnTo>
                      <a:pt x="75" y="107"/>
                    </a:lnTo>
                    <a:lnTo>
                      <a:pt x="71" y="110"/>
                    </a:lnTo>
                    <a:lnTo>
                      <a:pt x="70" y="114"/>
                    </a:lnTo>
                    <a:lnTo>
                      <a:pt x="70" y="117"/>
                    </a:lnTo>
                    <a:lnTo>
                      <a:pt x="70" y="117"/>
                    </a:lnTo>
                    <a:lnTo>
                      <a:pt x="80" y="128"/>
                    </a:lnTo>
                    <a:lnTo>
                      <a:pt x="90" y="136"/>
                    </a:lnTo>
                    <a:lnTo>
                      <a:pt x="93" y="138"/>
                    </a:lnTo>
                    <a:lnTo>
                      <a:pt x="95" y="139"/>
                    </a:lnTo>
                    <a:lnTo>
                      <a:pt x="95" y="139"/>
                    </a:lnTo>
                    <a:lnTo>
                      <a:pt x="93" y="144"/>
                    </a:lnTo>
                    <a:lnTo>
                      <a:pt x="90" y="148"/>
                    </a:lnTo>
                    <a:lnTo>
                      <a:pt x="80" y="156"/>
                    </a:lnTo>
                    <a:lnTo>
                      <a:pt x="73" y="163"/>
                    </a:lnTo>
                    <a:lnTo>
                      <a:pt x="70" y="166"/>
                    </a:lnTo>
                    <a:lnTo>
                      <a:pt x="70" y="168"/>
                    </a:lnTo>
                    <a:lnTo>
                      <a:pt x="70" y="168"/>
                    </a:lnTo>
                    <a:lnTo>
                      <a:pt x="71" y="174"/>
                    </a:lnTo>
                    <a:lnTo>
                      <a:pt x="73" y="178"/>
                    </a:lnTo>
                    <a:lnTo>
                      <a:pt x="76" y="184"/>
                    </a:lnTo>
                    <a:lnTo>
                      <a:pt x="77" y="191"/>
                    </a:lnTo>
                    <a:lnTo>
                      <a:pt x="77" y="191"/>
                    </a:lnTo>
                    <a:lnTo>
                      <a:pt x="76" y="200"/>
                    </a:lnTo>
                    <a:lnTo>
                      <a:pt x="73" y="209"/>
                    </a:lnTo>
                    <a:lnTo>
                      <a:pt x="70" y="217"/>
                    </a:lnTo>
                    <a:lnTo>
                      <a:pt x="64" y="225"/>
                    </a:lnTo>
                    <a:lnTo>
                      <a:pt x="59" y="232"/>
                    </a:lnTo>
                    <a:lnTo>
                      <a:pt x="53" y="239"/>
                    </a:lnTo>
                    <a:lnTo>
                      <a:pt x="38" y="252"/>
                    </a:lnTo>
                    <a:lnTo>
                      <a:pt x="24" y="266"/>
                    </a:lnTo>
                    <a:lnTo>
                      <a:pt x="17" y="273"/>
                    </a:lnTo>
                    <a:lnTo>
                      <a:pt x="11" y="281"/>
                    </a:lnTo>
                    <a:lnTo>
                      <a:pt x="7" y="289"/>
                    </a:lnTo>
                    <a:lnTo>
                      <a:pt x="3" y="298"/>
                    </a:lnTo>
                    <a:lnTo>
                      <a:pt x="1" y="308"/>
                    </a:lnTo>
                    <a:lnTo>
                      <a:pt x="0" y="320"/>
                    </a:lnTo>
                    <a:lnTo>
                      <a:pt x="0" y="320"/>
                    </a:lnTo>
                    <a:lnTo>
                      <a:pt x="1" y="325"/>
                    </a:lnTo>
                    <a:lnTo>
                      <a:pt x="2" y="335"/>
                    </a:lnTo>
                    <a:lnTo>
                      <a:pt x="10" y="359"/>
                    </a:lnTo>
                    <a:lnTo>
                      <a:pt x="18" y="384"/>
                    </a:lnTo>
                    <a:lnTo>
                      <a:pt x="22" y="393"/>
                    </a:lnTo>
                    <a:lnTo>
                      <a:pt x="25" y="400"/>
                    </a:lnTo>
                    <a:lnTo>
                      <a:pt x="25" y="400"/>
                    </a:lnTo>
                    <a:lnTo>
                      <a:pt x="25" y="396"/>
                    </a:lnTo>
                    <a:lnTo>
                      <a:pt x="26" y="391"/>
                    </a:lnTo>
                    <a:lnTo>
                      <a:pt x="30" y="390"/>
                    </a:lnTo>
                    <a:lnTo>
                      <a:pt x="36" y="389"/>
                    </a:lnTo>
                    <a:lnTo>
                      <a:pt x="36" y="389"/>
                    </a:lnTo>
                    <a:lnTo>
                      <a:pt x="42" y="389"/>
                    </a:lnTo>
                    <a:lnTo>
                      <a:pt x="48" y="390"/>
                    </a:lnTo>
                    <a:lnTo>
                      <a:pt x="54" y="392"/>
                    </a:lnTo>
                    <a:lnTo>
                      <a:pt x="59" y="395"/>
                    </a:lnTo>
                    <a:lnTo>
                      <a:pt x="68" y="400"/>
                    </a:lnTo>
                    <a:lnTo>
                      <a:pt x="76" y="407"/>
                    </a:lnTo>
                    <a:lnTo>
                      <a:pt x="84" y="414"/>
                    </a:lnTo>
                    <a:lnTo>
                      <a:pt x="93" y="420"/>
                    </a:lnTo>
                    <a:lnTo>
                      <a:pt x="98" y="422"/>
                    </a:lnTo>
                    <a:lnTo>
                      <a:pt x="103" y="424"/>
                    </a:lnTo>
                    <a:lnTo>
                      <a:pt x="110" y="426"/>
                    </a:lnTo>
                    <a:lnTo>
                      <a:pt x="117" y="426"/>
                    </a:lnTo>
                    <a:lnTo>
                      <a:pt x="117" y="426"/>
                    </a:lnTo>
                    <a:lnTo>
                      <a:pt x="125" y="426"/>
                    </a:lnTo>
                    <a:lnTo>
                      <a:pt x="132" y="424"/>
                    </a:lnTo>
                    <a:lnTo>
                      <a:pt x="144" y="420"/>
                    </a:lnTo>
                    <a:lnTo>
                      <a:pt x="155" y="416"/>
                    </a:lnTo>
                    <a:lnTo>
                      <a:pt x="162" y="415"/>
                    </a:lnTo>
                    <a:lnTo>
                      <a:pt x="168" y="414"/>
                    </a:lnTo>
                    <a:lnTo>
                      <a:pt x="168" y="414"/>
                    </a:lnTo>
                    <a:lnTo>
                      <a:pt x="175" y="415"/>
                    </a:lnTo>
                    <a:lnTo>
                      <a:pt x="181" y="418"/>
                    </a:lnTo>
                    <a:lnTo>
                      <a:pt x="187" y="422"/>
                    </a:lnTo>
                    <a:lnTo>
                      <a:pt x="187" y="422"/>
                    </a:lnTo>
                    <a:lnTo>
                      <a:pt x="187" y="415"/>
                    </a:lnTo>
                    <a:lnTo>
                      <a:pt x="190" y="409"/>
                    </a:lnTo>
                    <a:lnTo>
                      <a:pt x="192" y="403"/>
                    </a:lnTo>
                    <a:lnTo>
                      <a:pt x="195" y="397"/>
                    </a:lnTo>
                    <a:lnTo>
                      <a:pt x="204" y="384"/>
                    </a:lnTo>
                    <a:lnTo>
                      <a:pt x="214" y="372"/>
                    </a:lnTo>
                    <a:lnTo>
                      <a:pt x="224" y="358"/>
                    </a:lnTo>
                    <a:lnTo>
                      <a:pt x="233" y="344"/>
                    </a:lnTo>
                    <a:lnTo>
                      <a:pt x="240" y="330"/>
                    </a:lnTo>
                    <a:lnTo>
                      <a:pt x="244" y="323"/>
                    </a:lnTo>
                    <a:lnTo>
                      <a:pt x="245" y="315"/>
                    </a:lnTo>
                    <a:lnTo>
                      <a:pt x="245" y="315"/>
                    </a:lnTo>
                    <a:lnTo>
                      <a:pt x="323" y="315"/>
                    </a:lnTo>
                    <a:lnTo>
                      <a:pt x="323" y="315"/>
                    </a:lnTo>
                    <a:lnTo>
                      <a:pt x="327" y="315"/>
                    </a:lnTo>
                    <a:lnTo>
                      <a:pt x="330" y="317"/>
                    </a:lnTo>
                    <a:lnTo>
                      <a:pt x="337" y="322"/>
                    </a:lnTo>
                    <a:lnTo>
                      <a:pt x="345" y="330"/>
                    </a:lnTo>
                    <a:lnTo>
                      <a:pt x="353" y="338"/>
                    </a:lnTo>
                    <a:lnTo>
                      <a:pt x="362" y="347"/>
                    </a:lnTo>
                    <a:lnTo>
                      <a:pt x="372" y="355"/>
                    </a:lnTo>
                    <a:lnTo>
                      <a:pt x="382" y="362"/>
                    </a:lnTo>
                    <a:lnTo>
                      <a:pt x="386" y="365"/>
                    </a:lnTo>
                    <a:lnTo>
                      <a:pt x="392" y="367"/>
                    </a:lnTo>
                    <a:lnTo>
                      <a:pt x="392" y="367"/>
                    </a:lnTo>
                    <a:lnTo>
                      <a:pt x="398" y="352"/>
                    </a:lnTo>
                    <a:lnTo>
                      <a:pt x="401" y="339"/>
                    </a:lnTo>
                    <a:lnTo>
                      <a:pt x="403" y="332"/>
                    </a:lnTo>
                    <a:lnTo>
                      <a:pt x="404" y="327"/>
                    </a:lnTo>
                    <a:lnTo>
                      <a:pt x="404" y="327"/>
                    </a:lnTo>
                    <a:lnTo>
                      <a:pt x="404" y="32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2" name="Freeform 78"/>
              <p:cNvSpPr>
                <a:spLocks/>
              </p:cNvSpPr>
              <p:nvPr/>
            </p:nvSpPr>
            <p:spPr bwMode="auto">
              <a:xfrm>
                <a:off x="5476928" y="5112856"/>
                <a:ext cx="167280" cy="178896"/>
              </a:xfrm>
              <a:custGeom>
                <a:avLst/>
                <a:gdLst/>
                <a:ahLst/>
                <a:cxnLst>
                  <a:cxn ang="0">
                    <a:pos x="204" y="20"/>
                  </a:cxn>
                  <a:cxn ang="0">
                    <a:pos x="210" y="39"/>
                  </a:cxn>
                  <a:cxn ang="0">
                    <a:pos x="214" y="79"/>
                  </a:cxn>
                  <a:cxn ang="0">
                    <a:pos x="219" y="99"/>
                  </a:cxn>
                  <a:cxn ang="0">
                    <a:pos x="225" y="107"/>
                  </a:cxn>
                  <a:cxn ang="0">
                    <a:pos x="246" y="127"/>
                  </a:cxn>
                  <a:cxn ang="0">
                    <a:pos x="258" y="142"/>
                  </a:cxn>
                  <a:cxn ang="0">
                    <a:pos x="263" y="157"/>
                  </a:cxn>
                  <a:cxn ang="0">
                    <a:pos x="263" y="162"/>
                  </a:cxn>
                  <a:cxn ang="0">
                    <a:pos x="263" y="176"/>
                  </a:cxn>
                  <a:cxn ang="0">
                    <a:pos x="265" y="193"/>
                  </a:cxn>
                  <a:cxn ang="0">
                    <a:pos x="268" y="199"/>
                  </a:cxn>
                  <a:cxn ang="0">
                    <a:pos x="250" y="213"/>
                  </a:cxn>
                  <a:cxn ang="0">
                    <a:pos x="237" y="229"/>
                  </a:cxn>
                  <a:cxn ang="0">
                    <a:pos x="226" y="247"/>
                  </a:cxn>
                  <a:cxn ang="0">
                    <a:pos x="219" y="273"/>
                  </a:cxn>
                  <a:cxn ang="0">
                    <a:pos x="218" y="280"/>
                  </a:cxn>
                  <a:cxn ang="0">
                    <a:pos x="212" y="289"/>
                  </a:cxn>
                  <a:cxn ang="0">
                    <a:pos x="203" y="293"/>
                  </a:cxn>
                  <a:cxn ang="0">
                    <a:pos x="187" y="296"/>
                  </a:cxn>
                  <a:cxn ang="0">
                    <a:pos x="171" y="298"/>
                  </a:cxn>
                  <a:cxn ang="0">
                    <a:pos x="163" y="303"/>
                  </a:cxn>
                  <a:cxn ang="0">
                    <a:pos x="158" y="311"/>
                  </a:cxn>
                  <a:cxn ang="0">
                    <a:pos x="157" y="316"/>
                  </a:cxn>
                  <a:cxn ang="0">
                    <a:pos x="149" y="313"/>
                  </a:cxn>
                  <a:cxn ang="0">
                    <a:pos x="142" y="306"/>
                  </a:cxn>
                  <a:cxn ang="0">
                    <a:pos x="131" y="291"/>
                  </a:cxn>
                  <a:cxn ang="0">
                    <a:pos x="124" y="275"/>
                  </a:cxn>
                  <a:cxn ang="0">
                    <a:pos x="118" y="251"/>
                  </a:cxn>
                  <a:cxn ang="0">
                    <a:pos x="109" y="199"/>
                  </a:cxn>
                  <a:cxn ang="0">
                    <a:pos x="102" y="181"/>
                  </a:cxn>
                  <a:cxn ang="0">
                    <a:pos x="101" y="178"/>
                  </a:cxn>
                  <a:cxn ang="0">
                    <a:pos x="92" y="173"/>
                  </a:cxn>
                  <a:cxn ang="0">
                    <a:pos x="78" y="167"/>
                  </a:cxn>
                  <a:cxn ang="0">
                    <a:pos x="59" y="161"/>
                  </a:cxn>
                  <a:cxn ang="0">
                    <a:pos x="58" y="159"/>
                  </a:cxn>
                  <a:cxn ang="0">
                    <a:pos x="55" y="145"/>
                  </a:cxn>
                  <a:cxn ang="0">
                    <a:pos x="48" y="120"/>
                  </a:cxn>
                  <a:cxn ang="0">
                    <a:pos x="39" y="105"/>
                  </a:cxn>
                  <a:cxn ang="0">
                    <a:pos x="31" y="98"/>
                  </a:cxn>
                  <a:cxn ang="0">
                    <a:pos x="20" y="92"/>
                  </a:cxn>
                  <a:cxn ang="0">
                    <a:pos x="6" y="89"/>
                  </a:cxn>
                  <a:cxn ang="0">
                    <a:pos x="0" y="89"/>
                  </a:cxn>
                  <a:cxn ang="0">
                    <a:pos x="29" y="73"/>
                  </a:cxn>
                  <a:cxn ang="0">
                    <a:pos x="46" y="60"/>
                  </a:cxn>
                  <a:cxn ang="0">
                    <a:pos x="56" y="40"/>
                  </a:cxn>
                  <a:cxn ang="0">
                    <a:pos x="58" y="26"/>
                  </a:cxn>
                  <a:cxn ang="0">
                    <a:pos x="73" y="30"/>
                  </a:cxn>
                  <a:cxn ang="0">
                    <a:pos x="90" y="33"/>
                  </a:cxn>
                  <a:cxn ang="0">
                    <a:pos x="95" y="32"/>
                  </a:cxn>
                  <a:cxn ang="0">
                    <a:pos x="103" y="25"/>
                  </a:cxn>
                  <a:cxn ang="0">
                    <a:pos x="111" y="8"/>
                  </a:cxn>
                  <a:cxn ang="0">
                    <a:pos x="120" y="0"/>
                  </a:cxn>
                  <a:cxn ang="0">
                    <a:pos x="126" y="5"/>
                  </a:cxn>
                  <a:cxn ang="0">
                    <a:pos x="140" y="13"/>
                  </a:cxn>
                  <a:cxn ang="0">
                    <a:pos x="156" y="17"/>
                  </a:cxn>
                  <a:cxn ang="0">
                    <a:pos x="187" y="20"/>
                  </a:cxn>
                  <a:cxn ang="0">
                    <a:pos x="195" y="18"/>
                  </a:cxn>
                  <a:cxn ang="0">
                    <a:pos x="204" y="15"/>
                  </a:cxn>
                  <a:cxn ang="0">
                    <a:pos x="204" y="20"/>
                  </a:cxn>
                </a:cxnLst>
                <a:rect l="0" t="0" r="r" b="b"/>
                <a:pathLst>
                  <a:path w="268" h="316">
                    <a:moveTo>
                      <a:pt x="204" y="20"/>
                    </a:moveTo>
                    <a:lnTo>
                      <a:pt x="204" y="20"/>
                    </a:lnTo>
                    <a:lnTo>
                      <a:pt x="208" y="29"/>
                    </a:lnTo>
                    <a:lnTo>
                      <a:pt x="210" y="39"/>
                    </a:lnTo>
                    <a:lnTo>
                      <a:pt x="212" y="59"/>
                    </a:lnTo>
                    <a:lnTo>
                      <a:pt x="214" y="79"/>
                    </a:lnTo>
                    <a:lnTo>
                      <a:pt x="216" y="90"/>
                    </a:lnTo>
                    <a:lnTo>
                      <a:pt x="219" y="99"/>
                    </a:lnTo>
                    <a:lnTo>
                      <a:pt x="219" y="99"/>
                    </a:lnTo>
                    <a:lnTo>
                      <a:pt x="225" y="107"/>
                    </a:lnTo>
                    <a:lnTo>
                      <a:pt x="231" y="114"/>
                    </a:lnTo>
                    <a:lnTo>
                      <a:pt x="246" y="127"/>
                    </a:lnTo>
                    <a:lnTo>
                      <a:pt x="253" y="134"/>
                    </a:lnTo>
                    <a:lnTo>
                      <a:pt x="258" y="142"/>
                    </a:lnTo>
                    <a:lnTo>
                      <a:pt x="262" y="151"/>
                    </a:lnTo>
                    <a:lnTo>
                      <a:pt x="263" y="157"/>
                    </a:lnTo>
                    <a:lnTo>
                      <a:pt x="263" y="162"/>
                    </a:lnTo>
                    <a:lnTo>
                      <a:pt x="263" y="162"/>
                    </a:lnTo>
                    <a:lnTo>
                      <a:pt x="263" y="176"/>
                    </a:lnTo>
                    <a:lnTo>
                      <a:pt x="263" y="176"/>
                    </a:lnTo>
                    <a:lnTo>
                      <a:pt x="264" y="188"/>
                    </a:lnTo>
                    <a:lnTo>
                      <a:pt x="265" y="193"/>
                    </a:lnTo>
                    <a:lnTo>
                      <a:pt x="268" y="199"/>
                    </a:lnTo>
                    <a:lnTo>
                      <a:pt x="268" y="199"/>
                    </a:lnTo>
                    <a:lnTo>
                      <a:pt x="258" y="206"/>
                    </a:lnTo>
                    <a:lnTo>
                      <a:pt x="250" y="213"/>
                    </a:lnTo>
                    <a:lnTo>
                      <a:pt x="244" y="221"/>
                    </a:lnTo>
                    <a:lnTo>
                      <a:pt x="237" y="229"/>
                    </a:lnTo>
                    <a:lnTo>
                      <a:pt x="231" y="238"/>
                    </a:lnTo>
                    <a:lnTo>
                      <a:pt x="226" y="247"/>
                    </a:lnTo>
                    <a:lnTo>
                      <a:pt x="223" y="259"/>
                    </a:lnTo>
                    <a:lnTo>
                      <a:pt x="219" y="273"/>
                    </a:lnTo>
                    <a:lnTo>
                      <a:pt x="219" y="273"/>
                    </a:lnTo>
                    <a:lnTo>
                      <a:pt x="218" y="280"/>
                    </a:lnTo>
                    <a:lnTo>
                      <a:pt x="216" y="284"/>
                    </a:lnTo>
                    <a:lnTo>
                      <a:pt x="212" y="289"/>
                    </a:lnTo>
                    <a:lnTo>
                      <a:pt x="208" y="291"/>
                    </a:lnTo>
                    <a:lnTo>
                      <a:pt x="203" y="293"/>
                    </a:lnTo>
                    <a:lnTo>
                      <a:pt x="199" y="295"/>
                    </a:lnTo>
                    <a:lnTo>
                      <a:pt x="187" y="296"/>
                    </a:lnTo>
                    <a:lnTo>
                      <a:pt x="176" y="297"/>
                    </a:lnTo>
                    <a:lnTo>
                      <a:pt x="171" y="298"/>
                    </a:lnTo>
                    <a:lnTo>
                      <a:pt x="166" y="299"/>
                    </a:lnTo>
                    <a:lnTo>
                      <a:pt x="163" y="303"/>
                    </a:lnTo>
                    <a:lnTo>
                      <a:pt x="160" y="306"/>
                    </a:lnTo>
                    <a:lnTo>
                      <a:pt x="158" y="311"/>
                    </a:lnTo>
                    <a:lnTo>
                      <a:pt x="157" y="316"/>
                    </a:lnTo>
                    <a:lnTo>
                      <a:pt x="157" y="316"/>
                    </a:lnTo>
                    <a:lnTo>
                      <a:pt x="149" y="313"/>
                    </a:lnTo>
                    <a:lnTo>
                      <a:pt x="149" y="313"/>
                    </a:lnTo>
                    <a:lnTo>
                      <a:pt x="149" y="313"/>
                    </a:lnTo>
                    <a:lnTo>
                      <a:pt x="142" y="306"/>
                    </a:lnTo>
                    <a:lnTo>
                      <a:pt x="135" y="299"/>
                    </a:lnTo>
                    <a:lnTo>
                      <a:pt x="131" y="291"/>
                    </a:lnTo>
                    <a:lnTo>
                      <a:pt x="126" y="283"/>
                    </a:lnTo>
                    <a:lnTo>
                      <a:pt x="124" y="275"/>
                    </a:lnTo>
                    <a:lnTo>
                      <a:pt x="122" y="267"/>
                    </a:lnTo>
                    <a:lnTo>
                      <a:pt x="118" y="251"/>
                    </a:lnTo>
                    <a:lnTo>
                      <a:pt x="112" y="216"/>
                    </a:lnTo>
                    <a:lnTo>
                      <a:pt x="109" y="199"/>
                    </a:lnTo>
                    <a:lnTo>
                      <a:pt x="105" y="190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1" y="178"/>
                    </a:lnTo>
                    <a:lnTo>
                      <a:pt x="99" y="176"/>
                    </a:lnTo>
                    <a:lnTo>
                      <a:pt x="92" y="173"/>
                    </a:lnTo>
                    <a:lnTo>
                      <a:pt x="85" y="169"/>
                    </a:lnTo>
                    <a:lnTo>
                      <a:pt x="78" y="167"/>
                    </a:lnTo>
                    <a:lnTo>
                      <a:pt x="64" y="163"/>
                    </a:lnTo>
                    <a:lnTo>
                      <a:pt x="59" y="161"/>
                    </a:lnTo>
                    <a:lnTo>
                      <a:pt x="58" y="160"/>
                    </a:lnTo>
                    <a:lnTo>
                      <a:pt x="58" y="159"/>
                    </a:lnTo>
                    <a:lnTo>
                      <a:pt x="58" y="159"/>
                    </a:lnTo>
                    <a:lnTo>
                      <a:pt x="55" y="145"/>
                    </a:lnTo>
                    <a:lnTo>
                      <a:pt x="51" y="132"/>
                    </a:lnTo>
                    <a:lnTo>
                      <a:pt x="48" y="120"/>
                    </a:lnTo>
                    <a:lnTo>
                      <a:pt x="42" y="109"/>
                    </a:lnTo>
                    <a:lnTo>
                      <a:pt x="39" y="105"/>
                    </a:lnTo>
                    <a:lnTo>
                      <a:pt x="35" y="101"/>
                    </a:lnTo>
                    <a:lnTo>
                      <a:pt x="31" y="98"/>
                    </a:lnTo>
                    <a:lnTo>
                      <a:pt x="26" y="94"/>
                    </a:lnTo>
                    <a:lnTo>
                      <a:pt x="20" y="92"/>
                    </a:lnTo>
                    <a:lnTo>
                      <a:pt x="13" y="90"/>
                    </a:lnTo>
                    <a:lnTo>
                      <a:pt x="6" y="89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20" y="78"/>
                    </a:lnTo>
                    <a:lnTo>
                      <a:pt x="29" y="73"/>
                    </a:lnTo>
                    <a:lnTo>
                      <a:pt x="39" y="67"/>
                    </a:lnTo>
                    <a:lnTo>
                      <a:pt x="46" y="60"/>
                    </a:lnTo>
                    <a:lnTo>
                      <a:pt x="51" y="51"/>
                    </a:lnTo>
                    <a:lnTo>
                      <a:pt x="56" y="40"/>
                    </a:lnTo>
                    <a:lnTo>
                      <a:pt x="58" y="26"/>
                    </a:lnTo>
                    <a:lnTo>
                      <a:pt x="58" y="26"/>
                    </a:lnTo>
                    <a:lnTo>
                      <a:pt x="65" y="28"/>
                    </a:lnTo>
                    <a:lnTo>
                      <a:pt x="73" y="30"/>
                    </a:lnTo>
                    <a:lnTo>
                      <a:pt x="81" y="32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5" y="32"/>
                    </a:lnTo>
                    <a:lnTo>
                      <a:pt x="100" y="30"/>
                    </a:lnTo>
                    <a:lnTo>
                      <a:pt x="103" y="25"/>
                    </a:lnTo>
                    <a:lnTo>
                      <a:pt x="105" y="20"/>
                    </a:lnTo>
                    <a:lnTo>
                      <a:pt x="111" y="8"/>
                    </a:lnTo>
                    <a:lnTo>
                      <a:pt x="116" y="3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6" y="5"/>
                    </a:lnTo>
                    <a:lnTo>
                      <a:pt x="133" y="9"/>
                    </a:lnTo>
                    <a:lnTo>
                      <a:pt x="140" y="13"/>
                    </a:lnTo>
                    <a:lnTo>
                      <a:pt x="148" y="15"/>
                    </a:lnTo>
                    <a:lnTo>
                      <a:pt x="156" y="17"/>
                    </a:lnTo>
                    <a:lnTo>
                      <a:pt x="166" y="18"/>
                    </a:lnTo>
                    <a:lnTo>
                      <a:pt x="187" y="20"/>
                    </a:lnTo>
                    <a:lnTo>
                      <a:pt x="187" y="20"/>
                    </a:lnTo>
                    <a:lnTo>
                      <a:pt x="195" y="18"/>
                    </a:lnTo>
                    <a:lnTo>
                      <a:pt x="200" y="17"/>
                    </a:lnTo>
                    <a:lnTo>
                      <a:pt x="204" y="15"/>
                    </a:lnTo>
                    <a:lnTo>
                      <a:pt x="204" y="15"/>
                    </a:lnTo>
                    <a:lnTo>
                      <a:pt x="204" y="20"/>
                    </a:lnTo>
                    <a:lnTo>
                      <a:pt x="204" y="2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3" name="Freeform 79"/>
              <p:cNvSpPr>
                <a:spLocks/>
              </p:cNvSpPr>
              <p:nvPr/>
            </p:nvSpPr>
            <p:spPr bwMode="auto">
              <a:xfrm>
                <a:off x="5334616" y="4988308"/>
                <a:ext cx="218463" cy="187954"/>
              </a:xfrm>
              <a:custGeom>
                <a:avLst/>
                <a:gdLst/>
                <a:ahLst/>
                <a:cxnLst>
                  <a:cxn ang="0">
                    <a:pos x="194" y="50"/>
                  </a:cxn>
                  <a:cxn ang="0">
                    <a:pos x="187" y="61"/>
                  </a:cxn>
                  <a:cxn ang="0">
                    <a:pos x="179" y="66"/>
                  </a:cxn>
                  <a:cxn ang="0">
                    <a:pos x="163" y="64"/>
                  </a:cxn>
                  <a:cxn ang="0">
                    <a:pos x="144" y="51"/>
                  </a:cxn>
                  <a:cxn ang="0">
                    <a:pos x="117" y="21"/>
                  </a:cxn>
                  <a:cxn ang="0">
                    <a:pos x="96" y="4"/>
                  </a:cxn>
                  <a:cxn ang="0">
                    <a:pos x="84" y="0"/>
                  </a:cxn>
                  <a:cxn ang="0">
                    <a:pos x="75" y="5"/>
                  </a:cxn>
                  <a:cxn ang="0">
                    <a:pos x="72" y="28"/>
                  </a:cxn>
                  <a:cxn ang="0">
                    <a:pos x="72" y="43"/>
                  </a:cxn>
                  <a:cxn ang="0">
                    <a:pos x="62" y="60"/>
                  </a:cxn>
                  <a:cxn ang="0">
                    <a:pos x="23" y="87"/>
                  </a:cxn>
                  <a:cxn ang="0">
                    <a:pos x="7" y="104"/>
                  </a:cxn>
                  <a:cxn ang="0">
                    <a:pos x="0" y="128"/>
                  </a:cxn>
                  <a:cxn ang="0">
                    <a:pos x="2" y="144"/>
                  </a:cxn>
                  <a:cxn ang="0">
                    <a:pos x="11" y="158"/>
                  </a:cxn>
                  <a:cxn ang="0">
                    <a:pos x="29" y="161"/>
                  </a:cxn>
                  <a:cxn ang="0">
                    <a:pos x="46" y="157"/>
                  </a:cxn>
                  <a:cxn ang="0">
                    <a:pos x="55" y="146"/>
                  </a:cxn>
                  <a:cxn ang="0">
                    <a:pos x="83" y="192"/>
                  </a:cxn>
                  <a:cxn ang="0">
                    <a:pos x="95" y="209"/>
                  </a:cxn>
                  <a:cxn ang="0">
                    <a:pos x="134" y="221"/>
                  </a:cxn>
                  <a:cxn ang="0">
                    <a:pos x="153" y="232"/>
                  </a:cxn>
                  <a:cxn ang="0">
                    <a:pos x="161" y="246"/>
                  </a:cxn>
                  <a:cxn ang="0">
                    <a:pos x="161" y="260"/>
                  </a:cxn>
                  <a:cxn ang="0">
                    <a:pos x="147" y="291"/>
                  </a:cxn>
                  <a:cxn ang="0">
                    <a:pos x="147" y="334"/>
                  </a:cxn>
                  <a:cxn ang="0">
                    <a:pos x="149" y="329"/>
                  </a:cxn>
                  <a:cxn ang="0">
                    <a:pos x="168" y="312"/>
                  </a:cxn>
                  <a:cxn ang="0">
                    <a:pos x="171" y="318"/>
                  </a:cxn>
                  <a:cxn ang="0">
                    <a:pos x="183" y="319"/>
                  </a:cxn>
                  <a:cxn ang="0">
                    <a:pos x="217" y="313"/>
                  </a:cxn>
                  <a:cxn ang="0">
                    <a:pos x="239" y="306"/>
                  </a:cxn>
                  <a:cxn ang="0">
                    <a:pos x="266" y="288"/>
                  </a:cxn>
                  <a:cxn ang="0">
                    <a:pos x="283" y="260"/>
                  </a:cxn>
                  <a:cxn ang="0">
                    <a:pos x="286" y="246"/>
                  </a:cxn>
                  <a:cxn ang="0">
                    <a:pos x="309" y="252"/>
                  </a:cxn>
                  <a:cxn ang="0">
                    <a:pos x="323" y="252"/>
                  </a:cxn>
                  <a:cxn ang="0">
                    <a:pos x="333" y="240"/>
                  </a:cxn>
                  <a:cxn ang="0">
                    <a:pos x="348" y="220"/>
                  </a:cxn>
                  <a:cxn ang="0">
                    <a:pos x="340" y="211"/>
                  </a:cxn>
                  <a:cxn ang="0">
                    <a:pos x="330" y="177"/>
                  </a:cxn>
                  <a:cxn ang="0">
                    <a:pos x="331" y="162"/>
                  </a:cxn>
                  <a:cxn ang="0">
                    <a:pos x="345" y="134"/>
                  </a:cxn>
                  <a:cxn ang="0">
                    <a:pos x="348" y="121"/>
                  </a:cxn>
                  <a:cxn ang="0">
                    <a:pos x="339" y="105"/>
                  </a:cxn>
                  <a:cxn ang="0">
                    <a:pos x="323" y="92"/>
                  </a:cxn>
                  <a:cxn ang="0">
                    <a:pos x="318" y="81"/>
                  </a:cxn>
                  <a:cxn ang="0">
                    <a:pos x="328" y="61"/>
                  </a:cxn>
                  <a:cxn ang="0">
                    <a:pos x="328" y="41"/>
                  </a:cxn>
                  <a:cxn ang="0">
                    <a:pos x="304" y="42"/>
                  </a:cxn>
                  <a:cxn ang="0">
                    <a:pos x="262" y="53"/>
                  </a:cxn>
                  <a:cxn ang="0">
                    <a:pos x="238" y="55"/>
                  </a:cxn>
                  <a:cxn ang="0">
                    <a:pos x="213" y="54"/>
                  </a:cxn>
                  <a:cxn ang="0">
                    <a:pos x="202" y="44"/>
                  </a:cxn>
                  <a:cxn ang="0">
                    <a:pos x="201" y="37"/>
                  </a:cxn>
                </a:cxnLst>
                <a:rect l="0" t="0" r="r" b="b"/>
                <a:pathLst>
                  <a:path w="348" h="334">
                    <a:moveTo>
                      <a:pt x="198" y="47"/>
                    </a:moveTo>
                    <a:lnTo>
                      <a:pt x="198" y="47"/>
                    </a:lnTo>
                    <a:lnTo>
                      <a:pt x="194" y="50"/>
                    </a:lnTo>
                    <a:lnTo>
                      <a:pt x="192" y="52"/>
                    </a:lnTo>
                    <a:lnTo>
                      <a:pt x="188" y="59"/>
                    </a:lnTo>
                    <a:lnTo>
                      <a:pt x="187" y="61"/>
                    </a:lnTo>
                    <a:lnTo>
                      <a:pt x="185" y="64"/>
                    </a:lnTo>
                    <a:lnTo>
                      <a:pt x="183" y="66"/>
                    </a:lnTo>
                    <a:lnTo>
                      <a:pt x="179" y="66"/>
                    </a:lnTo>
                    <a:lnTo>
                      <a:pt x="179" y="66"/>
                    </a:lnTo>
                    <a:lnTo>
                      <a:pt x="171" y="66"/>
                    </a:lnTo>
                    <a:lnTo>
                      <a:pt x="163" y="64"/>
                    </a:lnTo>
                    <a:lnTo>
                      <a:pt x="156" y="60"/>
                    </a:lnTo>
                    <a:lnTo>
                      <a:pt x="149" y="55"/>
                    </a:lnTo>
                    <a:lnTo>
                      <a:pt x="144" y="51"/>
                    </a:lnTo>
                    <a:lnTo>
                      <a:pt x="138" y="45"/>
                    </a:lnTo>
                    <a:lnTo>
                      <a:pt x="127" y="34"/>
                    </a:lnTo>
                    <a:lnTo>
                      <a:pt x="117" y="21"/>
                    </a:lnTo>
                    <a:lnTo>
                      <a:pt x="108" y="11"/>
                    </a:lnTo>
                    <a:lnTo>
                      <a:pt x="102" y="6"/>
                    </a:lnTo>
                    <a:lnTo>
                      <a:pt x="96" y="4"/>
                    </a:lnTo>
                    <a:lnTo>
                      <a:pt x="91" y="1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0" y="0"/>
                    </a:lnTo>
                    <a:lnTo>
                      <a:pt x="78" y="1"/>
                    </a:lnTo>
                    <a:lnTo>
                      <a:pt x="75" y="5"/>
                    </a:lnTo>
                    <a:lnTo>
                      <a:pt x="72" y="9"/>
                    </a:lnTo>
                    <a:lnTo>
                      <a:pt x="71" y="16"/>
                    </a:lnTo>
                    <a:lnTo>
                      <a:pt x="72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72" y="43"/>
                    </a:lnTo>
                    <a:lnTo>
                      <a:pt x="70" y="50"/>
                    </a:lnTo>
                    <a:lnTo>
                      <a:pt x="66" y="54"/>
                    </a:lnTo>
                    <a:lnTo>
                      <a:pt x="62" y="60"/>
                    </a:lnTo>
                    <a:lnTo>
                      <a:pt x="49" y="68"/>
                    </a:lnTo>
                    <a:lnTo>
                      <a:pt x="37" y="77"/>
                    </a:lnTo>
                    <a:lnTo>
                      <a:pt x="23" y="87"/>
                    </a:lnTo>
                    <a:lnTo>
                      <a:pt x="17" y="92"/>
                    </a:lnTo>
                    <a:lnTo>
                      <a:pt x="11" y="98"/>
                    </a:lnTo>
                    <a:lnTo>
                      <a:pt x="7" y="104"/>
                    </a:lnTo>
                    <a:lnTo>
                      <a:pt x="3" y="112"/>
                    </a:lnTo>
                    <a:lnTo>
                      <a:pt x="1" y="120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37"/>
                    </a:lnTo>
                    <a:lnTo>
                      <a:pt x="2" y="144"/>
                    </a:lnTo>
                    <a:lnTo>
                      <a:pt x="4" y="150"/>
                    </a:lnTo>
                    <a:lnTo>
                      <a:pt x="8" y="154"/>
                    </a:lnTo>
                    <a:lnTo>
                      <a:pt x="11" y="158"/>
                    </a:lnTo>
                    <a:lnTo>
                      <a:pt x="17" y="160"/>
                    </a:lnTo>
                    <a:lnTo>
                      <a:pt x="23" y="161"/>
                    </a:lnTo>
                    <a:lnTo>
                      <a:pt x="29" y="161"/>
                    </a:lnTo>
                    <a:lnTo>
                      <a:pt x="29" y="161"/>
                    </a:lnTo>
                    <a:lnTo>
                      <a:pt x="39" y="160"/>
                    </a:lnTo>
                    <a:lnTo>
                      <a:pt x="46" y="157"/>
                    </a:lnTo>
                    <a:lnTo>
                      <a:pt x="52" y="152"/>
                    </a:lnTo>
                    <a:lnTo>
                      <a:pt x="55" y="146"/>
                    </a:lnTo>
                    <a:lnTo>
                      <a:pt x="55" y="146"/>
                    </a:lnTo>
                    <a:lnTo>
                      <a:pt x="65" y="161"/>
                    </a:lnTo>
                    <a:lnTo>
                      <a:pt x="75" y="177"/>
                    </a:lnTo>
                    <a:lnTo>
                      <a:pt x="83" y="192"/>
                    </a:lnTo>
                    <a:lnTo>
                      <a:pt x="92" y="205"/>
                    </a:lnTo>
                    <a:lnTo>
                      <a:pt x="92" y="205"/>
                    </a:lnTo>
                    <a:lnTo>
                      <a:pt x="95" y="209"/>
                    </a:lnTo>
                    <a:lnTo>
                      <a:pt x="101" y="211"/>
                    </a:lnTo>
                    <a:lnTo>
                      <a:pt x="111" y="215"/>
                    </a:lnTo>
                    <a:lnTo>
                      <a:pt x="134" y="221"/>
                    </a:lnTo>
                    <a:lnTo>
                      <a:pt x="145" y="226"/>
                    </a:lnTo>
                    <a:lnTo>
                      <a:pt x="149" y="228"/>
                    </a:lnTo>
                    <a:lnTo>
                      <a:pt x="153" y="232"/>
                    </a:lnTo>
                    <a:lnTo>
                      <a:pt x="156" y="236"/>
                    </a:lnTo>
                    <a:lnTo>
                      <a:pt x="160" y="241"/>
                    </a:lnTo>
                    <a:lnTo>
                      <a:pt x="161" y="246"/>
                    </a:lnTo>
                    <a:lnTo>
                      <a:pt x="161" y="253"/>
                    </a:lnTo>
                    <a:lnTo>
                      <a:pt x="161" y="253"/>
                    </a:lnTo>
                    <a:lnTo>
                      <a:pt x="161" y="260"/>
                    </a:lnTo>
                    <a:lnTo>
                      <a:pt x="159" y="267"/>
                    </a:lnTo>
                    <a:lnTo>
                      <a:pt x="154" y="280"/>
                    </a:lnTo>
                    <a:lnTo>
                      <a:pt x="147" y="291"/>
                    </a:lnTo>
                    <a:lnTo>
                      <a:pt x="142" y="302"/>
                    </a:lnTo>
                    <a:lnTo>
                      <a:pt x="142" y="302"/>
                    </a:lnTo>
                    <a:lnTo>
                      <a:pt x="147" y="334"/>
                    </a:lnTo>
                    <a:lnTo>
                      <a:pt x="147" y="334"/>
                    </a:lnTo>
                    <a:lnTo>
                      <a:pt x="147" y="334"/>
                    </a:lnTo>
                    <a:lnTo>
                      <a:pt x="149" y="329"/>
                    </a:lnTo>
                    <a:lnTo>
                      <a:pt x="154" y="324"/>
                    </a:lnTo>
                    <a:lnTo>
                      <a:pt x="161" y="318"/>
                    </a:lnTo>
                    <a:lnTo>
                      <a:pt x="168" y="312"/>
                    </a:lnTo>
                    <a:lnTo>
                      <a:pt x="168" y="312"/>
                    </a:lnTo>
                    <a:lnTo>
                      <a:pt x="169" y="316"/>
                    </a:lnTo>
                    <a:lnTo>
                      <a:pt x="171" y="318"/>
                    </a:lnTo>
                    <a:lnTo>
                      <a:pt x="176" y="319"/>
                    </a:lnTo>
                    <a:lnTo>
                      <a:pt x="183" y="319"/>
                    </a:lnTo>
                    <a:lnTo>
                      <a:pt x="183" y="319"/>
                    </a:lnTo>
                    <a:lnTo>
                      <a:pt x="194" y="319"/>
                    </a:lnTo>
                    <a:lnTo>
                      <a:pt x="206" y="316"/>
                    </a:lnTo>
                    <a:lnTo>
                      <a:pt x="217" y="313"/>
                    </a:lnTo>
                    <a:lnTo>
                      <a:pt x="231" y="312"/>
                    </a:lnTo>
                    <a:lnTo>
                      <a:pt x="231" y="312"/>
                    </a:lnTo>
                    <a:lnTo>
                      <a:pt x="239" y="306"/>
                    </a:lnTo>
                    <a:lnTo>
                      <a:pt x="248" y="299"/>
                    </a:lnTo>
                    <a:lnTo>
                      <a:pt x="257" y="294"/>
                    </a:lnTo>
                    <a:lnTo>
                      <a:pt x="266" y="288"/>
                    </a:lnTo>
                    <a:lnTo>
                      <a:pt x="272" y="280"/>
                    </a:lnTo>
                    <a:lnTo>
                      <a:pt x="279" y="271"/>
                    </a:lnTo>
                    <a:lnTo>
                      <a:pt x="283" y="260"/>
                    </a:lnTo>
                    <a:lnTo>
                      <a:pt x="285" y="253"/>
                    </a:lnTo>
                    <a:lnTo>
                      <a:pt x="286" y="246"/>
                    </a:lnTo>
                    <a:lnTo>
                      <a:pt x="286" y="246"/>
                    </a:lnTo>
                    <a:lnTo>
                      <a:pt x="293" y="248"/>
                    </a:lnTo>
                    <a:lnTo>
                      <a:pt x="301" y="250"/>
                    </a:lnTo>
                    <a:lnTo>
                      <a:pt x="309" y="252"/>
                    </a:lnTo>
                    <a:lnTo>
                      <a:pt x="318" y="253"/>
                    </a:lnTo>
                    <a:lnTo>
                      <a:pt x="318" y="253"/>
                    </a:lnTo>
                    <a:lnTo>
                      <a:pt x="323" y="252"/>
                    </a:lnTo>
                    <a:lnTo>
                      <a:pt x="328" y="250"/>
                    </a:lnTo>
                    <a:lnTo>
                      <a:pt x="331" y="245"/>
                    </a:lnTo>
                    <a:lnTo>
                      <a:pt x="333" y="240"/>
                    </a:lnTo>
                    <a:lnTo>
                      <a:pt x="339" y="228"/>
                    </a:lnTo>
                    <a:lnTo>
                      <a:pt x="344" y="223"/>
                    </a:lnTo>
                    <a:lnTo>
                      <a:pt x="348" y="220"/>
                    </a:lnTo>
                    <a:lnTo>
                      <a:pt x="348" y="220"/>
                    </a:lnTo>
                    <a:lnTo>
                      <a:pt x="344" y="215"/>
                    </a:lnTo>
                    <a:lnTo>
                      <a:pt x="340" y="211"/>
                    </a:lnTo>
                    <a:lnTo>
                      <a:pt x="335" y="199"/>
                    </a:lnTo>
                    <a:lnTo>
                      <a:pt x="331" y="184"/>
                    </a:lnTo>
                    <a:lnTo>
                      <a:pt x="330" y="177"/>
                    </a:lnTo>
                    <a:lnTo>
                      <a:pt x="330" y="169"/>
                    </a:lnTo>
                    <a:lnTo>
                      <a:pt x="330" y="169"/>
                    </a:lnTo>
                    <a:lnTo>
                      <a:pt x="331" y="162"/>
                    </a:lnTo>
                    <a:lnTo>
                      <a:pt x="332" y="157"/>
                    </a:lnTo>
                    <a:lnTo>
                      <a:pt x="339" y="145"/>
                    </a:lnTo>
                    <a:lnTo>
                      <a:pt x="345" y="134"/>
                    </a:lnTo>
                    <a:lnTo>
                      <a:pt x="347" y="128"/>
                    </a:lnTo>
                    <a:lnTo>
                      <a:pt x="348" y="121"/>
                    </a:lnTo>
                    <a:lnTo>
                      <a:pt x="348" y="121"/>
                    </a:lnTo>
                    <a:lnTo>
                      <a:pt x="347" y="115"/>
                    </a:lnTo>
                    <a:lnTo>
                      <a:pt x="344" y="110"/>
                    </a:lnTo>
                    <a:lnTo>
                      <a:pt x="339" y="105"/>
                    </a:lnTo>
                    <a:lnTo>
                      <a:pt x="333" y="102"/>
                    </a:lnTo>
                    <a:lnTo>
                      <a:pt x="328" y="97"/>
                    </a:lnTo>
                    <a:lnTo>
                      <a:pt x="323" y="92"/>
                    </a:lnTo>
                    <a:lnTo>
                      <a:pt x="320" y="87"/>
                    </a:lnTo>
                    <a:lnTo>
                      <a:pt x="318" y="81"/>
                    </a:lnTo>
                    <a:lnTo>
                      <a:pt x="318" y="81"/>
                    </a:lnTo>
                    <a:lnTo>
                      <a:pt x="320" y="76"/>
                    </a:lnTo>
                    <a:lnTo>
                      <a:pt x="322" y="72"/>
                    </a:lnTo>
                    <a:lnTo>
                      <a:pt x="328" y="61"/>
                    </a:lnTo>
                    <a:lnTo>
                      <a:pt x="330" y="54"/>
                    </a:lnTo>
                    <a:lnTo>
                      <a:pt x="330" y="49"/>
                    </a:lnTo>
                    <a:lnTo>
                      <a:pt x="328" y="41"/>
                    </a:lnTo>
                    <a:lnTo>
                      <a:pt x="323" y="34"/>
                    </a:lnTo>
                    <a:lnTo>
                      <a:pt x="323" y="34"/>
                    </a:lnTo>
                    <a:lnTo>
                      <a:pt x="304" y="42"/>
                    </a:lnTo>
                    <a:lnTo>
                      <a:pt x="283" y="49"/>
                    </a:lnTo>
                    <a:lnTo>
                      <a:pt x="272" y="51"/>
                    </a:lnTo>
                    <a:lnTo>
                      <a:pt x="262" y="53"/>
                    </a:lnTo>
                    <a:lnTo>
                      <a:pt x="251" y="54"/>
                    </a:lnTo>
                    <a:lnTo>
                      <a:pt x="238" y="55"/>
                    </a:lnTo>
                    <a:lnTo>
                      <a:pt x="238" y="55"/>
                    </a:lnTo>
                    <a:lnTo>
                      <a:pt x="225" y="55"/>
                    </a:lnTo>
                    <a:lnTo>
                      <a:pt x="218" y="55"/>
                    </a:lnTo>
                    <a:lnTo>
                      <a:pt x="213" y="54"/>
                    </a:lnTo>
                    <a:lnTo>
                      <a:pt x="208" y="52"/>
                    </a:lnTo>
                    <a:lnTo>
                      <a:pt x="205" y="49"/>
                    </a:lnTo>
                    <a:lnTo>
                      <a:pt x="202" y="44"/>
                    </a:lnTo>
                    <a:lnTo>
                      <a:pt x="201" y="37"/>
                    </a:lnTo>
                    <a:lnTo>
                      <a:pt x="201" y="37"/>
                    </a:lnTo>
                    <a:lnTo>
                      <a:pt x="201" y="37"/>
                    </a:lnTo>
                    <a:lnTo>
                      <a:pt x="198" y="47"/>
                    </a:lnTo>
                    <a:lnTo>
                      <a:pt x="198" y="4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4" name="Freeform 80"/>
              <p:cNvSpPr>
                <a:spLocks/>
              </p:cNvSpPr>
              <p:nvPr/>
            </p:nvSpPr>
            <p:spPr bwMode="auto">
              <a:xfrm>
                <a:off x="5575548" y="5224949"/>
                <a:ext cx="181012" cy="160779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31" y="33"/>
                  </a:cxn>
                  <a:cxn ang="0">
                    <a:pos x="148" y="44"/>
                  </a:cxn>
                  <a:cxn ang="0">
                    <a:pos x="173" y="44"/>
                  </a:cxn>
                  <a:cxn ang="0">
                    <a:pos x="174" y="31"/>
                  </a:cxn>
                  <a:cxn ang="0">
                    <a:pos x="181" y="17"/>
                  </a:cxn>
                  <a:cxn ang="0">
                    <a:pos x="192" y="10"/>
                  </a:cxn>
                  <a:cxn ang="0">
                    <a:pos x="235" y="7"/>
                  </a:cxn>
                  <a:cxn ang="0">
                    <a:pos x="228" y="29"/>
                  </a:cxn>
                  <a:cxn ang="0">
                    <a:pos x="228" y="42"/>
                  </a:cxn>
                  <a:cxn ang="0">
                    <a:pos x="234" y="53"/>
                  </a:cxn>
                  <a:cxn ang="0">
                    <a:pos x="245" y="59"/>
                  </a:cxn>
                  <a:cxn ang="0">
                    <a:pos x="275" y="59"/>
                  </a:cxn>
                  <a:cxn ang="0">
                    <a:pos x="281" y="60"/>
                  </a:cxn>
                  <a:cxn ang="0">
                    <a:pos x="288" y="69"/>
                  </a:cxn>
                  <a:cxn ang="0">
                    <a:pos x="289" y="101"/>
                  </a:cxn>
                  <a:cxn ang="0">
                    <a:pos x="268" y="124"/>
                  </a:cxn>
                  <a:cxn ang="0">
                    <a:pos x="233" y="153"/>
                  </a:cxn>
                  <a:cxn ang="0">
                    <a:pos x="219" y="174"/>
                  </a:cxn>
                  <a:cxn ang="0">
                    <a:pos x="217" y="183"/>
                  </a:cxn>
                  <a:cxn ang="0">
                    <a:pos x="217" y="256"/>
                  </a:cxn>
                  <a:cxn ang="0">
                    <a:pos x="209" y="275"/>
                  </a:cxn>
                  <a:cxn ang="0">
                    <a:pos x="183" y="283"/>
                  </a:cxn>
                  <a:cxn ang="0">
                    <a:pos x="162" y="279"/>
                  </a:cxn>
                  <a:cxn ang="0">
                    <a:pos x="133" y="260"/>
                  </a:cxn>
                  <a:cxn ang="0">
                    <a:pos x="114" y="235"/>
                  </a:cxn>
                  <a:cxn ang="0">
                    <a:pos x="112" y="220"/>
                  </a:cxn>
                  <a:cxn ang="0">
                    <a:pos x="112" y="199"/>
                  </a:cxn>
                  <a:cxn ang="0">
                    <a:pos x="99" y="191"/>
                  </a:cxn>
                  <a:cxn ang="0">
                    <a:pos x="77" y="170"/>
                  </a:cxn>
                  <a:cxn ang="0">
                    <a:pos x="62" y="157"/>
                  </a:cxn>
                  <a:cxn ang="0">
                    <a:pos x="40" y="153"/>
                  </a:cxn>
                  <a:cxn ang="0">
                    <a:pos x="16" y="150"/>
                  </a:cxn>
                  <a:cxn ang="0">
                    <a:pos x="7" y="143"/>
                  </a:cxn>
                  <a:cxn ang="0">
                    <a:pos x="0" y="127"/>
                  </a:cxn>
                  <a:cxn ang="0">
                    <a:pos x="1" y="112"/>
                  </a:cxn>
                  <a:cxn ang="0">
                    <a:pos x="9" y="100"/>
                  </a:cxn>
                  <a:cxn ang="0">
                    <a:pos x="30" y="97"/>
                  </a:cxn>
                  <a:cxn ang="0">
                    <a:pos x="51" y="92"/>
                  </a:cxn>
                  <a:cxn ang="0">
                    <a:pos x="61" y="81"/>
                  </a:cxn>
                  <a:cxn ang="0">
                    <a:pos x="66" y="60"/>
                  </a:cxn>
                  <a:cxn ang="0">
                    <a:pos x="80" y="30"/>
                  </a:cxn>
                  <a:cxn ang="0">
                    <a:pos x="106" y="0"/>
                  </a:cxn>
                  <a:cxn ang="0">
                    <a:pos x="114" y="4"/>
                  </a:cxn>
                </a:cxnLst>
                <a:rect l="0" t="0" r="r" b="b"/>
                <a:pathLst>
                  <a:path w="290" h="283">
                    <a:moveTo>
                      <a:pt x="114" y="4"/>
                    </a:moveTo>
                    <a:lnTo>
                      <a:pt x="114" y="4"/>
                    </a:lnTo>
                    <a:lnTo>
                      <a:pt x="116" y="9"/>
                    </a:lnTo>
                    <a:lnTo>
                      <a:pt x="119" y="15"/>
                    </a:lnTo>
                    <a:lnTo>
                      <a:pt x="127" y="28"/>
                    </a:lnTo>
                    <a:lnTo>
                      <a:pt x="131" y="33"/>
                    </a:lnTo>
                    <a:lnTo>
                      <a:pt x="136" y="38"/>
                    </a:lnTo>
                    <a:lnTo>
                      <a:pt x="142" y="42"/>
                    </a:lnTo>
                    <a:lnTo>
                      <a:pt x="148" y="44"/>
                    </a:lnTo>
                    <a:lnTo>
                      <a:pt x="148" y="44"/>
                    </a:lnTo>
                    <a:lnTo>
                      <a:pt x="173" y="44"/>
                    </a:lnTo>
                    <a:lnTo>
                      <a:pt x="173" y="44"/>
                    </a:lnTo>
                    <a:lnTo>
                      <a:pt x="173" y="44"/>
                    </a:lnTo>
                    <a:lnTo>
                      <a:pt x="173" y="37"/>
                    </a:lnTo>
                    <a:lnTo>
                      <a:pt x="174" y="31"/>
                    </a:lnTo>
                    <a:lnTo>
                      <a:pt x="176" y="25"/>
                    </a:lnTo>
                    <a:lnTo>
                      <a:pt x="179" y="21"/>
                    </a:lnTo>
                    <a:lnTo>
                      <a:pt x="181" y="17"/>
                    </a:lnTo>
                    <a:lnTo>
                      <a:pt x="184" y="14"/>
                    </a:lnTo>
                    <a:lnTo>
                      <a:pt x="189" y="12"/>
                    </a:lnTo>
                    <a:lnTo>
                      <a:pt x="192" y="10"/>
                    </a:lnTo>
                    <a:lnTo>
                      <a:pt x="203" y="8"/>
                    </a:lnTo>
                    <a:lnTo>
                      <a:pt x="213" y="7"/>
                    </a:lnTo>
                    <a:lnTo>
                      <a:pt x="235" y="7"/>
                    </a:lnTo>
                    <a:lnTo>
                      <a:pt x="235" y="7"/>
                    </a:lnTo>
                    <a:lnTo>
                      <a:pt x="230" y="22"/>
                    </a:lnTo>
                    <a:lnTo>
                      <a:pt x="228" y="29"/>
                    </a:lnTo>
                    <a:lnTo>
                      <a:pt x="228" y="37"/>
                    </a:lnTo>
                    <a:lnTo>
                      <a:pt x="228" y="37"/>
                    </a:lnTo>
                    <a:lnTo>
                      <a:pt x="228" y="42"/>
                    </a:lnTo>
                    <a:lnTo>
                      <a:pt x="229" y="46"/>
                    </a:lnTo>
                    <a:lnTo>
                      <a:pt x="232" y="50"/>
                    </a:lnTo>
                    <a:lnTo>
                      <a:pt x="234" y="53"/>
                    </a:lnTo>
                    <a:lnTo>
                      <a:pt x="236" y="55"/>
                    </a:lnTo>
                    <a:lnTo>
                      <a:pt x="241" y="58"/>
                    </a:lnTo>
                    <a:lnTo>
                      <a:pt x="245" y="59"/>
                    </a:lnTo>
                    <a:lnTo>
                      <a:pt x="250" y="59"/>
                    </a:lnTo>
                    <a:lnTo>
                      <a:pt x="250" y="59"/>
                    </a:lnTo>
                    <a:lnTo>
                      <a:pt x="275" y="59"/>
                    </a:lnTo>
                    <a:lnTo>
                      <a:pt x="275" y="59"/>
                    </a:lnTo>
                    <a:lnTo>
                      <a:pt x="279" y="59"/>
                    </a:lnTo>
                    <a:lnTo>
                      <a:pt x="281" y="60"/>
                    </a:lnTo>
                    <a:lnTo>
                      <a:pt x="283" y="61"/>
                    </a:lnTo>
                    <a:lnTo>
                      <a:pt x="286" y="63"/>
                    </a:lnTo>
                    <a:lnTo>
                      <a:pt x="288" y="69"/>
                    </a:lnTo>
                    <a:lnTo>
                      <a:pt x="289" y="76"/>
                    </a:lnTo>
                    <a:lnTo>
                      <a:pt x="289" y="92"/>
                    </a:lnTo>
                    <a:lnTo>
                      <a:pt x="289" y="101"/>
                    </a:lnTo>
                    <a:lnTo>
                      <a:pt x="290" y="109"/>
                    </a:lnTo>
                    <a:lnTo>
                      <a:pt x="290" y="109"/>
                    </a:lnTo>
                    <a:lnTo>
                      <a:pt x="268" y="124"/>
                    </a:lnTo>
                    <a:lnTo>
                      <a:pt x="256" y="132"/>
                    </a:lnTo>
                    <a:lnTo>
                      <a:pt x="244" y="143"/>
                    </a:lnTo>
                    <a:lnTo>
                      <a:pt x="233" y="153"/>
                    </a:lnTo>
                    <a:lnTo>
                      <a:pt x="225" y="163"/>
                    </a:lnTo>
                    <a:lnTo>
                      <a:pt x="221" y="168"/>
                    </a:lnTo>
                    <a:lnTo>
                      <a:pt x="219" y="174"/>
                    </a:lnTo>
                    <a:lnTo>
                      <a:pt x="217" y="178"/>
                    </a:lnTo>
                    <a:lnTo>
                      <a:pt x="217" y="183"/>
                    </a:lnTo>
                    <a:lnTo>
                      <a:pt x="217" y="183"/>
                    </a:lnTo>
                    <a:lnTo>
                      <a:pt x="217" y="235"/>
                    </a:lnTo>
                    <a:lnTo>
                      <a:pt x="217" y="235"/>
                    </a:lnTo>
                    <a:lnTo>
                      <a:pt x="217" y="256"/>
                    </a:lnTo>
                    <a:lnTo>
                      <a:pt x="214" y="264"/>
                    </a:lnTo>
                    <a:lnTo>
                      <a:pt x="212" y="271"/>
                    </a:lnTo>
                    <a:lnTo>
                      <a:pt x="209" y="275"/>
                    </a:lnTo>
                    <a:lnTo>
                      <a:pt x="203" y="280"/>
                    </a:lnTo>
                    <a:lnTo>
                      <a:pt x="195" y="282"/>
                    </a:lnTo>
                    <a:lnTo>
                      <a:pt x="183" y="283"/>
                    </a:lnTo>
                    <a:lnTo>
                      <a:pt x="183" y="283"/>
                    </a:lnTo>
                    <a:lnTo>
                      <a:pt x="174" y="282"/>
                    </a:lnTo>
                    <a:lnTo>
                      <a:pt x="162" y="279"/>
                    </a:lnTo>
                    <a:lnTo>
                      <a:pt x="152" y="274"/>
                    </a:lnTo>
                    <a:lnTo>
                      <a:pt x="142" y="267"/>
                    </a:lnTo>
                    <a:lnTo>
                      <a:pt x="133" y="260"/>
                    </a:lnTo>
                    <a:lnTo>
                      <a:pt x="125" y="252"/>
                    </a:lnTo>
                    <a:lnTo>
                      <a:pt x="119" y="243"/>
                    </a:lnTo>
                    <a:lnTo>
                      <a:pt x="114" y="235"/>
                    </a:lnTo>
                    <a:lnTo>
                      <a:pt x="114" y="235"/>
                    </a:lnTo>
                    <a:lnTo>
                      <a:pt x="113" y="227"/>
                    </a:lnTo>
                    <a:lnTo>
                      <a:pt x="112" y="220"/>
                    </a:lnTo>
                    <a:lnTo>
                      <a:pt x="113" y="208"/>
                    </a:lnTo>
                    <a:lnTo>
                      <a:pt x="113" y="204"/>
                    </a:lnTo>
                    <a:lnTo>
                      <a:pt x="112" y="199"/>
                    </a:lnTo>
                    <a:lnTo>
                      <a:pt x="107" y="195"/>
                    </a:lnTo>
                    <a:lnTo>
                      <a:pt x="99" y="191"/>
                    </a:lnTo>
                    <a:lnTo>
                      <a:pt x="99" y="191"/>
                    </a:lnTo>
                    <a:lnTo>
                      <a:pt x="93" y="188"/>
                    </a:lnTo>
                    <a:lnTo>
                      <a:pt x="88" y="183"/>
                    </a:lnTo>
                    <a:lnTo>
                      <a:pt x="77" y="170"/>
                    </a:lnTo>
                    <a:lnTo>
                      <a:pt x="73" y="165"/>
                    </a:lnTo>
                    <a:lnTo>
                      <a:pt x="67" y="160"/>
                    </a:lnTo>
                    <a:lnTo>
                      <a:pt x="62" y="157"/>
                    </a:lnTo>
                    <a:lnTo>
                      <a:pt x="55" y="154"/>
                    </a:lnTo>
                    <a:lnTo>
                      <a:pt x="55" y="154"/>
                    </a:lnTo>
                    <a:lnTo>
                      <a:pt x="40" y="153"/>
                    </a:lnTo>
                    <a:lnTo>
                      <a:pt x="27" y="152"/>
                    </a:lnTo>
                    <a:lnTo>
                      <a:pt x="22" y="152"/>
                    </a:lnTo>
                    <a:lnTo>
                      <a:pt x="16" y="150"/>
                    </a:lnTo>
                    <a:lnTo>
                      <a:pt x="12" y="147"/>
                    </a:lnTo>
                    <a:lnTo>
                      <a:pt x="7" y="143"/>
                    </a:lnTo>
                    <a:lnTo>
                      <a:pt x="7" y="143"/>
                    </a:lnTo>
                    <a:lnTo>
                      <a:pt x="4" y="137"/>
                    </a:lnTo>
                    <a:lnTo>
                      <a:pt x="1" y="131"/>
                    </a:lnTo>
                    <a:lnTo>
                      <a:pt x="0" y="127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1" y="112"/>
                    </a:lnTo>
                    <a:lnTo>
                      <a:pt x="3" y="107"/>
                    </a:lnTo>
                    <a:lnTo>
                      <a:pt x="6" y="104"/>
                    </a:lnTo>
                    <a:lnTo>
                      <a:pt x="9" y="100"/>
                    </a:lnTo>
                    <a:lnTo>
                      <a:pt x="14" y="99"/>
                    </a:lnTo>
                    <a:lnTo>
                      <a:pt x="19" y="98"/>
                    </a:lnTo>
                    <a:lnTo>
                      <a:pt x="30" y="97"/>
                    </a:lnTo>
                    <a:lnTo>
                      <a:pt x="42" y="96"/>
                    </a:lnTo>
                    <a:lnTo>
                      <a:pt x="46" y="94"/>
                    </a:lnTo>
                    <a:lnTo>
                      <a:pt x="51" y="92"/>
                    </a:lnTo>
                    <a:lnTo>
                      <a:pt x="55" y="90"/>
                    </a:lnTo>
                    <a:lnTo>
                      <a:pt x="59" y="85"/>
                    </a:lnTo>
                    <a:lnTo>
                      <a:pt x="61" y="81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66" y="60"/>
                    </a:lnTo>
                    <a:lnTo>
                      <a:pt x="69" y="48"/>
                    </a:lnTo>
                    <a:lnTo>
                      <a:pt x="74" y="39"/>
                    </a:lnTo>
                    <a:lnTo>
                      <a:pt x="80" y="30"/>
                    </a:lnTo>
                    <a:lnTo>
                      <a:pt x="85" y="22"/>
                    </a:lnTo>
                    <a:lnTo>
                      <a:pt x="91" y="14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14" y="4"/>
                    </a:lnTo>
                    <a:lnTo>
                      <a:pt x="114" y="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5" name="Freeform 81"/>
              <p:cNvSpPr>
                <a:spLocks/>
              </p:cNvSpPr>
              <p:nvPr/>
            </p:nvSpPr>
            <p:spPr bwMode="auto">
              <a:xfrm>
                <a:off x="6084878" y="5513672"/>
                <a:ext cx="265900" cy="210599"/>
              </a:xfrm>
              <a:custGeom>
                <a:avLst/>
                <a:gdLst/>
                <a:ahLst/>
                <a:cxnLst>
                  <a:cxn ang="0">
                    <a:pos x="123" y="367"/>
                  </a:cxn>
                  <a:cxn ang="0">
                    <a:pos x="155" y="359"/>
                  </a:cxn>
                  <a:cxn ang="0">
                    <a:pos x="189" y="351"/>
                  </a:cxn>
                  <a:cxn ang="0">
                    <a:pos x="205" y="339"/>
                  </a:cxn>
                  <a:cxn ang="0">
                    <a:pos x="242" y="297"/>
                  </a:cxn>
                  <a:cxn ang="0">
                    <a:pos x="266" y="282"/>
                  </a:cxn>
                  <a:cxn ang="0">
                    <a:pos x="279" y="279"/>
                  </a:cxn>
                  <a:cxn ang="0">
                    <a:pos x="300" y="275"/>
                  </a:cxn>
                  <a:cxn ang="0">
                    <a:pos x="315" y="263"/>
                  </a:cxn>
                  <a:cxn ang="0">
                    <a:pos x="338" y="230"/>
                  </a:cxn>
                  <a:cxn ang="0">
                    <a:pos x="352" y="209"/>
                  </a:cxn>
                  <a:cxn ang="0">
                    <a:pos x="368" y="195"/>
                  </a:cxn>
                  <a:cxn ang="0">
                    <a:pos x="388" y="185"/>
                  </a:cxn>
                  <a:cxn ang="0">
                    <a:pos x="401" y="174"/>
                  </a:cxn>
                  <a:cxn ang="0">
                    <a:pos x="405" y="159"/>
                  </a:cxn>
                  <a:cxn ang="0">
                    <a:pos x="410" y="128"/>
                  </a:cxn>
                  <a:cxn ang="0">
                    <a:pos x="417" y="120"/>
                  </a:cxn>
                  <a:cxn ang="0">
                    <a:pos x="426" y="118"/>
                  </a:cxn>
                  <a:cxn ang="0">
                    <a:pos x="398" y="71"/>
                  </a:cxn>
                  <a:cxn ang="0">
                    <a:pos x="361" y="18"/>
                  </a:cxn>
                  <a:cxn ang="0">
                    <a:pos x="354" y="27"/>
                  </a:cxn>
                  <a:cxn ang="0">
                    <a:pos x="352" y="41"/>
                  </a:cxn>
                  <a:cxn ang="0">
                    <a:pos x="320" y="40"/>
                  </a:cxn>
                  <a:cxn ang="0">
                    <a:pos x="298" y="30"/>
                  </a:cxn>
                  <a:cxn ang="0">
                    <a:pos x="277" y="9"/>
                  </a:cxn>
                  <a:cxn ang="0">
                    <a:pos x="269" y="13"/>
                  </a:cxn>
                  <a:cxn ang="0">
                    <a:pos x="253" y="44"/>
                  </a:cxn>
                  <a:cxn ang="0">
                    <a:pos x="224" y="61"/>
                  </a:cxn>
                  <a:cxn ang="0">
                    <a:pos x="207" y="62"/>
                  </a:cxn>
                  <a:cxn ang="0">
                    <a:pos x="172" y="45"/>
                  </a:cxn>
                  <a:cxn ang="0">
                    <a:pos x="117" y="16"/>
                  </a:cxn>
                  <a:cxn ang="0">
                    <a:pos x="92" y="9"/>
                  </a:cxn>
                  <a:cxn ang="0">
                    <a:pos x="81" y="9"/>
                  </a:cxn>
                  <a:cxn ang="0">
                    <a:pos x="70" y="17"/>
                  </a:cxn>
                  <a:cxn ang="0">
                    <a:pos x="66" y="34"/>
                  </a:cxn>
                  <a:cxn ang="0">
                    <a:pos x="39" y="29"/>
                  </a:cxn>
                  <a:cxn ang="0">
                    <a:pos x="28" y="32"/>
                  </a:cxn>
                  <a:cxn ang="0">
                    <a:pos x="18" y="56"/>
                  </a:cxn>
                  <a:cxn ang="0">
                    <a:pos x="18" y="69"/>
                  </a:cxn>
                  <a:cxn ang="0">
                    <a:pos x="24" y="93"/>
                  </a:cxn>
                  <a:cxn ang="0">
                    <a:pos x="24" y="113"/>
                  </a:cxn>
                  <a:cxn ang="0">
                    <a:pos x="13" y="128"/>
                  </a:cxn>
                  <a:cxn ang="0">
                    <a:pos x="1" y="140"/>
                  </a:cxn>
                  <a:cxn ang="0">
                    <a:pos x="0" y="154"/>
                  </a:cxn>
                  <a:cxn ang="0">
                    <a:pos x="7" y="172"/>
                  </a:cxn>
                  <a:cxn ang="0">
                    <a:pos x="43" y="209"/>
                  </a:cxn>
                  <a:cxn ang="0">
                    <a:pos x="59" y="224"/>
                  </a:cxn>
                  <a:cxn ang="0">
                    <a:pos x="82" y="275"/>
                  </a:cxn>
                  <a:cxn ang="0">
                    <a:pos x="101" y="332"/>
                  </a:cxn>
                  <a:cxn ang="0">
                    <a:pos x="117" y="365"/>
                  </a:cxn>
                </a:cxnLst>
                <a:rect l="0" t="0" r="r" b="b"/>
                <a:pathLst>
                  <a:path w="426" h="372">
                    <a:moveTo>
                      <a:pt x="114" y="372"/>
                    </a:moveTo>
                    <a:lnTo>
                      <a:pt x="114" y="372"/>
                    </a:lnTo>
                    <a:lnTo>
                      <a:pt x="123" y="367"/>
                    </a:lnTo>
                    <a:lnTo>
                      <a:pt x="134" y="363"/>
                    </a:lnTo>
                    <a:lnTo>
                      <a:pt x="144" y="361"/>
                    </a:lnTo>
                    <a:lnTo>
                      <a:pt x="155" y="359"/>
                    </a:lnTo>
                    <a:lnTo>
                      <a:pt x="167" y="357"/>
                    </a:lnTo>
                    <a:lnTo>
                      <a:pt x="178" y="354"/>
                    </a:lnTo>
                    <a:lnTo>
                      <a:pt x="189" y="351"/>
                    </a:lnTo>
                    <a:lnTo>
                      <a:pt x="198" y="346"/>
                    </a:lnTo>
                    <a:lnTo>
                      <a:pt x="198" y="346"/>
                    </a:lnTo>
                    <a:lnTo>
                      <a:pt x="205" y="339"/>
                    </a:lnTo>
                    <a:lnTo>
                      <a:pt x="213" y="329"/>
                    </a:lnTo>
                    <a:lnTo>
                      <a:pt x="231" y="307"/>
                    </a:lnTo>
                    <a:lnTo>
                      <a:pt x="242" y="297"/>
                    </a:lnTo>
                    <a:lnTo>
                      <a:pt x="253" y="288"/>
                    </a:lnTo>
                    <a:lnTo>
                      <a:pt x="259" y="284"/>
                    </a:lnTo>
                    <a:lnTo>
                      <a:pt x="266" y="282"/>
                    </a:lnTo>
                    <a:lnTo>
                      <a:pt x="273" y="281"/>
                    </a:lnTo>
                    <a:lnTo>
                      <a:pt x="279" y="279"/>
                    </a:lnTo>
                    <a:lnTo>
                      <a:pt x="279" y="279"/>
                    </a:lnTo>
                    <a:lnTo>
                      <a:pt x="287" y="279"/>
                    </a:lnTo>
                    <a:lnTo>
                      <a:pt x="293" y="277"/>
                    </a:lnTo>
                    <a:lnTo>
                      <a:pt x="300" y="275"/>
                    </a:lnTo>
                    <a:lnTo>
                      <a:pt x="306" y="271"/>
                    </a:lnTo>
                    <a:lnTo>
                      <a:pt x="311" y="268"/>
                    </a:lnTo>
                    <a:lnTo>
                      <a:pt x="315" y="263"/>
                    </a:lnTo>
                    <a:lnTo>
                      <a:pt x="323" y="253"/>
                    </a:lnTo>
                    <a:lnTo>
                      <a:pt x="331" y="242"/>
                    </a:lnTo>
                    <a:lnTo>
                      <a:pt x="338" y="230"/>
                    </a:lnTo>
                    <a:lnTo>
                      <a:pt x="345" y="218"/>
                    </a:lnTo>
                    <a:lnTo>
                      <a:pt x="352" y="209"/>
                    </a:lnTo>
                    <a:lnTo>
                      <a:pt x="352" y="209"/>
                    </a:lnTo>
                    <a:lnTo>
                      <a:pt x="357" y="204"/>
                    </a:lnTo>
                    <a:lnTo>
                      <a:pt x="363" y="199"/>
                    </a:lnTo>
                    <a:lnTo>
                      <a:pt x="368" y="195"/>
                    </a:lnTo>
                    <a:lnTo>
                      <a:pt x="375" y="193"/>
                    </a:lnTo>
                    <a:lnTo>
                      <a:pt x="381" y="190"/>
                    </a:lnTo>
                    <a:lnTo>
                      <a:pt x="388" y="185"/>
                    </a:lnTo>
                    <a:lnTo>
                      <a:pt x="395" y="181"/>
                    </a:lnTo>
                    <a:lnTo>
                      <a:pt x="401" y="174"/>
                    </a:lnTo>
                    <a:lnTo>
                      <a:pt x="401" y="174"/>
                    </a:lnTo>
                    <a:lnTo>
                      <a:pt x="402" y="170"/>
                    </a:lnTo>
                    <a:lnTo>
                      <a:pt x="403" y="167"/>
                    </a:lnTo>
                    <a:lnTo>
                      <a:pt x="405" y="159"/>
                    </a:lnTo>
                    <a:lnTo>
                      <a:pt x="406" y="140"/>
                    </a:lnTo>
                    <a:lnTo>
                      <a:pt x="407" y="131"/>
                    </a:lnTo>
                    <a:lnTo>
                      <a:pt x="410" y="128"/>
                    </a:lnTo>
                    <a:lnTo>
                      <a:pt x="411" y="124"/>
                    </a:lnTo>
                    <a:lnTo>
                      <a:pt x="413" y="122"/>
                    </a:lnTo>
                    <a:lnTo>
                      <a:pt x="417" y="120"/>
                    </a:lnTo>
                    <a:lnTo>
                      <a:pt x="421" y="118"/>
                    </a:lnTo>
                    <a:lnTo>
                      <a:pt x="426" y="118"/>
                    </a:lnTo>
                    <a:lnTo>
                      <a:pt x="426" y="118"/>
                    </a:lnTo>
                    <a:lnTo>
                      <a:pt x="419" y="108"/>
                    </a:lnTo>
                    <a:lnTo>
                      <a:pt x="412" y="97"/>
                    </a:lnTo>
                    <a:lnTo>
                      <a:pt x="398" y="71"/>
                    </a:lnTo>
                    <a:lnTo>
                      <a:pt x="371" y="15"/>
                    </a:lnTo>
                    <a:lnTo>
                      <a:pt x="371" y="15"/>
                    </a:lnTo>
                    <a:lnTo>
                      <a:pt x="361" y="18"/>
                    </a:lnTo>
                    <a:lnTo>
                      <a:pt x="359" y="21"/>
                    </a:lnTo>
                    <a:lnTo>
                      <a:pt x="356" y="24"/>
                    </a:lnTo>
                    <a:lnTo>
                      <a:pt x="354" y="27"/>
                    </a:lnTo>
                    <a:lnTo>
                      <a:pt x="353" y="31"/>
                    </a:lnTo>
                    <a:lnTo>
                      <a:pt x="352" y="41"/>
                    </a:lnTo>
                    <a:lnTo>
                      <a:pt x="352" y="41"/>
                    </a:lnTo>
                    <a:lnTo>
                      <a:pt x="327" y="41"/>
                    </a:lnTo>
                    <a:lnTo>
                      <a:pt x="327" y="41"/>
                    </a:lnTo>
                    <a:lnTo>
                      <a:pt x="320" y="40"/>
                    </a:lnTo>
                    <a:lnTo>
                      <a:pt x="312" y="38"/>
                    </a:lnTo>
                    <a:lnTo>
                      <a:pt x="305" y="34"/>
                    </a:lnTo>
                    <a:lnTo>
                      <a:pt x="298" y="30"/>
                    </a:lnTo>
                    <a:lnTo>
                      <a:pt x="290" y="24"/>
                    </a:lnTo>
                    <a:lnTo>
                      <a:pt x="283" y="17"/>
                    </a:lnTo>
                    <a:lnTo>
                      <a:pt x="277" y="9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69" y="13"/>
                    </a:lnTo>
                    <a:lnTo>
                      <a:pt x="266" y="24"/>
                    </a:lnTo>
                    <a:lnTo>
                      <a:pt x="260" y="34"/>
                    </a:lnTo>
                    <a:lnTo>
                      <a:pt x="253" y="44"/>
                    </a:lnTo>
                    <a:lnTo>
                      <a:pt x="245" y="52"/>
                    </a:lnTo>
                    <a:lnTo>
                      <a:pt x="235" y="57"/>
                    </a:lnTo>
                    <a:lnTo>
                      <a:pt x="224" y="61"/>
                    </a:lnTo>
                    <a:lnTo>
                      <a:pt x="213" y="63"/>
                    </a:lnTo>
                    <a:lnTo>
                      <a:pt x="213" y="63"/>
                    </a:lnTo>
                    <a:lnTo>
                      <a:pt x="207" y="62"/>
                    </a:lnTo>
                    <a:lnTo>
                      <a:pt x="201" y="60"/>
                    </a:lnTo>
                    <a:lnTo>
                      <a:pt x="188" y="54"/>
                    </a:lnTo>
                    <a:lnTo>
                      <a:pt x="172" y="45"/>
                    </a:lnTo>
                    <a:lnTo>
                      <a:pt x="154" y="36"/>
                    </a:lnTo>
                    <a:lnTo>
                      <a:pt x="136" y="25"/>
                    </a:lnTo>
                    <a:lnTo>
                      <a:pt x="117" y="16"/>
                    </a:lnTo>
                    <a:lnTo>
                      <a:pt x="109" y="13"/>
                    </a:lnTo>
                    <a:lnTo>
                      <a:pt x="100" y="10"/>
                    </a:lnTo>
                    <a:lnTo>
                      <a:pt x="92" y="9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1" y="9"/>
                    </a:lnTo>
                    <a:lnTo>
                      <a:pt x="77" y="10"/>
                    </a:lnTo>
                    <a:lnTo>
                      <a:pt x="74" y="14"/>
                    </a:lnTo>
                    <a:lnTo>
                      <a:pt x="70" y="17"/>
                    </a:lnTo>
                    <a:lnTo>
                      <a:pt x="67" y="25"/>
                    </a:lnTo>
                    <a:lnTo>
                      <a:pt x="66" y="34"/>
                    </a:lnTo>
                    <a:lnTo>
                      <a:pt x="66" y="34"/>
                    </a:lnTo>
                    <a:lnTo>
                      <a:pt x="55" y="33"/>
                    </a:lnTo>
                    <a:lnTo>
                      <a:pt x="46" y="31"/>
                    </a:lnTo>
                    <a:lnTo>
                      <a:pt x="39" y="29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28" y="32"/>
                    </a:lnTo>
                    <a:lnTo>
                      <a:pt x="23" y="40"/>
                    </a:lnTo>
                    <a:lnTo>
                      <a:pt x="20" y="50"/>
                    </a:lnTo>
                    <a:lnTo>
                      <a:pt x="18" y="56"/>
                    </a:lnTo>
                    <a:lnTo>
                      <a:pt x="18" y="63"/>
                    </a:lnTo>
                    <a:lnTo>
                      <a:pt x="18" y="63"/>
                    </a:lnTo>
                    <a:lnTo>
                      <a:pt x="18" y="69"/>
                    </a:lnTo>
                    <a:lnTo>
                      <a:pt x="20" y="75"/>
                    </a:lnTo>
                    <a:lnTo>
                      <a:pt x="22" y="85"/>
                    </a:lnTo>
                    <a:lnTo>
                      <a:pt x="24" y="93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4" y="113"/>
                    </a:lnTo>
                    <a:lnTo>
                      <a:pt x="22" y="120"/>
                    </a:lnTo>
                    <a:lnTo>
                      <a:pt x="17" y="124"/>
                    </a:lnTo>
                    <a:lnTo>
                      <a:pt x="13" y="128"/>
                    </a:lnTo>
                    <a:lnTo>
                      <a:pt x="8" y="131"/>
                    </a:lnTo>
                    <a:lnTo>
                      <a:pt x="4" y="136"/>
                    </a:lnTo>
                    <a:lnTo>
                      <a:pt x="1" y="140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54"/>
                    </a:lnTo>
                    <a:lnTo>
                      <a:pt x="1" y="161"/>
                    </a:lnTo>
                    <a:lnTo>
                      <a:pt x="4" y="167"/>
                    </a:lnTo>
                    <a:lnTo>
                      <a:pt x="7" y="172"/>
                    </a:lnTo>
                    <a:lnTo>
                      <a:pt x="15" y="183"/>
                    </a:lnTo>
                    <a:lnTo>
                      <a:pt x="23" y="193"/>
                    </a:lnTo>
                    <a:lnTo>
                      <a:pt x="43" y="209"/>
                    </a:lnTo>
                    <a:lnTo>
                      <a:pt x="52" y="217"/>
                    </a:lnTo>
                    <a:lnTo>
                      <a:pt x="59" y="224"/>
                    </a:lnTo>
                    <a:lnTo>
                      <a:pt x="59" y="224"/>
                    </a:lnTo>
                    <a:lnTo>
                      <a:pt x="68" y="239"/>
                    </a:lnTo>
                    <a:lnTo>
                      <a:pt x="75" y="256"/>
                    </a:lnTo>
                    <a:lnTo>
                      <a:pt x="82" y="275"/>
                    </a:lnTo>
                    <a:lnTo>
                      <a:pt x="88" y="294"/>
                    </a:lnTo>
                    <a:lnTo>
                      <a:pt x="94" y="314"/>
                    </a:lnTo>
                    <a:lnTo>
                      <a:pt x="101" y="332"/>
                    </a:lnTo>
                    <a:lnTo>
                      <a:pt x="108" y="350"/>
                    </a:lnTo>
                    <a:lnTo>
                      <a:pt x="117" y="365"/>
                    </a:lnTo>
                    <a:lnTo>
                      <a:pt x="117" y="365"/>
                    </a:lnTo>
                    <a:lnTo>
                      <a:pt x="114" y="372"/>
                    </a:lnTo>
                    <a:lnTo>
                      <a:pt x="114" y="37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6" name="Freeform 82"/>
              <p:cNvSpPr>
                <a:spLocks/>
              </p:cNvSpPr>
              <p:nvPr/>
            </p:nvSpPr>
            <p:spPr bwMode="auto">
              <a:xfrm>
                <a:off x="6008728" y="5391390"/>
                <a:ext cx="245926" cy="189086"/>
              </a:xfrm>
              <a:custGeom>
                <a:avLst/>
                <a:gdLst/>
                <a:ahLst/>
                <a:cxnLst>
                  <a:cxn ang="0">
                    <a:pos x="132" y="333"/>
                  </a:cxn>
                  <a:cxn ang="0">
                    <a:pos x="63" y="318"/>
                  </a:cxn>
                  <a:cxn ang="0">
                    <a:pos x="12" y="296"/>
                  </a:cxn>
                  <a:cxn ang="0">
                    <a:pos x="0" y="283"/>
                  </a:cxn>
                  <a:cxn ang="0">
                    <a:pos x="4" y="271"/>
                  </a:cxn>
                  <a:cxn ang="0">
                    <a:pos x="22" y="252"/>
                  </a:cxn>
                  <a:cxn ang="0">
                    <a:pos x="56" y="220"/>
                  </a:cxn>
                  <a:cxn ang="0">
                    <a:pos x="66" y="202"/>
                  </a:cxn>
                  <a:cxn ang="0">
                    <a:pos x="66" y="188"/>
                  </a:cxn>
                  <a:cxn ang="0">
                    <a:pos x="58" y="178"/>
                  </a:cxn>
                  <a:cxn ang="0">
                    <a:pos x="50" y="168"/>
                  </a:cxn>
                  <a:cxn ang="0">
                    <a:pos x="50" y="154"/>
                  </a:cxn>
                  <a:cxn ang="0">
                    <a:pos x="61" y="131"/>
                  </a:cxn>
                  <a:cxn ang="0">
                    <a:pos x="67" y="107"/>
                  </a:cxn>
                  <a:cxn ang="0">
                    <a:pos x="65" y="85"/>
                  </a:cxn>
                  <a:cxn ang="0">
                    <a:pos x="58" y="71"/>
                  </a:cxn>
                  <a:cxn ang="0">
                    <a:pos x="48" y="66"/>
                  </a:cxn>
                  <a:cxn ang="0">
                    <a:pos x="48" y="44"/>
                  </a:cxn>
                  <a:cxn ang="0">
                    <a:pos x="74" y="44"/>
                  </a:cxn>
                  <a:cxn ang="0">
                    <a:pos x="99" y="57"/>
                  </a:cxn>
                  <a:cxn ang="0">
                    <a:pos x="122" y="63"/>
                  </a:cxn>
                  <a:cxn ang="0">
                    <a:pos x="130" y="61"/>
                  </a:cxn>
                  <a:cxn ang="0">
                    <a:pos x="142" y="49"/>
                  </a:cxn>
                  <a:cxn ang="0">
                    <a:pos x="147" y="20"/>
                  </a:cxn>
                  <a:cxn ang="0">
                    <a:pos x="149" y="3"/>
                  </a:cxn>
                  <a:cxn ang="0">
                    <a:pos x="174" y="36"/>
                  </a:cxn>
                  <a:cxn ang="0">
                    <a:pos x="201" y="64"/>
                  </a:cxn>
                  <a:cxn ang="0">
                    <a:pos x="210" y="70"/>
                  </a:cxn>
                  <a:cxn ang="0">
                    <a:pos x="236" y="74"/>
                  </a:cxn>
                  <a:cxn ang="0">
                    <a:pos x="266" y="74"/>
                  </a:cxn>
                  <a:cxn ang="0">
                    <a:pos x="277" y="82"/>
                  </a:cxn>
                  <a:cxn ang="0">
                    <a:pos x="289" y="111"/>
                  </a:cxn>
                  <a:cxn ang="0">
                    <a:pos x="299" y="122"/>
                  </a:cxn>
                  <a:cxn ang="0">
                    <a:pos x="308" y="125"/>
                  </a:cxn>
                  <a:cxn ang="0">
                    <a:pos x="352" y="122"/>
                  </a:cxn>
                  <a:cxn ang="0">
                    <a:pos x="364" y="124"/>
                  </a:cxn>
                  <a:cxn ang="0">
                    <a:pos x="367" y="145"/>
                  </a:cxn>
                  <a:cxn ang="0">
                    <a:pos x="367" y="157"/>
                  </a:cxn>
                  <a:cxn ang="0">
                    <a:pos x="375" y="186"/>
                  </a:cxn>
                  <a:cxn ang="0">
                    <a:pos x="394" y="216"/>
                  </a:cxn>
                  <a:cxn ang="0">
                    <a:pos x="382" y="250"/>
                  </a:cxn>
                  <a:cxn ang="0">
                    <a:pos x="357" y="273"/>
                  </a:cxn>
                  <a:cxn ang="0">
                    <a:pos x="335" y="279"/>
                  </a:cxn>
                  <a:cxn ang="0">
                    <a:pos x="310" y="270"/>
                  </a:cxn>
                  <a:cxn ang="0">
                    <a:pos x="258" y="241"/>
                  </a:cxn>
                  <a:cxn ang="0">
                    <a:pos x="222" y="226"/>
                  </a:cxn>
                  <a:cxn ang="0">
                    <a:pos x="206" y="224"/>
                  </a:cxn>
                  <a:cxn ang="0">
                    <a:pos x="196" y="230"/>
                  </a:cxn>
                  <a:cxn ang="0">
                    <a:pos x="188" y="250"/>
                  </a:cxn>
                  <a:cxn ang="0">
                    <a:pos x="168" y="247"/>
                  </a:cxn>
                  <a:cxn ang="0">
                    <a:pos x="154" y="242"/>
                  </a:cxn>
                  <a:cxn ang="0">
                    <a:pos x="142" y="266"/>
                  </a:cxn>
                  <a:cxn ang="0">
                    <a:pos x="140" y="279"/>
                  </a:cxn>
                  <a:cxn ang="0">
                    <a:pos x="144" y="301"/>
                  </a:cxn>
                  <a:cxn ang="0">
                    <a:pos x="147" y="319"/>
                  </a:cxn>
                  <a:cxn ang="0">
                    <a:pos x="151" y="332"/>
                  </a:cxn>
                  <a:cxn ang="0">
                    <a:pos x="147" y="334"/>
                  </a:cxn>
                </a:cxnLst>
                <a:rect l="0" t="0" r="r" b="b"/>
                <a:pathLst>
                  <a:path w="394" h="334">
                    <a:moveTo>
                      <a:pt x="147" y="334"/>
                    </a:moveTo>
                    <a:lnTo>
                      <a:pt x="147" y="334"/>
                    </a:lnTo>
                    <a:lnTo>
                      <a:pt x="132" y="333"/>
                    </a:lnTo>
                    <a:lnTo>
                      <a:pt x="113" y="330"/>
                    </a:lnTo>
                    <a:lnTo>
                      <a:pt x="89" y="324"/>
                    </a:lnTo>
                    <a:lnTo>
                      <a:pt x="63" y="318"/>
                    </a:lnTo>
                    <a:lnTo>
                      <a:pt x="39" y="310"/>
                    </a:lnTo>
                    <a:lnTo>
                      <a:pt x="20" y="301"/>
                    </a:lnTo>
                    <a:lnTo>
                      <a:pt x="12" y="296"/>
                    </a:lnTo>
                    <a:lnTo>
                      <a:pt x="6" y="292"/>
                    </a:lnTo>
                    <a:lnTo>
                      <a:pt x="2" y="287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77"/>
                    </a:lnTo>
                    <a:lnTo>
                      <a:pt x="4" y="271"/>
                    </a:lnTo>
                    <a:lnTo>
                      <a:pt x="7" y="265"/>
                    </a:lnTo>
                    <a:lnTo>
                      <a:pt x="10" y="261"/>
                    </a:lnTo>
                    <a:lnTo>
                      <a:pt x="22" y="252"/>
                    </a:lnTo>
                    <a:lnTo>
                      <a:pt x="33" y="241"/>
                    </a:lnTo>
                    <a:lnTo>
                      <a:pt x="46" y="232"/>
                    </a:lnTo>
                    <a:lnTo>
                      <a:pt x="56" y="220"/>
                    </a:lnTo>
                    <a:lnTo>
                      <a:pt x="60" y="215"/>
                    </a:lnTo>
                    <a:lnTo>
                      <a:pt x="63" y="209"/>
                    </a:lnTo>
                    <a:lnTo>
                      <a:pt x="66" y="202"/>
                    </a:lnTo>
                    <a:lnTo>
                      <a:pt x="67" y="195"/>
                    </a:lnTo>
                    <a:lnTo>
                      <a:pt x="67" y="195"/>
                    </a:lnTo>
                    <a:lnTo>
                      <a:pt x="66" y="188"/>
                    </a:lnTo>
                    <a:lnTo>
                      <a:pt x="63" y="185"/>
                    </a:lnTo>
                    <a:lnTo>
                      <a:pt x="61" y="181"/>
                    </a:lnTo>
                    <a:lnTo>
                      <a:pt x="58" y="178"/>
                    </a:lnTo>
                    <a:lnTo>
                      <a:pt x="54" y="176"/>
                    </a:lnTo>
                    <a:lnTo>
                      <a:pt x="51" y="172"/>
                    </a:lnTo>
                    <a:lnTo>
                      <a:pt x="50" y="168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50" y="154"/>
                    </a:lnTo>
                    <a:lnTo>
                      <a:pt x="51" y="148"/>
                    </a:lnTo>
                    <a:lnTo>
                      <a:pt x="58" y="136"/>
                    </a:lnTo>
                    <a:lnTo>
                      <a:pt x="61" y="131"/>
                    </a:lnTo>
                    <a:lnTo>
                      <a:pt x="63" y="124"/>
                    </a:lnTo>
                    <a:lnTo>
                      <a:pt x="66" y="116"/>
                    </a:lnTo>
                    <a:lnTo>
                      <a:pt x="67" y="107"/>
                    </a:lnTo>
                    <a:lnTo>
                      <a:pt x="67" y="107"/>
                    </a:lnTo>
                    <a:lnTo>
                      <a:pt x="66" y="92"/>
                    </a:lnTo>
                    <a:lnTo>
                      <a:pt x="65" y="85"/>
                    </a:lnTo>
                    <a:lnTo>
                      <a:pt x="63" y="79"/>
                    </a:lnTo>
                    <a:lnTo>
                      <a:pt x="60" y="74"/>
                    </a:lnTo>
                    <a:lnTo>
                      <a:pt x="58" y="71"/>
                    </a:lnTo>
                    <a:lnTo>
                      <a:pt x="53" y="67"/>
                    </a:lnTo>
                    <a:lnTo>
                      <a:pt x="48" y="66"/>
                    </a:lnTo>
                    <a:lnTo>
                      <a:pt x="48" y="66"/>
                    </a:lnTo>
                    <a:lnTo>
                      <a:pt x="48" y="44"/>
                    </a:lnTo>
                    <a:lnTo>
                      <a:pt x="48" y="44"/>
                    </a:lnTo>
                    <a:lnTo>
                      <a:pt x="48" y="44"/>
                    </a:lnTo>
                    <a:lnTo>
                      <a:pt x="67" y="44"/>
                    </a:lnTo>
                    <a:lnTo>
                      <a:pt x="67" y="44"/>
                    </a:lnTo>
                    <a:lnTo>
                      <a:pt x="74" y="44"/>
                    </a:lnTo>
                    <a:lnTo>
                      <a:pt x="81" y="47"/>
                    </a:lnTo>
                    <a:lnTo>
                      <a:pt x="93" y="54"/>
                    </a:lnTo>
                    <a:lnTo>
                      <a:pt x="99" y="57"/>
                    </a:lnTo>
                    <a:lnTo>
                      <a:pt x="105" y="59"/>
                    </a:lnTo>
                    <a:lnTo>
                      <a:pt x="113" y="62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127" y="62"/>
                    </a:lnTo>
                    <a:lnTo>
                      <a:pt x="130" y="61"/>
                    </a:lnTo>
                    <a:lnTo>
                      <a:pt x="134" y="58"/>
                    </a:lnTo>
                    <a:lnTo>
                      <a:pt x="137" y="56"/>
                    </a:lnTo>
                    <a:lnTo>
                      <a:pt x="142" y="49"/>
                    </a:lnTo>
                    <a:lnTo>
                      <a:pt x="144" y="41"/>
                    </a:lnTo>
                    <a:lnTo>
                      <a:pt x="146" y="31"/>
                    </a:lnTo>
                    <a:lnTo>
                      <a:pt x="147" y="2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9" y="3"/>
                    </a:lnTo>
                    <a:lnTo>
                      <a:pt x="151" y="9"/>
                    </a:lnTo>
                    <a:lnTo>
                      <a:pt x="161" y="21"/>
                    </a:lnTo>
                    <a:lnTo>
                      <a:pt x="174" y="36"/>
                    </a:lnTo>
                    <a:lnTo>
                      <a:pt x="188" y="51"/>
                    </a:lnTo>
                    <a:lnTo>
                      <a:pt x="188" y="51"/>
                    </a:lnTo>
                    <a:lnTo>
                      <a:pt x="201" y="64"/>
                    </a:lnTo>
                    <a:lnTo>
                      <a:pt x="206" y="69"/>
                    </a:lnTo>
                    <a:lnTo>
                      <a:pt x="210" y="70"/>
                    </a:lnTo>
                    <a:lnTo>
                      <a:pt x="210" y="70"/>
                    </a:lnTo>
                    <a:lnTo>
                      <a:pt x="220" y="72"/>
                    </a:lnTo>
                    <a:lnTo>
                      <a:pt x="228" y="74"/>
                    </a:lnTo>
                    <a:lnTo>
                      <a:pt x="236" y="74"/>
                    </a:lnTo>
                    <a:lnTo>
                      <a:pt x="244" y="74"/>
                    </a:lnTo>
                    <a:lnTo>
                      <a:pt x="259" y="74"/>
                    </a:lnTo>
                    <a:lnTo>
                      <a:pt x="266" y="74"/>
                    </a:lnTo>
                    <a:lnTo>
                      <a:pt x="273" y="77"/>
                    </a:lnTo>
                    <a:lnTo>
                      <a:pt x="273" y="77"/>
                    </a:lnTo>
                    <a:lnTo>
                      <a:pt x="277" y="82"/>
                    </a:lnTo>
                    <a:lnTo>
                      <a:pt x="280" y="88"/>
                    </a:lnTo>
                    <a:lnTo>
                      <a:pt x="285" y="103"/>
                    </a:lnTo>
                    <a:lnTo>
                      <a:pt x="289" y="111"/>
                    </a:lnTo>
                    <a:lnTo>
                      <a:pt x="292" y="117"/>
                    </a:lnTo>
                    <a:lnTo>
                      <a:pt x="296" y="120"/>
                    </a:lnTo>
                    <a:lnTo>
                      <a:pt x="299" y="122"/>
                    </a:lnTo>
                    <a:lnTo>
                      <a:pt x="304" y="124"/>
                    </a:lnTo>
                    <a:lnTo>
                      <a:pt x="308" y="125"/>
                    </a:lnTo>
                    <a:lnTo>
                      <a:pt x="308" y="125"/>
                    </a:lnTo>
                    <a:lnTo>
                      <a:pt x="321" y="124"/>
                    </a:lnTo>
                    <a:lnTo>
                      <a:pt x="334" y="123"/>
                    </a:lnTo>
                    <a:lnTo>
                      <a:pt x="352" y="122"/>
                    </a:lnTo>
                    <a:lnTo>
                      <a:pt x="352" y="122"/>
                    </a:lnTo>
                    <a:lnTo>
                      <a:pt x="360" y="122"/>
                    </a:lnTo>
                    <a:lnTo>
                      <a:pt x="364" y="124"/>
                    </a:lnTo>
                    <a:lnTo>
                      <a:pt x="366" y="127"/>
                    </a:lnTo>
                    <a:lnTo>
                      <a:pt x="367" y="133"/>
                    </a:lnTo>
                    <a:lnTo>
                      <a:pt x="367" y="145"/>
                    </a:lnTo>
                    <a:lnTo>
                      <a:pt x="367" y="150"/>
                    </a:lnTo>
                    <a:lnTo>
                      <a:pt x="367" y="157"/>
                    </a:lnTo>
                    <a:lnTo>
                      <a:pt x="367" y="157"/>
                    </a:lnTo>
                    <a:lnTo>
                      <a:pt x="368" y="163"/>
                    </a:lnTo>
                    <a:lnTo>
                      <a:pt x="369" y="170"/>
                    </a:lnTo>
                    <a:lnTo>
                      <a:pt x="375" y="186"/>
                    </a:lnTo>
                    <a:lnTo>
                      <a:pt x="383" y="202"/>
                    </a:lnTo>
                    <a:lnTo>
                      <a:pt x="394" y="216"/>
                    </a:lnTo>
                    <a:lnTo>
                      <a:pt x="394" y="216"/>
                    </a:lnTo>
                    <a:lnTo>
                      <a:pt x="391" y="229"/>
                    </a:lnTo>
                    <a:lnTo>
                      <a:pt x="388" y="240"/>
                    </a:lnTo>
                    <a:lnTo>
                      <a:pt x="382" y="250"/>
                    </a:lnTo>
                    <a:lnTo>
                      <a:pt x="375" y="260"/>
                    </a:lnTo>
                    <a:lnTo>
                      <a:pt x="367" y="268"/>
                    </a:lnTo>
                    <a:lnTo>
                      <a:pt x="357" y="273"/>
                    </a:lnTo>
                    <a:lnTo>
                      <a:pt x="346" y="277"/>
                    </a:lnTo>
                    <a:lnTo>
                      <a:pt x="335" y="279"/>
                    </a:lnTo>
                    <a:lnTo>
                      <a:pt x="335" y="279"/>
                    </a:lnTo>
                    <a:lnTo>
                      <a:pt x="329" y="278"/>
                    </a:lnTo>
                    <a:lnTo>
                      <a:pt x="323" y="276"/>
                    </a:lnTo>
                    <a:lnTo>
                      <a:pt x="310" y="270"/>
                    </a:lnTo>
                    <a:lnTo>
                      <a:pt x="294" y="261"/>
                    </a:lnTo>
                    <a:lnTo>
                      <a:pt x="276" y="252"/>
                    </a:lnTo>
                    <a:lnTo>
                      <a:pt x="258" y="241"/>
                    </a:lnTo>
                    <a:lnTo>
                      <a:pt x="239" y="232"/>
                    </a:lnTo>
                    <a:lnTo>
                      <a:pt x="231" y="229"/>
                    </a:lnTo>
                    <a:lnTo>
                      <a:pt x="222" y="226"/>
                    </a:lnTo>
                    <a:lnTo>
                      <a:pt x="214" y="225"/>
                    </a:lnTo>
                    <a:lnTo>
                      <a:pt x="206" y="224"/>
                    </a:lnTo>
                    <a:lnTo>
                      <a:pt x="206" y="224"/>
                    </a:lnTo>
                    <a:lnTo>
                      <a:pt x="203" y="225"/>
                    </a:lnTo>
                    <a:lnTo>
                      <a:pt x="199" y="226"/>
                    </a:lnTo>
                    <a:lnTo>
                      <a:pt x="196" y="230"/>
                    </a:lnTo>
                    <a:lnTo>
                      <a:pt x="192" y="233"/>
                    </a:lnTo>
                    <a:lnTo>
                      <a:pt x="189" y="241"/>
                    </a:lnTo>
                    <a:lnTo>
                      <a:pt x="188" y="250"/>
                    </a:lnTo>
                    <a:lnTo>
                      <a:pt x="188" y="250"/>
                    </a:lnTo>
                    <a:lnTo>
                      <a:pt x="177" y="249"/>
                    </a:lnTo>
                    <a:lnTo>
                      <a:pt x="168" y="247"/>
                    </a:lnTo>
                    <a:lnTo>
                      <a:pt x="161" y="245"/>
                    </a:lnTo>
                    <a:lnTo>
                      <a:pt x="154" y="242"/>
                    </a:lnTo>
                    <a:lnTo>
                      <a:pt x="154" y="242"/>
                    </a:lnTo>
                    <a:lnTo>
                      <a:pt x="150" y="248"/>
                    </a:lnTo>
                    <a:lnTo>
                      <a:pt x="145" y="256"/>
                    </a:lnTo>
                    <a:lnTo>
                      <a:pt x="142" y="266"/>
                    </a:lnTo>
                    <a:lnTo>
                      <a:pt x="140" y="272"/>
                    </a:lnTo>
                    <a:lnTo>
                      <a:pt x="140" y="279"/>
                    </a:lnTo>
                    <a:lnTo>
                      <a:pt x="140" y="279"/>
                    </a:lnTo>
                    <a:lnTo>
                      <a:pt x="140" y="285"/>
                    </a:lnTo>
                    <a:lnTo>
                      <a:pt x="142" y="291"/>
                    </a:lnTo>
                    <a:lnTo>
                      <a:pt x="144" y="301"/>
                    </a:lnTo>
                    <a:lnTo>
                      <a:pt x="146" y="309"/>
                    </a:lnTo>
                    <a:lnTo>
                      <a:pt x="147" y="319"/>
                    </a:lnTo>
                    <a:lnTo>
                      <a:pt x="147" y="319"/>
                    </a:lnTo>
                    <a:lnTo>
                      <a:pt x="149" y="325"/>
                    </a:lnTo>
                    <a:lnTo>
                      <a:pt x="151" y="330"/>
                    </a:lnTo>
                    <a:lnTo>
                      <a:pt x="151" y="332"/>
                    </a:lnTo>
                    <a:lnTo>
                      <a:pt x="147" y="334"/>
                    </a:lnTo>
                    <a:lnTo>
                      <a:pt x="147" y="334"/>
                    </a:lnTo>
                    <a:lnTo>
                      <a:pt x="147" y="33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7" name="Freeform 83"/>
              <p:cNvSpPr>
                <a:spLocks/>
              </p:cNvSpPr>
              <p:nvPr/>
            </p:nvSpPr>
            <p:spPr bwMode="auto">
              <a:xfrm>
                <a:off x="5605509" y="5093608"/>
                <a:ext cx="158541" cy="156251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6" y="71"/>
                  </a:cxn>
                  <a:cxn ang="0">
                    <a:pos x="10" y="111"/>
                  </a:cxn>
                  <a:cxn ang="0">
                    <a:pos x="15" y="131"/>
                  </a:cxn>
                  <a:cxn ang="0">
                    <a:pos x="21" y="139"/>
                  </a:cxn>
                  <a:cxn ang="0">
                    <a:pos x="42" y="159"/>
                  </a:cxn>
                  <a:cxn ang="0">
                    <a:pos x="54" y="174"/>
                  </a:cxn>
                  <a:cxn ang="0">
                    <a:pos x="59" y="189"/>
                  </a:cxn>
                  <a:cxn ang="0">
                    <a:pos x="59" y="194"/>
                  </a:cxn>
                  <a:cxn ang="0">
                    <a:pos x="59" y="208"/>
                  </a:cxn>
                  <a:cxn ang="0">
                    <a:pos x="63" y="226"/>
                  </a:cxn>
                  <a:cxn ang="0">
                    <a:pos x="72" y="246"/>
                  </a:cxn>
                  <a:cxn ang="0">
                    <a:pos x="84" y="263"/>
                  </a:cxn>
                  <a:cxn ang="0">
                    <a:pos x="101" y="275"/>
                  </a:cxn>
                  <a:cxn ang="0">
                    <a:pos x="126" y="275"/>
                  </a:cxn>
                  <a:cxn ang="0">
                    <a:pos x="126" y="275"/>
                  </a:cxn>
                  <a:cxn ang="0">
                    <a:pos x="127" y="262"/>
                  </a:cxn>
                  <a:cxn ang="0">
                    <a:pos x="132" y="252"/>
                  </a:cxn>
                  <a:cxn ang="0">
                    <a:pos x="137" y="245"/>
                  </a:cxn>
                  <a:cxn ang="0">
                    <a:pos x="145" y="241"/>
                  </a:cxn>
                  <a:cxn ang="0">
                    <a:pos x="166" y="238"/>
                  </a:cxn>
                  <a:cxn ang="0">
                    <a:pos x="188" y="238"/>
                  </a:cxn>
                  <a:cxn ang="0">
                    <a:pos x="197" y="207"/>
                  </a:cxn>
                  <a:cxn ang="0">
                    <a:pos x="211" y="172"/>
                  </a:cxn>
                  <a:cxn ang="0">
                    <a:pos x="213" y="169"/>
                  </a:cxn>
                  <a:cxn ang="0">
                    <a:pos x="236" y="131"/>
                  </a:cxn>
                  <a:cxn ang="0">
                    <a:pos x="236" y="142"/>
                  </a:cxn>
                  <a:cxn ang="0">
                    <a:pos x="236" y="131"/>
                  </a:cxn>
                  <a:cxn ang="0">
                    <a:pos x="239" y="122"/>
                  </a:cxn>
                  <a:cxn ang="0">
                    <a:pos x="251" y="105"/>
                  </a:cxn>
                  <a:cxn ang="0">
                    <a:pos x="255" y="95"/>
                  </a:cxn>
                  <a:cxn ang="0">
                    <a:pos x="254" y="86"/>
                  </a:cxn>
                  <a:cxn ang="0">
                    <a:pos x="250" y="71"/>
                  </a:cxn>
                  <a:cxn ang="0">
                    <a:pos x="243" y="61"/>
                  </a:cxn>
                  <a:cxn ang="0">
                    <a:pos x="231" y="47"/>
                  </a:cxn>
                  <a:cxn ang="0">
                    <a:pos x="218" y="34"/>
                  </a:cxn>
                  <a:cxn ang="0">
                    <a:pos x="211" y="23"/>
                  </a:cxn>
                  <a:cxn ang="0">
                    <a:pos x="208" y="8"/>
                  </a:cxn>
                  <a:cxn ang="0">
                    <a:pos x="206" y="0"/>
                  </a:cxn>
                  <a:cxn ang="0">
                    <a:pos x="203" y="0"/>
                  </a:cxn>
                  <a:cxn ang="0">
                    <a:pos x="197" y="3"/>
                  </a:cxn>
                  <a:cxn ang="0">
                    <a:pos x="179" y="15"/>
                  </a:cxn>
                  <a:cxn ang="0">
                    <a:pos x="170" y="17"/>
                  </a:cxn>
                  <a:cxn ang="0">
                    <a:pos x="166" y="17"/>
                  </a:cxn>
                  <a:cxn ang="0">
                    <a:pos x="159" y="12"/>
                  </a:cxn>
                  <a:cxn ang="0">
                    <a:pos x="151" y="8"/>
                  </a:cxn>
                  <a:cxn ang="0">
                    <a:pos x="148" y="7"/>
                  </a:cxn>
                  <a:cxn ang="0">
                    <a:pos x="140" y="11"/>
                  </a:cxn>
                  <a:cxn ang="0">
                    <a:pos x="135" y="19"/>
                  </a:cxn>
                  <a:cxn ang="0">
                    <a:pos x="128" y="29"/>
                  </a:cxn>
                  <a:cxn ang="0">
                    <a:pos x="119" y="32"/>
                  </a:cxn>
                  <a:cxn ang="0">
                    <a:pos x="111" y="31"/>
                  </a:cxn>
                  <a:cxn ang="0">
                    <a:pos x="99" y="23"/>
                  </a:cxn>
                  <a:cxn ang="0">
                    <a:pos x="89" y="12"/>
                  </a:cxn>
                  <a:cxn ang="0">
                    <a:pos x="76" y="4"/>
                  </a:cxn>
                  <a:cxn ang="0">
                    <a:pos x="67" y="3"/>
                  </a:cxn>
                  <a:cxn ang="0">
                    <a:pos x="61" y="3"/>
                  </a:cxn>
                  <a:cxn ang="0">
                    <a:pos x="51" y="6"/>
                  </a:cxn>
                  <a:cxn ang="0">
                    <a:pos x="38" y="14"/>
                  </a:cxn>
                  <a:cxn ang="0">
                    <a:pos x="18" y="35"/>
                  </a:cxn>
                  <a:cxn ang="0">
                    <a:pos x="0" y="47"/>
                  </a:cxn>
                  <a:cxn ang="0">
                    <a:pos x="0" y="52"/>
                  </a:cxn>
                </a:cxnLst>
                <a:rect l="0" t="0" r="r" b="b"/>
                <a:pathLst>
                  <a:path w="255" h="275">
                    <a:moveTo>
                      <a:pt x="0" y="52"/>
                    </a:moveTo>
                    <a:lnTo>
                      <a:pt x="0" y="52"/>
                    </a:lnTo>
                    <a:lnTo>
                      <a:pt x="4" y="61"/>
                    </a:lnTo>
                    <a:lnTo>
                      <a:pt x="6" y="71"/>
                    </a:lnTo>
                    <a:lnTo>
                      <a:pt x="8" y="91"/>
                    </a:lnTo>
                    <a:lnTo>
                      <a:pt x="10" y="111"/>
                    </a:lnTo>
                    <a:lnTo>
                      <a:pt x="12" y="122"/>
                    </a:lnTo>
                    <a:lnTo>
                      <a:pt x="15" y="131"/>
                    </a:lnTo>
                    <a:lnTo>
                      <a:pt x="15" y="131"/>
                    </a:lnTo>
                    <a:lnTo>
                      <a:pt x="21" y="139"/>
                    </a:lnTo>
                    <a:lnTo>
                      <a:pt x="27" y="146"/>
                    </a:lnTo>
                    <a:lnTo>
                      <a:pt x="42" y="159"/>
                    </a:lnTo>
                    <a:lnTo>
                      <a:pt x="49" y="166"/>
                    </a:lnTo>
                    <a:lnTo>
                      <a:pt x="54" y="174"/>
                    </a:lnTo>
                    <a:lnTo>
                      <a:pt x="58" y="183"/>
                    </a:lnTo>
                    <a:lnTo>
                      <a:pt x="59" y="189"/>
                    </a:lnTo>
                    <a:lnTo>
                      <a:pt x="59" y="194"/>
                    </a:lnTo>
                    <a:lnTo>
                      <a:pt x="59" y="194"/>
                    </a:lnTo>
                    <a:lnTo>
                      <a:pt x="59" y="208"/>
                    </a:lnTo>
                    <a:lnTo>
                      <a:pt x="59" y="208"/>
                    </a:lnTo>
                    <a:lnTo>
                      <a:pt x="60" y="217"/>
                    </a:lnTo>
                    <a:lnTo>
                      <a:pt x="63" y="226"/>
                    </a:lnTo>
                    <a:lnTo>
                      <a:pt x="67" y="237"/>
                    </a:lnTo>
                    <a:lnTo>
                      <a:pt x="72" y="246"/>
                    </a:lnTo>
                    <a:lnTo>
                      <a:pt x="78" y="255"/>
                    </a:lnTo>
                    <a:lnTo>
                      <a:pt x="84" y="263"/>
                    </a:lnTo>
                    <a:lnTo>
                      <a:pt x="92" y="270"/>
                    </a:lnTo>
                    <a:lnTo>
                      <a:pt x="101" y="275"/>
                    </a:lnTo>
                    <a:lnTo>
                      <a:pt x="101" y="275"/>
                    </a:lnTo>
                    <a:lnTo>
                      <a:pt x="126" y="275"/>
                    </a:lnTo>
                    <a:lnTo>
                      <a:pt x="126" y="275"/>
                    </a:lnTo>
                    <a:lnTo>
                      <a:pt x="126" y="275"/>
                    </a:lnTo>
                    <a:lnTo>
                      <a:pt x="126" y="268"/>
                    </a:lnTo>
                    <a:lnTo>
                      <a:pt x="127" y="262"/>
                    </a:lnTo>
                    <a:lnTo>
                      <a:pt x="129" y="256"/>
                    </a:lnTo>
                    <a:lnTo>
                      <a:pt x="132" y="252"/>
                    </a:lnTo>
                    <a:lnTo>
                      <a:pt x="134" y="248"/>
                    </a:lnTo>
                    <a:lnTo>
                      <a:pt x="137" y="245"/>
                    </a:lnTo>
                    <a:lnTo>
                      <a:pt x="142" y="243"/>
                    </a:lnTo>
                    <a:lnTo>
                      <a:pt x="145" y="241"/>
                    </a:lnTo>
                    <a:lnTo>
                      <a:pt x="156" y="239"/>
                    </a:lnTo>
                    <a:lnTo>
                      <a:pt x="166" y="238"/>
                    </a:lnTo>
                    <a:lnTo>
                      <a:pt x="188" y="238"/>
                    </a:lnTo>
                    <a:lnTo>
                      <a:pt x="188" y="238"/>
                    </a:lnTo>
                    <a:lnTo>
                      <a:pt x="193" y="221"/>
                    </a:lnTo>
                    <a:lnTo>
                      <a:pt x="197" y="207"/>
                    </a:lnTo>
                    <a:lnTo>
                      <a:pt x="205" y="185"/>
                    </a:lnTo>
                    <a:lnTo>
                      <a:pt x="211" y="172"/>
                    </a:lnTo>
                    <a:lnTo>
                      <a:pt x="213" y="169"/>
                    </a:lnTo>
                    <a:lnTo>
                      <a:pt x="213" y="169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6" y="142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6" y="126"/>
                    </a:lnTo>
                    <a:lnTo>
                      <a:pt x="239" y="122"/>
                    </a:lnTo>
                    <a:lnTo>
                      <a:pt x="246" y="114"/>
                    </a:lnTo>
                    <a:lnTo>
                      <a:pt x="251" y="105"/>
                    </a:lnTo>
                    <a:lnTo>
                      <a:pt x="254" y="100"/>
                    </a:lnTo>
                    <a:lnTo>
                      <a:pt x="255" y="95"/>
                    </a:lnTo>
                    <a:lnTo>
                      <a:pt x="255" y="95"/>
                    </a:lnTo>
                    <a:lnTo>
                      <a:pt x="254" y="86"/>
                    </a:lnTo>
                    <a:lnTo>
                      <a:pt x="252" y="78"/>
                    </a:lnTo>
                    <a:lnTo>
                      <a:pt x="250" y="71"/>
                    </a:lnTo>
                    <a:lnTo>
                      <a:pt x="247" y="65"/>
                    </a:lnTo>
                    <a:lnTo>
                      <a:pt x="243" y="61"/>
                    </a:lnTo>
                    <a:lnTo>
                      <a:pt x="240" y="56"/>
                    </a:lnTo>
                    <a:lnTo>
                      <a:pt x="231" y="47"/>
                    </a:lnTo>
                    <a:lnTo>
                      <a:pt x="221" y="39"/>
                    </a:lnTo>
                    <a:lnTo>
                      <a:pt x="218" y="34"/>
                    </a:lnTo>
                    <a:lnTo>
                      <a:pt x="214" y="29"/>
                    </a:lnTo>
                    <a:lnTo>
                      <a:pt x="211" y="23"/>
                    </a:lnTo>
                    <a:lnTo>
                      <a:pt x="209" y="16"/>
                    </a:lnTo>
                    <a:lnTo>
                      <a:pt x="208" y="8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3"/>
                    </a:lnTo>
                    <a:lnTo>
                      <a:pt x="189" y="10"/>
                    </a:lnTo>
                    <a:lnTo>
                      <a:pt x="179" y="15"/>
                    </a:lnTo>
                    <a:lnTo>
                      <a:pt x="174" y="17"/>
                    </a:lnTo>
                    <a:lnTo>
                      <a:pt x="170" y="17"/>
                    </a:lnTo>
                    <a:lnTo>
                      <a:pt x="170" y="17"/>
                    </a:lnTo>
                    <a:lnTo>
                      <a:pt x="166" y="17"/>
                    </a:lnTo>
                    <a:lnTo>
                      <a:pt x="164" y="16"/>
                    </a:lnTo>
                    <a:lnTo>
                      <a:pt x="159" y="12"/>
                    </a:lnTo>
                    <a:lnTo>
                      <a:pt x="155" y="9"/>
                    </a:lnTo>
                    <a:lnTo>
                      <a:pt x="151" y="8"/>
                    </a:lnTo>
                    <a:lnTo>
                      <a:pt x="148" y="7"/>
                    </a:lnTo>
                    <a:lnTo>
                      <a:pt x="148" y="7"/>
                    </a:lnTo>
                    <a:lnTo>
                      <a:pt x="143" y="8"/>
                    </a:lnTo>
                    <a:lnTo>
                      <a:pt x="140" y="11"/>
                    </a:lnTo>
                    <a:lnTo>
                      <a:pt x="137" y="15"/>
                    </a:lnTo>
                    <a:lnTo>
                      <a:pt x="135" y="19"/>
                    </a:lnTo>
                    <a:lnTo>
                      <a:pt x="132" y="24"/>
                    </a:lnTo>
                    <a:lnTo>
                      <a:pt x="128" y="29"/>
                    </a:lnTo>
                    <a:lnTo>
                      <a:pt x="125" y="31"/>
                    </a:lnTo>
                    <a:lnTo>
                      <a:pt x="119" y="32"/>
                    </a:lnTo>
                    <a:lnTo>
                      <a:pt x="119" y="32"/>
                    </a:lnTo>
                    <a:lnTo>
                      <a:pt x="111" y="31"/>
                    </a:lnTo>
                    <a:lnTo>
                      <a:pt x="105" y="27"/>
                    </a:lnTo>
                    <a:lnTo>
                      <a:pt x="99" y="23"/>
                    </a:lnTo>
                    <a:lnTo>
                      <a:pt x="94" y="17"/>
                    </a:lnTo>
                    <a:lnTo>
                      <a:pt x="89" y="12"/>
                    </a:lnTo>
                    <a:lnTo>
                      <a:pt x="83" y="8"/>
                    </a:lnTo>
                    <a:lnTo>
                      <a:pt x="76" y="4"/>
                    </a:lnTo>
                    <a:lnTo>
                      <a:pt x="72" y="3"/>
                    </a:lnTo>
                    <a:lnTo>
                      <a:pt x="67" y="3"/>
                    </a:lnTo>
                    <a:lnTo>
                      <a:pt x="67" y="3"/>
                    </a:lnTo>
                    <a:lnTo>
                      <a:pt x="61" y="3"/>
                    </a:lnTo>
                    <a:lnTo>
                      <a:pt x="56" y="4"/>
                    </a:lnTo>
                    <a:lnTo>
                      <a:pt x="51" y="6"/>
                    </a:lnTo>
                    <a:lnTo>
                      <a:pt x="46" y="8"/>
                    </a:lnTo>
                    <a:lnTo>
                      <a:pt x="38" y="14"/>
                    </a:lnTo>
                    <a:lnTo>
                      <a:pt x="31" y="21"/>
                    </a:lnTo>
                    <a:lnTo>
                      <a:pt x="18" y="35"/>
                    </a:lnTo>
                    <a:lnTo>
                      <a:pt x="10" y="42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8" name="Freeform 84"/>
              <p:cNvSpPr>
                <a:spLocks/>
              </p:cNvSpPr>
              <p:nvPr/>
            </p:nvSpPr>
            <p:spPr bwMode="auto">
              <a:xfrm>
                <a:off x="5641711" y="5786545"/>
                <a:ext cx="174769" cy="286460"/>
              </a:xfrm>
              <a:custGeom>
                <a:avLst/>
                <a:gdLst/>
                <a:ahLst/>
                <a:cxnLst>
                  <a:cxn ang="0">
                    <a:pos x="210" y="123"/>
                  </a:cxn>
                  <a:cxn ang="0">
                    <a:pos x="199" y="99"/>
                  </a:cxn>
                  <a:cxn ang="0">
                    <a:pos x="204" y="78"/>
                  </a:cxn>
                  <a:cxn ang="0">
                    <a:pos x="228" y="54"/>
                  </a:cxn>
                  <a:cxn ang="0">
                    <a:pos x="221" y="31"/>
                  </a:cxn>
                  <a:cxn ang="0">
                    <a:pos x="208" y="7"/>
                  </a:cxn>
                  <a:cxn ang="0">
                    <a:pos x="189" y="0"/>
                  </a:cxn>
                  <a:cxn ang="0">
                    <a:pos x="162" y="6"/>
                  </a:cxn>
                  <a:cxn ang="0">
                    <a:pos x="122" y="3"/>
                  </a:cxn>
                  <a:cxn ang="0">
                    <a:pos x="83" y="0"/>
                  </a:cxn>
                  <a:cxn ang="0">
                    <a:pos x="67" y="12"/>
                  </a:cxn>
                  <a:cxn ang="0">
                    <a:pos x="89" y="85"/>
                  </a:cxn>
                  <a:cxn ang="0">
                    <a:pos x="96" y="143"/>
                  </a:cxn>
                  <a:cxn ang="0">
                    <a:pos x="103" y="183"/>
                  </a:cxn>
                  <a:cxn ang="0">
                    <a:pos x="132" y="198"/>
                  </a:cxn>
                  <a:cxn ang="0">
                    <a:pos x="132" y="221"/>
                  </a:cxn>
                  <a:cxn ang="0">
                    <a:pos x="111" y="250"/>
                  </a:cxn>
                  <a:cxn ang="0">
                    <a:pos x="113" y="270"/>
                  </a:cxn>
                  <a:cxn ang="0">
                    <a:pos x="122" y="319"/>
                  </a:cxn>
                  <a:cxn ang="0">
                    <a:pos x="115" y="328"/>
                  </a:cxn>
                  <a:cxn ang="0">
                    <a:pos x="78" y="348"/>
                  </a:cxn>
                  <a:cxn ang="0">
                    <a:pos x="68" y="346"/>
                  </a:cxn>
                  <a:cxn ang="0">
                    <a:pos x="52" y="338"/>
                  </a:cxn>
                  <a:cxn ang="0">
                    <a:pos x="43" y="342"/>
                  </a:cxn>
                  <a:cxn ang="0">
                    <a:pos x="37" y="360"/>
                  </a:cxn>
                  <a:cxn ang="0">
                    <a:pos x="50" y="390"/>
                  </a:cxn>
                  <a:cxn ang="0">
                    <a:pos x="51" y="406"/>
                  </a:cxn>
                  <a:cxn ang="0">
                    <a:pos x="36" y="425"/>
                  </a:cxn>
                  <a:cxn ang="0">
                    <a:pos x="6" y="444"/>
                  </a:cxn>
                  <a:cxn ang="0">
                    <a:pos x="0" y="459"/>
                  </a:cxn>
                  <a:cxn ang="0">
                    <a:pos x="12" y="474"/>
                  </a:cxn>
                  <a:cxn ang="0">
                    <a:pos x="37" y="489"/>
                  </a:cxn>
                  <a:cxn ang="0">
                    <a:pos x="52" y="493"/>
                  </a:cxn>
                  <a:cxn ang="0">
                    <a:pos x="107" y="504"/>
                  </a:cxn>
                  <a:cxn ang="0">
                    <a:pos x="155" y="502"/>
                  </a:cxn>
                  <a:cxn ang="0">
                    <a:pos x="243" y="503"/>
                  </a:cxn>
                  <a:cxn ang="0">
                    <a:pos x="224" y="481"/>
                  </a:cxn>
                  <a:cxn ang="0">
                    <a:pos x="224" y="412"/>
                  </a:cxn>
                  <a:cxn ang="0">
                    <a:pos x="250" y="426"/>
                  </a:cxn>
                  <a:cxn ang="0">
                    <a:pos x="273" y="441"/>
                  </a:cxn>
                  <a:cxn ang="0">
                    <a:pos x="281" y="399"/>
                  </a:cxn>
                  <a:cxn ang="0">
                    <a:pos x="281" y="322"/>
                  </a:cxn>
                  <a:cxn ang="0">
                    <a:pos x="274" y="268"/>
                  </a:cxn>
                  <a:cxn ang="0">
                    <a:pos x="258" y="245"/>
                  </a:cxn>
                  <a:cxn ang="0">
                    <a:pos x="241" y="238"/>
                  </a:cxn>
                  <a:cxn ang="0">
                    <a:pos x="205" y="226"/>
                  </a:cxn>
                  <a:cxn ang="0">
                    <a:pos x="199" y="206"/>
                  </a:cxn>
                  <a:cxn ang="0">
                    <a:pos x="207" y="181"/>
                  </a:cxn>
                  <a:cxn ang="0">
                    <a:pos x="236" y="147"/>
                  </a:cxn>
                </a:cxnLst>
                <a:rect l="0" t="0" r="r" b="b"/>
                <a:pathLst>
                  <a:path w="281" h="506">
                    <a:moveTo>
                      <a:pt x="224" y="136"/>
                    </a:moveTo>
                    <a:lnTo>
                      <a:pt x="224" y="136"/>
                    </a:lnTo>
                    <a:lnTo>
                      <a:pt x="218" y="130"/>
                    </a:lnTo>
                    <a:lnTo>
                      <a:pt x="210" y="123"/>
                    </a:lnTo>
                    <a:lnTo>
                      <a:pt x="205" y="119"/>
                    </a:lnTo>
                    <a:lnTo>
                      <a:pt x="201" y="113"/>
                    </a:lnTo>
                    <a:lnTo>
                      <a:pt x="199" y="106"/>
                    </a:lnTo>
                    <a:lnTo>
                      <a:pt x="199" y="99"/>
                    </a:lnTo>
                    <a:lnTo>
                      <a:pt x="199" y="99"/>
                    </a:lnTo>
                    <a:lnTo>
                      <a:pt x="199" y="91"/>
                    </a:lnTo>
                    <a:lnTo>
                      <a:pt x="201" y="84"/>
                    </a:lnTo>
                    <a:lnTo>
                      <a:pt x="204" y="78"/>
                    </a:lnTo>
                    <a:lnTo>
                      <a:pt x="208" y="72"/>
                    </a:lnTo>
                    <a:lnTo>
                      <a:pt x="212" y="68"/>
                    </a:lnTo>
                    <a:lnTo>
                      <a:pt x="218" y="63"/>
                    </a:lnTo>
                    <a:lnTo>
                      <a:pt x="228" y="54"/>
                    </a:lnTo>
                    <a:lnTo>
                      <a:pt x="228" y="54"/>
                    </a:lnTo>
                    <a:lnTo>
                      <a:pt x="224" y="48"/>
                    </a:lnTo>
                    <a:lnTo>
                      <a:pt x="222" y="40"/>
                    </a:lnTo>
                    <a:lnTo>
                      <a:pt x="221" y="31"/>
                    </a:lnTo>
                    <a:lnTo>
                      <a:pt x="218" y="22"/>
                    </a:lnTo>
                    <a:lnTo>
                      <a:pt x="214" y="14"/>
                    </a:lnTo>
                    <a:lnTo>
                      <a:pt x="212" y="9"/>
                    </a:lnTo>
                    <a:lnTo>
                      <a:pt x="208" y="7"/>
                    </a:lnTo>
                    <a:lnTo>
                      <a:pt x="205" y="3"/>
                    </a:lnTo>
                    <a:lnTo>
                      <a:pt x="200" y="1"/>
                    </a:lnTo>
                    <a:lnTo>
                      <a:pt x="195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78" y="1"/>
                    </a:lnTo>
                    <a:lnTo>
                      <a:pt x="172" y="3"/>
                    </a:lnTo>
                    <a:lnTo>
                      <a:pt x="162" y="6"/>
                    </a:lnTo>
                    <a:lnTo>
                      <a:pt x="151" y="7"/>
                    </a:lnTo>
                    <a:lnTo>
                      <a:pt x="151" y="7"/>
                    </a:lnTo>
                    <a:lnTo>
                      <a:pt x="135" y="6"/>
                    </a:lnTo>
                    <a:lnTo>
                      <a:pt x="122" y="3"/>
                    </a:lnTo>
                    <a:lnTo>
                      <a:pt x="108" y="1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3" y="0"/>
                    </a:lnTo>
                    <a:lnTo>
                      <a:pt x="77" y="2"/>
                    </a:lnTo>
                    <a:lnTo>
                      <a:pt x="71" y="6"/>
                    </a:lnTo>
                    <a:lnTo>
                      <a:pt x="67" y="12"/>
                    </a:lnTo>
                    <a:lnTo>
                      <a:pt x="67" y="12"/>
                    </a:lnTo>
                    <a:lnTo>
                      <a:pt x="70" y="29"/>
                    </a:lnTo>
                    <a:lnTo>
                      <a:pt x="74" y="44"/>
                    </a:lnTo>
                    <a:lnTo>
                      <a:pt x="84" y="71"/>
                    </a:lnTo>
                    <a:lnTo>
                      <a:pt x="89" y="85"/>
                    </a:lnTo>
                    <a:lnTo>
                      <a:pt x="92" y="101"/>
                    </a:lnTo>
                    <a:lnTo>
                      <a:pt x="94" y="120"/>
                    </a:lnTo>
                    <a:lnTo>
                      <a:pt x="96" y="143"/>
                    </a:lnTo>
                    <a:lnTo>
                      <a:pt x="96" y="143"/>
                    </a:lnTo>
                    <a:lnTo>
                      <a:pt x="96" y="155"/>
                    </a:lnTo>
                    <a:lnTo>
                      <a:pt x="97" y="167"/>
                    </a:lnTo>
                    <a:lnTo>
                      <a:pt x="99" y="176"/>
                    </a:lnTo>
                    <a:lnTo>
                      <a:pt x="103" y="183"/>
                    </a:lnTo>
                    <a:lnTo>
                      <a:pt x="107" y="189"/>
                    </a:lnTo>
                    <a:lnTo>
                      <a:pt x="113" y="193"/>
                    </a:lnTo>
                    <a:lnTo>
                      <a:pt x="122" y="196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221"/>
                    </a:lnTo>
                    <a:lnTo>
                      <a:pt x="132" y="221"/>
                    </a:lnTo>
                    <a:lnTo>
                      <a:pt x="132" y="221"/>
                    </a:lnTo>
                    <a:lnTo>
                      <a:pt x="124" y="230"/>
                    </a:lnTo>
                    <a:lnTo>
                      <a:pt x="117" y="238"/>
                    </a:lnTo>
                    <a:lnTo>
                      <a:pt x="113" y="245"/>
                    </a:lnTo>
                    <a:lnTo>
                      <a:pt x="111" y="250"/>
                    </a:lnTo>
                    <a:lnTo>
                      <a:pt x="111" y="253"/>
                    </a:lnTo>
                    <a:lnTo>
                      <a:pt x="111" y="253"/>
                    </a:lnTo>
                    <a:lnTo>
                      <a:pt x="111" y="262"/>
                    </a:lnTo>
                    <a:lnTo>
                      <a:pt x="113" y="270"/>
                    </a:lnTo>
                    <a:lnTo>
                      <a:pt x="116" y="287"/>
                    </a:lnTo>
                    <a:lnTo>
                      <a:pt x="120" y="301"/>
                    </a:lnTo>
                    <a:lnTo>
                      <a:pt x="121" y="310"/>
                    </a:lnTo>
                    <a:lnTo>
                      <a:pt x="122" y="319"/>
                    </a:lnTo>
                    <a:lnTo>
                      <a:pt x="122" y="319"/>
                    </a:lnTo>
                    <a:lnTo>
                      <a:pt x="121" y="321"/>
                    </a:lnTo>
                    <a:lnTo>
                      <a:pt x="120" y="323"/>
                    </a:lnTo>
                    <a:lnTo>
                      <a:pt x="115" y="328"/>
                    </a:lnTo>
                    <a:lnTo>
                      <a:pt x="108" y="334"/>
                    </a:lnTo>
                    <a:lnTo>
                      <a:pt x="100" y="338"/>
                    </a:lnTo>
                    <a:lnTo>
                      <a:pt x="84" y="345"/>
                    </a:lnTo>
                    <a:lnTo>
                      <a:pt x="78" y="348"/>
                    </a:lnTo>
                    <a:lnTo>
                      <a:pt x="74" y="349"/>
                    </a:lnTo>
                    <a:lnTo>
                      <a:pt x="74" y="349"/>
                    </a:lnTo>
                    <a:lnTo>
                      <a:pt x="70" y="348"/>
                    </a:lnTo>
                    <a:lnTo>
                      <a:pt x="68" y="346"/>
                    </a:lnTo>
                    <a:lnTo>
                      <a:pt x="63" y="343"/>
                    </a:lnTo>
                    <a:lnTo>
                      <a:pt x="59" y="339"/>
                    </a:lnTo>
                    <a:lnTo>
                      <a:pt x="55" y="338"/>
                    </a:lnTo>
                    <a:lnTo>
                      <a:pt x="52" y="338"/>
                    </a:lnTo>
                    <a:lnTo>
                      <a:pt x="52" y="338"/>
                    </a:lnTo>
                    <a:lnTo>
                      <a:pt x="48" y="338"/>
                    </a:lnTo>
                    <a:lnTo>
                      <a:pt x="45" y="339"/>
                    </a:lnTo>
                    <a:lnTo>
                      <a:pt x="43" y="342"/>
                    </a:lnTo>
                    <a:lnTo>
                      <a:pt x="40" y="345"/>
                    </a:lnTo>
                    <a:lnTo>
                      <a:pt x="38" y="352"/>
                    </a:lnTo>
                    <a:lnTo>
                      <a:pt x="37" y="360"/>
                    </a:lnTo>
                    <a:lnTo>
                      <a:pt x="37" y="360"/>
                    </a:lnTo>
                    <a:lnTo>
                      <a:pt x="38" y="365"/>
                    </a:lnTo>
                    <a:lnTo>
                      <a:pt x="39" y="371"/>
                    </a:lnTo>
                    <a:lnTo>
                      <a:pt x="45" y="380"/>
                    </a:lnTo>
                    <a:lnTo>
                      <a:pt x="50" y="390"/>
                    </a:lnTo>
                    <a:lnTo>
                      <a:pt x="51" y="395"/>
                    </a:lnTo>
                    <a:lnTo>
                      <a:pt x="52" y="400"/>
                    </a:lnTo>
                    <a:lnTo>
                      <a:pt x="52" y="400"/>
                    </a:lnTo>
                    <a:lnTo>
                      <a:pt x="51" y="406"/>
                    </a:lnTo>
                    <a:lnTo>
                      <a:pt x="50" y="411"/>
                    </a:lnTo>
                    <a:lnTo>
                      <a:pt x="47" y="415"/>
                    </a:lnTo>
                    <a:lnTo>
                      <a:pt x="44" y="419"/>
                    </a:lnTo>
                    <a:lnTo>
                      <a:pt x="36" y="425"/>
                    </a:lnTo>
                    <a:lnTo>
                      <a:pt x="27" y="429"/>
                    </a:lnTo>
                    <a:lnTo>
                      <a:pt x="17" y="435"/>
                    </a:lnTo>
                    <a:lnTo>
                      <a:pt x="8" y="441"/>
                    </a:lnTo>
                    <a:lnTo>
                      <a:pt x="6" y="444"/>
                    </a:lnTo>
                    <a:lnTo>
                      <a:pt x="2" y="449"/>
                    </a:lnTo>
                    <a:lnTo>
                      <a:pt x="1" y="453"/>
                    </a:lnTo>
                    <a:lnTo>
                      <a:pt x="0" y="459"/>
                    </a:lnTo>
                    <a:lnTo>
                      <a:pt x="0" y="459"/>
                    </a:lnTo>
                    <a:lnTo>
                      <a:pt x="1" y="463"/>
                    </a:lnTo>
                    <a:lnTo>
                      <a:pt x="2" y="465"/>
                    </a:lnTo>
                    <a:lnTo>
                      <a:pt x="6" y="471"/>
                    </a:lnTo>
                    <a:lnTo>
                      <a:pt x="12" y="474"/>
                    </a:lnTo>
                    <a:lnTo>
                      <a:pt x="17" y="478"/>
                    </a:lnTo>
                    <a:lnTo>
                      <a:pt x="30" y="483"/>
                    </a:lnTo>
                    <a:lnTo>
                      <a:pt x="35" y="486"/>
                    </a:lnTo>
                    <a:lnTo>
                      <a:pt x="37" y="489"/>
                    </a:lnTo>
                    <a:lnTo>
                      <a:pt x="37" y="489"/>
                    </a:lnTo>
                    <a:lnTo>
                      <a:pt x="52" y="493"/>
                    </a:lnTo>
                    <a:lnTo>
                      <a:pt x="52" y="493"/>
                    </a:lnTo>
                    <a:lnTo>
                      <a:pt x="52" y="493"/>
                    </a:lnTo>
                    <a:lnTo>
                      <a:pt x="61" y="493"/>
                    </a:lnTo>
                    <a:lnTo>
                      <a:pt x="70" y="494"/>
                    </a:lnTo>
                    <a:lnTo>
                      <a:pt x="89" y="499"/>
                    </a:lnTo>
                    <a:lnTo>
                      <a:pt x="107" y="504"/>
                    </a:lnTo>
                    <a:lnTo>
                      <a:pt x="116" y="505"/>
                    </a:lnTo>
                    <a:lnTo>
                      <a:pt x="126" y="506"/>
                    </a:lnTo>
                    <a:lnTo>
                      <a:pt x="126" y="506"/>
                    </a:lnTo>
                    <a:lnTo>
                      <a:pt x="155" y="502"/>
                    </a:lnTo>
                    <a:lnTo>
                      <a:pt x="185" y="499"/>
                    </a:lnTo>
                    <a:lnTo>
                      <a:pt x="215" y="501"/>
                    </a:lnTo>
                    <a:lnTo>
                      <a:pt x="243" y="503"/>
                    </a:lnTo>
                    <a:lnTo>
                      <a:pt x="243" y="503"/>
                    </a:lnTo>
                    <a:lnTo>
                      <a:pt x="237" y="496"/>
                    </a:lnTo>
                    <a:lnTo>
                      <a:pt x="234" y="491"/>
                    </a:lnTo>
                    <a:lnTo>
                      <a:pt x="230" y="488"/>
                    </a:lnTo>
                    <a:lnTo>
                      <a:pt x="224" y="481"/>
                    </a:lnTo>
                    <a:lnTo>
                      <a:pt x="224" y="481"/>
                    </a:lnTo>
                    <a:lnTo>
                      <a:pt x="224" y="412"/>
                    </a:lnTo>
                    <a:lnTo>
                      <a:pt x="224" y="412"/>
                    </a:lnTo>
                    <a:lnTo>
                      <a:pt x="224" y="412"/>
                    </a:lnTo>
                    <a:lnTo>
                      <a:pt x="234" y="414"/>
                    </a:lnTo>
                    <a:lnTo>
                      <a:pt x="239" y="418"/>
                    </a:lnTo>
                    <a:lnTo>
                      <a:pt x="245" y="422"/>
                    </a:lnTo>
                    <a:lnTo>
                      <a:pt x="250" y="426"/>
                    </a:lnTo>
                    <a:lnTo>
                      <a:pt x="259" y="434"/>
                    </a:lnTo>
                    <a:lnTo>
                      <a:pt x="265" y="437"/>
                    </a:lnTo>
                    <a:lnTo>
                      <a:pt x="273" y="441"/>
                    </a:lnTo>
                    <a:lnTo>
                      <a:pt x="273" y="441"/>
                    </a:lnTo>
                    <a:lnTo>
                      <a:pt x="276" y="429"/>
                    </a:lnTo>
                    <a:lnTo>
                      <a:pt x="279" y="419"/>
                    </a:lnTo>
                    <a:lnTo>
                      <a:pt x="280" y="409"/>
                    </a:lnTo>
                    <a:lnTo>
                      <a:pt x="281" y="399"/>
                    </a:lnTo>
                    <a:lnTo>
                      <a:pt x="281" y="379"/>
                    </a:lnTo>
                    <a:lnTo>
                      <a:pt x="280" y="353"/>
                    </a:lnTo>
                    <a:lnTo>
                      <a:pt x="280" y="353"/>
                    </a:lnTo>
                    <a:lnTo>
                      <a:pt x="281" y="322"/>
                    </a:lnTo>
                    <a:lnTo>
                      <a:pt x="281" y="307"/>
                    </a:lnTo>
                    <a:lnTo>
                      <a:pt x="280" y="293"/>
                    </a:lnTo>
                    <a:lnTo>
                      <a:pt x="277" y="280"/>
                    </a:lnTo>
                    <a:lnTo>
                      <a:pt x="274" y="268"/>
                    </a:lnTo>
                    <a:lnTo>
                      <a:pt x="271" y="261"/>
                    </a:lnTo>
                    <a:lnTo>
                      <a:pt x="267" y="255"/>
                    </a:lnTo>
                    <a:lnTo>
                      <a:pt x="262" y="251"/>
                    </a:lnTo>
                    <a:lnTo>
                      <a:pt x="258" y="245"/>
                    </a:lnTo>
                    <a:lnTo>
                      <a:pt x="258" y="245"/>
                    </a:lnTo>
                    <a:lnTo>
                      <a:pt x="254" y="243"/>
                    </a:lnTo>
                    <a:lnTo>
                      <a:pt x="250" y="242"/>
                    </a:lnTo>
                    <a:lnTo>
                      <a:pt x="241" y="238"/>
                    </a:lnTo>
                    <a:lnTo>
                      <a:pt x="221" y="234"/>
                    </a:lnTo>
                    <a:lnTo>
                      <a:pt x="213" y="230"/>
                    </a:lnTo>
                    <a:lnTo>
                      <a:pt x="208" y="228"/>
                    </a:lnTo>
                    <a:lnTo>
                      <a:pt x="205" y="226"/>
                    </a:lnTo>
                    <a:lnTo>
                      <a:pt x="203" y="222"/>
                    </a:lnTo>
                    <a:lnTo>
                      <a:pt x="200" y="217"/>
                    </a:lnTo>
                    <a:lnTo>
                      <a:pt x="199" y="212"/>
                    </a:lnTo>
                    <a:lnTo>
                      <a:pt x="199" y="206"/>
                    </a:lnTo>
                    <a:lnTo>
                      <a:pt x="199" y="206"/>
                    </a:lnTo>
                    <a:lnTo>
                      <a:pt x="200" y="196"/>
                    </a:lnTo>
                    <a:lnTo>
                      <a:pt x="203" y="188"/>
                    </a:lnTo>
                    <a:lnTo>
                      <a:pt x="207" y="181"/>
                    </a:lnTo>
                    <a:lnTo>
                      <a:pt x="213" y="175"/>
                    </a:lnTo>
                    <a:lnTo>
                      <a:pt x="226" y="162"/>
                    </a:lnTo>
                    <a:lnTo>
                      <a:pt x="231" y="155"/>
                    </a:lnTo>
                    <a:lnTo>
                      <a:pt x="236" y="147"/>
                    </a:lnTo>
                    <a:lnTo>
                      <a:pt x="236" y="147"/>
                    </a:lnTo>
                    <a:lnTo>
                      <a:pt x="224" y="136"/>
                    </a:lnTo>
                    <a:lnTo>
                      <a:pt x="224" y="13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09" name="Freeform 85"/>
              <p:cNvSpPr>
                <a:spLocks/>
              </p:cNvSpPr>
              <p:nvPr/>
            </p:nvSpPr>
            <p:spPr bwMode="auto">
              <a:xfrm>
                <a:off x="5284681" y="5530656"/>
                <a:ext cx="348291" cy="357791"/>
              </a:xfrm>
              <a:custGeom>
                <a:avLst/>
                <a:gdLst/>
                <a:ahLst/>
                <a:cxnLst>
                  <a:cxn ang="0">
                    <a:pos x="482" y="35"/>
                  </a:cxn>
                  <a:cxn ang="0">
                    <a:pos x="448" y="33"/>
                  </a:cxn>
                  <a:cxn ang="0">
                    <a:pos x="404" y="3"/>
                  </a:cxn>
                  <a:cxn ang="0">
                    <a:pos x="375" y="2"/>
                  </a:cxn>
                  <a:cxn ang="0">
                    <a:pos x="375" y="33"/>
                  </a:cxn>
                  <a:cxn ang="0">
                    <a:pos x="323" y="52"/>
                  </a:cxn>
                  <a:cxn ang="0">
                    <a:pos x="311" y="78"/>
                  </a:cxn>
                  <a:cxn ang="0">
                    <a:pos x="283" y="85"/>
                  </a:cxn>
                  <a:cxn ang="0">
                    <a:pos x="261" y="110"/>
                  </a:cxn>
                  <a:cxn ang="0">
                    <a:pos x="235" y="164"/>
                  </a:cxn>
                  <a:cxn ang="0">
                    <a:pos x="199" y="179"/>
                  </a:cxn>
                  <a:cxn ang="0">
                    <a:pos x="170" y="161"/>
                  </a:cxn>
                  <a:cxn ang="0">
                    <a:pos x="124" y="122"/>
                  </a:cxn>
                  <a:cxn ang="0">
                    <a:pos x="108" y="130"/>
                  </a:cxn>
                  <a:cxn ang="0">
                    <a:pos x="86" y="125"/>
                  </a:cxn>
                  <a:cxn ang="0">
                    <a:pos x="59" y="110"/>
                  </a:cxn>
                  <a:cxn ang="0">
                    <a:pos x="12" y="141"/>
                  </a:cxn>
                  <a:cxn ang="0">
                    <a:pos x="44" y="177"/>
                  </a:cxn>
                  <a:cxn ang="0">
                    <a:pos x="89" y="202"/>
                  </a:cxn>
                  <a:cxn ang="0">
                    <a:pos x="85" y="221"/>
                  </a:cxn>
                  <a:cxn ang="0">
                    <a:pos x="25" y="244"/>
                  </a:cxn>
                  <a:cxn ang="0">
                    <a:pos x="71" y="277"/>
                  </a:cxn>
                  <a:cxn ang="0">
                    <a:pos x="120" y="309"/>
                  </a:cxn>
                  <a:cxn ang="0">
                    <a:pos x="114" y="340"/>
                  </a:cxn>
                  <a:cxn ang="0">
                    <a:pos x="97" y="382"/>
                  </a:cxn>
                  <a:cxn ang="0">
                    <a:pos x="116" y="417"/>
                  </a:cxn>
                  <a:cxn ang="0">
                    <a:pos x="137" y="449"/>
                  </a:cxn>
                  <a:cxn ang="0">
                    <a:pos x="130" y="498"/>
                  </a:cxn>
                  <a:cxn ang="0">
                    <a:pos x="150" y="500"/>
                  </a:cxn>
                  <a:cxn ang="0">
                    <a:pos x="174" y="516"/>
                  </a:cxn>
                  <a:cxn ang="0">
                    <a:pos x="199" y="499"/>
                  </a:cxn>
                  <a:cxn ang="0">
                    <a:pos x="230" y="513"/>
                  </a:cxn>
                  <a:cxn ang="0">
                    <a:pos x="250" y="504"/>
                  </a:cxn>
                  <a:cxn ang="0">
                    <a:pos x="273" y="484"/>
                  </a:cxn>
                  <a:cxn ang="0">
                    <a:pos x="288" y="526"/>
                  </a:cxn>
                  <a:cxn ang="0">
                    <a:pos x="327" y="576"/>
                  </a:cxn>
                  <a:cxn ang="0">
                    <a:pos x="345" y="620"/>
                  </a:cxn>
                  <a:cxn ang="0">
                    <a:pos x="379" y="630"/>
                  </a:cxn>
                  <a:cxn ang="0">
                    <a:pos x="398" y="628"/>
                  </a:cxn>
                  <a:cxn ang="0">
                    <a:pos x="407" y="606"/>
                  </a:cxn>
                  <a:cxn ang="0">
                    <a:pos x="420" y="584"/>
                  </a:cxn>
                  <a:cxn ang="0">
                    <a:pos x="494" y="557"/>
                  </a:cxn>
                  <a:cxn ang="0">
                    <a:pos x="518" y="516"/>
                  </a:cxn>
                  <a:cxn ang="0">
                    <a:pos x="501" y="492"/>
                  </a:cxn>
                  <a:cxn ang="0">
                    <a:pos x="482" y="503"/>
                  </a:cxn>
                  <a:cxn ang="0">
                    <a:pos x="471" y="489"/>
                  </a:cxn>
                  <a:cxn ang="0">
                    <a:pos x="467" y="481"/>
                  </a:cxn>
                  <a:cxn ang="0">
                    <a:pos x="448" y="460"/>
                  </a:cxn>
                  <a:cxn ang="0">
                    <a:pos x="412" y="408"/>
                  </a:cxn>
                  <a:cxn ang="0">
                    <a:pos x="422" y="360"/>
                  </a:cxn>
                  <a:cxn ang="0">
                    <a:pos x="414" y="331"/>
                  </a:cxn>
                  <a:cxn ang="0">
                    <a:pos x="394" y="305"/>
                  </a:cxn>
                  <a:cxn ang="0">
                    <a:pos x="421" y="272"/>
                  </a:cxn>
                  <a:cxn ang="0">
                    <a:pos x="458" y="266"/>
                  </a:cxn>
                  <a:cxn ang="0">
                    <a:pos x="503" y="275"/>
                  </a:cxn>
                  <a:cxn ang="0">
                    <a:pos x="516" y="252"/>
                  </a:cxn>
                  <a:cxn ang="0">
                    <a:pos x="516" y="172"/>
                  </a:cxn>
                  <a:cxn ang="0">
                    <a:pos x="545" y="132"/>
                  </a:cxn>
                  <a:cxn ang="0">
                    <a:pos x="559" y="95"/>
                  </a:cxn>
                  <a:cxn ang="0">
                    <a:pos x="539" y="41"/>
                  </a:cxn>
                  <a:cxn ang="0">
                    <a:pos x="518" y="25"/>
                  </a:cxn>
                </a:cxnLst>
                <a:rect l="0" t="0" r="r" b="b"/>
                <a:pathLst>
                  <a:path w="559" h="632">
                    <a:moveTo>
                      <a:pt x="518" y="25"/>
                    </a:moveTo>
                    <a:lnTo>
                      <a:pt x="518" y="25"/>
                    </a:lnTo>
                    <a:lnTo>
                      <a:pt x="512" y="26"/>
                    </a:lnTo>
                    <a:lnTo>
                      <a:pt x="505" y="27"/>
                    </a:lnTo>
                    <a:lnTo>
                      <a:pt x="494" y="31"/>
                    </a:lnTo>
                    <a:lnTo>
                      <a:pt x="482" y="35"/>
                    </a:lnTo>
                    <a:lnTo>
                      <a:pt x="475" y="37"/>
                    </a:lnTo>
                    <a:lnTo>
                      <a:pt x="467" y="37"/>
                    </a:lnTo>
                    <a:lnTo>
                      <a:pt x="467" y="37"/>
                    </a:lnTo>
                    <a:lnTo>
                      <a:pt x="460" y="37"/>
                    </a:lnTo>
                    <a:lnTo>
                      <a:pt x="453" y="35"/>
                    </a:lnTo>
                    <a:lnTo>
                      <a:pt x="448" y="33"/>
                    </a:lnTo>
                    <a:lnTo>
                      <a:pt x="443" y="31"/>
                    </a:lnTo>
                    <a:lnTo>
                      <a:pt x="434" y="25"/>
                    </a:lnTo>
                    <a:lnTo>
                      <a:pt x="426" y="18"/>
                    </a:lnTo>
                    <a:lnTo>
                      <a:pt x="418" y="11"/>
                    </a:lnTo>
                    <a:lnTo>
                      <a:pt x="409" y="6"/>
                    </a:lnTo>
                    <a:lnTo>
                      <a:pt x="404" y="3"/>
                    </a:lnTo>
                    <a:lnTo>
                      <a:pt x="398" y="1"/>
                    </a:lnTo>
                    <a:lnTo>
                      <a:pt x="392" y="0"/>
                    </a:lnTo>
                    <a:lnTo>
                      <a:pt x="386" y="0"/>
                    </a:lnTo>
                    <a:lnTo>
                      <a:pt x="386" y="0"/>
                    </a:lnTo>
                    <a:lnTo>
                      <a:pt x="380" y="0"/>
                    </a:lnTo>
                    <a:lnTo>
                      <a:pt x="375" y="2"/>
                    </a:lnTo>
                    <a:lnTo>
                      <a:pt x="374" y="6"/>
                    </a:lnTo>
                    <a:lnTo>
                      <a:pt x="374" y="9"/>
                    </a:lnTo>
                    <a:lnTo>
                      <a:pt x="375" y="19"/>
                    </a:lnTo>
                    <a:lnTo>
                      <a:pt x="376" y="26"/>
                    </a:lnTo>
                    <a:lnTo>
                      <a:pt x="375" y="33"/>
                    </a:lnTo>
                    <a:lnTo>
                      <a:pt x="375" y="33"/>
                    </a:lnTo>
                    <a:lnTo>
                      <a:pt x="369" y="40"/>
                    </a:lnTo>
                    <a:lnTo>
                      <a:pt x="363" y="45"/>
                    </a:lnTo>
                    <a:lnTo>
                      <a:pt x="353" y="48"/>
                    </a:lnTo>
                    <a:lnTo>
                      <a:pt x="344" y="50"/>
                    </a:lnTo>
                    <a:lnTo>
                      <a:pt x="335" y="52"/>
                    </a:lnTo>
                    <a:lnTo>
                      <a:pt x="323" y="52"/>
                    </a:lnTo>
                    <a:lnTo>
                      <a:pt x="302" y="52"/>
                    </a:lnTo>
                    <a:lnTo>
                      <a:pt x="302" y="52"/>
                    </a:lnTo>
                    <a:lnTo>
                      <a:pt x="303" y="57"/>
                    </a:lnTo>
                    <a:lnTo>
                      <a:pt x="304" y="63"/>
                    </a:lnTo>
                    <a:lnTo>
                      <a:pt x="307" y="71"/>
                    </a:lnTo>
                    <a:lnTo>
                      <a:pt x="311" y="78"/>
                    </a:lnTo>
                    <a:lnTo>
                      <a:pt x="312" y="83"/>
                    </a:lnTo>
                    <a:lnTo>
                      <a:pt x="313" y="88"/>
                    </a:lnTo>
                    <a:lnTo>
                      <a:pt x="313" y="88"/>
                    </a:lnTo>
                    <a:lnTo>
                      <a:pt x="303" y="88"/>
                    </a:lnTo>
                    <a:lnTo>
                      <a:pt x="295" y="87"/>
                    </a:lnTo>
                    <a:lnTo>
                      <a:pt x="283" y="85"/>
                    </a:lnTo>
                    <a:lnTo>
                      <a:pt x="277" y="84"/>
                    </a:lnTo>
                    <a:lnTo>
                      <a:pt x="273" y="84"/>
                    </a:lnTo>
                    <a:lnTo>
                      <a:pt x="268" y="85"/>
                    </a:lnTo>
                    <a:lnTo>
                      <a:pt x="261" y="88"/>
                    </a:lnTo>
                    <a:lnTo>
                      <a:pt x="261" y="88"/>
                    </a:lnTo>
                    <a:lnTo>
                      <a:pt x="261" y="110"/>
                    </a:lnTo>
                    <a:lnTo>
                      <a:pt x="261" y="110"/>
                    </a:lnTo>
                    <a:lnTo>
                      <a:pt x="260" y="121"/>
                    </a:lnTo>
                    <a:lnTo>
                      <a:pt x="257" y="132"/>
                    </a:lnTo>
                    <a:lnTo>
                      <a:pt x="251" y="144"/>
                    </a:lnTo>
                    <a:lnTo>
                      <a:pt x="244" y="154"/>
                    </a:lnTo>
                    <a:lnTo>
                      <a:pt x="235" y="164"/>
                    </a:lnTo>
                    <a:lnTo>
                      <a:pt x="230" y="169"/>
                    </a:lnTo>
                    <a:lnTo>
                      <a:pt x="224" y="172"/>
                    </a:lnTo>
                    <a:lnTo>
                      <a:pt x="219" y="176"/>
                    </a:lnTo>
                    <a:lnTo>
                      <a:pt x="212" y="178"/>
                    </a:lnTo>
                    <a:lnTo>
                      <a:pt x="206" y="179"/>
                    </a:lnTo>
                    <a:lnTo>
                      <a:pt x="199" y="179"/>
                    </a:lnTo>
                    <a:lnTo>
                      <a:pt x="199" y="179"/>
                    </a:lnTo>
                    <a:lnTo>
                      <a:pt x="193" y="179"/>
                    </a:lnTo>
                    <a:lnTo>
                      <a:pt x="189" y="177"/>
                    </a:lnTo>
                    <a:lnTo>
                      <a:pt x="184" y="175"/>
                    </a:lnTo>
                    <a:lnTo>
                      <a:pt x="180" y="170"/>
                    </a:lnTo>
                    <a:lnTo>
                      <a:pt x="170" y="161"/>
                    </a:lnTo>
                    <a:lnTo>
                      <a:pt x="161" y="151"/>
                    </a:lnTo>
                    <a:lnTo>
                      <a:pt x="152" y="139"/>
                    </a:lnTo>
                    <a:lnTo>
                      <a:pt x="142" y="130"/>
                    </a:lnTo>
                    <a:lnTo>
                      <a:pt x="137" y="126"/>
                    </a:lnTo>
                    <a:lnTo>
                      <a:pt x="131" y="123"/>
                    </a:lnTo>
                    <a:lnTo>
                      <a:pt x="124" y="122"/>
                    </a:lnTo>
                    <a:lnTo>
                      <a:pt x="117" y="121"/>
                    </a:lnTo>
                    <a:lnTo>
                      <a:pt x="117" y="121"/>
                    </a:lnTo>
                    <a:lnTo>
                      <a:pt x="116" y="122"/>
                    </a:lnTo>
                    <a:lnTo>
                      <a:pt x="115" y="123"/>
                    </a:lnTo>
                    <a:lnTo>
                      <a:pt x="112" y="126"/>
                    </a:lnTo>
                    <a:lnTo>
                      <a:pt x="108" y="130"/>
                    </a:lnTo>
                    <a:lnTo>
                      <a:pt x="106" y="131"/>
                    </a:lnTo>
                    <a:lnTo>
                      <a:pt x="104" y="132"/>
                    </a:lnTo>
                    <a:lnTo>
                      <a:pt x="104" y="132"/>
                    </a:lnTo>
                    <a:lnTo>
                      <a:pt x="97" y="131"/>
                    </a:lnTo>
                    <a:lnTo>
                      <a:pt x="91" y="129"/>
                    </a:lnTo>
                    <a:lnTo>
                      <a:pt x="86" y="125"/>
                    </a:lnTo>
                    <a:lnTo>
                      <a:pt x="82" y="121"/>
                    </a:lnTo>
                    <a:lnTo>
                      <a:pt x="77" y="117"/>
                    </a:lnTo>
                    <a:lnTo>
                      <a:pt x="71" y="114"/>
                    </a:lnTo>
                    <a:lnTo>
                      <a:pt x="66" y="111"/>
                    </a:lnTo>
                    <a:lnTo>
                      <a:pt x="59" y="110"/>
                    </a:lnTo>
                    <a:lnTo>
                      <a:pt x="59" y="110"/>
                    </a:lnTo>
                    <a:lnTo>
                      <a:pt x="51" y="111"/>
                    </a:lnTo>
                    <a:lnTo>
                      <a:pt x="43" y="115"/>
                    </a:lnTo>
                    <a:lnTo>
                      <a:pt x="33" y="121"/>
                    </a:lnTo>
                    <a:lnTo>
                      <a:pt x="25" y="126"/>
                    </a:lnTo>
                    <a:lnTo>
                      <a:pt x="18" y="134"/>
                    </a:lnTo>
                    <a:lnTo>
                      <a:pt x="12" y="141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12" y="163"/>
                    </a:lnTo>
                    <a:lnTo>
                      <a:pt x="23" y="169"/>
                    </a:lnTo>
                    <a:lnTo>
                      <a:pt x="33" y="174"/>
                    </a:lnTo>
                    <a:lnTo>
                      <a:pt x="44" y="177"/>
                    </a:lnTo>
                    <a:lnTo>
                      <a:pt x="62" y="183"/>
                    </a:lnTo>
                    <a:lnTo>
                      <a:pt x="69" y="185"/>
                    </a:lnTo>
                    <a:lnTo>
                      <a:pt x="74" y="187"/>
                    </a:lnTo>
                    <a:lnTo>
                      <a:pt x="74" y="187"/>
                    </a:lnTo>
                    <a:lnTo>
                      <a:pt x="85" y="198"/>
                    </a:lnTo>
                    <a:lnTo>
                      <a:pt x="89" y="202"/>
                    </a:lnTo>
                    <a:lnTo>
                      <a:pt x="91" y="207"/>
                    </a:lnTo>
                    <a:lnTo>
                      <a:pt x="92" y="210"/>
                    </a:lnTo>
                    <a:lnTo>
                      <a:pt x="92" y="214"/>
                    </a:lnTo>
                    <a:lnTo>
                      <a:pt x="91" y="216"/>
                    </a:lnTo>
                    <a:lnTo>
                      <a:pt x="89" y="218"/>
                    </a:lnTo>
                    <a:lnTo>
                      <a:pt x="85" y="221"/>
                    </a:lnTo>
                    <a:lnTo>
                      <a:pt x="81" y="223"/>
                    </a:lnTo>
                    <a:lnTo>
                      <a:pt x="67" y="224"/>
                    </a:lnTo>
                    <a:lnTo>
                      <a:pt x="48" y="223"/>
                    </a:lnTo>
                    <a:lnTo>
                      <a:pt x="27" y="221"/>
                    </a:lnTo>
                    <a:lnTo>
                      <a:pt x="27" y="221"/>
                    </a:lnTo>
                    <a:lnTo>
                      <a:pt x="25" y="244"/>
                    </a:lnTo>
                    <a:lnTo>
                      <a:pt x="24" y="258"/>
                    </a:lnTo>
                    <a:lnTo>
                      <a:pt x="27" y="272"/>
                    </a:lnTo>
                    <a:lnTo>
                      <a:pt x="27" y="272"/>
                    </a:lnTo>
                    <a:lnTo>
                      <a:pt x="40" y="271"/>
                    </a:lnTo>
                    <a:lnTo>
                      <a:pt x="55" y="274"/>
                    </a:lnTo>
                    <a:lnTo>
                      <a:pt x="71" y="277"/>
                    </a:lnTo>
                    <a:lnTo>
                      <a:pt x="86" y="283"/>
                    </a:lnTo>
                    <a:lnTo>
                      <a:pt x="100" y="291"/>
                    </a:lnTo>
                    <a:lnTo>
                      <a:pt x="107" y="294"/>
                    </a:lnTo>
                    <a:lnTo>
                      <a:pt x="112" y="299"/>
                    </a:lnTo>
                    <a:lnTo>
                      <a:pt x="116" y="304"/>
                    </a:lnTo>
                    <a:lnTo>
                      <a:pt x="120" y="309"/>
                    </a:lnTo>
                    <a:lnTo>
                      <a:pt x="121" y="314"/>
                    </a:lnTo>
                    <a:lnTo>
                      <a:pt x="122" y="320"/>
                    </a:lnTo>
                    <a:lnTo>
                      <a:pt x="122" y="320"/>
                    </a:lnTo>
                    <a:lnTo>
                      <a:pt x="121" y="327"/>
                    </a:lnTo>
                    <a:lnTo>
                      <a:pt x="119" y="333"/>
                    </a:lnTo>
                    <a:lnTo>
                      <a:pt x="114" y="340"/>
                    </a:lnTo>
                    <a:lnTo>
                      <a:pt x="109" y="346"/>
                    </a:lnTo>
                    <a:lnTo>
                      <a:pt x="105" y="353"/>
                    </a:lnTo>
                    <a:lnTo>
                      <a:pt x="100" y="361"/>
                    </a:lnTo>
                    <a:lnTo>
                      <a:pt x="98" y="370"/>
                    </a:lnTo>
                    <a:lnTo>
                      <a:pt x="97" y="382"/>
                    </a:lnTo>
                    <a:lnTo>
                      <a:pt x="97" y="382"/>
                    </a:lnTo>
                    <a:lnTo>
                      <a:pt x="97" y="388"/>
                    </a:lnTo>
                    <a:lnTo>
                      <a:pt x="98" y="393"/>
                    </a:lnTo>
                    <a:lnTo>
                      <a:pt x="100" y="398"/>
                    </a:lnTo>
                    <a:lnTo>
                      <a:pt x="102" y="403"/>
                    </a:lnTo>
                    <a:lnTo>
                      <a:pt x="109" y="411"/>
                    </a:lnTo>
                    <a:lnTo>
                      <a:pt x="116" y="417"/>
                    </a:lnTo>
                    <a:lnTo>
                      <a:pt x="124" y="424"/>
                    </a:lnTo>
                    <a:lnTo>
                      <a:pt x="130" y="431"/>
                    </a:lnTo>
                    <a:lnTo>
                      <a:pt x="135" y="439"/>
                    </a:lnTo>
                    <a:lnTo>
                      <a:pt x="136" y="444"/>
                    </a:lnTo>
                    <a:lnTo>
                      <a:pt x="137" y="449"/>
                    </a:lnTo>
                    <a:lnTo>
                      <a:pt x="137" y="449"/>
                    </a:lnTo>
                    <a:lnTo>
                      <a:pt x="136" y="461"/>
                    </a:lnTo>
                    <a:lnTo>
                      <a:pt x="134" y="474"/>
                    </a:lnTo>
                    <a:lnTo>
                      <a:pt x="130" y="487"/>
                    </a:lnTo>
                    <a:lnTo>
                      <a:pt x="129" y="499"/>
                    </a:lnTo>
                    <a:lnTo>
                      <a:pt x="129" y="499"/>
                    </a:lnTo>
                    <a:lnTo>
                      <a:pt x="130" y="498"/>
                    </a:lnTo>
                    <a:lnTo>
                      <a:pt x="132" y="498"/>
                    </a:lnTo>
                    <a:lnTo>
                      <a:pt x="136" y="499"/>
                    </a:lnTo>
                    <a:lnTo>
                      <a:pt x="140" y="499"/>
                    </a:lnTo>
                    <a:lnTo>
                      <a:pt x="140" y="499"/>
                    </a:lnTo>
                    <a:lnTo>
                      <a:pt x="145" y="500"/>
                    </a:lnTo>
                    <a:lnTo>
                      <a:pt x="150" y="500"/>
                    </a:lnTo>
                    <a:lnTo>
                      <a:pt x="154" y="503"/>
                    </a:lnTo>
                    <a:lnTo>
                      <a:pt x="158" y="505"/>
                    </a:lnTo>
                    <a:lnTo>
                      <a:pt x="166" y="512"/>
                    </a:lnTo>
                    <a:lnTo>
                      <a:pt x="174" y="521"/>
                    </a:lnTo>
                    <a:lnTo>
                      <a:pt x="174" y="521"/>
                    </a:lnTo>
                    <a:lnTo>
                      <a:pt x="174" y="516"/>
                    </a:lnTo>
                    <a:lnTo>
                      <a:pt x="176" y="512"/>
                    </a:lnTo>
                    <a:lnTo>
                      <a:pt x="178" y="508"/>
                    </a:lnTo>
                    <a:lnTo>
                      <a:pt x="182" y="505"/>
                    </a:lnTo>
                    <a:lnTo>
                      <a:pt x="186" y="503"/>
                    </a:lnTo>
                    <a:lnTo>
                      <a:pt x="190" y="500"/>
                    </a:lnTo>
                    <a:lnTo>
                      <a:pt x="199" y="499"/>
                    </a:lnTo>
                    <a:lnTo>
                      <a:pt x="199" y="499"/>
                    </a:lnTo>
                    <a:lnTo>
                      <a:pt x="205" y="500"/>
                    </a:lnTo>
                    <a:lnTo>
                      <a:pt x="209" y="501"/>
                    </a:lnTo>
                    <a:lnTo>
                      <a:pt x="218" y="507"/>
                    </a:lnTo>
                    <a:lnTo>
                      <a:pt x="226" y="512"/>
                    </a:lnTo>
                    <a:lnTo>
                      <a:pt x="230" y="513"/>
                    </a:lnTo>
                    <a:lnTo>
                      <a:pt x="236" y="514"/>
                    </a:lnTo>
                    <a:lnTo>
                      <a:pt x="236" y="514"/>
                    </a:lnTo>
                    <a:lnTo>
                      <a:pt x="241" y="513"/>
                    </a:lnTo>
                    <a:lnTo>
                      <a:pt x="244" y="511"/>
                    </a:lnTo>
                    <a:lnTo>
                      <a:pt x="247" y="508"/>
                    </a:lnTo>
                    <a:lnTo>
                      <a:pt x="250" y="504"/>
                    </a:lnTo>
                    <a:lnTo>
                      <a:pt x="253" y="495"/>
                    </a:lnTo>
                    <a:lnTo>
                      <a:pt x="255" y="489"/>
                    </a:lnTo>
                    <a:lnTo>
                      <a:pt x="258" y="484"/>
                    </a:lnTo>
                    <a:lnTo>
                      <a:pt x="258" y="484"/>
                    </a:lnTo>
                    <a:lnTo>
                      <a:pt x="273" y="484"/>
                    </a:lnTo>
                    <a:lnTo>
                      <a:pt x="273" y="484"/>
                    </a:lnTo>
                    <a:lnTo>
                      <a:pt x="273" y="484"/>
                    </a:lnTo>
                    <a:lnTo>
                      <a:pt x="273" y="492"/>
                    </a:lnTo>
                    <a:lnTo>
                      <a:pt x="275" y="500"/>
                    </a:lnTo>
                    <a:lnTo>
                      <a:pt x="276" y="507"/>
                    </a:lnTo>
                    <a:lnTo>
                      <a:pt x="280" y="514"/>
                    </a:lnTo>
                    <a:lnTo>
                      <a:pt x="288" y="526"/>
                    </a:lnTo>
                    <a:lnTo>
                      <a:pt x="296" y="536"/>
                    </a:lnTo>
                    <a:lnTo>
                      <a:pt x="314" y="556"/>
                    </a:lnTo>
                    <a:lnTo>
                      <a:pt x="322" y="566"/>
                    </a:lnTo>
                    <a:lnTo>
                      <a:pt x="325" y="572"/>
                    </a:lnTo>
                    <a:lnTo>
                      <a:pt x="327" y="576"/>
                    </a:lnTo>
                    <a:lnTo>
                      <a:pt x="327" y="576"/>
                    </a:lnTo>
                    <a:lnTo>
                      <a:pt x="329" y="584"/>
                    </a:lnTo>
                    <a:lnTo>
                      <a:pt x="331" y="592"/>
                    </a:lnTo>
                    <a:lnTo>
                      <a:pt x="334" y="607"/>
                    </a:lnTo>
                    <a:lnTo>
                      <a:pt x="336" y="613"/>
                    </a:lnTo>
                    <a:lnTo>
                      <a:pt x="339" y="617"/>
                    </a:lnTo>
                    <a:lnTo>
                      <a:pt x="345" y="620"/>
                    </a:lnTo>
                    <a:lnTo>
                      <a:pt x="353" y="621"/>
                    </a:lnTo>
                    <a:lnTo>
                      <a:pt x="353" y="621"/>
                    </a:lnTo>
                    <a:lnTo>
                      <a:pt x="358" y="621"/>
                    </a:lnTo>
                    <a:lnTo>
                      <a:pt x="363" y="622"/>
                    </a:lnTo>
                    <a:lnTo>
                      <a:pt x="372" y="626"/>
                    </a:lnTo>
                    <a:lnTo>
                      <a:pt x="379" y="630"/>
                    </a:lnTo>
                    <a:lnTo>
                      <a:pt x="382" y="632"/>
                    </a:lnTo>
                    <a:lnTo>
                      <a:pt x="386" y="632"/>
                    </a:lnTo>
                    <a:lnTo>
                      <a:pt x="386" y="632"/>
                    </a:lnTo>
                    <a:lnTo>
                      <a:pt x="391" y="632"/>
                    </a:lnTo>
                    <a:lnTo>
                      <a:pt x="395" y="630"/>
                    </a:lnTo>
                    <a:lnTo>
                      <a:pt x="398" y="628"/>
                    </a:lnTo>
                    <a:lnTo>
                      <a:pt x="400" y="626"/>
                    </a:lnTo>
                    <a:lnTo>
                      <a:pt x="403" y="623"/>
                    </a:lnTo>
                    <a:lnTo>
                      <a:pt x="404" y="619"/>
                    </a:lnTo>
                    <a:lnTo>
                      <a:pt x="405" y="610"/>
                    </a:lnTo>
                    <a:lnTo>
                      <a:pt x="405" y="610"/>
                    </a:lnTo>
                    <a:lnTo>
                      <a:pt x="407" y="606"/>
                    </a:lnTo>
                    <a:lnTo>
                      <a:pt x="409" y="603"/>
                    </a:lnTo>
                    <a:lnTo>
                      <a:pt x="410" y="596"/>
                    </a:lnTo>
                    <a:lnTo>
                      <a:pt x="411" y="592"/>
                    </a:lnTo>
                    <a:lnTo>
                      <a:pt x="412" y="589"/>
                    </a:lnTo>
                    <a:lnTo>
                      <a:pt x="415" y="585"/>
                    </a:lnTo>
                    <a:lnTo>
                      <a:pt x="420" y="584"/>
                    </a:lnTo>
                    <a:lnTo>
                      <a:pt x="420" y="584"/>
                    </a:lnTo>
                    <a:lnTo>
                      <a:pt x="437" y="577"/>
                    </a:lnTo>
                    <a:lnTo>
                      <a:pt x="456" y="573"/>
                    </a:lnTo>
                    <a:lnTo>
                      <a:pt x="472" y="567"/>
                    </a:lnTo>
                    <a:lnTo>
                      <a:pt x="487" y="560"/>
                    </a:lnTo>
                    <a:lnTo>
                      <a:pt x="494" y="557"/>
                    </a:lnTo>
                    <a:lnTo>
                      <a:pt x="499" y="552"/>
                    </a:lnTo>
                    <a:lnTo>
                      <a:pt x="505" y="546"/>
                    </a:lnTo>
                    <a:lnTo>
                      <a:pt x="510" y="541"/>
                    </a:lnTo>
                    <a:lnTo>
                      <a:pt x="513" y="534"/>
                    </a:lnTo>
                    <a:lnTo>
                      <a:pt x="516" y="526"/>
                    </a:lnTo>
                    <a:lnTo>
                      <a:pt x="518" y="516"/>
                    </a:lnTo>
                    <a:lnTo>
                      <a:pt x="518" y="506"/>
                    </a:lnTo>
                    <a:lnTo>
                      <a:pt x="518" y="506"/>
                    </a:lnTo>
                    <a:lnTo>
                      <a:pt x="518" y="492"/>
                    </a:lnTo>
                    <a:lnTo>
                      <a:pt x="518" y="492"/>
                    </a:lnTo>
                    <a:lnTo>
                      <a:pt x="501" y="492"/>
                    </a:lnTo>
                    <a:lnTo>
                      <a:pt x="501" y="492"/>
                    </a:lnTo>
                    <a:lnTo>
                      <a:pt x="501" y="492"/>
                    </a:lnTo>
                    <a:lnTo>
                      <a:pt x="496" y="497"/>
                    </a:lnTo>
                    <a:lnTo>
                      <a:pt x="494" y="500"/>
                    </a:lnTo>
                    <a:lnTo>
                      <a:pt x="490" y="503"/>
                    </a:lnTo>
                    <a:lnTo>
                      <a:pt x="482" y="503"/>
                    </a:lnTo>
                    <a:lnTo>
                      <a:pt x="482" y="503"/>
                    </a:lnTo>
                    <a:lnTo>
                      <a:pt x="479" y="503"/>
                    </a:lnTo>
                    <a:lnTo>
                      <a:pt x="475" y="501"/>
                    </a:lnTo>
                    <a:lnTo>
                      <a:pt x="473" y="499"/>
                    </a:lnTo>
                    <a:lnTo>
                      <a:pt x="472" y="497"/>
                    </a:lnTo>
                    <a:lnTo>
                      <a:pt x="471" y="492"/>
                    </a:lnTo>
                    <a:lnTo>
                      <a:pt x="471" y="489"/>
                    </a:lnTo>
                    <a:lnTo>
                      <a:pt x="471" y="489"/>
                    </a:lnTo>
                    <a:lnTo>
                      <a:pt x="471" y="489"/>
                    </a:lnTo>
                    <a:lnTo>
                      <a:pt x="470" y="489"/>
                    </a:lnTo>
                    <a:lnTo>
                      <a:pt x="467" y="487"/>
                    </a:lnTo>
                    <a:lnTo>
                      <a:pt x="467" y="481"/>
                    </a:lnTo>
                    <a:lnTo>
                      <a:pt x="467" y="481"/>
                    </a:lnTo>
                    <a:lnTo>
                      <a:pt x="464" y="467"/>
                    </a:lnTo>
                    <a:lnTo>
                      <a:pt x="464" y="467"/>
                    </a:lnTo>
                    <a:lnTo>
                      <a:pt x="464" y="467"/>
                    </a:lnTo>
                    <a:lnTo>
                      <a:pt x="460" y="466"/>
                    </a:lnTo>
                    <a:lnTo>
                      <a:pt x="456" y="465"/>
                    </a:lnTo>
                    <a:lnTo>
                      <a:pt x="448" y="460"/>
                    </a:lnTo>
                    <a:lnTo>
                      <a:pt x="440" y="453"/>
                    </a:lnTo>
                    <a:lnTo>
                      <a:pt x="430" y="445"/>
                    </a:lnTo>
                    <a:lnTo>
                      <a:pt x="423" y="436"/>
                    </a:lnTo>
                    <a:lnTo>
                      <a:pt x="418" y="427"/>
                    </a:lnTo>
                    <a:lnTo>
                      <a:pt x="413" y="416"/>
                    </a:lnTo>
                    <a:lnTo>
                      <a:pt x="412" y="408"/>
                    </a:lnTo>
                    <a:lnTo>
                      <a:pt x="412" y="408"/>
                    </a:lnTo>
                    <a:lnTo>
                      <a:pt x="412" y="400"/>
                    </a:lnTo>
                    <a:lnTo>
                      <a:pt x="413" y="393"/>
                    </a:lnTo>
                    <a:lnTo>
                      <a:pt x="418" y="381"/>
                    </a:lnTo>
                    <a:lnTo>
                      <a:pt x="421" y="367"/>
                    </a:lnTo>
                    <a:lnTo>
                      <a:pt x="422" y="360"/>
                    </a:lnTo>
                    <a:lnTo>
                      <a:pt x="423" y="353"/>
                    </a:lnTo>
                    <a:lnTo>
                      <a:pt x="423" y="353"/>
                    </a:lnTo>
                    <a:lnTo>
                      <a:pt x="422" y="348"/>
                    </a:lnTo>
                    <a:lnTo>
                      <a:pt x="422" y="344"/>
                    </a:lnTo>
                    <a:lnTo>
                      <a:pt x="419" y="337"/>
                    </a:lnTo>
                    <a:lnTo>
                      <a:pt x="414" y="331"/>
                    </a:lnTo>
                    <a:lnTo>
                      <a:pt x="409" y="325"/>
                    </a:lnTo>
                    <a:lnTo>
                      <a:pt x="403" y="321"/>
                    </a:lnTo>
                    <a:lnTo>
                      <a:pt x="398" y="316"/>
                    </a:lnTo>
                    <a:lnTo>
                      <a:pt x="395" y="312"/>
                    </a:lnTo>
                    <a:lnTo>
                      <a:pt x="394" y="305"/>
                    </a:lnTo>
                    <a:lnTo>
                      <a:pt x="394" y="305"/>
                    </a:lnTo>
                    <a:lnTo>
                      <a:pt x="394" y="301"/>
                    </a:lnTo>
                    <a:lnTo>
                      <a:pt x="395" y="298"/>
                    </a:lnTo>
                    <a:lnTo>
                      <a:pt x="399" y="291"/>
                    </a:lnTo>
                    <a:lnTo>
                      <a:pt x="405" y="284"/>
                    </a:lnTo>
                    <a:lnTo>
                      <a:pt x="412" y="278"/>
                    </a:lnTo>
                    <a:lnTo>
                      <a:pt x="421" y="272"/>
                    </a:lnTo>
                    <a:lnTo>
                      <a:pt x="429" y="268"/>
                    </a:lnTo>
                    <a:lnTo>
                      <a:pt x="437" y="266"/>
                    </a:lnTo>
                    <a:lnTo>
                      <a:pt x="445" y="264"/>
                    </a:lnTo>
                    <a:lnTo>
                      <a:pt x="445" y="264"/>
                    </a:lnTo>
                    <a:lnTo>
                      <a:pt x="451" y="264"/>
                    </a:lnTo>
                    <a:lnTo>
                      <a:pt x="458" y="266"/>
                    </a:lnTo>
                    <a:lnTo>
                      <a:pt x="470" y="270"/>
                    </a:lnTo>
                    <a:lnTo>
                      <a:pt x="480" y="274"/>
                    </a:lnTo>
                    <a:lnTo>
                      <a:pt x="487" y="275"/>
                    </a:lnTo>
                    <a:lnTo>
                      <a:pt x="494" y="276"/>
                    </a:lnTo>
                    <a:lnTo>
                      <a:pt x="494" y="276"/>
                    </a:lnTo>
                    <a:lnTo>
                      <a:pt x="503" y="275"/>
                    </a:lnTo>
                    <a:lnTo>
                      <a:pt x="506" y="272"/>
                    </a:lnTo>
                    <a:lnTo>
                      <a:pt x="509" y="271"/>
                    </a:lnTo>
                    <a:lnTo>
                      <a:pt x="511" y="269"/>
                    </a:lnTo>
                    <a:lnTo>
                      <a:pt x="513" y="266"/>
                    </a:lnTo>
                    <a:lnTo>
                      <a:pt x="516" y="260"/>
                    </a:lnTo>
                    <a:lnTo>
                      <a:pt x="516" y="252"/>
                    </a:lnTo>
                    <a:lnTo>
                      <a:pt x="516" y="243"/>
                    </a:lnTo>
                    <a:lnTo>
                      <a:pt x="514" y="224"/>
                    </a:lnTo>
                    <a:lnTo>
                      <a:pt x="514" y="224"/>
                    </a:lnTo>
                    <a:lnTo>
                      <a:pt x="514" y="179"/>
                    </a:lnTo>
                    <a:lnTo>
                      <a:pt x="514" y="179"/>
                    </a:lnTo>
                    <a:lnTo>
                      <a:pt x="516" y="172"/>
                    </a:lnTo>
                    <a:lnTo>
                      <a:pt x="517" y="167"/>
                    </a:lnTo>
                    <a:lnTo>
                      <a:pt x="519" y="161"/>
                    </a:lnTo>
                    <a:lnTo>
                      <a:pt x="521" y="156"/>
                    </a:lnTo>
                    <a:lnTo>
                      <a:pt x="529" y="148"/>
                    </a:lnTo>
                    <a:lnTo>
                      <a:pt x="537" y="140"/>
                    </a:lnTo>
                    <a:lnTo>
                      <a:pt x="545" y="132"/>
                    </a:lnTo>
                    <a:lnTo>
                      <a:pt x="552" y="123"/>
                    </a:lnTo>
                    <a:lnTo>
                      <a:pt x="555" y="117"/>
                    </a:lnTo>
                    <a:lnTo>
                      <a:pt x="557" y="111"/>
                    </a:lnTo>
                    <a:lnTo>
                      <a:pt x="558" y="104"/>
                    </a:lnTo>
                    <a:lnTo>
                      <a:pt x="559" y="95"/>
                    </a:lnTo>
                    <a:lnTo>
                      <a:pt x="559" y="95"/>
                    </a:lnTo>
                    <a:lnTo>
                      <a:pt x="558" y="86"/>
                    </a:lnTo>
                    <a:lnTo>
                      <a:pt x="556" y="78"/>
                    </a:lnTo>
                    <a:lnTo>
                      <a:pt x="552" y="70"/>
                    </a:lnTo>
                    <a:lnTo>
                      <a:pt x="548" y="63"/>
                    </a:lnTo>
                    <a:lnTo>
                      <a:pt x="541" y="48"/>
                    </a:lnTo>
                    <a:lnTo>
                      <a:pt x="539" y="41"/>
                    </a:lnTo>
                    <a:lnTo>
                      <a:pt x="537" y="33"/>
                    </a:lnTo>
                    <a:lnTo>
                      <a:pt x="537" y="33"/>
                    </a:lnTo>
                    <a:lnTo>
                      <a:pt x="531" y="29"/>
                    </a:lnTo>
                    <a:lnTo>
                      <a:pt x="525" y="26"/>
                    </a:lnTo>
                    <a:lnTo>
                      <a:pt x="518" y="25"/>
                    </a:lnTo>
                    <a:lnTo>
                      <a:pt x="518" y="25"/>
                    </a:lnTo>
                    <a:lnTo>
                      <a:pt x="518" y="2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0" name="Freeform 86"/>
              <p:cNvSpPr>
                <a:spLocks/>
              </p:cNvSpPr>
              <p:nvPr/>
            </p:nvSpPr>
            <p:spPr bwMode="auto">
              <a:xfrm>
                <a:off x="5375812" y="5262313"/>
                <a:ext cx="190999" cy="228714"/>
              </a:xfrm>
              <a:custGeom>
                <a:avLst/>
                <a:gdLst/>
                <a:ahLst/>
                <a:cxnLst>
                  <a:cxn ang="0">
                    <a:pos x="204" y="393"/>
                  </a:cxn>
                  <a:cxn ang="0">
                    <a:pos x="214" y="366"/>
                  </a:cxn>
                  <a:cxn ang="0">
                    <a:pos x="241" y="337"/>
                  </a:cxn>
                  <a:cxn ang="0">
                    <a:pos x="267" y="310"/>
                  </a:cxn>
                  <a:cxn ang="0">
                    <a:pos x="279" y="285"/>
                  </a:cxn>
                  <a:cxn ang="0">
                    <a:pos x="279" y="269"/>
                  </a:cxn>
                  <a:cxn ang="0">
                    <a:pos x="273" y="253"/>
                  </a:cxn>
                  <a:cxn ang="0">
                    <a:pos x="276" y="248"/>
                  </a:cxn>
                  <a:cxn ang="0">
                    <a:pos x="296" y="229"/>
                  </a:cxn>
                  <a:cxn ang="0">
                    <a:pos x="296" y="223"/>
                  </a:cxn>
                  <a:cxn ang="0">
                    <a:pos x="273" y="202"/>
                  </a:cxn>
                  <a:cxn ang="0">
                    <a:pos x="274" y="195"/>
                  </a:cxn>
                  <a:cxn ang="0">
                    <a:pos x="287" y="184"/>
                  </a:cxn>
                  <a:cxn ang="0">
                    <a:pos x="286" y="175"/>
                  </a:cxn>
                  <a:cxn ang="0">
                    <a:pos x="283" y="165"/>
                  </a:cxn>
                  <a:cxn ang="0">
                    <a:pos x="297" y="140"/>
                  </a:cxn>
                  <a:cxn ang="0">
                    <a:pos x="289" y="117"/>
                  </a:cxn>
                  <a:cxn ang="0">
                    <a:pos x="239" y="103"/>
                  </a:cxn>
                  <a:cxn ang="0">
                    <a:pos x="166" y="81"/>
                  </a:cxn>
                  <a:cxn ang="0">
                    <a:pos x="157" y="77"/>
                  </a:cxn>
                  <a:cxn ang="0">
                    <a:pos x="140" y="50"/>
                  </a:cxn>
                  <a:cxn ang="0">
                    <a:pos x="125" y="30"/>
                  </a:cxn>
                  <a:cxn ang="0">
                    <a:pos x="111" y="26"/>
                  </a:cxn>
                  <a:cxn ang="0">
                    <a:pos x="85" y="26"/>
                  </a:cxn>
                  <a:cxn ang="0">
                    <a:pos x="71" y="20"/>
                  </a:cxn>
                  <a:cxn ang="0">
                    <a:pos x="59" y="4"/>
                  </a:cxn>
                  <a:cxn ang="0">
                    <a:pos x="51" y="4"/>
                  </a:cxn>
                  <a:cxn ang="0">
                    <a:pos x="42" y="20"/>
                  </a:cxn>
                  <a:cxn ang="0">
                    <a:pos x="34" y="40"/>
                  </a:cxn>
                  <a:cxn ang="0">
                    <a:pos x="26" y="49"/>
                  </a:cxn>
                  <a:cxn ang="0">
                    <a:pos x="5" y="65"/>
                  </a:cxn>
                  <a:cxn ang="0">
                    <a:pos x="0" y="77"/>
                  </a:cxn>
                  <a:cxn ang="0">
                    <a:pos x="3" y="93"/>
                  </a:cxn>
                  <a:cxn ang="0">
                    <a:pos x="11" y="102"/>
                  </a:cxn>
                  <a:cxn ang="0">
                    <a:pos x="36" y="112"/>
                  </a:cxn>
                  <a:cxn ang="0">
                    <a:pos x="45" y="127"/>
                  </a:cxn>
                  <a:cxn ang="0">
                    <a:pos x="49" y="153"/>
                  </a:cxn>
                  <a:cxn ang="0">
                    <a:pos x="53" y="173"/>
                  </a:cxn>
                  <a:cxn ang="0">
                    <a:pos x="66" y="184"/>
                  </a:cxn>
                  <a:cxn ang="0">
                    <a:pos x="105" y="194"/>
                  </a:cxn>
                  <a:cxn ang="0">
                    <a:pos x="119" y="203"/>
                  </a:cxn>
                  <a:cxn ang="0">
                    <a:pos x="121" y="209"/>
                  </a:cxn>
                  <a:cxn ang="0">
                    <a:pos x="120" y="262"/>
                  </a:cxn>
                  <a:cxn ang="0">
                    <a:pos x="120" y="285"/>
                  </a:cxn>
                  <a:cxn ang="0">
                    <a:pos x="126" y="298"/>
                  </a:cxn>
                  <a:cxn ang="0">
                    <a:pos x="138" y="309"/>
                  </a:cxn>
                  <a:cxn ang="0">
                    <a:pos x="155" y="314"/>
                  </a:cxn>
                  <a:cxn ang="0">
                    <a:pos x="163" y="323"/>
                  </a:cxn>
                  <a:cxn ang="0">
                    <a:pos x="203" y="405"/>
                  </a:cxn>
                </a:cxnLst>
                <a:rect l="0" t="0" r="r" b="b"/>
                <a:pathLst>
                  <a:path w="305" h="405">
                    <a:moveTo>
                      <a:pt x="203" y="405"/>
                    </a:moveTo>
                    <a:lnTo>
                      <a:pt x="203" y="405"/>
                    </a:lnTo>
                    <a:lnTo>
                      <a:pt x="204" y="393"/>
                    </a:lnTo>
                    <a:lnTo>
                      <a:pt x="206" y="383"/>
                    </a:lnTo>
                    <a:lnTo>
                      <a:pt x="210" y="374"/>
                    </a:lnTo>
                    <a:lnTo>
                      <a:pt x="214" y="366"/>
                    </a:lnTo>
                    <a:lnTo>
                      <a:pt x="220" y="358"/>
                    </a:lnTo>
                    <a:lnTo>
                      <a:pt x="227" y="351"/>
                    </a:lnTo>
                    <a:lnTo>
                      <a:pt x="241" y="337"/>
                    </a:lnTo>
                    <a:lnTo>
                      <a:pt x="256" y="324"/>
                    </a:lnTo>
                    <a:lnTo>
                      <a:pt x="262" y="317"/>
                    </a:lnTo>
                    <a:lnTo>
                      <a:pt x="267" y="310"/>
                    </a:lnTo>
                    <a:lnTo>
                      <a:pt x="273" y="302"/>
                    </a:lnTo>
                    <a:lnTo>
                      <a:pt x="276" y="294"/>
                    </a:lnTo>
                    <a:lnTo>
                      <a:pt x="279" y="285"/>
                    </a:lnTo>
                    <a:lnTo>
                      <a:pt x="280" y="276"/>
                    </a:lnTo>
                    <a:lnTo>
                      <a:pt x="280" y="276"/>
                    </a:lnTo>
                    <a:lnTo>
                      <a:pt x="279" y="269"/>
                    </a:lnTo>
                    <a:lnTo>
                      <a:pt x="276" y="263"/>
                    </a:lnTo>
                    <a:lnTo>
                      <a:pt x="274" y="259"/>
                    </a:lnTo>
                    <a:lnTo>
                      <a:pt x="273" y="253"/>
                    </a:lnTo>
                    <a:lnTo>
                      <a:pt x="273" y="253"/>
                    </a:lnTo>
                    <a:lnTo>
                      <a:pt x="273" y="251"/>
                    </a:lnTo>
                    <a:lnTo>
                      <a:pt x="276" y="248"/>
                    </a:lnTo>
                    <a:lnTo>
                      <a:pt x="283" y="241"/>
                    </a:lnTo>
                    <a:lnTo>
                      <a:pt x="293" y="233"/>
                    </a:lnTo>
                    <a:lnTo>
                      <a:pt x="296" y="229"/>
                    </a:lnTo>
                    <a:lnTo>
                      <a:pt x="298" y="224"/>
                    </a:lnTo>
                    <a:lnTo>
                      <a:pt x="298" y="224"/>
                    </a:lnTo>
                    <a:lnTo>
                      <a:pt x="296" y="223"/>
                    </a:lnTo>
                    <a:lnTo>
                      <a:pt x="293" y="221"/>
                    </a:lnTo>
                    <a:lnTo>
                      <a:pt x="283" y="213"/>
                    </a:lnTo>
                    <a:lnTo>
                      <a:pt x="273" y="202"/>
                    </a:lnTo>
                    <a:lnTo>
                      <a:pt x="273" y="202"/>
                    </a:lnTo>
                    <a:lnTo>
                      <a:pt x="273" y="199"/>
                    </a:lnTo>
                    <a:lnTo>
                      <a:pt x="274" y="195"/>
                    </a:lnTo>
                    <a:lnTo>
                      <a:pt x="278" y="192"/>
                    </a:lnTo>
                    <a:lnTo>
                      <a:pt x="282" y="188"/>
                    </a:lnTo>
                    <a:lnTo>
                      <a:pt x="287" y="184"/>
                    </a:lnTo>
                    <a:lnTo>
                      <a:pt x="287" y="184"/>
                    </a:lnTo>
                    <a:lnTo>
                      <a:pt x="287" y="179"/>
                    </a:lnTo>
                    <a:lnTo>
                      <a:pt x="286" y="175"/>
                    </a:lnTo>
                    <a:lnTo>
                      <a:pt x="283" y="170"/>
                    </a:lnTo>
                    <a:lnTo>
                      <a:pt x="283" y="165"/>
                    </a:lnTo>
                    <a:lnTo>
                      <a:pt x="283" y="165"/>
                    </a:lnTo>
                    <a:lnTo>
                      <a:pt x="285" y="161"/>
                    </a:lnTo>
                    <a:lnTo>
                      <a:pt x="290" y="152"/>
                    </a:lnTo>
                    <a:lnTo>
                      <a:pt x="297" y="140"/>
                    </a:lnTo>
                    <a:lnTo>
                      <a:pt x="305" y="125"/>
                    </a:lnTo>
                    <a:lnTo>
                      <a:pt x="305" y="125"/>
                    </a:lnTo>
                    <a:lnTo>
                      <a:pt x="289" y="117"/>
                    </a:lnTo>
                    <a:lnTo>
                      <a:pt x="272" y="111"/>
                    </a:lnTo>
                    <a:lnTo>
                      <a:pt x="256" y="107"/>
                    </a:lnTo>
                    <a:lnTo>
                      <a:pt x="239" y="103"/>
                    </a:lnTo>
                    <a:lnTo>
                      <a:pt x="203" y="94"/>
                    </a:lnTo>
                    <a:lnTo>
                      <a:pt x="184" y="88"/>
                    </a:lnTo>
                    <a:lnTo>
                      <a:pt x="166" y="81"/>
                    </a:lnTo>
                    <a:lnTo>
                      <a:pt x="166" y="81"/>
                    </a:lnTo>
                    <a:lnTo>
                      <a:pt x="161" y="79"/>
                    </a:lnTo>
                    <a:lnTo>
                      <a:pt x="157" y="77"/>
                    </a:lnTo>
                    <a:lnTo>
                      <a:pt x="151" y="69"/>
                    </a:lnTo>
                    <a:lnTo>
                      <a:pt x="145" y="60"/>
                    </a:lnTo>
                    <a:lnTo>
                      <a:pt x="140" y="50"/>
                    </a:lnTo>
                    <a:lnTo>
                      <a:pt x="135" y="41"/>
                    </a:lnTo>
                    <a:lnTo>
                      <a:pt x="128" y="33"/>
                    </a:lnTo>
                    <a:lnTo>
                      <a:pt x="125" y="30"/>
                    </a:lnTo>
                    <a:lnTo>
                      <a:pt x="121" y="27"/>
                    </a:lnTo>
                    <a:lnTo>
                      <a:pt x="117" y="26"/>
                    </a:lnTo>
                    <a:lnTo>
                      <a:pt x="111" y="26"/>
                    </a:lnTo>
                    <a:lnTo>
                      <a:pt x="111" y="26"/>
                    </a:lnTo>
                    <a:lnTo>
                      <a:pt x="85" y="26"/>
                    </a:lnTo>
                    <a:lnTo>
                      <a:pt x="85" y="26"/>
                    </a:lnTo>
                    <a:lnTo>
                      <a:pt x="79" y="25"/>
                    </a:lnTo>
                    <a:lnTo>
                      <a:pt x="74" y="23"/>
                    </a:lnTo>
                    <a:lnTo>
                      <a:pt x="71" y="20"/>
                    </a:lnTo>
                    <a:lnTo>
                      <a:pt x="68" y="17"/>
                    </a:lnTo>
                    <a:lnTo>
                      <a:pt x="62" y="9"/>
                    </a:lnTo>
                    <a:lnTo>
                      <a:pt x="59" y="4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8" y="9"/>
                    </a:lnTo>
                    <a:lnTo>
                      <a:pt x="44" y="15"/>
                    </a:lnTo>
                    <a:lnTo>
                      <a:pt x="42" y="20"/>
                    </a:lnTo>
                    <a:lnTo>
                      <a:pt x="38" y="31"/>
                    </a:lnTo>
                    <a:lnTo>
                      <a:pt x="36" y="35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30" y="46"/>
                    </a:lnTo>
                    <a:lnTo>
                      <a:pt x="26" y="49"/>
                    </a:lnTo>
                    <a:lnTo>
                      <a:pt x="14" y="57"/>
                    </a:lnTo>
                    <a:lnTo>
                      <a:pt x="8" y="61"/>
                    </a:lnTo>
                    <a:lnTo>
                      <a:pt x="5" y="65"/>
                    </a:lnTo>
                    <a:lnTo>
                      <a:pt x="1" y="71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88"/>
                    </a:lnTo>
                    <a:lnTo>
                      <a:pt x="3" y="93"/>
                    </a:lnTo>
                    <a:lnTo>
                      <a:pt x="5" y="96"/>
                    </a:lnTo>
                    <a:lnTo>
                      <a:pt x="7" y="100"/>
                    </a:lnTo>
                    <a:lnTo>
                      <a:pt x="11" y="102"/>
                    </a:lnTo>
                    <a:lnTo>
                      <a:pt x="16" y="106"/>
                    </a:lnTo>
                    <a:lnTo>
                      <a:pt x="30" y="110"/>
                    </a:lnTo>
                    <a:lnTo>
                      <a:pt x="36" y="112"/>
                    </a:lnTo>
                    <a:lnTo>
                      <a:pt x="41" y="117"/>
                    </a:lnTo>
                    <a:lnTo>
                      <a:pt x="41" y="117"/>
                    </a:lnTo>
                    <a:lnTo>
                      <a:pt x="45" y="127"/>
                    </a:lnTo>
                    <a:lnTo>
                      <a:pt x="48" y="135"/>
                    </a:lnTo>
                    <a:lnTo>
                      <a:pt x="49" y="145"/>
                    </a:lnTo>
                    <a:lnTo>
                      <a:pt x="49" y="153"/>
                    </a:lnTo>
                    <a:lnTo>
                      <a:pt x="50" y="161"/>
                    </a:lnTo>
                    <a:lnTo>
                      <a:pt x="51" y="168"/>
                    </a:lnTo>
                    <a:lnTo>
                      <a:pt x="53" y="173"/>
                    </a:lnTo>
                    <a:lnTo>
                      <a:pt x="59" y="179"/>
                    </a:lnTo>
                    <a:lnTo>
                      <a:pt x="59" y="179"/>
                    </a:lnTo>
                    <a:lnTo>
                      <a:pt x="66" y="184"/>
                    </a:lnTo>
                    <a:lnTo>
                      <a:pt x="75" y="186"/>
                    </a:lnTo>
                    <a:lnTo>
                      <a:pt x="96" y="192"/>
                    </a:lnTo>
                    <a:lnTo>
                      <a:pt x="105" y="194"/>
                    </a:lnTo>
                    <a:lnTo>
                      <a:pt x="114" y="199"/>
                    </a:lnTo>
                    <a:lnTo>
                      <a:pt x="117" y="201"/>
                    </a:lnTo>
                    <a:lnTo>
                      <a:pt x="119" y="203"/>
                    </a:lnTo>
                    <a:lnTo>
                      <a:pt x="121" y="206"/>
                    </a:lnTo>
                    <a:lnTo>
                      <a:pt x="121" y="209"/>
                    </a:lnTo>
                    <a:lnTo>
                      <a:pt x="121" y="209"/>
                    </a:lnTo>
                    <a:lnTo>
                      <a:pt x="121" y="249"/>
                    </a:lnTo>
                    <a:lnTo>
                      <a:pt x="121" y="249"/>
                    </a:lnTo>
                    <a:lnTo>
                      <a:pt x="120" y="262"/>
                    </a:lnTo>
                    <a:lnTo>
                      <a:pt x="119" y="274"/>
                    </a:lnTo>
                    <a:lnTo>
                      <a:pt x="119" y="279"/>
                    </a:lnTo>
                    <a:lnTo>
                      <a:pt x="120" y="285"/>
                    </a:lnTo>
                    <a:lnTo>
                      <a:pt x="122" y="291"/>
                    </a:lnTo>
                    <a:lnTo>
                      <a:pt x="126" y="298"/>
                    </a:lnTo>
                    <a:lnTo>
                      <a:pt x="126" y="298"/>
                    </a:lnTo>
                    <a:lnTo>
                      <a:pt x="129" y="303"/>
                    </a:lnTo>
                    <a:lnTo>
                      <a:pt x="134" y="307"/>
                    </a:lnTo>
                    <a:lnTo>
                      <a:pt x="138" y="309"/>
                    </a:lnTo>
                    <a:lnTo>
                      <a:pt x="144" y="310"/>
                    </a:lnTo>
                    <a:lnTo>
                      <a:pt x="149" y="312"/>
                    </a:lnTo>
                    <a:lnTo>
                      <a:pt x="155" y="314"/>
                    </a:lnTo>
                    <a:lnTo>
                      <a:pt x="159" y="317"/>
                    </a:lnTo>
                    <a:lnTo>
                      <a:pt x="163" y="323"/>
                    </a:lnTo>
                    <a:lnTo>
                      <a:pt x="163" y="323"/>
                    </a:lnTo>
                    <a:lnTo>
                      <a:pt x="203" y="405"/>
                    </a:lnTo>
                    <a:lnTo>
                      <a:pt x="203" y="405"/>
                    </a:lnTo>
                    <a:lnTo>
                      <a:pt x="203" y="40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1" name="Freeform 87"/>
              <p:cNvSpPr>
                <a:spLocks/>
              </p:cNvSpPr>
              <p:nvPr/>
            </p:nvSpPr>
            <p:spPr bwMode="auto">
              <a:xfrm>
                <a:off x="6917531" y="4384817"/>
                <a:ext cx="77399" cy="60010"/>
              </a:xfrm>
              <a:custGeom>
                <a:avLst/>
                <a:gdLst/>
                <a:ahLst/>
                <a:cxnLst>
                  <a:cxn ang="0">
                    <a:pos x="106" y="55"/>
                  </a:cxn>
                  <a:cxn ang="0">
                    <a:pos x="106" y="55"/>
                  </a:cxn>
                  <a:cxn ang="0">
                    <a:pos x="104" y="54"/>
                  </a:cxn>
                  <a:cxn ang="0">
                    <a:pos x="102" y="53"/>
                  </a:cxn>
                  <a:cxn ang="0">
                    <a:pos x="99" y="47"/>
                  </a:cxn>
                  <a:cxn ang="0">
                    <a:pos x="89" y="30"/>
                  </a:cxn>
                  <a:cxn ang="0">
                    <a:pos x="77" y="0"/>
                  </a:cxn>
                  <a:cxn ang="0">
                    <a:pos x="77" y="0"/>
                  </a:cxn>
                  <a:cxn ang="0">
                    <a:pos x="63" y="2"/>
                  </a:cxn>
                  <a:cxn ang="0">
                    <a:pos x="50" y="7"/>
                  </a:cxn>
                  <a:cxn ang="0">
                    <a:pos x="38" y="12"/>
                  </a:cxn>
                  <a:cxn ang="0">
                    <a:pos x="25" y="20"/>
                  </a:cxn>
                  <a:cxn ang="0">
                    <a:pos x="20" y="25"/>
                  </a:cxn>
                  <a:cxn ang="0">
                    <a:pos x="15" y="30"/>
                  </a:cxn>
                  <a:cxn ang="0">
                    <a:pos x="10" y="35"/>
                  </a:cxn>
                  <a:cxn ang="0">
                    <a:pos x="7" y="42"/>
                  </a:cxn>
                  <a:cxn ang="0">
                    <a:pos x="3" y="49"/>
                  </a:cxn>
                  <a:cxn ang="0">
                    <a:pos x="1" y="56"/>
                  </a:cxn>
                  <a:cxn ang="0">
                    <a:pos x="0" y="64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87"/>
                  </a:cxn>
                  <a:cxn ang="0">
                    <a:pos x="0" y="93"/>
                  </a:cxn>
                  <a:cxn ang="0">
                    <a:pos x="2" y="97"/>
                  </a:cxn>
                  <a:cxn ang="0">
                    <a:pos x="3" y="102"/>
                  </a:cxn>
                  <a:cxn ang="0">
                    <a:pos x="7" y="104"/>
                  </a:cxn>
                  <a:cxn ang="0">
                    <a:pos x="11" y="106"/>
                  </a:cxn>
                  <a:cxn ang="0">
                    <a:pos x="17" y="107"/>
                  </a:cxn>
                  <a:cxn ang="0">
                    <a:pos x="17" y="107"/>
                  </a:cxn>
                  <a:cxn ang="0">
                    <a:pos x="25" y="106"/>
                  </a:cxn>
                  <a:cxn ang="0">
                    <a:pos x="32" y="104"/>
                  </a:cxn>
                  <a:cxn ang="0">
                    <a:pos x="45" y="101"/>
                  </a:cxn>
                  <a:cxn ang="0">
                    <a:pos x="55" y="96"/>
                  </a:cxn>
                  <a:cxn ang="0">
                    <a:pos x="60" y="95"/>
                  </a:cxn>
                  <a:cxn ang="0">
                    <a:pos x="65" y="95"/>
                  </a:cxn>
                  <a:cxn ang="0">
                    <a:pos x="65" y="95"/>
                  </a:cxn>
                  <a:cxn ang="0">
                    <a:pos x="106" y="95"/>
                  </a:cxn>
                  <a:cxn ang="0">
                    <a:pos x="106" y="95"/>
                  </a:cxn>
                  <a:cxn ang="0">
                    <a:pos x="110" y="95"/>
                  </a:cxn>
                  <a:cxn ang="0">
                    <a:pos x="116" y="93"/>
                  </a:cxn>
                  <a:cxn ang="0">
                    <a:pos x="119" y="92"/>
                  </a:cxn>
                  <a:cxn ang="0">
                    <a:pos x="122" y="89"/>
                  </a:cxn>
                  <a:cxn ang="0">
                    <a:pos x="123" y="85"/>
                  </a:cxn>
                  <a:cxn ang="0">
                    <a:pos x="124" y="80"/>
                  </a:cxn>
                  <a:cxn ang="0">
                    <a:pos x="124" y="80"/>
                  </a:cxn>
                  <a:cxn ang="0">
                    <a:pos x="124" y="76"/>
                  </a:cxn>
                  <a:cxn ang="0">
                    <a:pos x="122" y="72"/>
                  </a:cxn>
                  <a:cxn ang="0">
                    <a:pos x="118" y="63"/>
                  </a:cxn>
                  <a:cxn ang="0">
                    <a:pos x="111" y="57"/>
                  </a:cxn>
                  <a:cxn ang="0">
                    <a:pos x="109" y="55"/>
                  </a:cxn>
                  <a:cxn ang="0">
                    <a:pos x="106" y="55"/>
                  </a:cxn>
                  <a:cxn ang="0">
                    <a:pos x="106" y="55"/>
                  </a:cxn>
                  <a:cxn ang="0">
                    <a:pos x="106" y="55"/>
                  </a:cxn>
                </a:cxnLst>
                <a:rect l="0" t="0" r="r" b="b"/>
                <a:pathLst>
                  <a:path w="124" h="107">
                    <a:moveTo>
                      <a:pt x="106" y="55"/>
                    </a:moveTo>
                    <a:lnTo>
                      <a:pt x="106" y="55"/>
                    </a:lnTo>
                    <a:lnTo>
                      <a:pt x="104" y="54"/>
                    </a:lnTo>
                    <a:lnTo>
                      <a:pt x="102" y="53"/>
                    </a:lnTo>
                    <a:lnTo>
                      <a:pt x="99" y="47"/>
                    </a:lnTo>
                    <a:lnTo>
                      <a:pt x="89" y="3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63" y="2"/>
                    </a:lnTo>
                    <a:lnTo>
                      <a:pt x="50" y="7"/>
                    </a:lnTo>
                    <a:lnTo>
                      <a:pt x="38" y="12"/>
                    </a:lnTo>
                    <a:lnTo>
                      <a:pt x="25" y="20"/>
                    </a:lnTo>
                    <a:lnTo>
                      <a:pt x="20" y="25"/>
                    </a:lnTo>
                    <a:lnTo>
                      <a:pt x="15" y="30"/>
                    </a:lnTo>
                    <a:lnTo>
                      <a:pt x="10" y="35"/>
                    </a:lnTo>
                    <a:lnTo>
                      <a:pt x="7" y="42"/>
                    </a:lnTo>
                    <a:lnTo>
                      <a:pt x="3" y="49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87"/>
                    </a:lnTo>
                    <a:lnTo>
                      <a:pt x="0" y="93"/>
                    </a:lnTo>
                    <a:lnTo>
                      <a:pt x="2" y="97"/>
                    </a:lnTo>
                    <a:lnTo>
                      <a:pt x="3" y="102"/>
                    </a:lnTo>
                    <a:lnTo>
                      <a:pt x="7" y="104"/>
                    </a:lnTo>
                    <a:lnTo>
                      <a:pt x="11" y="106"/>
                    </a:lnTo>
                    <a:lnTo>
                      <a:pt x="17" y="107"/>
                    </a:lnTo>
                    <a:lnTo>
                      <a:pt x="17" y="107"/>
                    </a:lnTo>
                    <a:lnTo>
                      <a:pt x="25" y="106"/>
                    </a:lnTo>
                    <a:lnTo>
                      <a:pt x="32" y="104"/>
                    </a:lnTo>
                    <a:lnTo>
                      <a:pt x="45" y="101"/>
                    </a:lnTo>
                    <a:lnTo>
                      <a:pt x="55" y="96"/>
                    </a:lnTo>
                    <a:lnTo>
                      <a:pt x="60" y="95"/>
                    </a:lnTo>
                    <a:lnTo>
                      <a:pt x="65" y="95"/>
                    </a:lnTo>
                    <a:lnTo>
                      <a:pt x="65" y="95"/>
                    </a:lnTo>
                    <a:lnTo>
                      <a:pt x="106" y="95"/>
                    </a:lnTo>
                    <a:lnTo>
                      <a:pt x="106" y="95"/>
                    </a:lnTo>
                    <a:lnTo>
                      <a:pt x="110" y="95"/>
                    </a:lnTo>
                    <a:lnTo>
                      <a:pt x="116" y="93"/>
                    </a:lnTo>
                    <a:lnTo>
                      <a:pt x="119" y="92"/>
                    </a:lnTo>
                    <a:lnTo>
                      <a:pt x="122" y="89"/>
                    </a:lnTo>
                    <a:lnTo>
                      <a:pt x="123" y="85"/>
                    </a:lnTo>
                    <a:lnTo>
                      <a:pt x="124" y="80"/>
                    </a:lnTo>
                    <a:lnTo>
                      <a:pt x="124" y="80"/>
                    </a:lnTo>
                    <a:lnTo>
                      <a:pt x="124" y="76"/>
                    </a:lnTo>
                    <a:lnTo>
                      <a:pt x="122" y="72"/>
                    </a:lnTo>
                    <a:lnTo>
                      <a:pt x="118" y="63"/>
                    </a:lnTo>
                    <a:lnTo>
                      <a:pt x="111" y="57"/>
                    </a:lnTo>
                    <a:lnTo>
                      <a:pt x="109" y="55"/>
                    </a:lnTo>
                    <a:lnTo>
                      <a:pt x="106" y="55"/>
                    </a:lnTo>
                    <a:lnTo>
                      <a:pt x="106" y="55"/>
                    </a:lnTo>
                    <a:lnTo>
                      <a:pt x="106" y="5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2" name="Freeform 88"/>
              <p:cNvSpPr>
                <a:spLocks/>
              </p:cNvSpPr>
              <p:nvPr/>
            </p:nvSpPr>
            <p:spPr bwMode="auto">
              <a:xfrm>
                <a:off x="6233432" y="4966795"/>
                <a:ext cx="435676" cy="464224"/>
              </a:xfrm>
              <a:custGeom>
                <a:avLst/>
                <a:gdLst/>
                <a:ahLst/>
                <a:cxnLst>
                  <a:cxn ang="0">
                    <a:pos x="638" y="327"/>
                  </a:cxn>
                  <a:cxn ang="0">
                    <a:pos x="687" y="359"/>
                  </a:cxn>
                  <a:cxn ang="0">
                    <a:pos x="698" y="395"/>
                  </a:cxn>
                  <a:cxn ang="0">
                    <a:pos x="660" y="435"/>
                  </a:cxn>
                  <a:cxn ang="0">
                    <a:pos x="623" y="477"/>
                  </a:cxn>
                  <a:cxn ang="0">
                    <a:pos x="618" y="565"/>
                  </a:cxn>
                  <a:cxn ang="0">
                    <a:pos x="592" y="585"/>
                  </a:cxn>
                  <a:cxn ang="0">
                    <a:pos x="554" y="588"/>
                  </a:cxn>
                  <a:cxn ang="0">
                    <a:pos x="459" y="533"/>
                  </a:cxn>
                  <a:cxn ang="0">
                    <a:pos x="428" y="557"/>
                  </a:cxn>
                  <a:cxn ang="0">
                    <a:pos x="395" y="630"/>
                  </a:cxn>
                  <a:cxn ang="0">
                    <a:pos x="363" y="637"/>
                  </a:cxn>
                  <a:cxn ang="0">
                    <a:pos x="345" y="624"/>
                  </a:cxn>
                  <a:cxn ang="0">
                    <a:pos x="317" y="639"/>
                  </a:cxn>
                  <a:cxn ang="0">
                    <a:pos x="307" y="698"/>
                  </a:cxn>
                  <a:cxn ang="0">
                    <a:pos x="287" y="729"/>
                  </a:cxn>
                  <a:cxn ang="0">
                    <a:pos x="259" y="761"/>
                  </a:cxn>
                  <a:cxn ang="0">
                    <a:pos x="259" y="807"/>
                  </a:cxn>
                  <a:cxn ang="0">
                    <a:pos x="237" y="801"/>
                  </a:cxn>
                  <a:cxn ang="0">
                    <a:pos x="195" y="701"/>
                  </a:cxn>
                  <a:cxn ang="0">
                    <a:pos x="211" y="674"/>
                  </a:cxn>
                  <a:cxn ang="0">
                    <a:pos x="206" y="647"/>
                  </a:cxn>
                  <a:cxn ang="0">
                    <a:pos x="198" y="607"/>
                  </a:cxn>
                  <a:cxn ang="0">
                    <a:pos x="182" y="591"/>
                  </a:cxn>
                  <a:cxn ang="0">
                    <a:pos x="163" y="570"/>
                  </a:cxn>
                  <a:cxn ang="0">
                    <a:pos x="146" y="554"/>
                  </a:cxn>
                  <a:cxn ang="0">
                    <a:pos x="119" y="539"/>
                  </a:cxn>
                  <a:cxn ang="0">
                    <a:pos x="67" y="531"/>
                  </a:cxn>
                  <a:cxn ang="0">
                    <a:pos x="27" y="507"/>
                  </a:cxn>
                  <a:cxn ang="0">
                    <a:pos x="1" y="485"/>
                  </a:cxn>
                  <a:cxn ang="0">
                    <a:pos x="20" y="447"/>
                  </a:cxn>
                  <a:cxn ang="0">
                    <a:pos x="59" y="426"/>
                  </a:cxn>
                  <a:cxn ang="0">
                    <a:pos x="92" y="441"/>
                  </a:cxn>
                  <a:cxn ang="0">
                    <a:pos x="122" y="426"/>
                  </a:cxn>
                  <a:cxn ang="0">
                    <a:pos x="136" y="404"/>
                  </a:cxn>
                  <a:cxn ang="0">
                    <a:pos x="74" y="324"/>
                  </a:cxn>
                  <a:cxn ang="0">
                    <a:pos x="99" y="302"/>
                  </a:cxn>
                  <a:cxn ang="0">
                    <a:pos x="118" y="280"/>
                  </a:cxn>
                  <a:cxn ang="0">
                    <a:pos x="202" y="282"/>
                  </a:cxn>
                  <a:cxn ang="0">
                    <a:pos x="233" y="257"/>
                  </a:cxn>
                  <a:cxn ang="0">
                    <a:pos x="257" y="140"/>
                  </a:cxn>
                  <a:cxn ang="0">
                    <a:pos x="328" y="20"/>
                  </a:cxn>
                  <a:cxn ang="0">
                    <a:pos x="357" y="8"/>
                  </a:cxn>
                  <a:cxn ang="0">
                    <a:pos x="396" y="5"/>
                  </a:cxn>
                  <a:cxn ang="0">
                    <a:pos x="412" y="28"/>
                  </a:cxn>
                  <a:cxn ang="0">
                    <a:pos x="419" y="74"/>
                  </a:cxn>
                  <a:cxn ang="0">
                    <a:pos x="380" y="170"/>
                  </a:cxn>
                  <a:cxn ang="0">
                    <a:pos x="356" y="199"/>
                  </a:cxn>
                  <a:cxn ang="0">
                    <a:pos x="352" y="226"/>
                  </a:cxn>
                  <a:cxn ang="0">
                    <a:pos x="357" y="283"/>
                  </a:cxn>
                  <a:cxn ang="0">
                    <a:pos x="370" y="304"/>
                  </a:cxn>
                  <a:cxn ang="0">
                    <a:pos x="389" y="334"/>
                  </a:cxn>
                  <a:cxn ang="0">
                    <a:pos x="415" y="321"/>
                  </a:cxn>
                  <a:cxn ang="0">
                    <a:pos x="454" y="292"/>
                  </a:cxn>
                  <a:cxn ang="0">
                    <a:pos x="504" y="297"/>
                  </a:cxn>
                  <a:cxn ang="0">
                    <a:pos x="540" y="287"/>
                  </a:cxn>
                  <a:cxn ang="0">
                    <a:pos x="550" y="317"/>
                  </a:cxn>
                  <a:cxn ang="0">
                    <a:pos x="577" y="313"/>
                  </a:cxn>
                  <a:cxn ang="0">
                    <a:pos x="607" y="297"/>
                  </a:cxn>
                </a:cxnLst>
                <a:rect l="0" t="0" r="r" b="b"/>
                <a:pathLst>
                  <a:path w="699" h="820">
                    <a:moveTo>
                      <a:pt x="625" y="297"/>
                    </a:moveTo>
                    <a:lnTo>
                      <a:pt x="625" y="297"/>
                    </a:lnTo>
                    <a:lnTo>
                      <a:pt x="626" y="307"/>
                    </a:lnTo>
                    <a:lnTo>
                      <a:pt x="629" y="315"/>
                    </a:lnTo>
                    <a:lnTo>
                      <a:pt x="633" y="321"/>
                    </a:lnTo>
                    <a:lnTo>
                      <a:pt x="638" y="327"/>
                    </a:lnTo>
                    <a:lnTo>
                      <a:pt x="643" y="332"/>
                    </a:lnTo>
                    <a:lnTo>
                      <a:pt x="649" y="336"/>
                    </a:lnTo>
                    <a:lnTo>
                      <a:pt x="663" y="343"/>
                    </a:lnTo>
                    <a:lnTo>
                      <a:pt x="676" y="350"/>
                    </a:lnTo>
                    <a:lnTo>
                      <a:pt x="681" y="355"/>
                    </a:lnTo>
                    <a:lnTo>
                      <a:pt x="687" y="359"/>
                    </a:lnTo>
                    <a:lnTo>
                      <a:pt x="692" y="364"/>
                    </a:lnTo>
                    <a:lnTo>
                      <a:pt x="695" y="371"/>
                    </a:lnTo>
                    <a:lnTo>
                      <a:pt x="698" y="378"/>
                    </a:lnTo>
                    <a:lnTo>
                      <a:pt x="699" y="386"/>
                    </a:lnTo>
                    <a:lnTo>
                      <a:pt x="699" y="386"/>
                    </a:lnTo>
                    <a:lnTo>
                      <a:pt x="698" y="395"/>
                    </a:lnTo>
                    <a:lnTo>
                      <a:pt x="695" y="403"/>
                    </a:lnTo>
                    <a:lnTo>
                      <a:pt x="692" y="410"/>
                    </a:lnTo>
                    <a:lnTo>
                      <a:pt x="686" y="416"/>
                    </a:lnTo>
                    <a:lnTo>
                      <a:pt x="680" y="422"/>
                    </a:lnTo>
                    <a:lnTo>
                      <a:pt x="675" y="426"/>
                    </a:lnTo>
                    <a:lnTo>
                      <a:pt x="660" y="435"/>
                    </a:lnTo>
                    <a:lnTo>
                      <a:pt x="646" y="445"/>
                    </a:lnTo>
                    <a:lnTo>
                      <a:pt x="639" y="450"/>
                    </a:lnTo>
                    <a:lnTo>
                      <a:pt x="633" y="455"/>
                    </a:lnTo>
                    <a:lnTo>
                      <a:pt x="629" y="462"/>
                    </a:lnTo>
                    <a:lnTo>
                      <a:pt x="625" y="469"/>
                    </a:lnTo>
                    <a:lnTo>
                      <a:pt x="623" y="477"/>
                    </a:lnTo>
                    <a:lnTo>
                      <a:pt x="622" y="485"/>
                    </a:lnTo>
                    <a:lnTo>
                      <a:pt x="622" y="485"/>
                    </a:lnTo>
                    <a:lnTo>
                      <a:pt x="622" y="559"/>
                    </a:lnTo>
                    <a:lnTo>
                      <a:pt x="622" y="559"/>
                    </a:lnTo>
                    <a:lnTo>
                      <a:pt x="618" y="565"/>
                    </a:lnTo>
                    <a:lnTo>
                      <a:pt x="618" y="565"/>
                    </a:lnTo>
                    <a:lnTo>
                      <a:pt x="618" y="565"/>
                    </a:lnTo>
                    <a:lnTo>
                      <a:pt x="612" y="568"/>
                    </a:lnTo>
                    <a:lnTo>
                      <a:pt x="607" y="571"/>
                    </a:lnTo>
                    <a:lnTo>
                      <a:pt x="602" y="575"/>
                    </a:lnTo>
                    <a:lnTo>
                      <a:pt x="596" y="579"/>
                    </a:lnTo>
                    <a:lnTo>
                      <a:pt x="592" y="585"/>
                    </a:lnTo>
                    <a:lnTo>
                      <a:pt x="588" y="592"/>
                    </a:lnTo>
                    <a:lnTo>
                      <a:pt x="584" y="599"/>
                    </a:lnTo>
                    <a:lnTo>
                      <a:pt x="580" y="607"/>
                    </a:lnTo>
                    <a:lnTo>
                      <a:pt x="580" y="607"/>
                    </a:lnTo>
                    <a:lnTo>
                      <a:pt x="569" y="599"/>
                    </a:lnTo>
                    <a:lnTo>
                      <a:pt x="554" y="588"/>
                    </a:lnTo>
                    <a:lnTo>
                      <a:pt x="520" y="564"/>
                    </a:lnTo>
                    <a:lnTo>
                      <a:pt x="503" y="553"/>
                    </a:lnTo>
                    <a:lnTo>
                      <a:pt x="487" y="542"/>
                    </a:lnTo>
                    <a:lnTo>
                      <a:pt x="472" y="535"/>
                    </a:lnTo>
                    <a:lnTo>
                      <a:pt x="465" y="533"/>
                    </a:lnTo>
                    <a:lnTo>
                      <a:pt x="459" y="533"/>
                    </a:lnTo>
                    <a:lnTo>
                      <a:pt x="459" y="533"/>
                    </a:lnTo>
                    <a:lnTo>
                      <a:pt x="451" y="534"/>
                    </a:lnTo>
                    <a:lnTo>
                      <a:pt x="444" y="538"/>
                    </a:lnTo>
                    <a:lnTo>
                      <a:pt x="439" y="542"/>
                    </a:lnTo>
                    <a:lnTo>
                      <a:pt x="433" y="549"/>
                    </a:lnTo>
                    <a:lnTo>
                      <a:pt x="428" y="557"/>
                    </a:lnTo>
                    <a:lnTo>
                      <a:pt x="425" y="567"/>
                    </a:lnTo>
                    <a:lnTo>
                      <a:pt x="417" y="586"/>
                    </a:lnTo>
                    <a:lnTo>
                      <a:pt x="409" y="606"/>
                    </a:lnTo>
                    <a:lnTo>
                      <a:pt x="405" y="615"/>
                    </a:lnTo>
                    <a:lnTo>
                      <a:pt x="400" y="623"/>
                    </a:lnTo>
                    <a:lnTo>
                      <a:pt x="395" y="630"/>
                    </a:lnTo>
                    <a:lnTo>
                      <a:pt x="388" y="634"/>
                    </a:lnTo>
                    <a:lnTo>
                      <a:pt x="380" y="638"/>
                    </a:lnTo>
                    <a:lnTo>
                      <a:pt x="372" y="639"/>
                    </a:lnTo>
                    <a:lnTo>
                      <a:pt x="372" y="639"/>
                    </a:lnTo>
                    <a:lnTo>
                      <a:pt x="366" y="639"/>
                    </a:lnTo>
                    <a:lnTo>
                      <a:pt x="363" y="637"/>
                    </a:lnTo>
                    <a:lnTo>
                      <a:pt x="360" y="634"/>
                    </a:lnTo>
                    <a:lnTo>
                      <a:pt x="358" y="632"/>
                    </a:lnTo>
                    <a:lnTo>
                      <a:pt x="356" y="630"/>
                    </a:lnTo>
                    <a:lnTo>
                      <a:pt x="354" y="626"/>
                    </a:lnTo>
                    <a:lnTo>
                      <a:pt x="350" y="625"/>
                    </a:lnTo>
                    <a:lnTo>
                      <a:pt x="345" y="624"/>
                    </a:lnTo>
                    <a:lnTo>
                      <a:pt x="345" y="624"/>
                    </a:lnTo>
                    <a:lnTo>
                      <a:pt x="340" y="626"/>
                    </a:lnTo>
                    <a:lnTo>
                      <a:pt x="329" y="631"/>
                    </a:lnTo>
                    <a:lnTo>
                      <a:pt x="320" y="636"/>
                    </a:lnTo>
                    <a:lnTo>
                      <a:pt x="318" y="638"/>
                    </a:lnTo>
                    <a:lnTo>
                      <a:pt x="317" y="639"/>
                    </a:lnTo>
                    <a:lnTo>
                      <a:pt x="317" y="639"/>
                    </a:lnTo>
                    <a:lnTo>
                      <a:pt x="314" y="646"/>
                    </a:lnTo>
                    <a:lnTo>
                      <a:pt x="312" y="653"/>
                    </a:lnTo>
                    <a:lnTo>
                      <a:pt x="311" y="670"/>
                    </a:lnTo>
                    <a:lnTo>
                      <a:pt x="310" y="689"/>
                    </a:lnTo>
                    <a:lnTo>
                      <a:pt x="307" y="698"/>
                    </a:lnTo>
                    <a:lnTo>
                      <a:pt x="305" y="706"/>
                    </a:lnTo>
                    <a:lnTo>
                      <a:pt x="305" y="706"/>
                    </a:lnTo>
                    <a:lnTo>
                      <a:pt x="304" y="712"/>
                    </a:lnTo>
                    <a:lnTo>
                      <a:pt x="302" y="715"/>
                    </a:lnTo>
                    <a:lnTo>
                      <a:pt x="295" y="723"/>
                    </a:lnTo>
                    <a:lnTo>
                      <a:pt x="287" y="729"/>
                    </a:lnTo>
                    <a:lnTo>
                      <a:pt x="279" y="735"/>
                    </a:lnTo>
                    <a:lnTo>
                      <a:pt x="271" y="741"/>
                    </a:lnTo>
                    <a:lnTo>
                      <a:pt x="267" y="745"/>
                    </a:lnTo>
                    <a:lnTo>
                      <a:pt x="264" y="750"/>
                    </a:lnTo>
                    <a:lnTo>
                      <a:pt x="261" y="755"/>
                    </a:lnTo>
                    <a:lnTo>
                      <a:pt x="259" y="761"/>
                    </a:lnTo>
                    <a:lnTo>
                      <a:pt x="258" y="768"/>
                    </a:lnTo>
                    <a:lnTo>
                      <a:pt x="257" y="775"/>
                    </a:lnTo>
                    <a:lnTo>
                      <a:pt x="257" y="775"/>
                    </a:lnTo>
                    <a:lnTo>
                      <a:pt x="258" y="785"/>
                    </a:lnTo>
                    <a:lnTo>
                      <a:pt x="259" y="796"/>
                    </a:lnTo>
                    <a:lnTo>
                      <a:pt x="259" y="807"/>
                    </a:lnTo>
                    <a:lnTo>
                      <a:pt x="257" y="820"/>
                    </a:lnTo>
                    <a:lnTo>
                      <a:pt x="257" y="820"/>
                    </a:lnTo>
                    <a:lnTo>
                      <a:pt x="252" y="817"/>
                    </a:lnTo>
                    <a:lnTo>
                      <a:pt x="248" y="813"/>
                    </a:lnTo>
                    <a:lnTo>
                      <a:pt x="242" y="808"/>
                    </a:lnTo>
                    <a:lnTo>
                      <a:pt x="237" y="801"/>
                    </a:lnTo>
                    <a:lnTo>
                      <a:pt x="227" y="785"/>
                    </a:lnTo>
                    <a:lnTo>
                      <a:pt x="217" y="767"/>
                    </a:lnTo>
                    <a:lnTo>
                      <a:pt x="209" y="747"/>
                    </a:lnTo>
                    <a:lnTo>
                      <a:pt x="202" y="729"/>
                    </a:lnTo>
                    <a:lnTo>
                      <a:pt x="197" y="713"/>
                    </a:lnTo>
                    <a:lnTo>
                      <a:pt x="195" y="701"/>
                    </a:lnTo>
                    <a:lnTo>
                      <a:pt x="195" y="701"/>
                    </a:lnTo>
                    <a:lnTo>
                      <a:pt x="196" y="695"/>
                    </a:lnTo>
                    <a:lnTo>
                      <a:pt x="198" y="690"/>
                    </a:lnTo>
                    <a:lnTo>
                      <a:pt x="200" y="685"/>
                    </a:lnTo>
                    <a:lnTo>
                      <a:pt x="204" y="680"/>
                    </a:lnTo>
                    <a:lnTo>
                      <a:pt x="211" y="674"/>
                    </a:lnTo>
                    <a:lnTo>
                      <a:pt x="212" y="669"/>
                    </a:lnTo>
                    <a:lnTo>
                      <a:pt x="213" y="666"/>
                    </a:lnTo>
                    <a:lnTo>
                      <a:pt x="213" y="666"/>
                    </a:lnTo>
                    <a:lnTo>
                      <a:pt x="213" y="661"/>
                    </a:lnTo>
                    <a:lnTo>
                      <a:pt x="211" y="656"/>
                    </a:lnTo>
                    <a:lnTo>
                      <a:pt x="206" y="647"/>
                    </a:lnTo>
                    <a:lnTo>
                      <a:pt x="200" y="639"/>
                    </a:lnTo>
                    <a:lnTo>
                      <a:pt x="199" y="636"/>
                    </a:lnTo>
                    <a:lnTo>
                      <a:pt x="198" y="632"/>
                    </a:lnTo>
                    <a:lnTo>
                      <a:pt x="198" y="632"/>
                    </a:lnTo>
                    <a:lnTo>
                      <a:pt x="198" y="607"/>
                    </a:lnTo>
                    <a:lnTo>
                      <a:pt x="198" y="607"/>
                    </a:lnTo>
                    <a:lnTo>
                      <a:pt x="195" y="606"/>
                    </a:lnTo>
                    <a:lnTo>
                      <a:pt x="191" y="606"/>
                    </a:lnTo>
                    <a:lnTo>
                      <a:pt x="188" y="603"/>
                    </a:lnTo>
                    <a:lnTo>
                      <a:pt x="187" y="602"/>
                    </a:lnTo>
                    <a:lnTo>
                      <a:pt x="183" y="596"/>
                    </a:lnTo>
                    <a:lnTo>
                      <a:pt x="182" y="591"/>
                    </a:lnTo>
                    <a:lnTo>
                      <a:pt x="181" y="579"/>
                    </a:lnTo>
                    <a:lnTo>
                      <a:pt x="180" y="573"/>
                    </a:lnTo>
                    <a:lnTo>
                      <a:pt x="179" y="571"/>
                    </a:lnTo>
                    <a:lnTo>
                      <a:pt x="176" y="570"/>
                    </a:lnTo>
                    <a:lnTo>
                      <a:pt x="176" y="570"/>
                    </a:lnTo>
                    <a:lnTo>
                      <a:pt x="163" y="570"/>
                    </a:lnTo>
                    <a:lnTo>
                      <a:pt x="163" y="570"/>
                    </a:lnTo>
                    <a:lnTo>
                      <a:pt x="158" y="569"/>
                    </a:lnTo>
                    <a:lnTo>
                      <a:pt x="156" y="568"/>
                    </a:lnTo>
                    <a:lnTo>
                      <a:pt x="153" y="565"/>
                    </a:lnTo>
                    <a:lnTo>
                      <a:pt x="151" y="562"/>
                    </a:lnTo>
                    <a:lnTo>
                      <a:pt x="146" y="554"/>
                    </a:lnTo>
                    <a:lnTo>
                      <a:pt x="143" y="550"/>
                    </a:lnTo>
                    <a:lnTo>
                      <a:pt x="139" y="548"/>
                    </a:lnTo>
                    <a:lnTo>
                      <a:pt x="139" y="548"/>
                    </a:lnTo>
                    <a:lnTo>
                      <a:pt x="134" y="544"/>
                    </a:lnTo>
                    <a:lnTo>
                      <a:pt x="127" y="541"/>
                    </a:lnTo>
                    <a:lnTo>
                      <a:pt x="119" y="539"/>
                    </a:lnTo>
                    <a:lnTo>
                      <a:pt x="111" y="539"/>
                    </a:lnTo>
                    <a:lnTo>
                      <a:pt x="93" y="538"/>
                    </a:lnTo>
                    <a:lnTo>
                      <a:pt x="83" y="537"/>
                    </a:lnTo>
                    <a:lnTo>
                      <a:pt x="74" y="533"/>
                    </a:lnTo>
                    <a:lnTo>
                      <a:pt x="74" y="533"/>
                    </a:lnTo>
                    <a:lnTo>
                      <a:pt x="67" y="531"/>
                    </a:lnTo>
                    <a:lnTo>
                      <a:pt x="60" y="529"/>
                    </a:lnTo>
                    <a:lnTo>
                      <a:pt x="55" y="526"/>
                    </a:lnTo>
                    <a:lnTo>
                      <a:pt x="51" y="523"/>
                    </a:lnTo>
                    <a:lnTo>
                      <a:pt x="42" y="515"/>
                    </a:lnTo>
                    <a:lnTo>
                      <a:pt x="35" y="511"/>
                    </a:lnTo>
                    <a:lnTo>
                      <a:pt x="27" y="507"/>
                    </a:lnTo>
                    <a:lnTo>
                      <a:pt x="27" y="507"/>
                    </a:lnTo>
                    <a:lnTo>
                      <a:pt x="23" y="507"/>
                    </a:lnTo>
                    <a:lnTo>
                      <a:pt x="19" y="504"/>
                    </a:lnTo>
                    <a:lnTo>
                      <a:pt x="11" y="498"/>
                    </a:lnTo>
                    <a:lnTo>
                      <a:pt x="4" y="488"/>
                    </a:lnTo>
                    <a:lnTo>
                      <a:pt x="1" y="485"/>
                    </a:lnTo>
                    <a:lnTo>
                      <a:pt x="0" y="481"/>
                    </a:lnTo>
                    <a:lnTo>
                      <a:pt x="0" y="481"/>
                    </a:lnTo>
                    <a:lnTo>
                      <a:pt x="1" y="475"/>
                    </a:lnTo>
                    <a:lnTo>
                      <a:pt x="6" y="465"/>
                    </a:lnTo>
                    <a:lnTo>
                      <a:pt x="12" y="456"/>
                    </a:lnTo>
                    <a:lnTo>
                      <a:pt x="20" y="447"/>
                    </a:lnTo>
                    <a:lnTo>
                      <a:pt x="29" y="439"/>
                    </a:lnTo>
                    <a:lnTo>
                      <a:pt x="39" y="433"/>
                    </a:lnTo>
                    <a:lnTo>
                      <a:pt x="50" y="428"/>
                    </a:lnTo>
                    <a:lnTo>
                      <a:pt x="54" y="427"/>
                    </a:lnTo>
                    <a:lnTo>
                      <a:pt x="59" y="426"/>
                    </a:lnTo>
                    <a:lnTo>
                      <a:pt x="59" y="426"/>
                    </a:lnTo>
                    <a:lnTo>
                      <a:pt x="65" y="427"/>
                    </a:lnTo>
                    <a:lnTo>
                      <a:pt x="68" y="428"/>
                    </a:lnTo>
                    <a:lnTo>
                      <a:pt x="76" y="434"/>
                    </a:lnTo>
                    <a:lnTo>
                      <a:pt x="83" y="439"/>
                    </a:lnTo>
                    <a:lnTo>
                      <a:pt x="88" y="441"/>
                    </a:lnTo>
                    <a:lnTo>
                      <a:pt x="92" y="441"/>
                    </a:lnTo>
                    <a:lnTo>
                      <a:pt x="92" y="441"/>
                    </a:lnTo>
                    <a:lnTo>
                      <a:pt x="97" y="440"/>
                    </a:lnTo>
                    <a:lnTo>
                      <a:pt x="103" y="439"/>
                    </a:lnTo>
                    <a:lnTo>
                      <a:pt x="112" y="432"/>
                    </a:lnTo>
                    <a:lnTo>
                      <a:pt x="116" y="428"/>
                    </a:lnTo>
                    <a:lnTo>
                      <a:pt x="122" y="426"/>
                    </a:lnTo>
                    <a:lnTo>
                      <a:pt x="129" y="424"/>
                    </a:lnTo>
                    <a:lnTo>
                      <a:pt x="136" y="423"/>
                    </a:lnTo>
                    <a:lnTo>
                      <a:pt x="136" y="423"/>
                    </a:lnTo>
                    <a:lnTo>
                      <a:pt x="136" y="404"/>
                    </a:lnTo>
                    <a:lnTo>
                      <a:pt x="136" y="404"/>
                    </a:lnTo>
                    <a:lnTo>
                      <a:pt x="136" y="404"/>
                    </a:lnTo>
                    <a:lnTo>
                      <a:pt x="122" y="388"/>
                    </a:lnTo>
                    <a:lnTo>
                      <a:pt x="100" y="363"/>
                    </a:lnTo>
                    <a:lnTo>
                      <a:pt x="82" y="338"/>
                    </a:lnTo>
                    <a:lnTo>
                      <a:pt x="76" y="328"/>
                    </a:lnTo>
                    <a:lnTo>
                      <a:pt x="74" y="324"/>
                    </a:lnTo>
                    <a:lnTo>
                      <a:pt x="74" y="324"/>
                    </a:lnTo>
                    <a:lnTo>
                      <a:pt x="76" y="320"/>
                    </a:lnTo>
                    <a:lnTo>
                      <a:pt x="81" y="317"/>
                    </a:lnTo>
                    <a:lnTo>
                      <a:pt x="92" y="309"/>
                    </a:lnTo>
                    <a:lnTo>
                      <a:pt x="92" y="309"/>
                    </a:lnTo>
                    <a:lnTo>
                      <a:pt x="96" y="305"/>
                    </a:lnTo>
                    <a:lnTo>
                      <a:pt x="99" y="302"/>
                    </a:lnTo>
                    <a:lnTo>
                      <a:pt x="104" y="293"/>
                    </a:lnTo>
                    <a:lnTo>
                      <a:pt x="106" y="288"/>
                    </a:lnTo>
                    <a:lnTo>
                      <a:pt x="110" y="285"/>
                    </a:lnTo>
                    <a:lnTo>
                      <a:pt x="113" y="281"/>
                    </a:lnTo>
                    <a:lnTo>
                      <a:pt x="118" y="280"/>
                    </a:lnTo>
                    <a:lnTo>
                      <a:pt x="118" y="280"/>
                    </a:lnTo>
                    <a:lnTo>
                      <a:pt x="129" y="279"/>
                    </a:lnTo>
                    <a:lnTo>
                      <a:pt x="145" y="281"/>
                    </a:lnTo>
                    <a:lnTo>
                      <a:pt x="164" y="282"/>
                    </a:lnTo>
                    <a:lnTo>
                      <a:pt x="183" y="283"/>
                    </a:lnTo>
                    <a:lnTo>
                      <a:pt x="192" y="283"/>
                    </a:lnTo>
                    <a:lnTo>
                      <a:pt x="202" y="282"/>
                    </a:lnTo>
                    <a:lnTo>
                      <a:pt x="210" y="281"/>
                    </a:lnTo>
                    <a:lnTo>
                      <a:pt x="218" y="279"/>
                    </a:lnTo>
                    <a:lnTo>
                      <a:pt x="223" y="275"/>
                    </a:lnTo>
                    <a:lnTo>
                      <a:pt x="228" y="271"/>
                    </a:lnTo>
                    <a:lnTo>
                      <a:pt x="232" y="265"/>
                    </a:lnTo>
                    <a:lnTo>
                      <a:pt x="233" y="257"/>
                    </a:lnTo>
                    <a:lnTo>
                      <a:pt x="233" y="257"/>
                    </a:lnTo>
                    <a:lnTo>
                      <a:pt x="233" y="234"/>
                    </a:lnTo>
                    <a:lnTo>
                      <a:pt x="236" y="213"/>
                    </a:lnTo>
                    <a:lnTo>
                      <a:pt x="241" y="195"/>
                    </a:lnTo>
                    <a:lnTo>
                      <a:pt x="245" y="176"/>
                    </a:lnTo>
                    <a:lnTo>
                      <a:pt x="257" y="140"/>
                    </a:lnTo>
                    <a:lnTo>
                      <a:pt x="261" y="119"/>
                    </a:lnTo>
                    <a:lnTo>
                      <a:pt x="265" y="96"/>
                    </a:lnTo>
                    <a:lnTo>
                      <a:pt x="265" y="96"/>
                    </a:lnTo>
                    <a:lnTo>
                      <a:pt x="287" y="68"/>
                    </a:lnTo>
                    <a:lnTo>
                      <a:pt x="307" y="43"/>
                    </a:lnTo>
                    <a:lnTo>
                      <a:pt x="328" y="20"/>
                    </a:lnTo>
                    <a:lnTo>
                      <a:pt x="339" y="10"/>
                    </a:lnTo>
                    <a:lnTo>
                      <a:pt x="350" y="0"/>
                    </a:lnTo>
                    <a:lnTo>
                      <a:pt x="350" y="0"/>
                    </a:lnTo>
                    <a:lnTo>
                      <a:pt x="351" y="4"/>
                    </a:lnTo>
                    <a:lnTo>
                      <a:pt x="354" y="6"/>
                    </a:lnTo>
                    <a:lnTo>
                      <a:pt x="357" y="8"/>
                    </a:lnTo>
                    <a:lnTo>
                      <a:pt x="359" y="8"/>
                    </a:lnTo>
                    <a:lnTo>
                      <a:pt x="367" y="8"/>
                    </a:lnTo>
                    <a:lnTo>
                      <a:pt x="375" y="7"/>
                    </a:lnTo>
                    <a:lnTo>
                      <a:pt x="385" y="6"/>
                    </a:lnTo>
                    <a:lnTo>
                      <a:pt x="393" y="5"/>
                    </a:lnTo>
                    <a:lnTo>
                      <a:pt x="396" y="5"/>
                    </a:lnTo>
                    <a:lnTo>
                      <a:pt x="400" y="6"/>
                    </a:lnTo>
                    <a:lnTo>
                      <a:pt x="402" y="8"/>
                    </a:lnTo>
                    <a:lnTo>
                      <a:pt x="404" y="12"/>
                    </a:lnTo>
                    <a:lnTo>
                      <a:pt x="404" y="12"/>
                    </a:lnTo>
                    <a:lnTo>
                      <a:pt x="410" y="20"/>
                    </a:lnTo>
                    <a:lnTo>
                      <a:pt x="412" y="28"/>
                    </a:lnTo>
                    <a:lnTo>
                      <a:pt x="415" y="37"/>
                    </a:lnTo>
                    <a:lnTo>
                      <a:pt x="415" y="45"/>
                    </a:lnTo>
                    <a:lnTo>
                      <a:pt x="415" y="61"/>
                    </a:lnTo>
                    <a:lnTo>
                      <a:pt x="416" y="68"/>
                    </a:lnTo>
                    <a:lnTo>
                      <a:pt x="419" y="74"/>
                    </a:lnTo>
                    <a:lnTo>
                      <a:pt x="419" y="74"/>
                    </a:lnTo>
                    <a:lnTo>
                      <a:pt x="410" y="86"/>
                    </a:lnTo>
                    <a:lnTo>
                      <a:pt x="403" y="99"/>
                    </a:lnTo>
                    <a:lnTo>
                      <a:pt x="397" y="113"/>
                    </a:lnTo>
                    <a:lnTo>
                      <a:pt x="393" y="128"/>
                    </a:lnTo>
                    <a:lnTo>
                      <a:pt x="385" y="157"/>
                    </a:lnTo>
                    <a:lnTo>
                      <a:pt x="380" y="170"/>
                    </a:lnTo>
                    <a:lnTo>
                      <a:pt x="375" y="180"/>
                    </a:lnTo>
                    <a:lnTo>
                      <a:pt x="375" y="180"/>
                    </a:lnTo>
                    <a:lnTo>
                      <a:pt x="372" y="185"/>
                    </a:lnTo>
                    <a:lnTo>
                      <a:pt x="368" y="189"/>
                    </a:lnTo>
                    <a:lnTo>
                      <a:pt x="359" y="196"/>
                    </a:lnTo>
                    <a:lnTo>
                      <a:pt x="356" y="199"/>
                    </a:lnTo>
                    <a:lnTo>
                      <a:pt x="352" y="204"/>
                    </a:lnTo>
                    <a:lnTo>
                      <a:pt x="350" y="210"/>
                    </a:lnTo>
                    <a:lnTo>
                      <a:pt x="350" y="217"/>
                    </a:lnTo>
                    <a:lnTo>
                      <a:pt x="350" y="217"/>
                    </a:lnTo>
                    <a:lnTo>
                      <a:pt x="350" y="223"/>
                    </a:lnTo>
                    <a:lnTo>
                      <a:pt x="352" y="226"/>
                    </a:lnTo>
                    <a:lnTo>
                      <a:pt x="356" y="229"/>
                    </a:lnTo>
                    <a:lnTo>
                      <a:pt x="359" y="233"/>
                    </a:lnTo>
                    <a:lnTo>
                      <a:pt x="368" y="236"/>
                    </a:lnTo>
                    <a:lnTo>
                      <a:pt x="375" y="239"/>
                    </a:lnTo>
                    <a:lnTo>
                      <a:pt x="375" y="239"/>
                    </a:lnTo>
                    <a:lnTo>
                      <a:pt x="357" y="283"/>
                    </a:lnTo>
                    <a:lnTo>
                      <a:pt x="357" y="283"/>
                    </a:lnTo>
                    <a:lnTo>
                      <a:pt x="357" y="283"/>
                    </a:lnTo>
                    <a:lnTo>
                      <a:pt x="360" y="286"/>
                    </a:lnTo>
                    <a:lnTo>
                      <a:pt x="363" y="288"/>
                    </a:lnTo>
                    <a:lnTo>
                      <a:pt x="366" y="296"/>
                    </a:lnTo>
                    <a:lnTo>
                      <a:pt x="370" y="304"/>
                    </a:lnTo>
                    <a:lnTo>
                      <a:pt x="372" y="313"/>
                    </a:lnTo>
                    <a:lnTo>
                      <a:pt x="375" y="321"/>
                    </a:lnTo>
                    <a:lnTo>
                      <a:pt x="380" y="328"/>
                    </a:lnTo>
                    <a:lnTo>
                      <a:pt x="382" y="331"/>
                    </a:lnTo>
                    <a:lnTo>
                      <a:pt x="385" y="333"/>
                    </a:lnTo>
                    <a:lnTo>
                      <a:pt x="389" y="334"/>
                    </a:lnTo>
                    <a:lnTo>
                      <a:pt x="393" y="335"/>
                    </a:lnTo>
                    <a:lnTo>
                      <a:pt x="393" y="335"/>
                    </a:lnTo>
                    <a:lnTo>
                      <a:pt x="397" y="334"/>
                    </a:lnTo>
                    <a:lnTo>
                      <a:pt x="401" y="333"/>
                    </a:lnTo>
                    <a:lnTo>
                      <a:pt x="408" y="328"/>
                    </a:lnTo>
                    <a:lnTo>
                      <a:pt x="415" y="321"/>
                    </a:lnTo>
                    <a:lnTo>
                      <a:pt x="421" y="312"/>
                    </a:lnTo>
                    <a:lnTo>
                      <a:pt x="428" y="304"/>
                    </a:lnTo>
                    <a:lnTo>
                      <a:pt x="436" y="297"/>
                    </a:lnTo>
                    <a:lnTo>
                      <a:pt x="442" y="295"/>
                    </a:lnTo>
                    <a:lnTo>
                      <a:pt x="447" y="293"/>
                    </a:lnTo>
                    <a:lnTo>
                      <a:pt x="454" y="292"/>
                    </a:lnTo>
                    <a:lnTo>
                      <a:pt x="459" y="290"/>
                    </a:lnTo>
                    <a:lnTo>
                      <a:pt x="459" y="290"/>
                    </a:lnTo>
                    <a:lnTo>
                      <a:pt x="470" y="292"/>
                    </a:lnTo>
                    <a:lnTo>
                      <a:pt x="480" y="294"/>
                    </a:lnTo>
                    <a:lnTo>
                      <a:pt x="492" y="296"/>
                    </a:lnTo>
                    <a:lnTo>
                      <a:pt x="504" y="297"/>
                    </a:lnTo>
                    <a:lnTo>
                      <a:pt x="504" y="297"/>
                    </a:lnTo>
                    <a:lnTo>
                      <a:pt x="510" y="297"/>
                    </a:lnTo>
                    <a:lnTo>
                      <a:pt x="515" y="296"/>
                    </a:lnTo>
                    <a:lnTo>
                      <a:pt x="524" y="294"/>
                    </a:lnTo>
                    <a:lnTo>
                      <a:pt x="531" y="290"/>
                    </a:lnTo>
                    <a:lnTo>
                      <a:pt x="540" y="287"/>
                    </a:lnTo>
                    <a:lnTo>
                      <a:pt x="540" y="287"/>
                    </a:lnTo>
                    <a:lnTo>
                      <a:pt x="541" y="298"/>
                    </a:lnTo>
                    <a:lnTo>
                      <a:pt x="542" y="304"/>
                    </a:lnTo>
                    <a:lnTo>
                      <a:pt x="545" y="309"/>
                    </a:lnTo>
                    <a:lnTo>
                      <a:pt x="547" y="313"/>
                    </a:lnTo>
                    <a:lnTo>
                      <a:pt x="550" y="317"/>
                    </a:lnTo>
                    <a:lnTo>
                      <a:pt x="554" y="319"/>
                    </a:lnTo>
                    <a:lnTo>
                      <a:pt x="559" y="320"/>
                    </a:lnTo>
                    <a:lnTo>
                      <a:pt x="559" y="320"/>
                    </a:lnTo>
                    <a:lnTo>
                      <a:pt x="565" y="319"/>
                    </a:lnTo>
                    <a:lnTo>
                      <a:pt x="571" y="317"/>
                    </a:lnTo>
                    <a:lnTo>
                      <a:pt x="577" y="313"/>
                    </a:lnTo>
                    <a:lnTo>
                      <a:pt x="581" y="309"/>
                    </a:lnTo>
                    <a:lnTo>
                      <a:pt x="587" y="305"/>
                    </a:lnTo>
                    <a:lnTo>
                      <a:pt x="593" y="301"/>
                    </a:lnTo>
                    <a:lnTo>
                      <a:pt x="599" y="298"/>
                    </a:lnTo>
                    <a:lnTo>
                      <a:pt x="607" y="297"/>
                    </a:lnTo>
                    <a:lnTo>
                      <a:pt x="607" y="297"/>
                    </a:lnTo>
                    <a:lnTo>
                      <a:pt x="625" y="297"/>
                    </a:lnTo>
                    <a:lnTo>
                      <a:pt x="625" y="29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3" name="Freeform 89"/>
              <p:cNvSpPr>
                <a:spLocks/>
              </p:cNvSpPr>
              <p:nvPr/>
            </p:nvSpPr>
            <p:spPr bwMode="auto">
              <a:xfrm>
                <a:off x="7554193" y="5471779"/>
                <a:ext cx="687844" cy="476678"/>
              </a:xfrm>
              <a:custGeom>
                <a:avLst/>
                <a:gdLst/>
                <a:ahLst/>
                <a:cxnLst>
                  <a:cxn ang="0">
                    <a:pos x="748" y="769"/>
                  </a:cxn>
                  <a:cxn ang="0">
                    <a:pos x="779" y="761"/>
                  </a:cxn>
                  <a:cxn ang="0">
                    <a:pos x="821" y="723"/>
                  </a:cxn>
                  <a:cxn ang="0">
                    <a:pos x="853" y="716"/>
                  </a:cxn>
                  <a:cxn ang="0">
                    <a:pos x="885" y="713"/>
                  </a:cxn>
                  <a:cxn ang="0">
                    <a:pos x="922" y="729"/>
                  </a:cxn>
                  <a:cxn ang="0">
                    <a:pos x="958" y="723"/>
                  </a:cxn>
                  <a:cxn ang="0">
                    <a:pos x="978" y="727"/>
                  </a:cxn>
                  <a:cxn ang="0">
                    <a:pos x="1021" y="703"/>
                  </a:cxn>
                  <a:cxn ang="0">
                    <a:pos x="1046" y="637"/>
                  </a:cxn>
                  <a:cxn ang="0">
                    <a:pos x="1074" y="595"/>
                  </a:cxn>
                  <a:cxn ang="0">
                    <a:pos x="1102" y="556"/>
                  </a:cxn>
                  <a:cxn ang="0">
                    <a:pos x="1087" y="518"/>
                  </a:cxn>
                  <a:cxn ang="0">
                    <a:pos x="1018" y="492"/>
                  </a:cxn>
                  <a:cxn ang="0">
                    <a:pos x="1003" y="451"/>
                  </a:cxn>
                  <a:cxn ang="0">
                    <a:pos x="1035" y="388"/>
                  </a:cxn>
                  <a:cxn ang="0">
                    <a:pos x="1051" y="353"/>
                  </a:cxn>
                  <a:cxn ang="0">
                    <a:pos x="1038" y="330"/>
                  </a:cxn>
                  <a:cxn ang="0">
                    <a:pos x="991" y="309"/>
                  </a:cxn>
                  <a:cxn ang="0">
                    <a:pos x="958" y="257"/>
                  </a:cxn>
                  <a:cxn ang="0">
                    <a:pos x="915" y="222"/>
                  </a:cxn>
                  <a:cxn ang="0">
                    <a:pos x="870" y="206"/>
                  </a:cxn>
                  <a:cxn ang="0">
                    <a:pos x="798" y="218"/>
                  </a:cxn>
                  <a:cxn ang="0">
                    <a:pos x="768" y="206"/>
                  </a:cxn>
                  <a:cxn ang="0">
                    <a:pos x="763" y="129"/>
                  </a:cxn>
                  <a:cxn ang="0">
                    <a:pos x="743" y="85"/>
                  </a:cxn>
                  <a:cxn ang="0">
                    <a:pos x="722" y="62"/>
                  </a:cxn>
                  <a:cxn ang="0">
                    <a:pos x="680" y="35"/>
                  </a:cxn>
                  <a:cxn ang="0">
                    <a:pos x="645" y="43"/>
                  </a:cxn>
                  <a:cxn ang="0">
                    <a:pos x="592" y="87"/>
                  </a:cxn>
                  <a:cxn ang="0">
                    <a:pos x="555" y="85"/>
                  </a:cxn>
                  <a:cxn ang="0">
                    <a:pos x="491" y="49"/>
                  </a:cxn>
                  <a:cxn ang="0">
                    <a:pos x="425" y="43"/>
                  </a:cxn>
                  <a:cxn ang="0">
                    <a:pos x="371" y="20"/>
                  </a:cxn>
                  <a:cxn ang="0">
                    <a:pos x="273" y="6"/>
                  </a:cxn>
                  <a:cxn ang="0">
                    <a:pos x="226" y="6"/>
                  </a:cxn>
                  <a:cxn ang="0">
                    <a:pos x="186" y="62"/>
                  </a:cxn>
                  <a:cxn ang="0">
                    <a:pos x="150" y="151"/>
                  </a:cxn>
                  <a:cxn ang="0">
                    <a:pos x="112" y="177"/>
                  </a:cxn>
                  <a:cxn ang="0">
                    <a:pos x="73" y="206"/>
                  </a:cxn>
                  <a:cxn ang="0">
                    <a:pos x="46" y="273"/>
                  </a:cxn>
                  <a:cxn ang="0">
                    <a:pos x="26" y="306"/>
                  </a:cxn>
                  <a:cxn ang="0">
                    <a:pos x="25" y="326"/>
                  </a:cxn>
                  <a:cxn ang="0">
                    <a:pos x="0" y="365"/>
                  </a:cxn>
                  <a:cxn ang="0">
                    <a:pos x="21" y="414"/>
                  </a:cxn>
                  <a:cxn ang="0">
                    <a:pos x="38" y="501"/>
                  </a:cxn>
                  <a:cxn ang="0">
                    <a:pos x="86" y="530"/>
                  </a:cxn>
                  <a:cxn ang="0">
                    <a:pos x="191" y="556"/>
                  </a:cxn>
                  <a:cxn ang="0">
                    <a:pos x="286" y="593"/>
                  </a:cxn>
                  <a:cxn ang="0">
                    <a:pos x="327" y="624"/>
                  </a:cxn>
                  <a:cxn ang="0">
                    <a:pos x="349" y="680"/>
                  </a:cxn>
                  <a:cxn ang="0">
                    <a:pos x="418" y="688"/>
                  </a:cxn>
                  <a:cxn ang="0">
                    <a:pos x="472" y="716"/>
                  </a:cxn>
                  <a:cxn ang="0">
                    <a:pos x="523" y="727"/>
                  </a:cxn>
                  <a:cxn ang="0">
                    <a:pos x="580" y="710"/>
                  </a:cxn>
                  <a:cxn ang="0">
                    <a:pos x="598" y="724"/>
                  </a:cxn>
                  <a:cxn ang="0">
                    <a:pos x="590" y="755"/>
                  </a:cxn>
                  <a:cxn ang="0">
                    <a:pos x="596" y="782"/>
                  </a:cxn>
                  <a:cxn ang="0">
                    <a:pos x="605" y="813"/>
                  </a:cxn>
                  <a:cxn ang="0">
                    <a:pos x="621" y="843"/>
                  </a:cxn>
                  <a:cxn ang="0">
                    <a:pos x="632" y="814"/>
                  </a:cxn>
                  <a:cxn ang="0">
                    <a:pos x="698" y="791"/>
                  </a:cxn>
                </a:cxnLst>
                <a:rect l="0" t="0" r="r" b="b"/>
                <a:pathLst>
                  <a:path w="1102" h="843">
                    <a:moveTo>
                      <a:pt x="698" y="784"/>
                    </a:moveTo>
                    <a:lnTo>
                      <a:pt x="698" y="784"/>
                    </a:lnTo>
                    <a:lnTo>
                      <a:pt x="713" y="779"/>
                    </a:lnTo>
                    <a:lnTo>
                      <a:pt x="726" y="775"/>
                    </a:lnTo>
                    <a:lnTo>
                      <a:pt x="741" y="770"/>
                    </a:lnTo>
                    <a:lnTo>
                      <a:pt x="748" y="769"/>
                    </a:lnTo>
                    <a:lnTo>
                      <a:pt x="756" y="769"/>
                    </a:lnTo>
                    <a:lnTo>
                      <a:pt x="756" y="769"/>
                    </a:lnTo>
                    <a:lnTo>
                      <a:pt x="763" y="768"/>
                    </a:lnTo>
                    <a:lnTo>
                      <a:pt x="769" y="767"/>
                    </a:lnTo>
                    <a:lnTo>
                      <a:pt x="775" y="764"/>
                    </a:lnTo>
                    <a:lnTo>
                      <a:pt x="779" y="761"/>
                    </a:lnTo>
                    <a:lnTo>
                      <a:pt x="789" y="754"/>
                    </a:lnTo>
                    <a:lnTo>
                      <a:pt x="798" y="745"/>
                    </a:lnTo>
                    <a:lnTo>
                      <a:pt x="805" y="737"/>
                    </a:lnTo>
                    <a:lnTo>
                      <a:pt x="813" y="729"/>
                    </a:lnTo>
                    <a:lnTo>
                      <a:pt x="817" y="725"/>
                    </a:lnTo>
                    <a:lnTo>
                      <a:pt x="821" y="723"/>
                    </a:lnTo>
                    <a:lnTo>
                      <a:pt x="825" y="722"/>
                    </a:lnTo>
                    <a:lnTo>
                      <a:pt x="830" y="721"/>
                    </a:lnTo>
                    <a:lnTo>
                      <a:pt x="830" y="721"/>
                    </a:lnTo>
                    <a:lnTo>
                      <a:pt x="837" y="721"/>
                    </a:lnTo>
                    <a:lnTo>
                      <a:pt x="843" y="719"/>
                    </a:lnTo>
                    <a:lnTo>
                      <a:pt x="853" y="716"/>
                    </a:lnTo>
                    <a:lnTo>
                      <a:pt x="863" y="711"/>
                    </a:lnTo>
                    <a:lnTo>
                      <a:pt x="870" y="710"/>
                    </a:lnTo>
                    <a:lnTo>
                      <a:pt x="877" y="710"/>
                    </a:lnTo>
                    <a:lnTo>
                      <a:pt x="877" y="710"/>
                    </a:lnTo>
                    <a:lnTo>
                      <a:pt x="882" y="710"/>
                    </a:lnTo>
                    <a:lnTo>
                      <a:pt x="885" y="713"/>
                    </a:lnTo>
                    <a:lnTo>
                      <a:pt x="892" y="718"/>
                    </a:lnTo>
                    <a:lnTo>
                      <a:pt x="898" y="724"/>
                    </a:lnTo>
                    <a:lnTo>
                      <a:pt x="900" y="726"/>
                    </a:lnTo>
                    <a:lnTo>
                      <a:pt x="904" y="729"/>
                    </a:lnTo>
                    <a:lnTo>
                      <a:pt x="904" y="729"/>
                    </a:lnTo>
                    <a:lnTo>
                      <a:pt x="922" y="729"/>
                    </a:lnTo>
                    <a:lnTo>
                      <a:pt x="922" y="714"/>
                    </a:lnTo>
                    <a:lnTo>
                      <a:pt x="947" y="714"/>
                    </a:lnTo>
                    <a:lnTo>
                      <a:pt x="947" y="714"/>
                    </a:lnTo>
                    <a:lnTo>
                      <a:pt x="947" y="714"/>
                    </a:lnTo>
                    <a:lnTo>
                      <a:pt x="952" y="717"/>
                    </a:lnTo>
                    <a:lnTo>
                      <a:pt x="958" y="723"/>
                    </a:lnTo>
                    <a:lnTo>
                      <a:pt x="960" y="724"/>
                    </a:lnTo>
                    <a:lnTo>
                      <a:pt x="964" y="726"/>
                    </a:lnTo>
                    <a:lnTo>
                      <a:pt x="968" y="727"/>
                    </a:lnTo>
                    <a:lnTo>
                      <a:pt x="973" y="729"/>
                    </a:lnTo>
                    <a:lnTo>
                      <a:pt x="973" y="729"/>
                    </a:lnTo>
                    <a:lnTo>
                      <a:pt x="978" y="727"/>
                    </a:lnTo>
                    <a:lnTo>
                      <a:pt x="984" y="726"/>
                    </a:lnTo>
                    <a:lnTo>
                      <a:pt x="992" y="724"/>
                    </a:lnTo>
                    <a:lnTo>
                      <a:pt x="999" y="718"/>
                    </a:lnTo>
                    <a:lnTo>
                      <a:pt x="1006" y="714"/>
                    </a:lnTo>
                    <a:lnTo>
                      <a:pt x="1013" y="708"/>
                    </a:lnTo>
                    <a:lnTo>
                      <a:pt x="1021" y="703"/>
                    </a:lnTo>
                    <a:lnTo>
                      <a:pt x="1033" y="700"/>
                    </a:lnTo>
                    <a:lnTo>
                      <a:pt x="1038" y="699"/>
                    </a:lnTo>
                    <a:lnTo>
                      <a:pt x="1046" y="699"/>
                    </a:lnTo>
                    <a:lnTo>
                      <a:pt x="1046" y="699"/>
                    </a:lnTo>
                    <a:lnTo>
                      <a:pt x="1046" y="637"/>
                    </a:lnTo>
                    <a:lnTo>
                      <a:pt x="1046" y="637"/>
                    </a:lnTo>
                    <a:lnTo>
                      <a:pt x="1048" y="630"/>
                    </a:lnTo>
                    <a:lnTo>
                      <a:pt x="1049" y="623"/>
                    </a:lnTo>
                    <a:lnTo>
                      <a:pt x="1051" y="617"/>
                    </a:lnTo>
                    <a:lnTo>
                      <a:pt x="1056" y="612"/>
                    </a:lnTo>
                    <a:lnTo>
                      <a:pt x="1064" y="603"/>
                    </a:lnTo>
                    <a:lnTo>
                      <a:pt x="1074" y="595"/>
                    </a:lnTo>
                    <a:lnTo>
                      <a:pt x="1084" y="586"/>
                    </a:lnTo>
                    <a:lnTo>
                      <a:pt x="1089" y="581"/>
                    </a:lnTo>
                    <a:lnTo>
                      <a:pt x="1094" y="577"/>
                    </a:lnTo>
                    <a:lnTo>
                      <a:pt x="1097" y="571"/>
                    </a:lnTo>
                    <a:lnTo>
                      <a:pt x="1099" y="564"/>
                    </a:lnTo>
                    <a:lnTo>
                      <a:pt x="1102" y="556"/>
                    </a:lnTo>
                    <a:lnTo>
                      <a:pt x="1102" y="548"/>
                    </a:lnTo>
                    <a:lnTo>
                      <a:pt x="1102" y="548"/>
                    </a:lnTo>
                    <a:lnTo>
                      <a:pt x="1100" y="539"/>
                    </a:lnTo>
                    <a:lnTo>
                      <a:pt x="1097" y="530"/>
                    </a:lnTo>
                    <a:lnTo>
                      <a:pt x="1092" y="524"/>
                    </a:lnTo>
                    <a:lnTo>
                      <a:pt x="1087" y="518"/>
                    </a:lnTo>
                    <a:lnTo>
                      <a:pt x="1079" y="515"/>
                    </a:lnTo>
                    <a:lnTo>
                      <a:pt x="1071" y="511"/>
                    </a:lnTo>
                    <a:lnTo>
                      <a:pt x="1052" y="505"/>
                    </a:lnTo>
                    <a:lnTo>
                      <a:pt x="1034" y="500"/>
                    </a:lnTo>
                    <a:lnTo>
                      <a:pt x="1026" y="496"/>
                    </a:lnTo>
                    <a:lnTo>
                      <a:pt x="1018" y="492"/>
                    </a:lnTo>
                    <a:lnTo>
                      <a:pt x="1012" y="487"/>
                    </a:lnTo>
                    <a:lnTo>
                      <a:pt x="1006" y="479"/>
                    </a:lnTo>
                    <a:lnTo>
                      <a:pt x="1004" y="471"/>
                    </a:lnTo>
                    <a:lnTo>
                      <a:pt x="1003" y="460"/>
                    </a:lnTo>
                    <a:lnTo>
                      <a:pt x="1003" y="460"/>
                    </a:lnTo>
                    <a:lnTo>
                      <a:pt x="1003" y="451"/>
                    </a:lnTo>
                    <a:lnTo>
                      <a:pt x="1005" y="442"/>
                    </a:lnTo>
                    <a:lnTo>
                      <a:pt x="1007" y="434"/>
                    </a:lnTo>
                    <a:lnTo>
                      <a:pt x="1010" y="426"/>
                    </a:lnTo>
                    <a:lnTo>
                      <a:pt x="1018" y="412"/>
                    </a:lnTo>
                    <a:lnTo>
                      <a:pt x="1027" y="400"/>
                    </a:lnTo>
                    <a:lnTo>
                      <a:pt x="1035" y="388"/>
                    </a:lnTo>
                    <a:lnTo>
                      <a:pt x="1043" y="376"/>
                    </a:lnTo>
                    <a:lnTo>
                      <a:pt x="1046" y="371"/>
                    </a:lnTo>
                    <a:lnTo>
                      <a:pt x="1049" y="365"/>
                    </a:lnTo>
                    <a:lnTo>
                      <a:pt x="1050" y="359"/>
                    </a:lnTo>
                    <a:lnTo>
                      <a:pt x="1051" y="353"/>
                    </a:lnTo>
                    <a:lnTo>
                      <a:pt x="1051" y="353"/>
                    </a:lnTo>
                    <a:lnTo>
                      <a:pt x="1050" y="348"/>
                    </a:lnTo>
                    <a:lnTo>
                      <a:pt x="1049" y="343"/>
                    </a:lnTo>
                    <a:lnTo>
                      <a:pt x="1048" y="339"/>
                    </a:lnTo>
                    <a:lnTo>
                      <a:pt x="1045" y="335"/>
                    </a:lnTo>
                    <a:lnTo>
                      <a:pt x="1042" y="333"/>
                    </a:lnTo>
                    <a:lnTo>
                      <a:pt x="1038" y="330"/>
                    </a:lnTo>
                    <a:lnTo>
                      <a:pt x="1031" y="327"/>
                    </a:lnTo>
                    <a:lnTo>
                      <a:pt x="1013" y="321"/>
                    </a:lnTo>
                    <a:lnTo>
                      <a:pt x="1004" y="318"/>
                    </a:lnTo>
                    <a:lnTo>
                      <a:pt x="996" y="313"/>
                    </a:lnTo>
                    <a:lnTo>
                      <a:pt x="996" y="313"/>
                    </a:lnTo>
                    <a:lnTo>
                      <a:pt x="991" y="309"/>
                    </a:lnTo>
                    <a:lnTo>
                      <a:pt x="987" y="302"/>
                    </a:lnTo>
                    <a:lnTo>
                      <a:pt x="977" y="287"/>
                    </a:lnTo>
                    <a:lnTo>
                      <a:pt x="970" y="272"/>
                    </a:lnTo>
                    <a:lnTo>
                      <a:pt x="966" y="258"/>
                    </a:lnTo>
                    <a:lnTo>
                      <a:pt x="966" y="258"/>
                    </a:lnTo>
                    <a:lnTo>
                      <a:pt x="958" y="257"/>
                    </a:lnTo>
                    <a:lnTo>
                      <a:pt x="951" y="255"/>
                    </a:lnTo>
                    <a:lnTo>
                      <a:pt x="945" y="252"/>
                    </a:lnTo>
                    <a:lnTo>
                      <a:pt x="939" y="249"/>
                    </a:lnTo>
                    <a:lnTo>
                      <a:pt x="931" y="241"/>
                    </a:lnTo>
                    <a:lnTo>
                      <a:pt x="924" y="230"/>
                    </a:lnTo>
                    <a:lnTo>
                      <a:pt x="915" y="222"/>
                    </a:lnTo>
                    <a:lnTo>
                      <a:pt x="911" y="218"/>
                    </a:lnTo>
                    <a:lnTo>
                      <a:pt x="905" y="214"/>
                    </a:lnTo>
                    <a:lnTo>
                      <a:pt x="899" y="211"/>
                    </a:lnTo>
                    <a:lnTo>
                      <a:pt x="891" y="208"/>
                    </a:lnTo>
                    <a:lnTo>
                      <a:pt x="882" y="207"/>
                    </a:lnTo>
                    <a:lnTo>
                      <a:pt x="870" y="206"/>
                    </a:lnTo>
                    <a:lnTo>
                      <a:pt x="870" y="206"/>
                    </a:lnTo>
                    <a:lnTo>
                      <a:pt x="859" y="207"/>
                    </a:lnTo>
                    <a:lnTo>
                      <a:pt x="848" y="208"/>
                    </a:lnTo>
                    <a:lnTo>
                      <a:pt x="828" y="212"/>
                    </a:lnTo>
                    <a:lnTo>
                      <a:pt x="808" y="217"/>
                    </a:lnTo>
                    <a:lnTo>
                      <a:pt x="798" y="218"/>
                    </a:lnTo>
                    <a:lnTo>
                      <a:pt x="786" y="218"/>
                    </a:lnTo>
                    <a:lnTo>
                      <a:pt x="786" y="218"/>
                    </a:lnTo>
                    <a:lnTo>
                      <a:pt x="779" y="217"/>
                    </a:lnTo>
                    <a:lnTo>
                      <a:pt x="775" y="214"/>
                    </a:lnTo>
                    <a:lnTo>
                      <a:pt x="771" y="211"/>
                    </a:lnTo>
                    <a:lnTo>
                      <a:pt x="768" y="206"/>
                    </a:lnTo>
                    <a:lnTo>
                      <a:pt x="766" y="200"/>
                    </a:lnTo>
                    <a:lnTo>
                      <a:pt x="764" y="196"/>
                    </a:lnTo>
                    <a:lnTo>
                      <a:pt x="763" y="189"/>
                    </a:lnTo>
                    <a:lnTo>
                      <a:pt x="763" y="189"/>
                    </a:lnTo>
                    <a:lnTo>
                      <a:pt x="763" y="129"/>
                    </a:lnTo>
                    <a:lnTo>
                      <a:pt x="763" y="129"/>
                    </a:lnTo>
                    <a:lnTo>
                      <a:pt x="762" y="120"/>
                    </a:lnTo>
                    <a:lnTo>
                      <a:pt x="760" y="112"/>
                    </a:lnTo>
                    <a:lnTo>
                      <a:pt x="755" y="105"/>
                    </a:lnTo>
                    <a:lnTo>
                      <a:pt x="751" y="98"/>
                    </a:lnTo>
                    <a:lnTo>
                      <a:pt x="746" y="92"/>
                    </a:lnTo>
                    <a:lnTo>
                      <a:pt x="743" y="85"/>
                    </a:lnTo>
                    <a:lnTo>
                      <a:pt x="739" y="77"/>
                    </a:lnTo>
                    <a:lnTo>
                      <a:pt x="738" y="67"/>
                    </a:lnTo>
                    <a:lnTo>
                      <a:pt x="738" y="67"/>
                    </a:lnTo>
                    <a:lnTo>
                      <a:pt x="733" y="67"/>
                    </a:lnTo>
                    <a:lnTo>
                      <a:pt x="729" y="66"/>
                    </a:lnTo>
                    <a:lnTo>
                      <a:pt x="722" y="62"/>
                    </a:lnTo>
                    <a:lnTo>
                      <a:pt x="714" y="57"/>
                    </a:lnTo>
                    <a:lnTo>
                      <a:pt x="707" y="51"/>
                    </a:lnTo>
                    <a:lnTo>
                      <a:pt x="700" y="45"/>
                    </a:lnTo>
                    <a:lnTo>
                      <a:pt x="693" y="39"/>
                    </a:lnTo>
                    <a:lnTo>
                      <a:pt x="685" y="36"/>
                    </a:lnTo>
                    <a:lnTo>
                      <a:pt x="680" y="35"/>
                    </a:lnTo>
                    <a:lnTo>
                      <a:pt x="676" y="35"/>
                    </a:lnTo>
                    <a:lnTo>
                      <a:pt x="676" y="35"/>
                    </a:lnTo>
                    <a:lnTo>
                      <a:pt x="667" y="35"/>
                    </a:lnTo>
                    <a:lnTo>
                      <a:pt x="659" y="37"/>
                    </a:lnTo>
                    <a:lnTo>
                      <a:pt x="652" y="39"/>
                    </a:lnTo>
                    <a:lnTo>
                      <a:pt x="645" y="43"/>
                    </a:lnTo>
                    <a:lnTo>
                      <a:pt x="633" y="52"/>
                    </a:lnTo>
                    <a:lnTo>
                      <a:pt x="622" y="61"/>
                    </a:lnTo>
                    <a:lnTo>
                      <a:pt x="613" y="72"/>
                    </a:lnTo>
                    <a:lnTo>
                      <a:pt x="602" y="81"/>
                    </a:lnTo>
                    <a:lnTo>
                      <a:pt x="598" y="84"/>
                    </a:lnTo>
                    <a:lnTo>
                      <a:pt x="592" y="87"/>
                    </a:lnTo>
                    <a:lnTo>
                      <a:pt x="586" y="89"/>
                    </a:lnTo>
                    <a:lnTo>
                      <a:pt x="580" y="89"/>
                    </a:lnTo>
                    <a:lnTo>
                      <a:pt x="580" y="89"/>
                    </a:lnTo>
                    <a:lnTo>
                      <a:pt x="571" y="89"/>
                    </a:lnTo>
                    <a:lnTo>
                      <a:pt x="563" y="87"/>
                    </a:lnTo>
                    <a:lnTo>
                      <a:pt x="555" y="85"/>
                    </a:lnTo>
                    <a:lnTo>
                      <a:pt x="548" y="82"/>
                    </a:lnTo>
                    <a:lnTo>
                      <a:pt x="535" y="75"/>
                    </a:lnTo>
                    <a:lnTo>
                      <a:pt x="524" y="67"/>
                    </a:lnTo>
                    <a:lnTo>
                      <a:pt x="512" y="59"/>
                    </a:lnTo>
                    <a:lnTo>
                      <a:pt x="499" y="52"/>
                    </a:lnTo>
                    <a:lnTo>
                      <a:pt x="491" y="49"/>
                    </a:lnTo>
                    <a:lnTo>
                      <a:pt x="483" y="46"/>
                    </a:lnTo>
                    <a:lnTo>
                      <a:pt x="473" y="45"/>
                    </a:lnTo>
                    <a:lnTo>
                      <a:pt x="463" y="45"/>
                    </a:lnTo>
                    <a:lnTo>
                      <a:pt x="463" y="45"/>
                    </a:lnTo>
                    <a:lnTo>
                      <a:pt x="436" y="44"/>
                    </a:lnTo>
                    <a:lnTo>
                      <a:pt x="425" y="43"/>
                    </a:lnTo>
                    <a:lnTo>
                      <a:pt x="412" y="40"/>
                    </a:lnTo>
                    <a:lnTo>
                      <a:pt x="402" y="37"/>
                    </a:lnTo>
                    <a:lnTo>
                      <a:pt x="392" y="32"/>
                    </a:lnTo>
                    <a:lnTo>
                      <a:pt x="381" y="27"/>
                    </a:lnTo>
                    <a:lnTo>
                      <a:pt x="371" y="20"/>
                    </a:lnTo>
                    <a:lnTo>
                      <a:pt x="371" y="20"/>
                    </a:lnTo>
                    <a:lnTo>
                      <a:pt x="309" y="20"/>
                    </a:lnTo>
                    <a:lnTo>
                      <a:pt x="309" y="20"/>
                    </a:lnTo>
                    <a:lnTo>
                      <a:pt x="309" y="20"/>
                    </a:lnTo>
                    <a:lnTo>
                      <a:pt x="296" y="15"/>
                    </a:lnTo>
                    <a:lnTo>
                      <a:pt x="281" y="8"/>
                    </a:lnTo>
                    <a:lnTo>
                      <a:pt x="273" y="6"/>
                    </a:lnTo>
                    <a:lnTo>
                      <a:pt x="264" y="4"/>
                    </a:lnTo>
                    <a:lnTo>
                      <a:pt x="255" y="1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35" y="3"/>
                    </a:lnTo>
                    <a:lnTo>
                      <a:pt x="226" y="6"/>
                    </a:lnTo>
                    <a:lnTo>
                      <a:pt x="217" y="12"/>
                    </a:lnTo>
                    <a:lnTo>
                      <a:pt x="210" y="19"/>
                    </a:lnTo>
                    <a:lnTo>
                      <a:pt x="203" y="28"/>
                    </a:lnTo>
                    <a:lnTo>
                      <a:pt x="196" y="39"/>
                    </a:lnTo>
                    <a:lnTo>
                      <a:pt x="191" y="50"/>
                    </a:lnTo>
                    <a:lnTo>
                      <a:pt x="186" y="62"/>
                    </a:lnTo>
                    <a:lnTo>
                      <a:pt x="176" y="88"/>
                    </a:lnTo>
                    <a:lnTo>
                      <a:pt x="168" y="112"/>
                    </a:lnTo>
                    <a:lnTo>
                      <a:pt x="159" y="135"/>
                    </a:lnTo>
                    <a:lnTo>
                      <a:pt x="155" y="144"/>
                    </a:lnTo>
                    <a:lnTo>
                      <a:pt x="150" y="151"/>
                    </a:lnTo>
                    <a:lnTo>
                      <a:pt x="150" y="151"/>
                    </a:lnTo>
                    <a:lnTo>
                      <a:pt x="147" y="157"/>
                    </a:lnTo>
                    <a:lnTo>
                      <a:pt x="143" y="161"/>
                    </a:lnTo>
                    <a:lnTo>
                      <a:pt x="138" y="166"/>
                    </a:lnTo>
                    <a:lnTo>
                      <a:pt x="133" y="169"/>
                    </a:lnTo>
                    <a:lnTo>
                      <a:pt x="122" y="174"/>
                    </a:lnTo>
                    <a:lnTo>
                      <a:pt x="112" y="177"/>
                    </a:lnTo>
                    <a:lnTo>
                      <a:pt x="100" y="182"/>
                    </a:lnTo>
                    <a:lnTo>
                      <a:pt x="90" y="188"/>
                    </a:lnTo>
                    <a:lnTo>
                      <a:pt x="86" y="191"/>
                    </a:lnTo>
                    <a:lnTo>
                      <a:pt x="81" y="195"/>
                    </a:lnTo>
                    <a:lnTo>
                      <a:pt x="77" y="200"/>
                    </a:lnTo>
                    <a:lnTo>
                      <a:pt x="73" y="206"/>
                    </a:lnTo>
                    <a:lnTo>
                      <a:pt x="73" y="206"/>
                    </a:lnTo>
                    <a:lnTo>
                      <a:pt x="68" y="215"/>
                    </a:lnTo>
                    <a:lnTo>
                      <a:pt x="65" y="223"/>
                    </a:lnTo>
                    <a:lnTo>
                      <a:pt x="58" y="243"/>
                    </a:lnTo>
                    <a:lnTo>
                      <a:pt x="51" y="263"/>
                    </a:lnTo>
                    <a:lnTo>
                      <a:pt x="46" y="273"/>
                    </a:lnTo>
                    <a:lnTo>
                      <a:pt x="40" y="283"/>
                    </a:lnTo>
                    <a:lnTo>
                      <a:pt x="40" y="283"/>
                    </a:lnTo>
                    <a:lnTo>
                      <a:pt x="14" y="280"/>
                    </a:lnTo>
                    <a:lnTo>
                      <a:pt x="26" y="306"/>
                    </a:lnTo>
                    <a:lnTo>
                      <a:pt x="26" y="306"/>
                    </a:lnTo>
                    <a:lnTo>
                      <a:pt x="26" y="306"/>
                    </a:lnTo>
                    <a:lnTo>
                      <a:pt x="29" y="306"/>
                    </a:lnTo>
                    <a:lnTo>
                      <a:pt x="28" y="307"/>
                    </a:lnTo>
                    <a:lnTo>
                      <a:pt x="27" y="312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5" y="326"/>
                    </a:lnTo>
                    <a:lnTo>
                      <a:pt x="22" y="330"/>
                    </a:lnTo>
                    <a:lnTo>
                      <a:pt x="13" y="339"/>
                    </a:lnTo>
                    <a:lnTo>
                      <a:pt x="8" y="343"/>
                    </a:lnTo>
                    <a:lnTo>
                      <a:pt x="4" y="349"/>
                    </a:lnTo>
                    <a:lnTo>
                      <a:pt x="2" y="356"/>
                    </a:lnTo>
                    <a:lnTo>
                      <a:pt x="0" y="365"/>
                    </a:lnTo>
                    <a:lnTo>
                      <a:pt x="0" y="365"/>
                    </a:lnTo>
                    <a:lnTo>
                      <a:pt x="0" y="373"/>
                    </a:lnTo>
                    <a:lnTo>
                      <a:pt x="4" y="381"/>
                    </a:lnTo>
                    <a:lnTo>
                      <a:pt x="7" y="390"/>
                    </a:lnTo>
                    <a:lnTo>
                      <a:pt x="12" y="398"/>
                    </a:lnTo>
                    <a:lnTo>
                      <a:pt x="21" y="414"/>
                    </a:lnTo>
                    <a:lnTo>
                      <a:pt x="29" y="427"/>
                    </a:lnTo>
                    <a:lnTo>
                      <a:pt x="29" y="427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8" y="501"/>
                    </a:lnTo>
                    <a:lnTo>
                      <a:pt x="48" y="516"/>
                    </a:lnTo>
                    <a:lnTo>
                      <a:pt x="48" y="516"/>
                    </a:lnTo>
                    <a:lnTo>
                      <a:pt x="84" y="526"/>
                    </a:lnTo>
                    <a:lnTo>
                      <a:pt x="84" y="526"/>
                    </a:lnTo>
                    <a:lnTo>
                      <a:pt x="84" y="526"/>
                    </a:lnTo>
                    <a:lnTo>
                      <a:pt x="86" y="530"/>
                    </a:lnTo>
                    <a:lnTo>
                      <a:pt x="89" y="532"/>
                    </a:lnTo>
                    <a:lnTo>
                      <a:pt x="100" y="536"/>
                    </a:lnTo>
                    <a:lnTo>
                      <a:pt x="115" y="541"/>
                    </a:lnTo>
                    <a:lnTo>
                      <a:pt x="134" y="546"/>
                    </a:lnTo>
                    <a:lnTo>
                      <a:pt x="168" y="551"/>
                    </a:lnTo>
                    <a:lnTo>
                      <a:pt x="191" y="556"/>
                    </a:lnTo>
                    <a:lnTo>
                      <a:pt x="191" y="556"/>
                    </a:lnTo>
                    <a:lnTo>
                      <a:pt x="209" y="559"/>
                    </a:lnTo>
                    <a:lnTo>
                      <a:pt x="226" y="564"/>
                    </a:lnTo>
                    <a:lnTo>
                      <a:pt x="242" y="570"/>
                    </a:lnTo>
                    <a:lnTo>
                      <a:pt x="257" y="577"/>
                    </a:lnTo>
                    <a:lnTo>
                      <a:pt x="286" y="593"/>
                    </a:lnTo>
                    <a:lnTo>
                      <a:pt x="312" y="607"/>
                    </a:lnTo>
                    <a:lnTo>
                      <a:pt x="312" y="607"/>
                    </a:lnTo>
                    <a:lnTo>
                      <a:pt x="317" y="610"/>
                    </a:lnTo>
                    <a:lnTo>
                      <a:pt x="321" y="615"/>
                    </a:lnTo>
                    <a:lnTo>
                      <a:pt x="325" y="619"/>
                    </a:lnTo>
                    <a:lnTo>
                      <a:pt x="327" y="624"/>
                    </a:lnTo>
                    <a:lnTo>
                      <a:pt x="332" y="633"/>
                    </a:lnTo>
                    <a:lnTo>
                      <a:pt x="335" y="645"/>
                    </a:lnTo>
                    <a:lnTo>
                      <a:pt x="338" y="655"/>
                    </a:lnTo>
                    <a:lnTo>
                      <a:pt x="341" y="665"/>
                    </a:lnTo>
                    <a:lnTo>
                      <a:pt x="346" y="676"/>
                    </a:lnTo>
                    <a:lnTo>
                      <a:pt x="349" y="680"/>
                    </a:lnTo>
                    <a:lnTo>
                      <a:pt x="352" y="684"/>
                    </a:lnTo>
                    <a:lnTo>
                      <a:pt x="352" y="684"/>
                    </a:lnTo>
                    <a:lnTo>
                      <a:pt x="358" y="686"/>
                    </a:lnTo>
                    <a:lnTo>
                      <a:pt x="365" y="688"/>
                    </a:lnTo>
                    <a:lnTo>
                      <a:pt x="382" y="689"/>
                    </a:lnTo>
                    <a:lnTo>
                      <a:pt x="418" y="688"/>
                    </a:lnTo>
                    <a:lnTo>
                      <a:pt x="418" y="688"/>
                    </a:lnTo>
                    <a:lnTo>
                      <a:pt x="424" y="689"/>
                    </a:lnTo>
                    <a:lnTo>
                      <a:pt x="430" y="691"/>
                    </a:lnTo>
                    <a:lnTo>
                      <a:pt x="440" y="696"/>
                    </a:lnTo>
                    <a:lnTo>
                      <a:pt x="461" y="709"/>
                    </a:lnTo>
                    <a:lnTo>
                      <a:pt x="472" y="716"/>
                    </a:lnTo>
                    <a:lnTo>
                      <a:pt x="485" y="723"/>
                    </a:lnTo>
                    <a:lnTo>
                      <a:pt x="499" y="726"/>
                    </a:lnTo>
                    <a:lnTo>
                      <a:pt x="506" y="727"/>
                    </a:lnTo>
                    <a:lnTo>
                      <a:pt x="514" y="729"/>
                    </a:lnTo>
                    <a:lnTo>
                      <a:pt x="514" y="729"/>
                    </a:lnTo>
                    <a:lnTo>
                      <a:pt x="523" y="727"/>
                    </a:lnTo>
                    <a:lnTo>
                      <a:pt x="531" y="725"/>
                    </a:lnTo>
                    <a:lnTo>
                      <a:pt x="547" y="719"/>
                    </a:lnTo>
                    <a:lnTo>
                      <a:pt x="563" y="713"/>
                    </a:lnTo>
                    <a:lnTo>
                      <a:pt x="571" y="710"/>
                    </a:lnTo>
                    <a:lnTo>
                      <a:pt x="580" y="710"/>
                    </a:lnTo>
                    <a:lnTo>
                      <a:pt x="580" y="710"/>
                    </a:lnTo>
                    <a:lnTo>
                      <a:pt x="585" y="710"/>
                    </a:lnTo>
                    <a:lnTo>
                      <a:pt x="590" y="711"/>
                    </a:lnTo>
                    <a:lnTo>
                      <a:pt x="593" y="714"/>
                    </a:lnTo>
                    <a:lnTo>
                      <a:pt x="595" y="717"/>
                    </a:lnTo>
                    <a:lnTo>
                      <a:pt x="596" y="721"/>
                    </a:lnTo>
                    <a:lnTo>
                      <a:pt x="598" y="724"/>
                    </a:lnTo>
                    <a:lnTo>
                      <a:pt x="599" y="732"/>
                    </a:lnTo>
                    <a:lnTo>
                      <a:pt x="599" y="732"/>
                    </a:lnTo>
                    <a:lnTo>
                      <a:pt x="598" y="737"/>
                    </a:lnTo>
                    <a:lnTo>
                      <a:pt x="596" y="740"/>
                    </a:lnTo>
                    <a:lnTo>
                      <a:pt x="593" y="747"/>
                    </a:lnTo>
                    <a:lnTo>
                      <a:pt x="590" y="755"/>
                    </a:lnTo>
                    <a:lnTo>
                      <a:pt x="587" y="760"/>
                    </a:lnTo>
                    <a:lnTo>
                      <a:pt x="587" y="765"/>
                    </a:lnTo>
                    <a:lnTo>
                      <a:pt x="587" y="765"/>
                    </a:lnTo>
                    <a:lnTo>
                      <a:pt x="588" y="770"/>
                    </a:lnTo>
                    <a:lnTo>
                      <a:pt x="591" y="775"/>
                    </a:lnTo>
                    <a:lnTo>
                      <a:pt x="596" y="782"/>
                    </a:lnTo>
                    <a:lnTo>
                      <a:pt x="600" y="786"/>
                    </a:lnTo>
                    <a:lnTo>
                      <a:pt x="603" y="791"/>
                    </a:lnTo>
                    <a:lnTo>
                      <a:pt x="606" y="795"/>
                    </a:lnTo>
                    <a:lnTo>
                      <a:pt x="606" y="801"/>
                    </a:lnTo>
                    <a:lnTo>
                      <a:pt x="606" y="801"/>
                    </a:lnTo>
                    <a:lnTo>
                      <a:pt x="605" y="813"/>
                    </a:lnTo>
                    <a:lnTo>
                      <a:pt x="602" y="822"/>
                    </a:lnTo>
                    <a:lnTo>
                      <a:pt x="600" y="832"/>
                    </a:lnTo>
                    <a:lnTo>
                      <a:pt x="599" y="843"/>
                    </a:lnTo>
                    <a:lnTo>
                      <a:pt x="599" y="843"/>
                    </a:lnTo>
                    <a:lnTo>
                      <a:pt x="621" y="843"/>
                    </a:lnTo>
                    <a:lnTo>
                      <a:pt x="621" y="843"/>
                    </a:lnTo>
                    <a:lnTo>
                      <a:pt x="621" y="843"/>
                    </a:lnTo>
                    <a:lnTo>
                      <a:pt x="622" y="836"/>
                    </a:lnTo>
                    <a:lnTo>
                      <a:pt x="623" y="830"/>
                    </a:lnTo>
                    <a:lnTo>
                      <a:pt x="625" y="824"/>
                    </a:lnTo>
                    <a:lnTo>
                      <a:pt x="629" y="818"/>
                    </a:lnTo>
                    <a:lnTo>
                      <a:pt x="632" y="814"/>
                    </a:lnTo>
                    <a:lnTo>
                      <a:pt x="636" y="810"/>
                    </a:lnTo>
                    <a:lnTo>
                      <a:pt x="646" y="803"/>
                    </a:lnTo>
                    <a:lnTo>
                      <a:pt x="656" y="798"/>
                    </a:lnTo>
                    <a:lnTo>
                      <a:pt x="669" y="794"/>
                    </a:lnTo>
                    <a:lnTo>
                      <a:pt x="683" y="792"/>
                    </a:lnTo>
                    <a:lnTo>
                      <a:pt x="698" y="791"/>
                    </a:lnTo>
                    <a:lnTo>
                      <a:pt x="698" y="791"/>
                    </a:lnTo>
                    <a:lnTo>
                      <a:pt x="698" y="784"/>
                    </a:lnTo>
                    <a:lnTo>
                      <a:pt x="698" y="78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4" name="Freeform 90"/>
              <p:cNvSpPr>
                <a:spLocks/>
              </p:cNvSpPr>
              <p:nvPr/>
            </p:nvSpPr>
            <p:spPr bwMode="auto">
              <a:xfrm>
                <a:off x="5116153" y="4440298"/>
                <a:ext cx="116097" cy="125680"/>
              </a:xfrm>
              <a:custGeom>
                <a:avLst/>
                <a:gdLst/>
                <a:ahLst/>
                <a:cxnLst>
                  <a:cxn ang="0">
                    <a:pos x="185" y="147"/>
                  </a:cxn>
                  <a:cxn ang="0">
                    <a:pos x="185" y="147"/>
                  </a:cxn>
                  <a:cxn ang="0">
                    <a:pos x="185" y="155"/>
                  </a:cxn>
                  <a:cxn ang="0">
                    <a:pos x="183" y="163"/>
                  </a:cxn>
                  <a:cxn ang="0">
                    <a:pos x="180" y="169"/>
                  </a:cxn>
                  <a:cxn ang="0">
                    <a:pos x="177" y="175"/>
                  </a:cxn>
                  <a:cxn ang="0">
                    <a:pos x="174" y="180"/>
                  </a:cxn>
                  <a:cxn ang="0">
                    <a:pos x="169" y="184"/>
                  </a:cxn>
                  <a:cxn ang="0">
                    <a:pos x="159" y="191"/>
                  </a:cxn>
                  <a:cxn ang="0">
                    <a:pos x="148" y="196"/>
                  </a:cxn>
                  <a:cxn ang="0">
                    <a:pos x="137" y="202"/>
                  </a:cxn>
                  <a:cxn ang="0">
                    <a:pos x="126" y="207"/>
                  </a:cxn>
                  <a:cxn ang="0">
                    <a:pos x="118" y="214"/>
                  </a:cxn>
                  <a:cxn ang="0">
                    <a:pos x="118" y="214"/>
                  </a:cxn>
                  <a:cxn ang="0">
                    <a:pos x="111" y="221"/>
                  </a:cxn>
                  <a:cxn ang="0">
                    <a:pos x="111" y="221"/>
                  </a:cxn>
                  <a:cxn ang="0">
                    <a:pos x="111" y="221"/>
                  </a:cxn>
                  <a:cxn ang="0">
                    <a:pos x="100" y="201"/>
                  </a:cxn>
                  <a:cxn ang="0">
                    <a:pos x="86" y="181"/>
                  </a:cxn>
                  <a:cxn ang="0">
                    <a:pos x="57" y="141"/>
                  </a:cxn>
                  <a:cxn ang="0">
                    <a:pos x="42" y="120"/>
                  </a:cxn>
                  <a:cxn ang="0">
                    <a:pos x="29" y="99"/>
                  </a:cxn>
                  <a:cxn ang="0">
                    <a:pos x="16" y="76"/>
                  </a:cxn>
                  <a:cxn ang="0">
                    <a:pos x="4" y="51"/>
                  </a:cxn>
                  <a:cxn ang="0">
                    <a:pos x="4" y="51"/>
                  </a:cxn>
                  <a:cxn ang="0">
                    <a:pos x="1" y="39"/>
                  </a:cxn>
                  <a:cxn ang="0">
                    <a:pos x="0" y="31"/>
                  </a:cxn>
                  <a:cxn ang="0">
                    <a:pos x="1" y="27"/>
                  </a:cxn>
                  <a:cxn ang="0">
                    <a:pos x="2" y="24"/>
                  </a:cxn>
                  <a:cxn ang="0">
                    <a:pos x="6" y="19"/>
                  </a:cxn>
                  <a:cxn ang="0">
                    <a:pos x="10" y="17"/>
                  </a:cxn>
                  <a:cxn ang="0">
                    <a:pos x="17" y="13"/>
                  </a:cxn>
                  <a:cxn ang="0">
                    <a:pos x="24" y="11"/>
                  </a:cxn>
                  <a:cxn ang="0">
                    <a:pos x="31" y="8"/>
                  </a:cxn>
                  <a:cxn ang="0">
                    <a:pos x="31" y="8"/>
                  </a:cxn>
                  <a:cxn ang="0">
                    <a:pos x="37" y="4"/>
                  </a:cxn>
                  <a:cxn ang="0">
                    <a:pos x="42" y="2"/>
                  </a:cxn>
                  <a:cxn ang="0">
                    <a:pos x="48" y="1"/>
                  </a:cxn>
                  <a:cxn ang="0">
                    <a:pos x="52" y="0"/>
                  </a:cxn>
                  <a:cxn ang="0">
                    <a:pos x="56" y="1"/>
                  </a:cxn>
                  <a:cxn ang="0">
                    <a:pos x="60" y="2"/>
                  </a:cxn>
                  <a:cxn ang="0">
                    <a:pos x="69" y="7"/>
                  </a:cxn>
                  <a:cxn ang="0">
                    <a:pos x="78" y="11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09" y="20"/>
                  </a:cxn>
                  <a:cxn ang="0">
                    <a:pos x="121" y="22"/>
                  </a:cxn>
                  <a:cxn ang="0">
                    <a:pos x="133" y="22"/>
                  </a:cxn>
                  <a:cxn ang="0">
                    <a:pos x="133" y="22"/>
                  </a:cxn>
                  <a:cxn ang="0">
                    <a:pos x="160" y="66"/>
                  </a:cxn>
                  <a:cxn ang="0">
                    <a:pos x="160" y="66"/>
                  </a:cxn>
                  <a:cxn ang="0">
                    <a:pos x="168" y="84"/>
                  </a:cxn>
                  <a:cxn ang="0">
                    <a:pos x="175" y="102"/>
                  </a:cxn>
                  <a:cxn ang="0">
                    <a:pos x="182" y="123"/>
                  </a:cxn>
                  <a:cxn ang="0">
                    <a:pos x="185" y="147"/>
                  </a:cxn>
                  <a:cxn ang="0">
                    <a:pos x="185" y="147"/>
                  </a:cxn>
                  <a:cxn ang="0">
                    <a:pos x="185" y="147"/>
                  </a:cxn>
                </a:cxnLst>
                <a:rect l="0" t="0" r="r" b="b"/>
                <a:pathLst>
                  <a:path w="185" h="221">
                    <a:moveTo>
                      <a:pt x="185" y="147"/>
                    </a:moveTo>
                    <a:lnTo>
                      <a:pt x="185" y="147"/>
                    </a:lnTo>
                    <a:lnTo>
                      <a:pt x="185" y="155"/>
                    </a:lnTo>
                    <a:lnTo>
                      <a:pt x="183" y="163"/>
                    </a:lnTo>
                    <a:lnTo>
                      <a:pt x="180" y="169"/>
                    </a:lnTo>
                    <a:lnTo>
                      <a:pt x="177" y="175"/>
                    </a:lnTo>
                    <a:lnTo>
                      <a:pt x="174" y="180"/>
                    </a:lnTo>
                    <a:lnTo>
                      <a:pt x="169" y="184"/>
                    </a:lnTo>
                    <a:lnTo>
                      <a:pt x="159" y="191"/>
                    </a:lnTo>
                    <a:lnTo>
                      <a:pt x="148" y="196"/>
                    </a:lnTo>
                    <a:lnTo>
                      <a:pt x="137" y="202"/>
                    </a:lnTo>
                    <a:lnTo>
                      <a:pt x="126" y="207"/>
                    </a:lnTo>
                    <a:lnTo>
                      <a:pt x="118" y="214"/>
                    </a:lnTo>
                    <a:lnTo>
                      <a:pt x="118" y="214"/>
                    </a:lnTo>
                    <a:lnTo>
                      <a:pt x="111" y="221"/>
                    </a:lnTo>
                    <a:lnTo>
                      <a:pt x="111" y="221"/>
                    </a:lnTo>
                    <a:lnTo>
                      <a:pt x="111" y="221"/>
                    </a:lnTo>
                    <a:lnTo>
                      <a:pt x="100" y="201"/>
                    </a:lnTo>
                    <a:lnTo>
                      <a:pt x="86" y="181"/>
                    </a:lnTo>
                    <a:lnTo>
                      <a:pt x="57" y="141"/>
                    </a:lnTo>
                    <a:lnTo>
                      <a:pt x="42" y="120"/>
                    </a:lnTo>
                    <a:lnTo>
                      <a:pt x="29" y="99"/>
                    </a:lnTo>
                    <a:lnTo>
                      <a:pt x="16" y="76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1" y="39"/>
                    </a:lnTo>
                    <a:lnTo>
                      <a:pt x="0" y="31"/>
                    </a:lnTo>
                    <a:lnTo>
                      <a:pt x="1" y="27"/>
                    </a:lnTo>
                    <a:lnTo>
                      <a:pt x="2" y="24"/>
                    </a:lnTo>
                    <a:lnTo>
                      <a:pt x="6" y="19"/>
                    </a:lnTo>
                    <a:lnTo>
                      <a:pt x="10" y="17"/>
                    </a:lnTo>
                    <a:lnTo>
                      <a:pt x="17" y="13"/>
                    </a:lnTo>
                    <a:lnTo>
                      <a:pt x="24" y="11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7" y="4"/>
                    </a:lnTo>
                    <a:lnTo>
                      <a:pt x="42" y="2"/>
                    </a:lnTo>
                    <a:lnTo>
                      <a:pt x="48" y="1"/>
                    </a:lnTo>
                    <a:lnTo>
                      <a:pt x="52" y="0"/>
                    </a:lnTo>
                    <a:lnTo>
                      <a:pt x="56" y="1"/>
                    </a:lnTo>
                    <a:lnTo>
                      <a:pt x="60" y="2"/>
                    </a:lnTo>
                    <a:lnTo>
                      <a:pt x="69" y="7"/>
                    </a:lnTo>
                    <a:lnTo>
                      <a:pt x="78" y="11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09" y="20"/>
                    </a:lnTo>
                    <a:lnTo>
                      <a:pt x="121" y="22"/>
                    </a:lnTo>
                    <a:lnTo>
                      <a:pt x="133" y="22"/>
                    </a:lnTo>
                    <a:lnTo>
                      <a:pt x="133" y="22"/>
                    </a:lnTo>
                    <a:lnTo>
                      <a:pt x="160" y="66"/>
                    </a:lnTo>
                    <a:lnTo>
                      <a:pt x="160" y="66"/>
                    </a:lnTo>
                    <a:lnTo>
                      <a:pt x="168" y="84"/>
                    </a:lnTo>
                    <a:lnTo>
                      <a:pt x="175" y="102"/>
                    </a:lnTo>
                    <a:lnTo>
                      <a:pt x="182" y="123"/>
                    </a:lnTo>
                    <a:lnTo>
                      <a:pt x="185" y="147"/>
                    </a:lnTo>
                    <a:lnTo>
                      <a:pt x="185" y="147"/>
                    </a:lnTo>
                    <a:lnTo>
                      <a:pt x="185" y="14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5" name="Freeform 91"/>
              <p:cNvSpPr>
                <a:spLocks/>
              </p:cNvSpPr>
              <p:nvPr/>
            </p:nvSpPr>
            <p:spPr bwMode="auto">
              <a:xfrm>
                <a:off x="5380805" y="5164939"/>
                <a:ext cx="202234" cy="169838"/>
              </a:xfrm>
              <a:custGeom>
                <a:avLst/>
                <a:gdLst/>
                <a:ahLst/>
                <a:cxnLst>
                  <a:cxn ang="0">
                    <a:pos x="312" y="234"/>
                  </a:cxn>
                  <a:cxn ang="0">
                    <a:pos x="319" y="250"/>
                  </a:cxn>
                  <a:cxn ang="0">
                    <a:pos x="321" y="254"/>
                  </a:cxn>
                  <a:cxn ang="0">
                    <a:pos x="324" y="258"/>
                  </a:cxn>
                  <a:cxn ang="0">
                    <a:pos x="317" y="279"/>
                  </a:cxn>
                  <a:cxn ang="0">
                    <a:pos x="301" y="302"/>
                  </a:cxn>
                  <a:cxn ang="0">
                    <a:pos x="231" y="277"/>
                  </a:cxn>
                  <a:cxn ang="0">
                    <a:pos x="158" y="254"/>
                  </a:cxn>
                  <a:cxn ang="0">
                    <a:pos x="149" y="250"/>
                  </a:cxn>
                  <a:cxn ang="0">
                    <a:pos x="132" y="223"/>
                  </a:cxn>
                  <a:cxn ang="0">
                    <a:pos x="117" y="203"/>
                  </a:cxn>
                  <a:cxn ang="0">
                    <a:pos x="103" y="199"/>
                  </a:cxn>
                  <a:cxn ang="0">
                    <a:pos x="77" y="199"/>
                  </a:cxn>
                  <a:cxn ang="0">
                    <a:pos x="61" y="195"/>
                  </a:cxn>
                  <a:cxn ang="0">
                    <a:pos x="44" y="177"/>
                  </a:cxn>
                  <a:cxn ang="0">
                    <a:pos x="43" y="167"/>
                  </a:cxn>
                  <a:cxn ang="0">
                    <a:pos x="43" y="140"/>
                  </a:cxn>
                  <a:cxn ang="0">
                    <a:pos x="36" y="129"/>
                  </a:cxn>
                  <a:cxn ang="0">
                    <a:pos x="14" y="108"/>
                  </a:cxn>
                  <a:cxn ang="0">
                    <a:pos x="2" y="88"/>
                  </a:cxn>
                  <a:cxn ang="0">
                    <a:pos x="2" y="70"/>
                  </a:cxn>
                  <a:cxn ang="0">
                    <a:pos x="16" y="47"/>
                  </a:cxn>
                  <a:cxn ang="0">
                    <a:pos x="41" y="30"/>
                  </a:cxn>
                  <a:cxn ang="0">
                    <a:pos x="52" y="31"/>
                  </a:cxn>
                  <a:cxn ang="0">
                    <a:pos x="59" y="37"/>
                  </a:cxn>
                  <a:cxn ang="0">
                    <a:pos x="67" y="32"/>
                  </a:cxn>
                  <a:cxn ang="0">
                    <a:pos x="90" y="5"/>
                  </a:cxn>
                  <a:cxn ang="0">
                    <a:pos x="96" y="4"/>
                  </a:cxn>
                  <a:cxn ang="0">
                    <a:pos x="110" y="7"/>
                  </a:cxn>
                  <a:cxn ang="0">
                    <a:pos x="132" y="4"/>
                  </a:cxn>
                  <a:cxn ang="0">
                    <a:pos x="155" y="0"/>
                  </a:cxn>
                  <a:cxn ang="0">
                    <a:pos x="182" y="5"/>
                  </a:cxn>
                  <a:cxn ang="0">
                    <a:pos x="196" y="14"/>
                  </a:cxn>
                  <a:cxn ang="0">
                    <a:pos x="208" y="39"/>
                  </a:cxn>
                  <a:cxn ang="0">
                    <a:pos x="213" y="67"/>
                  </a:cxn>
                  <a:cxn ang="0">
                    <a:pos x="219" y="71"/>
                  </a:cxn>
                  <a:cxn ang="0">
                    <a:pos x="247" y="81"/>
                  </a:cxn>
                  <a:cxn ang="0">
                    <a:pos x="257" y="89"/>
                  </a:cxn>
                  <a:cxn ang="0">
                    <a:pos x="264" y="107"/>
                  </a:cxn>
                  <a:cxn ang="0">
                    <a:pos x="277" y="175"/>
                  </a:cxn>
                  <a:cxn ang="0">
                    <a:pos x="286" y="199"/>
                  </a:cxn>
                  <a:cxn ang="0">
                    <a:pos x="304" y="221"/>
                  </a:cxn>
                  <a:cxn ang="0">
                    <a:pos x="312" y="224"/>
                  </a:cxn>
                </a:cxnLst>
                <a:rect l="0" t="0" r="r" b="b"/>
                <a:pathLst>
                  <a:path w="324" h="302">
                    <a:moveTo>
                      <a:pt x="312" y="224"/>
                    </a:moveTo>
                    <a:lnTo>
                      <a:pt x="312" y="224"/>
                    </a:lnTo>
                    <a:lnTo>
                      <a:pt x="312" y="234"/>
                    </a:lnTo>
                    <a:lnTo>
                      <a:pt x="313" y="238"/>
                    </a:lnTo>
                    <a:lnTo>
                      <a:pt x="316" y="244"/>
                    </a:lnTo>
                    <a:lnTo>
                      <a:pt x="319" y="250"/>
                    </a:lnTo>
                    <a:lnTo>
                      <a:pt x="319" y="250"/>
                    </a:lnTo>
                    <a:lnTo>
                      <a:pt x="320" y="252"/>
                    </a:lnTo>
                    <a:lnTo>
                      <a:pt x="321" y="254"/>
                    </a:lnTo>
                    <a:lnTo>
                      <a:pt x="323" y="256"/>
                    </a:lnTo>
                    <a:lnTo>
                      <a:pt x="324" y="258"/>
                    </a:lnTo>
                    <a:lnTo>
                      <a:pt x="324" y="258"/>
                    </a:lnTo>
                    <a:lnTo>
                      <a:pt x="323" y="262"/>
                    </a:lnTo>
                    <a:lnTo>
                      <a:pt x="321" y="267"/>
                    </a:lnTo>
                    <a:lnTo>
                      <a:pt x="317" y="279"/>
                    </a:lnTo>
                    <a:lnTo>
                      <a:pt x="309" y="290"/>
                    </a:lnTo>
                    <a:lnTo>
                      <a:pt x="301" y="302"/>
                    </a:lnTo>
                    <a:lnTo>
                      <a:pt x="301" y="302"/>
                    </a:lnTo>
                    <a:lnTo>
                      <a:pt x="283" y="294"/>
                    </a:lnTo>
                    <a:lnTo>
                      <a:pt x="266" y="288"/>
                    </a:lnTo>
                    <a:lnTo>
                      <a:pt x="231" y="277"/>
                    </a:lnTo>
                    <a:lnTo>
                      <a:pt x="195" y="267"/>
                    </a:lnTo>
                    <a:lnTo>
                      <a:pt x="176" y="261"/>
                    </a:lnTo>
                    <a:lnTo>
                      <a:pt x="158" y="254"/>
                    </a:lnTo>
                    <a:lnTo>
                      <a:pt x="158" y="254"/>
                    </a:lnTo>
                    <a:lnTo>
                      <a:pt x="153" y="252"/>
                    </a:lnTo>
                    <a:lnTo>
                      <a:pt x="149" y="250"/>
                    </a:lnTo>
                    <a:lnTo>
                      <a:pt x="143" y="242"/>
                    </a:lnTo>
                    <a:lnTo>
                      <a:pt x="137" y="233"/>
                    </a:lnTo>
                    <a:lnTo>
                      <a:pt x="132" y="223"/>
                    </a:lnTo>
                    <a:lnTo>
                      <a:pt x="127" y="214"/>
                    </a:lnTo>
                    <a:lnTo>
                      <a:pt x="120" y="206"/>
                    </a:lnTo>
                    <a:lnTo>
                      <a:pt x="117" y="203"/>
                    </a:lnTo>
                    <a:lnTo>
                      <a:pt x="113" y="200"/>
                    </a:lnTo>
                    <a:lnTo>
                      <a:pt x="109" y="199"/>
                    </a:lnTo>
                    <a:lnTo>
                      <a:pt x="103" y="199"/>
                    </a:lnTo>
                    <a:lnTo>
                      <a:pt x="103" y="199"/>
                    </a:lnTo>
                    <a:lnTo>
                      <a:pt x="77" y="199"/>
                    </a:lnTo>
                    <a:lnTo>
                      <a:pt x="77" y="199"/>
                    </a:lnTo>
                    <a:lnTo>
                      <a:pt x="71" y="198"/>
                    </a:lnTo>
                    <a:lnTo>
                      <a:pt x="66" y="197"/>
                    </a:lnTo>
                    <a:lnTo>
                      <a:pt x="61" y="195"/>
                    </a:lnTo>
                    <a:lnTo>
                      <a:pt x="58" y="192"/>
                    </a:lnTo>
                    <a:lnTo>
                      <a:pt x="51" y="185"/>
                    </a:lnTo>
                    <a:lnTo>
                      <a:pt x="44" y="177"/>
                    </a:lnTo>
                    <a:lnTo>
                      <a:pt x="44" y="177"/>
                    </a:lnTo>
                    <a:lnTo>
                      <a:pt x="43" y="173"/>
                    </a:lnTo>
                    <a:lnTo>
                      <a:pt x="43" y="167"/>
                    </a:lnTo>
                    <a:lnTo>
                      <a:pt x="44" y="154"/>
                    </a:lnTo>
                    <a:lnTo>
                      <a:pt x="44" y="147"/>
                    </a:lnTo>
                    <a:lnTo>
                      <a:pt x="43" y="140"/>
                    </a:lnTo>
                    <a:lnTo>
                      <a:pt x="41" y="135"/>
                    </a:lnTo>
                    <a:lnTo>
                      <a:pt x="36" y="129"/>
                    </a:lnTo>
                    <a:lnTo>
                      <a:pt x="36" y="129"/>
                    </a:lnTo>
                    <a:lnTo>
                      <a:pt x="31" y="123"/>
                    </a:lnTo>
                    <a:lnTo>
                      <a:pt x="26" y="119"/>
                    </a:lnTo>
                    <a:lnTo>
                      <a:pt x="14" y="108"/>
                    </a:lnTo>
                    <a:lnTo>
                      <a:pt x="8" y="102"/>
                    </a:lnTo>
                    <a:lnTo>
                      <a:pt x="4" y="96"/>
                    </a:lnTo>
                    <a:lnTo>
                      <a:pt x="2" y="88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2" y="70"/>
                    </a:lnTo>
                    <a:lnTo>
                      <a:pt x="5" y="63"/>
                    </a:lnTo>
                    <a:lnTo>
                      <a:pt x="11" y="55"/>
                    </a:lnTo>
                    <a:lnTo>
                      <a:pt x="16" y="47"/>
                    </a:lnTo>
                    <a:lnTo>
                      <a:pt x="25" y="40"/>
                    </a:lnTo>
                    <a:lnTo>
                      <a:pt x="33" y="35"/>
                    </a:lnTo>
                    <a:lnTo>
                      <a:pt x="41" y="30"/>
                    </a:lnTo>
                    <a:lnTo>
                      <a:pt x="48" y="25"/>
                    </a:lnTo>
                    <a:lnTo>
                      <a:pt x="48" y="25"/>
                    </a:lnTo>
                    <a:lnTo>
                      <a:pt x="52" y="31"/>
                    </a:lnTo>
                    <a:lnTo>
                      <a:pt x="56" y="36"/>
                    </a:lnTo>
                    <a:lnTo>
                      <a:pt x="57" y="37"/>
                    </a:lnTo>
                    <a:lnTo>
                      <a:pt x="59" y="37"/>
                    </a:lnTo>
                    <a:lnTo>
                      <a:pt x="59" y="37"/>
                    </a:lnTo>
                    <a:lnTo>
                      <a:pt x="63" y="36"/>
                    </a:lnTo>
                    <a:lnTo>
                      <a:pt x="67" y="32"/>
                    </a:lnTo>
                    <a:lnTo>
                      <a:pt x="75" y="23"/>
                    </a:lnTo>
                    <a:lnTo>
                      <a:pt x="84" y="10"/>
                    </a:lnTo>
                    <a:lnTo>
                      <a:pt x="90" y="5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6" y="4"/>
                    </a:lnTo>
                    <a:lnTo>
                      <a:pt x="98" y="6"/>
                    </a:lnTo>
                    <a:lnTo>
                      <a:pt x="103" y="7"/>
                    </a:lnTo>
                    <a:lnTo>
                      <a:pt x="110" y="7"/>
                    </a:lnTo>
                    <a:lnTo>
                      <a:pt x="110" y="7"/>
                    </a:lnTo>
                    <a:lnTo>
                      <a:pt x="121" y="7"/>
                    </a:lnTo>
                    <a:lnTo>
                      <a:pt x="132" y="4"/>
                    </a:lnTo>
                    <a:lnTo>
                      <a:pt x="143" y="1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70" y="1"/>
                    </a:lnTo>
                    <a:lnTo>
                      <a:pt x="176" y="4"/>
                    </a:lnTo>
                    <a:lnTo>
                      <a:pt x="182" y="5"/>
                    </a:lnTo>
                    <a:lnTo>
                      <a:pt x="187" y="8"/>
                    </a:lnTo>
                    <a:lnTo>
                      <a:pt x="191" y="10"/>
                    </a:lnTo>
                    <a:lnTo>
                      <a:pt x="196" y="14"/>
                    </a:lnTo>
                    <a:lnTo>
                      <a:pt x="198" y="18"/>
                    </a:lnTo>
                    <a:lnTo>
                      <a:pt x="204" y="28"/>
                    </a:lnTo>
                    <a:lnTo>
                      <a:pt x="208" y="39"/>
                    </a:lnTo>
                    <a:lnTo>
                      <a:pt x="210" y="52"/>
                    </a:lnTo>
                    <a:lnTo>
                      <a:pt x="213" y="67"/>
                    </a:lnTo>
                    <a:lnTo>
                      <a:pt x="213" y="67"/>
                    </a:lnTo>
                    <a:lnTo>
                      <a:pt x="213" y="68"/>
                    </a:lnTo>
                    <a:lnTo>
                      <a:pt x="214" y="69"/>
                    </a:lnTo>
                    <a:lnTo>
                      <a:pt x="219" y="71"/>
                    </a:lnTo>
                    <a:lnTo>
                      <a:pt x="233" y="75"/>
                    </a:lnTo>
                    <a:lnTo>
                      <a:pt x="240" y="77"/>
                    </a:lnTo>
                    <a:lnTo>
                      <a:pt x="247" y="81"/>
                    </a:lnTo>
                    <a:lnTo>
                      <a:pt x="254" y="84"/>
                    </a:lnTo>
                    <a:lnTo>
                      <a:pt x="256" y="86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60" y="98"/>
                    </a:lnTo>
                    <a:lnTo>
                      <a:pt x="264" y="107"/>
                    </a:lnTo>
                    <a:lnTo>
                      <a:pt x="267" y="124"/>
                    </a:lnTo>
                    <a:lnTo>
                      <a:pt x="273" y="159"/>
                    </a:lnTo>
                    <a:lnTo>
                      <a:pt x="277" y="175"/>
                    </a:lnTo>
                    <a:lnTo>
                      <a:pt x="279" y="183"/>
                    </a:lnTo>
                    <a:lnTo>
                      <a:pt x="281" y="191"/>
                    </a:lnTo>
                    <a:lnTo>
                      <a:pt x="286" y="199"/>
                    </a:lnTo>
                    <a:lnTo>
                      <a:pt x="290" y="207"/>
                    </a:lnTo>
                    <a:lnTo>
                      <a:pt x="297" y="214"/>
                    </a:lnTo>
                    <a:lnTo>
                      <a:pt x="304" y="221"/>
                    </a:lnTo>
                    <a:lnTo>
                      <a:pt x="304" y="221"/>
                    </a:lnTo>
                    <a:lnTo>
                      <a:pt x="312" y="224"/>
                    </a:lnTo>
                    <a:lnTo>
                      <a:pt x="312" y="22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6" name="Freeform 92"/>
              <p:cNvSpPr>
                <a:spLocks/>
              </p:cNvSpPr>
              <p:nvPr/>
            </p:nvSpPr>
            <p:spPr bwMode="auto">
              <a:xfrm>
                <a:off x="7265822" y="4467472"/>
                <a:ext cx="56176" cy="71332"/>
              </a:xfrm>
              <a:custGeom>
                <a:avLst/>
                <a:gdLst/>
                <a:ahLst/>
                <a:cxnLst>
                  <a:cxn ang="0">
                    <a:pos x="65" y="51"/>
                  </a:cxn>
                  <a:cxn ang="0">
                    <a:pos x="65" y="51"/>
                  </a:cxn>
                  <a:cxn ang="0">
                    <a:pos x="63" y="49"/>
                  </a:cxn>
                  <a:cxn ang="0">
                    <a:pos x="62" y="47"/>
                  </a:cxn>
                  <a:cxn ang="0">
                    <a:pos x="63" y="38"/>
                  </a:cxn>
                  <a:cxn ang="0">
                    <a:pos x="64" y="29"/>
                  </a:cxn>
                  <a:cxn ang="0">
                    <a:pos x="65" y="25"/>
                  </a:cxn>
                  <a:cxn ang="0">
                    <a:pos x="65" y="25"/>
                  </a:cxn>
                  <a:cxn ang="0">
                    <a:pos x="64" y="22"/>
                  </a:cxn>
                  <a:cxn ang="0">
                    <a:pos x="62" y="17"/>
                  </a:cxn>
                  <a:cxn ang="0">
                    <a:pos x="58" y="15"/>
                  </a:cxn>
                  <a:cxn ang="0">
                    <a:pos x="54" y="11"/>
                  </a:cxn>
                  <a:cxn ang="0">
                    <a:pos x="45" y="6"/>
                  </a:cxn>
                  <a:cxn ang="0">
                    <a:pos x="37" y="0"/>
                  </a:cxn>
                  <a:cxn ang="0">
                    <a:pos x="37" y="0"/>
                  </a:cxn>
                  <a:cxn ang="0">
                    <a:pos x="33" y="6"/>
                  </a:cxn>
                  <a:cxn ang="0">
                    <a:pos x="29" y="10"/>
                  </a:cxn>
                  <a:cxn ang="0">
                    <a:pos x="17" y="21"/>
                  </a:cxn>
                  <a:cxn ang="0">
                    <a:pos x="10" y="25"/>
                  </a:cxn>
                  <a:cxn ang="0">
                    <a:pos x="6" y="31"/>
                  </a:cxn>
                  <a:cxn ang="0">
                    <a:pos x="1" y="37"/>
                  </a:cxn>
                  <a:cxn ang="0">
                    <a:pos x="0" y="40"/>
                  </a:cxn>
                  <a:cxn ang="0">
                    <a:pos x="0" y="44"/>
                  </a:cxn>
                  <a:cxn ang="0">
                    <a:pos x="0" y="44"/>
                  </a:cxn>
                  <a:cxn ang="0">
                    <a:pos x="2" y="49"/>
                  </a:cxn>
                  <a:cxn ang="0">
                    <a:pos x="9" y="60"/>
                  </a:cxn>
                  <a:cxn ang="0">
                    <a:pos x="27" y="87"/>
                  </a:cxn>
                  <a:cxn ang="0">
                    <a:pos x="47" y="113"/>
                  </a:cxn>
                  <a:cxn ang="0">
                    <a:pos x="55" y="121"/>
                  </a:cxn>
                  <a:cxn ang="0">
                    <a:pos x="58" y="124"/>
                  </a:cxn>
                  <a:cxn ang="0">
                    <a:pos x="58" y="124"/>
                  </a:cxn>
                  <a:cxn ang="0">
                    <a:pos x="65" y="124"/>
                  </a:cxn>
                  <a:cxn ang="0">
                    <a:pos x="71" y="122"/>
                  </a:cxn>
                  <a:cxn ang="0">
                    <a:pos x="77" y="117"/>
                  </a:cxn>
                  <a:cxn ang="0">
                    <a:pos x="82" y="113"/>
                  </a:cxn>
                  <a:cxn ang="0">
                    <a:pos x="85" y="108"/>
                  </a:cxn>
                  <a:cxn ang="0">
                    <a:pos x="88" y="101"/>
                  </a:cxn>
                  <a:cxn ang="0">
                    <a:pos x="91" y="95"/>
                  </a:cxn>
                  <a:cxn ang="0">
                    <a:pos x="91" y="89"/>
                  </a:cxn>
                  <a:cxn ang="0">
                    <a:pos x="91" y="89"/>
                  </a:cxn>
                  <a:cxn ang="0">
                    <a:pos x="91" y="84"/>
                  </a:cxn>
                  <a:cxn ang="0">
                    <a:pos x="88" y="79"/>
                  </a:cxn>
                  <a:cxn ang="0">
                    <a:pos x="83" y="67"/>
                  </a:cxn>
                  <a:cxn ang="0">
                    <a:pos x="78" y="61"/>
                  </a:cxn>
                  <a:cxn ang="0">
                    <a:pos x="75" y="55"/>
                  </a:cxn>
                  <a:cxn ang="0">
                    <a:pos x="70" y="52"/>
                  </a:cxn>
                  <a:cxn ang="0">
                    <a:pos x="65" y="51"/>
                  </a:cxn>
                  <a:cxn ang="0">
                    <a:pos x="65" y="51"/>
                  </a:cxn>
                  <a:cxn ang="0">
                    <a:pos x="65" y="51"/>
                  </a:cxn>
                </a:cxnLst>
                <a:rect l="0" t="0" r="r" b="b"/>
                <a:pathLst>
                  <a:path w="91" h="124">
                    <a:moveTo>
                      <a:pt x="65" y="51"/>
                    </a:moveTo>
                    <a:lnTo>
                      <a:pt x="65" y="51"/>
                    </a:lnTo>
                    <a:lnTo>
                      <a:pt x="63" y="49"/>
                    </a:lnTo>
                    <a:lnTo>
                      <a:pt x="62" y="47"/>
                    </a:lnTo>
                    <a:lnTo>
                      <a:pt x="63" y="38"/>
                    </a:lnTo>
                    <a:lnTo>
                      <a:pt x="64" y="29"/>
                    </a:lnTo>
                    <a:lnTo>
                      <a:pt x="65" y="25"/>
                    </a:lnTo>
                    <a:lnTo>
                      <a:pt x="65" y="25"/>
                    </a:lnTo>
                    <a:lnTo>
                      <a:pt x="64" y="22"/>
                    </a:lnTo>
                    <a:lnTo>
                      <a:pt x="62" y="17"/>
                    </a:lnTo>
                    <a:lnTo>
                      <a:pt x="58" y="15"/>
                    </a:lnTo>
                    <a:lnTo>
                      <a:pt x="54" y="11"/>
                    </a:lnTo>
                    <a:lnTo>
                      <a:pt x="45" y="6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3" y="6"/>
                    </a:lnTo>
                    <a:lnTo>
                      <a:pt x="29" y="10"/>
                    </a:lnTo>
                    <a:lnTo>
                      <a:pt x="17" y="21"/>
                    </a:lnTo>
                    <a:lnTo>
                      <a:pt x="10" y="25"/>
                    </a:lnTo>
                    <a:lnTo>
                      <a:pt x="6" y="31"/>
                    </a:lnTo>
                    <a:lnTo>
                      <a:pt x="1" y="37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9" y="60"/>
                    </a:lnTo>
                    <a:lnTo>
                      <a:pt x="27" y="87"/>
                    </a:lnTo>
                    <a:lnTo>
                      <a:pt x="47" y="113"/>
                    </a:lnTo>
                    <a:lnTo>
                      <a:pt x="55" y="121"/>
                    </a:lnTo>
                    <a:lnTo>
                      <a:pt x="58" y="124"/>
                    </a:lnTo>
                    <a:lnTo>
                      <a:pt x="58" y="124"/>
                    </a:lnTo>
                    <a:lnTo>
                      <a:pt x="65" y="124"/>
                    </a:lnTo>
                    <a:lnTo>
                      <a:pt x="71" y="122"/>
                    </a:lnTo>
                    <a:lnTo>
                      <a:pt x="77" y="117"/>
                    </a:lnTo>
                    <a:lnTo>
                      <a:pt x="82" y="113"/>
                    </a:lnTo>
                    <a:lnTo>
                      <a:pt x="85" y="108"/>
                    </a:lnTo>
                    <a:lnTo>
                      <a:pt x="88" y="101"/>
                    </a:lnTo>
                    <a:lnTo>
                      <a:pt x="91" y="95"/>
                    </a:lnTo>
                    <a:lnTo>
                      <a:pt x="91" y="89"/>
                    </a:lnTo>
                    <a:lnTo>
                      <a:pt x="91" y="89"/>
                    </a:lnTo>
                    <a:lnTo>
                      <a:pt x="91" y="84"/>
                    </a:lnTo>
                    <a:lnTo>
                      <a:pt x="88" y="79"/>
                    </a:lnTo>
                    <a:lnTo>
                      <a:pt x="83" y="67"/>
                    </a:lnTo>
                    <a:lnTo>
                      <a:pt x="78" y="61"/>
                    </a:lnTo>
                    <a:lnTo>
                      <a:pt x="75" y="55"/>
                    </a:lnTo>
                    <a:lnTo>
                      <a:pt x="70" y="52"/>
                    </a:lnTo>
                    <a:lnTo>
                      <a:pt x="65" y="51"/>
                    </a:lnTo>
                    <a:lnTo>
                      <a:pt x="65" y="51"/>
                    </a:lnTo>
                    <a:lnTo>
                      <a:pt x="65" y="5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7" name="Freeform 93"/>
              <p:cNvSpPr>
                <a:spLocks/>
              </p:cNvSpPr>
              <p:nvPr/>
            </p:nvSpPr>
            <p:spPr bwMode="auto">
              <a:xfrm>
                <a:off x="7139738" y="4298767"/>
                <a:ext cx="22471" cy="44158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0" y="15"/>
                  </a:cxn>
                  <a:cxn ang="0">
                    <a:pos x="0" y="7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21" y="1"/>
                  </a:cxn>
                  <a:cxn ang="0">
                    <a:pos x="27" y="3"/>
                  </a:cxn>
                  <a:cxn ang="0">
                    <a:pos x="30" y="6"/>
                  </a:cxn>
                  <a:cxn ang="0">
                    <a:pos x="33" y="10"/>
                  </a:cxn>
                  <a:cxn ang="0">
                    <a:pos x="35" y="15"/>
                  </a:cxn>
                  <a:cxn ang="0">
                    <a:pos x="36" y="21"/>
                  </a:cxn>
                  <a:cxn ang="0">
                    <a:pos x="37" y="33"/>
                  </a:cxn>
                  <a:cxn ang="0">
                    <a:pos x="37" y="33"/>
                  </a:cxn>
                  <a:cxn ang="0">
                    <a:pos x="37" y="70"/>
                  </a:cxn>
                  <a:cxn ang="0">
                    <a:pos x="37" y="70"/>
                  </a:cxn>
                  <a:cxn ang="0">
                    <a:pos x="36" y="72"/>
                  </a:cxn>
                  <a:cxn ang="0">
                    <a:pos x="35" y="74"/>
                  </a:cxn>
                  <a:cxn ang="0">
                    <a:pos x="31" y="76"/>
                  </a:cxn>
                  <a:cxn ang="0">
                    <a:pos x="27" y="77"/>
                  </a:cxn>
                  <a:cxn ang="0">
                    <a:pos x="22" y="77"/>
                  </a:cxn>
                  <a:cxn ang="0">
                    <a:pos x="22" y="77"/>
                  </a:cxn>
                  <a:cxn ang="0">
                    <a:pos x="18" y="77"/>
                  </a:cxn>
                  <a:cxn ang="0">
                    <a:pos x="15" y="76"/>
                  </a:cxn>
                  <a:cxn ang="0">
                    <a:pos x="14" y="75"/>
                  </a:cxn>
                  <a:cxn ang="0">
                    <a:pos x="13" y="72"/>
                  </a:cxn>
                  <a:cxn ang="0">
                    <a:pos x="14" y="67"/>
                  </a:cxn>
                  <a:cxn ang="0">
                    <a:pos x="15" y="59"/>
                  </a:cxn>
                  <a:cxn ang="0">
                    <a:pos x="15" y="59"/>
                  </a:cxn>
                  <a:cxn ang="0">
                    <a:pos x="14" y="53"/>
                  </a:cxn>
                  <a:cxn ang="0">
                    <a:pos x="13" y="48"/>
                  </a:cxn>
                  <a:cxn ang="0">
                    <a:pos x="8" y="38"/>
                  </a:cxn>
                  <a:cxn ang="0">
                    <a:pos x="3" y="28"/>
                  </a:cxn>
                  <a:cxn ang="0">
                    <a:pos x="1" y="21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15"/>
                  </a:cxn>
                </a:cxnLst>
                <a:rect l="0" t="0" r="r" b="b"/>
                <a:pathLst>
                  <a:path w="37" h="77">
                    <a:moveTo>
                      <a:pt x="0" y="15"/>
                    </a:moveTo>
                    <a:lnTo>
                      <a:pt x="0" y="15"/>
                    </a:lnTo>
                    <a:lnTo>
                      <a:pt x="0" y="7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7" y="3"/>
                    </a:lnTo>
                    <a:lnTo>
                      <a:pt x="30" y="6"/>
                    </a:lnTo>
                    <a:lnTo>
                      <a:pt x="33" y="10"/>
                    </a:lnTo>
                    <a:lnTo>
                      <a:pt x="35" y="15"/>
                    </a:lnTo>
                    <a:lnTo>
                      <a:pt x="36" y="21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7" y="70"/>
                    </a:lnTo>
                    <a:lnTo>
                      <a:pt x="37" y="70"/>
                    </a:lnTo>
                    <a:lnTo>
                      <a:pt x="36" y="72"/>
                    </a:lnTo>
                    <a:lnTo>
                      <a:pt x="35" y="74"/>
                    </a:lnTo>
                    <a:lnTo>
                      <a:pt x="31" y="76"/>
                    </a:lnTo>
                    <a:lnTo>
                      <a:pt x="27" y="77"/>
                    </a:lnTo>
                    <a:lnTo>
                      <a:pt x="22" y="77"/>
                    </a:lnTo>
                    <a:lnTo>
                      <a:pt x="22" y="77"/>
                    </a:lnTo>
                    <a:lnTo>
                      <a:pt x="18" y="77"/>
                    </a:lnTo>
                    <a:lnTo>
                      <a:pt x="15" y="76"/>
                    </a:lnTo>
                    <a:lnTo>
                      <a:pt x="14" y="75"/>
                    </a:lnTo>
                    <a:lnTo>
                      <a:pt x="13" y="72"/>
                    </a:lnTo>
                    <a:lnTo>
                      <a:pt x="14" y="67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4" y="53"/>
                    </a:lnTo>
                    <a:lnTo>
                      <a:pt x="13" y="48"/>
                    </a:lnTo>
                    <a:lnTo>
                      <a:pt x="8" y="38"/>
                    </a:lnTo>
                    <a:lnTo>
                      <a:pt x="3" y="28"/>
                    </a:lnTo>
                    <a:lnTo>
                      <a:pt x="1" y="21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8" name="Freeform 94"/>
              <p:cNvSpPr>
                <a:spLocks/>
              </p:cNvSpPr>
              <p:nvPr/>
            </p:nvSpPr>
            <p:spPr bwMode="auto">
              <a:xfrm>
                <a:off x="7697753" y="4323677"/>
                <a:ext cx="51183" cy="33968"/>
              </a:xfrm>
              <a:custGeom>
                <a:avLst/>
                <a:gdLst/>
                <a:ahLst/>
                <a:cxnLst>
                  <a:cxn ang="0">
                    <a:pos x="70" y="19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48" y="0"/>
                  </a:cxn>
                  <a:cxn ang="0">
                    <a:pos x="48" y="0"/>
                  </a:cxn>
                  <a:cxn ang="0">
                    <a:pos x="41" y="1"/>
                  </a:cxn>
                  <a:cxn ang="0">
                    <a:pos x="33" y="2"/>
                  </a:cxn>
                  <a:cxn ang="0">
                    <a:pos x="25" y="5"/>
                  </a:cxn>
                  <a:cxn ang="0">
                    <a:pos x="17" y="10"/>
                  </a:cxn>
                  <a:cxn ang="0">
                    <a:pos x="10" y="16"/>
                  </a:cxn>
                  <a:cxn ang="0">
                    <a:pos x="5" y="23"/>
                  </a:cxn>
                  <a:cxn ang="0">
                    <a:pos x="1" y="31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1" y="45"/>
                  </a:cxn>
                  <a:cxn ang="0">
                    <a:pos x="3" y="48"/>
                  </a:cxn>
                  <a:cxn ang="0">
                    <a:pos x="6" y="51"/>
                  </a:cxn>
                  <a:cxn ang="0">
                    <a:pos x="10" y="54"/>
                  </a:cxn>
                  <a:cxn ang="0">
                    <a:pos x="19" y="57"/>
                  </a:cxn>
                  <a:cxn ang="0">
                    <a:pos x="26" y="58"/>
                  </a:cxn>
                  <a:cxn ang="0">
                    <a:pos x="26" y="58"/>
                  </a:cxn>
                  <a:cxn ang="0">
                    <a:pos x="41" y="57"/>
                  </a:cxn>
                  <a:cxn ang="0">
                    <a:pos x="54" y="56"/>
                  </a:cxn>
                  <a:cxn ang="0">
                    <a:pos x="66" y="56"/>
                  </a:cxn>
                  <a:cxn ang="0">
                    <a:pos x="73" y="56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81" y="40"/>
                  </a:cxn>
                  <a:cxn ang="0">
                    <a:pos x="81" y="40"/>
                  </a:cxn>
                  <a:cxn ang="0">
                    <a:pos x="81" y="40"/>
                  </a:cxn>
                  <a:cxn ang="0">
                    <a:pos x="73" y="39"/>
                  </a:cxn>
                  <a:cxn ang="0">
                    <a:pos x="67" y="36"/>
                  </a:cxn>
                  <a:cxn ang="0">
                    <a:pos x="63" y="34"/>
                  </a:cxn>
                  <a:cxn ang="0">
                    <a:pos x="58" y="33"/>
                  </a:cxn>
                  <a:cxn ang="0">
                    <a:pos x="58" y="33"/>
                  </a:cxn>
                  <a:cxn ang="0">
                    <a:pos x="64" y="30"/>
                  </a:cxn>
                  <a:cxn ang="0">
                    <a:pos x="67" y="26"/>
                  </a:cxn>
                  <a:cxn ang="0">
                    <a:pos x="70" y="22"/>
                  </a:cxn>
                  <a:cxn ang="0">
                    <a:pos x="70" y="19"/>
                  </a:cxn>
                  <a:cxn ang="0">
                    <a:pos x="70" y="19"/>
                  </a:cxn>
                  <a:cxn ang="0">
                    <a:pos x="70" y="19"/>
                  </a:cxn>
                </a:cxnLst>
                <a:rect l="0" t="0" r="r" b="b"/>
                <a:pathLst>
                  <a:path w="81" h="58">
                    <a:moveTo>
                      <a:pt x="70" y="19"/>
                    </a:move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1" y="1"/>
                    </a:lnTo>
                    <a:lnTo>
                      <a:pt x="33" y="2"/>
                    </a:lnTo>
                    <a:lnTo>
                      <a:pt x="25" y="5"/>
                    </a:lnTo>
                    <a:lnTo>
                      <a:pt x="17" y="10"/>
                    </a:lnTo>
                    <a:lnTo>
                      <a:pt x="10" y="16"/>
                    </a:lnTo>
                    <a:lnTo>
                      <a:pt x="5" y="23"/>
                    </a:lnTo>
                    <a:lnTo>
                      <a:pt x="1" y="31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5"/>
                    </a:lnTo>
                    <a:lnTo>
                      <a:pt x="3" y="48"/>
                    </a:lnTo>
                    <a:lnTo>
                      <a:pt x="6" y="51"/>
                    </a:lnTo>
                    <a:lnTo>
                      <a:pt x="10" y="54"/>
                    </a:lnTo>
                    <a:lnTo>
                      <a:pt x="19" y="57"/>
                    </a:lnTo>
                    <a:lnTo>
                      <a:pt x="26" y="58"/>
                    </a:lnTo>
                    <a:lnTo>
                      <a:pt x="26" y="58"/>
                    </a:lnTo>
                    <a:lnTo>
                      <a:pt x="41" y="57"/>
                    </a:lnTo>
                    <a:lnTo>
                      <a:pt x="54" y="56"/>
                    </a:lnTo>
                    <a:lnTo>
                      <a:pt x="66" y="56"/>
                    </a:lnTo>
                    <a:lnTo>
                      <a:pt x="73" y="56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73" y="39"/>
                    </a:lnTo>
                    <a:lnTo>
                      <a:pt x="67" y="36"/>
                    </a:lnTo>
                    <a:lnTo>
                      <a:pt x="63" y="34"/>
                    </a:lnTo>
                    <a:lnTo>
                      <a:pt x="58" y="33"/>
                    </a:lnTo>
                    <a:lnTo>
                      <a:pt x="58" y="33"/>
                    </a:lnTo>
                    <a:lnTo>
                      <a:pt x="64" y="30"/>
                    </a:lnTo>
                    <a:lnTo>
                      <a:pt x="67" y="26"/>
                    </a:lnTo>
                    <a:lnTo>
                      <a:pt x="70" y="22"/>
                    </a:lnTo>
                    <a:lnTo>
                      <a:pt x="70" y="19"/>
                    </a:lnTo>
                    <a:lnTo>
                      <a:pt x="70" y="19"/>
                    </a:lnTo>
                    <a:lnTo>
                      <a:pt x="70" y="1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19" name="Freeform 95"/>
              <p:cNvSpPr>
                <a:spLocks/>
              </p:cNvSpPr>
              <p:nvPr/>
            </p:nvSpPr>
            <p:spPr bwMode="auto">
              <a:xfrm>
                <a:off x="7812603" y="4378024"/>
                <a:ext cx="23719" cy="158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3" y="25"/>
                  </a:cxn>
                  <a:cxn ang="0">
                    <a:pos x="8" y="27"/>
                  </a:cxn>
                  <a:cxn ang="0">
                    <a:pos x="12" y="28"/>
                  </a:cxn>
                  <a:cxn ang="0">
                    <a:pos x="18" y="27"/>
                  </a:cxn>
                  <a:cxn ang="0">
                    <a:pos x="24" y="25"/>
                  </a:cxn>
                  <a:cxn ang="0">
                    <a:pos x="28" y="22"/>
                  </a:cxn>
                  <a:cxn ang="0">
                    <a:pos x="33" y="1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1" y="12"/>
                  </a:cxn>
                  <a:cxn ang="0">
                    <a:pos x="25" y="11"/>
                  </a:cxn>
                  <a:cxn ang="0">
                    <a:pos x="17" y="7"/>
                  </a:cxn>
                  <a:cxn ang="0">
                    <a:pos x="9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" h="28">
                    <a:moveTo>
                      <a:pt x="0" y="0"/>
                    </a:move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3" y="25"/>
                    </a:lnTo>
                    <a:lnTo>
                      <a:pt x="8" y="27"/>
                    </a:lnTo>
                    <a:lnTo>
                      <a:pt x="12" y="28"/>
                    </a:lnTo>
                    <a:lnTo>
                      <a:pt x="18" y="27"/>
                    </a:lnTo>
                    <a:lnTo>
                      <a:pt x="24" y="25"/>
                    </a:lnTo>
                    <a:lnTo>
                      <a:pt x="28" y="22"/>
                    </a:lnTo>
                    <a:lnTo>
                      <a:pt x="33" y="1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1" y="12"/>
                    </a:lnTo>
                    <a:lnTo>
                      <a:pt x="25" y="11"/>
                    </a:lnTo>
                    <a:lnTo>
                      <a:pt x="17" y="7"/>
                    </a:lnTo>
                    <a:lnTo>
                      <a:pt x="9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0" name="Freeform 96"/>
              <p:cNvSpPr>
                <a:spLocks/>
              </p:cNvSpPr>
              <p:nvPr/>
            </p:nvSpPr>
            <p:spPr bwMode="auto">
              <a:xfrm>
                <a:off x="7875020" y="4444827"/>
                <a:ext cx="46189" cy="27173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40" y="0"/>
                  </a:cxn>
                  <a:cxn ang="0">
                    <a:pos x="39" y="2"/>
                  </a:cxn>
                  <a:cxn ang="0">
                    <a:pos x="38" y="5"/>
                  </a:cxn>
                  <a:cxn ang="0">
                    <a:pos x="33" y="10"/>
                  </a:cxn>
                  <a:cxn ang="0">
                    <a:pos x="26" y="12"/>
                  </a:cxn>
                  <a:cxn ang="0">
                    <a:pos x="19" y="16"/>
                  </a:cxn>
                  <a:cxn ang="0">
                    <a:pos x="11" y="18"/>
                  </a:cxn>
                  <a:cxn ang="0">
                    <a:pos x="5" y="22"/>
                  </a:cxn>
                  <a:cxn ang="0">
                    <a:pos x="2" y="26"/>
                  </a:cxn>
                  <a:cxn ang="0">
                    <a:pos x="0" y="30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4" y="42"/>
                  </a:cxn>
                  <a:cxn ang="0">
                    <a:pos x="7" y="43"/>
                  </a:cxn>
                  <a:cxn ang="0">
                    <a:pos x="12" y="46"/>
                  </a:cxn>
                  <a:cxn ang="0">
                    <a:pos x="19" y="47"/>
                  </a:cxn>
                  <a:cxn ang="0">
                    <a:pos x="19" y="47"/>
                  </a:cxn>
                  <a:cxn ang="0">
                    <a:pos x="24" y="46"/>
                  </a:cxn>
                  <a:cxn ang="0">
                    <a:pos x="32" y="43"/>
                  </a:cxn>
                  <a:cxn ang="0">
                    <a:pos x="50" y="34"/>
                  </a:cxn>
                  <a:cxn ang="0">
                    <a:pos x="58" y="30"/>
                  </a:cxn>
                  <a:cxn ang="0">
                    <a:pos x="66" y="24"/>
                  </a:cxn>
                  <a:cxn ang="0">
                    <a:pos x="71" y="18"/>
                  </a:cxn>
                  <a:cxn ang="0">
                    <a:pos x="73" y="16"/>
                  </a:cxn>
                  <a:cxn ang="0">
                    <a:pos x="73" y="14"/>
                  </a:cxn>
                  <a:cxn ang="0">
                    <a:pos x="73" y="14"/>
                  </a:cxn>
                  <a:cxn ang="0">
                    <a:pos x="72" y="11"/>
                  </a:cxn>
                  <a:cxn ang="0">
                    <a:pos x="70" y="9"/>
                  </a:cxn>
                  <a:cxn ang="0">
                    <a:pos x="66" y="5"/>
                  </a:cxn>
                  <a:cxn ang="0">
                    <a:pos x="61" y="4"/>
                  </a:cxn>
                  <a:cxn ang="0">
                    <a:pos x="50" y="1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40" y="0"/>
                  </a:cxn>
                </a:cxnLst>
                <a:rect l="0" t="0" r="r" b="b"/>
                <a:pathLst>
                  <a:path w="73" h="47">
                    <a:moveTo>
                      <a:pt x="40" y="0"/>
                    </a:moveTo>
                    <a:lnTo>
                      <a:pt x="40" y="0"/>
                    </a:lnTo>
                    <a:lnTo>
                      <a:pt x="39" y="2"/>
                    </a:lnTo>
                    <a:lnTo>
                      <a:pt x="38" y="5"/>
                    </a:lnTo>
                    <a:lnTo>
                      <a:pt x="33" y="10"/>
                    </a:lnTo>
                    <a:lnTo>
                      <a:pt x="26" y="12"/>
                    </a:lnTo>
                    <a:lnTo>
                      <a:pt x="19" y="16"/>
                    </a:lnTo>
                    <a:lnTo>
                      <a:pt x="11" y="18"/>
                    </a:lnTo>
                    <a:lnTo>
                      <a:pt x="5" y="22"/>
                    </a:lnTo>
                    <a:lnTo>
                      <a:pt x="2" y="26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" y="37"/>
                    </a:lnTo>
                    <a:lnTo>
                      <a:pt x="2" y="39"/>
                    </a:lnTo>
                    <a:lnTo>
                      <a:pt x="4" y="42"/>
                    </a:lnTo>
                    <a:lnTo>
                      <a:pt x="7" y="43"/>
                    </a:lnTo>
                    <a:lnTo>
                      <a:pt x="12" y="46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4" y="46"/>
                    </a:lnTo>
                    <a:lnTo>
                      <a:pt x="32" y="43"/>
                    </a:lnTo>
                    <a:lnTo>
                      <a:pt x="50" y="34"/>
                    </a:lnTo>
                    <a:lnTo>
                      <a:pt x="58" y="30"/>
                    </a:lnTo>
                    <a:lnTo>
                      <a:pt x="66" y="24"/>
                    </a:lnTo>
                    <a:lnTo>
                      <a:pt x="71" y="18"/>
                    </a:lnTo>
                    <a:lnTo>
                      <a:pt x="73" y="16"/>
                    </a:lnTo>
                    <a:lnTo>
                      <a:pt x="73" y="14"/>
                    </a:lnTo>
                    <a:lnTo>
                      <a:pt x="73" y="14"/>
                    </a:lnTo>
                    <a:lnTo>
                      <a:pt x="72" y="11"/>
                    </a:lnTo>
                    <a:lnTo>
                      <a:pt x="70" y="9"/>
                    </a:lnTo>
                    <a:lnTo>
                      <a:pt x="66" y="5"/>
                    </a:lnTo>
                    <a:lnTo>
                      <a:pt x="61" y="4"/>
                    </a:lnTo>
                    <a:lnTo>
                      <a:pt x="50" y="1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1" name="Freeform 97"/>
              <p:cNvSpPr>
                <a:spLocks/>
              </p:cNvSpPr>
              <p:nvPr/>
            </p:nvSpPr>
            <p:spPr bwMode="auto">
              <a:xfrm>
                <a:off x="10847356" y="5164939"/>
                <a:ext cx="545532" cy="536687"/>
              </a:xfrm>
              <a:custGeom>
                <a:avLst/>
                <a:gdLst/>
                <a:ahLst/>
                <a:cxnLst>
                  <a:cxn ang="0">
                    <a:pos x="136" y="279"/>
                  </a:cxn>
                  <a:cxn ang="0">
                    <a:pos x="106" y="224"/>
                  </a:cxn>
                  <a:cxn ang="0">
                    <a:pos x="87" y="184"/>
                  </a:cxn>
                  <a:cxn ang="0">
                    <a:pos x="34" y="127"/>
                  </a:cxn>
                  <a:cxn ang="0">
                    <a:pos x="0" y="91"/>
                  </a:cxn>
                  <a:cxn ang="0">
                    <a:pos x="6" y="85"/>
                  </a:cxn>
                  <a:cxn ang="0">
                    <a:pos x="38" y="84"/>
                  </a:cxn>
                  <a:cxn ang="0">
                    <a:pos x="56" y="70"/>
                  </a:cxn>
                  <a:cxn ang="0">
                    <a:pos x="44" y="31"/>
                  </a:cxn>
                  <a:cxn ang="0">
                    <a:pos x="39" y="0"/>
                  </a:cxn>
                  <a:cxn ang="0">
                    <a:pos x="102" y="29"/>
                  </a:cxn>
                  <a:cxn ang="0">
                    <a:pos x="158" y="71"/>
                  </a:cxn>
                  <a:cxn ang="0">
                    <a:pos x="239" y="169"/>
                  </a:cxn>
                  <a:cxn ang="0">
                    <a:pos x="297" y="231"/>
                  </a:cxn>
                  <a:cxn ang="0">
                    <a:pos x="396" y="299"/>
                  </a:cxn>
                  <a:cxn ang="0">
                    <a:pos x="547" y="372"/>
                  </a:cxn>
                  <a:cxn ang="0">
                    <a:pos x="599" y="401"/>
                  </a:cxn>
                  <a:cxn ang="0">
                    <a:pos x="670" y="449"/>
                  </a:cxn>
                  <a:cxn ang="0">
                    <a:pos x="676" y="467"/>
                  </a:cxn>
                  <a:cxn ang="0">
                    <a:pos x="623" y="455"/>
                  </a:cxn>
                  <a:cxn ang="0">
                    <a:pos x="565" y="437"/>
                  </a:cxn>
                  <a:cxn ang="0">
                    <a:pos x="541" y="443"/>
                  </a:cxn>
                  <a:cxn ang="0">
                    <a:pos x="532" y="459"/>
                  </a:cxn>
                  <a:cxn ang="0">
                    <a:pos x="534" y="547"/>
                  </a:cxn>
                  <a:cxn ang="0">
                    <a:pos x="555" y="583"/>
                  </a:cxn>
                  <a:cxn ang="0">
                    <a:pos x="576" y="635"/>
                  </a:cxn>
                  <a:cxn ang="0">
                    <a:pos x="591" y="655"/>
                  </a:cxn>
                  <a:cxn ang="0">
                    <a:pos x="618" y="693"/>
                  </a:cxn>
                  <a:cxn ang="0">
                    <a:pos x="654" y="716"/>
                  </a:cxn>
                  <a:cxn ang="0">
                    <a:pos x="739" y="739"/>
                  </a:cxn>
                  <a:cxn ang="0">
                    <a:pos x="821" y="761"/>
                  </a:cxn>
                  <a:cxn ang="0">
                    <a:pos x="852" y="783"/>
                  </a:cxn>
                  <a:cxn ang="0">
                    <a:pos x="874" y="819"/>
                  </a:cxn>
                  <a:cxn ang="0">
                    <a:pos x="829" y="801"/>
                  </a:cxn>
                  <a:cxn ang="0">
                    <a:pos x="797" y="791"/>
                  </a:cxn>
                  <a:cxn ang="0">
                    <a:pos x="771" y="795"/>
                  </a:cxn>
                  <a:cxn ang="0">
                    <a:pos x="738" y="823"/>
                  </a:cxn>
                  <a:cxn ang="0">
                    <a:pos x="736" y="838"/>
                  </a:cxn>
                  <a:cxn ang="0">
                    <a:pos x="762" y="895"/>
                  </a:cxn>
                  <a:cxn ang="0">
                    <a:pos x="782" y="948"/>
                  </a:cxn>
                  <a:cxn ang="0">
                    <a:pos x="744" y="924"/>
                  </a:cxn>
                  <a:cxn ang="0">
                    <a:pos x="676" y="854"/>
                  </a:cxn>
                  <a:cxn ang="0">
                    <a:pos x="601" y="742"/>
                  </a:cxn>
                  <a:cxn ang="0">
                    <a:pos x="538" y="674"/>
                  </a:cxn>
                  <a:cxn ang="0">
                    <a:pos x="491" y="646"/>
                  </a:cxn>
                  <a:cxn ang="0">
                    <a:pos x="451" y="587"/>
                  </a:cxn>
                  <a:cxn ang="0">
                    <a:pos x="382" y="474"/>
                  </a:cxn>
                  <a:cxn ang="0">
                    <a:pos x="298" y="375"/>
                  </a:cxn>
                  <a:cxn ang="0">
                    <a:pos x="220" y="315"/>
                  </a:cxn>
                  <a:cxn ang="0">
                    <a:pos x="178" y="299"/>
                  </a:cxn>
                  <a:cxn ang="0">
                    <a:pos x="150" y="298"/>
                  </a:cxn>
                </a:cxnLst>
                <a:rect l="0" t="0" r="r" b="b"/>
                <a:pathLst>
                  <a:path w="874" h="948">
                    <a:moveTo>
                      <a:pt x="150" y="298"/>
                    </a:moveTo>
                    <a:lnTo>
                      <a:pt x="150" y="298"/>
                    </a:lnTo>
                    <a:lnTo>
                      <a:pt x="142" y="288"/>
                    </a:lnTo>
                    <a:lnTo>
                      <a:pt x="136" y="279"/>
                    </a:lnTo>
                    <a:lnTo>
                      <a:pt x="127" y="261"/>
                    </a:lnTo>
                    <a:lnTo>
                      <a:pt x="119" y="244"/>
                    </a:lnTo>
                    <a:lnTo>
                      <a:pt x="113" y="235"/>
                    </a:lnTo>
                    <a:lnTo>
                      <a:pt x="106" y="224"/>
                    </a:lnTo>
                    <a:lnTo>
                      <a:pt x="106" y="224"/>
                    </a:lnTo>
                    <a:lnTo>
                      <a:pt x="102" y="211"/>
                    </a:lnTo>
                    <a:lnTo>
                      <a:pt x="95" y="198"/>
                    </a:lnTo>
                    <a:lnTo>
                      <a:pt x="87" y="184"/>
                    </a:lnTo>
                    <a:lnTo>
                      <a:pt x="77" y="172"/>
                    </a:lnTo>
                    <a:lnTo>
                      <a:pt x="67" y="160"/>
                    </a:lnTo>
                    <a:lnTo>
                      <a:pt x="56" y="149"/>
                    </a:lnTo>
                    <a:lnTo>
                      <a:pt x="34" y="127"/>
                    </a:lnTo>
                    <a:lnTo>
                      <a:pt x="15" y="109"/>
                    </a:lnTo>
                    <a:lnTo>
                      <a:pt x="7" y="102"/>
                    </a:lnTo>
                    <a:lnTo>
                      <a:pt x="3" y="96"/>
                    </a:lnTo>
                    <a:lnTo>
                      <a:pt x="0" y="91"/>
                    </a:lnTo>
                    <a:lnTo>
                      <a:pt x="0" y="89"/>
                    </a:lnTo>
                    <a:lnTo>
                      <a:pt x="1" y="88"/>
                    </a:lnTo>
                    <a:lnTo>
                      <a:pt x="3" y="86"/>
                    </a:lnTo>
                    <a:lnTo>
                      <a:pt x="6" y="85"/>
                    </a:lnTo>
                    <a:lnTo>
                      <a:pt x="14" y="84"/>
                    </a:lnTo>
                    <a:lnTo>
                      <a:pt x="14" y="84"/>
                    </a:lnTo>
                    <a:lnTo>
                      <a:pt x="28" y="85"/>
                    </a:lnTo>
                    <a:lnTo>
                      <a:pt x="38" y="84"/>
                    </a:lnTo>
                    <a:lnTo>
                      <a:pt x="45" y="82"/>
                    </a:lnTo>
                    <a:lnTo>
                      <a:pt x="51" y="78"/>
                    </a:lnTo>
                    <a:lnTo>
                      <a:pt x="54" y="75"/>
                    </a:lnTo>
                    <a:lnTo>
                      <a:pt x="56" y="70"/>
                    </a:lnTo>
                    <a:lnTo>
                      <a:pt x="56" y="65"/>
                    </a:lnTo>
                    <a:lnTo>
                      <a:pt x="54" y="59"/>
                    </a:lnTo>
                    <a:lnTo>
                      <a:pt x="50" y="46"/>
                    </a:lnTo>
                    <a:lnTo>
                      <a:pt x="44" y="31"/>
                    </a:lnTo>
                    <a:lnTo>
                      <a:pt x="41" y="23"/>
                    </a:lnTo>
                    <a:lnTo>
                      <a:pt x="39" y="16"/>
                    </a:lnTo>
                    <a:lnTo>
                      <a:pt x="38" y="8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62" y="10"/>
                    </a:lnTo>
                    <a:lnTo>
                      <a:pt x="83" y="20"/>
                    </a:lnTo>
                    <a:lnTo>
                      <a:pt x="102" y="29"/>
                    </a:lnTo>
                    <a:lnTo>
                      <a:pt x="118" y="39"/>
                    </a:lnTo>
                    <a:lnTo>
                      <a:pt x="133" y="50"/>
                    </a:lnTo>
                    <a:lnTo>
                      <a:pt x="145" y="60"/>
                    </a:lnTo>
                    <a:lnTo>
                      <a:pt x="158" y="71"/>
                    </a:lnTo>
                    <a:lnTo>
                      <a:pt x="168" y="83"/>
                    </a:lnTo>
                    <a:lnTo>
                      <a:pt x="190" y="107"/>
                    </a:lnTo>
                    <a:lnTo>
                      <a:pt x="213" y="136"/>
                    </a:lnTo>
                    <a:lnTo>
                      <a:pt x="239" y="169"/>
                    </a:lnTo>
                    <a:lnTo>
                      <a:pt x="271" y="206"/>
                    </a:lnTo>
                    <a:lnTo>
                      <a:pt x="271" y="206"/>
                    </a:lnTo>
                    <a:lnTo>
                      <a:pt x="283" y="219"/>
                    </a:lnTo>
                    <a:lnTo>
                      <a:pt x="297" y="231"/>
                    </a:lnTo>
                    <a:lnTo>
                      <a:pt x="312" y="244"/>
                    </a:lnTo>
                    <a:lnTo>
                      <a:pt x="328" y="256"/>
                    </a:lnTo>
                    <a:lnTo>
                      <a:pt x="362" y="279"/>
                    </a:lnTo>
                    <a:lnTo>
                      <a:pt x="396" y="299"/>
                    </a:lnTo>
                    <a:lnTo>
                      <a:pt x="433" y="320"/>
                    </a:lnTo>
                    <a:lnTo>
                      <a:pt x="471" y="338"/>
                    </a:lnTo>
                    <a:lnTo>
                      <a:pt x="509" y="356"/>
                    </a:lnTo>
                    <a:lnTo>
                      <a:pt x="547" y="372"/>
                    </a:lnTo>
                    <a:lnTo>
                      <a:pt x="547" y="372"/>
                    </a:lnTo>
                    <a:lnTo>
                      <a:pt x="568" y="381"/>
                    </a:lnTo>
                    <a:lnTo>
                      <a:pt x="584" y="391"/>
                    </a:lnTo>
                    <a:lnTo>
                      <a:pt x="599" y="401"/>
                    </a:lnTo>
                    <a:lnTo>
                      <a:pt x="612" y="412"/>
                    </a:lnTo>
                    <a:lnTo>
                      <a:pt x="629" y="424"/>
                    </a:lnTo>
                    <a:lnTo>
                      <a:pt x="647" y="435"/>
                    </a:lnTo>
                    <a:lnTo>
                      <a:pt x="670" y="449"/>
                    </a:lnTo>
                    <a:lnTo>
                      <a:pt x="701" y="464"/>
                    </a:lnTo>
                    <a:lnTo>
                      <a:pt x="701" y="464"/>
                    </a:lnTo>
                    <a:lnTo>
                      <a:pt x="688" y="466"/>
                    </a:lnTo>
                    <a:lnTo>
                      <a:pt x="676" y="467"/>
                    </a:lnTo>
                    <a:lnTo>
                      <a:pt x="662" y="466"/>
                    </a:lnTo>
                    <a:lnTo>
                      <a:pt x="649" y="463"/>
                    </a:lnTo>
                    <a:lnTo>
                      <a:pt x="636" y="459"/>
                    </a:lnTo>
                    <a:lnTo>
                      <a:pt x="623" y="455"/>
                    </a:lnTo>
                    <a:lnTo>
                      <a:pt x="599" y="447"/>
                    </a:lnTo>
                    <a:lnTo>
                      <a:pt x="587" y="442"/>
                    </a:lnTo>
                    <a:lnTo>
                      <a:pt x="576" y="439"/>
                    </a:lnTo>
                    <a:lnTo>
                      <a:pt x="565" y="437"/>
                    </a:lnTo>
                    <a:lnTo>
                      <a:pt x="557" y="437"/>
                    </a:lnTo>
                    <a:lnTo>
                      <a:pt x="548" y="439"/>
                    </a:lnTo>
                    <a:lnTo>
                      <a:pt x="545" y="441"/>
                    </a:lnTo>
                    <a:lnTo>
                      <a:pt x="541" y="443"/>
                    </a:lnTo>
                    <a:lnTo>
                      <a:pt x="539" y="445"/>
                    </a:lnTo>
                    <a:lnTo>
                      <a:pt x="537" y="450"/>
                    </a:lnTo>
                    <a:lnTo>
                      <a:pt x="532" y="459"/>
                    </a:lnTo>
                    <a:lnTo>
                      <a:pt x="532" y="459"/>
                    </a:lnTo>
                    <a:lnTo>
                      <a:pt x="527" y="540"/>
                    </a:lnTo>
                    <a:lnTo>
                      <a:pt x="527" y="540"/>
                    </a:lnTo>
                    <a:lnTo>
                      <a:pt x="527" y="540"/>
                    </a:lnTo>
                    <a:lnTo>
                      <a:pt x="534" y="547"/>
                    </a:lnTo>
                    <a:lnTo>
                      <a:pt x="540" y="554"/>
                    </a:lnTo>
                    <a:lnTo>
                      <a:pt x="545" y="560"/>
                    </a:lnTo>
                    <a:lnTo>
                      <a:pt x="548" y="567"/>
                    </a:lnTo>
                    <a:lnTo>
                      <a:pt x="555" y="583"/>
                    </a:lnTo>
                    <a:lnTo>
                      <a:pt x="561" y="598"/>
                    </a:lnTo>
                    <a:lnTo>
                      <a:pt x="565" y="615"/>
                    </a:lnTo>
                    <a:lnTo>
                      <a:pt x="572" y="628"/>
                    </a:lnTo>
                    <a:lnTo>
                      <a:pt x="576" y="635"/>
                    </a:lnTo>
                    <a:lnTo>
                      <a:pt x="580" y="642"/>
                    </a:lnTo>
                    <a:lnTo>
                      <a:pt x="585" y="649"/>
                    </a:lnTo>
                    <a:lnTo>
                      <a:pt x="591" y="655"/>
                    </a:lnTo>
                    <a:lnTo>
                      <a:pt x="591" y="655"/>
                    </a:lnTo>
                    <a:lnTo>
                      <a:pt x="596" y="665"/>
                    </a:lnTo>
                    <a:lnTo>
                      <a:pt x="603" y="676"/>
                    </a:lnTo>
                    <a:lnTo>
                      <a:pt x="610" y="685"/>
                    </a:lnTo>
                    <a:lnTo>
                      <a:pt x="618" y="693"/>
                    </a:lnTo>
                    <a:lnTo>
                      <a:pt x="626" y="700"/>
                    </a:lnTo>
                    <a:lnTo>
                      <a:pt x="636" y="705"/>
                    </a:lnTo>
                    <a:lnTo>
                      <a:pt x="645" y="711"/>
                    </a:lnTo>
                    <a:lnTo>
                      <a:pt x="654" y="716"/>
                    </a:lnTo>
                    <a:lnTo>
                      <a:pt x="675" y="724"/>
                    </a:lnTo>
                    <a:lnTo>
                      <a:pt x="695" y="730"/>
                    </a:lnTo>
                    <a:lnTo>
                      <a:pt x="717" y="734"/>
                    </a:lnTo>
                    <a:lnTo>
                      <a:pt x="739" y="739"/>
                    </a:lnTo>
                    <a:lnTo>
                      <a:pt x="761" y="742"/>
                    </a:lnTo>
                    <a:lnTo>
                      <a:pt x="782" y="747"/>
                    </a:lnTo>
                    <a:lnTo>
                      <a:pt x="802" y="753"/>
                    </a:lnTo>
                    <a:lnTo>
                      <a:pt x="821" y="761"/>
                    </a:lnTo>
                    <a:lnTo>
                      <a:pt x="829" y="765"/>
                    </a:lnTo>
                    <a:lnTo>
                      <a:pt x="837" y="770"/>
                    </a:lnTo>
                    <a:lnTo>
                      <a:pt x="845" y="776"/>
                    </a:lnTo>
                    <a:lnTo>
                      <a:pt x="852" y="783"/>
                    </a:lnTo>
                    <a:lnTo>
                      <a:pt x="859" y="791"/>
                    </a:lnTo>
                    <a:lnTo>
                      <a:pt x="864" y="799"/>
                    </a:lnTo>
                    <a:lnTo>
                      <a:pt x="869" y="809"/>
                    </a:lnTo>
                    <a:lnTo>
                      <a:pt x="874" y="819"/>
                    </a:lnTo>
                    <a:lnTo>
                      <a:pt x="874" y="819"/>
                    </a:lnTo>
                    <a:lnTo>
                      <a:pt x="860" y="815"/>
                    </a:lnTo>
                    <a:lnTo>
                      <a:pt x="848" y="810"/>
                    </a:lnTo>
                    <a:lnTo>
                      <a:pt x="829" y="801"/>
                    </a:lnTo>
                    <a:lnTo>
                      <a:pt x="821" y="796"/>
                    </a:lnTo>
                    <a:lnTo>
                      <a:pt x="814" y="793"/>
                    </a:lnTo>
                    <a:lnTo>
                      <a:pt x="806" y="791"/>
                    </a:lnTo>
                    <a:lnTo>
                      <a:pt x="797" y="791"/>
                    </a:lnTo>
                    <a:lnTo>
                      <a:pt x="797" y="791"/>
                    </a:lnTo>
                    <a:lnTo>
                      <a:pt x="787" y="791"/>
                    </a:lnTo>
                    <a:lnTo>
                      <a:pt x="779" y="793"/>
                    </a:lnTo>
                    <a:lnTo>
                      <a:pt x="771" y="795"/>
                    </a:lnTo>
                    <a:lnTo>
                      <a:pt x="764" y="800"/>
                    </a:lnTo>
                    <a:lnTo>
                      <a:pt x="757" y="804"/>
                    </a:lnTo>
                    <a:lnTo>
                      <a:pt x="751" y="810"/>
                    </a:lnTo>
                    <a:lnTo>
                      <a:pt x="738" y="823"/>
                    </a:lnTo>
                    <a:lnTo>
                      <a:pt x="738" y="823"/>
                    </a:lnTo>
                    <a:lnTo>
                      <a:pt x="736" y="827"/>
                    </a:lnTo>
                    <a:lnTo>
                      <a:pt x="736" y="832"/>
                    </a:lnTo>
                    <a:lnTo>
                      <a:pt x="736" y="838"/>
                    </a:lnTo>
                    <a:lnTo>
                      <a:pt x="738" y="845"/>
                    </a:lnTo>
                    <a:lnTo>
                      <a:pt x="744" y="860"/>
                    </a:lnTo>
                    <a:lnTo>
                      <a:pt x="753" y="877"/>
                    </a:lnTo>
                    <a:lnTo>
                      <a:pt x="762" y="895"/>
                    </a:lnTo>
                    <a:lnTo>
                      <a:pt x="771" y="914"/>
                    </a:lnTo>
                    <a:lnTo>
                      <a:pt x="778" y="932"/>
                    </a:lnTo>
                    <a:lnTo>
                      <a:pt x="780" y="940"/>
                    </a:lnTo>
                    <a:lnTo>
                      <a:pt x="782" y="948"/>
                    </a:lnTo>
                    <a:lnTo>
                      <a:pt x="782" y="948"/>
                    </a:lnTo>
                    <a:lnTo>
                      <a:pt x="769" y="941"/>
                    </a:lnTo>
                    <a:lnTo>
                      <a:pt x="756" y="933"/>
                    </a:lnTo>
                    <a:lnTo>
                      <a:pt x="744" y="924"/>
                    </a:lnTo>
                    <a:lnTo>
                      <a:pt x="732" y="915"/>
                    </a:lnTo>
                    <a:lnTo>
                      <a:pt x="711" y="896"/>
                    </a:lnTo>
                    <a:lnTo>
                      <a:pt x="693" y="876"/>
                    </a:lnTo>
                    <a:lnTo>
                      <a:pt x="676" y="854"/>
                    </a:lnTo>
                    <a:lnTo>
                      <a:pt x="661" y="832"/>
                    </a:lnTo>
                    <a:lnTo>
                      <a:pt x="631" y="787"/>
                    </a:lnTo>
                    <a:lnTo>
                      <a:pt x="616" y="764"/>
                    </a:lnTo>
                    <a:lnTo>
                      <a:pt x="601" y="742"/>
                    </a:lnTo>
                    <a:lnTo>
                      <a:pt x="585" y="722"/>
                    </a:lnTo>
                    <a:lnTo>
                      <a:pt x="568" y="702"/>
                    </a:lnTo>
                    <a:lnTo>
                      <a:pt x="548" y="684"/>
                    </a:lnTo>
                    <a:lnTo>
                      <a:pt x="538" y="674"/>
                    </a:lnTo>
                    <a:lnTo>
                      <a:pt x="527" y="666"/>
                    </a:lnTo>
                    <a:lnTo>
                      <a:pt x="516" y="659"/>
                    </a:lnTo>
                    <a:lnTo>
                      <a:pt x="503" y="653"/>
                    </a:lnTo>
                    <a:lnTo>
                      <a:pt x="491" y="646"/>
                    </a:lnTo>
                    <a:lnTo>
                      <a:pt x="477" y="640"/>
                    </a:lnTo>
                    <a:lnTo>
                      <a:pt x="477" y="640"/>
                    </a:lnTo>
                    <a:lnTo>
                      <a:pt x="465" y="613"/>
                    </a:lnTo>
                    <a:lnTo>
                      <a:pt x="451" y="587"/>
                    </a:lnTo>
                    <a:lnTo>
                      <a:pt x="436" y="558"/>
                    </a:lnTo>
                    <a:lnTo>
                      <a:pt x="420" y="531"/>
                    </a:lnTo>
                    <a:lnTo>
                      <a:pt x="402" y="503"/>
                    </a:lnTo>
                    <a:lnTo>
                      <a:pt x="382" y="474"/>
                    </a:lnTo>
                    <a:lnTo>
                      <a:pt x="363" y="448"/>
                    </a:lnTo>
                    <a:lnTo>
                      <a:pt x="341" y="422"/>
                    </a:lnTo>
                    <a:lnTo>
                      <a:pt x="320" y="397"/>
                    </a:lnTo>
                    <a:lnTo>
                      <a:pt x="298" y="375"/>
                    </a:lnTo>
                    <a:lnTo>
                      <a:pt x="275" y="354"/>
                    </a:lnTo>
                    <a:lnTo>
                      <a:pt x="253" y="337"/>
                    </a:lnTo>
                    <a:lnTo>
                      <a:pt x="232" y="322"/>
                    </a:lnTo>
                    <a:lnTo>
                      <a:pt x="220" y="315"/>
                    </a:lnTo>
                    <a:lnTo>
                      <a:pt x="210" y="310"/>
                    </a:lnTo>
                    <a:lnTo>
                      <a:pt x="198" y="306"/>
                    </a:lnTo>
                    <a:lnTo>
                      <a:pt x="188" y="302"/>
                    </a:lnTo>
                    <a:lnTo>
                      <a:pt x="178" y="299"/>
                    </a:lnTo>
                    <a:lnTo>
                      <a:pt x="168" y="298"/>
                    </a:lnTo>
                    <a:lnTo>
                      <a:pt x="168" y="298"/>
                    </a:lnTo>
                    <a:lnTo>
                      <a:pt x="150" y="298"/>
                    </a:lnTo>
                    <a:lnTo>
                      <a:pt x="150" y="29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2" name="Freeform 98"/>
              <p:cNvSpPr>
                <a:spLocks/>
              </p:cNvSpPr>
              <p:nvPr/>
            </p:nvSpPr>
            <p:spPr bwMode="auto">
              <a:xfrm>
                <a:off x="10266870" y="2918552"/>
                <a:ext cx="880091" cy="1769709"/>
              </a:xfrm>
              <a:custGeom>
                <a:avLst/>
                <a:gdLst/>
                <a:ahLst/>
                <a:cxnLst>
                  <a:cxn ang="0">
                    <a:pos x="305" y="1897"/>
                  </a:cxn>
                  <a:cxn ang="0">
                    <a:pos x="235" y="1990"/>
                  </a:cxn>
                  <a:cxn ang="0">
                    <a:pos x="212" y="2080"/>
                  </a:cxn>
                  <a:cxn ang="0">
                    <a:pos x="233" y="2157"/>
                  </a:cxn>
                  <a:cxn ang="0">
                    <a:pos x="295" y="2300"/>
                  </a:cxn>
                  <a:cxn ang="0">
                    <a:pos x="246" y="2439"/>
                  </a:cxn>
                  <a:cxn ang="0">
                    <a:pos x="167" y="2480"/>
                  </a:cxn>
                  <a:cxn ang="0">
                    <a:pos x="162" y="2567"/>
                  </a:cxn>
                  <a:cxn ang="0">
                    <a:pos x="86" y="2679"/>
                  </a:cxn>
                  <a:cxn ang="0">
                    <a:pos x="199" y="2853"/>
                  </a:cxn>
                  <a:cxn ang="0">
                    <a:pos x="255" y="2945"/>
                  </a:cxn>
                  <a:cxn ang="0">
                    <a:pos x="427" y="2957"/>
                  </a:cxn>
                  <a:cxn ang="0">
                    <a:pos x="454" y="3091"/>
                  </a:cxn>
                  <a:cxn ang="0">
                    <a:pos x="585" y="3075"/>
                  </a:cxn>
                  <a:cxn ang="0">
                    <a:pos x="684" y="3085"/>
                  </a:cxn>
                  <a:cxn ang="0">
                    <a:pos x="731" y="2922"/>
                  </a:cxn>
                  <a:cxn ang="0">
                    <a:pos x="882" y="2908"/>
                  </a:cxn>
                  <a:cxn ang="0">
                    <a:pos x="974" y="2774"/>
                  </a:cxn>
                  <a:cxn ang="0">
                    <a:pos x="1023" y="2621"/>
                  </a:cxn>
                  <a:cxn ang="0">
                    <a:pos x="888" y="2471"/>
                  </a:cxn>
                  <a:cxn ang="0">
                    <a:pos x="883" y="2168"/>
                  </a:cxn>
                  <a:cxn ang="0">
                    <a:pos x="952" y="2127"/>
                  </a:cxn>
                  <a:cxn ang="0">
                    <a:pos x="1064" y="2201"/>
                  </a:cxn>
                  <a:cxn ang="0">
                    <a:pos x="1052" y="2076"/>
                  </a:cxn>
                  <a:cxn ang="0">
                    <a:pos x="1027" y="1976"/>
                  </a:cxn>
                  <a:cxn ang="0">
                    <a:pos x="967" y="1966"/>
                  </a:cxn>
                  <a:cxn ang="0">
                    <a:pos x="858" y="1882"/>
                  </a:cxn>
                  <a:cxn ang="0">
                    <a:pos x="724" y="1764"/>
                  </a:cxn>
                  <a:cxn ang="0">
                    <a:pos x="661" y="1706"/>
                  </a:cxn>
                  <a:cxn ang="0">
                    <a:pos x="715" y="1605"/>
                  </a:cxn>
                  <a:cxn ang="0">
                    <a:pos x="914" y="1426"/>
                  </a:cxn>
                  <a:cxn ang="0">
                    <a:pos x="1020" y="1468"/>
                  </a:cxn>
                  <a:cxn ang="0">
                    <a:pos x="1205" y="1440"/>
                  </a:cxn>
                  <a:cxn ang="0">
                    <a:pos x="1267" y="1240"/>
                  </a:cxn>
                  <a:cxn ang="0">
                    <a:pos x="1367" y="1180"/>
                  </a:cxn>
                  <a:cxn ang="0">
                    <a:pos x="1411" y="857"/>
                  </a:cxn>
                  <a:cxn ang="0">
                    <a:pos x="1266" y="796"/>
                  </a:cxn>
                  <a:cxn ang="0">
                    <a:pos x="1012" y="908"/>
                  </a:cxn>
                  <a:cxn ang="0">
                    <a:pos x="1061" y="800"/>
                  </a:cxn>
                  <a:cxn ang="0">
                    <a:pos x="1012" y="623"/>
                  </a:cxn>
                  <a:cxn ang="0">
                    <a:pos x="888" y="546"/>
                  </a:cxn>
                  <a:cxn ang="0">
                    <a:pos x="1014" y="463"/>
                  </a:cxn>
                  <a:cxn ang="0">
                    <a:pos x="1138" y="393"/>
                  </a:cxn>
                  <a:cxn ang="0">
                    <a:pos x="1262" y="254"/>
                  </a:cxn>
                  <a:cxn ang="0">
                    <a:pos x="1163" y="188"/>
                  </a:cxn>
                  <a:cxn ang="0">
                    <a:pos x="1072" y="155"/>
                  </a:cxn>
                  <a:cxn ang="0">
                    <a:pos x="955" y="38"/>
                  </a:cxn>
                  <a:cxn ang="0">
                    <a:pos x="919" y="217"/>
                  </a:cxn>
                  <a:cxn ang="0">
                    <a:pos x="850" y="275"/>
                  </a:cxn>
                  <a:cxn ang="0">
                    <a:pos x="460" y="475"/>
                  </a:cxn>
                  <a:cxn ang="0">
                    <a:pos x="145" y="912"/>
                  </a:cxn>
                  <a:cxn ang="0">
                    <a:pos x="295" y="961"/>
                  </a:cxn>
                  <a:cxn ang="0">
                    <a:pos x="257" y="1052"/>
                  </a:cxn>
                  <a:cxn ang="0">
                    <a:pos x="121" y="1058"/>
                  </a:cxn>
                  <a:cxn ang="0">
                    <a:pos x="33" y="1266"/>
                  </a:cxn>
                  <a:cxn ang="0">
                    <a:pos x="34" y="1364"/>
                  </a:cxn>
                  <a:cxn ang="0">
                    <a:pos x="155" y="1485"/>
                  </a:cxn>
                  <a:cxn ang="0">
                    <a:pos x="82" y="1643"/>
                  </a:cxn>
                  <a:cxn ang="0">
                    <a:pos x="122" y="1739"/>
                  </a:cxn>
                  <a:cxn ang="0">
                    <a:pos x="257" y="1762"/>
                  </a:cxn>
                </a:cxnLst>
                <a:rect l="0" t="0" r="r" b="b"/>
                <a:pathLst>
                  <a:path w="1411" h="3127">
                    <a:moveTo>
                      <a:pt x="302" y="1820"/>
                    </a:moveTo>
                    <a:lnTo>
                      <a:pt x="302" y="1820"/>
                    </a:lnTo>
                    <a:lnTo>
                      <a:pt x="302" y="1820"/>
                    </a:lnTo>
                    <a:lnTo>
                      <a:pt x="302" y="1820"/>
                    </a:lnTo>
                    <a:lnTo>
                      <a:pt x="308" y="1825"/>
                    </a:lnTo>
                    <a:lnTo>
                      <a:pt x="316" y="1835"/>
                    </a:lnTo>
                    <a:lnTo>
                      <a:pt x="324" y="1844"/>
                    </a:lnTo>
                    <a:lnTo>
                      <a:pt x="326" y="1848"/>
                    </a:lnTo>
                    <a:lnTo>
                      <a:pt x="327" y="1852"/>
                    </a:lnTo>
                    <a:lnTo>
                      <a:pt x="327" y="1852"/>
                    </a:lnTo>
                    <a:lnTo>
                      <a:pt x="326" y="1859"/>
                    </a:lnTo>
                    <a:lnTo>
                      <a:pt x="324" y="1865"/>
                    </a:lnTo>
                    <a:lnTo>
                      <a:pt x="320" y="1869"/>
                    </a:lnTo>
                    <a:lnTo>
                      <a:pt x="317" y="1875"/>
                    </a:lnTo>
                    <a:lnTo>
                      <a:pt x="312" y="1880"/>
                    </a:lnTo>
                    <a:lnTo>
                      <a:pt x="309" y="1884"/>
                    </a:lnTo>
                    <a:lnTo>
                      <a:pt x="306" y="1890"/>
                    </a:lnTo>
                    <a:lnTo>
                      <a:pt x="305" y="1897"/>
                    </a:lnTo>
                    <a:lnTo>
                      <a:pt x="305" y="1897"/>
                    </a:lnTo>
                    <a:lnTo>
                      <a:pt x="305" y="1937"/>
                    </a:lnTo>
                    <a:lnTo>
                      <a:pt x="305" y="1937"/>
                    </a:lnTo>
                    <a:lnTo>
                      <a:pt x="300" y="1938"/>
                    </a:lnTo>
                    <a:lnTo>
                      <a:pt x="292" y="1938"/>
                    </a:lnTo>
                    <a:lnTo>
                      <a:pt x="282" y="1937"/>
                    </a:lnTo>
                    <a:lnTo>
                      <a:pt x="272" y="1937"/>
                    </a:lnTo>
                    <a:lnTo>
                      <a:pt x="272" y="1937"/>
                    </a:lnTo>
                    <a:lnTo>
                      <a:pt x="266" y="1938"/>
                    </a:lnTo>
                    <a:lnTo>
                      <a:pt x="263" y="1941"/>
                    </a:lnTo>
                    <a:lnTo>
                      <a:pt x="262" y="1944"/>
                    </a:lnTo>
                    <a:lnTo>
                      <a:pt x="260" y="1949"/>
                    </a:lnTo>
                    <a:lnTo>
                      <a:pt x="259" y="1959"/>
                    </a:lnTo>
                    <a:lnTo>
                      <a:pt x="257" y="1965"/>
                    </a:lnTo>
                    <a:lnTo>
                      <a:pt x="254" y="1970"/>
                    </a:lnTo>
                    <a:lnTo>
                      <a:pt x="254" y="1970"/>
                    </a:lnTo>
                    <a:lnTo>
                      <a:pt x="250" y="1976"/>
                    </a:lnTo>
                    <a:lnTo>
                      <a:pt x="246" y="1981"/>
                    </a:lnTo>
                    <a:lnTo>
                      <a:pt x="241" y="1985"/>
                    </a:lnTo>
                    <a:lnTo>
                      <a:pt x="235" y="1990"/>
                    </a:lnTo>
                    <a:lnTo>
                      <a:pt x="222" y="1997"/>
                    </a:lnTo>
                    <a:lnTo>
                      <a:pt x="211" y="2004"/>
                    </a:lnTo>
                    <a:lnTo>
                      <a:pt x="199" y="2011"/>
                    </a:lnTo>
                    <a:lnTo>
                      <a:pt x="194" y="2015"/>
                    </a:lnTo>
                    <a:lnTo>
                      <a:pt x="189" y="2020"/>
                    </a:lnTo>
                    <a:lnTo>
                      <a:pt x="186" y="2025"/>
                    </a:lnTo>
                    <a:lnTo>
                      <a:pt x="183" y="2030"/>
                    </a:lnTo>
                    <a:lnTo>
                      <a:pt x="181" y="2036"/>
                    </a:lnTo>
                    <a:lnTo>
                      <a:pt x="181" y="2043"/>
                    </a:lnTo>
                    <a:lnTo>
                      <a:pt x="181" y="2043"/>
                    </a:lnTo>
                    <a:lnTo>
                      <a:pt x="181" y="2048"/>
                    </a:lnTo>
                    <a:lnTo>
                      <a:pt x="182" y="2051"/>
                    </a:lnTo>
                    <a:lnTo>
                      <a:pt x="186" y="2057"/>
                    </a:lnTo>
                    <a:lnTo>
                      <a:pt x="190" y="2061"/>
                    </a:lnTo>
                    <a:lnTo>
                      <a:pt x="196" y="2065"/>
                    </a:lnTo>
                    <a:lnTo>
                      <a:pt x="202" y="2068"/>
                    </a:lnTo>
                    <a:lnTo>
                      <a:pt x="206" y="2072"/>
                    </a:lnTo>
                    <a:lnTo>
                      <a:pt x="211" y="2076"/>
                    </a:lnTo>
                    <a:lnTo>
                      <a:pt x="212" y="2080"/>
                    </a:lnTo>
                    <a:lnTo>
                      <a:pt x="213" y="2083"/>
                    </a:lnTo>
                    <a:lnTo>
                      <a:pt x="213" y="2083"/>
                    </a:lnTo>
                    <a:lnTo>
                      <a:pt x="206" y="2089"/>
                    </a:lnTo>
                    <a:lnTo>
                      <a:pt x="198" y="2097"/>
                    </a:lnTo>
                    <a:lnTo>
                      <a:pt x="191" y="2107"/>
                    </a:lnTo>
                    <a:lnTo>
                      <a:pt x="189" y="2112"/>
                    </a:lnTo>
                    <a:lnTo>
                      <a:pt x="188" y="2117"/>
                    </a:lnTo>
                    <a:lnTo>
                      <a:pt x="188" y="2117"/>
                    </a:lnTo>
                    <a:lnTo>
                      <a:pt x="189" y="2122"/>
                    </a:lnTo>
                    <a:lnTo>
                      <a:pt x="189" y="2127"/>
                    </a:lnTo>
                    <a:lnTo>
                      <a:pt x="191" y="2132"/>
                    </a:lnTo>
                    <a:lnTo>
                      <a:pt x="194" y="2135"/>
                    </a:lnTo>
                    <a:lnTo>
                      <a:pt x="199" y="2140"/>
                    </a:lnTo>
                    <a:lnTo>
                      <a:pt x="206" y="2142"/>
                    </a:lnTo>
                    <a:lnTo>
                      <a:pt x="220" y="2148"/>
                    </a:lnTo>
                    <a:lnTo>
                      <a:pt x="227" y="2151"/>
                    </a:lnTo>
                    <a:lnTo>
                      <a:pt x="229" y="2153"/>
                    </a:lnTo>
                    <a:lnTo>
                      <a:pt x="233" y="2157"/>
                    </a:lnTo>
                    <a:lnTo>
                      <a:pt x="233" y="2157"/>
                    </a:lnTo>
                    <a:lnTo>
                      <a:pt x="235" y="2165"/>
                    </a:lnTo>
                    <a:lnTo>
                      <a:pt x="237" y="2174"/>
                    </a:lnTo>
                    <a:lnTo>
                      <a:pt x="239" y="2184"/>
                    </a:lnTo>
                    <a:lnTo>
                      <a:pt x="240" y="2196"/>
                    </a:lnTo>
                    <a:lnTo>
                      <a:pt x="240" y="2217"/>
                    </a:lnTo>
                    <a:lnTo>
                      <a:pt x="240" y="2235"/>
                    </a:lnTo>
                    <a:lnTo>
                      <a:pt x="240" y="2235"/>
                    </a:lnTo>
                    <a:lnTo>
                      <a:pt x="241" y="2239"/>
                    </a:lnTo>
                    <a:lnTo>
                      <a:pt x="244" y="2242"/>
                    </a:lnTo>
                    <a:lnTo>
                      <a:pt x="251" y="2248"/>
                    </a:lnTo>
                    <a:lnTo>
                      <a:pt x="270" y="2260"/>
                    </a:lnTo>
                    <a:lnTo>
                      <a:pt x="279" y="2266"/>
                    </a:lnTo>
                    <a:lnTo>
                      <a:pt x="287" y="2274"/>
                    </a:lnTo>
                    <a:lnTo>
                      <a:pt x="290" y="2279"/>
                    </a:lnTo>
                    <a:lnTo>
                      <a:pt x="293" y="2285"/>
                    </a:lnTo>
                    <a:lnTo>
                      <a:pt x="294" y="2290"/>
                    </a:lnTo>
                    <a:lnTo>
                      <a:pt x="295" y="2297"/>
                    </a:lnTo>
                    <a:lnTo>
                      <a:pt x="295" y="2297"/>
                    </a:lnTo>
                    <a:lnTo>
                      <a:pt x="295" y="2300"/>
                    </a:lnTo>
                    <a:lnTo>
                      <a:pt x="296" y="2302"/>
                    </a:lnTo>
                    <a:lnTo>
                      <a:pt x="301" y="2309"/>
                    </a:lnTo>
                    <a:lnTo>
                      <a:pt x="304" y="2315"/>
                    </a:lnTo>
                    <a:lnTo>
                      <a:pt x="305" y="2319"/>
                    </a:lnTo>
                    <a:lnTo>
                      <a:pt x="305" y="2323"/>
                    </a:lnTo>
                    <a:lnTo>
                      <a:pt x="305" y="2323"/>
                    </a:lnTo>
                    <a:lnTo>
                      <a:pt x="297" y="2327"/>
                    </a:lnTo>
                    <a:lnTo>
                      <a:pt x="292" y="2334"/>
                    </a:lnTo>
                    <a:lnTo>
                      <a:pt x="286" y="2342"/>
                    </a:lnTo>
                    <a:lnTo>
                      <a:pt x="282" y="2350"/>
                    </a:lnTo>
                    <a:lnTo>
                      <a:pt x="279" y="2359"/>
                    </a:lnTo>
                    <a:lnTo>
                      <a:pt x="277" y="2370"/>
                    </a:lnTo>
                    <a:lnTo>
                      <a:pt x="273" y="2389"/>
                    </a:lnTo>
                    <a:lnTo>
                      <a:pt x="270" y="2409"/>
                    </a:lnTo>
                    <a:lnTo>
                      <a:pt x="267" y="2418"/>
                    </a:lnTo>
                    <a:lnTo>
                      <a:pt x="263" y="2425"/>
                    </a:lnTo>
                    <a:lnTo>
                      <a:pt x="258" y="2432"/>
                    </a:lnTo>
                    <a:lnTo>
                      <a:pt x="252" y="2436"/>
                    </a:lnTo>
                    <a:lnTo>
                      <a:pt x="246" y="2439"/>
                    </a:lnTo>
                    <a:lnTo>
                      <a:pt x="236" y="2440"/>
                    </a:lnTo>
                    <a:lnTo>
                      <a:pt x="236" y="2440"/>
                    </a:lnTo>
                    <a:lnTo>
                      <a:pt x="228" y="2440"/>
                    </a:lnTo>
                    <a:lnTo>
                      <a:pt x="222" y="2439"/>
                    </a:lnTo>
                    <a:lnTo>
                      <a:pt x="214" y="2435"/>
                    </a:lnTo>
                    <a:lnTo>
                      <a:pt x="206" y="2431"/>
                    </a:lnTo>
                    <a:lnTo>
                      <a:pt x="202" y="2430"/>
                    </a:lnTo>
                    <a:lnTo>
                      <a:pt x="195" y="2430"/>
                    </a:lnTo>
                    <a:lnTo>
                      <a:pt x="195" y="2430"/>
                    </a:lnTo>
                    <a:lnTo>
                      <a:pt x="191" y="2431"/>
                    </a:lnTo>
                    <a:lnTo>
                      <a:pt x="189" y="2433"/>
                    </a:lnTo>
                    <a:lnTo>
                      <a:pt x="187" y="2438"/>
                    </a:lnTo>
                    <a:lnTo>
                      <a:pt x="185" y="2442"/>
                    </a:lnTo>
                    <a:lnTo>
                      <a:pt x="182" y="2454"/>
                    </a:lnTo>
                    <a:lnTo>
                      <a:pt x="181" y="2462"/>
                    </a:lnTo>
                    <a:lnTo>
                      <a:pt x="181" y="2462"/>
                    </a:lnTo>
                    <a:lnTo>
                      <a:pt x="178" y="2468"/>
                    </a:lnTo>
                    <a:lnTo>
                      <a:pt x="175" y="2472"/>
                    </a:lnTo>
                    <a:lnTo>
                      <a:pt x="167" y="2480"/>
                    </a:lnTo>
                    <a:lnTo>
                      <a:pt x="158" y="2487"/>
                    </a:lnTo>
                    <a:lnTo>
                      <a:pt x="149" y="2493"/>
                    </a:lnTo>
                    <a:lnTo>
                      <a:pt x="140" y="2500"/>
                    </a:lnTo>
                    <a:lnTo>
                      <a:pt x="133" y="2507"/>
                    </a:lnTo>
                    <a:lnTo>
                      <a:pt x="129" y="2510"/>
                    </a:lnTo>
                    <a:lnTo>
                      <a:pt x="127" y="2515"/>
                    </a:lnTo>
                    <a:lnTo>
                      <a:pt x="126" y="2519"/>
                    </a:lnTo>
                    <a:lnTo>
                      <a:pt x="125" y="2524"/>
                    </a:lnTo>
                    <a:lnTo>
                      <a:pt x="125" y="2524"/>
                    </a:lnTo>
                    <a:lnTo>
                      <a:pt x="126" y="2527"/>
                    </a:lnTo>
                    <a:lnTo>
                      <a:pt x="127" y="2531"/>
                    </a:lnTo>
                    <a:lnTo>
                      <a:pt x="130" y="2535"/>
                    </a:lnTo>
                    <a:lnTo>
                      <a:pt x="137" y="2540"/>
                    </a:lnTo>
                    <a:lnTo>
                      <a:pt x="144" y="2544"/>
                    </a:lnTo>
                    <a:lnTo>
                      <a:pt x="150" y="2549"/>
                    </a:lnTo>
                    <a:lnTo>
                      <a:pt x="157" y="2555"/>
                    </a:lnTo>
                    <a:lnTo>
                      <a:pt x="159" y="2558"/>
                    </a:lnTo>
                    <a:lnTo>
                      <a:pt x="160" y="2562"/>
                    </a:lnTo>
                    <a:lnTo>
                      <a:pt x="162" y="2567"/>
                    </a:lnTo>
                    <a:lnTo>
                      <a:pt x="163" y="2572"/>
                    </a:lnTo>
                    <a:lnTo>
                      <a:pt x="163" y="2572"/>
                    </a:lnTo>
                    <a:lnTo>
                      <a:pt x="162" y="2580"/>
                    </a:lnTo>
                    <a:lnTo>
                      <a:pt x="160" y="2585"/>
                    </a:lnTo>
                    <a:lnTo>
                      <a:pt x="159" y="2588"/>
                    </a:lnTo>
                    <a:lnTo>
                      <a:pt x="156" y="2590"/>
                    </a:lnTo>
                    <a:lnTo>
                      <a:pt x="147" y="2592"/>
                    </a:lnTo>
                    <a:lnTo>
                      <a:pt x="141" y="2592"/>
                    </a:lnTo>
                    <a:lnTo>
                      <a:pt x="133" y="2594"/>
                    </a:lnTo>
                    <a:lnTo>
                      <a:pt x="133" y="2594"/>
                    </a:lnTo>
                    <a:lnTo>
                      <a:pt x="124" y="2600"/>
                    </a:lnTo>
                    <a:lnTo>
                      <a:pt x="114" y="2608"/>
                    </a:lnTo>
                    <a:lnTo>
                      <a:pt x="106" y="2617"/>
                    </a:lnTo>
                    <a:lnTo>
                      <a:pt x="99" y="2629"/>
                    </a:lnTo>
                    <a:lnTo>
                      <a:pt x="94" y="2640"/>
                    </a:lnTo>
                    <a:lnTo>
                      <a:pt x="89" y="2653"/>
                    </a:lnTo>
                    <a:lnTo>
                      <a:pt x="87" y="2667"/>
                    </a:lnTo>
                    <a:lnTo>
                      <a:pt x="86" y="2679"/>
                    </a:lnTo>
                    <a:lnTo>
                      <a:pt x="86" y="2679"/>
                    </a:lnTo>
                    <a:lnTo>
                      <a:pt x="86" y="2693"/>
                    </a:lnTo>
                    <a:lnTo>
                      <a:pt x="87" y="2706"/>
                    </a:lnTo>
                    <a:lnTo>
                      <a:pt x="89" y="2717"/>
                    </a:lnTo>
                    <a:lnTo>
                      <a:pt x="92" y="2728"/>
                    </a:lnTo>
                    <a:lnTo>
                      <a:pt x="96" y="2737"/>
                    </a:lnTo>
                    <a:lnTo>
                      <a:pt x="99" y="2746"/>
                    </a:lnTo>
                    <a:lnTo>
                      <a:pt x="109" y="2761"/>
                    </a:lnTo>
                    <a:lnTo>
                      <a:pt x="119" y="2776"/>
                    </a:lnTo>
                    <a:lnTo>
                      <a:pt x="130" y="2791"/>
                    </a:lnTo>
                    <a:lnTo>
                      <a:pt x="141" y="2805"/>
                    </a:lnTo>
                    <a:lnTo>
                      <a:pt x="151" y="2822"/>
                    </a:lnTo>
                    <a:lnTo>
                      <a:pt x="151" y="2822"/>
                    </a:lnTo>
                    <a:lnTo>
                      <a:pt x="153" y="2825"/>
                    </a:lnTo>
                    <a:lnTo>
                      <a:pt x="157" y="2829"/>
                    </a:lnTo>
                    <a:lnTo>
                      <a:pt x="165" y="2835"/>
                    </a:lnTo>
                    <a:lnTo>
                      <a:pt x="173" y="2839"/>
                    </a:lnTo>
                    <a:lnTo>
                      <a:pt x="183" y="2844"/>
                    </a:lnTo>
                    <a:lnTo>
                      <a:pt x="191" y="2848"/>
                    </a:lnTo>
                    <a:lnTo>
                      <a:pt x="199" y="2853"/>
                    </a:lnTo>
                    <a:lnTo>
                      <a:pt x="202" y="2857"/>
                    </a:lnTo>
                    <a:lnTo>
                      <a:pt x="204" y="2861"/>
                    </a:lnTo>
                    <a:lnTo>
                      <a:pt x="206" y="2865"/>
                    </a:lnTo>
                    <a:lnTo>
                      <a:pt x="206" y="2870"/>
                    </a:lnTo>
                    <a:lnTo>
                      <a:pt x="206" y="2870"/>
                    </a:lnTo>
                    <a:lnTo>
                      <a:pt x="206" y="2896"/>
                    </a:lnTo>
                    <a:lnTo>
                      <a:pt x="206" y="2896"/>
                    </a:lnTo>
                    <a:lnTo>
                      <a:pt x="208" y="2901"/>
                    </a:lnTo>
                    <a:lnTo>
                      <a:pt x="210" y="2907"/>
                    </a:lnTo>
                    <a:lnTo>
                      <a:pt x="217" y="2919"/>
                    </a:lnTo>
                    <a:lnTo>
                      <a:pt x="221" y="2926"/>
                    </a:lnTo>
                    <a:lnTo>
                      <a:pt x="225" y="2932"/>
                    </a:lnTo>
                    <a:lnTo>
                      <a:pt x="227" y="2941"/>
                    </a:lnTo>
                    <a:lnTo>
                      <a:pt x="228" y="2951"/>
                    </a:lnTo>
                    <a:lnTo>
                      <a:pt x="228" y="2951"/>
                    </a:lnTo>
                    <a:lnTo>
                      <a:pt x="247" y="2951"/>
                    </a:lnTo>
                    <a:lnTo>
                      <a:pt x="247" y="2951"/>
                    </a:lnTo>
                    <a:lnTo>
                      <a:pt x="247" y="2951"/>
                    </a:lnTo>
                    <a:lnTo>
                      <a:pt x="255" y="2945"/>
                    </a:lnTo>
                    <a:lnTo>
                      <a:pt x="263" y="2937"/>
                    </a:lnTo>
                    <a:lnTo>
                      <a:pt x="281" y="2919"/>
                    </a:lnTo>
                    <a:lnTo>
                      <a:pt x="290" y="2909"/>
                    </a:lnTo>
                    <a:lnTo>
                      <a:pt x="298" y="2903"/>
                    </a:lnTo>
                    <a:lnTo>
                      <a:pt x="306" y="2897"/>
                    </a:lnTo>
                    <a:lnTo>
                      <a:pt x="310" y="2896"/>
                    </a:lnTo>
                    <a:lnTo>
                      <a:pt x="312" y="2896"/>
                    </a:lnTo>
                    <a:lnTo>
                      <a:pt x="312" y="2896"/>
                    </a:lnTo>
                    <a:lnTo>
                      <a:pt x="323" y="2896"/>
                    </a:lnTo>
                    <a:lnTo>
                      <a:pt x="333" y="2898"/>
                    </a:lnTo>
                    <a:lnTo>
                      <a:pt x="344" y="2901"/>
                    </a:lnTo>
                    <a:lnTo>
                      <a:pt x="356" y="2905"/>
                    </a:lnTo>
                    <a:lnTo>
                      <a:pt x="367" y="2911"/>
                    </a:lnTo>
                    <a:lnTo>
                      <a:pt x="379" y="2916"/>
                    </a:lnTo>
                    <a:lnTo>
                      <a:pt x="389" y="2923"/>
                    </a:lnTo>
                    <a:lnTo>
                      <a:pt x="400" y="2930"/>
                    </a:lnTo>
                    <a:lnTo>
                      <a:pt x="410" y="2938"/>
                    </a:lnTo>
                    <a:lnTo>
                      <a:pt x="419" y="2947"/>
                    </a:lnTo>
                    <a:lnTo>
                      <a:pt x="427" y="2957"/>
                    </a:lnTo>
                    <a:lnTo>
                      <a:pt x="434" y="2967"/>
                    </a:lnTo>
                    <a:lnTo>
                      <a:pt x="440" y="2977"/>
                    </a:lnTo>
                    <a:lnTo>
                      <a:pt x="445" y="2988"/>
                    </a:lnTo>
                    <a:lnTo>
                      <a:pt x="448" y="2998"/>
                    </a:lnTo>
                    <a:lnTo>
                      <a:pt x="449" y="3010"/>
                    </a:lnTo>
                    <a:lnTo>
                      <a:pt x="449" y="3010"/>
                    </a:lnTo>
                    <a:lnTo>
                      <a:pt x="448" y="3014"/>
                    </a:lnTo>
                    <a:lnTo>
                      <a:pt x="447" y="3020"/>
                    </a:lnTo>
                    <a:lnTo>
                      <a:pt x="441" y="3028"/>
                    </a:lnTo>
                    <a:lnTo>
                      <a:pt x="437" y="3038"/>
                    </a:lnTo>
                    <a:lnTo>
                      <a:pt x="434" y="3044"/>
                    </a:lnTo>
                    <a:lnTo>
                      <a:pt x="434" y="3050"/>
                    </a:lnTo>
                    <a:lnTo>
                      <a:pt x="434" y="3050"/>
                    </a:lnTo>
                    <a:lnTo>
                      <a:pt x="434" y="3060"/>
                    </a:lnTo>
                    <a:lnTo>
                      <a:pt x="437" y="3069"/>
                    </a:lnTo>
                    <a:lnTo>
                      <a:pt x="439" y="3077"/>
                    </a:lnTo>
                    <a:lnTo>
                      <a:pt x="442" y="3083"/>
                    </a:lnTo>
                    <a:lnTo>
                      <a:pt x="448" y="3088"/>
                    </a:lnTo>
                    <a:lnTo>
                      <a:pt x="454" y="3091"/>
                    </a:lnTo>
                    <a:lnTo>
                      <a:pt x="462" y="3094"/>
                    </a:lnTo>
                    <a:lnTo>
                      <a:pt x="471" y="3095"/>
                    </a:lnTo>
                    <a:lnTo>
                      <a:pt x="471" y="3095"/>
                    </a:lnTo>
                    <a:lnTo>
                      <a:pt x="480" y="3094"/>
                    </a:lnTo>
                    <a:lnTo>
                      <a:pt x="487" y="3090"/>
                    </a:lnTo>
                    <a:lnTo>
                      <a:pt x="492" y="3085"/>
                    </a:lnTo>
                    <a:lnTo>
                      <a:pt x="495" y="3081"/>
                    </a:lnTo>
                    <a:lnTo>
                      <a:pt x="499" y="3076"/>
                    </a:lnTo>
                    <a:lnTo>
                      <a:pt x="503" y="3073"/>
                    </a:lnTo>
                    <a:lnTo>
                      <a:pt x="508" y="3069"/>
                    </a:lnTo>
                    <a:lnTo>
                      <a:pt x="515" y="3068"/>
                    </a:lnTo>
                    <a:lnTo>
                      <a:pt x="515" y="3068"/>
                    </a:lnTo>
                    <a:lnTo>
                      <a:pt x="526" y="3069"/>
                    </a:lnTo>
                    <a:lnTo>
                      <a:pt x="534" y="3072"/>
                    </a:lnTo>
                    <a:lnTo>
                      <a:pt x="542" y="3074"/>
                    </a:lnTo>
                    <a:lnTo>
                      <a:pt x="552" y="3075"/>
                    </a:lnTo>
                    <a:lnTo>
                      <a:pt x="552" y="3075"/>
                    </a:lnTo>
                    <a:lnTo>
                      <a:pt x="585" y="3075"/>
                    </a:lnTo>
                    <a:lnTo>
                      <a:pt x="585" y="3075"/>
                    </a:lnTo>
                    <a:lnTo>
                      <a:pt x="588" y="3076"/>
                    </a:lnTo>
                    <a:lnTo>
                      <a:pt x="592" y="3077"/>
                    </a:lnTo>
                    <a:lnTo>
                      <a:pt x="594" y="3079"/>
                    </a:lnTo>
                    <a:lnTo>
                      <a:pt x="598" y="3082"/>
                    </a:lnTo>
                    <a:lnTo>
                      <a:pt x="601" y="3089"/>
                    </a:lnTo>
                    <a:lnTo>
                      <a:pt x="606" y="3097"/>
                    </a:lnTo>
                    <a:lnTo>
                      <a:pt x="609" y="3105"/>
                    </a:lnTo>
                    <a:lnTo>
                      <a:pt x="614" y="3113"/>
                    </a:lnTo>
                    <a:lnTo>
                      <a:pt x="621" y="3119"/>
                    </a:lnTo>
                    <a:lnTo>
                      <a:pt x="624" y="3122"/>
                    </a:lnTo>
                    <a:lnTo>
                      <a:pt x="629" y="3123"/>
                    </a:lnTo>
                    <a:lnTo>
                      <a:pt x="629" y="3123"/>
                    </a:lnTo>
                    <a:lnTo>
                      <a:pt x="629" y="3123"/>
                    </a:lnTo>
                    <a:lnTo>
                      <a:pt x="629" y="3127"/>
                    </a:lnTo>
                    <a:lnTo>
                      <a:pt x="629" y="3127"/>
                    </a:lnTo>
                    <a:lnTo>
                      <a:pt x="629" y="3127"/>
                    </a:lnTo>
                    <a:lnTo>
                      <a:pt x="640" y="3118"/>
                    </a:lnTo>
                    <a:lnTo>
                      <a:pt x="654" y="3107"/>
                    </a:lnTo>
                    <a:lnTo>
                      <a:pt x="684" y="3085"/>
                    </a:lnTo>
                    <a:lnTo>
                      <a:pt x="699" y="3073"/>
                    </a:lnTo>
                    <a:lnTo>
                      <a:pt x="715" y="3060"/>
                    </a:lnTo>
                    <a:lnTo>
                      <a:pt x="731" y="3044"/>
                    </a:lnTo>
                    <a:lnTo>
                      <a:pt x="746" y="3028"/>
                    </a:lnTo>
                    <a:lnTo>
                      <a:pt x="746" y="3028"/>
                    </a:lnTo>
                    <a:lnTo>
                      <a:pt x="738" y="3019"/>
                    </a:lnTo>
                    <a:lnTo>
                      <a:pt x="730" y="3010"/>
                    </a:lnTo>
                    <a:lnTo>
                      <a:pt x="721" y="2998"/>
                    </a:lnTo>
                    <a:lnTo>
                      <a:pt x="713" y="2984"/>
                    </a:lnTo>
                    <a:lnTo>
                      <a:pt x="710" y="2977"/>
                    </a:lnTo>
                    <a:lnTo>
                      <a:pt x="708" y="2970"/>
                    </a:lnTo>
                    <a:lnTo>
                      <a:pt x="706" y="2964"/>
                    </a:lnTo>
                    <a:lnTo>
                      <a:pt x="706" y="2957"/>
                    </a:lnTo>
                    <a:lnTo>
                      <a:pt x="707" y="2950"/>
                    </a:lnTo>
                    <a:lnTo>
                      <a:pt x="709" y="2943"/>
                    </a:lnTo>
                    <a:lnTo>
                      <a:pt x="709" y="2943"/>
                    </a:lnTo>
                    <a:lnTo>
                      <a:pt x="715" y="2936"/>
                    </a:lnTo>
                    <a:lnTo>
                      <a:pt x="722" y="2929"/>
                    </a:lnTo>
                    <a:lnTo>
                      <a:pt x="731" y="2922"/>
                    </a:lnTo>
                    <a:lnTo>
                      <a:pt x="740" y="2915"/>
                    </a:lnTo>
                    <a:lnTo>
                      <a:pt x="762" y="2903"/>
                    </a:lnTo>
                    <a:lnTo>
                      <a:pt x="786" y="2889"/>
                    </a:lnTo>
                    <a:lnTo>
                      <a:pt x="813" y="2875"/>
                    </a:lnTo>
                    <a:lnTo>
                      <a:pt x="839" y="2860"/>
                    </a:lnTo>
                    <a:lnTo>
                      <a:pt x="863" y="2844"/>
                    </a:lnTo>
                    <a:lnTo>
                      <a:pt x="875" y="2836"/>
                    </a:lnTo>
                    <a:lnTo>
                      <a:pt x="886" y="2827"/>
                    </a:lnTo>
                    <a:lnTo>
                      <a:pt x="886" y="2827"/>
                    </a:lnTo>
                    <a:lnTo>
                      <a:pt x="889" y="2827"/>
                    </a:lnTo>
                    <a:lnTo>
                      <a:pt x="891" y="2828"/>
                    </a:lnTo>
                    <a:lnTo>
                      <a:pt x="893" y="2830"/>
                    </a:lnTo>
                    <a:lnTo>
                      <a:pt x="894" y="2832"/>
                    </a:lnTo>
                    <a:lnTo>
                      <a:pt x="896" y="2838"/>
                    </a:lnTo>
                    <a:lnTo>
                      <a:pt x="894" y="2845"/>
                    </a:lnTo>
                    <a:lnTo>
                      <a:pt x="892" y="2863"/>
                    </a:lnTo>
                    <a:lnTo>
                      <a:pt x="886" y="2883"/>
                    </a:lnTo>
                    <a:lnTo>
                      <a:pt x="883" y="2901"/>
                    </a:lnTo>
                    <a:lnTo>
                      <a:pt x="882" y="2908"/>
                    </a:lnTo>
                    <a:lnTo>
                      <a:pt x="883" y="2915"/>
                    </a:lnTo>
                    <a:lnTo>
                      <a:pt x="885" y="2919"/>
                    </a:lnTo>
                    <a:lnTo>
                      <a:pt x="886" y="2921"/>
                    </a:lnTo>
                    <a:lnTo>
                      <a:pt x="889" y="2921"/>
                    </a:lnTo>
                    <a:lnTo>
                      <a:pt x="896" y="2921"/>
                    </a:lnTo>
                    <a:lnTo>
                      <a:pt x="905" y="2917"/>
                    </a:lnTo>
                    <a:lnTo>
                      <a:pt x="905" y="2917"/>
                    </a:lnTo>
                    <a:lnTo>
                      <a:pt x="909" y="2905"/>
                    </a:lnTo>
                    <a:lnTo>
                      <a:pt x="915" y="2893"/>
                    </a:lnTo>
                    <a:lnTo>
                      <a:pt x="922" y="2882"/>
                    </a:lnTo>
                    <a:lnTo>
                      <a:pt x="928" y="2871"/>
                    </a:lnTo>
                    <a:lnTo>
                      <a:pt x="942" y="2853"/>
                    </a:lnTo>
                    <a:lnTo>
                      <a:pt x="954" y="2836"/>
                    </a:lnTo>
                    <a:lnTo>
                      <a:pt x="960" y="2827"/>
                    </a:lnTo>
                    <a:lnTo>
                      <a:pt x="965" y="2817"/>
                    </a:lnTo>
                    <a:lnTo>
                      <a:pt x="968" y="2808"/>
                    </a:lnTo>
                    <a:lnTo>
                      <a:pt x="972" y="2798"/>
                    </a:lnTo>
                    <a:lnTo>
                      <a:pt x="973" y="2786"/>
                    </a:lnTo>
                    <a:lnTo>
                      <a:pt x="974" y="2774"/>
                    </a:lnTo>
                    <a:lnTo>
                      <a:pt x="973" y="2760"/>
                    </a:lnTo>
                    <a:lnTo>
                      <a:pt x="970" y="2745"/>
                    </a:lnTo>
                    <a:lnTo>
                      <a:pt x="970" y="2745"/>
                    </a:lnTo>
                    <a:lnTo>
                      <a:pt x="981" y="2729"/>
                    </a:lnTo>
                    <a:lnTo>
                      <a:pt x="992" y="2715"/>
                    </a:lnTo>
                    <a:lnTo>
                      <a:pt x="1003" y="2702"/>
                    </a:lnTo>
                    <a:lnTo>
                      <a:pt x="1013" y="2688"/>
                    </a:lnTo>
                    <a:lnTo>
                      <a:pt x="1022" y="2675"/>
                    </a:lnTo>
                    <a:lnTo>
                      <a:pt x="1029" y="2660"/>
                    </a:lnTo>
                    <a:lnTo>
                      <a:pt x="1031" y="2652"/>
                    </a:lnTo>
                    <a:lnTo>
                      <a:pt x="1034" y="2644"/>
                    </a:lnTo>
                    <a:lnTo>
                      <a:pt x="1036" y="2633"/>
                    </a:lnTo>
                    <a:lnTo>
                      <a:pt x="1037" y="2624"/>
                    </a:lnTo>
                    <a:lnTo>
                      <a:pt x="1037" y="2624"/>
                    </a:lnTo>
                    <a:lnTo>
                      <a:pt x="1036" y="2618"/>
                    </a:lnTo>
                    <a:lnTo>
                      <a:pt x="1035" y="2617"/>
                    </a:lnTo>
                    <a:lnTo>
                      <a:pt x="1033" y="2617"/>
                    </a:lnTo>
                    <a:lnTo>
                      <a:pt x="1029" y="2617"/>
                    </a:lnTo>
                    <a:lnTo>
                      <a:pt x="1023" y="2621"/>
                    </a:lnTo>
                    <a:lnTo>
                      <a:pt x="1011" y="2633"/>
                    </a:lnTo>
                    <a:lnTo>
                      <a:pt x="993" y="2648"/>
                    </a:lnTo>
                    <a:lnTo>
                      <a:pt x="977" y="2664"/>
                    </a:lnTo>
                    <a:lnTo>
                      <a:pt x="968" y="2672"/>
                    </a:lnTo>
                    <a:lnTo>
                      <a:pt x="961" y="2678"/>
                    </a:lnTo>
                    <a:lnTo>
                      <a:pt x="953" y="2682"/>
                    </a:lnTo>
                    <a:lnTo>
                      <a:pt x="947" y="2684"/>
                    </a:lnTo>
                    <a:lnTo>
                      <a:pt x="944" y="2684"/>
                    </a:lnTo>
                    <a:lnTo>
                      <a:pt x="942" y="2683"/>
                    </a:lnTo>
                    <a:lnTo>
                      <a:pt x="939" y="2682"/>
                    </a:lnTo>
                    <a:lnTo>
                      <a:pt x="937" y="2679"/>
                    </a:lnTo>
                    <a:lnTo>
                      <a:pt x="937" y="2679"/>
                    </a:lnTo>
                    <a:lnTo>
                      <a:pt x="931" y="2667"/>
                    </a:lnTo>
                    <a:lnTo>
                      <a:pt x="926" y="2651"/>
                    </a:lnTo>
                    <a:lnTo>
                      <a:pt x="920" y="2632"/>
                    </a:lnTo>
                    <a:lnTo>
                      <a:pt x="915" y="2611"/>
                    </a:lnTo>
                    <a:lnTo>
                      <a:pt x="906" y="2567"/>
                    </a:lnTo>
                    <a:lnTo>
                      <a:pt x="897" y="2518"/>
                    </a:lnTo>
                    <a:lnTo>
                      <a:pt x="888" y="2471"/>
                    </a:lnTo>
                    <a:lnTo>
                      <a:pt x="878" y="2428"/>
                    </a:lnTo>
                    <a:lnTo>
                      <a:pt x="874" y="2411"/>
                    </a:lnTo>
                    <a:lnTo>
                      <a:pt x="868" y="2395"/>
                    </a:lnTo>
                    <a:lnTo>
                      <a:pt x="862" y="2382"/>
                    </a:lnTo>
                    <a:lnTo>
                      <a:pt x="857" y="2374"/>
                    </a:lnTo>
                    <a:lnTo>
                      <a:pt x="857" y="2374"/>
                    </a:lnTo>
                    <a:lnTo>
                      <a:pt x="847" y="2363"/>
                    </a:lnTo>
                    <a:lnTo>
                      <a:pt x="840" y="2352"/>
                    </a:lnTo>
                    <a:lnTo>
                      <a:pt x="836" y="2341"/>
                    </a:lnTo>
                    <a:lnTo>
                      <a:pt x="832" y="2328"/>
                    </a:lnTo>
                    <a:lnTo>
                      <a:pt x="832" y="2317"/>
                    </a:lnTo>
                    <a:lnTo>
                      <a:pt x="834" y="2304"/>
                    </a:lnTo>
                    <a:lnTo>
                      <a:pt x="836" y="2292"/>
                    </a:lnTo>
                    <a:lnTo>
                      <a:pt x="839" y="2278"/>
                    </a:lnTo>
                    <a:lnTo>
                      <a:pt x="850" y="2251"/>
                    </a:lnTo>
                    <a:lnTo>
                      <a:pt x="861" y="2224"/>
                    </a:lnTo>
                    <a:lnTo>
                      <a:pt x="873" y="2196"/>
                    </a:lnTo>
                    <a:lnTo>
                      <a:pt x="878" y="2182"/>
                    </a:lnTo>
                    <a:lnTo>
                      <a:pt x="883" y="2168"/>
                    </a:lnTo>
                    <a:lnTo>
                      <a:pt x="883" y="2168"/>
                    </a:lnTo>
                    <a:lnTo>
                      <a:pt x="894" y="2171"/>
                    </a:lnTo>
                    <a:lnTo>
                      <a:pt x="905" y="2171"/>
                    </a:lnTo>
                    <a:lnTo>
                      <a:pt x="913" y="2170"/>
                    </a:lnTo>
                    <a:lnTo>
                      <a:pt x="918" y="2165"/>
                    </a:lnTo>
                    <a:lnTo>
                      <a:pt x="922" y="2159"/>
                    </a:lnTo>
                    <a:lnTo>
                      <a:pt x="924" y="2153"/>
                    </a:lnTo>
                    <a:lnTo>
                      <a:pt x="926" y="2145"/>
                    </a:lnTo>
                    <a:lnTo>
                      <a:pt x="926" y="2137"/>
                    </a:lnTo>
                    <a:lnTo>
                      <a:pt x="924" y="2121"/>
                    </a:lnTo>
                    <a:lnTo>
                      <a:pt x="923" y="2107"/>
                    </a:lnTo>
                    <a:lnTo>
                      <a:pt x="923" y="2103"/>
                    </a:lnTo>
                    <a:lnTo>
                      <a:pt x="924" y="2099"/>
                    </a:lnTo>
                    <a:lnTo>
                      <a:pt x="927" y="2097"/>
                    </a:lnTo>
                    <a:lnTo>
                      <a:pt x="930" y="2098"/>
                    </a:lnTo>
                    <a:lnTo>
                      <a:pt x="930" y="2098"/>
                    </a:lnTo>
                    <a:lnTo>
                      <a:pt x="935" y="2103"/>
                    </a:lnTo>
                    <a:lnTo>
                      <a:pt x="941" y="2110"/>
                    </a:lnTo>
                    <a:lnTo>
                      <a:pt x="952" y="2127"/>
                    </a:lnTo>
                    <a:lnTo>
                      <a:pt x="977" y="2171"/>
                    </a:lnTo>
                    <a:lnTo>
                      <a:pt x="989" y="2190"/>
                    </a:lnTo>
                    <a:lnTo>
                      <a:pt x="995" y="2198"/>
                    </a:lnTo>
                    <a:lnTo>
                      <a:pt x="1000" y="2205"/>
                    </a:lnTo>
                    <a:lnTo>
                      <a:pt x="1005" y="2209"/>
                    </a:lnTo>
                    <a:lnTo>
                      <a:pt x="1011" y="2211"/>
                    </a:lnTo>
                    <a:lnTo>
                      <a:pt x="1013" y="2211"/>
                    </a:lnTo>
                    <a:lnTo>
                      <a:pt x="1014" y="2210"/>
                    </a:lnTo>
                    <a:lnTo>
                      <a:pt x="1019" y="2205"/>
                    </a:lnTo>
                    <a:lnTo>
                      <a:pt x="1019" y="2205"/>
                    </a:lnTo>
                    <a:lnTo>
                      <a:pt x="1025" y="2194"/>
                    </a:lnTo>
                    <a:lnTo>
                      <a:pt x="1030" y="2186"/>
                    </a:lnTo>
                    <a:lnTo>
                      <a:pt x="1035" y="2181"/>
                    </a:lnTo>
                    <a:lnTo>
                      <a:pt x="1039" y="2180"/>
                    </a:lnTo>
                    <a:lnTo>
                      <a:pt x="1044" y="2180"/>
                    </a:lnTo>
                    <a:lnTo>
                      <a:pt x="1049" y="2182"/>
                    </a:lnTo>
                    <a:lnTo>
                      <a:pt x="1052" y="2186"/>
                    </a:lnTo>
                    <a:lnTo>
                      <a:pt x="1056" y="2190"/>
                    </a:lnTo>
                    <a:lnTo>
                      <a:pt x="1064" y="2201"/>
                    </a:lnTo>
                    <a:lnTo>
                      <a:pt x="1071" y="2211"/>
                    </a:lnTo>
                    <a:lnTo>
                      <a:pt x="1075" y="2214"/>
                    </a:lnTo>
                    <a:lnTo>
                      <a:pt x="1079" y="2217"/>
                    </a:lnTo>
                    <a:lnTo>
                      <a:pt x="1083" y="2217"/>
                    </a:lnTo>
                    <a:lnTo>
                      <a:pt x="1088" y="2216"/>
                    </a:lnTo>
                    <a:lnTo>
                      <a:pt x="1088" y="2216"/>
                    </a:lnTo>
                    <a:lnTo>
                      <a:pt x="1092" y="2213"/>
                    </a:lnTo>
                    <a:lnTo>
                      <a:pt x="1096" y="2210"/>
                    </a:lnTo>
                    <a:lnTo>
                      <a:pt x="1098" y="2206"/>
                    </a:lnTo>
                    <a:lnTo>
                      <a:pt x="1099" y="2203"/>
                    </a:lnTo>
                    <a:lnTo>
                      <a:pt x="1100" y="2198"/>
                    </a:lnTo>
                    <a:lnTo>
                      <a:pt x="1102" y="2195"/>
                    </a:lnTo>
                    <a:lnTo>
                      <a:pt x="1099" y="2184"/>
                    </a:lnTo>
                    <a:lnTo>
                      <a:pt x="1096" y="2173"/>
                    </a:lnTo>
                    <a:lnTo>
                      <a:pt x="1091" y="2161"/>
                    </a:lnTo>
                    <a:lnTo>
                      <a:pt x="1077" y="2135"/>
                    </a:lnTo>
                    <a:lnTo>
                      <a:pt x="1064" y="2106"/>
                    </a:lnTo>
                    <a:lnTo>
                      <a:pt x="1057" y="2091"/>
                    </a:lnTo>
                    <a:lnTo>
                      <a:pt x="1052" y="2076"/>
                    </a:lnTo>
                    <a:lnTo>
                      <a:pt x="1049" y="2061"/>
                    </a:lnTo>
                    <a:lnTo>
                      <a:pt x="1046" y="2046"/>
                    </a:lnTo>
                    <a:lnTo>
                      <a:pt x="1046" y="2038"/>
                    </a:lnTo>
                    <a:lnTo>
                      <a:pt x="1048" y="2031"/>
                    </a:lnTo>
                    <a:lnTo>
                      <a:pt x="1049" y="2025"/>
                    </a:lnTo>
                    <a:lnTo>
                      <a:pt x="1051" y="2018"/>
                    </a:lnTo>
                    <a:lnTo>
                      <a:pt x="1051" y="2018"/>
                    </a:lnTo>
                    <a:lnTo>
                      <a:pt x="1054" y="2010"/>
                    </a:lnTo>
                    <a:lnTo>
                      <a:pt x="1057" y="2002"/>
                    </a:lnTo>
                    <a:lnTo>
                      <a:pt x="1058" y="1993"/>
                    </a:lnTo>
                    <a:lnTo>
                      <a:pt x="1059" y="1985"/>
                    </a:lnTo>
                    <a:lnTo>
                      <a:pt x="1058" y="1969"/>
                    </a:lnTo>
                    <a:lnTo>
                      <a:pt x="1054" y="1955"/>
                    </a:lnTo>
                    <a:lnTo>
                      <a:pt x="1054" y="1955"/>
                    </a:lnTo>
                    <a:lnTo>
                      <a:pt x="1049" y="1961"/>
                    </a:lnTo>
                    <a:lnTo>
                      <a:pt x="1042" y="1969"/>
                    </a:lnTo>
                    <a:lnTo>
                      <a:pt x="1037" y="1972"/>
                    </a:lnTo>
                    <a:lnTo>
                      <a:pt x="1033" y="1975"/>
                    </a:lnTo>
                    <a:lnTo>
                      <a:pt x="1027" y="1976"/>
                    </a:lnTo>
                    <a:lnTo>
                      <a:pt x="1022" y="1977"/>
                    </a:lnTo>
                    <a:lnTo>
                      <a:pt x="1022" y="1977"/>
                    </a:lnTo>
                    <a:lnTo>
                      <a:pt x="1018" y="1976"/>
                    </a:lnTo>
                    <a:lnTo>
                      <a:pt x="1013" y="1975"/>
                    </a:lnTo>
                    <a:lnTo>
                      <a:pt x="1008" y="1973"/>
                    </a:lnTo>
                    <a:lnTo>
                      <a:pt x="1005" y="1970"/>
                    </a:lnTo>
                    <a:lnTo>
                      <a:pt x="1002" y="1967"/>
                    </a:lnTo>
                    <a:lnTo>
                      <a:pt x="998" y="1964"/>
                    </a:lnTo>
                    <a:lnTo>
                      <a:pt x="997" y="1959"/>
                    </a:lnTo>
                    <a:lnTo>
                      <a:pt x="996" y="1955"/>
                    </a:lnTo>
                    <a:lnTo>
                      <a:pt x="996" y="1955"/>
                    </a:lnTo>
                    <a:lnTo>
                      <a:pt x="992" y="1955"/>
                    </a:lnTo>
                    <a:lnTo>
                      <a:pt x="989" y="1957"/>
                    </a:lnTo>
                    <a:lnTo>
                      <a:pt x="984" y="1961"/>
                    </a:lnTo>
                    <a:lnTo>
                      <a:pt x="978" y="1965"/>
                    </a:lnTo>
                    <a:lnTo>
                      <a:pt x="975" y="1966"/>
                    </a:lnTo>
                    <a:lnTo>
                      <a:pt x="970" y="1967"/>
                    </a:lnTo>
                    <a:lnTo>
                      <a:pt x="970" y="1967"/>
                    </a:lnTo>
                    <a:lnTo>
                      <a:pt x="967" y="1966"/>
                    </a:lnTo>
                    <a:lnTo>
                      <a:pt x="965" y="1964"/>
                    </a:lnTo>
                    <a:lnTo>
                      <a:pt x="962" y="1960"/>
                    </a:lnTo>
                    <a:lnTo>
                      <a:pt x="960" y="1955"/>
                    </a:lnTo>
                    <a:lnTo>
                      <a:pt x="957" y="1944"/>
                    </a:lnTo>
                    <a:lnTo>
                      <a:pt x="953" y="1931"/>
                    </a:lnTo>
                    <a:lnTo>
                      <a:pt x="949" y="1918"/>
                    </a:lnTo>
                    <a:lnTo>
                      <a:pt x="946" y="1912"/>
                    </a:lnTo>
                    <a:lnTo>
                      <a:pt x="943" y="1906"/>
                    </a:lnTo>
                    <a:lnTo>
                      <a:pt x="939" y="1901"/>
                    </a:lnTo>
                    <a:lnTo>
                      <a:pt x="935" y="1897"/>
                    </a:lnTo>
                    <a:lnTo>
                      <a:pt x="929" y="1895"/>
                    </a:lnTo>
                    <a:lnTo>
                      <a:pt x="922" y="1893"/>
                    </a:lnTo>
                    <a:lnTo>
                      <a:pt x="922" y="1893"/>
                    </a:lnTo>
                    <a:lnTo>
                      <a:pt x="906" y="1891"/>
                    </a:lnTo>
                    <a:lnTo>
                      <a:pt x="892" y="1890"/>
                    </a:lnTo>
                    <a:lnTo>
                      <a:pt x="878" y="1889"/>
                    </a:lnTo>
                    <a:lnTo>
                      <a:pt x="868" y="1886"/>
                    </a:lnTo>
                    <a:lnTo>
                      <a:pt x="862" y="1884"/>
                    </a:lnTo>
                    <a:lnTo>
                      <a:pt x="858" y="1882"/>
                    </a:lnTo>
                    <a:lnTo>
                      <a:pt x="854" y="1877"/>
                    </a:lnTo>
                    <a:lnTo>
                      <a:pt x="851" y="1873"/>
                    </a:lnTo>
                    <a:lnTo>
                      <a:pt x="848" y="1867"/>
                    </a:lnTo>
                    <a:lnTo>
                      <a:pt x="847" y="1860"/>
                    </a:lnTo>
                    <a:lnTo>
                      <a:pt x="846" y="1852"/>
                    </a:lnTo>
                    <a:lnTo>
                      <a:pt x="845" y="1842"/>
                    </a:lnTo>
                    <a:lnTo>
                      <a:pt x="845" y="1842"/>
                    </a:lnTo>
                    <a:lnTo>
                      <a:pt x="779" y="1786"/>
                    </a:lnTo>
                    <a:lnTo>
                      <a:pt x="779" y="1786"/>
                    </a:lnTo>
                    <a:lnTo>
                      <a:pt x="779" y="1786"/>
                    </a:lnTo>
                    <a:lnTo>
                      <a:pt x="762" y="1785"/>
                    </a:lnTo>
                    <a:lnTo>
                      <a:pt x="753" y="1785"/>
                    </a:lnTo>
                    <a:lnTo>
                      <a:pt x="745" y="1783"/>
                    </a:lnTo>
                    <a:lnTo>
                      <a:pt x="738" y="1781"/>
                    </a:lnTo>
                    <a:lnTo>
                      <a:pt x="731" y="1777"/>
                    </a:lnTo>
                    <a:lnTo>
                      <a:pt x="726" y="1771"/>
                    </a:lnTo>
                    <a:lnTo>
                      <a:pt x="725" y="1768"/>
                    </a:lnTo>
                    <a:lnTo>
                      <a:pt x="724" y="1764"/>
                    </a:lnTo>
                    <a:lnTo>
                      <a:pt x="724" y="1764"/>
                    </a:lnTo>
                    <a:lnTo>
                      <a:pt x="725" y="1750"/>
                    </a:lnTo>
                    <a:lnTo>
                      <a:pt x="728" y="1735"/>
                    </a:lnTo>
                    <a:lnTo>
                      <a:pt x="728" y="1728"/>
                    </a:lnTo>
                    <a:lnTo>
                      <a:pt x="725" y="1721"/>
                    </a:lnTo>
                    <a:lnTo>
                      <a:pt x="722" y="1716"/>
                    </a:lnTo>
                    <a:lnTo>
                      <a:pt x="720" y="1714"/>
                    </a:lnTo>
                    <a:lnTo>
                      <a:pt x="716" y="1713"/>
                    </a:lnTo>
                    <a:lnTo>
                      <a:pt x="716" y="1713"/>
                    </a:lnTo>
                    <a:lnTo>
                      <a:pt x="703" y="1710"/>
                    </a:lnTo>
                    <a:lnTo>
                      <a:pt x="687" y="1710"/>
                    </a:lnTo>
                    <a:lnTo>
                      <a:pt x="674" y="1710"/>
                    </a:lnTo>
                    <a:lnTo>
                      <a:pt x="667" y="1710"/>
                    </a:lnTo>
                    <a:lnTo>
                      <a:pt x="662" y="1709"/>
                    </a:lnTo>
                    <a:lnTo>
                      <a:pt x="662" y="1709"/>
                    </a:lnTo>
                    <a:lnTo>
                      <a:pt x="666" y="1709"/>
                    </a:lnTo>
                    <a:lnTo>
                      <a:pt x="662" y="1709"/>
                    </a:lnTo>
                    <a:lnTo>
                      <a:pt x="662" y="1709"/>
                    </a:lnTo>
                    <a:lnTo>
                      <a:pt x="662" y="1709"/>
                    </a:lnTo>
                    <a:lnTo>
                      <a:pt x="661" y="1706"/>
                    </a:lnTo>
                    <a:lnTo>
                      <a:pt x="661" y="1702"/>
                    </a:lnTo>
                    <a:lnTo>
                      <a:pt x="661" y="1694"/>
                    </a:lnTo>
                    <a:lnTo>
                      <a:pt x="662" y="1685"/>
                    </a:lnTo>
                    <a:lnTo>
                      <a:pt x="662" y="1676"/>
                    </a:lnTo>
                    <a:lnTo>
                      <a:pt x="662" y="1676"/>
                    </a:lnTo>
                    <a:lnTo>
                      <a:pt x="663" y="1659"/>
                    </a:lnTo>
                    <a:lnTo>
                      <a:pt x="666" y="1646"/>
                    </a:lnTo>
                    <a:lnTo>
                      <a:pt x="667" y="1643"/>
                    </a:lnTo>
                    <a:lnTo>
                      <a:pt x="669" y="1639"/>
                    </a:lnTo>
                    <a:lnTo>
                      <a:pt x="672" y="1636"/>
                    </a:lnTo>
                    <a:lnTo>
                      <a:pt x="675" y="1634"/>
                    </a:lnTo>
                    <a:lnTo>
                      <a:pt x="682" y="1631"/>
                    </a:lnTo>
                    <a:lnTo>
                      <a:pt x="690" y="1628"/>
                    </a:lnTo>
                    <a:lnTo>
                      <a:pt x="699" y="1624"/>
                    </a:lnTo>
                    <a:lnTo>
                      <a:pt x="709" y="1617"/>
                    </a:lnTo>
                    <a:lnTo>
                      <a:pt x="709" y="1617"/>
                    </a:lnTo>
                    <a:lnTo>
                      <a:pt x="713" y="1614"/>
                    </a:lnTo>
                    <a:lnTo>
                      <a:pt x="715" y="1610"/>
                    </a:lnTo>
                    <a:lnTo>
                      <a:pt x="715" y="1605"/>
                    </a:lnTo>
                    <a:lnTo>
                      <a:pt x="715" y="1600"/>
                    </a:lnTo>
                    <a:lnTo>
                      <a:pt x="714" y="1590"/>
                    </a:lnTo>
                    <a:lnTo>
                      <a:pt x="715" y="1585"/>
                    </a:lnTo>
                    <a:lnTo>
                      <a:pt x="716" y="1580"/>
                    </a:lnTo>
                    <a:lnTo>
                      <a:pt x="716" y="1580"/>
                    </a:lnTo>
                    <a:lnTo>
                      <a:pt x="738" y="1563"/>
                    </a:lnTo>
                    <a:lnTo>
                      <a:pt x="758" y="1549"/>
                    </a:lnTo>
                    <a:lnTo>
                      <a:pt x="767" y="1541"/>
                    </a:lnTo>
                    <a:lnTo>
                      <a:pt x="775" y="1533"/>
                    </a:lnTo>
                    <a:lnTo>
                      <a:pt x="783" y="1524"/>
                    </a:lnTo>
                    <a:lnTo>
                      <a:pt x="790" y="1515"/>
                    </a:lnTo>
                    <a:lnTo>
                      <a:pt x="790" y="1515"/>
                    </a:lnTo>
                    <a:lnTo>
                      <a:pt x="805" y="1495"/>
                    </a:lnTo>
                    <a:lnTo>
                      <a:pt x="820" y="1479"/>
                    </a:lnTo>
                    <a:lnTo>
                      <a:pt x="836" y="1464"/>
                    </a:lnTo>
                    <a:lnTo>
                      <a:pt x="853" y="1453"/>
                    </a:lnTo>
                    <a:lnTo>
                      <a:pt x="871" y="1442"/>
                    </a:lnTo>
                    <a:lnTo>
                      <a:pt x="892" y="1434"/>
                    </a:lnTo>
                    <a:lnTo>
                      <a:pt x="914" y="1426"/>
                    </a:lnTo>
                    <a:lnTo>
                      <a:pt x="937" y="1419"/>
                    </a:lnTo>
                    <a:lnTo>
                      <a:pt x="937" y="1419"/>
                    </a:lnTo>
                    <a:lnTo>
                      <a:pt x="944" y="1416"/>
                    </a:lnTo>
                    <a:lnTo>
                      <a:pt x="949" y="1410"/>
                    </a:lnTo>
                    <a:lnTo>
                      <a:pt x="959" y="1400"/>
                    </a:lnTo>
                    <a:lnTo>
                      <a:pt x="964" y="1394"/>
                    </a:lnTo>
                    <a:lnTo>
                      <a:pt x="969" y="1389"/>
                    </a:lnTo>
                    <a:lnTo>
                      <a:pt x="976" y="1387"/>
                    </a:lnTo>
                    <a:lnTo>
                      <a:pt x="984" y="1386"/>
                    </a:lnTo>
                    <a:lnTo>
                      <a:pt x="984" y="1386"/>
                    </a:lnTo>
                    <a:lnTo>
                      <a:pt x="991" y="1387"/>
                    </a:lnTo>
                    <a:lnTo>
                      <a:pt x="996" y="1391"/>
                    </a:lnTo>
                    <a:lnTo>
                      <a:pt x="1000" y="1395"/>
                    </a:lnTo>
                    <a:lnTo>
                      <a:pt x="1004" y="1402"/>
                    </a:lnTo>
                    <a:lnTo>
                      <a:pt x="1006" y="1410"/>
                    </a:lnTo>
                    <a:lnTo>
                      <a:pt x="1008" y="1419"/>
                    </a:lnTo>
                    <a:lnTo>
                      <a:pt x="1013" y="1439"/>
                    </a:lnTo>
                    <a:lnTo>
                      <a:pt x="1018" y="1458"/>
                    </a:lnTo>
                    <a:lnTo>
                      <a:pt x="1020" y="1468"/>
                    </a:lnTo>
                    <a:lnTo>
                      <a:pt x="1025" y="1476"/>
                    </a:lnTo>
                    <a:lnTo>
                      <a:pt x="1029" y="1483"/>
                    </a:lnTo>
                    <a:lnTo>
                      <a:pt x="1035" y="1488"/>
                    </a:lnTo>
                    <a:lnTo>
                      <a:pt x="1043" y="1492"/>
                    </a:lnTo>
                    <a:lnTo>
                      <a:pt x="1051" y="1493"/>
                    </a:lnTo>
                    <a:lnTo>
                      <a:pt x="1051" y="1493"/>
                    </a:lnTo>
                    <a:lnTo>
                      <a:pt x="1058" y="1492"/>
                    </a:lnTo>
                    <a:lnTo>
                      <a:pt x="1066" y="1488"/>
                    </a:lnTo>
                    <a:lnTo>
                      <a:pt x="1074" y="1484"/>
                    </a:lnTo>
                    <a:lnTo>
                      <a:pt x="1082" y="1479"/>
                    </a:lnTo>
                    <a:lnTo>
                      <a:pt x="1106" y="1460"/>
                    </a:lnTo>
                    <a:lnTo>
                      <a:pt x="1106" y="1460"/>
                    </a:lnTo>
                    <a:lnTo>
                      <a:pt x="1114" y="1455"/>
                    </a:lnTo>
                    <a:lnTo>
                      <a:pt x="1123" y="1453"/>
                    </a:lnTo>
                    <a:lnTo>
                      <a:pt x="1143" y="1449"/>
                    </a:lnTo>
                    <a:lnTo>
                      <a:pt x="1165" y="1447"/>
                    </a:lnTo>
                    <a:lnTo>
                      <a:pt x="1186" y="1445"/>
                    </a:lnTo>
                    <a:lnTo>
                      <a:pt x="1196" y="1442"/>
                    </a:lnTo>
                    <a:lnTo>
                      <a:pt x="1205" y="1440"/>
                    </a:lnTo>
                    <a:lnTo>
                      <a:pt x="1213" y="1437"/>
                    </a:lnTo>
                    <a:lnTo>
                      <a:pt x="1220" y="1432"/>
                    </a:lnTo>
                    <a:lnTo>
                      <a:pt x="1226" y="1425"/>
                    </a:lnTo>
                    <a:lnTo>
                      <a:pt x="1230" y="1418"/>
                    </a:lnTo>
                    <a:lnTo>
                      <a:pt x="1234" y="1408"/>
                    </a:lnTo>
                    <a:lnTo>
                      <a:pt x="1235" y="1396"/>
                    </a:lnTo>
                    <a:lnTo>
                      <a:pt x="1235" y="1396"/>
                    </a:lnTo>
                    <a:lnTo>
                      <a:pt x="1235" y="1361"/>
                    </a:lnTo>
                    <a:lnTo>
                      <a:pt x="1235" y="1361"/>
                    </a:lnTo>
                    <a:lnTo>
                      <a:pt x="1235" y="1346"/>
                    </a:lnTo>
                    <a:lnTo>
                      <a:pt x="1237" y="1332"/>
                    </a:lnTo>
                    <a:lnTo>
                      <a:pt x="1241" y="1319"/>
                    </a:lnTo>
                    <a:lnTo>
                      <a:pt x="1245" y="1308"/>
                    </a:lnTo>
                    <a:lnTo>
                      <a:pt x="1255" y="1285"/>
                    </a:lnTo>
                    <a:lnTo>
                      <a:pt x="1259" y="1273"/>
                    </a:lnTo>
                    <a:lnTo>
                      <a:pt x="1264" y="1260"/>
                    </a:lnTo>
                    <a:lnTo>
                      <a:pt x="1264" y="1260"/>
                    </a:lnTo>
                    <a:lnTo>
                      <a:pt x="1266" y="1250"/>
                    </a:lnTo>
                    <a:lnTo>
                      <a:pt x="1267" y="1240"/>
                    </a:lnTo>
                    <a:lnTo>
                      <a:pt x="1270" y="1219"/>
                    </a:lnTo>
                    <a:lnTo>
                      <a:pt x="1271" y="1210"/>
                    </a:lnTo>
                    <a:lnTo>
                      <a:pt x="1273" y="1201"/>
                    </a:lnTo>
                    <a:lnTo>
                      <a:pt x="1277" y="1193"/>
                    </a:lnTo>
                    <a:lnTo>
                      <a:pt x="1283" y="1183"/>
                    </a:lnTo>
                    <a:lnTo>
                      <a:pt x="1283" y="1183"/>
                    </a:lnTo>
                    <a:lnTo>
                      <a:pt x="1296" y="1194"/>
                    </a:lnTo>
                    <a:lnTo>
                      <a:pt x="1303" y="1197"/>
                    </a:lnTo>
                    <a:lnTo>
                      <a:pt x="1308" y="1198"/>
                    </a:lnTo>
                    <a:lnTo>
                      <a:pt x="1312" y="1198"/>
                    </a:lnTo>
                    <a:lnTo>
                      <a:pt x="1312" y="1198"/>
                    </a:lnTo>
                    <a:lnTo>
                      <a:pt x="1320" y="1198"/>
                    </a:lnTo>
                    <a:lnTo>
                      <a:pt x="1326" y="1196"/>
                    </a:lnTo>
                    <a:lnTo>
                      <a:pt x="1339" y="1189"/>
                    </a:lnTo>
                    <a:lnTo>
                      <a:pt x="1344" y="1186"/>
                    </a:lnTo>
                    <a:lnTo>
                      <a:pt x="1351" y="1182"/>
                    </a:lnTo>
                    <a:lnTo>
                      <a:pt x="1358" y="1180"/>
                    </a:lnTo>
                    <a:lnTo>
                      <a:pt x="1367" y="1180"/>
                    </a:lnTo>
                    <a:lnTo>
                      <a:pt x="1367" y="1180"/>
                    </a:lnTo>
                    <a:lnTo>
                      <a:pt x="1357" y="1134"/>
                    </a:lnTo>
                    <a:lnTo>
                      <a:pt x="1347" y="1086"/>
                    </a:lnTo>
                    <a:lnTo>
                      <a:pt x="1338" y="1034"/>
                    </a:lnTo>
                    <a:lnTo>
                      <a:pt x="1327" y="982"/>
                    </a:lnTo>
                    <a:lnTo>
                      <a:pt x="1327" y="982"/>
                    </a:lnTo>
                    <a:lnTo>
                      <a:pt x="1326" y="975"/>
                    </a:lnTo>
                    <a:lnTo>
                      <a:pt x="1327" y="969"/>
                    </a:lnTo>
                    <a:lnTo>
                      <a:pt x="1331" y="962"/>
                    </a:lnTo>
                    <a:lnTo>
                      <a:pt x="1335" y="956"/>
                    </a:lnTo>
                    <a:lnTo>
                      <a:pt x="1349" y="942"/>
                    </a:lnTo>
                    <a:lnTo>
                      <a:pt x="1365" y="928"/>
                    </a:lnTo>
                    <a:lnTo>
                      <a:pt x="1381" y="912"/>
                    </a:lnTo>
                    <a:lnTo>
                      <a:pt x="1389" y="904"/>
                    </a:lnTo>
                    <a:lnTo>
                      <a:pt x="1396" y="895"/>
                    </a:lnTo>
                    <a:lnTo>
                      <a:pt x="1402" y="886"/>
                    </a:lnTo>
                    <a:lnTo>
                      <a:pt x="1407" y="876"/>
                    </a:lnTo>
                    <a:lnTo>
                      <a:pt x="1410" y="867"/>
                    </a:lnTo>
                    <a:lnTo>
                      <a:pt x="1411" y="857"/>
                    </a:lnTo>
                    <a:lnTo>
                      <a:pt x="1411" y="857"/>
                    </a:lnTo>
                    <a:lnTo>
                      <a:pt x="1411" y="851"/>
                    </a:lnTo>
                    <a:lnTo>
                      <a:pt x="1410" y="844"/>
                    </a:lnTo>
                    <a:lnTo>
                      <a:pt x="1408" y="837"/>
                    </a:lnTo>
                    <a:lnTo>
                      <a:pt x="1405" y="831"/>
                    </a:lnTo>
                    <a:lnTo>
                      <a:pt x="1402" y="824"/>
                    </a:lnTo>
                    <a:lnTo>
                      <a:pt x="1398" y="819"/>
                    </a:lnTo>
                    <a:lnTo>
                      <a:pt x="1393" y="813"/>
                    </a:lnTo>
                    <a:lnTo>
                      <a:pt x="1387" y="807"/>
                    </a:lnTo>
                    <a:lnTo>
                      <a:pt x="1380" y="802"/>
                    </a:lnTo>
                    <a:lnTo>
                      <a:pt x="1373" y="798"/>
                    </a:lnTo>
                    <a:lnTo>
                      <a:pt x="1365" y="794"/>
                    </a:lnTo>
                    <a:lnTo>
                      <a:pt x="1355" y="791"/>
                    </a:lnTo>
                    <a:lnTo>
                      <a:pt x="1346" y="790"/>
                    </a:lnTo>
                    <a:lnTo>
                      <a:pt x="1334" y="789"/>
                    </a:lnTo>
                    <a:lnTo>
                      <a:pt x="1321" y="789"/>
                    </a:lnTo>
                    <a:lnTo>
                      <a:pt x="1309" y="791"/>
                    </a:lnTo>
                    <a:lnTo>
                      <a:pt x="1309" y="791"/>
                    </a:lnTo>
                    <a:lnTo>
                      <a:pt x="1287" y="793"/>
                    </a:lnTo>
                    <a:lnTo>
                      <a:pt x="1266" y="796"/>
                    </a:lnTo>
                    <a:lnTo>
                      <a:pt x="1245" y="797"/>
                    </a:lnTo>
                    <a:lnTo>
                      <a:pt x="1227" y="797"/>
                    </a:lnTo>
                    <a:lnTo>
                      <a:pt x="1191" y="796"/>
                    </a:lnTo>
                    <a:lnTo>
                      <a:pt x="1174" y="796"/>
                    </a:lnTo>
                    <a:lnTo>
                      <a:pt x="1158" y="797"/>
                    </a:lnTo>
                    <a:lnTo>
                      <a:pt x="1143" y="800"/>
                    </a:lnTo>
                    <a:lnTo>
                      <a:pt x="1128" y="804"/>
                    </a:lnTo>
                    <a:lnTo>
                      <a:pt x="1114" y="811"/>
                    </a:lnTo>
                    <a:lnTo>
                      <a:pt x="1102" y="819"/>
                    </a:lnTo>
                    <a:lnTo>
                      <a:pt x="1089" y="830"/>
                    </a:lnTo>
                    <a:lnTo>
                      <a:pt x="1076" y="845"/>
                    </a:lnTo>
                    <a:lnTo>
                      <a:pt x="1066" y="863"/>
                    </a:lnTo>
                    <a:lnTo>
                      <a:pt x="1054" y="886"/>
                    </a:lnTo>
                    <a:lnTo>
                      <a:pt x="1054" y="886"/>
                    </a:lnTo>
                    <a:lnTo>
                      <a:pt x="1046" y="895"/>
                    </a:lnTo>
                    <a:lnTo>
                      <a:pt x="1037" y="901"/>
                    </a:lnTo>
                    <a:lnTo>
                      <a:pt x="1029" y="905"/>
                    </a:lnTo>
                    <a:lnTo>
                      <a:pt x="1020" y="907"/>
                    </a:lnTo>
                    <a:lnTo>
                      <a:pt x="1012" y="908"/>
                    </a:lnTo>
                    <a:lnTo>
                      <a:pt x="1004" y="907"/>
                    </a:lnTo>
                    <a:lnTo>
                      <a:pt x="997" y="905"/>
                    </a:lnTo>
                    <a:lnTo>
                      <a:pt x="990" y="901"/>
                    </a:lnTo>
                    <a:lnTo>
                      <a:pt x="984" y="898"/>
                    </a:lnTo>
                    <a:lnTo>
                      <a:pt x="981" y="892"/>
                    </a:lnTo>
                    <a:lnTo>
                      <a:pt x="977" y="888"/>
                    </a:lnTo>
                    <a:lnTo>
                      <a:pt x="976" y="881"/>
                    </a:lnTo>
                    <a:lnTo>
                      <a:pt x="976" y="875"/>
                    </a:lnTo>
                    <a:lnTo>
                      <a:pt x="978" y="869"/>
                    </a:lnTo>
                    <a:lnTo>
                      <a:pt x="983" y="862"/>
                    </a:lnTo>
                    <a:lnTo>
                      <a:pt x="989" y="857"/>
                    </a:lnTo>
                    <a:lnTo>
                      <a:pt x="989" y="857"/>
                    </a:lnTo>
                    <a:lnTo>
                      <a:pt x="997" y="851"/>
                    </a:lnTo>
                    <a:lnTo>
                      <a:pt x="1005" y="844"/>
                    </a:lnTo>
                    <a:lnTo>
                      <a:pt x="1021" y="834"/>
                    </a:lnTo>
                    <a:lnTo>
                      <a:pt x="1036" y="823"/>
                    </a:lnTo>
                    <a:lnTo>
                      <a:pt x="1050" y="813"/>
                    </a:lnTo>
                    <a:lnTo>
                      <a:pt x="1057" y="807"/>
                    </a:lnTo>
                    <a:lnTo>
                      <a:pt x="1061" y="800"/>
                    </a:lnTo>
                    <a:lnTo>
                      <a:pt x="1067" y="793"/>
                    </a:lnTo>
                    <a:lnTo>
                      <a:pt x="1071" y="785"/>
                    </a:lnTo>
                    <a:lnTo>
                      <a:pt x="1073" y="776"/>
                    </a:lnTo>
                    <a:lnTo>
                      <a:pt x="1074" y="765"/>
                    </a:lnTo>
                    <a:lnTo>
                      <a:pt x="1074" y="753"/>
                    </a:lnTo>
                    <a:lnTo>
                      <a:pt x="1073" y="739"/>
                    </a:lnTo>
                    <a:lnTo>
                      <a:pt x="1073" y="739"/>
                    </a:lnTo>
                    <a:lnTo>
                      <a:pt x="1071" y="722"/>
                    </a:lnTo>
                    <a:lnTo>
                      <a:pt x="1067" y="707"/>
                    </a:lnTo>
                    <a:lnTo>
                      <a:pt x="1064" y="693"/>
                    </a:lnTo>
                    <a:lnTo>
                      <a:pt x="1060" y="681"/>
                    </a:lnTo>
                    <a:lnTo>
                      <a:pt x="1056" y="669"/>
                    </a:lnTo>
                    <a:lnTo>
                      <a:pt x="1050" y="660"/>
                    </a:lnTo>
                    <a:lnTo>
                      <a:pt x="1044" y="651"/>
                    </a:lnTo>
                    <a:lnTo>
                      <a:pt x="1038" y="644"/>
                    </a:lnTo>
                    <a:lnTo>
                      <a:pt x="1033" y="637"/>
                    </a:lnTo>
                    <a:lnTo>
                      <a:pt x="1026" y="631"/>
                    </a:lnTo>
                    <a:lnTo>
                      <a:pt x="1019" y="626"/>
                    </a:lnTo>
                    <a:lnTo>
                      <a:pt x="1012" y="623"/>
                    </a:lnTo>
                    <a:lnTo>
                      <a:pt x="997" y="616"/>
                    </a:lnTo>
                    <a:lnTo>
                      <a:pt x="982" y="613"/>
                    </a:lnTo>
                    <a:lnTo>
                      <a:pt x="966" y="610"/>
                    </a:lnTo>
                    <a:lnTo>
                      <a:pt x="951" y="608"/>
                    </a:lnTo>
                    <a:lnTo>
                      <a:pt x="936" y="607"/>
                    </a:lnTo>
                    <a:lnTo>
                      <a:pt x="921" y="605"/>
                    </a:lnTo>
                    <a:lnTo>
                      <a:pt x="908" y="600"/>
                    </a:lnTo>
                    <a:lnTo>
                      <a:pt x="903" y="598"/>
                    </a:lnTo>
                    <a:lnTo>
                      <a:pt x="897" y="594"/>
                    </a:lnTo>
                    <a:lnTo>
                      <a:pt x="891" y="591"/>
                    </a:lnTo>
                    <a:lnTo>
                      <a:pt x="886" y="586"/>
                    </a:lnTo>
                    <a:lnTo>
                      <a:pt x="882" y="580"/>
                    </a:lnTo>
                    <a:lnTo>
                      <a:pt x="878" y="575"/>
                    </a:lnTo>
                    <a:lnTo>
                      <a:pt x="878" y="575"/>
                    </a:lnTo>
                    <a:lnTo>
                      <a:pt x="878" y="567"/>
                    </a:lnTo>
                    <a:lnTo>
                      <a:pt x="880" y="560"/>
                    </a:lnTo>
                    <a:lnTo>
                      <a:pt x="881" y="554"/>
                    </a:lnTo>
                    <a:lnTo>
                      <a:pt x="884" y="549"/>
                    </a:lnTo>
                    <a:lnTo>
                      <a:pt x="888" y="546"/>
                    </a:lnTo>
                    <a:lnTo>
                      <a:pt x="891" y="542"/>
                    </a:lnTo>
                    <a:lnTo>
                      <a:pt x="897" y="540"/>
                    </a:lnTo>
                    <a:lnTo>
                      <a:pt x="901" y="539"/>
                    </a:lnTo>
                    <a:lnTo>
                      <a:pt x="914" y="537"/>
                    </a:lnTo>
                    <a:lnTo>
                      <a:pt x="928" y="537"/>
                    </a:lnTo>
                    <a:lnTo>
                      <a:pt x="958" y="537"/>
                    </a:lnTo>
                    <a:lnTo>
                      <a:pt x="972" y="537"/>
                    </a:lnTo>
                    <a:lnTo>
                      <a:pt x="985" y="536"/>
                    </a:lnTo>
                    <a:lnTo>
                      <a:pt x="998" y="532"/>
                    </a:lnTo>
                    <a:lnTo>
                      <a:pt x="1003" y="529"/>
                    </a:lnTo>
                    <a:lnTo>
                      <a:pt x="1007" y="525"/>
                    </a:lnTo>
                    <a:lnTo>
                      <a:pt x="1012" y="522"/>
                    </a:lnTo>
                    <a:lnTo>
                      <a:pt x="1015" y="517"/>
                    </a:lnTo>
                    <a:lnTo>
                      <a:pt x="1018" y="510"/>
                    </a:lnTo>
                    <a:lnTo>
                      <a:pt x="1019" y="503"/>
                    </a:lnTo>
                    <a:lnTo>
                      <a:pt x="1019" y="495"/>
                    </a:lnTo>
                    <a:lnTo>
                      <a:pt x="1019" y="486"/>
                    </a:lnTo>
                    <a:lnTo>
                      <a:pt x="1018" y="476"/>
                    </a:lnTo>
                    <a:lnTo>
                      <a:pt x="1014" y="463"/>
                    </a:lnTo>
                    <a:lnTo>
                      <a:pt x="1014" y="463"/>
                    </a:lnTo>
                    <a:lnTo>
                      <a:pt x="1013" y="449"/>
                    </a:lnTo>
                    <a:lnTo>
                      <a:pt x="1013" y="438"/>
                    </a:lnTo>
                    <a:lnTo>
                      <a:pt x="1013" y="427"/>
                    </a:lnTo>
                    <a:lnTo>
                      <a:pt x="1015" y="419"/>
                    </a:lnTo>
                    <a:lnTo>
                      <a:pt x="1018" y="412"/>
                    </a:lnTo>
                    <a:lnTo>
                      <a:pt x="1020" y="408"/>
                    </a:lnTo>
                    <a:lnTo>
                      <a:pt x="1025" y="403"/>
                    </a:lnTo>
                    <a:lnTo>
                      <a:pt x="1028" y="401"/>
                    </a:lnTo>
                    <a:lnTo>
                      <a:pt x="1033" y="399"/>
                    </a:lnTo>
                    <a:lnTo>
                      <a:pt x="1038" y="399"/>
                    </a:lnTo>
                    <a:lnTo>
                      <a:pt x="1049" y="399"/>
                    </a:lnTo>
                    <a:lnTo>
                      <a:pt x="1069" y="401"/>
                    </a:lnTo>
                    <a:lnTo>
                      <a:pt x="1069" y="401"/>
                    </a:lnTo>
                    <a:lnTo>
                      <a:pt x="1090" y="403"/>
                    </a:lnTo>
                    <a:lnTo>
                      <a:pt x="1106" y="403"/>
                    </a:lnTo>
                    <a:lnTo>
                      <a:pt x="1120" y="402"/>
                    </a:lnTo>
                    <a:lnTo>
                      <a:pt x="1130" y="397"/>
                    </a:lnTo>
                    <a:lnTo>
                      <a:pt x="1138" y="393"/>
                    </a:lnTo>
                    <a:lnTo>
                      <a:pt x="1144" y="387"/>
                    </a:lnTo>
                    <a:lnTo>
                      <a:pt x="1150" y="380"/>
                    </a:lnTo>
                    <a:lnTo>
                      <a:pt x="1152" y="372"/>
                    </a:lnTo>
                    <a:lnTo>
                      <a:pt x="1158" y="356"/>
                    </a:lnTo>
                    <a:lnTo>
                      <a:pt x="1163" y="342"/>
                    </a:lnTo>
                    <a:lnTo>
                      <a:pt x="1166" y="335"/>
                    </a:lnTo>
                    <a:lnTo>
                      <a:pt x="1170" y="331"/>
                    </a:lnTo>
                    <a:lnTo>
                      <a:pt x="1175" y="326"/>
                    </a:lnTo>
                    <a:lnTo>
                      <a:pt x="1183" y="324"/>
                    </a:lnTo>
                    <a:lnTo>
                      <a:pt x="1183" y="324"/>
                    </a:lnTo>
                    <a:lnTo>
                      <a:pt x="1197" y="321"/>
                    </a:lnTo>
                    <a:lnTo>
                      <a:pt x="1209" y="317"/>
                    </a:lnTo>
                    <a:lnTo>
                      <a:pt x="1220" y="310"/>
                    </a:lnTo>
                    <a:lnTo>
                      <a:pt x="1229" y="303"/>
                    </a:lnTo>
                    <a:lnTo>
                      <a:pt x="1239" y="294"/>
                    </a:lnTo>
                    <a:lnTo>
                      <a:pt x="1245" y="285"/>
                    </a:lnTo>
                    <a:lnTo>
                      <a:pt x="1252" y="274"/>
                    </a:lnTo>
                    <a:lnTo>
                      <a:pt x="1258" y="264"/>
                    </a:lnTo>
                    <a:lnTo>
                      <a:pt x="1262" y="254"/>
                    </a:lnTo>
                    <a:lnTo>
                      <a:pt x="1265" y="244"/>
                    </a:lnTo>
                    <a:lnTo>
                      <a:pt x="1266" y="234"/>
                    </a:lnTo>
                    <a:lnTo>
                      <a:pt x="1267" y="225"/>
                    </a:lnTo>
                    <a:lnTo>
                      <a:pt x="1266" y="217"/>
                    </a:lnTo>
                    <a:lnTo>
                      <a:pt x="1264" y="209"/>
                    </a:lnTo>
                    <a:lnTo>
                      <a:pt x="1262" y="203"/>
                    </a:lnTo>
                    <a:lnTo>
                      <a:pt x="1257" y="200"/>
                    </a:lnTo>
                    <a:lnTo>
                      <a:pt x="1257" y="200"/>
                    </a:lnTo>
                    <a:lnTo>
                      <a:pt x="1237" y="208"/>
                    </a:lnTo>
                    <a:lnTo>
                      <a:pt x="1229" y="211"/>
                    </a:lnTo>
                    <a:lnTo>
                      <a:pt x="1221" y="212"/>
                    </a:lnTo>
                    <a:lnTo>
                      <a:pt x="1214" y="213"/>
                    </a:lnTo>
                    <a:lnTo>
                      <a:pt x="1207" y="213"/>
                    </a:lnTo>
                    <a:lnTo>
                      <a:pt x="1202" y="213"/>
                    </a:lnTo>
                    <a:lnTo>
                      <a:pt x="1196" y="212"/>
                    </a:lnTo>
                    <a:lnTo>
                      <a:pt x="1186" y="208"/>
                    </a:lnTo>
                    <a:lnTo>
                      <a:pt x="1178" y="203"/>
                    </a:lnTo>
                    <a:lnTo>
                      <a:pt x="1170" y="196"/>
                    </a:lnTo>
                    <a:lnTo>
                      <a:pt x="1163" y="188"/>
                    </a:lnTo>
                    <a:lnTo>
                      <a:pt x="1155" y="181"/>
                    </a:lnTo>
                    <a:lnTo>
                      <a:pt x="1148" y="174"/>
                    </a:lnTo>
                    <a:lnTo>
                      <a:pt x="1140" y="168"/>
                    </a:lnTo>
                    <a:lnTo>
                      <a:pt x="1129" y="164"/>
                    </a:lnTo>
                    <a:lnTo>
                      <a:pt x="1125" y="163"/>
                    </a:lnTo>
                    <a:lnTo>
                      <a:pt x="1119" y="163"/>
                    </a:lnTo>
                    <a:lnTo>
                      <a:pt x="1113" y="163"/>
                    </a:lnTo>
                    <a:lnTo>
                      <a:pt x="1106" y="164"/>
                    </a:lnTo>
                    <a:lnTo>
                      <a:pt x="1098" y="166"/>
                    </a:lnTo>
                    <a:lnTo>
                      <a:pt x="1091" y="168"/>
                    </a:lnTo>
                    <a:lnTo>
                      <a:pt x="1073" y="178"/>
                    </a:lnTo>
                    <a:lnTo>
                      <a:pt x="1073" y="178"/>
                    </a:lnTo>
                    <a:lnTo>
                      <a:pt x="1065" y="181"/>
                    </a:lnTo>
                    <a:lnTo>
                      <a:pt x="1062" y="181"/>
                    </a:lnTo>
                    <a:lnTo>
                      <a:pt x="1061" y="181"/>
                    </a:lnTo>
                    <a:lnTo>
                      <a:pt x="1060" y="180"/>
                    </a:lnTo>
                    <a:lnTo>
                      <a:pt x="1060" y="179"/>
                    </a:lnTo>
                    <a:lnTo>
                      <a:pt x="1062" y="173"/>
                    </a:lnTo>
                    <a:lnTo>
                      <a:pt x="1072" y="155"/>
                    </a:lnTo>
                    <a:lnTo>
                      <a:pt x="1077" y="143"/>
                    </a:lnTo>
                    <a:lnTo>
                      <a:pt x="1082" y="129"/>
                    </a:lnTo>
                    <a:lnTo>
                      <a:pt x="1087" y="114"/>
                    </a:lnTo>
                    <a:lnTo>
                      <a:pt x="1088" y="98"/>
                    </a:lnTo>
                    <a:lnTo>
                      <a:pt x="1089" y="90"/>
                    </a:lnTo>
                    <a:lnTo>
                      <a:pt x="1088" y="82"/>
                    </a:lnTo>
                    <a:lnTo>
                      <a:pt x="1087" y="73"/>
                    </a:lnTo>
                    <a:lnTo>
                      <a:pt x="1084" y="65"/>
                    </a:lnTo>
                    <a:lnTo>
                      <a:pt x="1081" y="57"/>
                    </a:lnTo>
                    <a:lnTo>
                      <a:pt x="1076" y="49"/>
                    </a:lnTo>
                    <a:lnTo>
                      <a:pt x="1071" y="40"/>
                    </a:lnTo>
                    <a:lnTo>
                      <a:pt x="1064" y="32"/>
                    </a:lnTo>
                    <a:lnTo>
                      <a:pt x="1056" y="23"/>
                    </a:lnTo>
                    <a:lnTo>
                      <a:pt x="1046" y="15"/>
                    </a:lnTo>
                    <a:lnTo>
                      <a:pt x="1035" y="9"/>
                    </a:lnTo>
                    <a:lnTo>
                      <a:pt x="1022" y="0"/>
                    </a:lnTo>
                    <a:lnTo>
                      <a:pt x="1022" y="0"/>
                    </a:lnTo>
                    <a:lnTo>
                      <a:pt x="988" y="20"/>
                    </a:lnTo>
                    <a:lnTo>
                      <a:pt x="955" y="38"/>
                    </a:lnTo>
                    <a:lnTo>
                      <a:pt x="939" y="46"/>
                    </a:lnTo>
                    <a:lnTo>
                      <a:pt x="924" y="56"/>
                    </a:lnTo>
                    <a:lnTo>
                      <a:pt x="911" y="66"/>
                    </a:lnTo>
                    <a:lnTo>
                      <a:pt x="897" y="76"/>
                    </a:lnTo>
                    <a:lnTo>
                      <a:pt x="885" y="88"/>
                    </a:lnTo>
                    <a:lnTo>
                      <a:pt x="874" y="101"/>
                    </a:lnTo>
                    <a:lnTo>
                      <a:pt x="865" y="116"/>
                    </a:lnTo>
                    <a:lnTo>
                      <a:pt x="855" y="132"/>
                    </a:lnTo>
                    <a:lnTo>
                      <a:pt x="848" y="149"/>
                    </a:lnTo>
                    <a:lnTo>
                      <a:pt x="844" y="170"/>
                    </a:lnTo>
                    <a:lnTo>
                      <a:pt x="840" y="193"/>
                    </a:lnTo>
                    <a:lnTo>
                      <a:pt x="838" y="218"/>
                    </a:lnTo>
                    <a:lnTo>
                      <a:pt x="838" y="218"/>
                    </a:lnTo>
                    <a:lnTo>
                      <a:pt x="848" y="216"/>
                    </a:lnTo>
                    <a:lnTo>
                      <a:pt x="860" y="213"/>
                    </a:lnTo>
                    <a:lnTo>
                      <a:pt x="875" y="212"/>
                    </a:lnTo>
                    <a:lnTo>
                      <a:pt x="892" y="212"/>
                    </a:lnTo>
                    <a:lnTo>
                      <a:pt x="909" y="214"/>
                    </a:lnTo>
                    <a:lnTo>
                      <a:pt x="919" y="217"/>
                    </a:lnTo>
                    <a:lnTo>
                      <a:pt x="928" y="219"/>
                    </a:lnTo>
                    <a:lnTo>
                      <a:pt x="936" y="224"/>
                    </a:lnTo>
                    <a:lnTo>
                      <a:pt x="945" y="228"/>
                    </a:lnTo>
                    <a:lnTo>
                      <a:pt x="945" y="228"/>
                    </a:lnTo>
                    <a:lnTo>
                      <a:pt x="943" y="261"/>
                    </a:lnTo>
                    <a:lnTo>
                      <a:pt x="941" y="271"/>
                    </a:lnTo>
                    <a:lnTo>
                      <a:pt x="939" y="275"/>
                    </a:lnTo>
                    <a:lnTo>
                      <a:pt x="937" y="279"/>
                    </a:lnTo>
                    <a:lnTo>
                      <a:pt x="934" y="282"/>
                    </a:lnTo>
                    <a:lnTo>
                      <a:pt x="930" y="285"/>
                    </a:lnTo>
                    <a:lnTo>
                      <a:pt x="927" y="287"/>
                    </a:lnTo>
                    <a:lnTo>
                      <a:pt x="921" y="288"/>
                    </a:lnTo>
                    <a:lnTo>
                      <a:pt x="907" y="290"/>
                    </a:lnTo>
                    <a:lnTo>
                      <a:pt x="890" y="290"/>
                    </a:lnTo>
                    <a:lnTo>
                      <a:pt x="890" y="290"/>
                    </a:lnTo>
                    <a:lnTo>
                      <a:pt x="883" y="290"/>
                    </a:lnTo>
                    <a:lnTo>
                      <a:pt x="877" y="288"/>
                    </a:lnTo>
                    <a:lnTo>
                      <a:pt x="863" y="282"/>
                    </a:lnTo>
                    <a:lnTo>
                      <a:pt x="850" y="275"/>
                    </a:lnTo>
                    <a:lnTo>
                      <a:pt x="832" y="269"/>
                    </a:lnTo>
                    <a:lnTo>
                      <a:pt x="822" y="265"/>
                    </a:lnTo>
                    <a:lnTo>
                      <a:pt x="812" y="263"/>
                    </a:lnTo>
                    <a:lnTo>
                      <a:pt x="800" y="262"/>
                    </a:lnTo>
                    <a:lnTo>
                      <a:pt x="787" y="262"/>
                    </a:lnTo>
                    <a:lnTo>
                      <a:pt x="774" y="263"/>
                    </a:lnTo>
                    <a:lnTo>
                      <a:pt x="759" y="265"/>
                    </a:lnTo>
                    <a:lnTo>
                      <a:pt x="743" y="270"/>
                    </a:lnTo>
                    <a:lnTo>
                      <a:pt x="724" y="275"/>
                    </a:lnTo>
                    <a:lnTo>
                      <a:pt x="724" y="275"/>
                    </a:lnTo>
                    <a:lnTo>
                      <a:pt x="700" y="301"/>
                    </a:lnTo>
                    <a:lnTo>
                      <a:pt x="676" y="324"/>
                    </a:lnTo>
                    <a:lnTo>
                      <a:pt x="649" y="345"/>
                    </a:lnTo>
                    <a:lnTo>
                      <a:pt x="623" y="365"/>
                    </a:lnTo>
                    <a:lnTo>
                      <a:pt x="595" y="384"/>
                    </a:lnTo>
                    <a:lnTo>
                      <a:pt x="569" y="402"/>
                    </a:lnTo>
                    <a:lnTo>
                      <a:pt x="514" y="438"/>
                    </a:lnTo>
                    <a:lnTo>
                      <a:pt x="486" y="456"/>
                    </a:lnTo>
                    <a:lnTo>
                      <a:pt x="460" y="475"/>
                    </a:lnTo>
                    <a:lnTo>
                      <a:pt x="433" y="494"/>
                    </a:lnTo>
                    <a:lnTo>
                      <a:pt x="408" y="514"/>
                    </a:lnTo>
                    <a:lnTo>
                      <a:pt x="382" y="536"/>
                    </a:lnTo>
                    <a:lnTo>
                      <a:pt x="359" y="559"/>
                    </a:lnTo>
                    <a:lnTo>
                      <a:pt x="338" y="584"/>
                    </a:lnTo>
                    <a:lnTo>
                      <a:pt x="317" y="610"/>
                    </a:lnTo>
                    <a:lnTo>
                      <a:pt x="317" y="610"/>
                    </a:lnTo>
                    <a:lnTo>
                      <a:pt x="305" y="629"/>
                    </a:lnTo>
                    <a:lnTo>
                      <a:pt x="295" y="648"/>
                    </a:lnTo>
                    <a:lnTo>
                      <a:pt x="274" y="692"/>
                    </a:lnTo>
                    <a:lnTo>
                      <a:pt x="252" y="738"/>
                    </a:lnTo>
                    <a:lnTo>
                      <a:pt x="241" y="759"/>
                    </a:lnTo>
                    <a:lnTo>
                      <a:pt x="228" y="779"/>
                    </a:lnTo>
                    <a:lnTo>
                      <a:pt x="228" y="779"/>
                    </a:lnTo>
                    <a:lnTo>
                      <a:pt x="209" y="808"/>
                    </a:lnTo>
                    <a:lnTo>
                      <a:pt x="191" y="835"/>
                    </a:lnTo>
                    <a:lnTo>
                      <a:pt x="162" y="880"/>
                    </a:lnTo>
                    <a:lnTo>
                      <a:pt x="151" y="898"/>
                    </a:lnTo>
                    <a:lnTo>
                      <a:pt x="145" y="912"/>
                    </a:lnTo>
                    <a:lnTo>
                      <a:pt x="144" y="918"/>
                    </a:lnTo>
                    <a:lnTo>
                      <a:pt x="144" y="923"/>
                    </a:lnTo>
                    <a:lnTo>
                      <a:pt x="145" y="927"/>
                    </a:lnTo>
                    <a:lnTo>
                      <a:pt x="148" y="930"/>
                    </a:lnTo>
                    <a:lnTo>
                      <a:pt x="148" y="930"/>
                    </a:lnTo>
                    <a:lnTo>
                      <a:pt x="167" y="944"/>
                    </a:lnTo>
                    <a:lnTo>
                      <a:pt x="182" y="952"/>
                    </a:lnTo>
                    <a:lnTo>
                      <a:pt x="195" y="957"/>
                    </a:lnTo>
                    <a:lnTo>
                      <a:pt x="206" y="959"/>
                    </a:lnTo>
                    <a:lnTo>
                      <a:pt x="217" y="959"/>
                    </a:lnTo>
                    <a:lnTo>
                      <a:pt x="228" y="958"/>
                    </a:lnTo>
                    <a:lnTo>
                      <a:pt x="243" y="958"/>
                    </a:lnTo>
                    <a:lnTo>
                      <a:pt x="262" y="960"/>
                    </a:lnTo>
                    <a:lnTo>
                      <a:pt x="262" y="960"/>
                    </a:lnTo>
                    <a:lnTo>
                      <a:pt x="270" y="957"/>
                    </a:lnTo>
                    <a:lnTo>
                      <a:pt x="278" y="954"/>
                    </a:lnTo>
                    <a:lnTo>
                      <a:pt x="285" y="956"/>
                    </a:lnTo>
                    <a:lnTo>
                      <a:pt x="290" y="958"/>
                    </a:lnTo>
                    <a:lnTo>
                      <a:pt x="295" y="961"/>
                    </a:lnTo>
                    <a:lnTo>
                      <a:pt x="300" y="966"/>
                    </a:lnTo>
                    <a:lnTo>
                      <a:pt x="304" y="972"/>
                    </a:lnTo>
                    <a:lnTo>
                      <a:pt x="306" y="977"/>
                    </a:lnTo>
                    <a:lnTo>
                      <a:pt x="311" y="990"/>
                    </a:lnTo>
                    <a:lnTo>
                      <a:pt x="315" y="1003"/>
                    </a:lnTo>
                    <a:lnTo>
                      <a:pt x="317" y="1014"/>
                    </a:lnTo>
                    <a:lnTo>
                      <a:pt x="317" y="1014"/>
                    </a:lnTo>
                    <a:lnTo>
                      <a:pt x="312" y="1019"/>
                    </a:lnTo>
                    <a:lnTo>
                      <a:pt x="310" y="1022"/>
                    </a:lnTo>
                    <a:lnTo>
                      <a:pt x="308" y="1031"/>
                    </a:lnTo>
                    <a:lnTo>
                      <a:pt x="305" y="1041"/>
                    </a:lnTo>
                    <a:lnTo>
                      <a:pt x="302" y="1050"/>
                    </a:lnTo>
                    <a:lnTo>
                      <a:pt x="300" y="1052"/>
                    </a:lnTo>
                    <a:lnTo>
                      <a:pt x="296" y="1056"/>
                    </a:lnTo>
                    <a:lnTo>
                      <a:pt x="292" y="1057"/>
                    </a:lnTo>
                    <a:lnTo>
                      <a:pt x="286" y="1058"/>
                    </a:lnTo>
                    <a:lnTo>
                      <a:pt x="278" y="1058"/>
                    </a:lnTo>
                    <a:lnTo>
                      <a:pt x="269" y="1056"/>
                    </a:lnTo>
                    <a:lnTo>
                      <a:pt x="257" y="1052"/>
                    </a:lnTo>
                    <a:lnTo>
                      <a:pt x="243" y="1048"/>
                    </a:lnTo>
                    <a:lnTo>
                      <a:pt x="243" y="1048"/>
                    </a:lnTo>
                    <a:lnTo>
                      <a:pt x="237" y="1057"/>
                    </a:lnTo>
                    <a:lnTo>
                      <a:pt x="232" y="1064"/>
                    </a:lnTo>
                    <a:lnTo>
                      <a:pt x="225" y="1069"/>
                    </a:lnTo>
                    <a:lnTo>
                      <a:pt x="219" y="1073"/>
                    </a:lnTo>
                    <a:lnTo>
                      <a:pt x="212" y="1076"/>
                    </a:lnTo>
                    <a:lnTo>
                      <a:pt x="206" y="1079"/>
                    </a:lnTo>
                    <a:lnTo>
                      <a:pt x="199" y="1081"/>
                    </a:lnTo>
                    <a:lnTo>
                      <a:pt x="193" y="1081"/>
                    </a:lnTo>
                    <a:lnTo>
                      <a:pt x="185" y="1081"/>
                    </a:lnTo>
                    <a:lnTo>
                      <a:pt x="178" y="1079"/>
                    </a:lnTo>
                    <a:lnTo>
                      <a:pt x="163" y="1074"/>
                    </a:lnTo>
                    <a:lnTo>
                      <a:pt x="148" y="1067"/>
                    </a:lnTo>
                    <a:lnTo>
                      <a:pt x="133" y="1059"/>
                    </a:lnTo>
                    <a:lnTo>
                      <a:pt x="133" y="1059"/>
                    </a:lnTo>
                    <a:lnTo>
                      <a:pt x="127" y="1057"/>
                    </a:lnTo>
                    <a:lnTo>
                      <a:pt x="124" y="1056"/>
                    </a:lnTo>
                    <a:lnTo>
                      <a:pt x="121" y="1058"/>
                    </a:lnTo>
                    <a:lnTo>
                      <a:pt x="119" y="1061"/>
                    </a:lnTo>
                    <a:lnTo>
                      <a:pt x="119" y="1066"/>
                    </a:lnTo>
                    <a:lnTo>
                      <a:pt x="119" y="1072"/>
                    </a:lnTo>
                    <a:lnTo>
                      <a:pt x="120" y="1089"/>
                    </a:lnTo>
                    <a:lnTo>
                      <a:pt x="122" y="1109"/>
                    </a:lnTo>
                    <a:lnTo>
                      <a:pt x="124" y="1130"/>
                    </a:lnTo>
                    <a:lnTo>
                      <a:pt x="124" y="1142"/>
                    </a:lnTo>
                    <a:lnTo>
                      <a:pt x="122" y="1153"/>
                    </a:lnTo>
                    <a:lnTo>
                      <a:pt x="121" y="1165"/>
                    </a:lnTo>
                    <a:lnTo>
                      <a:pt x="118" y="1176"/>
                    </a:lnTo>
                    <a:lnTo>
                      <a:pt x="118" y="1176"/>
                    </a:lnTo>
                    <a:lnTo>
                      <a:pt x="114" y="1187"/>
                    </a:lnTo>
                    <a:lnTo>
                      <a:pt x="107" y="1197"/>
                    </a:lnTo>
                    <a:lnTo>
                      <a:pt x="101" y="1208"/>
                    </a:lnTo>
                    <a:lnTo>
                      <a:pt x="92" y="1216"/>
                    </a:lnTo>
                    <a:lnTo>
                      <a:pt x="73" y="1233"/>
                    </a:lnTo>
                    <a:lnTo>
                      <a:pt x="52" y="1249"/>
                    </a:lnTo>
                    <a:lnTo>
                      <a:pt x="43" y="1258"/>
                    </a:lnTo>
                    <a:lnTo>
                      <a:pt x="33" y="1266"/>
                    </a:lnTo>
                    <a:lnTo>
                      <a:pt x="25" y="1277"/>
                    </a:lnTo>
                    <a:lnTo>
                      <a:pt x="17" y="1287"/>
                    </a:lnTo>
                    <a:lnTo>
                      <a:pt x="10" y="1298"/>
                    </a:lnTo>
                    <a:lnTo>
                      <a:pt x="5" y="1311"/>
                    </a:lnTo>
                    <a:lnTo>
                      <a:pt x="2" y="1326"/>
                    </a:lnTo>
                    <a:lnTo>
                      <a:pt x="0" y="1341"/>
                    </a:lnTo>
                    <a:lnTo>
                      <a:pt x="0" y="1341"/>
                    </a:lnTo>
                    <a:lnTo>
                      <a:pt x="2" y="1349"/>
                    </a:lnTo>
                    <a:lnTo>
                      <a:pt x="2" y="1355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11" y="1359"/>
                    </a:lnTo>
                    <a:lnTo>
                      <a:pt x="15" y="1359"/>
                    </a:lnTo>
                    <a:lnTo>
                      <a:pt x="23" y="1361"/>
                    </a:lnTo>
                    <a:lnTo>
                      <a:pt x="29" y="1363"/>
                    </a:lnTo>
                    <a:lnTo>
                      <a:pt x="34" y="1364"/>
                    </a:lnTo>
                    <a:lnTo>
                      <a:pt x="34" y="1364"/>
                    </a:lnTo>
                    <a:lnTo>
                      <a:pt x="42" y="1364"/>
                    </a:lnTo>
                    <a:lnTo>
                      <a:pt x="51" y="1366"/>
                    </a:lnTo>
                    <a:lnTo>
                      <a:pt x="60" y="1369"/>
                    </a:lnTo>
                    <a:lnTo>
                      <a:pt x="71" y="1372"/>
                    </a:lnTo>
                    <a:lnTo>
                      <a:pt x="92" y="1381"/>
                    </a:lnTo>
                    <a:lnTo>
                      <a:pt x="113" y="1393"/>
                    </a:lnTo>
                    <a:lnTo>
                      <a:pt x="124" y="1400"/>
                    </a:lnTo>
                    <a:lnTo>
                      <a:pt x="133" y="1407"/>
                    </a:lnTo>
                    <a:lnTo>
                      <a:pt x="141" y="1415"/>
                    </a:lnTo>
                    <a:lnTo>
                      <a:pt x="148" y="1423"/>
                    </a:lnTo>
                    <a:lnTo>
                      <a:pt x="153" y="1431"/>
                    </a:lnTo>
                    <a:lnTo>
                      <a:pt x="158" y="1439"/>
                    </a:lnTo>
                    <a:lnTo>
                      <a:pt x="162" y="1447"/>
                    </a:lnTo>
                    <a:lnTo>
                      <a:pt x="163" y="1455"/>
                    </a:lnTo>
                    <a:lnTo>
                      <a:pt x="163" y="1455"/>
                    </a:lnTo>
                    <a:lnTo>
                      <a:pt x="162" y="1468"/>
                    </a:lnTo>
                    <a:lnTo>
                      <a:pt x="159" y="1477"/>
                    </a:lnTo>
                    <a:lnTo>
                      <a:pt x="155" y="1485"/>
                    </a:lnTo>
                    <a:lnTo>
                      <a:pt x="151" y="1491"/>
                    </a:lnTo>
                    <a:lnTo>
                      <a:pt x="142" y="1500"/>
                    </a:lnTo>
                    <a:lnTo>
                      <a:pt x="138" y="1504"/>
                    </a:lnTo>
                    <a:lnTo>
                      <a:pt x="136" y="1511"/>
                    </a:lnTo>
                    <a:lnTo>
                      <a:pt x="136" y="1511"/>
                    </a:lnTo>
                    <a:lnTo>
                      <a:pt x="135" y="1516"/>
                    </a:lnTo>
                    <a:lnTo>
                      <a:pt x="134" y="1522"/>
                    </a:lnTo>
                    <a:lnTo>
                      <a:pt x="135" y="1531"/>
                    </a:lnTo>
                    <a:lnTo>
                      <a:pt x="137" y="1541"/>
                    </a:lnTo>
                    <a:lnTo>
                      <a:pt x="137" y="1546"/>
                    </a:lnTo>
                    <a:lnTo>
                      <a:pt x="136" y="1552"/>
                    </a:lnTo>
                    <a:lnTo>
                      <a:pt x="136" y="1552"/>
                    </a:lnTo>
                    <a:lnTo>
                      <a:pt x="134" y="1560"/>
                    </a:lnTo>
                    <a:lnTo>
                      <a:pt x="129" y="1567"/>
                    </a:lnTo>
                    <a:lnTo>
                      <a:pt x="121" y="1580"/>
                    </a:lnTo>
                    <a:lnTo>
                      <a:pt x="102" y="1607"/>
                    </a:lnTo>
                    <a:lnTo>
                      <a:pt x="92" y="1621"/>
                    </a:lnTo>
                    <a:lnTo>
                      <a:pt x="84" y="1634"/>
                    </a:lnTo>
                    <a:lnTo>
                      <a:pt x="82" y="1643"/>
                    </a:lnTo>
                    <a:lnTo>
                      <a:pt x="80" y="1651"/>
                    </a:lnTo>
                    <a:lnTo>
                      <a:pt x="79" y="1659"/>
                    </a:lnTo>
                    <a:lnTo>
                      <a:pt x="78" y="1668"/>
                    </a:lnTo>
                    <a:lnTo>
                      <a:pt x="78" y="1668"/>
                    </a:lnTo>
                    <a:lnTo>
                      <a:pt x="79" y="1678"/>
                    </a:lnTo>
                    <a:lnTo>
                      <a:pt x="80" y="1686"/>
                    </a:lnTo>
                    <a:lnTo>
                      <a:pt x="83" y="1692"/>
                    </a:lnTo>
                    <a:lnTo>
                      <a:pt x="88" y="1695"/>
                    </a:lnTo>
                    <a:lnTo>
                      <a:pt x="94" y="1698"/>
                    </a:lnTo>
                    <a:lnTo>
                      <a:pt x="101" y="1699"/>
                    </a:lnTo>
                    <a:lnTo>
                      <a:pt x="109" y="1699"/>
                    </a:lnTo>
                    <a:lnTo>
                      <a:pt x="118" y="1698"/>
                    </a:lnTo>
                    <a:lnTo>
                      <a:pt x="118" y="1698"/>
                    </a:lnTo>
                    <a:lnTo>
                      <a:pt x="120" y="1703"/>
                    </a:lnTo>
                    <a:lnTo>
                      <a:pt x="121" y="1708"/>
                    </a:lnTo>
                    <a:lnTo>
                      <a:pt x="122" y="1717"/>
                    </a:lnTo>
                    <a:lnTo>
                      <a:pt x="121" y="1735"/>
                    </a:lnTo>
                    <a:lnTo>
                      <a:pt x="121" y="1735"/>
                    </a:lnTo>
                    <a:lnTo>
                      <a:pt x="122" y="1739"/>
                    </a:lnTo>
                    <a:lnTo>
                      <a:pt x="126" y="1744"/>
                    </a:lnTo>
                    <a:lnTo>
                      <a:pt x="132" y="1750"/>
                    </a:lnTo>
                    <a:lnTo>
                      <a:pt x="138" y="1754"/>
                    </a:lnTo>
                    <a:lnTo>
                      <a:pt x="147" y="1758"/>
                    </a:lnTo>
                    <a:lnTo>
                      <a:pt x="156" y="1761"/>
                    </a:lnTo>
                    <a:lnTo>
                      <a:pt x="166" y="1763"/>
                    </a:lnTo>
                    <a:lnTo>
                      <a:pt x="176" y="1764"/>
                    </a:lnTo>
                    <a:lnTo>
                      <a:pt x="176" y="1764"/>
                    </a:lnTo>
                    <a:lnTo>
                      <a:pt x="183" y="1763"/>
                    </a:lnTo>
                    <a:lnTo>
                      <a:pt x="190" y="1762"/>
                    </a:lnTo>
                    <a:lnTo>
                      <a:pt x="203" y="1759"/>
                    </a:lnTo>
                    <a:lnTo>
                      <a:pt x="214" y="1755"/>
                    </a:lnTo>
                    <a:lnTo>
                      <a:pt x="221" y="1753"/>
                    </a:lnTo>
                    <a:lnTo>
                      <a:pt x="228" y="1753"/>
                    </a:lnTo>
                    <a:lnTo>
                      <a:pt x="228" y="1753"/>
                    </a:lnTo>
                    <a:lnTo>
                      <a:pt x="237" y="1754"/>
                    </a:lnTo>
                    <a:lnTo>
                      <a:pt x="246" y="1755"/>
                    </a:lnTo>
                    <a:lnTo>
                      <a:pt x="252" y="1759"/>
                    </a:lnTo>
                    <a:lnTo>
                      <a:pt x="257" y="1762"/>
                    </a:lnTo>
                    <a:lnTo>
                      <a:pt x="262" y="1767"/>
                    </a:lnTo>
                    <a:lnTo>
                      <a:pt x="265" y="1773"/>
                    </a:lnTo>
                    <a:lnTo>
                      <a:pt x="270" y="1783"/>
                    </a:lnTo>
                    <a:lnTo>
                      <a:pt x="273" y="1796"/>
                    </a:lnTo>
                    <a:lnTo>
                      <a:pt x="278" y="1806"/>
                    </a:lnTo>
                    <a:lnTo>
                      <a:pt x="281" y="1811"/>
                    </a:lnTo>
                    <a:lnTo>
                      <a:pt x="285" y="1814"/>
                    </a:lnTo>
                    <a:lnTo>
                      <a:pt x="289" y="1817"/>
                    </a:lnTo>
                    <a:lnTo>
                      <a:pt x="295" y="1820"/>
                    </a:lnTo>
                    <a:lnTo>
                      <a:pt x="295" y="1820"/>
                    </a:lnTo>
                    <a:lnTo>
                      <a:pt x="302" y="1820"/>
                    </a:lnTo>
                    <a:lnTo>
                      <a:pt x="302" y="182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3" name="Freeform 99"/>
              <p:cNvSpPr>
                <a:spLocks/>
              </p:cNvSpPr>
              <p:nvPr/>
            </p:nvSpPr>
            <p:spPr bwMode="auto">
              <a:xfrm>
                <a:off x="9725084" y="5366480"/>
                <a:ext cx="902562" cy="570655"/>
              </a:xfrm>
              <a:custGeom>
                <a:avLst/>
                <a:gdLst/>
                <a:ahLst/>
                <a:cxnLst>
                  <a:cxn ang="0">
                    <a:pos x="1407" y="812"/>
                  </a:cxn>
                  <a:cxn ang="0">
                    <a:pos x="1337" y="739"/>
                  </a:cxn>
                  <a:cxn ang="0">
                    <a:pos x="1293" y="712"/>
                  </a:cxn>
                  <a:cxn ang="0">
                    <a:pos x="1254" y="698"/>
                  </a:cxn>
                  <a:cxn ang="0">
                    <a:pos x="1253" y="611"/>
                  </a:cxn>
                  <a:cxn ang="0">
                    <a:pos x="1242" y="560"/>
                  </a:cxn>
                  <a:cxn ang="0">
                    <a:pos x="1283" y="496"/>
                  </a:cxn>
                  <a:cxn ang="0">
                    <a:pos x="1294" y="437"/>
                  </a:cxn>
                  <a:cxn ang="0">
                    <a:pos x="1329" y="382"/>
                  </a:cxn>
                  <a:cxn ang="0">
                    <a:pos x="1292" y="353"/>
                  </a:cxn>
                  <a:cxn ang="0">
                    <a:pos x="1300" y="312"/>
                  </a:cxn>
                  <a:cxn ang="0">
                    <a:pos x="1401" y="286"/>
                  </a:cxn>
                  <a:cxn ang="0">
                    <a:pos x="1360" y="180"/>
                  </a:cxn>
                  <a:cxn ang="0">
                    <a:pos x="1309" y="152"/>
                  </a:cxn>
                  <a:cxn ang="0">
                    <a:pos x="1255" y="200"/>
                  </a:cxn>
                  <a:cxn ang="0">
                    <a:pos x="1217" y="263"/>
                  </a:cxn>
                  <a:cxn ang="0">
                    <a:pos x="1164" y="312"/>
                  </a:cxn>
                  <a:cxn ang="0">
                    <a:pos x="1135" y="337"/>
                  </a:cxn>
                  <a:cxn ang="0">
                    <a:pos x="1075" y="298"/>
                  </a:cxn>
                  <a:cxn ang="0">
                    <a:pos x="1029" y="306"/>
                  </a:cxn>
                  <a:cxn ang="0">
                    <a:pos x="980" y="300"/>
                  </a:cxn>
                  <a:cxn ang="0">
                    <a:pos x="991" y="245"/>
                  </a:cxn>
                  <a:cxn ang="0">
                    <a:pos x="985" y="190"/>
                  </a:cxn>
                  <a:cxn ang="0">
                    <a:pos x="1002" y="157"/>
                  </a:cxn>
                  <a:cxn ang="0">
                    <a:pos x="1026" y="22"/>
                  </a:cxn>
                  <a:cxn ang="0">
                    <a:pos x="971" y="1"/>
                  </a:cxn>
                  <a:cxn ang="0">
                    <a:pos x="866" y="62"/>
                  </a:cxn>
                  <a:cxn ang="0">
                    <a:pos x="794" y="119"/>
                  </a:cxn>
                  <a:cxn ang="0">
                    <a:pos x="718" y="193"/>
                  </a:cxn>
                  <a:cxn ang="0">
                    <a:pos x="642" y="216"/>
                  </a:cxn>
                  <a:cxn ang="0">
                    <a:pos x="549" y="282"/>
                  </a:cxn>
                  <a:cxn ang="0">
                    <a:pos x="444" y="310"/>
                  </a:cxn>
                  <a:cxn ang="0">
                    <a:pos x="373" y="302"/>
                  </a:cxn>
                  <a:cxn ang="0">
                    <a:pos x="307" y="276"/>
                  </a:cxn>
                  <a:cxn ang="0">
                    <a:pos x="95" y="294"/>
                  </a:cxn>
                  <a:cxn ang="0">
                    <a:pos x="18" y="342"/>
                  </a:cxn>
                  <a:cxn ang="0">
                    <a:pos x="0" y="367"/>
                  </a:cxn>
                  <a:cxn ang="0">
                    <a:pos x="32" y="399"/>
                  </a:cxn>
                  <a:cxn ang="0">
                    <a:pos x="83" y="420"/>
                  </a:cxn>
                  <a:cxn ang="0">
                    <a:pos x="67" y="461"/>
                  </a:cxn>
                  <a:cxn ang="0">
                    <a:pos x="105" y="469"/>
                  </a:cxn>
                  <a:cxn ang="0">
                    <a:pos x="158" y="436"/>
                  </a:cxn>
                  <a:cxn ang="0">
                    <a:pos x="202" y="482"/>
                  </a:cxn>
                  <a:cxn ang="0">
                    <a:pos x="243" y="480"/>
                  </a:cxn>
                  <a:cxn ang="0">
                    <a:pos x="274" y="557"/>
                  </a:cxn>
                  <a:cxn ang="0">
                    <a:pos x="298" y="591"/>
                  </a:cxn>
                  <a:cxn ang="0">
                    <a:pos x="297" y="627"/>
                  </a:cxn>
                  <a:cxn ang="0">
                    <a:pos x="315" y="673"/>
                  </a:cxn>
                  <a:cxn ang="0">
                    <a:pos x="364" y="724"/>
                  </a:cxn>
                  <a:cxn ang="0">
                    <a:pos x="467" y="684"/>
                  </a:cxn>
                  <a:cxn ang="0">
                    <a:pos x="635" y="653"/>
                  </a:cxn>
                  <a:cxn ang="0">
                    <a:pos x="723" y="665"/>
                  </a:cxn>
                  <a:cxn ang="0">
                    <a:pos x="968" y="877"/>
                  </a:cxn>
                  <a:cxn ang="0">
                    <a:pos x="1120" y="1006"/>
                  </a:cxn>
                  <a:cxn ang="0">
                    <a:pos x="1236" y="958"/>
                  </a:cxn>
                  <a:cxn ang="0">
                    <a:pos x="1418" y="922"/>
                  </a:cxn>
                  <a:cxn ang="0">
                    <a:pos x="1444" y="841"/>
                  </a:cxn>
                </a:cxnLst>
                <a:rect l="0" t="0" r="r" b="b"/>
                <a:pathLst>
                  <a:path w="1444" h="1008">
                    <a:moveTo>
                      <a:pt x="1443" y="841"/>
                    </a:moveTo>
                    <a:lnTo>
                      <a:pt x="1443" y="841"/>
                    </a:lnTo>
                    <a:lnTo>
                      <a:pt x="1443" y="841"/>
                    </a:lnTo>
                    <a:lnTo>
                      <a:pt x="1443" y="841"/>
                    </a:lnTo>
                    <a:lnTo>
                      <a:pt x="1435" y="838"/>
                    </a:lnTo>
                    <a:lnTo>
                      <a:pt x="1426" y="833"/>
                    </a:lnTo>
                    <a:lnTo>
                      <a:pt x="1419" y="827"/>
                    </a:lnTo>
                    <a:lnTo>
                      <a:pt x="1413" y="820"/>
                    </a:lnTo>
                    <a:lnTo>
                      <a:pt x="1407" y="812"/>
                    </a:lnTo>
                    <a:lnTo>
                      <a:pt x="1401" y="804"/>
                    </a:lnTo>
                    <a:lnTo>
                      <a:pt x="1391" y="786"/>
                    </a:lnTo>
                    <a:lnTo>
                      <a:pt x="1381" y="768"/>
                    </a:lnTo>
                    <a:lnTo>
                      <a:pt x="1375" y="760"/>
                    </a:lnTo>
                    <a:lnTo>
                      <a:pt x="1369" y="752"/>
                    </a:lnTo>
                    <a:lnTo>
                      <a:pt x="1362" y="747"/>
                    </a:lnTo>
                    <a:lnTo>
                      <a:pt x="1355" y="742"/>
                    </a:lnTo>
                    <a:lnTo>
                      <a:pt x="1346" y="740"/>
                    </a:lnTo>
                    <a:lnTo>
                      <a:pt x="1337" y="739"/>
                    </a:lnTo>
                    <a:lnTo>
                      <a:pt x="1337" y="739"/>
                    </a:lnTo>
                    <a:lnTo>
                      <a:pt x="1315" y="739"/>
                    </a:lnTo>
                    <a:lnTo>
                      <a:pt x="1315" y="739"/>
                    </a:lnTo>
                    <a:lnTo>
                      <a:pt x="1309" y="737"/>
                    </a:lnTo>
                    <a:lnTo>
                      <a:pt x="1306" y="736"/>
                    </a:lnTo>
                    <a:lnTo>
                      <a:pt x="1303" y="733"/>
                    </a:lnTo>
                    <a:lnTo>
                      <a:pt x="1299" y="729"/>
                    </a:lnTo>
                    <a:lnTo>
                      <a:pt x="1296" y="721"/>
                    </a:lnTo>
                    <a:lnTo>
                      <a:pt x="1293" y="712"/>
                    </a:lnTo>
                    <a:lnTo>
                      <a:pt x="1293" y="712"/>
                    </a:lnTo>
                    <a:lnTo>
                      <a:pt x="1285" y="714"/>
                    </a:lnTo>
                    <a:lnTo>
                      <a:pt x="1280" y="714"/>
                    </a:lnTo>
                    <a:lnTo>
                      <a:pt x="1274" y="714"/>
                    </a:lnTo>
                    <a:lnTo>
                      <a:pt x="1268" y="712"/>
                    </a:lnTo>
                    <a:lnTo>
                      <a:pt x="1263" y="710"/>
                    </a:lnTo>
                    <a:lnTo>
                      <a:pt x="1260" y="707"/>
                    </a:lnTo>
                    <a:lnTo>
                      <a:pt x="1256" y="703"/>
                    </a:lnTo>
                    <a:lnTo>
                      <a:pt x="1254" y="698"/>
                    </a:lnTo>
                    <a:lnTo>
                      <a:pt x="1250" y="688"/>
                    </a:lnTo>
                    <a:lnTo>
                      <a:pt x="1247" y="675"/>
                    </a:lnTo>
                    <a:lnTo>
                      <a:pt x="1246" y="661"/>
                    </a:lnTo>
                    <a:lnTo>
                      <a:pt x="1245" y="646"/>
                    </a:lnTo>
                    <a:lnTo>
                      <a:pt x="1245" y="646"/>
                    </a:lnTo>
                    <a:lnTo>
                      <a:pt x="1246" y="636"/>
                    </a:lnTo>
                    <a:lnTo>
                      <a:pt x="1247" y="627"/>
                    </a:lnTo>
                    <a:lnTo>
                      <a:pt x="1251" y="618"/>
                    </a:lnTo>
                    <a:lnTo>
                      <a:pt x="1253" y="611"/>
                    </a:lnTo>
                    <a:lnTo>
                      <a:pt x="1261" y="597"/>
                    </a:lnTo>
                    <a:lnTo>
                      <a:pt x="1267" y="583"/>
                    </a:lnTo>
                    <a:lnTo>
                      <a:pt x="1267" y="583"/>
                    </a:lnTo>
                    <a:lnTo>
                      <a:pt x="1259" y="580"/>
                    </a:lnTo>
                    <a:lnTo>
                      <a:pt x="1254" y="577"/>
                    </a:lnTo>
                    <a:lnTo>
                      <a:pt x="1250" y="574"/>
                    </a:lnTo>
                    <a:lnTo>
                      <a:pt x="1246" y="571"/>
                    </a:lnTo>
                    <a:lnTo>
                      <a:pt x="1244" y="566"/>
                    </a:lnTo>
                    <a:lnTo>
                      <a:pt x="1242" y="560"/>
                    </a:lnTo>
                    <a:lnTo>
                      <a:pt x="1242" y="554"/>
                    </a:lnTo>
                    <a:lnTo>
                      <a:pt x="1242" y="554"/>
                    </a:lnTo>
                    <a:lnTo>
                      <a:pt x="1242" y="550"/>
                    </a:lnTo>
                    <a:lnTo>
                      <a:pt x="1243" y="546"/>
                    </a:lnTo>
                    <a:lnTo>
                      <a:pt x="1248" y="537"/>
                    </a:lnTo>
                    <a:lnTo>
                      <a:pt x="1256" y="528"/>
                    </a:lnTo>
                    <a:lnTo>
                      <a:pt x="1266" y="518"/>
                    </a:lnTo>
                    <a:lnTo>
                      <a:pt x="1275" y="507"/>
                    </a:lnTo>
                    <a:lnTo>
                      <a:pt x="1283" y="496"/>
                    </a:lnTo>
                    <a:lnTo>
                      <a:pt x="1286" y="489"/>
                    </a:lnTo>
                    <a:lnTo>
                      <a:pt x="1290" y="483"/>
                    </a:lnTo>
                    <a:lnTo>
                      <a:pt x="1292" y="476"/>
                    </a:lnTo>
                    <a:lnTo>
                      <a:pt x="1293" y="469"/>
                    </a:lnTo>
                    <a:lnTo>
                      <a:pt x="1293" y="469"/>
                    </a:lnTo>
                    <a:lnTo>
                      <a:pt x="1293" y="447"/>
                    </a:lnTo>
                    <a:lnTo>
                      <a:pt x="1293" y="447"/>
                    </a:lnTo>
                    <a:lnTo>
                      <a:pt x="1293" y="442"/>
                    </a:lnTo>
                    <a:lnTo>
                      <a:pt x="1294" y="437"/>
                    </a:lnTo>
                    <a:lnTo>
                      <a:pt x="1299" y="427"/>
                    </a:lnTo>
                    <a:lnTo>
                      <a:pt x="1305" y="419"/>
                    </a:lnTo>
                    <a:lnTo>
                      <a:pt x="1311" y="412"/>
                    </a:lnTo>
                    <a:lnTo>
                      <a:pt x="1317" y="405"/>
                    </a:lnTo>
                    <a:lnTo>
                      <a:pt x="1323" y="398"/>
                    </a:lnTo>
                    <a:lnTo>
                      <a:pt x="1328" y="390"/>
                    </a:lnTo>
                    <a:lnTo>
                      <a:pt x="1329" y="386"/>
                    </a:lnTo>
                    <a:lnTo>
                      <a:pt x="1329" y="382"/>
                    </a:lnTo>
                    <a:lnTo>
                      <a:pt x="1329" y="382"/>
                    </a:lnTo>
                    <a:lnTo>
                      <a:pt x="1329" y="376"/>
                    </a:lnTo>
                    <a:lnTo>
                      <a:pt x="1328" y="373"/>
                    </a:lnTo>
                    <a:lnTo>
                      <a:pt x="1326" y="369"/>
                    </a:lnTo>
                    <a:lnTo>
                      <a:pt x="1322" y="367"/>
                    </a:lnTo>
                    <a:lnTo>
                      <a:pt x="1315" y="363"/>
                    </a:lnTo>
                    <a:lnTo>
                      <a:pt x="1307" y="360"/>
                    </a:lnTo>
                    <a:lnTo>
                      <a:pt x="1299" y="358"/>
                    </a:lnTo>
                    <a:lnTo>
                      <a:pt x="1296" y="355"/>
                    </a:lnTo>
                    <a:lnTo>
                      <a:pt x="1292" y="353"/>
                    </a:lnTo>
                    <a:lnTo>
                      <a:pt x="1289" y="350"/>
                    </a:lnTo>
                    <a:lnTo>
                      <a:pt x="1288" y="345"/>
                    </a:lnTo>
                    <a:lnTo>
                      <a:pt x="1285" y="340"/>
                    </a:lnTo>
                    <a:lnTo>
                      <a:pt x="1285" y="334"/>
                    </a:lnTo>
                    <a:lnTo>
                      <a:pt x="1285" y="334"/>
                    </a:lnTo>
                    <a:lnTo>
                      <a:pt x="1286" y="328"/>
                    </a:lnTo>
                    <a:lnTo>
                      <a:pt x="1290" y="322"/>
                    </a:lnTo>
                    <a:lnTo>
                      <a:pt x="1294" y="316"/>
                    </a:lnTo>
                    <a:lnTo>
                      <a:pt x="1300" y="312"/>
                    </a:lnTo>
                    <a:lnTo>
                      <a:pt x="1300" y="312"/>
                    </a:lnTo>
                    <a:lnTo>
                      <a:pt x="1359" y="312"/>
                    </a:lnTo>
                    <a:lnTo>
                      <a:pt x="1359" y="312"/>
                    </a:lnTo>
                    <a:lnTo>
                      <a:pt x="1359" y="312"/>
                    </a:lnTo>
                    <a:lnTo>
                      <a:pt x="1372" y="307"/>
                    </a:lnTo>
                    <a:lnTo>
                      <a:pt x="1387" y="301"/>
                    </a:lnTo>
                    <a:lnTo>
                      <a:pt x="1392" y="297"/>
                    </a:lnTo>
                    <a:lnTo>
                      <a:pt x="1398" y="292"/>
                    </a:lnTo>
                    <a:lnTo>
                      <a:pt x="1401" y="286"/>
                    </a:lnTo>
                    <a:lnTo>
                      <a:pt x="1403" y="283"/>
                    </a:lnTo>
                    <a:lnTo>
                      <a:pt x="1403" y="279"/>
                    </a:lnTo>
                    <a:lnTo>
                      <a:pt x="1403" y="279"/>
                    </a:lnTo>
                    <a:lnTo>
                      <a:pt x="1403" y="273"/>
                    </a:lnTo>
                    <a:lnTo>
                      <a:pt x="1400" y="266"/>
                    </a:lnTo>
                    <a:lnTo>
                      <a:pt x="1393" y="246"/>
                    </a:lnTo>
                    <a:lnTo>
                      <a:pt x="1384" y="224"/>
                    </a:lnTo>
                    <a:lnTo>
                      <a:pt x="1373" y="202"/>
                    </a:lnTo>
                    <a:lnTo>
                      <a:pt x="1360" y="180"/>
                    </a:lnTo>
                    <a:lnTo>
                      <a:pt x="1347" y="163"/>
                    </a:lnTo>
                    <a:lnTo>
                      <a:pt x="1342" y="156"/>
                    </a:lnTo>
                    <a:lnTo>
                      <a:pt x="1336" y="152"/>
                    </a:lnTo>
                    <a:lnTo>
                      <a:pt x="1330" y="148"/>
                    </a:lnTo>
                    <a:lnTo>
                      <a:pt x="1326" y="147"/>
                    </a:lnTo>
                    <a:lnTo>
                      <a:pt x="1326" y="147"/>
                    </a:lnTo>
                    <a:lnTo>
                      <a:pt x="1321" y="147"/>
                    </a:lnTo>
                    <a:lnTo>
                      <a:pt x="1317" y="148"/>
                    </a:lnTo>
                    <a:lnTo>
                      <a:pt x="1309" y="152"/>
                    </a:lnTo>
                    <a:lnTo>
                      <a:pt x="1304" y="156"/>
                    </a:lnTo>
                    <a:lnTo>
                      <a:pt x="1298" y="163"/>
                    </a:lnTo>
                    <a:lnTo>
                      <a:pt x="1289" y="176"/>
                    </a:lnTo>
                    <a:lnTo>
                      <a:pt x="1283" y="182"/>
                    </a:lnTo>
                    <a:lnTo>
                      <a:pt x="1278" y="186"/>
                    </a:lnTo>
                    <a:lnTo>
                      <a:pt x="1278" y="186"/>
                    </a:lnTo>
                    <a:lnTo>
                      <a:pt x="1273" y="192"/>
                    </a:lnTo>
                    <a:lnTo>
                      <a:pt x="1267" y="195"/>
                    </a:lnTo>
                    <a:lnTo>
                      <a:pt x="1255" y="200"/>
                    </a:lnTo>
                    <a:lnTo>
                      <a:pt x="1250" y="202"/>
                    </a:lnTo>
                    <a:lnTo>
                      <a:pt x="1244" y="206"/>
                    </a:lnTo>
                    <a:lnTo>
                      <a:pt x="1238" y="210"/>
                    </a:lnTo>
                    <a:lnTo>
                      <a:pt x="1235" y="216"/>
                    </a:lnTo>
                    <a:lnTo>
                      <a:pt x="1235" y="216"/>
                    </a:lnTo>
                    <a:lnTo>
                      <a:pt x="1229" y="224"/>
                    </a:lnTo>
                    <a:lnTo>
                      <a:pt x="1225" y="233"/>
                    </a:lnTo>
                    <a:lnTo>
                      <a:pt x="1221" y="253"/>
                    </a:lnTo>
                    <a:lnTo>
                      <a:pt x="1217" y="263"/>
                    </a:lnTo>
                    <a:lnTo>
                      <a:pt x="1214" y="274"/>
                    </a:lnTo>
                    <a:lnTo>
                      <a:pt x="1208" y="282"/>
                    </a:lnTo>
                    <a:lnTo>
                      <a:pt x="1201" y="290"/>
                    </a:lnTo>
                    <a:lnTo>
                      <a:pt x="1201" y="290"/>
                    </a:lnTo>
                    <a:lnTo>
                      <a:pt x="1192" y="294"/>
                    </a:lnTo>
                    <a:lnTo>
                      <a:pt x="1183" y="298"/>
                    </a:lnTo>
                    <a:lnTo>
                      <a:pt x="1172" y="304"/>
                    </a:lnTo>
                    <a:lnTo>
                      <a:pt x="1168" y="307"/>
                    </a:lnTo>
                    <a:lnTo>
                      <a:pt x="1164" y="312"/>
                    </a:lnTo>
                    <a:lnTo>
                      <a:pt x="1164" y="312"/>
                    </a:lnTo>
                    <a:lnTo>
                      <a:pt x="1160" y="315"/>
                    </a:lnTo>
                    <a:lnTo>
                      <a:pt x="1158" y="319"/>
                    </a:lnTo>
                    <a:lnTo>
                      <a:pt x="1152" y="328"/>
                    </a:lnTo>
                    <a:lnTo>
                      <a:pt x="1149" y="331"/>
                    </a:lnTo>
                    <a:lnTo>
                      <a:pt x="1145" y="335"/>
                    </a:lnTo>
                    <a:lnTo>
                      <a:pt x="1140" y="337"/>
                    </a:lnTo>
                    <a:lnTo>
                      <a:pt x="1135" y="337"/>
                    </a:lnTo>
                    <a:lnTo>
                      <a:pt x="1135" y="337"/>
                    </a:lnTo>
                    <a:lnTo>
                      <a:pt x="1126" y="337"/>
                    </a:lnTo>
                    <a:lnTo>
                      <a:pt x="1121" y="336"/>
                    </a:lnTo>
                    <a:lnTo>
                      <a:pt x="1115" y="334"/>
                    </a:lnTo>
                    <a:lnTo>
                      <a:pt x="1109" y="330"/>
                    </a:lnTo>
                    <a:lnTo>
                      <a:pt x="1101" y="323"/>
                    </a:lnTo>
                    <a:lnTo>
                      <a:pt x="1094" y="315"/>
                    </a:lnTo>
                    <a:lnTo>
                      <a:pt x="1087" y="307"/>
                    </a:lnTo>
                    <a:lnTo>
                      <a:pt x="1079" y="300"/>
                    </a:lnTo>
                    <a:lnTo>
                      <a:pt x="1075" y="298"/>
                    </a:lnTo>
                    <a:lnTo>
                      <a:pt x="1069" y="296"/>
                    </a:lnTo>
                    <a:lnTo>
                      <a:pt x="1062" y="294"/>
                    </a:lnTo>
                    <a:lnTo>
                      <a:pt x="1054" y="294"/>
                    </a:lnTo>
                    <a:lnTo>
                      <a:pt x="1054" y="294"/>
                    </a:lnTo>
                    <a:lnTo>
                      <a:pt x="1048" y="294"/>
                    </a:lnTo>
                    <a:lnTo>
                      <a:pt x="1042" y="297"/>
                    </a:lnTo>
                    <a:lnTo>
                      <a:pt x="1038" y="300"/>
                    </a:lnTo>
                    <a:lnTo>
                      <a:pt x="1033" y="302"/>
                    </a:lnTo>
                    <a:lnTo>
                      <a:pt x="1029" y="306"/>
                    </a:lnTo>
                    <a:lnTo>
                      <a:pt x="1024" y="309"/>
                    </a:lnTo>
                    <a:lnTo>
                      <a:pt x="1017" y="312"/>
                    </a:lnTo>
                    <a:lnTo>
                      <a:pt x="1010" y="312"/>
                    </a:lnTo>
                    <a:lnTo>
                      <a:pt x="1010" y="312"/>
                    </a:lnTo>
                    <a:lnTo>
                      <a:pt x="1003" y="312"/>
                    </a:lnTo>
                    <a:lnTo>
                      <a:pt x="996" y="310"/>
                    </a:lnTo>
                    <a:lnTo>
                      <a:pt x="990" y="307"/>
                    </a:lnTo>
                    <a:lnTo>
                      <a:pt x="985" y="305"/>
                    </a:lnTo>
                    <a:lnTo>
                      <a:pt x="980" y="300"/>
                    </a:lnTo>
                    <a:lnTo>
                      <a:pt x="976" y="294"/>
                    </a:lnTo>
                    <a:lnTo>
                      <a:pt x="973" y="289"/>
                    </a:lnTo>
                    <a:lnTo>
                      <a:pt x="973" y="283"/>
                    </a:lnTo>
                    <a:lnTo>
                      <a:pt x="973" y="283"/>
                    </a:lnTo>
                    <a:lnTo>
                      <a:pt x="975" y="274"/>
                    </a:lnTo>
                    <a:lnTo>
                      <a:pt x="977" y="266"/>
                    </a:lnTo>
                    <a:lnTo>
                      <a:pt x="981" y="259"/>
                    </a:lnTo>
                    <a:lnTo>
                      <a:pt x="986" y="252"/>
                    </a:lnTo>
                    <a:lnTo>
                      <a:pt x="991" y="245"/>
                    </a:lnTo>
                    <a:lnTo>
                      <a:pt x="995" y="237"/>
                    </a:lnTo>
                    <a:lnTo>
                      <a:pt x="998" y="229"/>
                    </a:lnTo>
                    <a:lnTo>
                      <a:pt x="999" y="221"/>
                    </a:lnTo>
                    <a:lnTo>
                      <a:pt x="999" y="221"/>
                    </a:lnTo>
                    <a:lnTo>
                      <a:pt x="999" y="215"/>
                    </a:lnTo>
                    <a:lnTo>
                      <a:pt x="996" y="210"/>
                    </a:lnTo>
                    <a:lnTo>
                      <a:pt x="992" y="203"/>
                    </a:lnTo>
                    <a:lnTo>
                      <a:pt x="986" y="194"/>
                    </a:lnTo>
                    <a:lnTo>
                      <a:pt x="985" y="190"/>
                    </a:lnTo>
                    <a:lnTo>
                      <a:pt x="984" y="183"/>
                    </a:lnTo>
                    <a:lnTo>
                      <a:pt x="984" y="183"/>
                    </a:lnTo>
                    <a:lnTo>
                      <a:pt x="985" y="179"/>
                    </a:lnTo>
                    <a:lnTo>
                      <a:pt x="986" y="176"/>
                    </a:lnTo>
                    <a:lnTo>
                      <a:pt x="992" y="170"/>
                    </a:lnTo>
                    <a:lnTo>
                      <a:pt x="998" y="164"/>
                    </a:lnTo>
                    <a:lnTo>
                      <a:pt x="1001" y="161"/>
                    </a:lnTo>
                    <a:lnTo>
                      <a:pt x="1002" y="157"/>
                    </a:lnTo>
                    <a:lnTo>
                      <a:pt x="1002" y="157"/>
                    </a:lnTo>
                    <a:lnTo>
                      <a:pt x="1011" y="130"/>
                    </a:lnTo>
                    <a:lnTo>
                      <a:pt x="1019" y="100"/>
                    </a:lnTo>
                    <a:lnTo>
                      <a:pt x="1023" y="85"/>
                    </a:lnTo>
                    <a:lnTo>
                      <a:pt x="1026" y="70"/>
                    </a:lnTo>
                    <a:lnTo>
                      <a:pt x="1028" y="55"/>
                    </a:lnTo>
                    <a:lnTo>
                      <a:pt x="1029" y="40"/>
                    </a:lnTo>
                    <a:lnTo>
                      <a:pt x="1029" y="40"/>
                    </a:lnTo>
                    <a:lnTo>
                      <a:pt x="1028" y="30"/>
                    </a:lnTo>
                    <a:lnTo>
                      <a:pt x="1026" y="22"/>
                    </a:lnTo>
                    <a:lnTo>
                      <a:pt x="1024" y="15"/>
                    </a:lnTo>
                    <a:lnTo>
                      <a:pt x="1021" y="9"/>
                    </a:lnTo>
                    <a:lnTo>
                      <a:pt x="1015" y="4"/>
                    </a:lnTo>
                    <a:lnTo>
                      <a:pt x="1008" y="2"/>
                    </a:lnTo>
                    <a:lnTo>
                      <a:pt x="999" y="1"/>
                    </a:lnTo>
                    <a:lnTo>
                      <a:pt x="987" y="0"/>
                    </a:lnTo>
                    <a:lnTo>
                      <a:pt x="987" y="0"/>
                    </a:lnTo>
                    <a:lnTo>
                      <a:pt x="979" y="0"/>
                    </a:lnTo>
                    <a:lnTo>
                      <a:pt x="971" y="1"/>
                    </a:lnTo>
                    <a:lnTo>
                      <a:pt x="963" y="3"/>
                    </a:lnTo>
                    <a:lnTo>
                      <a:pt x="956" y="6"/>
                    </a:lnTo>
                    <a:lnTo>
                      <a:pt x="944" y="11"/>
                    </a:lnTo>
                    <a:lnTo>
                      <a:pt x="932" y="21"/>
                    </a:lnTo>
                    <a:lnTo>
                      <a:pt x="922" y="30"/>
                    </a:lnTo>
                    <a:lnTo>
                      <a:pt x="911" y="40"/>
                    </a:lnTo>
                    <a:lnTo>
                      <a:pt x="893" y="62"/>
                    </a:lnTo>
                    <a:lnTo>
                      <a:pt x="893" y="62"/>
                    </a:lnTo>
                    <a:lnTo>
                      <a:pt x="866" y="62"/>
                    </a:lnTo>
                    <a:lnTo>
                      <a:pt x="866" y="62"/>
                    </a:lnTo>
                    <a:lnTo>
                      <a:pt x="866" y="62"/>
                    </a:lnTo>
                    <a:lnTo>
                      <a:pt x="854" y="68"/>
                    </a:lnTo>
                    <a:lnTo>
                      <a:pt x="843" y="73"/>
                    </a:lnTo>
                    <a:lnTo>
                      <a:pt x="833" y="80"/>
                    </a:lnTo>
                    <a:lnTo>
                      <a:pt x="824" y="87"/>
                    </a:lnTo>
                    <a:lnTo>
                      <a:pt x="816" y="94"/>
                    </a:lnTo>
                    <a:lnTo>
                      <a:pt x="808" y="102"/>
                    </a:lnTo>
                    <a:lnTo>
                      <a:pt x="794" y="119"/>
                    </a:lnTo>
                    <a:lnTo>
                      <a:pt x="780" y="137"/>
                    </a:lnTo>
                    <a:lnTo>
                      <a:pt x="765" y="154"/>
                    </a:lnTo>
                    <a:lnTo>
                      <a:pt x="757" y="163"/>
                    </a:lnTo>
                    <a:lnTo>
                      <a:pt x="748" y="171"/>
                    </a:lnTo>
                    <a:lnTo>
                      <a:pt x="739" y="179"/>
                    </a:lnTo>
                    <a:lnTo>
                      <a:pt x="727" y="186"/>
                    </a:lnTo>
                    <a:lnTo>
                      <a:pt x="727" y="186"/>
                    </a:lnTo>
                    <a:lnTo>
                      <a:pt x="723" y="190"/>
                    </a:lnTo>
                    <a:lnTo>
                      <a:pt x="718" y="193"/>
                    </a:lnTo>
                    <a:lnTo>
                      <a:pt x="708" y="197"/>
                    </a:lnTo>
                    <a:lnTo>
                      <a:pt x="695" y="200"/>
                    </a:lnTo>
                    <a:lnTo>
                      <a:pt x="683" y="201"/>
                    </a:lnTo>
                    <a:lnTo>
                      <a:pt x="672" y="203"/>
                    </a:lnTo>
                    <a:lnTo>
                      <a:pt x="660" y="207"/>
                    </a:lnTo>
                    <a:lnTo>
                      <a:pt x="650" y="210"/>
                    </a:lnTo>
                    <a:lnTo>
                      <a:pt x="647" y="213"/>
                    </a:lnTo>
                    <a:lnTo>
                      <a:pt x="642" y="216"/>
                    </a:lnTo>
                    <a:lnTo>
                      <a:pt x="642" y="216"/>
                    </a:lnTo>
                    <a:lnTo>
                      <a:pt x="622" y="238"/>
                    </a:lnTo>
                    <a:lnTo>
                      <a:pt x="612" y="248"/>
                    </a:lnTo>
                    <a:lnTo>
                      <a:pt x="601" y="259"/>
                    </a:lnTo>
                    <a:lnTo>
                      <a:pt x="588" y="268"/>
                    </a:lnTo>
                    <a:lnTo>
                      <a:pt x="581" y="273"/>
                    </a:lnTo>
                    <a:lnTo>
                      <a:pt x="574" y="276"/>
                    </a:lnTo>
                    <a:lnTo>
                      <a:pt x="566" y="278"/>
                    </a:lnTo>
                    <a:lnTo>
                      <a:pt x="558" y="281"/>
                    </a:lnTo>
                    <a:lnTo>
                      <a:pt x="549" y="282"/>
                    </a:lnTo>
                    <a:lnTo>
                      <a:pt x="540" y="283"/>
                    </a:lnTo>
                    <a:lnTo>
                      <a:pt x="540" y="283"/>
                    </a:lnTo>
                    <a:lnTo>
                      <a:pt x="529" y="283"/>
                    </a:lnTo>
                    <a:lnTo>
                      <a:pt x="520" y="284"/>
                    </a:lnTo>
                    <a:lnTo>
                      <a:pt x="503" y="287"/>
                    </a:lnTo>
                    <a:lnTo>
                      <a:pt x="488" y="293"/>
                    </a:lnTo>
                    <a:lnTo>
                      <a:pt x="473" y="299"/>
                    </a:lnTo>
                    <a:lnTo>
                      <a:pt x="458" y="305"/>
                    </a:lnTo>
                    <a:lnTo>
                      <a:pt x="444" y="310"/>
                    </a:lnTo>
                    <a:lnTo>
                      <a:pt x="428" y="314"/>
                    </a:lnTo>
                    <a:lnTo>
                      <a:pt x="420" y="315"/>
                    </a:lnTo>
                    <a:lnTo>
                      <a:pt x="411" y="315"/>
                    </a:lnTo>
                    <a:lnTo>
                      <a:pt x="411" y="315"/>
                    </a:lnTo>
                    <a:lnTo>
                      <a:pt x="403" y="315"/>
                    </a:lnTo>
                    <a:lnTo>
                      <a:pt x="396" y="314"/>
                    </a:lnTo>
                    <a:lnTo>
                      <a:pt x="389" y="312"/>
                    </a:lnTo>
                    <a:lnTo>
                      <a:pt x="383" y="309"/>
                    </a:lnTo>
                    <a:lnTo>
                      <a:pt x="373" y="302"/>
                    </a:lnTo>
                    <a:lnTo>
                      <a:pt x="362" y="296"/>
                    </a:lnTo>
                    <a:lnTo>
                      <a:pt x="353" y="287"/>
                    </a:lnTo>
                    <a:lnTo>
                      <a:pt x="343" y="282"/>
                    </a:lnTo>
                    <a:lnTo>
                      <a:pt x="337" y="278"/>
                    </a:lnTo>
                    <a:lnTo>
                      <a:pt x="332" y="277"/>
                    </a:lnTo>
                    <a:lnTo>
                      <a:pt x="326" y="276"/>
                    </a:lnTo>
                    <a:lnTo>
                      <a:pt x="319" y="275"/>
                    </a:lnTo>
                    <a:lnTo>
                      <a:pt x="319" y="275"/>
                    </a:lnTo>
                    <a:lnTo>
                      <a:pt x="307" y="276"/>
                    </a:lnTo>
                    <a:lnTo>
                      <a:pt x="297" y="278"/>
                    </a:lnTo>
                    <a:lnTo>
                      <a:pt x="286" y="281"/>
                    </a:lnTo>
                    <a:lnTo>
                      <a:pt x="276" y="284"/>
                    </a:lnTo>
                    <a:lnTo>
                      <a:pt x="258" y="291"/>
                    </a:lnTo>
                    <a:lnTo>
                      <a:pt x="248" y="293"/>
                    </a:lnTo>
                    <a:lnTo>
                      <a:pt x="238" y="294"/>
                    </a:lnTo>
                    <a:lnTo>
                      <a:pt x="238" y="294"/>
                    </a:lnTo>
                    <a:lnTo>
                      <a:pt x="95" y="294"/>
                    </a:lnTo>
                    <a:lnTo>
                      <a:pt x="95" y="294"/>
                    </a:lnTo>
                    <a:lnTo>
                      <a:pt x="80" y="296"/>
                    </a:lnTo>
                    <a:lnTo>
                      <a:pt x="68" y="298"/>
                    </a:lnTo>
                    <a:lnTo>
                      <a:pt x="56" y="304"/>
                    </a:lnTo>
                    <a:lnTo>
                      <a:pt x="47" y="309"/>
                    </a:lnTo>
                    <a:lnTo>
                      <a:pt x="38" y="316"/>
                    </a:lnTo>
                    <a:lnTo>
                      <a:pt x="31" y="324"/>
                    </a:lnTo>
                    <a:lnTo>
                      <a:pt x="24" y="334"/>
                    </a:lnTo>
                    <a:lnTo>
                      <a:pt x="18" y="342"/>
                    </a:lnTo>
                    <a:lnTo>
                      <a:pt x="18" y="342"/>
                    </a:lnTo>
                    <a:lnTo>
                      <a:pt x="15" y="340"/>
                    </a:lnTo>
                    <a:lnTo>
                      <a:pt x="13" y="339"/>
                    </a:lnTo>
                    <a:lnTo>
                      <a:pt x="13" y="338"/>
                    </a:lnTo>
                    <a:lnTo>
                      <a:pt x="10" y="337"/>
                    </a:lnTo>
                    <a:lnTo>
                      <a:pt x="10" y="337"/>
                    </a:lnTo>
                    <a:lnTo>
                      <a:pt x="7" y="344"/>
                    </a:lnTo>
                    <a:lnTo>
                      <a:pt x="5" y="350"/>
                    </a:lnTo>
                    <a:lnTo>
                      <a:pt x="1" y="358"/>
                    </a:lnTo>
                    <a:lnTo>
                      <a:pt x="0" y="367"/>
                    </a:lnTo>
                    <a:lnTo>
                      <a:pt x="1" y="371"/>
                    </a:lnTo>
                    <a:lnTo>
                      <a:pt x="1" y="376"/>
                    </a:lnTo>
                    <a:lnTo>
                      <a:pt x="3" y="381"/>
                    </a:lnTo>
                    <a:lnTo>
                      <a:pt x="6" y="385"/>
                    </a:lnTo>
                    <a:lnTo>
                      <a:pt x="10" y="389"/>
                    </a:lnTo>
                    <a:lnTo>
                      <a:pt x="15" y="392"/>
                    </a:lnTo>
                    <a:lnTo>
                      <a:pt x="15" y="392"/>
                    </a:lnTo>
                    <a:lnTo>
                      <a:pt x="25" y="397"/>
                    </a:lnTo>
                    <a:lnTo>
                      <a:pt x="32" y="399"/>
                    </a:lnTo>
                    <a:lnTo>
                      <a:pt x="39" y="400"/>
                    </a:lnTo>
                    <a:lnTo>
                      <a:pt x="41" y="400"/>
                    </a:lnTo>
                    <a:lnTo>
                      <a:pt x="44" y="401"/>
                    </a:lnTo>
                    <a:lnTo>
                      <a:pt x="54" y="407"/>
                    </a:lnTo>
                    <a:lnTo>
                      <a:pt x="54" y="407"/>
                    </a:lnTo>
                    <a:lnTo>
                      <a:pt x="63" y="412"/>
                    </a:lnTo>
                    <a:lnTo>
                      <a:pt x="70" y="414"/>
                    </a:lnTo>
                    <a:lnTo>
                      <a:pt x="80" y="418"/>
                    </a:lnTo>
                    <a:lnTo>
                      <a:pt x="83" y="420"/>
                    </a:lnTo>
                    <a:lnTo>
                      <a:pt x="83" y="423"/>
                    </a:lnTo>
                    <a:lnTo>
                      <a:pt x="79" y="429"/>
                    </a:lnTo>
                    <a:lnTo>
                      <a:pt x="72" y="437"/>
                    </a:lnTo>
                    <a:lnTo>
                      <a:pt x="72" y="437"/>
                    </a:lnTo>
                    <a:lnTo>
                      <a:pt x="69" y="442"/>
                    </a:lnTo>
                    <a:lnTo>
                      <a:pt x="67" y="447"/>
                    </a:lnTo>
                    <a:lnTo>
                      <a:pt x="66" y="452"/>
                    </a:lnTo>
                    <a:lnTo>
                      <a:pt x="66" y="458"/>
                    </a:lnTo>
                    <a:lnTo>
                      <a:pt x="67" y="461"/>
                    </a:lnTo>
                    <a:lnTo>
                      <a:pt x="69" y="466"/>
                    </a:lnTo>
                    <a:lnTo>
                      <a:pt x="71" y="468"/>
                    </a:lnTo>
                    <a:lnTo>
                      <a:pt x="75" y="472"/>
                    </a:lnTo>
                    <a:lnTo>
                      <a:pt x="78" y="473"/>
                    </a:lnTo>
                    <a:lnTo>
                      <a:pt x="83" y="474"/>
                    </a:lnTo>
                    <a:lnTo>
                      <a:pt x="87" y="474"/>
                    </a:lnTo>
                    <a:lnTo>
                      <a:pt x="93" y="474"/>
                    </a:lnTo>
                    <a:lnTo>
                      <a:pt x="99" y="472"/>
                    </a:lnTo>
                    <a:lnTo>
                      <a:pt x="105" y="469"/>
                    </a:lnTo>
                    <a:lnTo>
                      <a:pt x="110" y="465"/>
                    </a:lnTo>
                    <a:lnTo>
                      <a:pt x="117" y="459"/>
                    </a:lnTo>
                    <a:lnTo>
                      <a:pt x="117" y="459"/>
                    </a:lnTo>
                    <a:lnTo>
                      <a:pt x="128" y="449"/>
                    </a:lnTo>
                    <a:lnTo>
                      <a:pt x="137" y="441"/>
                    </a:lnTo>
                    <a:lnTo>
                      <a:pt x="144" y="436"/>
                    </a:lnTo>
                    <a:lnTo>
                      <a:pt x="152" y="435"/>
                    </a:lnTo>
                    <a:lnTo>
                      <a:pt x="154" y="435"/>
                    </a:lnTo>
                    <a:lnTo>
                      <a:pt x="158" y="436"/>
                    </a:lnTo>
                    <a:lnTo>
                      <a:pt x="163" y="441"/>
                    </a:lnTo>
                    <a:lnTo>
                      <a:pt x="168" y="446"/>
                    </a:lnTo>
                    <a:lnTo>
                      <a:pt x="173" y="454"/>
                    </a:lnTo>
                    <a:lnTo>
                      <a:pt x="173" y="454"/>
                    </a:lnTo>
                    <a:lnTo>
                      <a:pt x="183" y="472"/>
                    </a:lnTo>
                    <a:lnTo>
                      <a:pt x="187" y="477"/>
                    </a:lnTo>
                    <a:lnTo>
                      <a:pt x="192" y="481"/>
                    </a:lnTo>
                    <a:lnTo>
                      <a:pt x="198" y="483"/>
                    </a:lnTo>
                    <a:lnTo>
                      <a:pt x="202" y="482"/>
                    </a:lnTo>
                    <a:lnTo>
                      <a:pt x="207" y="480"/>
                    </a:lnTo>
                    <a:lnTo>
                      <a:pt x="213" y="474"/>
                    </a:lnTo>
                    <a:lnTo>
                      <a:pt x="213" y="474"/>
                    </a:lnTo>
                    <a:lnTo>
                      <a:pt x="219" y="469"/>
                    </a:lnTo>
                    <a:lnTo>
                      <a:pt x="223" y="467"/>
                    </a:lnTo>
                    <a:lnTo>
                      <a:pt x="228" y="467"/>
                    </a:lnTo>
                    <a:lnTo>
                      <a:pt x="234" y="468"/>
                    </a:lnTo>
                    <a:lnTo>
                      <a:pt x="238" y="473"/>
                    </a:lnTo>
                    <a:lnTo>
                      <a:pt x="243" y="480"/>
                    </a:lnTo>
                    <a:lnTo>
                      <a:pt x="248" y="488"/>
                    </a:lnTo>
                    <a:lnTo>
                      <a:pt x="253" y="499"/>
                    </a:lnTo>
                    <a:lnTo>
                      <a:pt x="253" y="499"/>
                    </a:lnTo>
                    <a:lnTo>
                      <a:pt x="265" y="519"/>
                    </a:lnTo>
                    <a:lnTo>
                      <a:pt x="269" y="528"/>
                    </a:lnTo>
                    <a:lnTo>
                      <a:pt x="271" y="536"/>
                    </a:lnTo>
                    <a:lnTo>
                      <a:pt x="274" y="543"/>
                    </a:lnTo>
                    <a:lnTo>
                      <a:pt x="274" y="550"/>
                    </a:lnTo>
                    <a:lnTo>
                      <a:pt x="274" y="557"/>
                    </a:lnTo>
                    <a:lnTo>
                      <a:pt x="271" y="562"/>
                    </a:lnTo>
                    <a:lnTo>
                      <a:pt x="271" y="562"/>
                    </a:lnTo>
                    <a:lnTo>
                      <a:pt x="269" y="566"/>
                    </a:lnTo>
                    <a:lnTo>
                      <a:pt x="269" y="569"/>
                    </a:lnTo>
                    <a:lnTo>
                      <a:pt x="271" y="572"/>
                    </a:lnTo>
                    <a:lnTo>
                      <a:pt x="275" y="575"/>
                    </a:lnTo>
                    <a:lnTo>
                      <a:pt x="284" y="582"/>
                    </a:lnTo>
                    <a:lnTo>
                      <a:pt x="298" y="591"/>
                    </a:lnTo>
                    <a:lnTo>
                      <a:pt x="298" y="591"/>
                    </a:lnTo>
                    <a:lnTo>
                      <a:pt x="309" y="602"/>
                    </a:lnTo>
                    <a:lnTo>
                      <a:pt x="314" y="606"/>
                    </a:lnTo>
                    <a:lnTo>
                      <a:pt x="316" y="611"/>
                    </a:lnTo>
                    <a:lnTo>
                      <a:pt x="316" y="614"/>
                    </a:lnTo>
                    <a:lnTo>
                      <a:pt x="315" y="618"/>
                    </a:lnTo>
                    <a:lnTo>
                      <a:pt x="312" y="621"/>
                    </a:lnTo>
                    <a:lnTo>
                      <a:pt x="305" y="625"/>
                    </a:lnTo>
                    <a:lnTo>
                      <a:pt x="305" y="625"/>
                    </a:lnTo>
                    <a:lnTo>
                      <a:pt x="297" y="627"/>
                    </a:lnTo>
                    <a:lnTo>
                      <a:pt x="292" y="630"/>
                    </a:lnTo>
                    <a:lnTo>
                      <a:pt x="289" y="634"/>
                    </a:lnTo>
                    <a:lnTo>
                      <a:pt x="289" y="638"/>
                    </a:lnTo>
                    <a:lnTo>
                      <a:pt x="289" y="643"/>
                    </a:lnTo>
                    <a:lnTo>
                      <a:pt x="292" y="649"/>
                    </a:lnTo>
                    <a:lnTo>
                      <a:pt x="297" y="655"/>
                    </a:lnTo>
                    <a:lnTo>
                      <a:pt x="305" y="660"/>
                    </a:lnTo>
                    <a:lnTo>
                      <a:pt x="305" y="660"/>
                    </a:lnTo>
                    <a:lnTo>
                      <a:pt x="315" y="673"/>
                    </a:lnTo>
                    <a:lnTo>
                      <a:pt x="323" y="683"/>
                    </a:lnTo>
                    <a:lnTo>
                      <a:pt x="330" y="693"/>
                    </a:lnTo>
                    <a:lnTo>
                      <a:pt x="335" y="697"/>
                    </a:lnTo>
                    <a:lnTo>
                      <a:pt x="342" y="702"/>
                    </a:lnTo>
                    <a:lnTo>
                      <a:pt x="342" y="702"/>
                    </a:lnTo>
                    <a:lnTo>
                      <a:pt x="349" y="706"/>
                    </a:lnTo>
                    <a:lnTo>
                      <a:pt x="354" y="712"/>
                    </a:lnTo>
                    <a:lnTo>
                      <a:pt x="359" y="718"/>
                    </a:lnTo>
                    <a:lnTo>
                      <a:pt x="364" y="724"/>
                    </a:lnTo>
                    <a:lnTo>
                      <a:pt x="369" y="734"/>
                    </a:lnTo>
                    <a:lnTo>
                      <a:pt x="370" y="739"/>
                    </a:lnTo>
                    <a:lnTo>
                      <a:pt x="370" y="739"/>
                    </a:lnTo>
                    <a:lnTo>
                      <a:pt x="389" y="726"/>
                    </a:lnTo>
                    <a:lnTo>
                      <a:pt x="406" y="714"/>
                    </a:lnTo>
                    <a:lnTo>
                      <a:pt x="423" y="704"/>
                    </a:lnTo>
                    <a:lnTo>
                      <a:pt x="439" y="696"/>
                    </a:lnTo>
                    <a:lnTo>
                      <a:pt x="454" y="690"/>
                    </a:lnTo>
                    <a:lnTo>
                      <a:pt x="467" y="684"/>
                    </a:lnTo>
                    <a:lnTo>
                      <a:pt x="479" y="682"/>
                    </a:lnTo>
                    <a:lnTo>
                      <a:pt x="489" y="680"/>
                    </a:lnTo>
                    <a:lnTo>
                      <a:pt x="489" y="680"/>
                    </a:lnTo>
                    <a:lnTo>
                      <a:pt x="514" y="678"/>
                    </a:lnTo>
                    <a:lnTo>
                      <a:pt x="537" y="675"/>
                    </a:lnTo>
                    <a:lnTo>
                      <a:pt x="574" y="671"/>
                    </a:lnTo>
                    <a:lnTo>
                      <a:pt x="602" y="665"/>
                    </a:lnTo>
                    <a:lnTo>
                      <a:pt x="621" y="659"/>
                    </a:lnTo>
                    <a:lnTo>
                      <a:pt x="635" y="653"/>
                    </a:lnTo>
                    <a:lnTo>
                      <a:pt x="645" y="649"/>
                    </a:lnTo>
                    <a:lnTo>
                      <a:pt x="654" y="646"/>
                    </a:lnTo>
                    <a:lnTo>
                      <a:pt x="657" y="645"/>
                    </a:lnTo>
                    <a:lnTo>
                      <a:pt x="660" y="646"/>
                    </a:lnTo>
                    <a:lnTo>
                      <a:pt x="660" y="646"/>
                    </a:lnTo>
                    <a:lnTo>
                      <a:pt x="677" y="649"/>
                    </a:lnTo>
                    <a:lnTo>
                      <a:pt x="692" y="652"/>
                    </a:lnTo>
                    <a:lnTo>
                      <a:pt x="706" y="658"/>
                    </a:lnTo>
                    <a:lnTo>
                      <a:pt x="723" y="665"/>
                    </a:lnTo>
                    <a:lnTo>
                      <a:pt x="739" y="673"/>
                    </a:lnTo>
                    <a:lnTo>
                      <a:pt x="754" y="682"/>
                    </a:lnTo>
                    <a:lnTo>
                      <a:pt x="770" y="693"/>
                    </a:lnTo>
                    <a:lnTo>
                      <a:pt x="786" y="704"/>
                    </a:lnTo>
                    <a:lnTo>
                      <a:pt x="817" y="729"/>
                    </a:lnTo>
                    <a:lnTo>
                      <a:pt x="848" y="757"/>
                    </a:lnTo>
                    <a:lnTo>
                      <a:pt x="879" y="786"/>
                    </a:lnTo>
                    <a:lnTo>
                      <a:pt x="910" y="817"/>
                    </a:lnTo>
                    <a:lnTo>
                      <a:pt x="968" y="877"/>
                    </a:lnTo>
                    <a:lnTo>
                      <a:pt x="1022" y="933"/>
                    </a:lnTo>
                    <a:lnTo>
                      <a:pt x="1046" y="956"/>
                    </a:lnTo>
                    <a:lnTo>
                      <a:pt x="1069" y="977"/>
                    </a:lnTo>
                    <a:lnTo>
                      <a:pt x="1079" y="985"/>
                    </a:lnTo>
                    <a:lnTo>
                      <a:pt x="1090" y="992"/>
                    </a:lnTo>
                    <a:lnTo>
                      <a:pt x="1100" y="997"/>
                    </a:lnTo>
                    <a:lnTo>
                      <a:pt x="1109" y="1002"/>
                    </a:lnTo>
                    <a:lnTo>
                      <a:pt x="1109" y="1002"/>
                    </a:lnTo>
                    <a:lnTo>
                      <a:pt x="1120" y="1006"/>
                    </a:lnTo>
                    <a:lnTo>
                      <a:pt x="1130" y="1008"/>
                    </a:lnTo>
                    <a:lnTo>
                      <a:pt x="1140" y="1007"/>
                    </a:lnTo>
                    <a:lnTo>
                      <a:pt x="1149" y="1006"/>
                    </a:lnTo>
                    <a:lnTo>
                      <a:pt x="1159" y="1002"/>
                    </a:lnTo>
                    <a:lnTo>
                      <a:pt x="1168" y="997"/>
                    </a:lnTo>
                    <a:lnTo>
                      <a:pt x="1187" y="986"/>
                    </a:lnTo>
                    <a:lnTo>
                      <a:pt x="1206" y="974"/>
                    </a:lnTo>
                    <a:lnTo>
                      <a:pt x="1225" y="963"/>
                    </a:lnTo>
                    <a:lnTo>
                      <a:pt x="1236" y="958"/>
                    </a:lnTo>
                    <a:lnTo>
                      <a:pt x="1247" y="955"/>
                    </a:lnTo>
                    <a:lnTo>
                      <a:pt x="1259" y="953"/>
                    </a:lnTo>
                    <a:lnTo>
                      <a:pt x="1270" y="951"/>
                    </a:lnTo>
                    <a:lnTo>
                      <a:pt x="1270" y="951"/>
                    </a:lnTo>
                    <a:lnTo>
                      <a:pt x="1314" y="951"/>
                    </a:lnTo>
                    <a:lnTo>
                      <a:pt x="1351" y="953"/>
                    </a:lnTo>
                    <a:lnTo>
                      <a:pt x="1403" y="955"/>
                    </a:lnTo>
                    <a:lnTo>
                      <a:pt x="1403" y="955"/>
                    </a:lnTo>
                    <a:lnTo>
                      <a:pt x="1418" y="922"/>
                    </a:lnTo>
                    <a:lnTo>
                      <a:pt x="1426" y="870"/>
                    </a:lnTo>
                    <a:lnTo>
                      <a:pt x="1439" y="851"/>
                    </a:lnTo>
                    <a:lnTo>
                      <a:pt x="1439" y="851"/>
                    </a:lnTo>
                    <a:lnTo>
                      <a:pt x="1439" y="851"/>
                    </a:lnTo>
                    <a:lnTo>
                      <a:pt x="1439" y="851"/>
                    </a:lnTo>
                    <a:lnTo>
                      <a:pt x="1439" y="850"/>
                    </a:lnTo>
                    <a:lnTo>
                      <a:pt x="1442" y="847"/>
                    </a:lnTo>
                    <a:lnTo>
                      <a:pt x="1444" y="842"/>
                    </a:lnTo>
                    <a:lnTo>
                      <a:pt x="1444" y="841"/>
                    </a:lnTo>
                    <a:lnTo>
                      <a:pt x="1443" y="841"/>
                    </a:lnTo>
                    <a:lnTo>
                      <a:pt x="1443" y="841"/>
                    </a:lnTo>
                    <a:lnTo>
                      <a:pt x="1443" y="84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4" name="Freeform 100"/>
              <p:cNvSpPr>
                <a:spLocks/>
              </p:cNvSpPr>
              <p:nvPr/>
            </p:nvSpPr>
            <p:spPr bwMode="auto">
              <a:xfrm>
                <a:off x="6983694" y="4358776"/>
                <a:ext cx="1124769" cy="1511555"/>
              </a:xfrm>
              <a:custGeom>
                <a:avLst/>
                <a:gdLst/>
                <a:ahLst/>
                <a:cxnLst>
                  <a:cxn ang="0">
                    <a:pos x="1756" y="1708"/>
                  </a:cxn>
                  <a:cxn ang="0">
                    <a:pos x="1782" y="1553"/>
                  </a:cxn>
                  <a:cxn ang="0">
                    <a:pos x="1704" y="1391"/>
                  </a:cxn>
                  <a:cxn ang="0">
                    <a:pos x="1649" y="1210"/>
                  </a:cxn>
                  <a:cxn ang="0">
                    <a:pos x="1613" y="918"/>
                  </a:cxn>
                  <a:cxn ang="0">
                    <a:pos x="1655" y="827"/>
                  </a:cxn>
                  <a:cxn ang="0">
                    <a:pos x="1586" y="721"/>
                  </a:cxn>
                  <a:cxn ang="0">
                    <a:pos x="1507" y="567"/>
                  </a:cxn>
                  <a:cxn ang="0">
                    <a:pos x="1537" y="377"/>
                  </a:cxn>
                  <a:cxn ang="0">
                    <a:pos x="1578" y="272"/>
                  </a:cxn>
                  <a:cxn ang="0">
                    <a:pos x="1467" y="217"/>
                  </a:cxn>
                  <a:cxn ang="0">
                    <a:pos x="1387" y="249"/>
                  </a:cxn>
                  <a:cxn ang="0">
                    <a:pos x="1484" y="433"/>
                  </a:cxn>
                  <a:cxn ang="0">
                    <a:pos x="1339" y="322"/>
                  </a:cxn>
                  <a:cxn ang="0">
                    <a:pos x="1372" y="73"/>
                  </a:cxn>
                  <a:cxn ang="0">
                    <a:pos x="1278" y="223"/>
                  </a:cxn>
                  <a:cxn ang="0">
                    <a:pos x="1241" y="456"/>
                  </a:cxn>
                  <a:cxn ang="0">
                    <a:pos x="1224" y="680"/>
                  </a:cxn>
                  <a:cxn ang="0">
                    <a:pos x="1382" y="811"/>
                  </a:cxn>
                  <a:cxn ang="0">
                    <a:pos x="1399" y="949"/>
                  </a:cxn>
                  <a:cxn ang="0">
                    <a:pos x="1326" y="853"/>
                  </a:cxn>
                  <a:cxn ang="0">
                    <a:pos x="1214" y="712"/>
                  </a:cxn>
                  <a:cxn ang="0">
                    <a:pos x="1116" y="960"/>
                  </a:cxn>
                  <a:cxn ang="0">
                    <a:pos x="925" y="1033"/>
                  </a:cxn>
                  <a:cxn ang="0">
                    <a:pos x="836" y="935"/>
                  </a:cxn>
                  <a:cxn ang="0">
                    <a:pos x="970" y="1007"/>
                  </a:cxn>
                  <a:cxn ang="0">
                    <a:pos x="1154" y="775"/>
                  </a:cxn>
                  <a:cxn ang="0">
                    <a:pos x="1193" y="398"/>
                  </a:cxn>
                  <a:cxn ang="0">
                    <a:pos x="1207" y="215"/>
                  </a:cxn>
                  <a:cxn ang="0">
                    <a:pos x="1211" y="48"/>
                  </a:cxn>
                  <a:cxn ang="0">
                    <a:pos x="1050" y="120"/>
                  </a:cxn>
                  <a:cxn ang="0">
                    <a:pos x="896" y="288"/>
                  </a:cxn>
                  <a:cxn ang="0">
                    <a:pos x="829" y="475"/>
                  </a:cxn>
                  <a:cxn ang="0">
                    <a:pos x="904" y="637"/>
                  </a:cxn>
                  <a:cxn ang="0">
                    <a:pos x="771" y="540"/>
                  </a:cxn>
                  <a:cxn ang="0">
                    <a:pos x="722" y="612"/>
                  </a:cxn>
                  <a:cxn ang="0">
                    <a:pos x="707" y="744"/>
                  </a:cxn>
                  <a:cxn ang="0">
                    <a:pos x="369" y="946"/>
                  </a:cxn>
                  <a:cxn ang="0">
                    <a:pos x="224" y="994"/>
                  </a:cxn>
                  <a:cxn ang="0">
                    <a:pos x="88" y="1177"/>
                  </a:cxn>
                  <a:cxn ang="0">
                    <a:pos x="15" y="1408"/>
                  </a:cxn>
                  <a:cxn ang="0">
                    <a:pos x="146" y="1590"/>
                  </a:cxn>
                  <a:cxn ang="0">
                    <a:pos x="153" y="1860"/>
                  </a:cxn>
                  <a:cxn ang="0">
                    <a:pos x="239" y="2018"/>
                  </a:cxn>
                  <a:cxn ang="0">
                    <a:pos x="101" y="2245"/>
                  </a:cxn>
                  <a:cxn ang="0">
                    <a:pos x="114" y="2393"/>
                  </a:cxn>
                  <a:cxn ang="0">
                    <a:pos x="223" y="2477"/>
                  </a:cxn>
                  <a:cxn ang="0">
                    <a:pos x="305" y="2606"/>
                  </a:cxn>
                  <a:cxn ang="0">
                    <a:pos x="456" y="2660"/>
                  </a:cxn>
                  <a:cxn ang="0">
                    <a:pos x="514" y="2508"/>
                  </a:cxn>
                  <a:cxn ang="0">
                    <a:pos x="582" y="2380"/>
                  </a:cxn>
                  <a:cxn ang="0">
                    <a:pos x="524" y="2356"/>
                  </a:cxn>
                  <a:cxn ang="0">
                    <a:pos x="611" y="2199"/>
                  </a:cxn>
                  <a:cxn ang="0">
                    <a:pos x="650" y="2273"/>
                  </a:cxn>
                  <a:cxn ang="0">
                    <a:pos x="863" y="2313"/>
                  </a:cxn>
                  <a:cxn ang="0">
                    <a:pos x="991" y="2166"/>
                  </a:cxn>
                  <a:cxn ang="0">
                    <a:pos x="1124" y="1985"/>
                  </a:cxn>
                  <a:cxn ang="0">
                    <a:pos x="1350" y="2010"/>
                  </a:cxn>
                  <a:cxn ang="0">
                    <a:pos x="1536" y="2027"/>
                  </a:cxn>
                  <a:cxn ang="0">
                    <a:pos x="1655" y="2018"/>
                  </a:cxn>
                  <a:cxn ang="0">
                    <a:pos x="1739" y="1914"/>
                  </a:cxn>
                </a:cxnLst>
                <a:rect l="0" t="0" r="r" b="b"/>
                <a:pathLst>
                  <a:path w="1803" h="2669">
                    <a:moveTo>
                      <a:pt x="1677" y="1810"/>
                    </a:moveTo>
                    <a:lnTo>
                      <a:pt x="1677" y="1810"/>
                    </a:lnTo>
                    <a:lnTo>
                      <a:pt x="1685" y="1807"/>
                    </a:lnTo>
                    <a:lnTo>
                      <a:pt x="1691" y="1806"/>
                    </a:lnTo>
                    <a:lnTo>
                      <a:pt x="1697" y="1805"/>
                    </a:lnTo>
                    <a:lnTo>
                      <a:pt x="1704" y="1802"/>
                    </a:lnTo>
                    <a:lnTo>
                      <a:pt x="1704" y="1802"/>
                    </a:lnTo>
                    <a:lnTo>
                      <a:pt x="1707" y="1798"/>
                    </a:lnTo>
                    <a:lnTo>
                      <a:pt x="1710" y="1795"/>
                    </a:lnTo>
                    <a:lnTo>
                      <a:pt x="1711" y="1789"/>
                    </a:lnTo>
                    <a:lnTo>
                      <a:pt x="1712" y="1783"/>
                    </a:lnTo>
                    <a:lnTo>
                      <a:pt x="1713" y="1771"/>
                    </a:lnTo>
                    <a:lnTo>
                      <a:pt x="1715" y="1758"/>
                    </a:lnTo>
                    <a:lnTo>
                      <a:pt x="1715" y="1758"/>
                    </a:lnTo>
                    <a:lnTo>
                      <a:pt x="1716" y="1752"/>
                    </a:lnTo>
                    <a:lnTo>
                      <a:pt x="1719" y="1748"/>
                    </a:lnTo>
                    <a:lnTo>
                      <a:pt x="1726" y="1738"/>
                    </a:lnTo>
                    <a:lnTo>
                      <a:pt x="1733" y="1731"/>
                    </a:lnTo>
                    <a:lnTo>
                      <a:pt x="1741" y="1725"/>
                    </a:lnTo>
                    <a:lnTo>
                      <a:pt x="1749" y="1717"/>
                    </a:lnTo>
                    <a:lnTo>
                      <a:pt x="1756" y="1708"/>
                    </a:lnTo>
                    <a:lnTo>
                      <a:pt x="1759" y="1704"/>
                    </a:lnTo>
                    <a:lnTo>
                      <a:pt x="1760" y="1699"/>
                    </a:lnTo>
                    <a:lnTo>
                      <a:pt x="1761" y="1693"/>
                    </a:lnTo>
                    <a:lnTo>
                      <a:pt x="1762" y="1688"/>
                    </a:lnTo>
                    <a:lnTo>
                      <a:pt x="1762" y="1688"/>
                    </a:lnTo>
                    <a:lnTo>
                      <a:pt x="1761" y="1676"/>
                    </a:lnTo>
                    <a:lnTo>
                      <a:pt x="1758" y="1666"/>
                    </a:lnTo>
                    <a:lnTo>
                      <a:pt x="1754" y="1657"/>
                    </a:lnTo>
                    <a:lnTo>
                      <a:pt x="1750" y="1649"/>
                    </a:lnTo>
                    <a:lnTo>
                      <a:pt x="1741" y="1634"/>
                    </a:lnTo>
                    <a:lnTo>
                      <a:pt x="1737" y="1626"/>
                    </a:lnTo>
                    <a:lnTo>
                      <a:pt x="1736" y="1619"/>
                    </a:lnTo>
                    <a:lnTo>
                      <a:pt x="1736" y="1619"/>
                    </a:lnTo>
                    <a:lnTo>
                      <a:pt x="1737" y="1607"/>
                    </a:lnTo>
                    <a:lnTo>
                      <a:pt x="1739" y="1598"/>
                    </a:lnTo>
                    <a:lnTo>
                      <a:pt x="1743" y="1590"/>
                    </a:lnTo>
                    <a:lnTo>
                      <a:pt x="1746" y="1583"/>
                    </a:lnTo>
                    <a:lnTo>
                      <a:pt x="1752" y="1577"/>
                    </a:lnTo>
                    <a:lnTo>
                      <a:pt x="1758" y="1573"/>
                    </a:lnTo>
                    <a:lnTo>
                      <a:pt x="1769" y="1562"/>
                    </a:lnTo>
                    <a:lnTo>
                      <a:pt x="1782" y="1553"/>
                    </a:lnTo>
                    <a:lnTo>
                      <a:pt x="1788" y="1547"/>
                    </a:lnTo>
                    <a:lnTo>
                      <a:pt x="1792" y="1542"/>
                    </a:lnTo>
                    <a:lnTo>
                      <a:pt x="1797" y="1534"/>
                    </a:lnTo>
                    <a:lnTo>
                      <a:pt x="1800" y="1525"/>
                    </a:lnTo>
                    <a:lnTo>
                      <a:pt x="1803" y="1515"/>
                    </a:lnTo>
                    <a:lnTo>
                      <a:pt x="1803" y="1504"/>
                    </a:lnTo>
                    <a:lnTo>
                      <a:pt x="1803" y="1504"/>
                    </a:lnTo>
                    <a:lnTo>
                      <a:pt x="1802" y="1483"/>
                    </a:lnTo>
                    <a:lnTo>
                      <a:pt x="1799" y="1465"/>
                    </a:lnTo>
                    <a:lnTo>
                      <a:pt x="1797" y="1447"/>
                    </a:lnTo>
                    <a:lnTo>
                      <a:pt x="1795" y="1430"/>
                    </a:lnTo>
                    <a:lnTo>
                      <a:pt x="1795" y="1430"/>
                    </a:lnTo>
                    <a:lnTo>
                      <a:pt x="1784" y="1430"/>
                    </a:lnTo>
                    <a:lnTo>
                      <a:pt x="1771" y="1428"/>
                    </a:lnTo>
                    <a:lnTo>
                      <a:pt x="1756" y="1423"/>
                    </a:lnTo>
                    <a:lnTo>
                      <a:pt x="1739" y="1418"/>
                    </a:lnTo>
                    <a:lnTo>
                      <a:pt x="1726" y="1412"/>
                    </a:lnTo>
                    <a:lnTo>
                      <a:pt x="1714" y="1405"/>
                    </a:lnTo>
                    <a:lnTo>
                      <a:pt x="1710" y="1400"/>
                    </a:lnTo>
                    <a:lnTo>
                      <a:pt x="1706" y="1395"/>
                    </a:lnTo>
                    <a:lnTo>
                      <a:pt x="1704" y="1391"/>
                    </a:lnTo>
                    <a:lnTo>
                      <a:pt x="1704" y="1386"/>
                    </a:lnTo>
                    <a:lnTo>
                      <a:pt x="1704" y="1386"/>
                    </a:lnTo>
                    <a:lnTo>
                      <a:pt x="1704" y="1382"/>
                    </a:lnTo>
                    <a:lnTo>
                      <a:pt x="1705" y="1377"/>
                    </a:lnTo>
                    <a:lnTo>
                      <a:pt x="1710" y="1369"/>
                    </a:lnTo>
                    <a:lnTo>
                      <a:pt x="1714" y="1362"/>
                    </a:lnTo>
                    <a:lnTo>
                      <a:pt x="1719" y="1357"/>
                    </a:lnTo>
                    <a:lnTo>
                      <a:pt x="1719" y="1357"/>
                    </a:lnTo>
                    <a:lnTo>
                      <a:pt x="1715" y="1287"/>
                    </a:lnTo>
                    <a:lnTo>
                      <a:pt x="1715" y="1287"/>
                    </a:lnTo>
                    <a:lnTo>
                      <a:pt x="1715" y="1287"/>
                    </a:lnTo>
                    <a:lnTo>
                      <a:pt x="1692" y="1273"/>
                    </a:lnTo>
                    <a:lnTo>
                      <a:pt x="1681" y="1267"/>
                    </a:lnTo>
                    <a:lnTo>
                      <a:pt x="1670" y="1259"/>
                    </a:lnTo>
                    <a:lnTo>
                      <a:pt x="1661" y="1249"/>
                    </a:lnTo>
                    <a:lnTo>
                      <a:pt x="1658" y="1244"/>
                    </a:lnTo>
                    <a:lnTo>
                      <a:pt x="1654" y="1238"/>
                    </a:lnTo>
                    <a:lnTo>
                      <a:pt x="1652" y="1232"/>
                    </a:lnTo>
                    <a:lnTo>
                      <a:pt x="1650" y="1225"/>
                    </a:lnTo>
                    <a:lnTo>
                      <a:pt x="1649" y="1218"/>
                    </a:lnTo>
                    <a:lnTo>
                      <a:pt x="1649" y="1210"/>
                    </a:lnTo>
                    <a:lnTo>
                      <a:pt x="1649" y="1210"/>
                    </a:lnTo>
                    <a:lnTo>
                      <a:pt x="1649" y="1111"/>
                    </a:lnTo>
                    <a:lnTo>
                      <a:pt x="1649" y="1111"/>
                    </a:lnTo>
                    <a:lnTo>
                      <a:pt x="1647" y="1100"/>
                    </a:lnTo>
                    <a:lnTo>
                      <a:pt x="1645" y="1091"/>
                    </a:lnTo>
                    <a:lnTo>
                      <a:pt x="1643" y="1085"/>
                    </a:lnTo>
                    <a:lnTo>
                      <a:pt x="1638" y="1080"/>
                    </a:lnTo>
                    <a:lnTo>
                      <a:pt x="1628" y="1072"/>
                    </a:lnTo>
                    <a:lnTo>
                      <a:pt x="1622" y="1066"/>
                    </a:lnTo>
                    <a:lnTo>
                      <a:pt x="1615" y="1059"/>
                    </a:lnTo>
                    <a:lnTo>
                      <a:pt x="1615" y="1059"/>
                    </a:lnTo>
                    <a:lnTo>
                      <a:pt x="1612" y="1050"/>
                    </a:lnTo>
                    <a:lnTo>
                      <a:pt x="1608" y="1034"/>
                    </a:lnTo>
                    <a:lnTo>
                      <a:pt x="1600" y="992"/>
                    </a:lnTo>
                    <a:lnTo>
                      <a:pt x="1590" y="935"/>
                    </a:lnTo>
                    <a:lnTo>
                      <a:pt x="1590" y="935"/>
                    </a:lnTo>
                    <a:lnTo>
                      <a:pt x="1590" y="929"/>
                    </a:lnTo>
                    <a:lnTo>
                      <a:pt x="1593" y="925"/>
                    </a:lnTo>
                    <a:lnTo>
                      <a:pt x="1597" y="921"/>
                    </a:lnTo>
                    <a:lnTo>
                      <a:pt x="1603" y="920"/>
                    </a:lnTo>
                    <a:lnTo>
                      <a:pt x="1613" y="918"/>
                    </a:lnTo>
                    <a:lnTo>
                      <a:pt x="1623" y="916"/>
                    </a:lnTo>
                    <a:lnTo>
                      <a:pt x="1623" y="916"/>
                    </a:lnTo>
                    <a:lnTo>
                      <a:pt x="1628" y="911"/>
                    </a:lnTo>
                    <a:lnTo>
                      <a:pt x="1634" y="905"/>
                    </a:lnTo>
                    <a:lnTo>
                      <a:pt x="1637" y="900"/>
                    </a:lnTo>
                    <a:lnTo>
                      <a:pt x="1642" y="893"/>
                    </a:lnTo>
                    <a:lnTo>
                      <a:pt x="1644" y="885"/>
                    </a:lnTo>
                    <a:lnTo>
                      <a:pt x="1646" y="878"/>
                    </a:lnTo>
                    <a:lnTo>
                      <a:pt x="1647" y="871"/>
                    </a:lnTo>
                    <a:lnTo>
                      <a:pt x="1649" y="865"/>
                    </a:lnTo>
                    <a:lnTo>
                      <a:pt x="1649" y="865"/>
                    </a:lnTo>
                    <a:lnTo>
                      <a:pt x="1652" y="865"/>
                    </a:lnTo>
                    <a:lnTo>
                      <a:pt x="1649" y="857"/>
                    </a:lnTo>
                    <a:lnTo>
                      <a:pt x="1649" y="857"/>
                    </a:lnTo>
                    <a:lnTo>
                      <a:pt x="1649" y="857"/>
                    </a:lnTo>
                    <a:lnTo>
                      <a:pt x="1647" y="851"/>
                    </a:lnTo>
                    <a:lnTo>
                      <a:pt x="1646" y="845"/>
                    </a:lnTo>
                    <a:lnTo>
                      <a:pt x="1645" y="835"/>
                    </a:lnTo>
                    <a:lnTo>
                      <a:pt x="1645" y="835"/>
                    </a:lnTo>
                    <a:lnTo>
                      <a:pt x="1651" y="832"/>
                    </a:lnTo>
                    <a:lnTo>
                      <a:pt x="1655" y="827"/>
                    </a:lnTo>
                    <a:lnTo>
                      <a:pt x="1659" y="822"/>
                    </a:lnTo>
                    <a:lnTo>
                      <a:pt x="1661" y="818"/>
                    </a:lnTo>
                    <a:lnTo>
                      <a:pt x="1662" y="812"/>
                    </a:lnTo>
                    <a:lnTo>
                      <a:pt x="1662" y="806"/>
                    </a:lnTo>
                    <a:lnTo>
                      <a:pt x="1663" y="791"/>
                    </a:lnTo>
                    <a:lnTo>
                      <a:pt x="1663" y="791"/>
                    </a:lnTo>
                    <a:lnTo>
                      <a:pt x="1662" y="783"/>
                    </a:lnTo>
                    <a:lnTo>
                      <a:pt x="1661" y="776"/>
                    </a:lnTo>
                    <a:lnTo>
                      <a:pt x="1660" y="771"/>
                    </a:lnTo>
                    <a:lnTo>
                      <a:pt x="1658" y="765"/>
                    </a:lnTo>
                    <a:lnTo>
                      <a:pt x="1652" y="755"/>
                    </a:lnTo>
                    <a:lnTo>
                      <a:pt x="1645" y="746"/>
                    </a:lnTo>
                    <a:lnTo>
                      <a:pt x="1629" y="733"/>
                    </a:lnTo>
                    <a:lnTo>
                      <a:pt x="1622" y="726"/>
                    </a:lnTo>
                    <a:lnTo>
                      <a:pt x="1615" y="718"/>
                    </a:lnTo>
                    <a:lnTo>
                      <a:pt x="1615" y="718"/>
                    </a:lnTo>
                    <a:lnTo>
                      <a:pt x="1609" y="717"/>
                    </a:lnTo>
                    <a:lnTo>
                      <a:pt x="1605" y="719"/>
                    </a:lnTo>
                    <a:lnTo>
                      <a:pt x="1598" y="720"/>
                    </a:lnTo>
                    <a:lnTo>
                      <a:pt x="1593" y="721"/>
                    </a:lnTo>
                    <a:lnTo>
                      <a:pt x="1586" y="721"/>
                    </a:lnTo>
                    <a:lnTo>
                      <a:pt x="1586" y="721"/>
                    </a:lnTo>
                    <a:lnTo>
                      <a:pt x="1578" y="721"/>
                    </a:lnTo>
                    <a:lnTo>
                      <a:pt x="1571" y="719"/>
                    </a:lnTo>
                    <a:lnTo>
                      <a:pt x="1563" y="715"/>
                    </a:lnTo>
                    <a:lnTo>
                      <a:pt x="1554" y="711"/>
                    </a:lnTo>
                    <a:lnTo>
                      <a:pt x="1546" y="706"/>
                    </a:lnTo>
                    <a:lnTo>
                      <a:pt x="1537" y="699"/>
                    </a:lnTo>
                    <a:lnTo>
                      <a:pt x="1521" y="685"/>
                    </a:lnTo>
                    <a:lnTo>
                      <a:pt x="1506" y="671"/>
                    </a:lnTo>
                    <a:lnTo>
                      <a:pt x="1500" y="661"/>
                    </a:lnTo>
                    <a:lnTo>
                      <a:pt x="1494" y="653"/>
                    </a:lnTo>
                    <a:lnTo>
                      <a:pt x="1490" y="645"/>
                    </a:lnTo>
                    <a:lnTo>
                      <a:pt x="1486" y="637"/>
                    </a:lnTo>
                    <a:lnTo>
                      <a:pt x="1484" y="630"/>
                    </a:lnTo>
                    <a:lnTo>
                      <a:pt x="1483" y="622"/>
                    </a:lnTo>
                    <a:lnTo>
                      <a:pt x="1483" y="622"/>
                    </a:lnTo>
                    <a:lnTo>
                      <a:pt x="1484" y="607"/>
                    </a:lnTo>
                    <a:lnTo>
                      <a:pt x="1487" y="593"/>
                    </a:lnTo>
                    <a:lnTo>
                      <a:pt x="1492" y="583"/>
                    </a:lnTo>
                    <a:lnTo>
                      <a:pt x="1499" y="574"/>
                    </a:lnTo>
                    <a:lnTo>
                      <a:pt x="1507" y="567"/>
                    </a:lnTo>
                    <a:lnTo>
                      <a:pt x="1515" y="561"/>
                    </a:lnTo>
                    <a:lnTo>
                      <a:pt x="1535" y="551"/>
                    </a:lnTo>
                    <a:lnTo>
                      <a:pt x="1553" y="539"/>
                    </a:lnTo>
                    <a:lnTo>
                      <a:pt x="1562" y="534"/>
                    </a:lnTo>
                    <a:lnTo>
                      <a:pt x="1570" y="526"/>
                    </a:lnTo>
                    <a:lnTo>
                      <a:pt x="1576" y="516"/>
                    </a:lnTo>
                    <a:lnTo>
                      <a:pt x="1582" y="506"/>
                    </a:lnTo>
                    <a:lnTo>
                      <a:pt x="1585" y="492"/>
                    </a:lnTo>
                    <a:lnTo>
                      <a:pt x="1586" y="476"/>
                    </a:lnTo>
                    <a:lnTo>
                      <a:pt x="1586" y="476"/>
                    </a:lnTo>
                    <a:lnTo>
                      <a:pt x="1585" y="466"/>
                    </a:lnTo>
                    <a:lnTo>
                      <a:pt x="1584" y="455"/>
                    </a:lnTo>
                    <a:lnTo>
                      <a:pt x="1581" y="446"/>
                    </a:lnTo>
                    <a:lnTo>
                      <a:pt x="1578" y="438"/>
                    </a:lnTo>
                    <a:lnTo>
                      <a:pt x="1574" y="431"/>
                    </a:lnTo>
                    <a:lnTo>
                      <a:pt x="1570" y="423"/>
                    </a:lnTo>
                    <a:lnTo>
                      <a:pt x="1560" y="410"/>
                    </a:lnTo>
                    <a:lnTo>
                      <a:pt x="1551" y="399"/>
                    </a:lnTo>
                    <a:lnTo>
                      <a:pt x="1543" y="387"/>
                    </a:lnTo>
                    <a:lnTo>
                      <a:pt x="1539" y="383"/>
                    </a:lnTo>
                    <a:lnTo>
                      <a:pt x="1537" y="377"/>
                    </a:lnTo>
                    <a:lnTo>
                      <a:pt x="1536" y="371"/>
                    </a:lnTo>
                    <a:lnTo>
                      <a:pt x="1535" y="366"/>
                    </a:lnTo>
                    <a:lnTo>
                      <a:pt x="1535" y="366"/>
                    </a:lnTo>
                    <a:lnTo>
                      <a:pt x="1536" y="359"/>
                    </a:lnTo>
                    <a:lnTo>
                      <a:pt x="1537" y="354"/>
                    </a:lnTo>
                    <a:lnTo>
                      <a:pt x="1540" y="351"/>
                    </a:lnTo>
                    <a:lnTo>
                      <a:pt x="1544" y="347"/>
                    </a:lnTo>
                    <a:lnTo>
                      <a:pt x="1553" y="344"/>
                    </a:lnTo>
                    <a:lnTo>
                      <a:pt x="1563" y="339"/>
                    </a:lnTo>
                    <a:lnTo>
                      <a:pt x="1568" y="337"/>
                    </a:lnTo>
                    <a:lnTo>
                      <a:pt x="1573" y="335"/>
                    </a:lnTo>
                    <a:lnTo>
                      <a:pt x="1577" y="331"/>
                    </a:lnTo>
                    <a:lnTo>
                      <a:pt x="1581" y="326"/>
                    </a:lnTo>
                    <a:lnTo>
                      <a:pt x="1584" y="320"/>
                    </a:lnTo>
                    <a:lnTo>
                      <a:pt x="1586" y="313"/>
                    </a:lnTo>
                    <a:lnTo>
                      <a:pt x="1586" y="303"/>
                    </a:lnTo>
                    <a:lnTo>
                      <a:pt x="1586" y="292"/>
                    </a:lnTo>
                    <a:lnTo>
                      <a:pt x="1586" y="292"/>
                    </a:lnTo>
                    <a:lnTo>
                      <a:pt x="1584" y="284"/>
                    </a:lnTo>
                    <a:lnTo>
                      <a:pt x="1582" y="278"/>
                    </a:lnTo>
                    <a:lnTo>
                      <a:pt x="1578" y="272"/>
                    </a:lnTo>
                    <a:lnTo>
                      <a:pt x="1574" y="269"/>
                    </a:lnTo>
                    <a:lnTo>
                      <a:pt x="1568" y="265"/>
                    </a:lnTo>
                    <a:lnTo>
                      <a:pt x="1562" y="262"/>
                    </a:lnTo>
                    <a:lnTo>
                      <a:pt x="1550" y="257"/>
                    </a:lnTo>
                    <a:lnTo>
                      <a:pt x="1537" y="253"/>
                    </a:lnTo>
                    <a:lnTo>
                      <a:pt x="1531" y="251"/>
                    </a:lnTo>
                    <a:lnTo>
                      <a:pt x="1527" y="247"/>
                    </a:lnTo>
                    <a:lnTo>
                      <a:pt x="1522" y="244"/>
                    </a:lnTo>
                    <a:lnTo>
                      <a:pt x="1519" y="239"/>
                    </a:lnTo>
                    <a:lnTo>
                      <a:pt x="1516" y="233"/>
                    </a:lnTo>
                    <a:lnTo>
                      <a:pt x="1516" y="226"/>
                    </a:lnTo>
                    <a:lnTo>
                      <a:pt x="1516" y="226"/>
                    </a:lnTo>
                    <a:lnTo>
                      <a:pt x="1515" y="213"/>
                    </a:lnTo>
                    <a:lnTo>
                      <a:pt x="1516" y="207"/>
                    </a:lnTo>
                    <a:lnTo>
                      <a:pt x="1520" y="200"/>
                    </a:lnTo>
                    <a:lnTo>
                      <a:pt x="1520" y="200"/>
                    </a:lnTo>
                    <a:lnTo>
                      <a:pt x="1502" y="203"/>
                    </a:lnTo>
                    <a:lnTo>
                      <a:pt x="1485" y="207"/>
                    </a:lnTo>
                    <a:lnTo>
                      <a:pt x="1478" y="210"/>
                    </a:lnTo>
                    <a:lnTo>
                      <a:pt x="1471" y="213"/>
                    </a:lnTo>
                    <a:lnTo>
                      <a:pt x="1467" y="217"/>
                    </a:lnTo>
                    <a:lnTo>
                      <a:pt x="1464" y="223"/>
                    </a:lnTo>
                    <a:lnTo>
                      <a:pt x="1464" y="223"/>
                    </a:lnTo>
                    <a:lnTo>
                      <a:pt x="1476" y="234"/>
                    </a:lnTo>
                    <a:lnTo>
                      <a:pt x="1484" y="245"/>
                    </a:lnTo>
                    <a:lnTo>
                      <a:pt x="1490" y="254"/>
                    </a:lnTo>
                    <a:lnTo>
                      <a:pt x="1492" y="261"/>
                    </a:lnTo>
                    <a:lnTo>
                      <a:pt x="1493" y="268"/>
                    </a:lnTo>
                    <a:lnTo>
                      <a:pt x="1492" y="271"/>
                    </a:lnTo>
                    <a:lnTo>
                      <a:pt x="1490" y="274"/>
                    </a:lnTo>
                    <a:lnTo>
                      <a:pt x="1484" y="275"/>
                    </a:lnTo>
                    <a:lnTo>
                      <a:pt x="1478" y="275"/>
                    </a:lnTo>
                    <a:lnTo>
                      <a:pt x="1470" y="272"/>
                    </a:lnTo>
                    <a:lnTo>
                      <a:pt x="1461" y="269"/>
                    </a:lnTo>
                    <a:lnTo>
                      <a:pt x="1451" y="264"/>
                    </a:lnTo>
                    <a:lnTo>
                      <a:pt x="1439" y="257"/>
                    </a:lnTo>
                    <a:lnTo>
                      <a:pt x="1428" y="249"/>
                    </a:lnTo>
                    <a:lnTo>
                      <a:pt x="1415" y="240"/>
                    </a:lnTo>
                    <a:lnTo>
                      <a:pt x="1402" y="230"/>
                    </a:lnTo>
                    <a:lnTo>
                      <a:pt x="1402" y="230"/>
                    </a:lnTo>
                    <a:lnTo>
                      <a:pt x="1395" y="239"/>
                    </a:lnTo>
                    <a:lnTo>
                      <a:pt x="1387" y="249"/>
                    </a:lnTo>
                    <a:lnTo>
                      <a:pt x="1383" y="255"/>
                    </a:lnTo>
                    <a:lnTo>
                      <a:pt x="1379" y="262"/>
                    </a:lnTo>
                    <a:lnTo>
                      <a:pt x="1377" y="269"/>
                    </a:lnTo>
                    <a:lnTo>
                      <a:pt x="1376" y="276"/>
                    </a:lnTo>
                    <a:lnTo>
                      <a:pt x="1376" y="284"/>
                    </a:lnTo>
                    <a:lnTo>
                      <a:pt x="1379" y="292"/>
                    </a:lnTo>
                    <a:lnTo>
                      <a:pt x="1384" y="301"/>
                    </a:lnTo>
                    <a:lnTo>
                      <a:pt x="1391" y="310"/>
                    </a:lnTo>
                    <a:lnTo>
                      <a:pt x="1401" y="320"/>
                    </a:lnTo>
                    <a:lnTo>
                      <a:pt x="1415" y="329"/>
                    </a:lnTo>
                    <a:lnTo>
                      <a:pt x="1432" y="339"/>
                    </a:lnTo>
                    <a:lnTo>
                      <a:pt x="1454" y="351"/>
                    </a:lnTo>
                    <a:lnTo>
                      <a:pt x="1454" y="351"/>
                    </a:lnTo>
                    <a:lnTo>
                      <a:pt x="1462" y="362"/>
                    </a:lnTo>
                    <a:lnTo>
                      <a:pt x="1469" y="375"/>
                    </a:lnTo>
                    <a:lnTo>
                      <a:pt x="1477" y="390"/>
                    </a:lnTo>
                    <a:lnTo>
                      <a:pt x="1483" y="405"/>
                    </a:lnTo>
                    <a:lnTo>
                      <a:pt x="1485" y="413"/>
                    </a:lnTo>
                    <a:lnTo>
                      <a:pt x="1486" y="420"/>
                    </a:lnTo>
                    <a:lnTo>
                      <a:pt x="1486" y="427"/>
                    </a:lnTo>
                    <a:lnTo>
                      <a:pt x="1484" y="433"/>
                    </a:lnTo>
                    <a:lnTo>
                      <a:pt x="1482" y="438"/>
                    </a:lnTo>
                    <a:lnTo>
                      <a:pt x="1476" y="443"/>
                    </a:lnTo>
                    <a:lnTo>
                      <a:pt x="1476" y="443"/>
                    </a:lnTo>
                    <a:lnTo>
                      <a:pt x="1468" y="437"/>
                    </a:lnTo>
                    <a:lnTo>
                      <a:pt x="1462" y="430"/>
                    </a:lnTo>
                    <a:lnTo>
                      <a:pt x="1456" y="423"/>
                    </a:lnTo>
                    <a:lnTo>
                      <a:pt x="1452" y="414"/>
                    </a:lnTo>
                    <a:lnTo>
                      <a:pt x="1441" y="396"/>
                    </a:lnTo>
                    <a:lnTo>
                      <a:pt x="1436" y="387"/>
                    </a:lnTo>
                    <a:lnTo>
                      <a:pt x="1428" y="379"/>
                    </a:lnTo>
                    <a:lnTo>
                      <a:pt x="1428" y="379"/>
                    </a:lnTo>
                    <a:lnTo>
                      <a:pt x="1418" y="379"/>
                    </a:lnTo>
                    <a:lnTo>
                      <a:pt x="1409" y="378"/>
                    </a:lnTo>
                    <a:lnTo>
                      <a:pt x="1401" y="375"/>
                    </a:lnTo>
                    <a:lnTo>
                      <a:pt x="1392" y="372"/>
                    </a:lnTo>
                    <a:lnTo>
                      <a:pt x="1385" y="368"/>
                    </a:lnTo>
                    <a:lnTo>
                      <a:pt x="1377" y="363"/>
                    </a:lnTo>
                    <a:lnTo>
                      <a:pt x="1364" y="354"/>
                    </a:lnTo>
                    <a:lnTo>
                      <a:pt x="1354" y="343"/>
                    </a:lnTo>
                    <a:lnTo>
                      <a:pt x="1345" y="332"/>
                    </a:lnTo>
                    <a:lnTo>
                      <a:pt x="1339" y="322"/>
                    </a:lnTo>
                    <a:lnTo>
                      <a:pt x="1336" y="314"/>
                    </a:lnTo>
                    <a:lnTo>
                      <a:pt x="1336" y="314"/>
                    </a:lnTo>
                    <a:lnTo>
                      <a:pt x="1336" y="303"/>
                    </a:lnTo>
                    <a:lnTo>
                      <a:pt x="1337" y="294"/>
                    </a:lnTo>
                    <a:lnTo>
                      <a:pt x="1339" y="276"/>
                    </a:lnTo>
                    <a:lnTo>
                      <a:pt x="1344" y="260"/>
                    </a:lnTo>
                    <a:lnTo>
                      <a:pt x="1350" y="244"/>
                    </a:lnTo>
                    <a:lnTo>
                      <a:pt x="1357" y="229"/>
                    </a:lnTo>
                    <a:lnTo>
                      <a:pt x="1365" y="214"/>
                    </a:lnTo>
                    <a:lnTo>
                      <a:pt x="1372" y="198"/>
                    </a:lnTo>
                    <a:lnTo>
                      <a:pt x="1380" y="181"/>
                    </a:lnTo>
                    <a:lnTo>
                      <a:pt x="1380" y="181"/>
                    </a:lnTo>
                    <a:lnTo>
                      <a:pt x="1382" y="173"/>
                    </a:lnTo>
                    <a:lnTo>
                      <a:pt x="1384" y="152"/>
                    </a:lnTo>
                    <a:lnTo>
                      <a:pt x="1385" y="135"/>
                    </a:lnTo>
                    <a:lnTo>
                      <a:pt x="1385" y="118"/>
                    </a:lnTo>
                    <a:lnTo>
                      <a:pt x="1384" y="99"/>
                    </a:lnTo>
                    <a:lnTo>
                      <a:pt x="1380" y="79"/>
                    </a:lnTo>
                    <a:lnTo>
                      <a:pt x="1380" y="79"/>
                    </a:lnTo>
                    <a:lnTo>
                      <a:pt x="1376" y="76"/>
                    </a:lnTo>
                    <a:lnTo>
                      <a:pt x="1372" y="73"/>
                    </a:lnTo>
                    <a:lnTo>
                      <a:pt x="1369" y="73"/>
                    </a:lnTo>
                    <a:lnTo>
                      <a:pt x="1365" y="73"/>
                    </a:lnTo>
                    <a:lnTo>
                      <a:pt x="1363" y="74"/>
                    </a:lnTo>
                    <a:lnTo>
                      <a:pt x="1360" y="77"/>
                    </a:lnTo>
                    <a:lnTo>
                      <a:pt x="1356" y="84"/>
                    </a:lnTo>
                    <a:lnTo>
                      <a:pt x="1353" y="93"/>
                    </a:lnTo>
                    <a:lnTo>
                      <a:pt x="1350" y="104"/>
                    </a:lnTo>
                    <a:lnTo>
                      <a:pt x="1346" y="132"/>
                    </a:lnTo>
                    <a:lnTo>
                      <a:pt x="1342" y="162"/>
                    </a:lnTo>
                    <a:lnTo>
                      <a:pt x="1340" y="176"/>
                    </a:lnTo>
                    <a:lnTo>
                      <a:pt x="1338" y="187"/>
                    </a:lnTo>
                    <a:lnTo>
                      <a:pt x="1334" y="198"/>
                    </a:lnTo>
                    <a:lnTo>
                      <a:pt x="1330" y="206"/>
                    </a:lnTo>
                    <a:lnTo>
                      <a:pt x="1327" y="208"/>
                    </a:lnTo>
                    <a:lnTo>
                      <a:pt x="1325" y="210"/>
                    </a:lnTo>
                    <a:lnTo>
                      <a:pt x="1322" y="211"/>
                    </a:lnTo>
                    <a:lnTo>
                      <a:pt x="1318" y="211"/>
                    </a:lnTo>
                    <a:lnTo>
                      <a:pt x="1318" y="211"/>
                    </a:lnTo>
                    <a:lnTo>
                      <a:pt x="1303" y="215"/>
                    </a:lnTo>
                    <a:lnTo>
                      <a:pt x="1290" y="218"/>
                    </a:lnTo>
                    <a:lnTo>
                      <a:pt x="1278" y="223"/>
                    </a:lnTo>
                    <a:lnTo>
                      <a:pt x="1269" y="226"/>
                    </a:lnTo>
                    <a:lnTo>
                      <a:pt x="1261" y="231"/>
                    </a:lnTo>
                    <a:lnTo>
                      <a:pt x="1254" y="237"/>
                    </a:lnTo>
                    <a:lnTo>
                      <a:pt x="1248" y="241"/>
                    </a:lnTo>
                    <a:lnTo>
                      <a:pt x="1242" y="246"/>
                    </a:lnTo>
                    <a:lnTo>
                      <a:pt x="1239" y="252"/>
                    </a:lnTo>
                    <a:lnTo>
                      <a:pt x="1235" y="257"/>
                    </a:lnTo>
                    <a:lnTo>
                      <a:pt x="1232" y="269"/>
                    </a:lnTo>
                    <a:lnTo>
                      <a:pt x="1229" y="283"/>
                    </a:lnTo>
                    <a:lnTo>
                      <a:pt x="1226" y="295"/>
                    </a:lnTo>
                    <a:lnTo>
                      <a:pt x="1226" y="295"/>
                    </a:lnTo>
                    <a:lnTo>
                      <a:pt x="1224" y="308"/>
                    </a:lnTo>
                    <a:lnTo>
                      <a:pt x="1224" y="321"/>
                    </a:lnTo>
                    <a:lnTo>
                      <a:pt x="1225" y="333"/>
                    </a:lnTo>
                    <a:lnTo>
                      <a:pt x="1226" y="347"/>
                    </a:lnTo>
                    <a:lnTo>
                      <a:pt x="1232" y="375"/>
                    </a:lnTo>
                    <a:lnTo>
                      <a:pt x="1238" y="401"/>
                    </a:lnTo>
                    <a:lnTo>
                      <a:pt x="1242" y="425"/>
                    </a:lnTo>
                    <a:lnTo>
                      <a:pt x="1243" y="437"/>
                    </a:lnTo>
                    <a:lnTo>
                      <a:pt x="1242" y="447"/>
                    </a:lnTo>
                    <a:lnTo>
                      <a:pt x="1241" y="456"/>
                    </a:lnTo>
                    <a:lnTo>
                      <a:pt x="1237" y="465"/>
                    </a:lnTo>
                    <a:lnTo>
                      <a:pt x="1231" y="470"/>
                    </a:lnTo>
                    <a:lnTo>
                      <a:pt x="1223" y="476"/>
                    </a:lnTo>
                    <a:lnTo>
                      <a:pt x="1223" y="476"/>
                    </a:lnTo>
                    <a:lnTo>
                      <a:pt x="1209" y="512"/>
                    </a:lnTo>
                    <a:lnTo>
                      <a:pt x="1197" y="545"/>
                    </a:lnTo>
                    <a:lnTo>
                      <a:pt x="1192" y="561"/>
                    </a:lnTo>
                    <a:lnTo>
                      <a:pt x="1188" y="576"/>
                    </a:lnTo>
                    <a:lnTo>
                      <a:pt x="1186" y="590"/>
                    </a:lnTo>
                    <a:lnTo>
                      <a:pt x="1186" y="604"/>
                    </a:lnTo>
                    <a:lnTo>
                      <a:pt x="1186" y="604"/>
                    </a:lnTo>
                    <a:lnTo>
                      <a:pt x="1185" y="627"/>
                    </a:lnTo>
                    <a:lnTo>
                      <a:pt x="1185" y="646"/>
                    </a:lnTo>
                    <a:lnTo>
                      <a:pt x="1186" y="654"/>
                    </a:lnTo>
                    <a:lnTo>
                      <a:pt x="1187" y="661"/>
                    </a:lnTo>
                    <a:lnTo>
                      <a:pt x="1189" y="668"/>
                    </a:lnTo>
                    <a:lnTo>
                      <a:pt x="1193" y="673"/>
                    </a:lnTo>
                    <a:lnTo>
                      <a:pt x="1199" y="676"/>
                    </a:lnTo>
                    <a:lnTo>
                      <a:pt x="1206" y="679"/>
                    </a:lnTo>
                    <a:lnTo>
                      <a:pt x="1214" y="680"/>
                    </a:lnTo>
                    <a:lnTo>
                      <a:pt x="1224" y="680"/>
                    </a:lnTo>
                    <a:lnTo>
                      <a:pt x="1237" y="679"/>
                    </a:lnTo>
                    <a:lnTo>
                      <a:pt x="1253" y="676"/>
                    </a:lnTo>
                    <a:lnTo>
                      <a:pt x="1271" y="673"/>
                    </a:lnTo>
                    <a:lnTo>
                      <a:pt x="1292" y="667"/>
                    </a:lnTo>
                    <a:lnTo>
                      <a:pt x="1292" y="667"/>
                    </a:lnTo>
                    <a:lnTo>
                      <a:pt x="1301" y="669"/>
                    </a:lnTo>
                    <a:lnTo>
                      <a:pt x="1310" y="673"/>
                    </a:lnTo>
                    <a:lnTo>
                      <a:pt x="1318" y="677"/>
                    </a:lnTo>
                    <a:lnTo>
                      <a:pt x="1326" y="682"/>
                    </a:lnTo>
                    <a:lnTo>
                      <a:pt x="1333" y="688"/>
                    </a:lnTo>
                    <a:lnTo>
                      <a:pt x="1340" y="695"/>
                    </a:lnTo>
                    <a:lnTo>
                      <a:pt x="1346" y="702"/>
                    </a:lnTo>
                    <a:lnTo>
                      <a:pt x="1352" y="710"/>
                    </a:lnTo>
                    <a:lnTo>
                      <a:pt x="1356" y="719"/>
                    </a:lnTo>
                    <a:lnTo>
                      <a:pt x="1361" y="727"/>
                    </a:lnTo>
                    <a:lnTo>
                      <a:pt x="1369" y="748"/>
                    </a:lnTo>
                    <a:lnTo>
                      <a:pt x="1376" y="768"/>
                    </a:lnTo>
                    <a:lnTo>
                      <a:pt x="1380" y="791"/>
                    </a:lnTo>
                    <a:lnTo>
                      <a:pt x="1380" y="791"/>
                    </a:lnTo>
                    <a:lnTo>
                      <a:pt x="1382" y="802"/>
                    </a:lnTo>
                    <a:lnTo>
                      <a:pt x="1382" y="811"/>
                    </a:lnTo>
                    <a:lnTo>
                      <a:pt x="1380" y="819"/>
                    </a:lnTo>
                    <a:lnTo>
                      <a:pt x="1378" y="825"/>
                    </a:lnTo>
                    <a:lnTo>
                      <a:pt x="1376" y="830"/>
                    </a:lnTo>
                    <a:lnTo>
                      <a:pt x="1372" y="835"/>
                    </a:lnTo>
                    <a:lnTo>
                      <a:pt x="1363" y="842"/>
                    </a:lnTo>
                    <a:lnTo>
                      <a:pt x="1354" y="848"/>
                    </a:lnTo>
                    <a:lnTo>
                      <a:pt x="1345" y="855"/>
                    </a:lnTo>
                    <a:lnTo>
                      <a:pt x="1341" y="858"/>
                    </a:lnTo>
                    <a:lnTo>
                      <a:pt x="1337" y="864"/>
                    </a:lnTo>
                    <a:lnTo>
                      <a:pt x="1334" y="870"/>
                    </a:lnTo>
                    <a:lnTo>
                      <a:pt x="1332" y="876"/>
                    </a:lnTo>
                    <a:lnTo>
                      <a:pt x="1332" y="876"/>
                    </a:lnTo>
                    <a:lnTo>
                      <a:pt x="1333" y="885"/>
                    </a:lnTo>
                    <a:lnTo>
                      <a:pt x="1336" y="893"/>
                    </a:lnTo>
                    <a:lnTo>
                      <a:pt x="1339" y="901"/>
                    </a:lnTo>
                    <a:lnTo>
                      <a:pt x="1344" y="908"/>
                    </a:lnTo>
                    <a:lnTo>
                      <a:pt x="1349" y="914"/>
                    </a:lnTo>
                    <a:lnTo>
                      <a:pt x="1356" y="921"/>
                    </a:lnTo>
                    <a:lnTo>
                      <a:pt x="1371" y="932"/>
                    </a:lnTo>
                    <a:lnTo>
                      <a:pt x="1386" y="941"/>
                    </a:lnTo>
                    <a:lnTo>
                      <a:pt x="1399" y="949"/>
                    </a:lnTo>
                    <a:lnTo>
                      <a:pt x="1407" y="956"/>
                    </a:lnTo>
                    <a:lnTo>
                      <a:pt x="1409" y="958"/>
                    </a:lnTo>
                    <a:lnTo>
                      <a:pt x="1409" y="960"/>
                    </a:lnTo>
                    <a:lnTo>
                      <a:pt x="1409" y="960"/>
                    </a:lnTo>
                    <a:lnTo>
                      <a:pt x="1401" y="960"/>
                    </a:lnTo>
                    <a:lnTo>
                      <a:pt x="1393" y="960"/>
                    </a:lnTo>
                    <a:lnTo>
                      <a:pt x="1377" y="957"/>
                    </a:lnTo>
                    <a:lnTo>
                      <a:pt x="1361" y="952"/>
                    </a:lnTo>
                    <a:lnTo>
                      <a:pt x="1347" y="944"/>
                    </a:lnTo>
                    <a:lnTo>
                      <a:pt x="1336" y="936"/>
                    </a:lnTo>
                    <a:lnTo>
                      <a:pt x="1330" y="931"/>
                    </a:lnTo>
                    <a:lnTo>
                      <a:pt x="1326" y="925"/>
                    </a:lnTo>
                    <a:lnTo>
                      <a:pt x="1323" y="919"/>
                    </a:lnTo>
                    <a:lnTo>
                      <a:pt x="1319" y="913"/>
                    </a:lnTo>
                    <a:lnTo>
                      <a:pt x="1318" y="908"/>
                    </a:lnTo>
                    <a:lnTo>
                      <a:pt x="1318" y="902"/>
                    </a:lnTo>
                    <a:lnTo>
                      <a:pt x="1318" y="902"/>
                    </a:lnTo>
                    <a:lnTo>
                      <a:pt x="1318" y="889"/>
                    </a:lnTo>
                    <a:lnTo>
                      <a:pt x="1319" y="878"/>
                    </a:lnTo>
                    <a:lnTo>
                      <a:pt x="1323" y="866"/>
                    </a:lnTo>
                    <a:lnTo>
                      <a:pt x="1326" y="853"/>
                    </a:lnTo>
                    <a:lnTo>
                      <a:pt x="1337" y="826"/>
                    </a:lnTo>
                    <a:lnTo>
                      <a:pt x="1350" y="791"/>
                    </a:lnTo>
                    <a:lnTo>
                      <a:pt x="1350" y="791"/>
                    </a:lnTo>
                    <a:lnTo>
                      <a:pt x="1345" y="786"/>
                    </a:lnTo>
                    <a:lnTo>
                      <a:pt x="1339" y="779"/>
                    </a:lnTo>
                    <a:lnTo>
                      <a:pt x="1334" y="772"/>
                    </a:lnTo>
                    <a:lnTo>
                      <a:pt x="1330" y="764"/>
                    </a:lnTo>
                    <a:lnTo>
                      <a:pt x="1323" y="748"/>
                    </a:lnTo>
                    <a:lnTo>
                      <a:pt x="1315" y="733"/>
                    </a:lnTo>
                    <a:lnTo>
                      <a:pt x="1309" y="725"/>
                    </a:lnTo>
                    <a:lnTo>
                      <a:pt x="1304" y="719"/>
                    </a:lnTo>
                    <a:lnTo>
                      <a:pt x="1298" y="713"/>
                    </a:lnTo>
                    <a:lnTo>
                      <a:pt x="1290" y="708"/>
                    </a:lnTo>
                    <a:lnTo>
                      <a:pt x="1281" y="705"/>
                    </a:lnTo>
                    <a:lnTo>
                      <a:pt x="1271" y="703"/>
                    </a:lnTo>
                    <a:lnTo>
                      <a:pt x="1258" y="702"/>
                    </a:lnTo>
                    <a:lnTo>
                      <a:pt x="1245" y="703"/>
                    </a:lnTo>
                    <a:lnTo>
                      <a:pt x="1245" y="703"/>
                    </a:lnTo>
                    <a:lnTo>
                      <a:pt x="1233" y="705"/>
                    </a:lnTo>
                    <a:lnTo>
                      <a:pt x="1223" y="707"/>
                    </a:lnTo>
                    <a:lnTo>
                      <a:pt x="1214" y="712"/>
                    </a:lnTo>
                    <a:lnTo>
                      <a:pt x="1206" y="717"/>
                    </a:lnTo>
                    <a:lnTo>
                      <a:pt x="1199" y="722"/>
                    </a:lnTo>
                    <a:lnTo>
                      <a:pt x="1193" y="729"/>
                    </a:lnTo>
                    <a:lnTo>
                      <a:pt x="1188" y="737"/>
                    </a:lnTo>
                    <a:lnTo>
                      <a:pt x="1185" y="746"/>
                    </a:lnTo>
                    <a:lnTo>
                      <a:pt x="1182" y="758"/>
                    </a:lnTo>
                    <a:lnTo>
                      <a:pt x="1181" y="771"/>
                    </a:lnTo>
                    <a:lnTo>
                      <a:pt x="1180" y="786"/>
                    </a:lnTo>
                    <a:lnTo>
                      <a:pt x="1180" y="802"/>
                    </a:lnTo>
                    <a:lnTo>
                      <a:pt x="1184" y="840"/>
                    </a:lnTo>
                    <a:lnTo>
                      <a:pt x="1189" y="887"/>
                    </a:lnTo>
                    <a:lnTo>
                      <a:pt x="1189" y="887"/>
                    </a:lnTo>
                    <a:lnTo>
                      <a:pt x="1165" y="900"/>
                    </a:lnTo>
                    <a:lnTo>
                      <a:pt x="1149" y="909"/>
                    </a:lnTo>
                    <a:lnTo>
                      <a:pt x="1139" y="917"/>
                    </a:lnTo>
                    <a:lnTo>
                      <a:pt x="1132" y="924"/>
                    </a:lnTo>
                    <a:lnTo>
                      <a:pt x="1127" y="931"/>
                    </a:lnTo>
                    <a:lnTo>
                      <a:pt x="1125" y="939"/>
                    </a:lnTo>
                    <a:lnTo>
                      <a:pt x="1122" y="948"/>
                    </a:lnTo>
                    <a:lnTo>
                      <a:pt x="1116" y="960"/>
                    </a:lnTo>
                    <a:lnTo>
                      <a:pt x="1116" y="960"/>
                    </a:lnTo>
                    <a:lnTo>
                      <a:pt x="1105" y="977"/>
                    </a:lnTo>
                    <a:lnTo>
                      <a:pt x="1095" y="989"/>
                    </a:lnTo>
                    <a:lnTo>
                      <a:pt x="1085" y="998"/>
                    </a:lnTo>
                    <a:lnTo>
                      <a:pt x="1074" y="1005"/>
                    </a:lnTo>
                    <a:lnTo>
                      <a:pt x="1064" y="1010"/>
                    </a:lnTo>
                    <a:lnTo>
                      <a:pt x="1055" y="1013"/>
                    </a:lnTo>
                    <a:lnTo>
                      <a:pt x="1044" y="1016"/>
                    </a:lnTo>
                    <a:lnTo>
                      <a:pt x="1035" y="1018"/>
                    </a:lnTo>
                    <a:lnTo>
                      <a:pt x="1018" y="1021"/>
                    </a:lnTo>
                    <a:lnTo>
                      <a:pt x="1010" y="1024"/>
                    </a:lnTo>
                    <a:lnTo>
                      <a:pt x="1003" y="1028"/>
                    </a:lnTo>
                    <a:lnTo>
                      <a:pt x="996" y="1034"/>
                    </a:lnTo>
                    <a:lnTo>
                      <a:pt x="989" y="1042"/>
                    </a:lnTo>
                    <a:lnTo>
                      <a:pt x="985" y="1054"/>
                    </a:lnTo>
                    <a:lnTo>
                      <a:pt x="980" y="1068"/>
                    </a:lnTo>
                    <a:lnTo>
                      <a:pt x="980" y="1068"/>
                    </a:lnTo>
                    <a:lnTo>
                      <a:pt x="970" y="1057"/>
                    </a:lnTo>
                    <a:lnTo>
                      <a:pt x="958" y="1049"/>
                    </a:lnTo>
                    <a:lnTo>
                      <a:pt x="948" y="1042"/>
                    </a:lnTo>
                    <a:lnTo>
                      <a:pt x="936" y="1038"/>
                    </a:lnTo>
                    <a:lnTo>
                      <a:pt x="925" y="1033"/>
                    </a:lnTo>
                    <a:lnTo>
                      <a:pt x="914" y="1030"/>
                    </a:lnTo>
                    <a:lnTo>
                      <a:pt x="893" y="1024"/>
                    </a:lnTo>
                    <a:lnTo>
                      <a:pt x="875" y="1019"/>
                    </a:lnTo>
                    <a:lnTo>
                      <a:pt x="867" y="1016"/>
                    </a:lnTo>
                    <a:lnTo>
                      <a:pt x="860" y="1012"/>
                    </a:lnTo>
                    <a:lnTo>
                      <a:pt x="855" y="1008"/>
                    </a:lnTo>
                    <a:lnTo>
                      <a:pt x="851" y="1002"/>
                    </a:lnTo>
                    <a:lnTo>
                      <a:pt x="849" y="995"/>
                    </a:lnTo>
                    <a:lnTo>
                      <a:pt x="848" y="986"/>
                    </a:lnTo>
                    <a:lnTo>
                      <a:pt x="848" y="986"/>
                    </a:lnTo>
                    <a:lnTo>
                      <a:pt x="846" y="981"/>
                    </a:lnTo>
                    <a:lnTo>
                      <a:pt x="844" y="977"/>
                    </a:lnTo>
                    <a:lnTo>
                      <a:pt x="838" y="966"/>
                    </a:lnTo>
                    <a:lnTo>
                      <a:pt x="830" y="957"/>
                    </a:lnTo>
                    <a:lnTo>
                      <a:pt x="825" y="949"/>
                    </a:lnTo>
                    <a:lnTo>
                      <a:pt x="822" y="946"/>
                    </a:lnTo>
                    <a:lnTo>
                      <a:pt x="821" y="942"/>
                    </a:lnTo>
                    <a:lnTo>
                      <a:pt x="822" y="940"/>
                    </a:lnTo>
                    <a:lnTo>
                      <a:pt x="825" y="937"/>
                    </a:lnTo>
                    <a:lnTo>
                      <a:pt x="829" y="936"/>
                    </a:lnTo>
                    <a:lnTo>
                      <a:pt x="836" y="935"/>
                    </a:lnTo>
                    <a:lnTo>
                      <a:pt x="845" y="934"/>
                    </a:lnTo>
                    <a:lnTo>
                      <a:pt x="859" y="935"/>
                    </a:lnTo>
                    <a:lnTo>
                      <a:pt x="859" y="935"/>
                    </a:lnTo>
                    <a:lnTo>
                      <a:pt x="866" y="936"/>
                    </a:lnTo>
                    <a:lnTo>
                      <a:pt x="872" y="940"/>
                    </a:lnTo>
                    <a:lnTo>
                      <a:pt x="878" y="944"/>
                    </a:lnTo>
                    <a:lnTo>
                      <a:pt x="881" y="949"/>
                    </a:lnTo>
                    <a:lnTo>
                      <a:pt x="884" y="956"/>
                    </a:lnTo>
                    <a:lnTo>
                      <a:pt x="887" y="963"/>
                    </a:lnTo>
                    <a:lnTo>
                      <a:pt x="893" y="978"/>
                    </a:lnTo>
                    <a:lnTo>
                      <a:pt x="899" y="993"/>
                    </a:lnTo>
                    <a:lnTo>
                      <a:pt x="903" y="1000"/>
                    </a:lnTo>
                    <a:lnTo>
                      <a:pt x="909" y="1007"/>
                    </a:lnTo>
                    <a:lnTo>
                      <a:pt x="914" y="1011"/>
                    </a:lnTo>
                    <a:lnTo>
                      <a:pt x="922" y="1016"/>
                    </a:lnTo>
                    <a:lnTo>
                      <a:pt x="932" y="1018"/>
                    </a:lnTo>
                    <a:lnTo>
                      <a:pt x="943" y="1019"/>
                    </a:lnTo>
                    <a:lnTo>
                      <a:pt x="943" y="1019"/>
                    </a:lnTo>
                    <a:lnTo>
                      <a:pt x="952" y="1017"/>
                    </a:lnTo>
                    <a:lnTo>
                      <a:pt x="962" y="1012"/>
                    </a:lnTo>
                    <a:lnTo>
                      <a:pt x="970" y="1007"/>
                    </a:lnTo>
                    <a:lnTo>
                      <a:pt x="978" y="997"/>
                    </a:lnTo>
                    <a:lnTo>
                      <a:pt x="986" y="988"/>
                    </a:lnTo>
                    <a:lnTo>
                      <a:pt x="995" y="977"/>
                    </a:lnTo>
                    <a:lnTo>
                      <a:pt x="1011" y="950"/>
                    </a:lnTo>
                    <a:lnTo>
                      <a:pt x="1029" y="921"/>
                    </a:lnTo>
                    <a:lnTo>
                      <a:pt x="1039" y="908"/>
                    </a:lnTo>
                    <a:lnTo>
                      <a:pt x="1049" y="893"/>
                    </a:lnTo>
                    <a:lnTo>
                      <a:pt x="1061" y="879"/>
                    </a:lnTo>
                    <a:lnTo>
                      <a:pt x="1073" y="866"/>
                    </a:lnTo>
                    <a:lnTo>
                      <a:pt x="1086" y="853"/>
                    </a:lnTo>
                    <a:lnTo>
                      <a:pt x="1101" y="842"/>
                    </a:lnTo>
                    <a:lnTo>
                      <a:pt x="1101" y="842"/>
                    </a:lnTo>
                    <a:lnTo>
                      <a:pt x="1105" y="824"/>
                    </a:lnTo>
                    <a:lnTo>
                      <a:pt x="1110" y="810"/>
                    </a:lnTo>
                    <a:lnTo>
                      <a:pt x="1117" y="799"/>
                    </a:lnTo>
                    <a:lnTo>
                      <a:pt x="1123" y="792"/>
                    </a:lnTo>
                    <a:lnTo>
                      <a:pt x="1130" y="788"/>
                    </a:lnTo>
                    <a:lnTo>
                      <a:pt x="1136" y="786"/>
                    </a:lnTo>
                    <a:lnTo>
                      <a:pt x="1148" y="781"/>
                    </a:lnTo>
                    <a:lnTo>
                      <a:pt x="1151" y="779"/>
                    </a:lnTo>
                    <a:lnTo>
                      <a:pt x="1154" y="775"/>
                    </a:lnTo>
                    <a:lnTo>
                      <a:pt x="1155" y="769"/>
                    </a:lnTo>
                    <a:lnTo>
                      <a:pt x="1154" y="760"/>
                    </a:lnTo>
                    <a:lnTo>
                      <a:pt x="1149" y="748"/>
                    </a:lnTo>
                    <a:lnTo>
                      <a:pt x="1142" y="732"/>
                    </a:lnTo>
                    <a:lnTo>
                      <a:pt x="1119" y="682"/>
                    </a:lnTo>
                    <a:lnTo>
                      <a:pt x="1119" y="682"/>
                    </a:lnTo>
                    <a:lnTo>
                      <a:pt x="1117" y="675"/>
                    </a:lnTo>
                    <a:lnTo>
                      <a:pt x="1115" y="667"/>
                    </a:lnTo>
                    <a:lnTo>
                      <a:pt x="1111" y="652"/>
                    </a:lnTo>
                    <a:lnTo>
                      <a:pt x="1110" y="635"/>
                    </a:lnTo>
                    <a:lnTo>
                      <a:pt x="1111" y="618"/>
                    </a:lnTo>
                    <a:lnTo>
                      <a:pt x="1113" y="598"/>
                    </a:lnTo>
                    <a:lnTo>
                      <a:pt x="1118" y="578"/>
                    </a:lnTo>
                    <a:lnTo>
                      <a:pt x="1124" y="559"/>
                    </a:lnTo>
                    <a:lnTo>
                      <a:pt x="1130" y="538"/>
                    </a:lnTo>
                    <a:lnTo>
                      <a:pt x="1138" y="519"/>
                    </a:lnTo>
                    <a:lnTo>
                      <a:pt x="1146" y="499"/>
                    </a:lnTo>
                    <a:lnTo>
                      <a:pt x="1162" y="461"/>
                    </a:lnTo>
                    <a:lnTo>
                      <a:pt x="1179" y="427"/>
                    </a:lnTo>
                    <a:lnTo>
                      <a:pt x="1193" y="398"/>
                    </a:lnTo>
                    <a:lnTo>
                      <a:pt x="1193" y="398"/>
                    </a:lnTo>
                    <a:lnTo>
                      <a:pt x="1199" y="386"/>
                    </a:lnTo>
                    <a:lnTo>
                      <a:pt x="1201" y="376"/>
                    </a:lnTo>
                    <a:lnTo>
                      <a:pt x="1202" y="367"/>
                    </a:lnTo>
                    <a:lnTo>
                      <a:pt x="1202" y="359"/>
                    </a:lnTo>
                    <a:lnTo>
                      <a:pt x="1200" y="352"/>
                    </a:lnTo>
                    <a:lnTo>
                      <a:pt x="1197" y="346"/>
                    </a:lnTo>
                    <a:lnTo>
                      <a:pt x="1189" y="335"/>
                    </a:lnTo>
                    <a:lnTo>
                      <a:pt x="1182" y="322"/>
                    </a:lnTo>
                    <a:lnTo>
                      <a:pt x="1179" y="315"/>
                    </a:lnTo>
                    <a:lnTo>
                      <a:pt x="1176" y="307"/>
                    </a:lnTo>
                    <a:lnTo>
                      <a:pt x="1174" y="297"/>
                    </a:lnTo>
                    <a:lnTo>
                      <a:pt x="1174" y="286"/>
                    </a:lnTo>
                    <a:lnTo>
                      <a:pt x="1176" y="274"/>
                    </a:lnTo>
                    <a:lnTo>
                      <a:pt x="1179" y="259"/>
                    </a:lnTo>
                    <a:lnTo>
                      <a:pt x="1179" y="259"/>
                    </a:lnTo>
                    <a:lnTo>
                      <a:pt x="1182" y="246"/>
                    </a:lnTo>
                    <a:lnTo>
                      <a:pt x="1187" y="237"/>
                    </a:lnTo>
                    <a:lnTo>
                      <a:pt x="1192" y="229"/>
                    </a:lnTo>
                    <a:lnTo>
                      <a:pt x="1196" y="223"/>
                    </a:lnTo>
                    <a:lnTo>
                      <a:pt x="1202" y="218"/>
                    </a:lnTo>
                    <a:lnTo>
                      <a:pt x="1207" y="215"/>
                    </a:lnTo>
                    <a:lnTo>
                      <a:pt x="1217" y="209"/>
                    </a:lnTo>
                    <a:lnTo>
                      <a:pt x="1223" y="206"/>
                    </a:lnTo>
                    <a:lnTo>
                      <a:pt x="1227" y="201"/>
                    </a:lnTo>
                    <a:lnTo>
                      <a:pt x="1233" y="195"/>
                    </a:lnTo>
                    <a:lnTo>
                      <a:pt x="1239" y="188"/>
                    </a:lnTo>
                    <a:lnTo>
                      <a:pt x="1243" y="179"/>
                    </a:lnTo>
                    <a:lnTo>
                      <a:pt x="1249" y="167"/>
                    </a:lnTo>
                    <a:lnTo>
                      <a:pt x="1254" y="153"/>
                    </a:lnTo>
                    <a:lnTo>
                      <a:pt x="1258" y="134"/>
                    </a:lnTo>
                    <a:lnTo>
                      <a:pt x="1258" y="134"/>
                    </a:lnTo>
                    <a:lnTo>
                      <a:pt x="1262" y="115"/>
                    </a:lnTo>
                    <a:lnTo>
                      <a:pt x="1262" y="107"/>
                    </a:lnTo>
                    <a:lnTo>
                      <a:pt x="1262" y="100"/>
                    </a:lnTo>
                    <a:lnTo>
                      <a:pt x="1261" y="93"/>
                    </a:lnTo>
                    <a:lnTo>
                      <a:pt x="1260" y="86"/>
                    </a:lnTo>
                    <a:lnTo>
                      <a:pt x="1256" y="80"/>
                    </a:lnTo>
                    <a:lnTo>
                      <a:pt x="1253" y="76"/>
                    </a:lnTo>
                    <a:lnTo>
                      <a:pt x="1249" y="70"/>
                    </a:lnTo>
                    <a:lnTo>
                      <a:pt x="1243" y="65"/>
                    </a:lnTo>
                    <a:lnTo>
                      <a:pt x="1230" y="56"/>
                    </a:lnTo>
                    <a:lnTo>
                      <a:pt x="1211" y="48"/>
                    </a:lnTo>
                    <a:lnTo>
                      <a:pt x="1189" y="39"/>
                    </a:lnTo>
                    <a:lnTo>
                      <a:pt x="1189" y="39"/>
                    </a:lnTo>
                    <a:lnTo>
                      <a:pt x="1178" y="33"/>
                    </a:lnTo>
                    <a:lnTo>
                      <a:pt x="1169" y="27"/>
                    </a:lnTo>
                    <a:lnTo>
                      <a:pt x="1153" y="16"/>
                    </a:lnTo>
                    <a:lnTo>
                      <a:pt x="1140" y="7"/>
                    </a:lnTo>
                    <a:lnTo>
                      <a:pt x="1134" y="3"/>
                    </a:lnTo>
                    <a:lnTo>
                      <a:pt x="1130" y="1"/>
                    </a:lnTo>
                    <a:lnTo>
                      <a:pt x="1125" y="0"/>
                    </a:lnTo>
                    <a:lnTo>
                      <a:pt x="1120" y="0"/>
                    </a:lnTo>
                    <a:lnTo>
                      <a:pt x="1116" y="1"/>
                    </a:lnTo>
                    <a:lnTo>
                      <a:pt x="1110" y="4"/>
                    </a:lnTo>
                    <a:lnTo>
                      <a:pt x="1105" y="10"/>
                    </a:lnTo>
                    <a:lnTo>
                      <a:pt x="1100" y="17"/>
                    </a:lnTo>
                    <a:lnTo>
                      <a:pt x="1086" y="39"/>
                    </a:lnTo>
                    <a:lnTo>
                      <a:pt x="1086" y="39"/>
                    </a:lnTo>
                    <a:lnTo>
                      <a:pt x="1084" y="43"/>
                    </a:lnTo>
                    <a:lnTo>
                      <a:pt x="1080" y="53"/>
                    </a:lnTo>
                    <a:lnTo>
                      <a:pt x="1071" y="76"/>
                    </a:lnTo>
                    <a:lnTo>
                      <a:pt x="1058" y="106"/>
                    </a:lnTo>
                    <a:lnTo>
                      <a:pt x="1050" y="120"/>
                    </a:lnTo>
                    <a:lnTo>
                      <a:pt x="1041" y="137"/>
                    </a:lnTo>
                    <a:lnTo>
                      <a:pt x="1031" y="153"/>
                    </a:lnTo>
                    <a:lnTo>
                      <a:pt x="1019" y="168"/>
                    </a:lnTo>
                    <a:lnTo>
                      <a:pt x="1006" y="183"/>
                    </a:lnTo>
                    <a:lnTo>
                      <a:pt x="991" y="195"/>
                    </a:lnTo>
                    <a:lnTo>
                      <a:pt x="983" y="201"/>
                    </a:lnTo>
                    <a:lnTo>
                      <a:pt x="975" y="206"/>
                    </a:lnTo>
                    <a:lnTo>
                      <a:pt x="966" y="210"/>
                    </a:lnTo>
                    <a:lnTo>
                      <a:pt x="957" y="214"/>
                    </a:lnTo>
                    <a:lnTo>
                      <a:pt x="947" y="217"/>
                    </a:lnTo>
                    <a:lnTo>
                      <a:pt x="936" y="219"/>
                    </a:lnTo>
                    <a:lnTo>
                      <a:pt x="926" y="222"/>
                    </a:lnTo>
                    <a:lnTo>
                      <a:pt x="914" y="223"/>
                    </a:lnTo>
                    <a:lnTo>
                      <a:pt x="914" y="223"/>
                    </a:lnTo>
                    <a:lnTo>
                      <a:pt x="902" y="234"/>
                    </a:lnTo>
                    <a:lnTo>
                      <a:pt x="895" y="246"/>
                    </a:lnTo>
                    <a:lnTo>
                      <a:pt x="890" y="256"/>
                    </a:lnTo>
                    <a:lnTo>
                      <a:pt x="889" y="265"/>
                    </a:lnTo>
                    <a:lnTo>
                      <a:pt x="889" y="274"/>
                    </a:lnTo>
                    <a:lnTo>
                      <a:pt x="893" y="282"/>
                    </a:lnTo>
                    <a:lnTo>
                      <a:pt x="896" y="288"/>
                    </a:lnTo>
                    <a:lnTo>
                      <a:pt x="901" y="295"/>
                    </a:lnTo>
                    <a:lnTo>
                      <a:pt x="909" y="309"/>
                    </a:lnTo>
                    <a:lnTo>
                      <a:pt x="911" y="315"/>
                    </a:lnTo>
                    <a:lnTo>
                      <a:pt x="913" y="322"/>
                    </a:lnTo>
                    <a:lnTo>
                      <a:pt x="912" y="328"/>
                    </a:lnTo>
                    <a:lnTo>
                      <a:pt x="909" y="336"/>
                    </a:lnTo>
                    <a:lnTo>
                      <a:pt x="902" y="343"/>
                    </a:lnTo>
                    <a:lnTo>
                      <a:pt x="891" y="351"/>
                    </a:lnTo>
                    <a:lnTo>
                      <a:pt x="891" y="351"/>
                    </a:lnTo>
                    <a:lnTo>
                      <a:pt x="889" y="364"/>
                    </a:lnTo>
                    <a:lnTo>
                      <a:pt x="883" y="378"/>
                    </a:lnTo>
                    <a:lnTo>
                      <a:pt x="878" y="391"/>
                    </a:lnTo>
                    <a:lnTo>
                      <a:pt x="871" y="401"/>
                    </a:lnTo>
                    <a:lnTo>
                      <a:pt x="863" y="412"/>
                    </a:lnTo>
                    <a:lnTo>
                      <a:pt x="855" y="421"/>
                    </a:lnTo>
                    <a:lnTo>
                      <a:pt x="841" y="438"/>
                    </a:lnTo>
                    <a:lnTo>
                      <a:pt x="835" y="445"/>
                    </a:lnTo>
                    <a:lnTo>
                      <a:pt x="830" y="453"/>
                    </a:lnTo>
                    <a:lnTo>
                      <a:pt x="827" y="460"/>
                    </a:lnTo>
                    <a:lnTo>
                      <a:pt x="827" y="467"/>
                    </a:lnTo>
                    <a:lnTo>
                      <a:pt x="829" y="475"/>
                    </a:lnTo>
                    <a:lnTo>
                      <a:pt x="834" y="482"/>
                    </a:lnTo>
                    <a:lnTo>
                      <a:pt x="843" y="490"/>
                    </a:lnTo>
                    <a:lnTo>
                      <a:pt x="855" y="498"/>
                    </a:lnTo>
                    <a:lnTo>
                      <a:pt x="855" y="498"/>
                    </a:lnTo>
                    <a:lnTo>
                      <a:pt x="864" y="503"/>
                    </a:lnTo>
                    <a:lnTo>
                      <a:pt x="870" y="508"/>
                    </a:lnTo>
                    <a:lnTo>
                      <a:pt x="875" y="514"/>
                    </a:lnTo>
                    <a:lnTo>
                      <a:pt x="879" y="520"/>
                    </a:lnTo>
                    <a:lnTo>
                      <a:pt x="882" y="527"/>
                    </a:lnTo>
                    <a:lnTo>
                      <a:pt x="884" y="534"/>
                    </a:lnTo>
                    <a:lnTo>
                      <a:pt x="887" y="547"/>
                    </a:lnTo>
                    <a:lnTo>
                      <a:pt x="889" y="561"/>
                    </a:lnTo>
                    <a:lnTo>
                      <a:pt x="891" y="575"/>
                    </a:lnTo>
                    <a:lnTo>
                      <a:pt x="893" y="582"/>
                    </a:lnTo>
                    <a:lnTo>
                      <a:pt x="895" y="589"/>
                    </a:lnTo>
                    <a:lnTo>
                      <a:pt x="898" y="595"/>
                    </a:lnTo>
                    <a:lnTo>
                      <a:pt x="903" y="600"/>
                    </a:lnTo>
                    <a:lnTo>
                      <a:pt x="903" y="600"/>
                    </a:lnTo>
                    <a:lnTo>
                      <a:pt x="904" y="612"/>
                    </a:lnTo>
                    <a:lnTo>
                      <a:pt x="905" y="623"/>
                    </a:lnTo>
                    <a:lnTo>
                      <a:pt x="904" y="637"/>
                    </a:lnTo>
                    <a:lnTo>
                      <a:pt x="904" y="644"/>
                    </a:lnTo>
                    <a:lnTo>
                      <a:pt x="902" y="651"/>
                    </a:lnTo>
                    <a:lnTo>
                      <a:pt x="899" y="658"/>
                    </a:lnTo>
                    <a:lnTo>
                      <a:pt x="896" y="664"/>
                    </a:lnTo>
                    <a:lnTo>
                      <a:pt x="893" y="669"/>
                    </a:lnTo>
                    <a:lnTo>
                      <a:pt x="887" y="673"/>
                    </a:lnTo>
                    <a:lnTo>
                      <a:pt x="881" y="676"/>
                    </a:lnTo>
                    <a:lnTo>
                      <a:pt x="873" y="677"/>
                    </a:lnTo>
                    <a:lnTo>
                      <a:pt x="873" y="677"/>
                    </a:lnTo>
                    <a:lnTo>
                      <a:pt x="868" y="677"/>
                    </a:lnTo>
                    <a:lnTo>
                      <a:pt x="864" y="677"/>
                    </a:lnTo>
                    <a:lnTo>
                      <a:pt x="859" y="676"/>
                    </a:lnTo>
                    <a:lnTo>
                      <a:pt x="855" y="674"/>
                    </a:lnTo>
                    <a:lnTo>
                      <a:pt x="845" y="668"/>
                    </a:lnTo>
                    <a:lnTo>
                      <a:pt x="837" y="660"/>
                    </a:lnTo>
                    <a:lnTo>
                      <a:pt x="828" y="650"/>
                    </a:lnTo>
                    <a:lnTo>
                      <a:pt x="820" y="638"/>
                    </a:lnTo>
                    <a:lnTo>
                      <a:pt x="812" y="624"/>
                    </a:lnTo>
                    <a:lnTo>
                      <a:pt x="804" y="610"/>
                    </a:lnTo>
                    <a:lnTo>
                      <a:pt x="787" y="576"/>
                    </a:lnTo>
                    <a:lnTo>
                      <a:pt x="771" y="540"/>
                    </a:lnTo>
                    <a:lnTo>
                      <a:pt x="752" y="505"/>
                    </a:lnTo>
                    <a:lnTo>
                      <a:pt x="734" y="471"/>
                    </a:lnTo>
                    <a:lnTo>
                      <a:pt x="734" y="471"/>
                    </a:lnTo>
                    <a:lnTo>
                      <a:pt x="729" y="480"/>
                    </a:lnTo>
                    <a:lnTo>
                      <a:pt x="723" y="486"/>
                    </a:lnTo>
                    <a:lnTo>
                      <a:pt x="710" y="500"/>
                    </a:lnTo>
                    <a:lnTo>
                      <a:pt x="704" y="507"/>
                    </a:lnTo>
                    <a:lnTo>
                      <a:pt x="698" y="514"/>
                    </a:lnTo>
                    <a:lnTo>
                      <a:pt x="695" y="521"/>
                    </a:lnTo>
                    <a:lnTo>
                      <a:pt x="693" y="530"/>
                    </a:lnTo>
                    <a:lnTo>
                      <a:pt x="693" y="530"/>
                    </a:lnTo>
                    <a:lnTo>
                      <a:pt x="695" y="539"/>
                    </a:lnTo>
                    <a:lnTo>
                      <a:pt x="698" y="549"/>
                    </a:lnTo>
                    <a:lnTo>
                      <a:pt x="703" y="557"/>
                    </a:lnTo>
                    <a:lnTo>
                      <a:pt x="708" y="565"/>
                    </a:lnTo>
                    <a:lnTo>
                      <a:pt x="713" y="573"/>
                    </a:lnTo>
                    <a:lnTo>
                      <a:pt x="719" y="582"/>
                    </a:lnTo>
                    <a:lnTo>
                      <a:pt x="721" y="592"/>
                    </a:lnTo>
                    <a:lnTo>
                      <a:pt x="723" y="604"/>
                    </a:lnTo>
                    <a:lnTo>
                      <a:pt x="723" y="604"/>
                    </a:lnTo>
                    <a:lnTo>
                      <a:pt x="722" y="612"/>
                    </a:lnTo>
                    <a:lnTo>
                      <a:pt x="721" y="619"/>
                    </a:lnTo>
                    <a:lnTo>
                      <a:pt x="719" y="624"/>
                    </a:lnTo>
                    <a:lnTo>
                      <a:pt x="716" y="630"/>
                    </a:lnTo>
                    <a:lnTo>
                      <a:pt x="710" y="639"/>
                    </a:lnTo>
                    <a:lnTo>
                      <a:pt x="703" y="648"/>
                    </a:lnTo>
                    <a:lnTo>
                      <a:pt x="695" y="654"/>
                    </a:lnTo>
                    <a:lnTo>
                      <a:pt x="689" y="662"/>
                    </a:lnTo>
                    <a:lnTo>
                      <a:pt x="685" y="667"/>
                    </a:lnTo>
                    <a:lnTo>
                      <a:pt x="684" y="673"/>
                    </a:lnTo>
                    <a:lnTo>
                      <a:pt x="683" y="679"/>
                    </a:lnTo>
                    <a:lnTo>
                      <a:pt x="682" y="685"/>
                    </a:lnTo>
                    <a:lnTo>
                      <a:pt x="682" y="685"/>
                    </a:lnTo>
                    <a:lnTo>
                      <a:pt x="683" y="690"/>
                    </a:lnTo>
                    <a:lnTo>
                      <a:pt x="687" y="696"/>
                    </a:lnTo>
                    <a:lnTo>
                      <a:pt x="695" y="706"/>
                    </a:lnTo>
                    <a:lnTo>
                      <a:pt x="700" y="712"/>
                    </a:lnTo>
                    <a:lnTo>
                      <a:pt x="704" y="718"/>
                    </a:lnTo>
                    <a:lnTo>
                      <a:pt x="707" y="725"/>
                    </a:lnTo>
                    <a:lnTo>
                      <a:pt x="708" y="733"/>
                    </a:lnTo>
                    <a:lnTo>
                      <a:pt x="708" y="733"/>
                    </a:lnTo>
                    <a:lnTo>
                      <a:pt x="707" y="744"/>
                    </a:lnTo>
                    <a:lnTo>
                      <a:pt x="704" y="756"/>
                    </a:lnTo>
                    <a:lnTo>
                      <a:pt x="698" y="767"/>
                    </a:lnTo>
                    <a:lnTo>
                      <a:pt x="691" y="776"/>
                    </a:lnTo>
                    <a:lnTo>
                      <a:pt x="682" y="786"/>
                    </a:lnTo>
                    <a:lnTo>
                      <a:pt x="672" y="795"/>
                    </a:lnTo>
                    <a:lnTo>
                      <a:pt x="661" y="803"/>
                    </a:lnTo>
                    <a:lnTo>
                      <a:pt x="650" y="811"/>
                    </a:lnTo>
                    <a:lnTo>
                      <a:pt x="624" y="824"/>
                    </a:lnTo>
                    <a:lnTo>
                      <a:pt x="600" y="835"/>
                    </a:lnTo>
                    <a:lnTo>
                      <a:pt x="577" y="843"/>
                    </a:lnTo>
                    <a:lnTo>
                      <a:pt x="558" y="850"/>
                    </a:lnTo>
                    <a:lnTo>
                      <a:pt x="558" y="850"/>
                    </a:lnTo>
                    <a:lnTo>
                      <a:pt x="531" y="860"/>
                    </a:lnTo>
                    <a:lnTo>
                      <a:pt x="507" y="872"/>
                    </a:lnTo>
                    <a:lnTo>
                      <a:pt x="485" y="883"/>
                    </a:lnTo>
                    <a:lnTo>
                      <a:pt x="464" y="896"/>
                    </a:lnTo>
                    <a:lnTo>
                      <a:pt x="423" y="920"/>
                    </a:lnTo>
                    <a:lnTo>
                      <a:pt x="402" y="932"/>
                    </a:lnTo>
                    <a:lnTo>
                      <a:pt x="378" y="942"/>
                    </a:lnTo>
                    <a:lnTo>
                      <a:pt x="378" y="942"/>
                    </a:lnTo>
                    <a:lnTo>
                      <a:pt x="369" y="946"/>
                    </a:lnTo>
                    <a:lnTo>
                      <a:pt x="360" y="949"/>
                    </a:lnTo>
                    <a:lnTo>
                      <a:pt x="351" y="954"/>
                    </a:lnTo>
                    <a:lnTo>
                      <a:pt x="342" y="959"/>
                    </a:lnTo>
                    <a:lnTo>
                      <a:pt x="328" y="971"/>
                    </a:lnTo>
                    <a:lnTo>
                      <a:pt x="314" y="982"/>
                    </a:lnTo>
                    <a:lnTo>
                      <a:pt x="300" y="994"/>
                    </a:lnTo>
                    <a:lnTo>
                      <a:pt x="293" y="998"/>
                    </a:lnTo>
                    <a:lnTo>
                      <a:pt x="285" y="1003"/>
                    </a:lnTo>
                    <a:lnTo>
                      <a:pt x="277" y="1007"/>
                    </a:lnTo>
                    <a:lnTo>
                      <a:pt x="269" y="1010"/>
                    </a:lnTo>
                    <a:lnTo>
                      <a:pt x="260" y="1011"/>
                    </a:lnTo>
                    <a:lnTo>
                      <a:pt x="249" y="1012"/>
                    </a:lnTo>
                    <a:lnTo>
                      <a:pt x="249" y="1012"/>
                    </a:lnTo>
                    <a:lnTo>
                      <a:pt x="248" y="1011"/>
                    </a:lnTo>
                    <a:lnTo>
                      <a:pt x="247" y="1010"/>
                    </a:lnTo>
                    <a:lnTo>
                      <a:pt x="245" y="1004"/>
                    </a:lnTo>
                    <a:lnTo>
                      <a:pt x="242" y="998"/>
                    </a:lnTo>
                    <a:lnTo>
                      <a:pt x="242" y="994"/>
                    </a:lnTo>
                    <a:lnTo>
                      <a:pt x="242" y="994"/>
                    </a:lnTo>
                    <a:lnTo>
                      <a:pt x="224" y="994"/>
                    </a:lnTo>
                    <a:lnTo>
                      <a:pt x="224" y="994"/>
                    </a:lnTo>
                    <a:lnTo>
                      <a:pt x="214" y="995"/>
                    </a:lnTo>
                    <a:lnTo>
                      <a:pt x="204" y="996"/>
                    </a:lnTo>
                    <a:lnTo>
                      <a:pt x="196" y="1000"/>
                    </a:lnTo>
                    <a:lnTo>
                      <a:pt x="189" y="1005"/>
                    </a:lnTo>
                    <a:lnTo>
                      <a:pt x="183" y="1011"/>
                    </a:lnTo>
                    <a:lnTo>
                      <a:pt x="177" y="1017"/>
                    </a:lnTo>
                    <a:lnTo>
                      <a:pt x="171" y="1025"/>
                    </a:lnTo>
                    <a:lnTo>
                      <a:pt x="166" y="1033"/>
                    </a:lnTo>
                    <a:lnTo>
                      <a:pt x="158" y="1051"/>
                    </a:lnTo>
                    <a:lnTo>
                      <a:pt x="153" y="1071"/>
                    </a:lnTo>
                    <a:lnTo>
                      <a:pt x="147" y="1092"/>
                    </a:lnTo>
                    <a:lnTo>
                      <a:pt x="143" y="1111"/>
                    </a:lnTo>
                    <a:lnTo>
                      <a:pt x="143" y="1111"/>
                    </a:lnTo>
                    <a:lnTo>
                      <a:pt x="142" y="1115"/>
                    </a:lnTo>
                    <a:lnTo>
                      <a:pt x="141" y="1118"/>
                    </a:lnTo>
                    <a:lnTo>
                      <a:pt x="137" y="1126"/>
                    </a:lnTo>
                    <a:lnTo>
                      <a:pt x="128" y="1134"/>
                    </a:lnTo>
                    <a:lnTo>
                      <a:pt x="119" y="1145"/>
                    </a:lnTo>
                    <a:lnTo>
                      <a:pt x="101" y="1163"/>
                    </a:lnTo>
                    <a:lnTo>
                      <a:pt x="88" y="1177"/>
                    </a:lnTo>
                    <a:lnTo>
                      <a:pt x="88" y="1177"/>
                    </a:lnTo>
                    <a:lnTo>
                      <a:pt x="81" y="1186"/>
                    </a:lnTo>
                    <a:lnTo>
                      <a:pt x="76" y="1194"/>
                    </a:lnTo>
                    <a:lnTo>
                      <a:pt x="67" y="1211"/>
                    </a:lnTo>
                    <a:lnTo>
                      <a:pt x="61" y="1230"/>
                    </a:lnTo>
                    <a:lnTo>
                      <a:pt x="55" y="1248"/>
                    </a:lnTo>
                    <a:lnTo>
                      <a:pt x="46" y="1288"/>
                    </a:lnTo>
                    <a:lnTo>
                      <a:pt x="40" y="1309"/>
                    </a:lnTo>
                    <a:lnTo>
                      <a:pt x="33" y="1331"/>
                    </a:lnTo>
                    <a:lnTo>
                      <a:pt x="33" y="1331"/>
                    </a:lnTo>
                    <a:lnTo>
                      <a:pt x="30" y="1338"/>
                    </a:lnTo>
                    <a:lnTo>
                      <a:pt x="25" y="1345"/>
                    </a:lnTo>
                    <a:lnTo>
                      <a:pt x="13" y="1360"/>
                    </a:lnTo>
                    <a:lnTo>
                      <a:pt x="9" y="1367"/>
                    </a:lnTo>
                    <a:lnTo>
                      <a:pt x="4" y="1375"/>
                    </a:lnTo>
                    <a:lnTo>
                      <a:pt x="1" y="1382"/>
                    </a:lnTo>
                    <a:lnTo>
                      <a:pt x="0" y="1390"/>
                    </a:lnTo>
                    <a:lnTo>
                      <a:pt x="0" y="1390"/>
                    </a:lnTo>
                    <a:lnTo>
                      <a:pt x="1" y="1393"/>
                    </a:lnTo>
                    <a:lnTo>
                      <a:pt x="3" y="1397"/>
                    </a:lnTo>
                    <a:lnTo>
                      <a:pt x="9" y="1402"/>
                    </a:lnTo>
                    <a:lnTo>
                      <a:pt x="15" y="1408"/>
                    </a:lnTo>
                    <a:lnTo>
                      <a:pt x="17" y="1410"/>
                    </a:lnTo>
                    <a:lnTo>
                      <a:pt x="18" y="1413"/>
                    </a:lnTo>
                    <a:lnTo>
                      <a:pt x="18" y="1413"/>
                    </a:lnTo>
                    <a:lnTo>
                      <a:pt x="23" y="1425"/>
                    </a:lnTo>
                    <a:lnTo>
                      <a:pt x="28" y="1437"/>
                    </a:lnTo>
                    <a:lnTo>
                      <a:pt x="34" y="1447"/>
                    </a:lnTo>
                    <a:lnTo>
                      <a:pt x="40" y="1456"/>
                    </a:lnTo>
                    <a:lnTo>
                      <a:pt x="47" y="1465"/>
                    </a:lnTo>
                    <a:lnTo>
                      <a:pt x="55" y="1473"/>
                    </a:lnTo>
                    <a:lnTo>
                      <a:pt x="70" y="1486"/>
                    </a:lnTo>
                    <a:lnTo>
                      <a:pt x="85" y="1500"/>
                    </a:lnTo>
                    <a:lnTo>
                      <a:pt x="99" y="1516"/>
                    </a:lnTo>
                    <a:lnTo>
                      <a:pt x="105" y="1524"/>
                    </a:lnTo>
                    <a:lnTo>
                      <a:pt x="111" y="1534"/>
                    </a:lnTo>
                    <a:lnTo>
                      <a:pt x="116" y="1544"/>
                    </a:lnTo>
                    <a:lnTo>
                      <a:pt x="120" y="1555"/>
                    </a:lnTo>
                    <a:lnTo>
                      <a:pt x="120" y="1555"/>
                    </a:lnTo>
                    <a:lnTo>
                      <a:pt x="125" y="1562"/>
                    </a:lnTo>
                    <a:lnTo>
                      <a:pt x="131" y="1569"/>
                    </a:lnTo>
                    <a:lnTo>
                      <a:pt x="141" y="1582"/>
                    </a:lnTo>
                    <a:lnTo>
                      <a:pt x="146" y="1590"/>
                    </a:lnTo>
                    <a:lnTo>
                      <a:pt x="150" y="1597"/>
                    </a:lnTo>
                    <a:lnTo>
                      <a:pt x="153" y="1605"/>
                    </a:lnTo>
                    <a:lnTo>
                      <a:pt x="154" y="1614"/>
                    </a:lnTo>
                    <a:lnTo>
                      <a:pt x="154" y="1614"/>
                    </a:lnTo>
                    <a:lnTo>
                      <a:pt x="154" y="1622"/>
                    </a:lnTo>
                    <a:lnTo>
                      <a:pt x="153" y="1630"/>
                    </a:lnTo>
                    <a:lnTo>
                      <a:pt x="148" y="1644"/>
                    </a:lnTo>
                    <a:lnTo>
                      <a:pt x="145" y="1658"/>
                    </a:lnTo>
                    <a:lnTo>
                      <a:pt x="143" y="1665"/>
                    </a:lnTo>
                    <a:lnTo>
                      <a:pt x="143" y="1673"/>
                    </a:lnTo>
                    <a:lnTo>
                      <a:pt x="143" y="1673"/>
                    </a:lnTo>
                    <a:lnTo>
                      <a:pt x="143" y="1688"/>
                    </a:lnTo>
                    <a:lnTo>
                      <a:pt x="145" y="1702"/>
                    </a:lnTo>
                    <a:lnTo>
                      <a:pt x="148" y="1730"/>
                    </a:lnTo>
                    <a:lnTo>
                      <a:pt x="153" y="1758"/>
                    </a:lnTo>
                    <a:lnTo>
                      <a:pt x="154" y="1772"/>
                    </a:lnTo>
                    <a:lnTo>
                      <a:pt x="154" y="1787"/>
                    </a:lnTo>
                    <a:lnTo>
                      <a:pt x="154" y="1787"/>
                    </a:lnTo>
                    <a:lnTo>
                      <a:pt x="154" y="1853"/>
                    </a:lnTo>
                    <a:lnTo>
                      <a:pt x="154" y="1853"/>
                    </a:lnTo>
                    <a:lnTo>
                      <a:pt x="153" y="1860"/>
                    </a:lnTo>
                    <a:lnTo>
                      <a:pt x="149" y="1868"/>
                    </a:lnTo>
                    <a:lnTo>
                      <a:pt x="147" y="1879"/>
                    </a:lnTo>
                    <a:lnTo>
                      <a:pt x="146" y="1885"/>
                    </a:lnTo>
                    <a:lnTo>
                      <a:pt x="147" y="1890"/>
                    </a:lnTo>
                    <a:lnTo>
                      <a:pt x="147" y="1890"/>
                    </a:lnTo>
                    <a:lnTo>
                      <a:pt x="149" y="1896"/>
                    </a:lnTo>
                    <a:lnTo>
                      <a:pt x="153" y="1902"/>
                    </a:lnTo>
                    <a:lnTo>
                      <a:pt x="157" y="1906"/>
                    </a:lnTo>
                    <a:lnTo>
                      <a:pt x="162" y="1910"/>
                    </a:lnTo>
                    <a:lnTo>
                      <a:pt x="173" y="1917"/>
                    </a:lnTo>
                    <a:lnTo>
                      <a:pt x="185" y="1921"/>
                    </a:lnTo>
                    <a:lnTo>
                      <a:pt x="198" y="1926"/>
                    </a:lnTo>
                    <a:lnTo>
                      <a:pt x="209" y="1932"/>
                    </a:lnTo>
                    <a:lnTo>
                      <a:pt x="214" y="1936"/>
                    </a:lnTo>
                    <a:lnTo>
                      <a:pt x="217" y="1941"/>
                    </a:lnTo>
                    <a:lnTo>
                      <a:pt x="222" y="1946"/>
                    </a:lnTo>
                    <a:lnTo>
                      <a:pt x="224" y="1952"/>
                    </a:lnTo>
                    <a:lnTo>
                      <a:pt x="224" y="1952"/>
                    </a:lnTo>
                    <a:lnTo>
                      <a:pt x="227" y="1966"/>
                    </a:lnTo>
                    <a:lnTo>
                      <a:pt x="232" y="1983"/>
                    </a:lnTo>
                    <a:lnTo>
                      <a:pt x="239" y="2018"/>
                    </a:lnTo>
                    <a:lnTo>
                      <a:pt x="246" y="2059"/>
                    </a:lnTo>
                    <a:lnTo>
                      <a:pt x="246" y="2059"/>
                    </a:lnTo>
                    <a:lnTo>
                      <a:pt x="244" y="2089"/>
                    </a:lnTo>
                    <a:lnTo>
                      <a:pt x="241" y="2116"/>
                    </a:lnTo>
                    <a:lnTo>
                      <a:pt x="240" y="2128"/>
                    </a:lnTo>
                    <a:lnTo>
                      <a:pt x="237" y="2141"/>
                    </a:lnTo>
                    <a:lnTo>
                      <a:pt x="231" y="2153"/>
                    </a:lnTo>
                    <a:lnTo>
                      <a:pt x="224" y="2165"/>
                    </a:lnTo>
                    <a:lnTo>
                      <a:pt x="224" y="2165"/>
                    </a:lnTo>
                    <a:lnTo>
                      <a:pt x="139" y="2165"/>
                    </a:lnTo>
                    <a:lnTo>
                      <a:pt x="139" y="2165"/>
                    </a:lnTo>
                    <a:lnTo>
                      <a:pt x="139" y="2165"/>
                    </a:lnTo>
                    <a:lnTo>
                      <a:pt x="132" y="2171"/>
                    </a:lnTo>
                    <a:lnTo>
                      <a:pt x="126" y="2178"/>
                    </a:lnTo>
                    <a:lnTo>
                      <a:pt x="120" y="2184"/>
                    </a:lnTo>
                    <a:lnTo>
                      <a:pt x="116" y="2192"/>
                    </a:lnTo>
                    <a:lnTo>
                      <a:pt x="107" y="2208"/>
                    </a:lnTo>
                    <a:lnTo>
                      <a:pt x="95" y="2227"/>
                    </a:lnTo>
                    <a:lnTo>
                      <a:pt x="95" y="2227"/>
                    </a:lnTo>
                    <a:lnTo>
                      <a:pt x="99" y="2237"/>
                    </a:lnTo>
                    <a:lnTo>
                      <a:pt x="101" y="2245"/>
                    </a:lnTo>
                    <a:lnTo>
                      <a:pt x="103" y="2256"/>
                    </a:lnTo>
                    <a:lnTo>
                      <a:pt x="104" y="2268"/>
                    </a:lnTo>
                    <a:lnTo>
                      <a:pt x="104" y="2279"/>
                    </a:lnTo>
                    <a:lnTo>
                      <a:pt x="103" y="2285"/>
                    </a:lnTo>
                    <a:lnTo>
                      <a:pt x="101" y="2290"/>
                    </a:lnTo>
                    <a:lnTo>
                      <a:pt x="99" y="2294"/>
                    </a:lnTo>
                    <a:lnTo>
                      <a:pt x="95" y="2298"/>
                    </a:lnTo>
                    <a:lnTo>
                      <a:pt x="95" y="2298"/>
                    </a:lnTo>
                    <a:lnTo>
                      <a:pt x="89" y="2298"/>
                    </a:lnTo>
                    <a:lnTo>
                      <a:pt x="87" y="2296"/>
                    </a:lnTo>
                    <a:lnTo>
                      <a:pt x="85" y="2294"/>
                    </a:lnTo>
                    <a:lnTo>
                      <a:pt x="85" y="2294"/>
                    </a:lnTo>
                    <a:lnTo>
                      <a:pt x="85" y="2342"/>
                    </a:lnTo>
                    <a:lnTo>
                      <a:pt x="85" y="2342"/>
                    </a:lnTo>
                    <a:lnTo>
                      <a:pt x="85" y="2352"/>
                    </a:lnTo>
                    <a:lnTo>
                      <a:pt x="87" y="2359"/>
                    </a:lnTo>
                    <a:lnTo>
                      <a:pt x="89" y="2363"/>
                    </a:lnTo>
                    <a:lnTo>
                      <a:pt x="94" y="2368"/>
                    </a:lnTo>
                    <a:lnTo>
                      <a:pt x="103" y="2377"/>
                    </a:lnTo>
                    <a:lnTo>
                      <a:pt x="108" y="2384"/>
                    </a:lnTo>
                    <a:lnTo>
                      <a:pt x="114" y="2393"/>
                    </a:lnTo>
                    <a:lnTo>
                      <a:pt x="114" y="2393"/>
                    </a:lnTo>
                    <a:lnTo>
                      <a:pt x="116" y="2399"/>
                    </a:lnTo>
                    <a:lnTo>
                      <a:pt x="116" y="2405"/>
                    </a:lnTo>
                    <a:lnTo>
                      <a:pt x="115" y="2416"/>
                    </a:lnTo>
                    <a:lnTo>
                      <a:pt x="114" y="2422"/>
                    </a:lnTo>
                    <a:lnTo>
                      <a:pt x="115" y="2426"/>
                    </a:lnTo>
                    <a:lnTo>
                      <a:pt x="117" y="2430"/>
                    </a:lnTo>
                    <a:lnTo>
                      <a:pt x="120" y="2433"/>
                    </a:lnTo>
                    <a:lnTo>
                      <a:pt x="120" y="2433"/>
                    </a:lnTo>
                    <a:lnTo>
                      <a:pt x="130" y="2439"/>
                    </a:lnTo>
                    <a:lnTo>
                      <a:pt x="139" y="2443"/>
                    </a:lnTo>
                    <a:lnTo>
                      <a:pt x="148" y="2444"/>
                    </a:lnTo>
                    <a:lnTo>
                      <a:pt x="156" y="2444"/>
                    </a:lnTo>
                    <a:lnTo>
                      <a:pt x="174" y="2444"/>
                    </a:lnTo>
                    <a:lnTo>
                      <a:pt x="184" y="2445"/>
                    </a:lnTo>
                    <a:lnTo>
                      <a:pt x="194" y="2448"/>
                    </a:lnTo>
                    <a:lnTo>
                      <a:pt x="194" y="2448"/>
                    </a:lnTo>
                    <a:lnTo>
                      <a:pt x="203" y="2454"/>
                    </a:lnTo>
                    <a:lnTo>
                      <a:pt x="210" y="2460"/>
                    </a:lnTo>
                    <a:lnTo>
                      <a:pt x="217" y="2468"/>
                    </a:lnTo>
                    <a:lnTo>
                      <a:pt x="223" y="2477"/>
                    </a:lnTo>
                    <a:lnTo>
                      <a:pt x="232" y="2497"/>
                    </a:lnTo>
                    <a:lnTo>
                      <a:pt x="237" y="2506"/>
                    </a:lnTo>
                    <a:lnTo>
                      <a:pt x="242" y="2514"/>
                    </a:lnTo>
                    <a:lnTo>
                      <a:pt x="242" y="2514"/>
                    </a:lnTo>
                    <a:lnTo>
                      <a:pt x="247" y="2519"/>
                    </a:lnTo>
                    <a:lnTo>
                      <a:pt x="252" y="2523"/>
                    </a:lnTo>
                    <a:lnTo>
                      <a:pt x="264" y="2529"/>
                    </a:lnTo>
                    <a:lnTo>
                      <a:pt x="275" y="2534"/>
                    </a:lnTo>
                    <a:lnTo>
                      <a:pt x="279" y="2536"/>
                    </a:lnTo>
                    <a:lnTo>
                      <a:pt x="283" y="2540"/>
                    </a:lnTo>
                    <a:lnTo>
                      <a:pt x="283" y="2540"/>
                    </a:lnTo>
                    <a:lnTo>
                      <a:pt x="285" y="2548"/>
                    </a:lnTo>
                    <a:lnTo>
                      <a:pt x="286" y="2558"/>
                    </a:lnTo>
                    <a:lnTo>
                      <a:pt x="288" y="2580"/>
                    </a:lnTo>
                    <a:lnTo>
                      <a:pt x="290" y="2590"/>
                    </a:lnTo>
                    <a:lnTo>
                      <a:pt x="293" y="2598"/>
                    </a:lnTo>
                    <a:lnTo>
                      <a:pt x="295" y="2601"/>
                    </a:lnTo>
                    <a:lnTo>
                      <a:pt x="298" y="2604"/>
                    </a:lnTo>
                    <a:lnTo>
                      <a:pt x="301" y="2605"/>
                    </a:lnTo>
                    <a:lnTo>
                      <a:pt x="305" y="2606"/>
                    </a:lnTo>
                    <a:lnTo>
                      <a:pt x="305" y="2606"/>
                    </a:lnTo>
                    <a:lnTo>
                      <a:pt x="325" y="2606"/>
                    </a:lnTo>
                    <a:lnTo>
                      <a:pt x="333" y="2607"/>
                    </a:lnTo>
                    <a:lnTo>
                      <a:pt x="341" y="2608"/>
                    </a:lnTo>
                    <a:lnTo>
                      <a:pt x="351" y="2611"/>
                    </a:lnTo>
                    <a:lnTo>
                      <a:pt x="359" y="2614"/>
                    </a:lnTo>
                    <a:lnTo>
                      <a:pt x="368" y="2619"/>
                    </a:lnTo>
                    <a:lnTo>
                      <a:pt x="378" y="2624"/>
                    </a:lnTo>
                    <a:lnTo>
                      <a:pt x="378" y="2624"/>
                    </a:lnTo>
                    <a:lnTo>
                      <a:pt x="386" y="2630"/>
                    </a:lnTo>
                    <a:lnTo>
                      <a:pt x="393" y="2636"/>
                    </a:lnTo>
                    <a:lnTo>
                      <a:pt x="405" y="2651"/>
                    </a:lnTo>
                    <a:lnTo>
                      <a:pt x="412" y="2658"/>
                    </a:lnTo>
                    <a:lnTo>
                      <a:pt x="418" y="2664"/>
                    </a:lnTo>
                    <a:lnTo>
                      <a:pt x="428" y="2667"/>
                    </a:lnTo>
                    <a:lnTo>
                      <a:pt x="432" y="2668"/>
                    </a:lnTo>
                    <a:lnTo>
                      <a:pt x="437" y="2669"/>
                    </a:lnTo>
                    <a:lnTo>
                      <a:pt x="437" y="2669"/>
                    </a:lnTo>
                    <a:lnTo>
                      <a:pt x="443" y="2668"/>
                    </a:lnTo>
                    <a:lnTo>
                      <a:pt x="448" y="2667"/>
                    </a:lnTo>
                    <a:lnTo>
                      <a:pt x="453" y="2664"/>
                    </a:lnTo>
                    <a:lnTo>
                      <a:pt x="456" y="2660"/>
                    </a:lnTo>
                    <a:lnTo>
                      <a:pt x="460" y="2655"/>
                    </a:lnTo>
                    <a:lnTo>
                      <a:pt x="463" y="2651"/>
                    </a:lnTo>
                    <a:lnTo>
                      <a:pt x="468" y="2638"/>
                    </a:lnTo>
                    <a:lnTo>
                      <a:pt x="470" y="2624"/>
                    </a:lnTo>
                    <a:lnTo>
                      <a:pt x="473" y="2609"/>
                    </a:lnTo>
                    <a:lnTo>
                      <a:pt x="474" y="2594"/>
                    </a:lnTo>
                    <a:lnTo>
                      <a:pt x="474" y="2581"/>
                    </a:lnTo>
                    <a:lnTo>
                      <a:pt x="474" y="2581"/>
                    </a:lnTo>
                    <a:lnTo>
                      <a:pt x="475" y="2571"/>
                    </a:lnTo>
                    <a:lnTo>
                      <a:pt x="477" y="2566"/>
                    </a:lnTo>
                    <a:lnTo>
                      <a:pt x="482" y="2561"/>
                    </a:lnTo>
                    <a:lnTo>
                      <a:pt x="486" y="2559"/>
                    </a:lnTo>
                    <a:lnTo>
                      <a:pt x="497" y="2558"/>
                    </a:lnTo>
                    <a:lnTo>
                      <a:pt x="502" y="2557"/>
                    </a:lnTo>
                    <a:lnTo>
                      <a:pt x="507" y="2554"/>
                    </a:lnTo>
                    <a:lnTo>
                      <a:pt x="507" y="2554"/>
                    </a:lnTo>
                    <a:lnTo>
                      <a:pt x="509" y="2550"/>
                    </a:lnTo>
                    <a:lnTo>
                      <a:pt x="512" y="2543"/>
                    </a:lnTo>
                    <a:lnTo>
                      <a:pt x="513" y="2535"/>
                    </a:lnTo>
                    <a:lnTo>
                      <a:pt x="514" y="2525"/>
                    </a:lnTo>
                    <a:lnTo>
                      <a:pt x="514" y="2508"/>
                    </a:lnTo>
                    <a:lnTo>
                      <a:pt x="515" y="2501"/>
                    </a:lnTo>
                    <a:lnTo>
                      <a:pt x="517" y="2496"/>
                    </a:lnTo>
                    <a:lnTo>
                      <a:pt x="517" y="2496"/>
                    </a:lnTo>
                    <a:lnTo>
                      <a:pt x="522" y="2490"/>
                    </a:lnTo>
                    <a:lnTo>
                      <a:pt x="528" y="2485"/>
                    </a:lnTo>
                    <a:lnTo>
                      <a:pt x="535" y="2482"/>
                    </a:lnTo>
                    <a:lnTo>
                      <a:pt x="543" y="2478"/>
                    </a:lnTo>
                    <a:lnTo>
                      <a:pt x="559" y="2473"/>
                    </a:lnTo>
                    <a:lnTo>
                      <a:pt x="576" y="2468"/>
                    </a:lnTo>
                    <a:lnTo>
                      <a:pt x="590" y="2462"/>
                    </a:lnTo>
                    <a:lnTo>
                      <a:pt x="596" y="2460"/>
                    </a:lnTo>
                    <a:lnTo>
                      <a:pt x="600" y="2456"/>
                    </a:lnTo>
                    <a:lnTo>
                      <a:pt x="604" y="2452"/>
                    </a:lnTo>
                    <a:lnTo>
                      <a:pt x="605" y="2447"/>
                    </a:lnTo>
                    <a:lnTo>
                      <a:pt x="605" y="2440"/>
                    </a:lnTo>
                    <a:lnTo>
                      <a:pt x="601" y="2433"/>
                    </a:lnTo>
                    <a:lnTo>
                      <a:pt x="601" y="2433"/>
                    </a:lnTo>
                    <a:lnTo>
                      <a:pt x="597" y="2422"/>
                    </a:lnTo>
                    <a:lnTo>
                      <a:pt x="593" y="2410"/>
                    </a:lnTo>
                    <a:lnTo>
                      <a:pt x="585" y="2390"/>
                    </a:lnTo>
                    <a:lnTo>
                      <a:pt x="582" y="2380"/>
                    </a:lnTo>
                    <a:lnTo>
                      <a:pt x="576" y="2374"/>
                    </a:lnTo>
                    <a:lnTo>
                      <a:pt x="574" y="2371"/>
                    </a:lnTo>
                    <a:lnTo>
                      <a:pt x="569" y="2369"/>
                    </a:lnTo>
                    <a:lnTo>
                      <a:pt x="566" y="2368"/>
                    </a:lnTo>
                    <a:lnTo>
                      <a:pt x="561" y="2367"/>
                    </a:lnTo>
                    <a:lnTo>
                      <a:pt x="561" y="2367"/>
                    </a:lnTo>
                    <a:lnTo>
                      <a:pt x="557" y="2368"/>
                    </a:lnTo>
                    <a:lnTo>
                      <a:pt x="553" y="2369"/>
                    </a:lnTo>
                    <a:lnTo>
                      <a:pt x="551" y="2371"/>
                    </a:lnTo>
                    <a:lnTo>
                      <a:pt x="550" y="2375"/>
                    </a:lnTo>
                    <a:lnTo>
                      <a:pt x="546" y="2379"/>
                    </a:lnTo>
                    <a:lnTo>
                      <a:pt x="545" y="2382"/>
                    </a:lnTo>
                    <a:lnTo>
                      <a:pt x="543" y="2382"/>
                    </a:lnTo>
                    <a:lnTo>
                      <a:pt x="543" y="2382"/>
                    </a:lnTo>
                    <a:lnTo>
                      <a:pt x="538" y="2382"/>
                    </a:lnTo>
                    <a:lnTo>
                      <a:pt x="535" y="2379"/>
                    </a:lnTo>
                    <a:lnTo>
                      <a:pt x="531" y="2376"/>
                    </a:lnTo>
                    <a:lnTo>
                      <a:pt x="529" y="2372"/>
                    </a:lnTo>
                    <a:lnTo>
                      <a:pt x="525" y="2363"/>
                    </a:lnTo>
                    <a:lnTo>
                      <a:pt x="524" y="2356"/>
                    </a:lnTo>
                    <a:lnTo>
                      <a:pt x="524" y="2356"/>
                    </a:lnTo>
                    <a:lnTo>
                      <a:pt x="525" y="2352"/>
                    </a:lnTo>
                    <a:lnTo>
                      <a:pt x="527" y="2348"/>
                    </a:lnTo>
                    <a:lnTo>
                      <a:pt x="530" y="2341"/>
                    </a:lnTo>
                    <a:lnTo>
                      <a:pt x="542" y="2328"/>
                    </a:lnTo>
                    <a:lnTo>
                      <a:pt x="546" y="2321"/>
                    </a:lnTo>
                    <a:lnTo>
                      <a:pt x="548" y="2316"/>
                    </a:lnTo>
                    <a:lnTo>
                      <a:pt x="550" y="2311"/>
                    </a:lnTo>
                    <a:lnTo>
                      <a:pt x="550" y="2306"/>
                    </a:lnTo>
                    <a:lnTo>
                      <a:pt x="548" y="2299"/>
                    </a:lnTo>
                    <a:lnTo>
                      <a:pt x="546" y="2292"/>
                    </a:lnTo>
                    <a:lnTo>
                      <a:pt x="543" y="2283"/>
                    </a:lnTo>
                    <a:lnTo>
                      <a:pt x="543" y="2283"/>
                    </a:lnTo>
                    <a:lnTo>
                      <a:pt x="547" y="2272"/>
                    </a:lnTo>
                    <a:lnTo>
                      <a:pt x="554" y="2258"/>
                    </a:lnTo>
                    <a:lnTo>
                      <a:pt x="563" y="2245"/>
                    </a:lnTo>
                    <a:lnTo>
                      <a:pt x="573" y="2231"/>
                    </a:lnTo>
                    <a:lnTo>
                      <a:pt x="583" y="2218"/>
                    </a:lnTo>
                    <a:lnTo>
                      <a:pt x="594" y="2208"/>
                    </a:lnTo>
                    <a:lnTo>
                      <a:pt x="599" y="2204"/>
                    </a:lnTo>
                    <a:lnTo>
                      <a:pt x="605" y="2201"/>
                    </a:lnTo>
                    <a:lnTo>
                      <a:pt x="611" y="2199"/>
                    </a:lnTo>
                    <a:lnTo>
                      <a:pt x="616" y="2199"/>
                    </a:lnTo>
                    <a:lnTo>
                      <a:pt x="616" y="2199"/>
                    </a:lnTo>
                    <a:lnTo>
                      <a:pt x="620" y="2199"/>
                    </a:lnTo>
                    <a:lnTo>
                      <a:pt x="623" y="2201"/>
                    </a:lnTo>
                    <a:lnTo>
                      <a:pt x="626" y="2203"/>
                    </a:lnTo>
                    <a:lnTo>
                      <a:pt x="628" y="2207"/>
                    </a:lnTo>
                    <a:lnTo>
                      <a:pt x="630" y="2216"/>
                    </a:lnTo>
                    <a:lnTo>
                      <a:pt x="631" y="2224"/>
                    </a:lnTo>
                    <a:lnTo>
                      <a:pt x="631" y="2224"/>
                    </a:lnTo>
                    <a:lnTo>
                      <a:pt x="630" y="2230"/>
                    </a:lnTo>
                    <a:lnTo>
                      <a:pt x="629" y="2233"/>
                    </a:lnTo>
                    <a:lnTo>
                      <a:pt x="627" y="2237"/>
                    </a:lnTo>
                    <a:lnTo>
                      <a:pt x="623" y="2240"/>
                    </a:lnTo>
                    <a:lnTo>
                      <a:pt x="619" y="2245"/>
                    </a:lnTo>
                    <a:lnTo>
                      <a:pt x="618" y="2247"/>
                    </a:lnTo>
                    <a:lnTo>
                      <a:pt x="616" y="2249"/>
                    </a:lnTo>
                    <a:lnTo>
                      <a:pt x="616" y="2249"/>
                    </a:lnTo>
                    <a:lnTo>
                      <a:pt x="618" y="2253"/>
                    </a:lnTo>
                    <a:lnTo>
                      <a:pt x="621" y="2256"/>
                    </a:lnTo>
                    <a:lnTo>
                      <a:pt x="632" y="2264"/>
                    </a:lnTo>
                    <a:lnTo>
                      <a:pt x="650" y="2273"/>
                    </a:lnTo>
                    <a:lnTo>
                      <a:pt x="670" y="2283"/>
                    </a:lnTo>
                    <a:lnTo>
                      <a:pt x="692" y="2291"/>
                    </a:lnTo>
                    <a:lnTo>
                      <a:pt x="712" y="2299"/>
                    </a:lnTo>
                    <a:lnTo>
                      <a:pt x="729" y="2303"/>
                    </a:lnTo>
                    <a:lnTo>
                      <a:pt x="741" y="2305"/>
                    </a:lnTo>
                    <a:lnTo>
                      <a:pt x="741" y="2305"/>
                    </a:lnTo>
                    <a:lnTo>
                      <a:pt x="746" y="2305"/>
                    </a:lnTo>
                    <a:lnTo>
                      <a:pt x="751" y="2303"/>
                    </a:lnTo>
                    <a:lnTo>
                      <a:pt x="761" y="2299"/>
                    </a:lnTo>
                    <a:lnTo>
                      <a:pt x="772" y="2295"/>
                    </a:lnTo>
                    <a:lnTo>
                      <a:pt x="776" y="2294"/>
                    </a:lnTo>
                    <a:lnTo>
                      <a:pt x="782" y="2294"/>
                    </a:lnTo>
                    <a:lnTo>
                      <a:pt x="782" y="2294"/>
                    </a:lnTo>
                    <a:lnTo>
                      <a:pt x="794" y="2295"/>
                    </a:lnTo>
                    <a:lnTo>
                      <a:pt x="804" y="2298"/>
                    </a:lnTo>
                    <a:lnTo>
                      <a:pt x="814" y="2301"/>
                    </a:lnTo>
                    <a:lnTo>
                      <a:pt x="823" y="2306"/>
                    </a:lnTo>
                    <a:lnTo>
                      <a:pt x="833" y="2309"/>
                    </a:lnTo>
                    <a:lnTo>
                      <a:pt x="842" y="2313"/>
                    </a:lnTo>
                    <a:lnTo>
                      <a:pt x="851" y="2314"/>
                    </a:lnTo>
                    <a:lnTo>
                      <a:pt x="863" y="2313"/>
                    </a:lnTo>
                    <a:lnTo>
                      <a:pt x="863" y="2313"/>
                    </a:lnTo>
                    <a:lnTo>
                      <a:pt x="876" y="2307"/>
                    </a:lnTo>
                    <a:lnTo>
                      <a:pt x="888" y="2301"/>
                    </a:lnTo>
                    <a:lnTo>
                      <a:pt x="898" y="2295"/>
                    </a:lnTo>
                    <a:lnTo>
                      <a:pt x="906" y="2288"/>
                    </a:lnTo>
                    <a:lnTo>
                      <a:pt x="914" y="2280"/>
                    </a:lnTo>
                    <a:lnTo>
                      <a:pt x="920" y="2271"/>
                    </a:lnTo>
                    <a:lnTo>
                      <a:pt x="927" y="2261"/>
                    </a:lnTo>
                    <a:lnTo>
                      <a:pt x="932" y="2249"/>
                    </a:lnTo>
                    <a:lnTo>
                      <a:pt x="932" y="2249"/>
                    </a:lnTo>
                    <a:lnTo>
                      <a:pt x="954" y="2249"/>
                    </a:lnTo>
                    <a:lnTo>
                      <a:pt x="954" y="2249"/>
                    </a:lnTo>
                    <a:lnTo>
                      <a:pt x="954" y="2249"/>
                    </a:lnTo>
                    <a:lnTo>
                      <a:pt x="960" y="2239"/>
                    </a:lnTo>
                    <a:lnTo>
                      <a:pt x="965" y="2229"/>
                    </a:lnTo>
                    <a:lnTo>
                      <a:pt x="972" y="2209"/>
                    </a:lnTo>
                    <a:lnTo>
                      <a:pt x="979" y="2189"/>
                    </a:lnTo>
                    <a:lnTo>
                      <a:pt x="982" y="2181"/>
                    </a:lnTo>
                    <a:lnTo>
                      <a:pt x="987" y="2172"/>
                    </a:lnTo>
                    <a:lnTo>
                      <a:pt x="987" y="2172"/>
                    </a:lnTo>
                    <a:lnTo>
                      <a:pt x="991" y="2166"/>
                    </a:lnTo>
                    <a:lnTo>
                      <a:pt x="995" y="2161"/>
                    </a:lnTo>
                    <a:lnTo>
                      <a:pt x="1000" y="2157"/>
                    </a:lnTo>
                    <a:lnTo>
                      <a:pt x="1004" y="2154"/>
                    </a:lnTo>
                    <a:lnTo>
                      <a:pt x="1014" y="2148"/>
                    </a:lnTo>
                    <a:lnTo>
                      <a:pt x="1026" y="2143"/>
                    </a:lnTo>
                    <a:lnTo>
                      <a:pt x="1036" y="2140"/>
                    </a:lnTo>
                    <a:lnTo>
                      <a:pt x="1047" y="2135"/>
                    </a:lnTo>
                    <a:lnTo>
                      <a:pt x="1052" y="2132"/>
                    </a:lnTo>
                    <a:lnTo>
                      <a:pt x="1057" y="2127"/>
                    </a:lnTo>
                    <a:lnTo>
                      <a:pt x="1061" y="2123"/>
                    </a:lnTo>
                    <a:lnTo>
                      <a:pt x="1064" y="2117"/>
                    </a:lnTo>
                    <a:lnTo>
                      <a:pt x="1064" y="2117"/>
                    </a:lnTo>
                    <a:lnTo>
                      <a:pt x="1069" y="2110"/>
                    </a:lnTo>
                    <a:lnTo>
                      <a:pt x="1073" y="2101"/>
                    </a:lnTo>
                    <a:lnTo>
                      <a:pt x="1082" y="2078"/>
                    </a:lnTo>
                    <a:lnTo>
                      <a:pt x="1090" y="2054"/>
                    </a:lnTo>
                    <a:lnTo>
                      <a:pt x="1100" y="2028"/>
                    </a:lnTo>
                    <a:lnTo>
                      <a:pt x="1105" y="2016"/>
                    </a:lnTo>
                    <a:lnTo>
                      <a:pt x="1110" y="2005"/>
                    </a:lnTo>
                    <a:lnTo>
                      <a:pt x="1117" y="1994"/>
                    </a:lnTo>
                    <a:lnTo>
                      <a:pt x="1124" y="1985"/>
                    </a:lnTo>
                    <a:lnTo>
                      <a:pt x="1131" y="1978"/>
                    </a:lnTo>
                    <a:lnTo>
                      <a:pt x="1140" y="1972"/>
                    </a:lnTo>
                    <a:lnTo>
                      <a:pt x="1149" y="1969"/>
                    </a:lnTo>
                    <a:lnTo>
                      <a:pt x="1159" y="1966"/>
                    </a:lnTo>
                    <a:lnTo>
                      <a:pt x="1159" y="1966"/>
                    </a:lnTo>
                    <a:lnTo>
                      <a:pt x="1169" y="1967"/>
                    </a:lnTo>
                    <a:lnTo>
                      <a:pt x="1178" y="1970"/>
                    </a:lnTo>
                    <a:lnTo>
                      <a:pt x="1187" y="1972"/>
                    </a:lnTo>
                    <a:lnTo>
                      <a:pt x="1195" y="1974"/>
                    </a:lnTo>
                    <a:lnTo>
                      <a:pt x="1210" y="1981"/>
                    </a:lnTo>
                    <a:lnTo>
                      <a:pt x="1223" y="1986"/>
                    </a:lnTo>
                    <a:lnTo>
                      <a:pt x="1223" y="1986"/>
                    </a:lnTo>
                    <a:lnTo>
                      <a:pt x="1285" y="1986"/>
                    </a:lnTo>
                    <a:lnTo>
                      <a:pt x="1285" y="1986"/>
                    </a:lnTo>
                    <a:lnTo>
                      <a:pt x="1285" y="1986"/>
                    </a:lnTo>
                    <a:lnTo>
                      <a:pt x="1295" y="1993"/>
                    </a:lnTo>
                    <a:lnTo>
                      <a:pt x="1306" y="1998"/>
                    </a:lnTo>
                    <a:lnTo>
                      <a:pt x="1316" y="2003"/>
                    </a:lnTo>
                    <a:lnTo>
                      <a:pt x="1326" y="2006"/>
                    </a:lnTo>
                    <a:lnTo>
                      <a:pt x="1339" y="2009"/>
                    </a:lnTo>
                    <a:lnTo>
                      <a:pt x="1350" y="2010"/>
                    </a:lnTo>
                    <a:lnTo>
                      <a:pt x="1377" y="2011"/>
                    </a:lnTo>
                    <a:lnTo>
                      <a:pt x="1377" y="2011"/>
                    </a:lnTo>
                    <a:lnTo>
                      <a:pt x="1387" y="2011"/>
                    </a:lnTo>
                    <a:lnTo>
                      <a:pt x="1397" y="2012"/>
                    </a:lnTo>
                    <a:lnTo>
                      <a:pt x="1405" y="2015"/>
                    </a:lnTo>
                    <a:lnTo>
                      <a:pt x="1413" y="2018"/>
                    </a:lnTo>
                    <a:lnTo>
                      <a:pt x="1426" y="2025"/>
                    </a:lnTo>
                    <a:lnTo>
                      <a:pt x="1438" y="2033"/>
                    </a:lnTo>
                    <a:lnTo>
                      <a:pt x="1449" y="2041"/>
                    </a:lnTo>
                    <a:lnTo>
                      <a:pt x="1462" y="2048"/>
                    </a:lnTo>
                    <a:lnTo>
                      <a:pt x="1469" y="2051"/>
                    </a:lnTo>
                    <a:lnTo>
                      <a:pt x="1477" y="2053"/>
                    </a:lnTo>
                    <a:lnTo>
                      <a:pt x="1485" y="2055"/>
                    </a:lnTo>
                    <a:lnTo>
                      <a:pt x="1494" y="2055"/>
                    </a:lnTo>
                    <a:lnTo>
                      <a:pt x="1494" y="2055"/>
                    </a:lnTo>
                    <a:lnTo>
                      <a:pt x="1500" y="2055"/>
                    </a:lnTo>
                    <a:lnTo>
                      <a:pt x="1506" y="2053"/>
                    </a:lnTo>
                    <a:lnTo>
                      <a:pt x="1512" y="2050"/>
                    </a:lnTo>
                    <a:lnTo>
                      <a:pt x="1516" y="2047"/>
                    </a:lnTo>
                    <a:lnTo>
                      <a:pt x="1527" y="2038"/>
                    </a:lnTo>
                    <a:lnTo>
                      <a:pt x="1536" y="2027"/>
                    </a:lnTo>
                    <a:lnTo>
                      <a:pt x="1547" y="2018"/>
                    </a:lnTo>
                    <a:lnTo>
                      <a:pt x="1559" y="2009"/>
                    </a:lnTo>
                    <a:lnTo>
                      <a:pt x="1566" y="2005"/>
                    </a:lnTo>
                    <a:lnTo>
                      <a:pt x="1573" y="2003"/>
                    </a:lnTo>
                    <a:lnTo>
                      <a:pt x="1581" y="2001"/>
                    </a:lnTo>
                    <a:lnTo>
                      <a:pt x="1590" y="2001"/>
                    </a:lnTo>
                    <a:lnTo>
                      <a:pt x="1590" y="2001"/>
                    </a:lnTo>
                    <a:lnTo>
                      <a:pt x="1594" y="2001"/>
                    </a:lnTo>
                    <a:lnTo>
                      <a:pt x="1599" y="2002"/>
                    </a:lnTo>
                    <a:lnTo>
                      <a:pt x="1607" y="2005"/>
                    </a:lnTo>
                    <a:lnTo>
                      <a:pt x="1614" y="2011"/>
                    </a:lnTo>
                    <a:lnTo>
                      <a:pt x="1621" y="2017"/>
                    </a:lnTo>
                    <a:lnTo>
                      <a:pt x="1628" y="2023"/>
                    </a:lnTo>
                    <a:lnTo>
                      <a:pt x="1636" y="2028"/>
                    </a:lnTo>
                    <a:lnTo>
                      <a:pt x="1643" y="2032"/>
                    </a:lnTo>
                    <a:lnTo>
                      <a:pt x="1647" y="2033"/>
                    </a:lnTo>
                    <a:lnTo>
                      <a:pt x="1652" y="2033"/>
                    </a:lnTo>
                    <a:lnTo>
                      <a:pt x="1652" y="2033"/>
                    </a:lnTo>
                    <a:lnTo>
                      <a:pt x="1653" y="2027"/>
                    </a:lnTo>
                    <a:lnTo>
                      <a:pt x="1654" y="2023"/>
                    </a:lnTo>
                    <a:lnTo>
                      <a:pt x="1655" y="2018"/>
                    </a:lnTo>
                    <a:lnTo>
                      <a:pt x="1658" y="2013"/>
                    </a:lnTo>
                    <a:lnTo>
                      <a:pt x="1665" y="2006"/>
                    </a:lnTo>
                    <a:lnTo>
                      <a:pt x="1673" y="2001"/>
                    </a:lnTo>
                    <a:lnTo>
                      <a:pt x="1682" y="1996"/>
                    </a:lnTo>
                    <a:lnTo>
                      <a:pt x="1692" y="1992"/>
                    </a:lnTo>
                    <a:lnTo>
                      <a:pt x="1715" y="1983"/>
                    </a:lnTo>
                    <a:lnTo>
                      <a:pt x="1727" y="1979"/>
                    </a:lnTo>
                    <a:lnTo>
                      <a:pt x="1737" y="1974"/>
                    </a:lnTo>
                    <a:lnTo>
                      <a:pt x="1747" y="1969"/>
                    </a:lnTo>
                    <a:lnTo>
                      <a:pt x="1756" y="1963"/>
                    </a:lnTo>
                    <a:lnTo>
                      <a:pt x="1764" y="1955"/>
                    </a:lnTo>
                    <a:lnTo>
                      <a:pt x="1766" y="1950"/>
                    </a:lnTo>
                    <a:lnTo>
                      <a:pt x="1768" y="1944"/>
                    </a:lnTo>
                    <a:lnTo>
                      <a:pt x="1769" y="1940"/>
                    </a:lnTo>
                    <a:lnTo>
                      <a:pt x="1771" y="1933"/>
                    </a:lnTo>
                    <a:lnTo>
                      <a:pt x="1771" y="1926"/>
                    </a:lnTo>
                    <a:lnTo>
                      <a:pt x="1771" y="1919"/>
                    </a:lnTo>
                    <a:lnTo>
                      <a:pt x="1771" y="1919"/>
                    </a:lnTo>
                    <a:lnTo>
                      <a:pt x="1759" y="1919"/>
                    </a:lnTo>
                    <a:lnTo>
                      <a:pt x="1749" y="1917"/>
                    </a:lnTo>
                    <a:lnTo>
                      <a:pt x="1739" y="1914"/>
                    </a:lnTo>
                    <a:lnTo>
                      <a:pt x="1730" y="1910"/>
                    </a:lnTo>
                    <a:lnTo>
                      <a:pt x="1722" y="1905"/>
                    </a:lnTo>
                    <a:lnTo>
                      <a:pt x="1715" y="1899"/>
                    </a:lnTo>
                    <a:lnTo>
                      <a:pt x="1708" y="1893"/>
                    </a:lnTo>
                    <a:lnTo>
                      <a:pt x="1701" y="1886"/>
                    </a:lnTo>
                    <a:lnTo>
                      <a:pt x="1696" y="1878"/>
                    </a:lnTo>
                    <a:lnTo>
                      <a:pt x="1691" y="1868"/>
                    </a:lnTo>
                    <a:lnTo>
                      <a:pt x="1688" y="1859"/>
                    </a:lnTo>
                    <a:lnTo>
                      <a:pt x="1684" y="1850"/>
                    </a:lnTo>
                    <a:lnTo>
                      <a:pt x="1681" y="1838"/>
                    </a:lnTo>
                    <a:lnTo>
                      <a:pt x="1680" y="1828"/>
                    </a:lnTo>
                    <a:lnTo>
                      <a:pt x="1678" y="1817"/>
                    </a:lnTo>
                    <a:lnTo>
                      <a:pt x="1677" y="1805"/>
                    </a:lnTo>
                    <a:lnTo>
                      <a:pt x="1677" y="1805"/>
                    </a:lnTo>
                    <a:lnTo>
                      <a:pt x="1677" y="1810"/>
                    </a:lnTo>
                    <a:lnTo>
                      <a:pt x="1677" y="181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5" name="Freeform 101"/>
              <p:cNvSpPr>
                <a:spLocks/>
              </p:cNvSpPr>
              <p:nvPr/>
            </p:nvSpPr>
            <p:spPr bwMode="auto">
              <a:xfrm>
                <a:off x="6529293" y="5092476"/>
                <a:ext cx="443166" cy="461959"/>
              </a:xfrm>
              <a:custGeom>
                <a:avLst/>
                <a:gdLst/>
                <a:ahLst/>
                <a:cxnLst>
                  <a:cxn ang="0">
                    <a:pos x="343" y="96"/>
                  </a:cxn>
                  <a:cxn ang="0">
                    <a:pos x="313" y="65"/>
                  </a:cxn>
                  <a:cxn ang="0">
                    <a:pos x="298" y="59"/>
                  </a:cxn>
                  <a:cxn ang="0">
                    <a:pos x="277" y="49"/>
                  </a:cxn>
                  <a:cxn ang="0">
                    <a:pos x="274" y="19"/>
                  </a:cxn>
                  <a:cxn ang="0">
                    <a:pos x="256" y="3"/>
                  </a:cxn>
                  <a:cxn ang="0">
                    <a:pos x="203" y="4"/>
                  </a:cxn>
                  <a:cxn ang="0">
                    <a:pos x="168" y="0"/>
                  </a:cxn>
                  <a:cxn ang="0">
                    <a:pos x="159" y="18"/>
                  </a:cxn>
                  <a:cxn ang="0">
                    <a:pos x="165" y="64"/>
                  </a:cxn>
                  <a:cxn ang="0">
                    <a:pos x="144" y="76"/>
                  </a:cxn>
                  <a:cxn ang="0">
                    <a:pos x="152" y="86"/>
                  </a:cxn>
                  <a:cxn ang="0">
                    <a:pos x="175" y="115"/>
                  </a:cxn>
                  <a:cxn ang="0">
                    <a:pos x="218" y="143"/>
                  </a:cxn>
                  <a:cxn ang="0">
                    <a:pos x="224" y="174"/>
                  </a:cxn>
                  <a:cxn ang="0">
                    <a:pos x="201" y="205"/>
                  </a:cxn>
                  <a:cxn ang="0">
                    <a:pos x="155" y="241"/>
                  </a:cxn>
                  <a:cxn ang="0">
                    <a:pos x="148" y="338"/>
                  </a:cxn>
                  <a:cxn ang="0">
                    <a:pos x="128" y="349"/>
                  </a:cxn>
                  <a:cxn ang="0">
                    <a:pos x="98" y="398"/>
                  </a:cxn>
                  <a:cxn ang="0">
                    <a:pos x="74" y="529"/>
                  </a:cxn>
                  <a:cxn ang="0">
                    <a:pos x="56" y="595"/>
                  </a:cxn>
                  <a:cxn ang="0">
                    <a:pos x="13" y="614"/>
                  </a:cxn>
                  <a:cxn ang="0">
                    <a:pos x="0" y="636"/>
                  </a:cxn>
                  <a:cxn ang="0">
                    <a:pos x="14" y="663"/>
                  </a:cxn>
                  <a:cxn ang="0">
                    <a:pos x="43" y="679"/>
                  </a:cxn>
                  <a:cxn ang="0">
                    <a:pos x="65" y="721"/>
                  </a:cxn>
                  <a:cxn ang="0">
                    <a:pos x="107" y="730"/>
                  </a:cxn>
                  <a:cxn ang="0">
                    <a:pos x="125" y="738"/>
                  </a:cxn>
                  <a:cxn ang="0">
                    <a:pos x="141" y="755"/>
                  </a:cxn>
                  <a:cxn ang="0">
                    <a:pos x="165" y="767"/>
                  </a:cxn>
                  <a:cxn ang="0">
                    <a:pos x="167" y="792"/>
                  </a:cxn>
                  <a:cxn ang="0">
                    <a:pos x="176" y="810"/>
                  </a:cxn>
                  <a:cxn ang="0">
                    <a:pos x="198" y="813"/>
                  </a:cxn>
                  <a:cxn ang="0">
                    <a:pos x="218" y="812"/>
                  </a:cxn>
                  <a:cxn ang="0">
                    <a:pos x="233" y="762"/>
                  </a:cxn>
                  <a:cxn ang="0">
                    <a:pos x="268" y="728"/>
                  </a:cxn>
                  <a:cxn ang="0">
                    <a:pos x="295" y="729"/>
                  </a:cxn>
                  <a:cxn ang="0">
                    <a:pos x="314" y="716"/>
                  </a:cxn>
                  <a:cxn ang="0">
                    <a:pos x="343" y="671"/>
                  </a:cxn>
                  <a:cxn ang="0">
                    <a:pos x="364" y="664"/>
                  </a:cxn>
                  <a:cxn ang="0">
                    <a:pos x="397" y="671"/>
                  </a:cxn>
                  <a:cxn ang="0">
                    <a:pos x="416" y="653"/>
                  </a:cxn>
                  <a:cxn ang="0">
                    <a:pos x="427" y="618"/>
                  </a:cxn>
                  <a:cxn ang="0">
                    <a:pos x="456" y="613"/>
                  </a:cxn>
                  <a:cxn ang="0">
                    <a:pos x="504" y="588"/>
                  </a:cxn>
                  <a:cxn ang="0">
                    <a:pos x="515" y="562"/>
                  </a:cxn>
                  <a:cxn ang="0">
                    <a:pos x="502" y="537"/>
                  </a:cxn>
                  <a:cxn ang="0">
                    <a:pos x="503" y="517"/>
                  </a:cxn>
                  <a:cxn ang="0">
                    <a:pos x="520" y="492"/>
                  </a:cxn>
                  <a:cxn ang="0">
                    <a:pos x="515" y="462"/>
                  </a:cxn>
                  <a:cxn ang="0">
                    <a:pos x="500" y="418"/>
                  </a:cxn>
                  <a:cxn ang="0">
                    <a:pos x="509" y="397"/>
                  </a:cxn>
                  <a:cxn ang="0">
                    <a:pos x="568" y="375"/>
                  </a:cxn>
                  <a:cxn ang="0">
                    <a:pos x="604" y="343"/>
                  </a:cxn>
                  <a:cxn ang="0">
                    <a:pos x="655" y="251"/>
                  </a:cxn>
                  <a:cxn ang="0">
                    <a:pos x="709" y="140"/>
                  </a:cxn>
                  <a:cxn ang="0">
                    <a:pos x="659" y="144"/>
                  </a:cxn>
                  <a:cxn ang="0">
                    <a:pos x="598" y="121"/>
                  </a:cxn>
                  <a:cxn ang="0">
                    <a:pos x="520" y="86"/>
                  </a:cxn>
                  <a:cxn ang="0">
                    <a:pos x="487" y="91"/>
                  </a:cxn>
                  <a:cxn ang="0">
                    <a:pos x="463" y="99"/>
                  </a:cxn>
                  <a:cxn ang="0">
                    <a:pos x="361" y="95"/>
                  </a:cxn>
                </a:cxnLst>
                <a:rect l="0" t="0" r="r" b="b"/>
                <a:pathLst>
                  <a:path w="709" h="816">
                    <a:moveTo>
                      <a:pt x="361" y="99"/>
                    </a:moveTo>
                    <a:lnTo>
                      <a:pt x="361" y="99"/>
                    </a:lnTo>
                    <a:lnTo>
                      <a:pt x="354" y="98"/>
                    </a:lnTo>
                    <a:lnTo>
                      <a:pt x="348" y="97"/>
                    </a:lnTo>
                    <a:lnTo>
                      <a:pt x="343" y="96"/>
                    </a:lnTo>
                    <a:lnTo>
                      <a:pt x="339" y="92"/>
                    </a:lnTo>
                    <a:lnTo>
                      <a:pt x="332" y="87"/>
                    </a:lnTo>
                    <a:lnTo>
                      <a:pt x="325" y="79"/>
                    </a:lnTo>
                    <a:lnTo>
                      <a:pt x="319" y="72"/>
                    </a:lnTo>
                    <a:lnTo>
                      <a:pt x="313" y="65"/>
                    </a:lnTo>
                    <a:lnTo>
                      <a:pt x="310" y="62"/>
                    </a:lnTo>
                    <a:lnTo>
                      <a:pt x="306" y="60"/>
                    </a:lnTo>
                    <a:lnTo>
                      <a:pt x="303" y="59"/>
                    </a:lnTo>
                    <a:lnTo>
                      <a:pt x="298" y="59"/>
                    </a:lnTo>
                    <a:lnTo>
                      <a:pt x="298" y="59"/>
                    </a:lnTo>
                    <a:lnTo>
                      <a:pt x="283" y="59"/>
                    </a:lnTo>
                    <a:lnTo>
                      <a:pt x="283" y="59"/>
                    </a:lnTo>
                    <a:lnTo>
                      <a:pt x="281" y="58"/>
                    </a:lnTo>
                    <a:lnTo>
                      <a:pt x="279" y="56"/>
                    </a:lnTo>
                    <a:lnTo>
                      <a:pt x="277" y="49"/>
                    </a:lnTo>
                    <a:lnTo>
                      <a:pt x="277" y="39"/>
                    </a:lnTo>
                    <a:lnTo>
                      <a:pt x="277" y="33"/>
                    </a:lnTo>
                    <a:lnTo>
                      <a:pt x="277" y="33"/>
                    </a:lnTo>
                    <a:lnTo>
                      <a:pt x="275" y="25"/>
                    </a:lnTo>
                    <a:lnTo>
                      <a:pt x="274" y="19"/>
                    </a:lnTo>
                    <a:lnTo>
                      <a:pt x="272" y="13"/>
                    </a:lnTo>
                    <a:lnTo>
                      <a:pt x="268" y="10"/>
                    </a:lnTo>
                    <a:lnTo>
                      <a:pt x="265" y="6"/>
                    </a:lnTo>
                    <a:lnTo>
                      <a:pt x="260" y="4"/>
                    </a:lnTo>
                    <a:lnTo>
                      <a:pt x="256" y="3"/>
                    </a:lnTo>
                    <a:lnTo>
                      <a:pt x="250" y="2"/>
                    </a:lnTo>
                    <a:lnTo>
                      <a:pt x="239" y="2"/>
                    </a:lnTo>
                    <a:lnTo>
                      <a:pt x="227" y="2"/>
                    </a:lnTo>
                    <a:lnTo>
                      <a:pt x="214" y="3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76" y="3"/>
                    </a:lnTo>
                    <a:lnTo>
                      <a:pt x="168" y="0"/>
                    </a:lnTo>
                    <a:lnTo>
                      <a:pt x="161" y="0"/>
                    </a:lnTo>
                    <a:lnTo>
                      <a:pt x="159" y="2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59" y="18"/>
                    </a:lnTo>
                    <a:lnTo>
                      <a:pt x="163" y="29"/>
                    </a:lnTo>
                    <a:lnTo>
                      <a:pt x="165" y="42"/>
                    </a:lnTo>
                    <a:lnTo>
                      <a:pt x="166" y="59"/>
                    </a:lnTo>
                    <a:lnTo>
                      <a:pt x="166" y="59"/>
                    </a:lnTo>
                    <a:lnTo>
                      <a:pt x="165" y="64"/>
                    </a:lnTo>
                    <a:lnTo>
                      <a:pt x="164" y="67"/>
                    </a:lnTo>
                    <a:lnTo>
                      <a:pt x="160" y="71"/>
                    </a:lnTo>
                    <a:lnTo>
                      <a:pt x="157" y="73"/>
                    </a:lnTo>
                    <a:lnTo>
                      <a:pt x="150" y="76"/>
                    </a:lnTo>
                    <a:lnTo>
                      <a:pt x="144" y="76"/>
                    </a:lnTo>
                    <a:lnTo>
                      <a:pt x="144" y="76"/>
                    </a:lnTo>
                    <a:lnTo>
                      <a:pt x="151" y="76"/>
                    </a:lnTo>
                    <a:lnTo>
                      <a:pt x="151" y="76"/>
                    </a:lnTo>
                    <a:lnTo>
                      <a:pt x="151" y="76"/>
                    </a:lnTo>
                    <a:lnTo>
                      <a:pt x="152" y="86"/>
                    </a:lnTo>
                    <a:lnTo>
                      <a:pt x="155" y="94"/>
                    </a:lnTo>
                    <a:lnTo>
                      <a:pt x="159" y="100"/>
                    </a:lnTo>
                    <a:lnTo>
                      <a:pt x="164" y="106"/>
                    </a:lnTo>
                    <a:lnTo>
                      <a:pt x="169" y="111"/>
                    </a:lnTo>
                    <a:lnTo>
                      <a:pt x="175" y="115"/>
                    </a:lnTo>
                    <a:lnTo>
                      <a:pt x="189" y="122"/>
                    </a:lnTo>
                    <a:lnTo>
                      <a:pt x="202" y="129"/>
                    </a:lnTo>
                    <a:lnTo>
                      <a:pt x="207" y="134"/>
                    </a:lnTo>
                    <a:lnTo>
                      <a:pt x="213" y="138"/>
                    </a:lnTo>
                    <a:lnTo>
                      <a:pt x="218" y="143"/>
                    </a:lnTo>
                    <a:lnTo>
                      <a:pt x="221" y="150"/>
                    </a:lnTo>
                    <a:lnTo>
                      <a:pt x="224" y="157"/>
                    </a:lnTo>
                    <a:lnTo>
                      <a:pt x="225" y="165"/>
                    </a:lnTo>
                    <a:lnTo>
                      <a:pt x="225" y="165"/>
                    </a:lnTo>
                    <a:lnTo>
                      <a:pt x="224" y="174"/>
                    </a:lnTo>
                    <a:lnTo>
                      <a:pt x="221" y="182"/>
                    </a:lnTo>
                    <a:lnTo>
                      <a:pt x="218" y="189"/>
                    </a:lnTo>
                    <a:lnTo>
                      <a:pt x="212" y="195"/>
                    </a:lnTo>
                    <a:lnTo>
                      <a:pt x="206" y="201"/>
                    </a:lnTo>
                    <a:lnTo>
                      <a:pt x="201" y="205"/>
                    </a:lnTo>
                    <a:lnTo>
                      <a:pt x="186" y="214"/>
                    </a:lnTo>
                    <a:lnTo>
                      <a:pt x="172" y="224"/>
                    </a:lnTo>
                    <a:lnTo>
                      <a:pt x="165" y="229"/>
                    </a:lnTo>
                    <a:lnTo>
                      <a:pt x="159" y="234"/>
                    </a:lnTo>
                    <a:lnTo>
                      <a:pt x="155" y="241"/>
                    </a:lnTo>
                    <a:lnTo>
                      <a:pt x="151" y="248"/>
                    </a:lnTo>
                    <a:lnTo>
                      <a:pt x="149" y="256"/>
                    </a:lnTo>
                    <a:lnTo>
                      <a:pt x="148" y="264"/>
                    </a:lnTo>
                    <a:lnTo>
                      <a:pt x="148" y="264"/>
                    </a:lnTo>
                    <a:lnTo>
                      <a:pt x="148" y="338"/>
                    </a:lnTo>
                    <a:lnTo>
                      <a:pt x="148" y="338"/>
                    </a:lnTo>
                    <a:lnTo>
                      <a:pt x="136" y="344"/>
                    </a:lnTo>
                    <a:lnTo>
                      <a:pt x="136" y="344"/>
                    </a:lnTo>
                    <a:lnTo>
                      <a:pt x="136" y="344"/>
                    </a:lnTo>
                    <a:lnTo>
                      <a:pt x="128" y="349"/>
                    </a:lnTo>
                    <a:lnTo>
                      <a:pt x="120" y="356"/>
                    </a:lnTo>
                    <a:lnTo>
                      <a:pt x="114" y="365"/>
                    </a:lnTo>
                    <a:lnTo>
                      <a:pt x="109" y="374"/>
                    </a:lnTo>
                    <a:lnTo>
                      <a:pt x="103" y="386"/>
                    </a:lnTo>
                    <a:lnTo>
                      <a:pt x="98" y="398"/>
                    </a:lnTo>
                    <a:lnTo>
                      <a:pt x="91" y="426"/>
                    </a:lnTo>
                    <a:lnTo>
                      <a:pt x="85" y="455"/>
                    </a:lnTo>
                    <a:lnTo>
                      <a:pt x="82" y="482"/>
                    </a:lnTo>
                    <a:lnTo>
                      <a:pt x="77" y="508"/>
                    </a:lnTo>
                    <a:lnTo>
                      <a:pt x="74" y="529"/>
                    </a:lnTo>
                    <a:lnTo>
                      <a:pt x="74" y="529"/>
                    </a:lnTo>
                    <a:lnTo>
                      <a:pt x="66" y="564"/>
                    </a:lnTo>
                    <a:lnTo>
                      <a:pt x="61" y="583"/>
                    </a:lnTo>
                    <a:lnTo>
                      <a:pt x="58" y="590"/>
                    </a:lnTo>
                    <a:lnTo>
                      <a:pt x="56" y="595"/>
                    </a:lnTo>
                    <a:lnTo>
                      <a:pt x="56" y="595"/>
                    </a:lnTo>
                    <a:lnTo>
                      <a:pt x="48" y="599"/>
                    </a:lnTo>
                    <a:lnTo>
                      <a:pt x="39" y="602"/>
                    </a:lnTo>
                    <a:lnTo>
                      <a:pt x="21" y="609"/>
                    </a:lnTo>
                    <a:lnTo>
                      <a:pt x="13" y="614"/>
                    </a:lnTo>
                    <a:lnTo>
                      <a:pt x="6" y="619"/>
                    </a:lnTo>
                    <a:lnTo>
                      <a:pt x="4" y="623"/>
                    </a:lnTo>
                    <a:lnTo>
                      <a:pt x="1" y="626"/>
                    </a:lnTo>
                    <a:lnTo>
                      <a:pt x="0" y="631"/>
                    </a:lnTo>
                    <a:lnTo>
                      <a:pt x="0" y="636"/>
                    </a:lnTo>
                    <a:lnTo>
                      <a:pt x="0" y="636"/>
                    </a:lnTo>
                    <a:lnTo>
                      <a:pt x="1" y="645"/>
                    </a:lnTo>
                    <a:lnTo>
                      <a:pt x="4" y="653"/>
                    </a:lnTo>
                    <a:lnTo>
                      <a:pt x="8" y="659"/>
                    </a:lnTo>
                    <a:lnTo>
                      <a:pt x="14" y="663"/>
                    </a:lnTo>
                    <a:lnTo>
                      <a:pt x="20" y="665"/>
                    </a:lnTo>
                    <a:lnTo>
                      <a:pt x="27" y="668"/>
                    </a:lnTo>
                    <a:lnTo>
                      <a:pt x="41" y="668"/>
                    </a:lnTo>
                    <a:lnTo>
                      <a:pt x="41" y="668"/>
                    </a:lnTo>
                    <a:lnTo>
                      <a:pt x="43" y="679"/>
                    </a:lnTo>
                    <a:lnTo>
                      <a:pt x="45" y="690"/>
                    </a:lnTo>
                    <a:lnTo>
                      <a:pt x="49" y="699"/>
                    </a:lnTo>
                    <a:lnTo>
                      <a:pt x="53" y="707"/>
                    </a:lnTo>
                    <a:lnTo>
                      <a:pt x="58" y="715"/>
                    </a:lnTo>
                    <a:lnTo>
                      <a:pt x="65" y="721"/>
                    </a:lnTo>
                    <a:lnTo>
                      <a:pt x="72" y="725"/>
                    </a:lnTo>
                    <a:lnTo>
                      <a:pt x="81" y="728"/>
                    </a:lnTo>
                    <a:lnTo>
                      <a:pt x="81" y="728"/>
                    </a:lnTo>
                    <a:lnTo>
                      <a:pt x="94" y="729"/>
                    </a:lnTo>
                    <a:lnTo>
                      <a:pt x="107" y="730"/>
                    </a:lnTo>
                    <a:lnTo>
                      <a:pt x="113" y="731"/>
                    </a:lnTo>
                    <a:lnTo>
                      <a:pt x="119" y="732"/>
                    </a:lnTo>
                    <a:lnTo>
                      <a:pt x="122" y="735"/>
                    </a:lnTo>
                    <a:lnTo>
                      <a:pt x="125" y="738"/>
                    </a:lnTo>
                    <a:lnTo>
                      <a:pt x="125" y="738"/>
                    </a:lnTo>
                    <a:lnTo>
                      <a:pt x="128" y="747"/>
                    </a:lnTo>
                    <a:lnTo>
                      <a:pt x="132" y="752"/>
                    </a:lnTo>
                    <a:lnTo>
                      <a:pt x="134" y="754"/>
                    </a:lnTo>
                    <a:lnTo>
                      <a:pt x="137" y="755"/>
                    </a:lnTo>
                    <a:lnTo>
                      <a:pt x="141" y="755"/>
                    </a:lnTo>
                    <a:lnTo>
                      <a:pt x="145" y="756"/>
                    </a:lnTo>
                    <a:lnTo>
                      <a:pt x="152" y="759"/>
                    </a:lnTo>
                    <a:lnTo>
                      <a:pt x="163" y="764"/>
                    </a:lnTo>
                    <a:lnTo>
                      <a:pt x="163" y="764"/>
                    </a:lnTo>
                    <a:lnTo>
                      <a:pt x="165" y="767"/>
                    </a:lnTo>
                    <a:lnTo>
                      <a:pt x="167" y="769"/>
                    </a:lnTo>
                    <a:lnTo>
                      <a:pt x="167" y="772"/>
                    </a:lnTo>
                    <a:lnTo>
                      <a:pt x="168" y="776"/>
                    </a:lnTo>
                    <a:lnTo>
                      <a:pt x="167" y="784"/>
                    </a:lnTo>
                    <a:lnTo>
                      <a:pt x="167" y="792"/>
                    </a:lnTo>
                    <a:lnTo>
                      <a:pt x="167" y="799"/>
                    </a:lnTo>
                    <a:lnTo>
                      <a:pt x="167" y="802"/>
                    </a:lnTo>
                    <a:lnTo>
                      <a:pt x="169" y="806"/>
                    </a:lnTo>
                    <a:lnTo>
                      <a:pt x="172" y="808"/>
                    </a:lnTo>
                    <a:lnTo>
                      <a:pt x="176" y="810"/>
                    </a:lnTo>
                    <a:lnTo>
                      <a:pt x="181" y="812"/>
                    </a:lnTo>
                    <a:lnTo>
                      <a:pt x="188" y="812"/>
                    </a:lnTo>
                    <a:lnTo>
                      <a:pt x="188" y="812"/>
                    </a:lnTo>
                    <a:lnTo>
                      <a:pt x="194" y="813"/>
                    </a:lnTo>
                    <a:lnTo>
                      <a:pt x="198" y="813"/>
                    </a:lnTo>
                    <a:lnTo>
                      <a:pt x="205" y="816"/>
                    </a:lnTo>
                    <a:lnTo>
                      <a:pt x="209" y="816"/>
                    </a:lnTo>
                    <a:lnTo>
                      <a:pt x="212" y="816"/>
                    </a:lnTo>
                    <a:lnTo>
                      <a:pt x="214" y="815"/>
                    </a:lnTo>
                    <a:lnTo>
                      <a:pt x="218" y="812"/>
                    </a:lnTo>
                    <a:lnTo>
                      <a:pt x="218" y="812"/>
                    </a:lnTo>
                    <a:lnTo>
                      <a:pt x="219" y="801"/>
                    </a:lnTo>
                    <a:lnTo>
                      <a:pt x="221" y="789"/>
                    </a:lnTo>
                    <a:lnTo>
                      <a:pt x="227" y="776"/>
                    </a:lnTo>
                    <a:lnTo>
                      <a:pt x="233" y="762"/>
                    </a:lnTo>
                    <a:lnTo>
                      <a:pt x="241" y="751"/>
                    </a:lnTo>
                    <a:lnTo>
                      <a:pt x="250" y="740"/>
                    </a:lnTo>
                    <a:lnTo>
                      <a:pt x="259" y="732"/>
                    </a:lnTo>
                    <a:lnTo>
                      <a:pt x="264" y="729"/>
                    </a:lnTo>
                    <a:lnTo>
                      <a:pt x="268" y="728"/>
                    </a:lnTo>
                    <a:lnTo>
                      <a:pt x="268" y="728"/>
                    </a:lnTo>
                    <a:lnTo>
                      <a:pt x="274" y="726"/>
                    </a:lnTo>
                    <a:lnTo>
                      <a:pt x="280" y="726"/>
                    </a:lnTo>
                    <a:lnTo>
                      <a:pt x="290" y="729"/>
                    </a:lnTo>
                    <a:lnTo>
                      <a:pt x="295" y="729"/>
                    </a:lnTo>
                    <a:lnTo>
                      <a:pt x="300" y="729"/>
                    </a:lnTo>
                    <a:lnTo>
                      <a:pt x="305" y="726"/>
                    </a:lnTo>
                    <a:lnTo>
                      <a:pt x="309" y="724"/>
                    </a:lnTo>
                    <a:lnTo>
                      <a:pt x="309" y="724"/>
                    </a:lnTo>
                    <a:lnTo>
                      <a:pt x="314" y="716"/>
                    </a:lnTo>
                    <a:lnTo>
                      <a:pt x="319" y="707"/>
                    </a:lnTo>
                    <a:lnTo>
                      <a:pt x="324" y="697"/>
                    </a:lnTo>
                    <a:lnTo>
                      <a:pt x="329" y="687"/>
                    </a:lnTo>
                    <a:lnTo>
                      <a:pt x="336" y="678"/>
                    </a:lnTo>
                    <a:lnTo>
                      <a:pt x="343" y="671"/>
                    </a:lnTo>
                    <a:lnTo>
                      <a:pt x="348" y="669"/>
                    </a:lnTo>
                    <a:lnTo>
                      <a:pt x="352" y="667"/>
                    </a:lnTo>
                    <a:lnTo>
                      <a:pt x="358" y="665"/>
                    </a:lnTo>
                    <a:lnTo>
                      <a:pt x="364" y="664"/>
                    </a:lnTo>
                    <a:lnTo>
                      <a:pt x="364" y="664"/>
                    </a:lnTo>
                    <a:lnTo>
                      <a:pt x="374" y="665"/>
                    </a:lnTo>
                    <a:lnTo>
                      <a:pt x="384" y="668"/>
                    </a:lnTo>
                    <a:lnTo>
                      <a:pt x="390" y="671"/>
                    </a:lnTo>
                    <a:lnTo>
                      <a:pt x="397" y="671"/>
                    </a:lnTo>
                    <a:lnTo>
                      <a:pt x="397" y="671"/>
                    </a:lnTo>
                    <a:lnTo>
                      <a:pt x="403" y="671"/>
                    </a:lnTo>
                    <a:lnTo>
                      <a:pt x="407" y="669"/>
                    </a:lnTo>
                    <a:lnTo>
                      <a:pt x="410" y="667"/>
                    </a:lnTo>
                    <a:lnTo>
                      <a:pt x="412" y="663"/>
                    </a:lnTo>
                    <a:lnTo>
                      <a:pt x="416" y="653"/>
                    </a:lnTo>
                    <a:lnTo>
                      <a:pt x="417" y="642"/>
                    </a:lnTo>
                    <a:lnTo>
                      <a:pt x="419" y="632"/>
                    </a:lnTo>
                    <a:lnTo>
                      <a:pt x="422" y="626"/>
                    </a:lnTo>
                    <a:lnTo>
                      <a:pt x="424" y="622"/>
                    </a:lnTo>
                    <a:lnTo>
                      <a:pt x="427" y="618"/>
                    </a:lnTo>
                    <a:lnTo>
                      <a:pt x="432" y="616"/>
                    </a:lnTo>
                    <a:lnTo>
                      <a:pt x="438" y="614"/>
                    </a:lnTo>
                    <a:lnTo>
                      <a:pt x="445" y="613"/>
                    </a:lnTo>
                    <a:lnTo>
                      <a:pt x="445" y="613"/>
                    </a:lnTo>
                    <a:lnTo>
                      <a:pt x="456" y="613"/>
                    </a:lnTo>
                    <a:lnTo>
                      <a:pt x="469" y="609"/>
                    </a:lnTo>
                    <a:lnTo>
                      <a:pt x="480" y="606"/>
                    </a:lnTo>
                    <a:lnTo>
                      <a:pt x="491" y="600"/>
                    </a:lnTo>
                    <a:lnTo>
                      <a:pt x="501" y="593"/>
                    </a:lnTo>
                    <a:lnTo>
                      <a:pt x="504" y="588"/>
                    </a:lnTo>
                    <a:lnTo>
                      <a:pt x="508" y="584"/>
                    </a:lnTo>
                    <a:lnTo>
                      <a:pt x="511" y="579"/>
                    </a:lnTo>
                    <a:lnTo>
                      <a:pt x="514" y="573"/>
                    </a:lnTo>
                    <a:lnTo>
                      <a:pt x="515" y="568"/>
                    </a:lnTo>
                    <a:lnTo>
                      <a:pt x="515" y="562"/>
                    </a:lnTo>
                    <a:lnTo>
                      <a:pt x="515" y="562"/>
                    </a:lnTo>
                    <a:lnTo>
                      <a:pt x="515" y="556"/>
                    </a:lnTo>
                    <a:lnTo>
                      <a:pt x="512" y="552"/>
                    </a:lnTo>
                    <a:lnTo>
                      <a:pt x="508" y="543"/>
                    </a:lnTo>
                    <a:lnTo>
                      <a:pt x="502" y="537"/>
                    </a:lnTo>
                    <a:lnTo>
                      <a:pt x="501" y="533"/>
                    </a:lnTo>
                    <a:lnTo>
                      <a:pt x="500" y="529"/>
                    </a:lnTo>
                    <a:lnTo>
                      <a:pt x="500" y="529"/>
                    </a:lnTo>
                    <a:lnTo>
                      <a:pt x="501" y="523"/>
                    </a:lnTo>
                    <a:lnTo>
                      <a:pt x="503" y="517"/>
                    </a:lnTo>
                    <a:lnTo>
                      <a:pt x="507" y="511"/>
                    </a:lnTo>
                    <a:lnTo>
                      <a:pt x="511" y="507"/>
                    </a:lnTo>
                    <a:lnTo>
                      <a:pt x="515" y="502"/>
                    </a:lnTo>
                    <a:lnTo>
                      <a:pt x="518" y="496"/>
                    </a:lnTo>
                    <a:lnTo>
                      <a:pt x="520" y="492"/>
                    </a:lnTo>
                    <a:lnTo>
                      <a:pt x="522" y="485"/>
                    </a:lnTo>
                    <a:lnTo>
                      <a:pt x="522" y="485"/>
                    </a:lnTo>
                    <a:lnTo>
                      <a:pt x="520" y="476"/>
                    </a:lnTo>
                    <a:lnTo>
                      <a:pt x="518" y="469"/>
                    </a:lnTo>
                    <a:lnTo>
                      <a:pt x="515" y="462"/>
                    </a:lnTo>
                    <a:lnTo>
                      <a:pt x="511" y="456"/>
                    </a:lnTo>
                    <a:lnTo>
                      <a:pt x="507" y="449"/>
                    </a:lnTo>
                    <a:lnTo>
                      <a:pt x="503" y="441"/>
                    </a:lnTo>
                    <a:lnTo>
                      <a:pt x="501" y="431"/>
                    </a:lnTo>
                    <a:lnTo>
                      <a:pt x="500" y="418"/>
                    </a:lnTo>
                    <a:lnTo>
                      <a:pt x="500" y="418"/>
                    </a:lnTo>
                    <a:lnTo>
                      <a:pt x="501" y="412"/>
                    </a:lnTo>
                    <a:lnTo>
                      <a:pt x="502" y="407"/>
                    </a:lnTo>
                    <a:lnTo>
                      <a:pt x="506" y="402"/>
                    </a:lnTo>
                    <a:lnTo>
                      <a:pt x="509" y="397"/>
                    </a:lnTo>
                    <a:lnTo>
                      <a:pt x="514" y="394"/>
                    </a:lnTo>
                    <a:lnTo>
                      <a:pt x="518" y="392"/>
                    </a:lnTo>
                    <a:lnTo>
                      <a:pt x="531" y="387"/>
                    </a:lnTo>
                    <a:lnTo>
                      <a:pt x="556" y="379"/>
                    </a:lnTo>
                    <a:lnTo>
                      <a:pt x="568" y="375"/>
                    </a:lnTo>
                    <a:lnTo>
                      <a:pt x="577" y="371"/>
                    </a:lnTo>
                    <a:lnTo>
                      <a:pt x="577" y="371"/>
                    </a:lnTo>
                    <a:lnTo>
                      <a:pt x="587" y="363"/>
                    </a:lnTo>
                    <a:lnTo>
                      <a:pt x="596" y="354"/>
                    </a:lnTo>
                    <a:lnTo>
                      <a:pt x="604" y="343"/>
                    </a:lnTo>
                    <a:lnTo>
                      <a:pt x="610" y="333"/>
                    </a:lnTo>
                    <a:lnTo>
                      <a:pt x="623" y="309"/>
                    </a:lnTo>
                    <a:lnTo>
                      <a:pt x="636" y="282"/>
                    </a:lnTo>
                    <a:lnTo>
                      <a:pt x="636" y="282"/>
                    </a:lnTo>
                    <a:lnTo>
                      <a:pt x="655" y="251"/>
                    </a:lnTo>
                    <a:lnTo>
                      <a:pt x="672" y="218"/>
                    </a:lnTo>
                    <a:lnTo>
                      <a:pt x="690" y="182"/>
                    </a:lnTo>
                    <a:lnTo>
                      <a:pt x="706" y="146"/>
                    </a:lnTo>
                    <a:lnTo>
                      <a:pt x="706" y="146"/>
                    </a:lnTo>
                    <a:lnTo>
                      <a:pt x="709" y="140"/>
                    </a:lnTo>
                    <a:lnTo>
                      <a:pt x="709" y="140"/>
                    </a:lnTo>
                    <a:lnTo>
                      <a:pt x="709" y="140"/>
                    </a:lnTo>
                    <a:lnTo>
                      <a:pt x="691" y="143"/>
                    </a:lnTo>
                    <a:lnTo>
                      <a:pt x="675" y="144"/>
                    </a:lnTo>
                    <a:lnTo>
                      <a:pt x="659" y="144"/>
                    </a:lnTo>
                    <a:lnTo>
                      <a:pt x="645" y="142"/>
                    </a:lnTo>
                    <a:lnTo>
                      <a:pt x="632" y="138"/>
                    </a:lnTo>
                    <a:lnTo>
                      <a:pt x="619" y="133"/>
                    </a:lnTo>
                    <a:lnTo>
                      <a:pt x="608" y="128"/>
                    </a:lnTo>
                    <a:lnTo>
                      <a:pt x="598" y="121"/>
                    </a:lnTo>
                    <a:lnTo>
                      <a:pt x="577" y="109"/>
                    </a:lnTo>
                    <a:lnTo>
                      <a:pt x="555" y="97"/>
                    </a:lnTo>
                    <a:lnTo>
                      <a:pt x="545" y="91"/>
                    </a:lnTo>
                    <a:lnTo>
                      <a:pt x="533" y="88"/>
                    </a:lnTo>
                    <a:lnTo>
                      <a:pt x="520" y="86"/>
                    </a:lnTo>
                    <a:lnTo>
                      <a:pt x="507" y="84"/>
                    </a:lnTo>
                    <a:lnTo>
                      <a:pt x="507" y="84"/>
                    </a:lnTo>
                    <a:lnTo>
                      <a:pt x="501" y="86"/>
                    </a:lnTo>
                    <a:lnTo>
                      <a:pt x="496" y="87"/>
                    </a:lnTo>
                    <a:lnTo>
                      <a:pt x="487" y="91"/>
                    </a:lnTo>
                    <a:lnTo>
                      <a:pt x="482" y="95"/>
                    </a:lnTo>
                    <a:lnTo>
                      <a:pt x="477" y="97"/>
                    </a:lnTo>
                    <a:lnTo>
                      <a:pt x="471" y="98"/>
                    </a:lnTo>
                    <a:lnTo>
                      <a:pt x="463" y="99"/>
                    </a:lnTo>
                    <a:lnTo>
                      <a:pt x="463" y="99"/>
                    </a:lnTo>
                    <a:lnTo>
                      <a:pt x="435" y="98"/>
                    </a:lnTo>
                    <a:lnTo>
                      <a:pt x="410" y="97"/>
                    </a:lnTo>
                    <a:lnTo>
                      <a:pt x="386" y="96"/>
                    </a:lnTo>
                    <a:lnTo>
                      <a:pt x="361" y="95"/>
                    </a:lnTo>
                    <a:lnTo>
                      <a:pt x="361" y="95"/>
                    </a:lnTo>
                    <a:lnTo>
                      <a:pt x="361" y="99"/>
                    </a:lnTo>
                    <a:lnTo>
                      <a:pt x="361" y="9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6" name="Freeform 102"/>
              <p:cNvSpPr>
                <a:spLocks/>
              </p:cNvSpPr>
              <p:nvPr/>
            </p:nvSpPr>
            <p:spPr bwMode="auto">
              <a:xfrm>
                <a:off x="6147295" y="4344056"/>
                <a:ext cx="1294545" cy="666896"/>
              </a:xfrm>
              <a:custGeom>
                <a:avLst/>
                <a:gdLst/>
                <a:ahLst/>
                <a:cxnLst>
                  <a:cxn ang="0">
                    <a:pos x="1267" y="503"/>
                  </a:cxn>
                  <a:cxn ang="0">
                    <a:pos x="1392" y="591"/>
                  </a:cxn>
                  <a:cxn ang="0">
                    <a:pos x="1831" y="771"/>
                  </a:cxn>
                  <a:cxn ang="0">
                    <a:pos x="2060" y="649"/>
                  </a:cxn>
                  <a:cxn ang="0">
                    <a:pos x="2044" y="584"/>
                  </a:cxn>
                  <a:cxn ang="0">
                    <a:pos x="2060" y="470"/>
                  </a:cxn>
                  <a:cxn ang="0">
                    <a:pos x="1894" y="344"/>
                  </a:cxn>
                  <a:cxn ang="0">
                    <a:pos x="1846" y="406"/>
                  </a:cxn>
                  <a:cxn ang="0">
                    <a:pos x="1793" y="479"/>
                  </a:cxn>
                  <a:cxn ang="0">
                    <a:pos x="1743" y="543"/>
                  </a:cxn>
                  <a:cxn ang="0">
                    <a:pos x="1751" y="467"/>
                  </a:cxn>
                  <a:cxn ang="0">
                    <a:pos x="1652" y="436"/>
                  </a:cxn>
                  <a:cxn ang="0">
                    <a:pos x="1497" y="421"/>
                  </a:cxn>
                  <a:cxn ang="0">
                    <a:pos x="1414" y="370"/>
                  </a:cxn>
                  <a:cxn ang="0">
                    <a:pos x="1481" y="322"/>
                  </a:cxn>
                  <a:cxn ang="0">
                    <a:pos x="1415" y="303"/>
                  </a:cxn>
                  <a:cxn ang="0">
                    <a:pos x="1336" y="292"/>
                  </a:cxn>
                  <a:cxn ang="0">
                    <a:pos x="1079" y="306"/>
                  </a:cxn>
                  <a:cxn ang="0">
                    <a:pos x="961" y="334"/>
                  </a:cxn>
                  <a:cxn ang="0">
                    <a:pos x="953" y="210"/>
                  </a:cxn>
                  <a:cxn ang="0">
                    <a:pos x="1068" y="213"/>
                  </a:cxn>
                  <a:cxn ang="0">
                    <a:pos x="1059" y="75"/>
                  </a:cxn>
                  <a:cxn ang="0">
                    <a:pos x="990" y="66"/>
                  </a:cxn>
                  <a:cxn ang="0">
                    <a:pos x="869" y="179"/>
                  </a:cxn>
                  <a:cxn ang="0">
                    <a:pos x="884" y="261"/>
                  </a:cxn>
                  <a:cxn ang="0">
                    <a:pos x="786" y="352"/>
                  </a:cxn>
                  <a:cxn ang="0">
                    <a:pos x="759" y="297"/>
                  </a:cxn>
                  <a:cxn ang="0">
                    <a:pos x="713" y="223"/>
                  </a:cxn>
                  <a:cxn ang="0">
                    <a:pos x="545" y="220"/>
                  </a:cxn>
                  <a:cxn ang="0">
                    <a:pos x="484" y="349"/>
                  </a:cxn>
                  <a:cxn ang="0">
                    <a:pos x="403" y="280"/>
                  </a:cxn>
                  <a:cxn ang="0">
                    <a:pos x="356" y="160"/>
                  </a:cxn>
                  <a:cxn ang="0">
                    <a:pos x="306" y="264"/>
                  </a:cxn>
                  <a:cxn ang="0">
                    <a:pos x="265" y="332"/>
                  </a:cxn>
                  <a:cxn ang="0">
                    <a:pos x="180" y="302"/>
                  </a:cxn>
                  <a:cxn ang="0">
                    <a:pos x="109" y="391"/>
                  </a:cxn>
                  <a:cxn ang="0">
                    <a:pos x="124" y="465"/>
                  </a:cxn>
                  <a:cxn ang="0">
                    <a:pos x="67" y="572"/>
                  </a:cxn>
                  <a:cxn ang="0">
                    <a:pos x="10" y="753"/>
                  </a:cxn>
                  <a:cxn ang="0">
                    <a:pos x="66" y="822"/>
                  </a:cxn>
                  <a:cxn ang="0">
                    <a:pos x="124" y="871"/>
                  </a:cxn>
                  <a:cxn ang="0">
                    <a:pos x="219" y="913"/>
                  </a:cxn>
                  <a:cxn ang="0">
                    <a:pos x="341" y="982"/>
                  </a:cxn>
                  <a:cxn ang="0">
                    <a:pos x="405" y="1013"/>
                  </a:cxn>
                  <a:cxn ang="0">
                    <a:pos x="442" y="1035"/>
                  </a:cxn>
                  <a:cxn ang="0">
                    <a:pos x="487" y="1098"/>
                  </a:cxn>
                  <a:cxn ang="0">
                    <a:pos x="543" y="1113"/>
                  </a:cxn>
                  <a:cxn ang="0">
                    <a:pos x="565" y="1167"/>
                  </a:cxn>
                  <a:cxn ang="0">
                    <a:pos x="688" y="1126"/>
                  </a:cxn>
                  <a:cxn ang="0">
                    <a:pos x="709" y="1058"/>
                  </a:cxn>
                  <a:cxn ang="0">
                    <a:pos x="769" y="958"/>
                  </a:cxn>
                  <a:cxn ang="0">
                    <a:pos x="694" y="983"/>
                  </a:cxn>
                  <a:cxn ang="0">
                    <a:pos x="629" y="928"/>
                  </a:cxn>
                  <a:cxn ang="0">
                    <a:pos x="712" y="848"/>
                  </a:cxn>
                  <a:cxn ang="0">
                    <a:pos x="717" y="767"/>
                  </a:cxn>
                  <a:cxn ang="0">
                    <a:pos x="690" y="645"/>
                  </a:cxn>
                  <a:cxn ang="0">
                    <a:pos x="850" y="731"/>
                  </a:cxn>
                  <a:cxn ang="0">
                    <a:pos x="937" y="744"/>
                  </a:cxn>
                  <a:cxn ang="0">
                    <a:pos x="998" y="772"/>
                  </a:cxn>
                  <a:cxn ang="0">
                    <a:pos x="990" y="655"/>
                  </a:cxn>
                  <a:cxn ang="0">
                    <a:pos x="1000" y="574"/>
                  </a:cxn>
                </a:cxnLst>
                <a:rect l="0" t="0" r="r" b="b"/>
                <a:pathLst>
                  <a:path w="2075" h="1179">
                    <a:moveTo>
                      <a:pt x="1040" y="517"/>
                    </a:moveTo>
                    <a:lnTo>
                      <a:pt x="1040" y="517"/>
                    </a:lnTo>
                    <a:lnTo>
                      <a:pt x="1051" y="521"/>
                    </a:lnTo>
                    <a:lnTo>
                      <a:pt x="1062" y="524"/>
                    </a:lnTo>
                    <a:lnTo>
                      <a:pt x="1075" y="524"/>
                    </a:lnTo>
                    <a:lnTo>
                      <a:pt x="1087" y="525"/>
                    </a:lnTo>
                    <a:lnTo>
                      <a:pt x="1087" y="525"/>
                    </a:lnTo>
                    <a:lnTo>
                      <a:pt x="1137" y="524"/>
                    </a:lnTo>
                    <a:lnTo>
                      <a:pt x="1160" y="524"/>
                    </a:lnTo>
                    <a:lnTo>
                      <a:pt x="1183" y="521"/>
                    </a:lnTo>
                    <a:lnTo>
                      <a:pt x="1205" y="519"/>
                    </a:lnTo>
                    <a:lnTo>
                      <a:pt x="1226" y="516"/>
                    </a:lnTo>
                    <a:lnTo>
                      <a:pt x="1246" y="510"/>
                    </a:lnTo>
                    <a:lnTo>
                      <a:pt x="1267" y="503"/>
                    </a:lnTo>
                    <a:lnTo>
                      <a:pt x="1267" y="503"/>
                    </a:lnTo>
                    <a:lnTo>
                      <a:pt x="1276" y="501"/>
                    </a:lnTo>
                    <a:lnTo>
                      <a:pt x="1285" y="500"/>
                    </a:lnTo>
                    <a:lnTo>
                      <a:pt x="1293" y="502"/>
                    </a:lnTo>
                    <a:lnTo>
                      <a:pt x="1301" y="504"/>
                    </a:lnTo>
                    <a:lnTo>
                      <a:pt x="1310" y="509"/>
                    </a:lnTo>
                    <a:lnTo>
                      <a:pt x="1316" y="515"/>
                    </a:lnTo>
                    <a:lnTo>
                      <a:pt x="1324" y="521"/>
                    </a:lnTo>
                    <a:lnTo>
                      <a:pt x="1331" y="528"/>
                    </a:lnTo>
                    <a:lnTo>
                      <a:pt x="1360" y="562"/>
                    </a:lnTo>
                    <a:lnTo>
                      <a:pt x="1375" y="578"/>
                    </a:lnTo>
                    <a:lnTo>
                      <a:pt x="1383" y="585"/>
                    </a:lnTo>
                    <a:lnTo>
                      <a:pt x="1392" y="591"/>
                    </a:lnTo>
                    <a:lnTo>
                      <a:pt x="1392" y="591"/>
                    </a:lnTo>
                    <a:lnTo>
                      <a:pt x="1434" y="615"/>
                    </a:lnTo>
                    <a:lnTo>
                      <a:pt x="1487" y="642"/>
                    </a:lnTo>
                    <a:lnTo>
                      <a:pt x="1547" y="672"/>
                    </a:lnTo>
                    <a:lnTo>
                      <a:pt x="1608" y="702"/>
                    </a:lnTo>
                    <a:lnTo>
                      <a:pt x="1716" y="754"/>
                    </a:lnTo>
                    <a:lnTo>
                      <a:pt x="1751" y="770"/>
                    </a:lnTo>
                    <a:lnTo>
                      <a:pt x="1771" y="778"/>
                    </a:lnTo>
                    <a:lnTo>
                      <a:pt x="1771" y="778"/>
                    </a:lnTo>
                    <a:lnTo>
                      <a:pt x="1781" y="779"/>
                    </a:lnTo>
                    <a:lnTo>
                      <a:pt x="1792" y="779"/>
                    </a:lnTo>
                    <a:lnTo>
                      <a:pt x="1802" y="778"/>
                    </a:lnTo>
                    <a:lnTo>
                      <a:pt x="1812" y="777"/>
                    </a:lnTo>
                    <a:lnTo>
                      <a:pt x="1822" y="775"/>
                    </a:lnTo>
                    <a:lnTo>
                      <a:pt x="1831" y="771"/>
                    </a:lnTo>
                    <a:lnTo>
                      <a:pt x="1849" y="764"/>
                    </a:lnTo>
                    <a:lnTo>
                      <a:pt x="1865" y="755"/>
                    </a:lnTo>
                    <a:lnTo>
                      <a:pt x="1883" y="744"/>
                    </a:lnTo>
                    <a:lnTo>
                      <a:pt x="1898" y="732"/>
                    </a:lnTo>
                    <a:lnTo>
                      <a:pt x="1914" y="719"/>
                    </a:lnTo>
                    <a:lnTo>
                      <a:pt x="1946" y="694"/>
                    </a:lnTo>
                    <a:lnTo>
                      <a:pt x="1962" y="683"/>
                    </a:lnTo>
                    <a:lnTo>
                      <a:pt x="1979" y="672"/>
                    </a:lnTo>
                    <a:lnTo>
                      <a:pt x="1998" y="663"/>
                    </a:lnTo>
                    <a:lnTo>
                      <a:pt x="2017" y="656"/>
                    </a:lnTo>
                    <a:lnTo>
                      <a:pt x="2028" y="654"/>
                    </a:lnTo>
                    <a:lnTo>
                      <a:pt x="2038" y="651"/>
                    </a:lnTo>
                    <a:lnTo>
                      <a:pt x="2048" y="650"/>
                    </a:lnTo>
                    <a:lnTo>
                      <a:pt x="2060" y="649"/>
                    </a:lnTo>
                    <a:lnTo>
                      <a:pt x="2060" y="649"/>
                    </a:lnTo>
                    <a:lnTo>
                      <a:pt x="2056" y="657"/>
                    </a:lnTo>
                    <a:lnTo>
                      <a:pt x="2056" y="657"/>
                    </a:lnTo>
                    <a:lnTo>
                      <a:pt x="2056" y="657"/>
                    </a:lnTo>
                    <a:lnTo>
                      <a:pt x="2059" y="651"/>
                    </a:lnTo>
                    <a:lnTo>
                      <a:pt x="2062" y="646"/>
                    </a:lnTo>
                    <a:lnTo>
                      <a:pt x="2063" y="639"/>
                    </a:lnTo>
                    <a:lnTo>
                      <a:pt x="2064" y="631"/>
                    </a:lnTo>
                    <a:lnTo>
                      <a:pt x="2064" y="631"/>
                    </a:lnTo>
                    <a:lnTo>
                      <a:pt x="2062" y="619"/>
                    </a:lnTo>
                    <a:lnTo>
                      <a:pt x="2060" y="609"/>
                    </a:lnTo>
                    <a:lnTo>
                      <a:pt x="2054" y="600"/>
                    </a:lnTo>
                    <a:lnTo>
                      <a:pt x="2049" y="592"/>
                    </a:lnTo>
                    <a:lnTo>
                      <a:pt x="2044" y="584"/>
                    </a:lnTo>
                    <a:lnTo>
                      <a:pt x="2039" y="576"/>
                    </a:lnTo>
                    <a:lnTo>
                      <a:pt x="2036" y="566"/>
                    </a:lnTo>
                    <a:lnTo>
                      <a:pt x="2034" y="557"/>
                    </a:lnTo>
                    <a:lnTo>
                      <a:pt x="2034" y="557"/>
                    </a:lnTo>
                    <a:lnTo>
                      <a:pt x="2036" y="548"/>
                    </a:lnTo>
                    <a:lnTo>
                      <a:pt x="2039" y="541"/>
                    </a:lnTo>
                    <a:lnTo>
                      <a:pt x="2045" y="534"/>
                    </a:lnTo>
                    <a:lnTo>
                      <a:pt x="2051" y="527"/>
                    </a:lnTo>
                    <a:lnTo>
                      <a:pt x="2064" y="513"/>
                    </a:lnTo>
                    <a:lnTo>
                      <a:pt x="2070" y="507"/>
                    </a:lnTo>
                    <a:lnTo>
                      <a:pt x="2075" y="498"/>
                    </a:lnTo>
                    <a:lnTo>
                      <a:pt x="2075" y="498"/>
                    </a:lnTo>
                    <a:lnTo>
                      <a:pt x="2068" y="485"/>
                    </a:lnTo>
                    <a:lnTo>
                      <a:pt x="2060" y="470"/>
                    </a:lnTo>
                    <a:lnTo>
                      <a:pt x="2060" y="470"/>
                    </a:lnTo>
                    <a:lnTo>
                      <a:pt x="2053" y="460"/>
                    </a:lnTo>
                    <a:lnTo>
                      <a:pt x="2045" y="451"/>
                    </a:lnTo>
                    <a:lnTo>
                      <a:pt x="2036" y="443"/>
                    </a:lnTo>
                    <a:lnTo>
                      <a:pt x="2026" y="436"/>
                    </a:lnTo>
                    <a:lnTo>
                      <a:pt x="2003" y="421"/>
                    </a:lnTo>
                    <a:lnTo>
                      <a:pt x="1980" y="409"/>
                    </a:lnTo>
                    <a:lnTo>
                      <a:pt x="1956" y="395"/>
                    </a:lnTo>
                    <a:lnTo>
                      <a:pt x="1933" y="380"/>
                    </a:lnTo>
                    <a:lnTo>
                      <a:pt x="1922" y="372"/>
                    </a:lnTo>
                    <a:lnTo>
                      <a:pt x="1911" y="364"/>
                    </a:lnTo>
                    <a:lnTo>
                      <a:pt x="1902" y="355"/>
                    </a:lnTo>
                    <a:lnTo>
                      <a:pt x="1894" y="344"/>
                    </a:lnTo>
                    <a:lnTo>
                      <a:pt x="1894" y="344"/>
                    </a:lnTo>
                    <a:lnTo>
                      <a:pt x="1892" y="344"/>
                    </a:lnTo>
                    <a:lnTo>
                      <a:pt x="1883" y="344"/>
                    </a:lnTo>
                    <a:lnTo>
                      <a:pt x="1869" y="348"/>
                    </a:lnTo>
                    <a:lnTo>
                      <a:pt x="1858" y="351"/>
                    </a:lnTo>
                    <a:lnTo>
                      <a:pt x="1848" y="356"/>
                    </a:lnTo>
                    <a:lnTo>
                      <a:pt x="1848" y="356"/>
                    </a:lnTo>
                    <a:lnTo>
                      <a:pt x="1843" y="358"/>
                    </a:lnTo>
                    <a:lnTo>
                      <a:pt x="1841" y="362"/>
                    </a:lnTo>
                    <a:lnTo>
                      <a:pt x="1840" y="365"/>
                    </a:lnTo>
                    <a:lnTo>
                      <a:pt x="1839" y="368"/>
                    </a:lnTo>
                    <a:lnTo>
                      <a:pt x="1840" y="376"/>
                    </a:lnTo>
                    <a:lnTo>
                      <a:pt x="1842" y="387"/>
                    </a:lnTo>
                    <a:lnTo>
                      <a:pt x="1845" y="396"/>
                    </a:lnTo>
                    <a:lnTo>
                      <a:pt x="1846" y="406"/>
                    </a:lnTo>
                    <a:lnTo>
                      <a:pt x="1847" y="417"/>
                    </a:lnTo>
                    <a:lnTo>
                      <a:pt x="1846" y="421"/>
                    </a:lnTo>
                    <a:lnTo>
                      <a:pt x="1843" y="425"/>
                    </a:lnTo>
                    <a:lnTo>
                      <a:pt x="1843" y="425"/>
                    </a:lnTo>
                    <a:lnTo>
                      <a:pt x="1847" y="444"/>
                    </a:lnTo>
                    <a:lnTo>
                      <a:pt x="1848" y="460"/>
                    </a:lnTo>
                    <a:lnTo>
                      <a:pt x="1847" y="472"/>
                    </a:lnTo>
                    <a:lnTo>
                      <a:pt x="1845" y="480"/>
                    </a:lnTo>
                    <a:lnTo>
                      <a:pt x="1840" y="485"/>
                    </a:lnTo>
                    <a:lnTo>
                      <a:pt x="1835" y="488"/>
                    </a:lnTo>
                    <a:lnTo>
                      <a:pt x="1828" y="488"/>
                    </a:lnTo>
                    <a:lnTo>
                      <a:pt x="1823" y="487"/>
                    </a:lnTo>
                    <a:lnTo>
                      <a:pt x="1808" y="483"/>
                    </a:lnTo>
                    <a:lnTo>
                      <a:pt x="1793" y="479"/>
                    </a:lnTo>
                    <a:lnTo>
                      <a:pt x="1786" y="478"/>
                    </a:lnTo>
                    <a:lnTo>
                      <a:pt x="1780" y="478"/>
                    </a:lnTo>
                    <a:lnTo>
                      <a:pt x="1774" y="480"/>
                    </a:lnTo>
                    <a:lnTo>
                      <a:pt x="1771" y="483"/>
                    </a:lnTo>
                    <a:lnTo>
                      <a:pt x="1771" y="483"/>
                    </a:lnTo>
                    <a:lnTo>
                      <a:pt x="1772" y="494"/>
                    </a:lnTo>
                    <a:lnTo>
                      <a:pt x="1772" y="503"/>
                    </a:lnTo>
                    <a:lnTo>
                      <a:pt x="1771" y="511"/>
                    </a:lnTo>
                    <a:lnTo>
                      <a:pt x="1769" y="519"/>
                    </a:lnTo>
                    <a:lnTo>
                      <a:pt x="1764" y="527"/>
                    </a:lnTo>
                    <a:lnTo>
                      <a:pt x="1759" y="533"/>
                    </a:lnTo>
                    <a:lnTo>
                      <a:pt x="1755" y="538"/>
                    </a:lnTo>
                    <a:lnTo>
                      <a:pt x="1749" y="541"/>
                    </a:lnTo>
                    <a:lnTo>
                      <a:pt x="1743" y="543"/>
                    </a:lnTo>
                    <a:lnTo>
                      <a:pt x="1739" y="544"/>
                    </a:lnTo>
                    <a:lnTo>
                      <a:pt x="1733" y="543"/>
                    </a:lnTo>
                    <a:lnTo>
                      <a:pt x="1730" y="540"/>
                    </a:lnTo>
                    <a:lnTo>
                      <a:pt x="1726" y="534"/>
                    </a:lnTo>
                    <a:lnTo>
                      <a:pt x="1724" y="526"/>
                    </a:lnTo>
                    <a:lnTo>
                      <a:pt x="1723" y="516"/>
                    </a:lnTo>
                    <a:lnTo>
                      <a:pt x="1723" y="503"/>
                    </a:lnTo>
                    <a:lnTo>
                      <a:pt x="1723" y="503"/>
                    </a:lnTo>
                    <a:lnTo>
                      <a:pt x="1724" y="496"/>
                    </a:lnTo>
                    <a:lnTo>
                      <a:pt x="1726" y="490"/>
                    </a:lnTo>
                    <a:lnTo>
                      <a:pt x="1728" y="486"/>
                    </a:lnTo>
                    <a:lnTo>
                      <a:pt x="1733" y="481"/>
                    </a:lnTo>
                    <a:lnTo>
                      <a:pt x="1742" y="474"/>
                    </a:lnTo>
                    <a:lnTo>
                      <a:pt x="1751" y="467"/>
                    </a:lnTo>
                    <a:lnTo>
                      <a:pt x="1756" y="464"/>
                    </a:lnTo>
                    <a:lnTo>
                      <a:pt x="1759" y="459"/>
                    </a:lnTo>
                    <a:lnTo>
                      <a:pt x="1763" y="455"/>
                    </a:lnTo>
                    <a:lnTo>
                      <a:pt x="1764" y="449"/>
                    </a:lnTo>
                    <a:lnTo>
                      <a:pt x="1765" y="443"/>
                    </a:lnTo>
                    <a:lnTo>
                      <a:pt x="1764" y="436"/>
                    </a:lnTo>
                    <a:lnTo>
                      <a:pt x="1761" y="428"/>
                    </a:lnTo>
                    <a:lnTo>
                      <a:pt x="1756" y="418"/>
                    </a:lnTo>
                    <a:lnTo>
                      <a:pt x="1756" y="418"/>
                    </a:lnTo>
                    <a:lnTo>
                      <a:pt x="1718" y="427"/>
                    </a:lnTo>
                    <a:lnTo>
                      <a:pt x="1688" y="434"/>
                    </a:lnTo>
                    <a:lnTo>
                      <a:pt x="1675" y="435"/>
                    </a:lnTo>
                    <a:lnTo>
                      <a:pt x="1663" y="436"/>
                    </a:lnTo>
                    <a:lnTo>
                      <a:pt x="1652" y="436"/>
                    </a:lnTo>
                    <a:lnTo>
                      <a:pt x="1642" y="435"/>
                    </a:lnTo>
                    <a:lnTo>
                      <a:pt x="1632" y="433"/>
                    </a:lnTo>
                    <a:lnTo>
                      <a:pt x="1621" y="431"/>
                    </a:lnTo>
                    <a:lnTo>
                      <a:pt x="1612" y="426"/>
                    </a:lnTo>
                    <a:lnTo>
                      <a:pt x="1603" y="420"/>
                    </a:lnTo>
                    <a:lnTo>
                      <a:pt x="1581" y="408"/>
                    </a:lnTo>
                    <a:lnTo>
                      <a:pt x="1558" y="389"/>
                    </a:lnTo>
                    <a:lnTo>
                      <a:pt x="1558" y="389"/>
                    </a:lnTo>
                    <a:lnTo>
                      <a:pt x="1532" y="408"/>
                    </a:lnTo>
                    <a:lnTo>
                      <a:pt x="1521" y="413"/>
                    </a:lnTo>
                    <a:lnTo>
                      <a:pt x="1513" y="418"/>
                    </a:lnTo>
                    <a:lnTo>
                      <a:pt x="1506" y="420"/>
                    </a:lnTo>
                    <a:lnTo>
                      <a:pt x="1501" y="421"/>
                    </a:lnTo>
                    <a:lnTo>
                      <a:pt x="1497" y="421"/>
                    </a:lnTo>
                    <a:lnTo>
                      <a:pt x="1492" y="420"/>
                    </a:lnTo>
                    <a:lnTo>
                      <a:pt x="1490" y="418"/>
                    </a:lnTo>
                    <a:lnTo>
                      <a:pt x="1488" y="416"/>
                    </a:lnTo>
                    <a:lnTo>
                      <a:pt x="1484" y="410"/>
                    </a:lnTo>
                    <a:lnTo>
                      <a:pt x="1480" y="404"/>
                    </a:lnTo>
                    <a:lnTo>
                      <a:pt x="1476" y="402"/>
                    </a:lnTo>
                    <a:lnTo>
                      <a:pt x="1473" y="399"/>
                    </a:lnTo>
                    <a:lnTo>
                      <a:pt x="1473" y="399"/>
                    </a:lnTo>
                    <a:lnTo>
                      <a:pt x="1452" y="393"/>
                    </a:lnTo>
                    <a:lnTo>
                      <a:pt x="1435" y="386"/>
                    </a:lnTo>
                    <a:lnTo>
                      <a:pt x="1423" y="379"/>
                    </a:lnTo>
                    <a:lnTo>
                      <a:pt x="1419" y="376"/>
                    </a:lnTo>
                    <a:lnTo>
                      <a:pt x="1415" y="373"/>
                    </a:lnTo>
                    <a:lnTo>
                      <a:pt x="1414" y="370"/>
                    </a:lnTo>
                    <a:lnTo>
                      <a:pt x="1414" y="367"/>
                    </a:lnTo>
                    <a:lnTo>
                      <a:pt x="1417" y="364"/>
                    </a:lnTo>
                    <a:lnTo>
                      <a:pt x="1420" y="362"/>
                    </a:lnTo>
                    <a:lnTo>
                      <a:pt x="1426" y="359"/>
                    </a:lnTo>
                    <a:lnTo>
                      <a:pt x="1433" y="357"/>
                    </a:lnTo>
                    <a:lnTo>
                      <a:pt x="1455" y="352"/>
                    </a:lnTo>
                    <a:lnTo>
                      <a:pt x="1455" y="352"/>
                    </a:lnTo>
                    <a:lnTo>
                      <a:pt x="1455" y="349"/>
                    </a:lnTo>
                    <a:lnTo>
                      <a:pt x="1456" y="345"/>
                    </a:lnTo>
                    <a:lnTo>
                      <a:pt x="1457" y="342"/>
                    </a:lnTo>
                    <a:lnTo>
                      <a:pt x="1458" y="339"/>
                    </a:lnTo>
                    <a:lnTo>
                      <a:pt x="1465" y="333"/>
                    </a:lnTo>
                    <a:lnTo>
                      <a:pt x="1472" y="327"/>
                    </a:lnTo>
                    <a:lnTo>
                      <a:pt x="1481" y="322"/>
                    </a:lnTo>
                    <a:lnTo>
                      <a:pt x="1490" y="318"/>
                    </a:lnTo>
                    <a:lnTo>
                      <a:pt x="1509" y="310"/>
                    </a:lnTo>
                    <a:lnTo>
                      <a:pt x="1521" y="303"/>
                    </a:lnTo>
                    <a:lnTo>
                      <a:pt x="1525" y="301"/>
                    </a:lnTo>
                    <a:lnTo>
                      <a:pt x="1525" y="299"/>
                    </a:lnTo>
                    <a:lnTo>
                      <a:pt x="1525" y="298"/>
                    </a:lnTo>
                    <a:lnTo>
                      <a:pt x="1521" y="296"/>
                    </a:lnTo>
                    <a:lnTo>
                      <a:pt x="1512" y="294"/>
                    </a:lnTo>
                    <a:lnTo>
                      <a:pt x="1499" y="291"/>
                    </a:lnTo>
                    <a:lnTo>
                      <a:pt x="1480" y="289"/>
                    </a:lnTo>
                    <a:lnTo>
                      <a:pt x="1480" y="289"/>
                    </a:lnTo>
                    <a:lnTo>
                      <a:pt x="1421" y="289"/>
                    </a:lnTo>
                    <a:lnTo>
                      <a:pt x="1421" y="289"/>
                    </a:lnTo>
                    <a:lnTo>
                      <a:pt x="1415" y="303"/>
                    </a:lnTo>
                    <a:lnTo>
                      <a:pt x="1408" y="315"/>
                    </a:lnTo>
                    <a:lnTo>
                      <a:pt x="1400" y="325"/>
                    </a:lnTo>
                    <a:lnTo>
                      <a:pt x="1397" y="328"/>
                    </a:lnTo>
                    <a:lnTo>
                      <a:pt x="1392" y="330"/>
                    </a:lnTo>
                    <a:lnTo>
                      <a:pt x="1389" y="332"/>
                    </a:lnTo>
                    <a:lnTo>
                      <a:pt x="1384" y="332"/>
                    </a:lnTo>
                    <a:lnTo>
                      <a:pt x="1381" y="329"/>
                    </a:lnTo>
                    <a:lnTo>
                      <a:pt x="1376" y="326"/>
                    </a:lnTo>
                    <a:lnTo>
                      <a:pt x="1372" y="320"/>
                    </a:lnTo>
                    <a:lnTo>
                      <a:pt x="1367" y="312"/>
                    </a:lnTo>
                    <a:lnTo>
                      <a:pt x="1364" y="302"/>
                    </a:lnTo>
                    <a:lnTo>
                      <a:pt x="1359" y="289"/>
                    </a:lnTo>
                    <a:lnTo>
                      <a:pt x="1359" y="289"/>
                    </a:lnTo>
                    <a:lnTo>
                      <a:pt x="1336" y="292"/>
                    </a:lnTo>
                    <a:lnTo>
                      <a:pt x="1305" y="295"/>
                    </a:lnTo>
                    <a:lnTo>
                      <a:pt x="1273" y="296"/>
                    </a:lnTo>
                    <a:lnTo>
                      <a:pt x="1245" y="297"/>
                    </a:lnTo>
                    <a:lnTo>
                      <a:pt x="1245" y="297"/>
                    </a:lnTo>
                    <a:lnTo>
                      <a:pt x="1227" y="296"/>
                    </a:lnTo>
                    <a:lnTo>
                      <a:pt x="1209" y="295"/>
                    </a:lnTo>
                    <a:lnTo>
                      <a:pt x="1178" y="291"/>
                    </a:lnTo>
                    <a:lnTo>
                      <a:pt x="1152" y="288"/>
                    </a:lnTo>
                    <a:lnTo>
                      <a:pt x="1139" y="288"/>
                    </a:lnTo>
                    <a:lnTo>
                      <a:pt x="1128" y="288"/>
                    </a:lnTo>
                    <a:lnTo>
                      <a:pt x="1116" y="290"/>
                    </a:lnTo>
                    <a:lnTo>
                      <a:pt x="1105" y="294"/>
                    </a:lnTo>
                    <a:lnTo>
                      <a:pt x="1092" y="298"/>
                    </a:lnTo>
                    <a:lnTo>
                      <a:pt x="1079" y="306"/>
                    </a:lnTo>
                    <a:lnTo>
                      <a:pt x="1067" y="317"/>
                    </a:lnTo>
                    <a:lnTo>
                      <a:pt x="1053" y="330"/>
                    </a:lnTo>
                    <a:lnTo>
                      <a:pt x="1037" y="347"/>
                    </a:lnTo>
                    <a:lnTo>
                      <a:pt x="1021" y="367"/>
                    </a:lnTo>
                    <a:lnTo>
                      <a:pt x="1021" y="367"/>
                    </a:lnTo>
                    <a:lnTo>
                      <a:pt x="1017" y="371"/>
                    </a:lnTo>
                    <a:lnTo>
                      <a:pt x="1014" y="373"/>
                    </a:lnTo>
                    <a:lnTo>
                      <a:pt x="1010" y="374"/>
                    </a:lnTo>
                    <a:lnTo>
                      <a:pt x="1006" y="374"/>
                    </a:lnTo>
                    <a:lnTo>
                      <a:pt x="1002" y="372"/>
                    </a:lnTo>
                    <a:lnTo>
                      <a:pt x="998" y="370"/>
                    </a:lnTo>
                    <a:lnTo>
                      <a:pt x="988" y="363"/>
                    </a:lnTo>
                    <a:lnTo>
                      <a:pt x="970" y="344"/>
                    </a:lnTo>
                    <a:lnTo>
                      <a:pt x="961" y="334"/>
                    </a:lnTo>
                    <a:lnTo>
                      <a:pt x="952" y="326"/>
                    </a:lnTo>
                    <a:lnTo>
                      <a:pt x="952" y="326"/>
                    </a:lnTo>
                    <a:lnTo>
                      <a:pt x="953" y="318"/>
                    </a:lnTo>
                    <a:lnTo>
                      <a:pt x="954" y="309"/>
                    </a:lnTo>
                    <a:lnTo>
                      <a:pt x="954" y="290"/>
                    </a:lnTo>
                    <a:lnTo>
                      <a:pt x="952" y="272"/>
                    </a:lnTo>
                    <a:lnTo>
                      <a:pt x="948" y="256"/>
                    </a:lnTo>
                    <a:lnTo>
                      <a:pt x="945" y="241"/>
                    </a:lnTo>
                    <a:lnTo>
                      <a:pt x="940" y="230"/>
                    </a:lnTo>
                    <a:lnTo>
                      <a:pt x="937" y="220"/>
                    </a:lnTo>
                    <a:lnTo>
                      <a:pt x="937" y="220"/>
                    </a:lnTo>
                    <a:lnTo>
                      <a:pt x="941" y="218"/>
                    </a:lnTo>
                    <a:lnTo>
                      <a:pt x="946" y="215"/>
                    </a:lnTo>
                    <a:lnTo>
                      <a:pt x="953" y="210"/>
                    </a:lnTo>
                    <a:lnTo>
                      <a:pt x="960" y="204"/>
                    </a:lnTo>
                    <a:lnTo>
                      <a:pt x="963" y="200"/>
                    </a:lnTo>
                    <a:lnTo>
                      <a:pt x="968" y="198"/>
                    </a:lnTo>
                    <a:lnTo>
                      <a:pt x="972" y="196"/>
                    </a:lnTo>
                    <a:lnTo>
                      <a:pt x="978" y="195"/>
                    </a:lnTo>
                    <a:lnTo>
                      <a:pt x="986" y="195"/>
                    </a:lnTo>
                    <a:lnTo>
                      <a:pt x="995" y="195"/>
                    </a:lnTo>
                    <a:lnTo>
                      <a:pt x="1006" y="197"/>
                    </a:lnTo>
                    <a:lnTo>
                      <a:pt x="1018" y="200"/>
                    </a:lnTo>
                    <a:lnTo>
                      <a:pt x="1033" y="205"/>
                    </a:lnTo>
                    <a:lnTo>
                      <a:pt x="1051" y="212"/>
                    </a:lnTo>
                    <a:lnTo>
                      <a:pt x="1051" y="212"/>
                    </a:lnTo>
                    <a:lnTo>
                      <a:pt x="1060" y="214"/>
                    </a:lnTo>
                    <a:lnTo>
                      <a:pt x="1068" y="213"/>
                    </a:lnTo>
                    <a:lnTo>
                      <a:pt x="1075" y="211"/>
                    </a:lnTo>
                    <a:lnTo>
                      <a:pt x="1079" y="205"/>
                    </a:lnTo>
                    <a:lnTo>
                      <a:pt x="1084" y="199"/>
                    </a:lnTo>
                    <a:lnTo>
                      <a:pt x="1086" y="190"/>
                    </a:lnTo>
                    <a:lnTo>
                      <a:pt x="1089" y="181"/>
                    </a:lnTo>
                    <a:lnTo>
                      <a:pt x="1090" y="170"/>
                    </a:lnTo>
                    <a:lnTo>
                      <a:pt x="1090" y="159"/>
                    </a:lnTo>
                    <a:lnTo>
                      <a:pt x="1089" y="147"/>
                    </a:lnTo>
                    <a:lnTo>
                      <a:pt x="1086" y="124"/>
                    </a:lnTo>
                    <a:lnTo>
                      <a:pt x="1082" y="104"/>
                    </a:lnTo>
                    <a:lnTo>
                      <a:pt x="1076" y="88"/>
                    </a:lnTo>
                    <a:lnTo>
                      <a:pt x="1076" y="88"/>
                    </a:lnTo>
                    <a:lnTo>
                      <a:pt x="1067" y="82"/>
                    </a:lnTo>
                    <a:lnTo>
                      <a:pt x="1059" y="75"/>
                    </a:lnTo>
                    <a:lnTo>
                      <a:pt x="1043" y="59"/>
                    </a:lnTo>
                    <a:lnTo>
                      <a:pt x="1028" y="42"/>
                    </a:lnTo>
                    <a:lnTo>
                      <a:pt x="1014" y="26"/>
                    </a:lnTo>
                    <a:lnTo>
                      <a:pt x="1003" y="12"/>
                    </a:lnTo>
                    <a:lnTo>
                      <a:pt x="995" y="2"/>
                    </a:lnTo>
                    <a:lnTo>
                      <a:pt x="992" y="0"/>
                    </a:lnTo>
                    <a:lnTo>
                      <a:pt x="990" y="0"/>
                    </a:lnTo>
                    <a:lnTo>
                      <a:pt x="988" y="2"/>
                    </a:lnTo>
                    <a:lnTo>
                      <a:pt x="987" y="6"/>
                    </a:lnTo>
                    <a:lnTo>
                      <a:pt x="987" y="6"/>
                    </a:lnTo>
                    <a:lnTo>
                      <a:pt x="988" y="28"/>
                    </a:lnTo>
                    <a:lnTo>
                      <a:pt x="990" y="45"/>
                    </a:lnTo>
                    <a:lnTo>
                      <a:pt x="990" y="59"/>
                    </a:lnTo>
                    <a:lnTo>
                      <a:pt x="990" y="66"/>
                    </a:lnTo>
                    <a:lnTo>
                      <a:pt x="987" y="73"/>
                    </a:lnTo>
                    <a:lnTo>
                      <a:pt x="985" y="80"/>
                    </a:lnTo>
                    <a:lnTo>
                      <a:pt x="980" y="86"/>
                    </a:lnTo>
                    <a:lnTo>
                      <a:pt x="974" y="95"/>
                    </a:lnTo>
                    <a:lnTo>
                      <a:pt x="965" y="101"/>
                    </a:lnTo>
                    <a:lnTo>
                      <a:pt x="955" y="111"/>
                    </a:lnTo>
                    <a:lnTo>
                      <a:pt x="942" y="120"/>
                    </a:lnTo>
                    <a:lnTo>
                      <a:pt x="908" y="142"/>
                    </a:lnTo>
                    <a:lnTo>
                      <a:pt x="908" y="142"/>
                    </a:lnTo>
                    <a:lnTo>
                      <a:pt x="891" y="154"/>
                    </a:lnTo>
                    <a:lnTo>
                      <a:pt x="878" y="165"/>
                    </a:lnTo>
                    <a:lnTo>
                      <a:pt x="875" y="169"/>
                    </a:lnTo>
                    <a:lnTo>
                      <a:pt x="871" y="174"/>
                    </a:lnTo>
                    <a:lnTo>
                      <a:pt x="869" y="179"/>
                    </a:lnTo>
                    <a:lnTo>
                      <a:pt x="868" y="183"/>
                    </a:lnTo>
                    <a:lnTo>
                      <a:pt x="868" y="188"/>
                    </a:lnTo>
                    <a:lnTo>
                      <a:pt x="868" y="191"/>
                    </a:lnTo>
                    <a:lnTo>
                      <a:pt x="870" y="199"/>
                    </a:lnTo>
                    <a:lnTo>
                      <a:pt x="873" y="206"/>
                    </a:lnTo>
                    <a:lnTo>
                      <a:pt x="878" y="214"/>
                    </a:lnTo>
                    <a:lnTo>
                      <a:pt x="883" y="221"/>
                    </a:lnTo>
                    <a:lnTo>
                      <a:pt x="887" y="228"/>
                    </a:lnTo>
                    <a:lnTo>
                      <a:pt x="890" y="236"/>
                    </a:lnTo>
                    <a:lnTo>
                      <a:pt x="891" y="243"/>
                    </a:lnTo>
                    <a:lnTo>
                      <a:pt x="891" y="248"/>
                    </a:lnTo>
                    <a:lnTo>
                      <a:pt x="890" y="252"/>
                    </a:lnTo>
                    <a:lnTo>
                      <a:pt x="887" y="257"/>
                    </a:lnTo>
                    <a:lnTo>
                      <a:pt x="884" y="261"/>
                    </a:lnTo>
                    <a:lnTo>
                      <a:pt x="875" y="271"/>
                    </a:lnTo>
                    <a:lnTo>
                      <a:pt x="860" y="282"/>
                    </a:lnTo>
                    <a:lnTo>
                      <a:pt x="860" y="282"/>
                    </a:lnTo>
                    <a:lnTo>
                      <a:pt x="860" y="283"/>
                    </a:lnTo>
                    <a:lnTo>
                      <a:pt x="857" y="283"/>
                    </a:lnTo>
                    <a:lnTo>
                      <a:pt x="850" y="282"/>
                    </a:lnTo>
                    <a:lnTo>
                      <a:pt x="846" y="283"/>
                    </a:lnTo>
                    <a:lnTo>
                      <a:pt x="839" y="286"/>
                    </a:lnTo>
                    <a:lnTo>
                      <a:pt x="832" y="290"/>
                    </a:lnTo>
                    <a:lnTo>
                      <a:pt x="823" y="297"/>
                    </a:lnTo>
                    <a:lnTo>
                      <a:pt x="823" y="297"/>
                    </a:lnTo>
                    <a:lnTo>
                      <a:pt x="808" y="319"/>
                    </a:lnTo>
                    <a:lnTo>
                      <a:pt x="797" y="334"/>
                    </a:lnTo>
                    <a:lnTo>
                      <a:pt x="786" y="352"/>
                    </a:lnTo>
                    <a:lnTo>
                      <a:pt x="786" y="352"/>
                    </a:lnTo>
                    <a:lnTo>
                      <a:pt x="787" y="342"/>
                    </a:lnTo>
                    <a:lnTo>
                      <a:pt x="785" y="334"/>
                    </a:lnTo>
                    <a:lnTo>
                      <a:pt x="781" y="327"/>
                    </a:lnTo>
                    <a:lnTo>
                      <a:pt x="777" y="322"/>
                    </a:lnTo>
                    <a:lnTo>
                      <a:pt x="770" y="318"/>
                    </a:lnTo>
                    <a:lnTo>
                      <a:pt x="764" y="315"/>
                    </a:lnTo>
                    <a:lnTo>
                      <a:pt x="753" y="311"/>
                    </a:lnTo>
                    <a:lnTo>
                      <a:pt x="748" y="310"/>
                    </a:lnTo>
                    <a:lnTo>
                      <a:pt x="745" y="307"/>
                    </a:lnTo>
                    <a:lnTo>
                      <a:pt x="743" y="306"/>
                    </a:lnTo>
                    <a:lnTo>
                      <a:pt x="746" y="304"/>
                    </a:lnTo>
                    <a:lnTo>
                      <a:pt x="750" y="301"/>
                    </a:lnTo>
                    <a:lnTo>
                      <a:pt x="759" y="297"/>
                    </a:lnTo>
                    <a:lnTo>
                      <a:pt x="789" y="286"/>
                    </a:lnTo>
                    <a:lnTo>
                      <a:pt x="789" y="286"/>
                    </a:lnTo>
                    <a:lnTo>
                      <a:pt x="784" y="273"/>
                    </a:lnTo>
                    <a:lnTo>
                      <a:pt x="777" y="260"/>
                    </a:lnTo>
                    <a:lnTo>
                      <a:pt x="770" y="249"/>
                    </a:lnTo>
                    <a:lnTo>
                      <a:pt x="762" y="237"/>
                    </a:lnTo>
                    <a:lnTo>
                      <a:pt x="753" y="228"/>
                    </a:lnTo>
                    <a:lnTo>
                      <a:pt x="745" y="221"/>
                    </a:lnTo>
                    <a:lnTo>
                      <a:pt x="740" y="218"/>
                    </a:lnTo>
                    <a:lnTo>
                      <a:pt x="735" y="217"/>
                    </a:lnTo>
                    <a:lnTo>
                      <a:pt x="732" y="215"/>
                    </a:lnTo>
                    <a:lnTo>
                      <a:pt x="727" y="215"/>
                    </a:lnTo>
                    <a:lnTo>
                      <a:pt x="727" y="215"/>
                    </a:lnTo>
                    <a:lnTo>
                      <a:pt x="713" y="223"/>
                    </a:lnTo>
                    <a:lnTo>
                      <a:pt x="701" y="230"/>
                    </a:lnTo>
                    <a:lnTo>
                      <a:pt x="688" y="234"/>
                    </a:lnTo>
                    <a:lnTo>
                      <a:pt x="675" y="237"/>
                    </a:lnTo>
                    <a:lnTo>
                      <a:pt x="663" y="238"/>
                    </a:lnTo>
                    <a:lnTo>
                      <a:pt x="651" y="238"/>
                    </a:lnTo>
                    <a:lnTo>
                      <a:pt x="640" y="237"/>
                    </a:lnTo>
                    <a:lnTo>
                      <a:pt x="628" y="236"/>
                    </a:lnTo>
                    <a:lnTo>
                      <a:pt x="608" y="231"/>
                    </a:lnTo>
                    <a:lnTo>
                      <a:pt x="588" y="226"/>
                    </a:lnTo>
                    <a:lnTo>
                      <a:pt x="571" y="222"/>
                    </a:lnTo>
                    <a:lnTo>
                      <a:pt x="563" y="220"/>
                    </a:lnTo>
                    <a:lnTo>
                      <a:pt x="555" y="220"/>
                    </a:lnTo>
                    <a:lnTo>
                      <a:pt x="555" y="220"/>
                    </a:lnTo>
                    <a:lnTo>
                      <a:pt x="545" y="220"/>
                    </a:lnTo>
                    <a:lnTo>
                      <a:pt x="537" y="221"/>
                    </a:lnTo>
                    <a:lnTo>
                      <a:pt x="530" y="223"/>
                    </a:lnTo>
                    <a:lnTo>
                      <a:pt x="524" y="226"/>
                    </a:lnTo>
                    <a:lnTo>
                      <a:pt x="518" y="228"/>
                    </a:lnTo>
                    <a:lnTo>
                      <a:pt x="513" y="231"/>
                    </a:lnTo>
                    <a:lnTo>
                      <a:pt x="509" y="235"/>
                    </a:lnTo>
                    <a:lnTo>
                      <a:pt x="505" y="240"/>
                    </a:lnTo>
                    <a:lnTo>
                      <a:pt x="499" y="250"/>
                    </a:lnTo>
                    <a:lnTo>
                      <a:pt x="495" y="261"/>
                    </a:lnTo>
                    <a:lnTo>
                      <a:pt x="493" y="273"/>
                    </a:lnTo>
                    <a:lnTo>
                      <a:pt x="490" y="286"/>
                    </a:lnTo>
                    <a:lnTo>
                      <a:pt x="488" y="312"/>
                    </a:lnTo>
                    <a:lnTo>
                      <a:pt x="487" y="337"/>
                    </a:lnTo>
                    <a:lnTo>
                      <a:pt x="484" y="349"/>
                    </a:lnTo>
                    <a:lnTo>
                      <a:pt x="481" y="359"/>
                    </a:lnTo>
                    <a:lnTo>
                      <a:pt x="476" y="367"/>
                    </a:lnTo>
                    <a:lnTo>
                      <a:pt x="473" y="371"/>
                    </a:lnTo>
                    <a:lnTo>
                      <a:pt x="470" y="374"/>
                    </a:lnTo>
                    <a:lnTo>
                      <a:pt x="470" y="374"/>
                    </a:lnTo>
                    <a:lnTo>
                      <a:pt x="461" y="367"/>
                    </a:lnTo>
                    <a:lnTo>
                      <a:pt x="453" y="360"/>
                    </a:lnTo>
                    <a:lnTo>
                      <a:pt x="445" y="351"/>
                    </a:lnTo>
                    <a:lnTo>
                      <a:pt x="437" y="342"/>
                    </a:lnTo>
                    <a:lnTo>
                      <a:pt x="429" y="330"/>
                    </a:lnTo>
                    <a:lnTo>
                      <a:pt x="422" y="319"/>
                    </a:lnTo>
                    <a:lnTo>
                      <a:pt x="415" y="306"/>
                    </a:lnTo>
                    <a:lnTo>
                      <a:pt x="409" y="294"/>
                    </a:lnTo>
                    <a:lnTo>
                      <a:pt x="403" y="280"/>
                    </a:lnTo>
                    <a:lnTo>
                      <a:pt x="397" y="266"/>
                    </a:lnTo>
                    <a:lnTo>
                      <a:pt x="394" y="252"/>
                    </a:lnTo>
                    <a:lnTo>
                      <a:pt x="390" y="238"/>
                    </a:lnTo>
                    <a:lnTo>
                      <a:pt x="387" y="223"/>
                    </a:lnTo>
                    <a:lnTo>
                      <a:pt x="386" y="210"/>
                    </a:lnTo>
                    <a:lnTo>
                      <a:pt x="386" y="196"/>
                    </a:lnTo>
                    <a:lnTo>
                      <a:pt x="386" y="183"/>
                    </a:lnTo>
                    <a:lnTo>
                      <a:pt x="386" y="183"/>
                    </a:lnTo>
                    <a:lnTo>
                      <a:pt x="386" y="179"/>
                    </a:lnTo>
                    <a:lnTo>
                      <a:pt x="382" y="175"/>
                    </a:lnTo>
                    <a:lnTo>
                      <a:pt x="377" y="170"/>
                    </a:lnTo>
                    <a:lnTo>
                      <a:pt x="372" y="166"/>
                    </a:lnTo>
                    <a:lnTo>
                      <a:pt x="365" y="162"/>
                    </a:lnTo>
                    <a:lnTo>
                      <a:pt x="356" y="160"/>
                    </a:lnTo>
                    <a:lnTo>
                      <a:pt x="346" y="158"/>
                    </a:lnTo>
                    <a:lnTo>
                      <a:pt x="337" y="158"/>
                    </a:lnTo>
                    <a:lnTo>
                      <a:pt x="328" y="159"/>
                    </a:lnTo>
                    <a:lnTo>
                      <a:pt x="318" y="162"/>
                    </a:lnTo>
                    <a:lnTo>
                      <a:pt x="310" y="168"/>
                    </a:lnTo>
                    <a:lnTo>
                      <a:pt x="302" y="177"/>
                    </a:lnTo>
                    <a:lnTo>
                      <a:pt x="297" y="182"/>
                    </a:lnTo>
                    <a:lnTo>
                      <a:pt x="295" y="189"/>
                    </a:lnTo>
                    <a:lnTo>
                      <a:pt x="289" y="204"/>
                    </a:lnTo>
                    <a:lnTo>
                      <a:pt x="284" y="222"/>
                    </a:lnTo>
                    <a:lnTo>
                      <a:pt x="283" y="245"/>
                    </a:lnTo>
                    <a:lnTo>
                      <a:pt x="283" y="245"/>
                    </a:lnTo>
                    <a:lnTo>
                      <a:pt x="296" y="254"/>
                    </a:lnTo>
                    <a:lnTo>
                      <a:pt x="306" y="264"/>
                    </a:lnTo>
                    <a:lnTo>
                      <a:pt x="313" y="272"/>
                    </a:lnTo>
                    <a:lnTo>
                      <a:pt x="319" y="280"/>
                    </a:lnTo>
                    <a:lnTo>
                      <a:pt x="321" y="288"/>
                    </a:lnTo>
                    <a:lnTo>
                      <a:pt x="322" y="295"/>
                    </a:lnTo>
                    <a:lnTo>
                      <a:pt x="321" y="302"/>
                    </a:lnTo>
                    <a:lnTo>
                      <a:pt x="320" y="307"/>
                    </a:lnTo>
                    <a:lnTo>
                      <a:pt x="316" y="313"/>
                    </a:lnTo>
                    <a:lnTo>
                      <a:pt x="312" y="318"/>
                    </a:lnTo>
                    <a:lnTo>
                      <a:pt x="307" y="321"/>
                    </a:lnTo>
                    <a:lnTo>
                      <a:pt x="302" y="326"/>
                    </a:lnTo>
                    <a:lnTo>
                      <a:pt x="290" y="330"/>
                    </a:lnTo>
                    <a:lnTo>
                      <a:pt x="278" y="334"/>
                    </a:lnTo>
                    <a:lnTo>
                      <a:pt x="278" y="334"/>
                    </a:lnTo>
                    <a:lnTo>
                      <a:pt x="265" y="332"/>
                    </a:lnTo>
                    <a:lnTo>
                      <a:pt x="253" y="328"/>
                    </a:lnTo>
                    <a:lnTo>
                      <a:pt x="243" y="324"/>
                    </a:lnTo>
                    <a:lnTo>
                      <a:pt x="234" y="318"/>
                    </a:lnTo>
                    <a:lnTo>
                      <a:pt x="227" y="311"/>
                    </a:lnTo>
                    <a:lnTo>
                      <a:pt x="222" y="304"/>
                    </a:lnTo>
                    <a:lnTo>
                      <a:pt x="219" y="295"/>
                    </a:lnTo>
                    <a:lnTo>
                      <a:pt x="216" y="286"/>
                    </a:lnTo>
                    <a:lnTo>
                      <a:pt x="216" y="286"/>
                    </a:lnTo>
                    <a:lnTo>
                      <a:pt x="201" y="298"/>
                    </a:lnTo>
                    <a:lnTo>
                      <a:pt x="193" y="302"/>
                    </a:lnTo>
                    <a:lnTo>
                      <a:pt x="189" y="304"/>
                    </a:lnTo>
                    <a:lnTo>
                      <a:pt x="184" y="304"/>
                    </a:lnTo>
                    <a:lnTo>
                      <a:pt x="184" y="304"/>
                    </a:lnTo>
                    <a:lnTo>
                      <a:pt x="180" y="302"/>
                    </a:lnTo>
                    <a:lnTo>
                      <a:pt x="175" y="296"/>
                    </a:lnTo>
                    <a:lnTo>
                      <a:pt x="166" y="286"/>
                    </a:lnTo>
                    <a:lnTo>
                      <a:pt x="166" y="286"/>
                    </a:lnTo>
                    <a:lnTo>
                      <a:pt x="146" y="286"/>
                    </a:lnTo>
                    <a:lnTo>
                      <a:pt x="146" y="286"/>
                    </a:lnTo>
                    <a:lnTo>
                      <a:pt x="146" y="286"/>
                    </a:lnTo>
                    <a:lnTo>
                      <a:pt x="146" y="298"/>
                    </a:lnTo>
                    <a:lnTo>
                      <a:pt x="145" y="310"/>
                    </a:lnTo>
                    <a:lnTo>
                      <a:pt x="143" y="320"/>
                    </a:lnTo>
                    <a:lnTo>
                      <a:pt x="139" y="329"/>
                    </a:lnTo>
                    <a:lnTo>
                      <a:pt x="132" y="345"/>
                    </a:lnTo>
                    <a:lnTo>
                      <a:pt x="124" y="360"/>
                    </a:lnTo>
                    <a:lnTo>
                      <a:pt x="116" y="375"/>
                    </a:lnTo>
                    <a:lnTo>
                      <a:pt x="109" y="391"/>
                    </a:lnTo>
                    <a:lnTo>
                      <a:pt x="106" y="401"/>
                    </a:lnTo>
                    <a:lnTo>
                      <a:pt x="105" y="410"/>
                    </a:lnTo>
                    <a:lnTo>
                      <a:pt x="102" y="421"/>
                    </a:lnTo>
                    <a:lnTo>
                      <a:pt x="102" y="433"/>
                    </a:lnTo>
                    <a:lnTo>
                      <a:pt x="102" y="433"/>
                    </a:lnTo>
                    <a:lnTo>
                      <a:pt x="104" y="440"/>
                    </a:lnTo>
                    <a:lnTo>
                      <a:pt x="106" y="444"/>
                    </a:lnTo>
                    <a:lnTo>
                      <a:pt x="109" y="448"/>
                    </a:lnTo>
                    <a:lnTo>
                      <a:pt x="114" y="450"/>
                    </a:lnTo>
                    <a:lnTo>
                      <a:pt x="117" y="452"/>
                    </a:lnTo>
                    <a:lnTo>
                      <a:pt x="121" y="456"/>
                    </a:lnTo>
                    <a:lnTo>
                      <a:pt x="124" y="459"/>
                    </a:lnTo>
                    <a:lnTo>
                      <a:pt x="124" y="465"/>
                    </a:lnTo>
                    <a:lnTo>
                      <a:pt x="124" y="465"/>
                    </a:lnTo>
                    <a:lnTo>
                      <a:pt x="123" y="474"/>
                    </a:lnTo>
                    <a:lnTo>
                      <a:pt x="121" y="480"/>
                    </a:lnTo>
                    <a:lnTo>
                      <a:pt x="116" y="483"/>
                    </a:lnTo>
                    <a:lnTo>
                      <a:pt x="112" y="487"/>
                    </a:lnTo>
                    <a:lnTo>
                      <a:pt x="106" y="490"/>
                    </a:lnTo>
                    <a:lnTo>
                      <a:pt x="101" y="494"/>
                    </a:lnTo>
                    <a:lnTo>
                      <a:pt x="98" y="500"/>
                    </a:lnTo>
                    <a:lnTo>
                      <a:pt x="96" y="507"/>
                    </a:lnTo>
                    <a:lnTo>
                      <a:pt x="96" y="507"/>
                    </a:lnTo>
                    <a:lnTo>
                      <a:pt x="92" y="521"/>
                    </a:lnTo>
                    <a:lnTo>
                      <a:pt x="87" y="535"/>
                    </a:lnTo>
                    <a:lnTo>
                      <a:pt x="81" y="549"/>
                    </a:lnTo>
                    <a:lnTo>
                      <a:pt x="75" y="561"/>
                    </a:lnTo>
                    <a:lnTo>
                      <a:pt x="67" y="572"/>
                    </a:lnTo>
                    <a:lnTo>
                      <a:pt x="59" y="584"/>
                    </a:lnTo>
                    <a:lnTo>
                      <a:pt x="43" y="605"/>
                    </a:lnTo>
                    <a:lnTo>
                      <a:pt x="26" y="628"/>
                    </a:lnTo>
                    <a:lnTo>
                      <a:pt x="20" y="641"/>
                    </a:lnTo>
                    <a:lnTo>
                      <a:pt x="13" y="654"/>
                    </a:lnTo>
                    <a:lnTo>
                      <a:pt x="8" y="669"/>
                    </a:lnTo>
                    <a:lnTo>
                      <a:pt x="3" y="684"/>
                    </a:lnTo>
                    <a:lnTo>
                      <a:pt x="1" y="701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1" y="730"/>
                    </a:lnTo>
                    <a:lnTo>
                      <a:pt x="2" y="739"/>
                    </a:lnTo>
                    <a:lnTo>
                      <a:pt x="6" y="747"/>
                    </a:lnTo>
                    <a:lnTo>
                      <a:pt x="10" y="753"/>
                    </a:lnTo>
                    <a:lnTo>
                      <a:pt x="15" y="757"/>
                    </a:lnTo>
                    <a:lnTo>
                      <a:pt x="20" y="762"/>
                    </a:lnTo>
                    <a:lnTo>
                      <a:pt x="31" y="769"/>
                    </a:lnTo>
                    <a:lnTo>
                      <a:pt x="43" y="776"/>
                    </a:lnTo>
                    <a:lnTo>
                      <a:pt x="48" y="779"/>
                    </a:lnTo>
                    <a:lnTo>
                      <a:pt x="53" y="784"/>
                    </a:lnTo>
                    <a:lnTo>
                      <a:pt x="56" y="788"/>
                    </a:lnTo>
                    <a:lnTo>
                      <a:pt x="60" y="794"/>
                    </a:lnTo>
                    <a:lnTo>
                      <a:pt x="62" y="802"/>
                    </a:lnTo>
                    <a:lnTo>
                      <a:pt x="62" y="810"/>
                    </a:lnTo>
                    <a:lnTo>
                      <a:pt x="62" y="810"/>
                    </a:lnTo>
                    <a:lnTo>
                      <a:pt x="63" y="815"/>
                    </a:lnTo>
                    <a:lnTo>
                      <a:pt x="63" y="818"/>
                    </a:lnTo>
                    <a:lnTo>
                      <a:pt x="66" y="822"/>
                    </a:lnTo>
                    <a:lnTo>
                      <a:pt x="67" y="824"/>
                    </a:lnTo>
                    <a:lnTo>
                      <a:pt x="73" y="826"/>
                    </a:lnTo>
                    <a:lnTo>
                      <a:pt x="79" y="828"/>
                    </a:lnTo>
                    <a:lnTo>
                      <a:pt x="93" y="828"/>
                    </a:lnTo>
                    <a:lnTo>
                      <a:pt x="100" y="828"/>
                    </a:lnTo>
                    <a:lnTo>
                      <a:pt x="107" y="830"/>
                    </a:lnTo>
                    <a:lnTo>
                      <a:pt x="107" y="830"/>
                    </a:lnTo>
                    <a:lnTo>
                      <a:pt x="109" y="831"/>
                    </a:lnTo>
                    <a:lnTo>
                      <a:pt x="112" y="833"/>
                    </a:lnTo>
                    <a:lnTo>
                      <a:pt x="116" y="840"/>
                    </a:lnTo>
                    <a:lnTo>
                      <a:pt x="117" y="848"/>
                    </a:lnTo>
                    <a:lnTo>
                      <a:pt x="120" y="856"/>
                    </a:lnTo>
                    <a:lnTo>
                      <a:pt x="122" y="864"/>
                    </a:lnTo>
                    <a:lnTo>
                      <a:pt x="124" y="871"/>
                    </a:lnTo>
                    <a:lnTo>
                      <a:pt x="127" y="874"/>
                    </a:lnTo>
                    <a:lnTo>
                      <a:pt x="129" y="876"/>
                    </a:lnTo>
                    <a:lnTo>
                      <a:pt x="132" y="877"/>
                    </a:lnTo>
                    <a:lnTo>
                      <a:pt x="136" y="877"/>
                    </a:lnTo>
                    <a:lnTo>
                      <a:pt x="136" y="877"/>
                    </a:lnTo>
                    <a:lnTo>
                      <a:pt x="166" y="877"/>
                    </a:lnTo>
                    <a:lnTo>
                      <a:pt x="166" y="877"/>
                    </a:lnTo>
                    <a:lnTo>
                      <a:pt x="170" y="878"/>
                    </a:lnTo>
                    <a:lnTo>
                      <a:pt x="175" y="879"/>
                    </a:lnTo>
                    <a:lnTo>
                      <a:pt x="183" y="884"/>
                    </a:lnTo>
                    <a:lnTo>
                      <a:pt x="191" y="891"/>
                    </a:lnTo>
                    <a:lnTo>
                      <a:pt x="199" y="898"/>
                    </a:lnTo>
                    <a:lnTo>
                      <a:pt x="208" y="906"/>
                    </a:lnTo>
                    <a:lnTo>
                      <a:pt x="219" y="913"/>
                    </a:lnTo>
                    <a:lnTo>
                      <a:pt x="229" y="918"/>
                    </a:lnTo>
                    <a:lnTo>
                      <a:pt x="236" y="921"/>
                    </a:lnTo>
                    <a:lnTo>
                      <a:pt x="243" y="922"/>
                    </a:lnTo>
                    <a:lnTo>
                      <a:pt x="243" y="922"/>
                    </a:lnTo>
                    <a:lnTo>
                      <a:pt x="243" y="936"/>
                    </a:lnTo>
                    <a:lnTo>
                      <a:pt x="245" y="946"/>
                    </a:lnTo>
                    <a:lnTo>
                      <a:pt x="249" y="954"/>
                    </a:lnTo>
                    <a:lnTo>
                      <a:pt x="253" y="962"/>
                    </a:lnTo>
                    <a:lnTo>
                      <a:pt x="253" y="962"/>
                    </a:lnTo>
                    <a:lnTo>
                      <a:pt x="315" y="962"/>
                    </a:lnTo>
                    <a:lnTo>
                      <a:pt x="315" y="962"/>
                    </a:lnTo>
                    <a:lnTo>
                      <a:pt x="315" y="962"/>
                    </a:lnTo>
                    <a:lnTo>
                      <a:pt x="330" y="973"/>
                    </a:lnTo>
                    <a:lnTo>
                      <a:pt x="341" y="982"/>
                    </a:lnTo>
                    <a:lnTo>
                      <a:pt x="360" y="1001"/>
                    </a:lnTo>
                    <a:lnTo>
                      <a:pt x="360" y="1001"/>
                    </a:lnTo>
                    <a:lnTo>
                      <a:pt x="362" y="1012"/>
                    </a:lnTo>
                    <a:lnTo>
                      <a:pt x="365" y="1021"/>
                    </a:lnTo>
                    <a:lnTo>
                      <a:pt x="367" y="1023"/>
                    </a:lnTo>
                    <a:lnTo>
                      <a:pt x="369" y="1025"/>
                    </a:lnTo>
                    <a:lnTo>
                      <a:pt x="373" y="1028"/>
                    </a:lnTo>
                    <a:lnTo>
                      <a:pt x="379" y="1028"/>
                    </a:lnTo>
                    <a:lnTo>
                      <a:pt x="379" y="1028"/>
                    </a:lnTo>
                    <a:lnTo>
                      <a:pt x="387" y="1027"/>
                    </a:lnTo>
                    <a:lnTo>
                      <a:pt x="392" y="1024"/>
                    </a:lnTo>
                    <a:lnTo>
                      <a:pt x="398" y="1021"/>
                    </a:lnTo>
                    <a:lnTo>
                      <a:pt x="402" y="1017"/>
                    </a:lnTo>
                    <a:lnTo>
                      <a:pt x="405" y="1013"/>
                    </a:lnTo>
                    <a:lnTo>
                      <a:pt x="409" y="1009"/>
                    </a:lnTo>
                    <a:lnTo>
                      <a:pt x="413" y="1007"/>
                    </a:lnTo>
                    <a:lnTo>
                      <a:pt x="419" y="1006"/>
                    </a:lnTo>
                    <a:lnTo>
                      <a:pt x="419" y="1006"/>
                    </a:lnTo>
                    <a:lnTo>
                      <a:pt x="425" y="1007"/>
                    </a:lnTo>
                    <a:lnTo>
                      <a:pt x="433" y="1011"/>
                    </a:lnTo>
                    <a:lnTo>
                      <a:pt x="438" y="1014"/>
                    </a:lnTo>
                    <a:lnTo>
                      <a:pt x="440" y="1015"/>
                    </a:lnTo>
                    <a:lnTo>
                      <a:pt x="441" y="1016"/>
                    </a:lnTo>
                    <a:lnTo>
                      <a:pt x="441" y="1016"/>
                    </a:lnTo>
                    <a:lnTo>
                      <a:pt x="443" y="1022"/>
                    </a:lnTo>
                    <a:lnTo>
                      <a:pt x="443" y="1027"/>
                    </a:lnTo>
                    <a:lnTo>
                      <a:pt x="443" y="1031"/>
                    </a:lnTo>
                    <a:lnTo>
                      <a:pt x="442" y="1035"/>
                    </a:lnTo>
                    <a:lnTo>
                      <a:pt x="438" y="1044"/>
                    </a:lnTo>
                    <a:lnTo>
                      <a:pt x="437" y="1048"/>
                    </a:lnTo>
                    <a:lnTo>
                      <a:pt x="437" y="1053"/>
                    </a:lnTo>
                    <a:lnTo>
                      <a:pt x="437" y="1053"/>
                    </a:lnTo>
                    <a:lnTo>
                      <a:pt x="438" y="1058"/>
                    </a:lnTo>
                    <a:lnTo>
                      <a:pt x="440" y="1062"/>
                    </a:lnTo>
                    <a:lnTo>
                      <a:pt x="442" y="1066"/>
                    </a:lnTo>
                    <a:lnTo>
                      <a:pt x="445" y="1069"/>
                    </a:lnTo>
                    <a:lnTo>
                      <a:pt x="452" y="1074"/>
                    </a:lnTo>
                    <a:lnTo>
                      <a:pt x="460" y="1080"/>
                    </a:lnTo>
                    <a:lnTo>
                      <a:pt x="468" y="1083"/>
                    </a:lnTo>
                    <a:lnTo>
                      <a:pt x="476" y="1089"/>
                    </a:lnTo>
                    <a:lnTo>
                      <a:pt x="483" y="1095"/>
                    </a:lnTo>
                    <a:lnTo>
                      <a:pt x="487" y="1098"/>
                    </a:lnTo>
                    <a:lnTo>
                      <a:pt x="489" y="1101"/>
                    </a:lnTo>
                    <a:lnTo>
                      <a:pt x="489" y="1101"/>
                    </a:lnTo>
                    <a:lnTo>
                      <a:pt x="490" y="1105"/>
                    </a:lnTo>
                    <a:lnTo>
                      <a:pt x="493" y="1107"/>
                    </a:lnTo>
                    <a:lnTo>
                      <a:pt x="496" y="1109"/>
                    </a:lnTo>
                    <a:lnTo>
                      <a:pt x="498" y="1109"/>
                    </a:lnTo>
                    <a:lnTo>
                      <a:pt x="506" y="1109"/>
                    </a:lnTo>
                    <a:lnTo>
                      <a:pt x="514" y="1108"/>
                    </a:lnTo>
                    <a:lnTo>
                      <a:pt x="524" y="1107"/>
                    </a:lnTo>
                    <a:lnTo>
                      <a:pt x="532" y="1106"/>
                    </a:lnTo>
                    <a:lnTo>
                      <a:pt x="535" y="1106"/>
                    </a:lnTo>
                    <a:lnTo>
                      <a:pt x="539" y="1107"/>
                    </a:lnTo>
                    <a:lnTo>
                      <a:pt x="541" y="1109"/>
                    </a:lnTo>
                    <a:lnTo>
                      <a:pt x="543" y="1113"/>
                    </a:lnTo>
                    <a:lnTo>
                      <a:pt x="543" y="1113"/>
                    </a:lnTo>
                    <a:lnTo>
                      <a:pt x="549" y="1121"/>
                    </a:lnTo>
                    <a:lnTo>
                      <a:pt x="551" y="1130"/>
                    </a:lnTo>
                    <a:lnTo>
                      <a:pt x="554" y="1139"/>
                    </a:lnTo>
                    <a:lnTo>
                      <a:pt x="554" y="1147"/>
                    </a:lnTo>
                    <a:lnTo>
                      <a:pt x="554" y="1165"/>
                    </a:lnTo>
                    <a:lnTo>
                      <a:pt x="555" y="1172"/>
                    </a:lnTo>
                    <a:lnTo>
                      <a:pt x="558" y="1179"/>
                    </a:lnTo>
                    <a:lnTo>
                      <a:pt x="558" y="1179"/>
                    </a:lnTo>
                    <a:lnTo>
                      <a:pt x="558" y="1175"/>
                    </a:lnTo>
                    <a:lnTo>
                      <a:pt x="558" y="1175"/>
                    </a:lnTo>
                    <a:lnTo>
                      <a:pt x="558" y="1175"/>
                    </a:lnTo>
                    <a:lnTo>
                      <a:pt x="562" y="1170"/>
                    </a:lnTo>
                    <a:lnTo>
                      <a:pt x="565" y="1167"/>
                    </a:lnTo>
                    <a:lnTo>
                      <a:pt x="570" y="1164"/>
                    </a:lnTo>
                    <a:lnTo>
                      <a:pt x="574" y="1161"/>
                    </a:lnTo>
                    <a:lnTo>
                      <a:pt x="586" y="1158"/>
                    </a:lnTo>
                    <a:lnTo>
                      <a:pt x="598" y="1157"/>
                    </a:lnTo>
                    <a:lnTo>
                      <a:pt x="598" y="1157"/>
                    </a:lnTo>
                    <a:lnTo>
                      <a:pt x="617" y="1156"/>
                    </a:lnTo>
                    <a:lnTo>
                      <a:pt x="638" y="1151"/>
                    </a:lnTo>
                    <a:lnTo>
                      <a:pt x="657" y="1145"/>
                    </a:lnTo>
                    <a:lnTo>
                      <a:pt x="675" y="1138"/>
                    </a:lnTo>
                    <a:lnTo>
                      <a:pt x="675" y="1138"/>
                    </a:lnTo>
                    <a:lnTo>
                      <a:pt x="681" y="1136"/>
                    </a:lnTo>
                    <a:lnTo>
                      <a:pt x="685" y="1132"/>
                    </a:lnTo>
                    <a:lnTo>
                      <a:pt x="687" y="1130"/>
                    </a:lnTo>
                    <a:lnTo>
                      <a:pt x="688" y="1126"/>
                    </a:lnTo>
                    <a:lnTo>
                      <a:pt x="688" y="1122"/>
                    </a:lnTo>
                    <a:lnTo>
                      <a:pt x="687" y="1118"/>
                    </a:lnTo>
                    <a:lnTo>
                      <a:pt x="684" y="1108"/>
                    </a:lnTo>
                    <a:lnTo>
                      <a:pt x="675" y="1091"/>
                    </a:lnTo>
                    <a:lnTo>
                      <a:pt x="674" y="1084"/>
                    </a:lnTo>
                    <a:lnTo>
                      <a:pt x="674" y="1082"/>
                    </a:lnTo>
                    <a:lnTo>
                      <a:pt x="675" y="1080"/>
                    </a:lnTo>
                    <a:lnTo>
                      <a:pt x="675" y="1080"/>
                    </a:lnTo>
                    <a:lnTo>
                      <a:pt x="679" y="1077"/>
                    </a:lnTo>
                    <a:lnTo>
                      <a:pt x="684" y="1074"/>
                    </a:lnTo>
                    <a:lnTo>
                      <a:pt x="693" y="1069"/>
                    </a:lnTo>
                    <a:lnTo>
                      <a:pt x="702" y="1065"/>
                    </a:lnTo>
                    <a:lnTo>
                      <a:pt x="705" y="1061"/>
                    </a:lnTo>
                    <a:lnTo>
                      <a:pt x="709" y="1058"/>
                    </a:lnTo>
                    <a:lnTo>
                      <a:pt x="709" y="1058"/>
                    </a:lnTo>
                    <a:lnTo>
                      <a:pt x="716" y="1050"/>
                    </a:lnTo>
                    <a:lnTo>
                      <a:pt x="727" y="1040"/>
                    </a:lnTo>
                    <a:lnTo>
                      <a:pt x="753" y="1019"/>
                    </a:lnTo>
                    <a:lnTo>
                      <a:pt x="765" y="1008"/>
                    </a:lnTo>
                    <a:lnTo>
                      <a:pt x="777" y="999"/>
                    </a:lnTo>
                    <a:lnTo>
                      <a:pt x="784" y="990"/>
                    </a:lnTo>
                    <a:lnTo>
                      <a:pt x="786" y="986"/>
                    </a:lnTo>
                    <a:lnTo>
                      <a:pt x="786" y="984"/>
                    </a:lnTo>
                    <a:lnTo>
                      <a:pt x="786" y="984"/>
                    </a:lnTo>
                    <a:lnTo>
                      <a:pt x="785" y="977"/>
                    </a:lnTo>
                    <a:lnTo>
                      <a:pt x="781" y="971"/>
                    </a:lnTo>
                    <a:lnTo>
                      <a:pt x="776" y="964"/>
                    </a:lnTo>
                    <a:lnTo>
                      <a:pt x="769" y="958"/>
                    </a:lnTo>
                    <a:lnTo>
                      <a:pt x="761" y="952"/>
                    </a:lnTo>
                    <a:lnTo>
                      <a:pt x="753" y="947"/>
                    </a:lnTo>
                    <a:lnTo>
                      <a:pt x="743" y="944"/>
                    </a:lnTo>
                    <a:lnTo>
                      <a:pt x="734" y="943"/>
                    </a:lnTo>
                    <a:lnTo>
                      <a:pt x="734" y="943"/>
                    </a:lnTo>
                    <a:lnTo>
                      <a:pt x="731" y="944"/>
                    </a:lnTo>
                    <a:lnTo>
                      <a:pt x="727" y="945"/>
                    </a:lnTo>
                    <a:lnTo>
                      <a:pt x="722" y="950"/>
                    </a:lnTo>
                    <a:lnTo>
                      <a:pt x="716" y="956"/>
                    </a:lnTo>
                    <a:lnTo>
                      <a:pt x="711" y="963"/>
                    </a:lnTo>
                    <a:lnTo>
                      <a:pt x="707" y="970"/>
                    </a:lnTo>
                    <a:lnTo>
                      <a:pt x="702" y="977"/>
                    </a:lnTo>
                    <a:lnTo>
                      <a:pt x="696" y="982"/>
                    </a:lnTo>
                    <a:lnTo>
                      <a:pt x="694" y="983"/>
                    </a:lnTo>
                    <a:lnTo>
                      <a:pt x="690" y="984"/>
                    </a:lnTo>
                    <a:lnTo>
                      <a:pt x="690" y="984"/>
                    </a:lnTo>
                    <a:lnTo>
                      <a:pt x="681" y="983"/>
                    </a:lnTo>
                    <a:lnTo>
                      <a:pt x="671" y="981"/>
                    </a:lnTo>
                    <a:lnTo>
                      <a:pt x="661" y="977"/>
                    </a:lnTo>
                    <a:lnTo>
                      <a:pt x="649" y="973"/>
                    </a:lnTo>
                    <a:lnTo>
                      <a:pt x="640" y="968"/>
                    </a:lnTo>
                    <a:lnTo>
                      <a:pt x="632" y="962"/>
                    </a:lnTo>
                    <a:lnTo>
                      <a:pt x="626" y="956"/>
                    </a:lnTo>
                    <a:lnTo>
                      <a:pt x="625" y="953"/>
                    </a:lnTo>
                    <a:lnTo>
                      <a:pt x="625" y="951"/>
                    </a:lnTo>
                    <a:lnTo>
                      <a:pt x="625" y="951"/>
                    </a:lnTo>
                    <a:lnTo>
                      <a:pt x="626" y="940"/>
                    </a:lnTo>
                    <a:lnTo>
                      <a:pt x="629" y="928"/>
                    </a:lnTo>
                    <a:lnTo>
                      <a:pt x="635" y="916"/>
                    </a:lnTo>
                    <a:lnTo>
                      <a:pt x="641" y="903"/>
                    </a:lnTo>
                    <a:lnTo>
                      <a:pt x="648" y="892"/>
                    </a:lnTo>
                    <a:lnTo>
                      <a:pt x="656" y="882"/>
                    </a:lnTo>
                    <a:lnTo>
                      <a:pt x="663" y="875"/>
                    </a:lnTo>
                    <a:lnTo>
                      <a:pt x="669" y="869"/>
                    </a:lnTo>
                    <a:lnTo>
                      <a:pt x="669" y="869"/>
                    </a:lnTo>
                    <a:lnTo>
                      <a:pt x="679" y="867"/>
                    </a:lnTo>
                    <a:lnTo>
                      <a:pt x="694" y="864"/>
                    </a:lnTo>
                    <a:lnTo>
                      <a:pt x="701" y="862"/>
                    </a:lnTo>
                    <a:lnTo>
                      <a:pt x="707" y="859"/>
                    </a:lnTo>
                    <a:lnTo>
                      <a:pt x="711" y="854"/>
                    </a:lnTo>
                    <a:lnTo>
                      <a:pt x="712" y="851"/>
                    </a:lnTo>
                    <a:lnTo>
                      <a:pt x="712" y="848"/>
                    </a:lnTo>
                    <a:lnTo>
                      <a:pt x="712" y="848"/>
                    </a:lnTo>
                    <a:lnTo>
                      <a:pt x="712" y="844"/>
                    </a:lnTo>
                    <a:lnTo>
                      <a:pt x="711" y="840"/>
                    </a:lnTo>
                    <a:lnTo>
                      <a:pt x="708" y="834"/>
                    </a:lnTo>
                    <a:lnTo>
                      <a:pt x="703" y="828"/>
                    </a:lnTo>
                    <a:lnTo>
                      <a:pt x="702" y="823"/>
                    </a:lnTo>
                    <a:lnTo>
                      <a:pt x="702" y="818"/>
                    </a:lnTo>
                    <a:lnTo>
                      <a:pt x="702" y="818"/>
                    </a:lnTo>
                    <a:lnTo>
                      <a:pt x="702" y="808"/>
                    </a:lnTo>
                    <a:lnTo>
                      <a:pt x="704" y="799"/>
                    </a:lnTo>
                    <a:lnTo>
                      <a:pt x="708" y="791"/>
                    </a:lnTo>
                    <a:lnTo>
                      <a:pt x="711" y="783"/>
                    </a:lnTo>
                    <a:lnTo>
                      <a:pt x="713" y="775"/>
                    </a:lnTo>
                    <a:lnTo>
                      <a:pt x="717" y="767"/>
                    </a:lnTo>
                    <a:lnTo>
                      <a:pt x="719" y="756"/>
                    </a:lnTo>
                    <a:lnTo>
                      <a:pt x="719" y="745"/>
                    </a:lnTo>
                    <a:lnTo>
                      <a:pt x="719" y="745"/>
                    </a:lnTo>
                    <a:lnTo>
                      <a:pt x="719" y="731"/>
                    </a:lnTo>
                    <a:lnTo>
                      <a:pt x="716" y="718"/>
                    </a:lnTo>
                    <a:lnTo>
                      <a:pt x="711" y="707"/>
                    </a:lnTo>
                    <a:lnTo>
                      <a:pt x="707" y="698"/>
                    </a:lnTo>
                    <a:lnTo>
                      <a:pt x="698" y="679"/>
                    </a:lnTo>
                    <a:lnTo>
                      <a:pt x="695" y="670"/>
                    </a:lnTo>
                    <a:lnTo>
                      <a:pt x="694" y="661"/>
                    </a:lnTo>
                    <a:lnTo>
                      <a:pt x="694" y="661"/>
                    </a:lnTo>
                    <a:lnTo>
                      <a:pt x="693" y="653"/>
                    </a:lnTo>
                    <a:lnTo>
                      <a:pt x="692" y="648"/>
                    </a:lnTo>
                    <a:lnTo>
                      <a:pt x="690" y="645"/>
                    </a:lnTo>
                    <a:lnTo>
                      <a:pt x="694" y="639"/>
                    </a:lnTo>
                    <a:lnTo>
                      <a:pt x="694" y="639"/>
                    </a:lnTo>
                    <a:lnTo>
                      <a:pt x="728" y="651"/>
                    </a:lnTo>
                    <a:lnTo>
                      <a:pt x="759" y="664"/>
                    </a:lnTo>
                    <a:lnTo>
                      <a:pt x="776" y="671"/>
                    </a:lnTo>
                    <a:lnTo>
                      <a:pt x="791" y="678"/>
                    </a:lnTo>
                    <a:lnTo>
                      <a:pt x="807" y="687"/>
                    </a:lnTo>
                    <a:lnTo>
                      <a:pt x="823" y="698"/>
                    </a:lnTo>
                    <a:lnTo>
                      <a:pt x="823" y="698"/>
                    </a:lnTo>
                    <a:lnTo>
                      <a:pt x="829" y="704"/>
                    </a:lnTo>
                    <a:lnTo>
                      <a:pt x="833" y="710"/>
                    </a:lnTo>
                    <a:lnTo>
                      <a:pt x="840" y="723"/>
                    </a:lnTo>
                    <a:lnTo>
                      <a:pt x="843" y="727"/>
                    </a:lnTo>
                    <a:lnTo>
                      <a:pt x="850" y="731"/>
                    </a:lnTo>
                    <a:lnTo>
                      <a:pt x="858" y="733"/>
                    </a:lnTo>
                    <a:lnTo>
                      <a:pt x="870" y="733"/>
                    </a:lnTo>
                    <a:lnTo>
                      <a:pt x="870" y="733"/>
                    </a:lnTo>
                    <a:lnTo>
                      <a:pt x="908" y="733"/>
                    </a:lnTo>
                    <a:lnTo>
                      <a:pt x="908" y="733"/>
                    </a:lnTo>
                    <a:lnTo>
                      <a:pt x="909" y="740"/>
                    </a:lnTo>
                    <a:lnTo>
                      <a:pt x="911" y="746"/>
                    </a:lnTo>
                    <a:lnTo>
                      <a:pt x="916" y="750"/>
                    </a:lnTo>
                    <a:lnTo>
                      <a:pt x="919" y="752"/>
                    </a:lnTo>
                    <a:lnTo>
                      <a:pt x="922" y="753"/>
                    </a:lnTo>
                    <a:lnTo>
                      <a:pt x="922" y="753"/>
                    </a:lnTo>
                    <a:lnTo>
                      <a:pt x="927" y="752"/>
                    </a:lnTo>
                    <a:lnTo>
                      <a:pt x="932" y="748"/>
                    </a:lnTo>
                    <a:lnTo>
                      <a:pt x="937" y="744"/>
                    </a:lnTo>
                    <a:lnTo>
                      <a:pt x="940" y="738"/>
                    </a:lnTo>
                    <a:lnTo>
                      <a:pt x="940" y="738"/>
                    </a:lnTo>
                    <a:lnTo>
                      <a:pt x="945" y="744"/>
                    </a:lnTo>
                    <a:lnTo>
                      <a:pt x="949" y="750"/>
                    </a:lnTo>
                    <a:lnTo>
                      <a:pt x="956" y="763"/>
                    </a:lnTo>
                    <a:lnTo>
                      <a:pt x="961" y="769"/>
                    </a:lnTo>
                    <a:lnTo>
                      <a:pt x="967" y="773"/>
                    </a:lnTo>
                    <a:lnTo>
                      <a:pt x="975" y="777"/>
                    </a:lnTo>
                    <a:lnTo>
                      <a:pt x="984" y="778"/>
                    </a:lnTo>
                    <a:lnTo>
                      <a:pt x="984" y="778"/>
                    </a:lnTo>
                    <a:lnTo>
                      <a:pt x="988" y="778"/>
                    </a:lnTo>
                    <a:lnTo>
                      <a:pt x="992" y="777"/>
                    </a:lnTo>
                    <a:lnTo>
                      <a:pt x="995" y="775"/>
                    </a:lnTo>
                    <a:lnTo>
                      <a:pt x="998" y="772"/>
                    </a:lnTo>
                    <a:lnTo>
                      <a:pt x="1000" y="769"/>
                    </a:lnTo>
                    <a:lnTo>
                      <a:pt x="1001" y="764"/>
                    </a:lnTo>
                    <a:lnTo>
                      <a:pt x="1002" y="759"/>
                    </a:lnTo>
                    <a:lnTo>
                      <a:pt x="1002" y="753"/>
                    </a:lnTo>
                    <a:lnTo>
                      <a:pt x="1002" y="753"/>
                    </a:lnTo>
                    <a:lnTo>
                      <a:pt x="1003" y="732"/>
                    </a:lnTo>
                    <a:lnTo>
                      <a:pt x="1003" y="711"/>
                    </a:lnTo>
                    <a:lnTo>
                      <a:pt x="1002" y="700"/>
                    </a:lnTo>
                    <a:lnTo>
                      <a:pt x="1001" y="688"/>
                    </a:lnTo>
                    <a:lnTo>
                      <a:pt x="999" y="677"/>
                    </a:lnTo>
                    <a:lnTo>
                      <a:pt x="995" y="664"/>
                    </a:lnTo>
                    <a:lnTo>
                      <a:pt x="995" y="664"/>
                    </a:lnTo>
                    <a:lnTo>
                      <a:pt x="993" y="658"/>
                    </a:lnTo>
                    <a:lnTo>
                      <a:pt x="990" y="655"/>
                    </a:lnTo>
                    <a:lnTo>
                      <a:pt x="985" y="654"/>
                    </a:lnTo>
                    <a:lnTo>
                      <a:pt x="982" y="651"/>
                    </a:lnTo>
                    <a:lnTo>
                      <a:pt x="977" y="649"/>
                    </a:lnTo>
                    <a:lnTo>
                      <a:pt x="974" y="646"/>
                    </a:lnTo>
                    <a:lnTo>
                      <a:pt x="970" y="640"/>
                    </a:lnTo>
                    <a:lnTo>
                      <a:pt x="970" y="631"/>
                    </a:lnTo>
                    <a:lnTo>
                      <a:pt x="970" y="631"/>
                    </a:lnTo>
                    <a:lnTo>
                      <a:pt x="970" y="623"/>
                    </a:lnTo>
                    <a:lnTo>
                      <a:pt x="972" y="615"/>
                    </a:lnTo>
                    <a:lnTo>
                      <a:pt x="975" y="607"/>
                    </a:lnTo>
                    <a:lnTo>
                      <a:pt x="978" y="600"/>
                    </a:lnTo>
                    <a:lnTo>
                      <a:pt x="983" y="593"/>
                    </a:lnTo>
                    <a:lnTo>
                      <a:pt x="988" y="587"/>
                    </a:lnTo>
                    <a:lnTo>
                      <a:pt x="1000" y="574"/>
                    </a:lnTo>
                    <a:lnTo>
                      <a:pt x="1011" y="562"/>
                    </a:lnTo>
                    <a:lnTo>
                      <a:pt x="1024" y="549"/>
                    </a:lnTo>
                    <a:lnTo>
                      <a:pt x="1035" y="534"/>
                    </a:lnTo>
                    <a:lnTo>
                      <a:pt x="1039" y="526"/>
                    </a:lnTo>
                    <a:lnTo>
                      <a:pt x="1044" y="517"/>
                    </a:lnTo>
                    <a:lnTo>
                      <a:pt x="1044" y="517"/>
                    </a:lnTo>
                    <a:lnTo>
                      <a:pt x="1040" y="517"/>
                    </a:lnTo>
                    <a:lnTo>
                      <a:pt x="1040" y="51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7" name="Freeform 103"/>
              <p:cNvSpPr>
                <a:spLocks/>
              </p:cNvSpPr>
              <p:nvPr/>
            </p:nvSpPr>
            <p:spPr bwMode="auto">
              <a:xfrm>
                <a:off x="10678828" y="3585449"/>
                <a:ext cx="903810" cy="1199054"/>
              </a:xfrm>
              <a:custGeom>
                <a:avLst/>
                <a:gdLst/>
                <a:ahLst/>
                <a:cxnLst>
                  <a:cxn ang="0">
                    <a:pos x="995" y="1897"/>
                  </a:cxn>
                  <a:cxn ang="0">
                    <a:pos x="1446" y="2078"/>
                  </a:cxn>
                  <a:cxn ang="0">
                    <a:pos x="1389" y="1862"/>
                  </a:cxn>
                  <a:cxn ang="0">
                    <a:pos x="1309" y="1810"/>
                  </a:cxn>
                  <a:cxn ang="0">
                    <a:pos x="1305" y="1710"/>
                  </a:cxn>
                  <a:cxn ang="0">
                    <a:pos x="1354" y="1673"/>
                  </a:cxn>
                  <a:cxn ang="0">
                    <a:pos x="1252" y="1614"/>
                  </a:cxn>
                  <a:cxn ang="0">
                    <a:pos x="1206" y="1514"/>
                  </a:cxn>
                  <a:cxn ang="0">
                    <a:pos x="1242" y="1438"/>
                  </a:cxn>
                  <a:cxn ang="0">
                    <a:pos x="1227" y="1369"/>
                  </a:cxn>
                  <a:cxn ang="0">
                    <a:pos x="1100" y="1300"/>
                  </a:cxn>
                  <a:cxn ang="0">
                    <a:pos x="1072" y="1210"/>
                  </a:cxn>
                  <a:cxn ang="0">
                    <a:pos x="1122" y="1204"/>
                  </a:cxn>
                  <a:cxn ang="0">
                    <a:pos x="1057" y="1147"/>
                  </a:cxn>
                  <a:cxn ang="0">
                    <a:pos x="938" y="1114"/>
                  </a:cxn>
                  <a:cxn ang="0">
                    <a:pos x="919" y="1055"/>
                  </a:cxn>
                  <a:cxn ang="0">
                    <a:pos x="870" y="1063"/>
                  </a:cxn>
                  <a:cxn ang="0">
                    <a:pos x="872" y="1130"/>
                  </a:cxn>
                  <a:cxn ang="0">
                    <a:pos x="819" y="1114"/>
                  </a:cxn>
                  <a:cxn ang="0">
                    <a:pos x="651" y="868"/>
                  </a:cxn>
                  <a:cxn ang="0">
                    <a:pos x="644" y="810"/>
                  </a:cxn>
                  <a:cxn ang="0">
                    <a:pos x="695" y="763"/>
                  </a:cxn>
                  <a:cxn ang="0">
                    <a:pos x="677" y="642"/>
                  </a:cxn>
                  <a:cxn ang="0">
                    <a:pos x="743" y="702"/>
                  </a:cxn>
                  <a:cxn ang="0">
                    <a:pos x="723" y="631"/>
                  </a:cxn>
                  <a:cxn ang="0">
                    <a:pos x="704" y="511"/>
                  </a:cxn>
                  <a:cxn ang="0">
                    <a:pos x="770" y="433"/>
                  </a:cxn>
                  <a:cxn ang="0">
                    <a:pos x="861" y="415"/>
                  </a:cxn>
                  <a:cxn ang="0">
                    <a:pos x="731" y="78"/>
                  </a:cxn>
                  <a:cxn ang="0">
                    <a:pos x="651" y="18"/>
                  </a:cxn>
                  <a:cxn ang="0">
                    <a:pos x="606" y="60"/>
                  </a:cxn>
                  <a:cxn ang="0">
                    <a:pos x="574" y="181"/>
                  </a:cxn>
                  <a:cxn ang="0">
                    <a:pos x="535" y="262"/>
                  </a:cxn>
                  <a:cxn ang="0">
                    <a:pos x="405" y="308"/>
                  </a:cxn>
                  <a:cxn ang="0">
                    <a:pos x="352" y="259"/>
                  </a:cxn>
                  <a:cxn ang="0">
                    <a:pos x="308" y="209"/>
                  </a:cxn>
                  <a:cxn ang="0">
                    <a:pos x="192" y="273"/>
                  </a:cxn>
                  <a:cxn ang="0">
                    <a:pos x="77" y="383"/>
                  </a:cxn>
                  <a:cxn ang="0">
                    <a:pos x="48" y="437"/>
                  </a:cxn>
                  <a:cxn ang="0">
                    <a:pos x="1" y="496"/>
                  </a:cxn>
                  <a:cxn ang="0">
                    <a:pos x="26" y="530"/>
                  </a:cxn>
                  <a:cxn ang="0">
                    <a:pos x="63" y="584"/>
                  </a:cxn>
                  <a:cxn ang="0">
                    <a:pos x="118" y="606"/>
                  </a:cxn>
                  <a:cxn ang="0">
                    <a:pos x="201" y="704"/>
                  </a:cxn>
                  <a:cxn ang="0">
                    <a:pos x="282" y="726"/>
                  </a:cxn>
                  <a:cxn ang="0">
                    <a:pos x="309" y="787"/>
                  </a:cxn>
                  <a:cxn ang="0">
                    <a:pos x="341" y="787"/>
                  </a:cxn>
                  <a:cxn ang="0">
                    <a:pos x="381" y="789"/>
                  </a:cxn>
                  <a:cxn ang="0">
                    <a:pos x="330" y="703"/>
                  </a:cxn>
                  <a:cxn ang="0">
                    <a:pos x="309" y="599"/>
                  </a:cxn>
                  <a:cxn ang="0">
                    <a:pos x="366" y="566"/>
                  </a:cxn>
                  <a:cxn ang="0">
                    <a:pos x="367" y="672"/>
                  </a:cxn>
                  <a:cxn ang="0">
                    <a:pos x="495" y="774"/>
                  </a:cxn>
                  <a:cxn ang="0">
                    <a:pos x="521" y="935"/>
                  </a:cxn>
                  <a:cxn ang="0">
                    <a:pos x="584" y="1143"/>
                  </a:cxn>
                  <a:cxn ang="0">
                    <a:pos x="644" y="1426"/>
                  </a:cxn>
                  <a:cxn ang="0">
                    <a:pos x="677" y="1525"/>
                  </a:cxn>
                  <a:cxn ang="0">
                    <a:pos x="725" y="1649"/>
                  </a:cxn>
                </a:cxnLst>
                <a:rect l="0" t="0" r="r" b="b"/>
                <a:pathLst>
                  <a:path w="1447" h="2116">
                    <a:moveTo>
                      <a:pt x="802" y="1748"/>
                    </a:moveTo>
                    <a:lnTo>
                      <a:pt x="802" y="1748"/>
                    </a:lnTo>
                    <a:lnTo>
                      <a:pt x="822" y="1767"/>
                    </a:lnTo>
                    <a:lnTo>
                      <a:pt x="843" y="1788"/>
                    </a:lnTo>
                    <a:lnTo>
                      <a:pt x="873" y="1815"/>
                    </a:lnTo>
                    <a:lnTo>
                      <a:pt x="909" y="1842"/>
                    </a:lnTo>
                    <a:lnTo>
                      <a:pt x="930" y="1857"/>
                    </a:lnTo>
                    <a:lnTo>
                      <a:pt x="950" y="1871"/>
                    </a:lnTo>
                    <a:lnTo>
                      <a:pt x="972" y="1885"/>
                    </a:lnTo>
                    <a:lnTo>
                      <a:pt x="995" y="1897"/>
                    </a:lnTo>
                    <a:lnTo>
                      <a:pt x="1019" y="1910"/>
                    </a:lnTo>
                    <a:lnTo>
                      <a:pt x="1044" y="1922"/>
                    </a:lnTo>
                    <a:lnTo>
                      <a:pt x="1044" y="1922"/>
                    </a:lnTo>
                    <a:lnTo>
                      <a:pt x="1086" y="1940"/>
                    </a:lnTo>
                    <a:lnTo>
                      <a:pt x="1136" y="1963"/>
                    </a:lnTo>
                    <a:lnTo>
                      <a:pt x="1244" y="2016"/>
                    </a:lnTo>
                    <a:lnTo>
                      <a:pt x="1353" y="2070"/>
                    </a:lnTo>
                    <a:lnTo>
                      <a:pt x="1447" y="2116"/>
                    </a:lnTo>
                    <a:lnTo>
                      <a:pt x="1447" y="2116"/>
                    </a:lnTo>
                    <a:lnTo>
                      <a:pt x="1446" y="2078"/>
                    </a:lnTo>
                    <a:lnTo>
                      <a:pt x="1443" y="2044"/>
                    </a:lnTo>
                    <a:lnTo>
                      <a:pt x="1438" y="2011"/>
                    </a:lnTo>
                    <a:lnTo>
                      <a:pt x="1433" y="1981"/>
                    </a:lnTo>
                    <a:lnTo>
                      <a:pt x="1426" y="1954"/>
                    </a:lnTo>
                    <a:lnTo>
                      <a:pt x="1416" y="1927"/>
                    </a:lnTo>
                    <a:lnTo>
                      <a:pt x="1407" y="1903"/>
                    </a:lnTo>
                    <a:lnTo>
                      <a:pt x="1397" y="1880"/>
                    </a:lnTo>
                    <a:lnTo>
                      <a:pt x="1397" y="1880"/>
                    </a:lnTo>
                    <a:lnTo>
                      <a:pt x="1392" y="1870"/>
                    </a:lnTo>
                    <a:lnTo>
                      <a:pt x="1389" y="1862"/>
                    </a:lnTo>
                    <a:lnTo>
                      <a:pt x="1384" y="1855"/>
                    </a:lnTo>
                    <a:lnTo>
                      <a:pt x="1380" y="1849"/>
                    </a:lnTo>
                    <a:lnTo>
                      <a:pt x="1375" y="1846"/>
                    </a:lnTo>
                    <a:lnTo>
                      <a:pt x="1369" y="1842"/>
                    </a:lnTo>
                    <a:lnTo>
                      <a:pt x="1359" y="1838"/>
                    </a:lnTo>
                    <a:lnTo>
                      <a:pt x="1346" y="1833"/>
                    </a:lnTo>
                    <a:lnTo>
                      <a:pt x="1334" y="1827"/>
                    </a:lnTo>
                    <a:lnTo>
                      <a:pt x="1326" y="1823"/>
                    </a:lnTo>
                    <a:lnTo>
                      <a:pt x="1319" y="1817"/>
                    </a:lnTo>
                    <a:lnTo>
                      <a:pt x="1309" y="1810"/>
                    </a:lnTo>
                    <a:lnTo>
                      <a:pt x="1301" y="1800"/>
                    </a:lnTo>
                    <a:lnTo>
                      <a:pt x="1301" y="1800"/>
                    </a:lnTo>
                    <a:lnTo>
                      <a:pt x="1298" y="1795"/>
                    </a:lnTo>
                    <a:lnTo>
                      <a:pt x="1296" y="1789"/>
                    </a:lnTo>
                    <a:lnTo>
                      <a:pt x="1294" y="1782"/>
                    </a:lnTo>
                    <a:lnTo>
                      <a:pt x="1293" y="1775"/>
                    </a:lnTo>
                    <a:lnTo>
                      <a:pt x="1293" y="1758"/>
                    </a:lnTo>
                    <a:lnTo>
                      <a:pt x="1296" y="1741"/>
                    </a:lnTo>
                    <a:lnTo>
                      <a:pt x="1299" y="1725"/>
                    </a:lnTo>
                    <a:lnTo>
                      <a:pt x="1305" y="1710"/>
                    </a:lnTo>
                    <a:lnTo>
                      <a:pt x="1308" y="1704"/>
                    </a:lnTo>
                    <a:lnTo>
                      <a:pt x="1312" y="1700"/>
                    </a:lnTo>
                    <a:lnTo>
                      <a:pt x="1316" y="1696"/>
                    </a:lnTo>
                    <a:lnTo>
                      <a:pt x="1320" y="1694"/>
                    </a:lnTo>
                    <a:lnTo>
                      <a:pt x="1320" y="1694"/>
                    </a:lnTo>
                    <a:lnTo>
                      <a:pt x="1337" y="1687"/>
                    </a:lnTo>
                    <a:lnTo>
                      <a:pt x="1349" y="1680"/>
                    </a:lnTo>
                    <a:lnTo>
                      <a:pt x="1352" y="1678"/>
                    </a:lnTo>
                    <a:lnTo>
                      <a:pt x="1354" y="1675"/>
                    </a:lnTo>
                    <a:lnTo>
                      <a:pt x="1354" y="1673"/>
                    </a:lnTo>
                    <a:lnTo>
                      <a:pt x="1354" y="1671"/>
                    </a:lnTo>
                    <a:lnTo>
                      <a:pt x="1353" y="1670"/>
                    </a:lnTo>
                    <a:lnTo>
                      <a:pt x="1351" y="1667"/>
                    </a:lnTo>
                    <a:lnTo>
                      <a:pt x="1343" y="1664"/>
                    </a:lnTo>
                    <a:lnTo>
                      <a:pt x="1320" y="1655"/>
                    </a:lnTo>
                    <a:lnTo>
                      <a:pt x="1306" y="1649"/>
                    </a:lnTo>
                    <a:lnTo>
                      <a:pt x="1291" y="1641"/>
                    </a:lnTo>
                    <a:lnTo>
                      <a:pt x="1275" y="1632"/>
                    </a:lnTo>
                    <a:lnTo>
                      <a:pt x="1259" y="1621"/>
                    </a:lnTo>
                    <a:lnTo>
                      <a:pt x="1252" y="1614"/>
                    </a:lnTo>
                    <a:lnTo>
                      <a:pt x="1245" y="1607"/>
                    </a:lnTo>
                    <a:lnTo>
                      <a:pt x="1238" y="1599"/>
                    </a:lnTo>
                    <a:lnTo>
                      <a:pt x="1231" y="1590"/>
                    </a:lnTo>
                    <a:lnTo>
                      <a:pt x="1225" y="1581"/>
                    </a:lnTo>
                    <a:lnTo>
                      <a:pt x="1221" y="1571"/>
                    </a:lnTo>
                    <a:lnTo>
                      <a:pt x="1216" y="1559"/>
                    </a:lnTo>
                    <a:lnTo>
                      <a:pt x="1213" y="1546"/>
                    </a:lnTo>
                    <a:lnTo>
                      <a:pt x="1213" y="1546"/>
                    </a:lnTo>
                    <a:lnTo>
                      <a:pt x="1209" y="1528"/>
                    </a:lnTo>
                    <a:lnTo>
                      <a:pt x="1206" y="1514"/>
                    </a:lnTo>
                    <a:lnTo>
                      <a:pt x="1202" y="1504"/>
                    </a:lnTo>
                    <a:lnTo>
                      <a:pt x="1201" y="1495"/>
                    </a:lnTo>
                    <a:lnTo>
                      <a:pt x="1201" y="1488"/>
                    </a:lnTo>
                    <a:lnTo>
                      <a:pt x="1204" y="1481"/>
                    </a:lnTo>
                    <a:lnTo>
                      <a:pt x="1209" y="1474"/>
                    </a:lnTo>
                    <a:lnTo>
                      <a:pt x="1217" y="1466"/>
                    </a:lnTo>
                    <a:lnTo>
                      <a:pt x="1217" y="1466"/>
                    </a:lnTo>
                    <a:lnTo>
                      <a:pt x="1227" y="1456"/>
                    </a:lnTo>
                    <a:lnTo>
                      <a:pt x="1236" y="1446"/>
                    </a:lnTo>
                    <a:lnTo>
                      <a:pt x="1242" y="1438"/>
                    </a:lnTo>
                    <a:lnTo>
                      <a:pt x="1247" y="1430"/>
                    </a:lnTo>
                    <a:lnTo>
                      <a:pt x="1251" y="1422"/>
                    </a:lnTo>
                    <a:lnTo>
                      <a:pt x="1252" y="1415"/>
                    </a:lnTo>
                    <a:lnTo>
                      <a:pt x="1253" y="1408"/>
                    </a:lnTo>
                    <a:lnTo>
                      <a:pt x="1252" y="1401"/>
                    </a:lnTo>
                    <a:lnTo>
                      <a:pt x="1250" y="1396"/>
                    </a:lnTo>
                    <a:lnTo>
                      <a:pt x="1247" y="1390"/>
                    </a:lnTo>
                    <a:lnTo>
                      <a:pt x="1243" y="1384"/>
                    </a:lnTo>
                    <a:lnTo>
                      <a:pt x="1238" y="1378"/>
                    </a:lnTo>
                    <a:lnTo>
                      <a:pt x="1227" y="1369"/>
                    </a:lnTo>
                    <a:lnTo>
                      <a:pt x="1212" y="1361"/>
                    </a:lnTo>
                    <a:lnTo>
                      <a:pt x="1195" y="1353"/>
                    </a:lnTo>
                    <a:lnTo>
                      <a:pt x="1179" y="1345"/>
                    </a:lnTo>
                    <a:lnTo>
                      <a:pt x="1145" y="1331"/>
                    </a:lnTo>
                    <a:lnTo>
                      <a:pt x="1130" y="1324"/>
                    </a:lnTo>
                    <a:lnTo>
                      <a:pt x="1117" y="1316"/>
                    </a:lnTo>
                    <a:lnTo>
                      <a:pt x="1107" y="1308"/>
                    </a:lnTo>
                    <a:lnTo>
                      <a:pt x="1102" y="1305"/>
                    </a:lnTo>
                    <a:lnTo>
                      <a:pt x="1100" y="1300"/>
                    </a:lnTo>
                    <a:lnTo>
                      <a:pt x="1100" y="1300"/>
                    </a:lnTo>
                    <a:lnTo>
                      <a:pt x="1079" y="1263"/>
                    </a:lnTo>
                    <a:lnTo>
                      <a:pt x="1064" y="1236"/>
                    </a:lnTo>
                    <a:lnTo>
                      <a:pt x="1056" y="1217"/>
                    </a:lnTo>
                    <a:lnTo>
                      <a:pt x="1053" y="1207"/>
                    </a:lnTo>
                    <a:lnTo>
                      <a:pt x="1053" y="1204"/>
                    </a:lnTo>
                    <a:lnTo>
                      <a:pt x="1053" y="1202"/>
                    </a:lnTo>
                    <a:lnTo>
                      <a:pt x="1055" y="1201"/>
                    </a:lnTo>
                    <a:lnTo>
                      <a:pt x="1057" y="1202"/>
                    </a:lnTo>
                    <a:lnTo>
                      <a:pt x="1064" y="1206"/>
                    </a:lnTo>
                    <a:lnTo>
                      <a:pt x="1072" y="1210"/>
                    </a:lnTo>
                    <a:lnTo>
                      <a:pt x="1083" y="1217"/>
                    </a:lnTo>
                    <a:lnTo>
                      <a:pt x="1092" y="1222"/>
                    </a:lnTo>
                    <a:lnTo>
                      <a:pt x="1102" y="1227"/>
                    </a:lnTo>
                    <a:lnTo>
                      <a:pt x="1107" y="1227"/>
                    </a:lnTo>
                    <a:lnTo>
                      <a:pt x="1110" y="1227"/>
                    </a:lnTo>
                    <a:lnTo>
                      <a:pt x="1114" y="1225"/>
                    </a:lnTo>
                    <a:lnTo>
                      <a:pt x="1117" y="1222"/>
                    </a:lnTo>
                    <a:lnTo>
                      <a:pt x="1120" y="1217"/>
                    </a:lnTo>
                    <a:lnTo>
                      <a:pt x="1121" y="1212"/>
                    </a:lnTo>
                    <a:lnTo>
                      <a:pt x="1122" y="1204"/>
                    </a:lnTo>
                    <a:lnTo>
                      <a:pt x="1122" y="1194"/>
                    </a:lnTo>
                    <a:lnTo>
                      <a:pt x="1121" y="1183"/>
                    </a:lnTo>
                    <a:lnTo>
                      <a:pt x="1117" y="1168"/>
                    </a:lnTo>
                    <a:lnTo>
                      <a:pt x="1117" y="1168"/>
                    </a:lnTo>
                    <a:lnTo>
                      <a:pt x="1110" y="1163"/>
                    </a:lnTo>
                    <a:lnTo>
                      <a:pt x="1102" y="1158"/>
                    </a:lnTo>
                    <a:lnTo>
                      <a:pt x="1093" y="1154"/>
                    </a:lnTo>
                    <a:lnTo>
                      <a:pt x="1083" y="1151"/>
                    </a:lnTo>
                    <a:lnTo>
                      <a:pt x="1071" y="1148"/>
                    </a:lnTo>
                    <a:lnTo>
                      <a:pt x="1057" y="1147"/>
                    </a:lnTo>
                    <a:lnTo>
                      <a:pt x="1042" y="1148"/>
                    </a:lnTo>
                    <a:lnTo>
                      <a:pt x="1026" y="1149"/>
                    </a:lnTo>
                    <a:lnTo>
                      <a:pt x="1026" y="1149"/>
                    </a:lnTo>
                    <a:lnTo>
                      <a:pt x="996" y="1145"/>
                    </a:lnTo>
                    <a:lnTo>
                      <a:pt x="984" y="1141"/>
                    </a:lnTo>
                    <a:lnTo>
                      <a:pt x="972" y="1138"/>
                    </a:lnTo>
                    <a:lnTo>
                      <a:pt x="962" y="1135"/>
                    </a:lnTo>
                    <a:lnTo>
                      <a:pt x="953" y="1129"/>
                    </a:lnTo>
                    <a:lnTo>
                      <a:pt x="945" y="1122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41" y="1117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32" y="1103"/>
                    </a:lnTo>
                    <a:lnTo>
                      <a:pt x="927" y="1091"/>
                    </a:lnTo>
                    <a:lnTo>
                      <a:pt x="923" y="1075"/>
                    </a:lnTo>
                    <a:lnTo>
                      <a:pt x="919" y="1055"/>
                    </a:lnTo>
                    <a:lnTo>
                      <a:pt x="919" y="1055"/>
                    </a:lnTo>
                    <a:lnTo>
                      <a:pt x="915" y="1049"/>
                    </a:lnTo>
                    <a:lnTo>
                      <a:pt x="910" y="1046"/>
                    </a:lnTo>
                    <a:lnTo>
                      <a:pt x="903" y="1042"/>
                    </a:lnTo>
                    <a:lnTo>
                      <a:pt x="899" y="1042"/>
                    </a:lnTo>
                    <a:lnTo>
                      <a:pt x="895" y="1042"/>
                    </a:lnTo>
                    <a:lnTo>
                      <a:pt x="891" y="1044"/>
                    </a:lnTo>
                    <a:lnTo>
                      <a:pt x="885" y="1047"/>
                    </a:lnTo>
                    <a:lnTo>
                      <a:pt x="880" y="1051"/>
                    </a:lnTo>
                    <a:lnTo>
                      <a:pt x="876" y="1056"/>
                    </a:lnTo>
                    <a:lnTo>
                      <a:pt x="870" y="1063"/>
                    </a:lnTo>
                    <a:lnTo>
                      <a:pt x="864" y="1072"/>
                    </a:lnTo>
                    <a:lnTo>
                      <a:pt x="864" y="1072"/>
                    </a:lnTo>
                    <a:lnTo>
                      <a:pt x="862" y="1077"/>
                    </a:lnTo>
                    <a:lnTo>
                      <a:pt x="862" y="1082"/>
                    </a:lnTo>
                    <a:lnTo>
                      <a:pt x="862" y="1086"/>
                    </a:lnTo>
                    <a:lnTo>
                      <a:pt x="863" y="1092"/>
                    </a:lnTo>
                    <a:lnTo>
                      <a:pt x="866" y="1103"/>
                    </a:lnTo>
                    <a:lnTo>
                      <a:pt x="871" y="1115"/>
                    </a:lnTo>
                    <a:lnTo>
                      <a:pt x="873" y="1126"/>
                    </a:lnTo>
                    <a:lnTo>
                      <a:pt x="872" y="1130"/>
                    </a:lnTo>
                    <a:lnTo>
                      <a:pt x="871" y="1135"/>
                    </a:lnTo>
                    <a:lnTo>
                      <a:pt x="869" y="1137"/>
                    </a:lnTo>
                    <a:lnTo>
                      <a:pt x="864" y="1139"/>
                    </a:lnTo>
                    <a:lnTo>
                      <a:pt x="858" y="1139"/>
                    </a:lnTo>
                    <a:lnTo>
                      <a:pt x="849" y="1139"/>
                    </a:lnTo>
                    <a:lnTo>
                      <a:pt x="849" y="1139"/>
                    </a:lnTo>
                    <a:lnTo>
                      <a:pt x="845" y="1137"/>
                    </a:lnTo>
                    <a:lnTo>
                      <a:pt x="840" y="1133"/>
                    </a:lnTo>
                    <a:lnTo>
                      <a:pt x="830" y="1125"/>
                    </a:lnTo>
                    <a:lnTo>
                      <a:pt x="819" y="1114"/>
                    </a:lnTo>
                    <a:lnTo>
                      <a:pt x="808" y="1100"/>
                    </a:lnTo>
                    <a:lnTo>
                      <a:pt x="796" y="1083"/>
                    </a:lnTo>
                    <a:lnTo>
                      <a:pt x="784" y="1064"/>
                    </a:lnTo>
                    <a:lnTo>
                      <a:pt x="757" y="1024"/>
                    </a:lnTo>
                    <a:lnTo>
                      <a:pt x="731" y="980"/>
                    </a:lnTo>
                    <a:lnTo>
                      <a:pt x="703" y="937"/>
                    </a:lnTo>
                    <a:lnTo>
                      <a:pt x="690" y="917"/>
                    </a:lnTo>
                    <a:lnTo>
                      <a:pt x="677" y="899"/>
                    </a:lnTo>
                    <a:lnTo>
                      <a:pt x="664" y="881"/>
                    </a:lnTo>
                    <a:lnTo>
                      <a:pt x="651" y="868"/>
                    </a:lnTo>
                    <a:lnTo>
                      <a:pt x="651" y="868"/>
                    </a:lnTo>
                    <a:lnTo>
                      <a:pt x="644" y="860"/>
                    </a:lnTo>
                    <a:lnTo>
                      <a:pt x="640" y="851"/>
                    </a:lnTo>
                    <a:lnTo>
                      <a:pt x="636" y="845"/>
                    </a:lnTo>
                    <a:lnTo>
                      <a:pt x="634" y="838"/>
                    </a:lnTo>
                    <a:lnTo>
                      <a:pt x="634" y="831"/>
                    </a:lnTo>
                    <a:lnTo>
                      <a:pt x="635" y="825"/>
                    </a:lnTo>
                    <a:lnTo>
                      <a:pt x="637" y="819"/>
                    </a:lnTo>
                    <a:lnTo>
                      <a:pt x="640" y="815"/>
                    </a:lnTo>
                    <a:lnTo>
                      <a:pt x="644" y="810"/>
                    </a:lnTo>
                    <a:lnTo>
                      <a:pt x="650" y="805"/>
                    </a:lnTo>
                    <a:lnTo>
                      <a:pt x="656" y="802"/>
                    </a:lnTo>
                    <a:lnTo>
                      <a:pt x="663" y="799"/>
                    </a:lnTo>
                    <a:lnTo>
                      <a:pt x="678" y="794"/>
                    </a:lnTo>
                    <a:lnTo>
                      <a:pt x="696" y="790"/>
                    </a:lnTo>
                    <a:lnTo>
                      <a:pt x="696" y="790"/>
                    </a:lnTo>
                    <a:lnTo>
                      <a:pt x="697" y="782"/>
                    </a:lnTo>
                    <a:lnTo>
                      <a:pt x="698" y="775"/>
                    </a:lnTo>
                    <a:lnTo>
                      <a:pt x="697" y="769"/>
                    </a:lnTo>
                    <a:lnTo>
                      <a:pt x="695" y="763"/>
                    </a:lnTo>
                    <a:lnTo>
                      <a:pt x="690" y="756"/>
                    </a:lnTo>
                    <a:lnTo>
                      <a:pt x="685" y="750"/>
                    </a:lnTo>
                    <a:lnTo>
                      <a:pt x="666" y="735"/>
                    </a:lnTo>
                    <a:lnTo>
                      <a:pt x="666" y="735"/>
                    </a:lnTo>
                    <a:lnTo>
                      <a:pt x="666" y="650"/>
                    </a:lnTo>
                    <a:lnTo>
                      <a:pt x="666" y="650"/>
                    </a:lnTo>
                    <a:lnTo>
                      <a:pt x="666" y="650"/>
                    </a:lnTo>
                    <a:lnTo>
                      <a:pt x="670" y="645"/>
                    </a:lnTo>
                    <a:lnTo>
                      <a:pt x="673" y="643"/>
                    </a:lnTo>
                    <a:lnTo>
                      <a:pt x="677" y="642"/>
                    </a:lnTo>
                    <a:lnTo>
                      <a:pt x="681" y="644"/>
                    </a:lnTo>
                    <a:lnTo>
                      <a:pt x="686" y="648"/>
                    </a:lnTo>
                    <a:lnTo>
                      <a:pt x="691" y="652"/>
                    </a:lnTo>
                    <a:lnTo>
                      <a:pt x="702" y="664"/>
                    </a:lnTo>
                    <a:lnTo>
                      <a:pt x="713" y="677"/>
                    </a:lnTo>
                    <a:lnTo>
                      <a:pt x="724" y="689"/>
                    </a:lnTo>
                    <a:lnTo>
                      <a:pt x="729" y="694"/>
                    </a:lnTo>
                    <a:lnTo>
                      <a:pt x="734" y="698"/>
                    </a:lnTo>
                    <a:lnTo>
                      <a:pt x="739" y="701"/>
                    </a:lnTo>
                    <a:lnTo>
                      <a:pt x="743" y="702"/>
                    </a:lnTo>
                    <a:lnTo>
                      <a:pt x="743" y="702"/>
                    </a:lnTo>
                    <a:lnTo>
                      <a:pt x="750" y="700"/>
                    </a:lnTo>
                    <a:lnTo>
                      <a:pt x="752" y="697"/>
                    </a:lnTo>
                    <a:lnTo>
                      <a:pt x="754" y="695"/>
                    </a:lnTo>
                    <a:lnTo>
                      <a:pt x="755" y="689"/>
                    </a:lnTo>
                    <a:lnTo>
                      <a:pt x="755" y="683"/>
                    </a:lnTo>
                    <a:lnTo>
                      <a:pt x="751" y="675"/>
                    </a:lnTo>
                    <a:lnTo>
                      <a:pt x="748" y="668"/>
                    </a:lnTo>
                    <a:lnTo>
                      <a:pt x="736" y="650"/>
                    </a:lnTo>
                    <a:lnTo>
                      <a:pt x="723" y="631"/>
                    </a:lnTo>
                    <a:lnTo>
                      <a:pt x="709" y="612"/>
                    </a:lnTo>
                    <a:lnTo>
                      <a:pt x="704" y="602"/>
                    </a:lnTo>
                    <a:lnTo>
                      <a:pt x="700" y="593"/>
                    </a:lnTo>
                    <a:lnTo>
                      <a:pt x="696" y="584"/>
                    </a:lnTo>
                    <a:lnTo>
                      <a:pt x="696" y="576"/>
                    </a:lnTo>
                    <a:lnTo>
                      <a:pt x="696" y="576"/>
                    </a:lnTo>
                    <a:lnTo>
                      <a:pt x="696" y="558"/>
                    </a:lnTo>
                    <a:lnTo>
                      <a:pt x="698" y="541"/>
                    </a:lnTo>
                    <a:lnTo>
                      <a:pt x="701" y="525"/>
                    </a:lnTo>
                    <a:lnTo>
                      <a:pt x="704" y="511"/>
                    </a:lnTo>
                    <a:lnTo>
                      <a:pt x="709" y="498"/>
                    </a:lnTo>
                    <a:lnTo>
                      <a:pt x="713" y="486"/>
                    </a:lnTo>
                    <a:lnTo>
                      <a:pt x="719" y="475"/>
                    </a:lnTo>
                    <a:lnTo>
                      <a:pt x="725" y="467"/>
                    </a:lnTo>
                    <a:lnTo>
                      <a:pt x="732" y="459"/>
                    </a:lnTo>
                    <a:lnTo>
                      <a:pt x="739" y="451"/>
                    </a:lnTo>
                    <a:lnTo>
                      <a:pt x="747" y="445"/>
                    </a:lnTo>
                    <a:lnTo>
                      <a:pt x="754" y="441"/>
                    </a:lnTo>
                    <a:lnTo>
                      <a:pt x="762" y="436"/>
                    </a:lnTo>
                    <a:lnTo>
                      <a:pt x="770" y="433"/>
                    </a:lnTo>
                    <a:lnTo>
                      <a:pt x="786" y="427"/>
                    </a:lnTo>
                    <a:lnTo>
                      <a:pt x="802" y="423"/>
                    </a:lnTo>
                    <a:lnTo>
                      <a:pt x="817" y="422"/>
                    </a:lnTo>
                    <a:lnTo>
                      <a:pt x="843" y="421"/>
                    </a:lnTo>
                    <a:lnTo>
                      <a:pt x="853" y="421"/>
                    </a:lnTo>
                    <a:lnTo>
                      <a:pt x="859" y="421"/>
                    </a:lnTo>
                    <a:lnTo>
                      <a:pt x="861" y="420"/>
                    </a:lnTo>
                    <a:lnTo>
                      <a:pt x="862" y="419"/>
                    </a:lnTo>
                    <a:lnTo>
                      <a:pt x="862" y="416"/>
                    </a:lnTo>
                    <a:lnTo>
                      <a:pt x="861" y="415"/>
                    </a:lnTo>
                    <a:lnTo>
                      <a:pt x="861" y="415"/>
                    </a:lnTo>
                    <a:lnTo>
                      <a:pt x="853" y="404"/>
                    </a:lnTo>
                    <a:lnTo>
                      <a:pt x="845" y="391"/>
                    </a:lnTo>
                    <a:lnTo>
                      <a:pt x="836" y="376"/>
                    </a:lnTo>
                    <a:lnTo>
                      <a:pt x="827" y="359"/>
                    </a:lnTo>
                    <a:lnTo>
                      <a:pt x="810" y="319"/>
                    </a:lnTo>
                    <a:lnTo>
                      <a:pt x="790" y="270"/>
                    </a:lnTo>
                    <a:lnTo>
                      <a:pt x="771" y="214"/>
                    </a:lnTo>
                    <a:lnTo>
                      <a:pt x="751" y="151"/>
                    </a:lnTo>
                    <a:lnTo>
                      <a:pt x="731" y="78"/>
                    </a:lnTo>
                    <a:lnTo>
                      <a:pt x="710" y="0"/>
                    </a:lnTo>
                    <a:lnTo>
                      <a:pt x="710" y="0"/>
                    </a:lnTo>
                    <a:lnTo>
                      <a:pt x="701" y="0"/>
                    </a:lnTo>
                    <a:lnTo>
                      <a:pt x="693" y="2"/>
                    </a:lnTo>
                    <a:lnTo>
                      <a:pt x="686" y="6"/>
                    </a:lnTo>
                    <a:lnTo>
                      <a:pt x="679" y="9"/>
                    </a:lnTo>
                    <a:lnTo>
                      <a:pt x="666" y="16"/>
                    </a:lnTo>
                    <a:lnTo>
                      <a:pt x="659" y="18"/>
                    </a:lnTo>
                    <a:lnTo>
                      <a:pt x="651" y="18"/>
                    </a:lnTo>
                    <a:lnTo>
                      <a:pt x="651" y="18"/>
                    </a:lnTo>
                    <a:lnTo>
                      <a:pt x="647" y="18"/>
                    </a:lnTo>
                    <a:lnTo>
                      <a:pt x="642" y="17"/>
                    </a:lnTo>
                    <a:lnTo>
                      <a:pt x="635" y="14"/>
                    </a:lnTo>
                    <a:lnTo>
                      <a:pt x="622" y="3"/>
                    </a:lnTo>
                    <a:lnTo>
                      <a:pt x="622" y="3"/>
                    </a:lnTo>
                    <a:lnTo>
                      <a:pt x="616" y="13"/>
                    </a:lnTo>
                    <a:lnTo>
                      <a:pt x="612" y="21"/>
                    </a:lnTo>
                    <a:lnTo>
                      <a:pt x="610" y="30"/>
                    </a:lnTo>
                    <a:lnTo>
                      <a:pt x="609" y="39"/>
                    </a:lnTo>
                    <a:lnTo>
                      <a:pt x="606" y="60"/>
                    </a:lnTo>
                    <a:lnTo>
                      <a:pt x="605" y="70"/>
                    </a:lnTo>
                    <a:lnTo>
                      <a:pt x="603" y="80"/>
                    </a:lnTo>
                    <a:lnTo>
                      <a:pt x="603" y="80"/>
                    </a:lnTo>
                    <a:lnTo>
                      <a:pt x="598" y="93"/>
                    </a:lnTo>
                    <a:lnTo>
                      <a:pt x="594" y="105"/>
                    </a:lnTo>
                    <a:lnTo>
                      <a:pt x="584" y="128"/>
                    </a:lnTo>
                    <a:lnTo>
                      <a:pt x="580" y="139"/>
                    </a:lnTo>
                    <a:lnTo>
                      <a:pt x="576" y="152"/>
                    </a:lnTo>
                    <a:lnTo>
                      <a:pt x="574" y="166"/>
                    </a:lnTo>
                    <a:lnTo>
                      <a:pt x="574" y="181"/>
                    </a:lnTo>
                    <a:lnTo>
                      <a:pt x="574" y="181"/>
                    </a:lnTo>
                    <a:lnTo>
                      <a:pt x="574" y="216"/>
                    </a:lnTo>
                    <a:lnTo>
                      <a:pt x="574" y="216"/>
                    </a:lnTo>
                    <a:lnTo>
                      <a:pt x="573" y="228"/>
                    </a:lnTo>
                    <a:lnTo>
                      <a:pt x="569" y="238"/>
                    </a:lnTo>
                    <a:lnTo>
                      <a:pt x="565" y="245"/>
                    </a:lnTo>
                    <a:lnTo>
                      <a:pt x="559" y="252"/>
                    </a:lnTo>
                    <a:lnTo>
                      <a:pt x="552" y="257"/>
                    </a:lnTo>
                    <a:lnTo>
                      <a:pt x="544" y="260"/>
                    </a:lnTo>
                    <a:lnTo>
                      <a:pt x="535" y="262"/>
                    </a:lnTo>
                    <a:lnTo>
                      <a:pt x="525" y="265"/>
                    </a:lnTo>
                    <a:lnTo>
                      <a:pt x="504" y="267"/>
                    </a:lnTo>
                    <a:lnTo>
                      <a:pt x="482" y="269"/>
                    </a:lnTo>
                    <a:lnTo>
                      <a:pt x="462" y="273"/>
                    </a:lnTo>
                    <a:lnTo>
                      <a:pt x="453" y="275"/>
                    </a:lnTo>
                    <a:lnTo>
                      <a:pt x="445" y="280"/>
                    </a:lnTo>
                    <a:lnTo>
                      <a:pt x="445" y="280"/>
                    </a:lnTo>
                    <a:lnTo>
                      <a:pt x="421" y="299"/>
                    </a:lnTo>
                    <a:lnTo>
                      <a:pt x="413" y="304"/>
                    </a:lnTo>
                    <a:lnTo>
                      <a:pt x="405" y="308"/>
                    </a:lnTo>
                    <a:lnTo>
                      <a:pt x="397" y="312"/>
                    </a:lnTo>
                    <a:lnTo>
                      <a:pt x="390" y="313"/>
                    </a:lnTo>
                    <a:lnTo>
                      <a:pt x="390" y="313"/>
                    </a:lnTo>
                    <a:lnTo>
                      <a:pt x="382" y="312"/>
                    </a:lnTo>
                    <a:lnTo>
                      <a:pt x="374" y="308"/>
                    </a:lnTo>
                    <a:lnTo>
                      <a:pt x="368" y="303"/>
                    </a:lnTo>
                    <a:lnTo>
                      <a:pt x="364" y="296"/>
                    </a:lnTo>
                    <a:lnTo>
                      <a:pt x="359" y="288"/>
                    </a:lnTo>
                    <a:lnTo>
                      <a:pt x="357" y="278"/>
                    </a:lnTo>
                    <a:lnTo>
                      <a:pt x="352" y="259"/>
                    </a:lnTo>
                    <a:lnTo>
                      <a:pt x="347" y="239"/>
                    </a:lnTo>
                    <a:lnTo>
                      <a:pt x="345" y="230"/>
                    </a:lnTo>
                    <a:lnTo>
                      <a:pt x="343" y="222"/>
                    </a:lnTo>
                    <a:lnTo>
                      <a:pt x="339" y="215"/>
                    </a:lnTo>
                    <a:lnTo>
                      <a:pt x="335" y="211"/>
                    </a:lnTo>
                    <a:lnTo>
                      <a:pt x="330" y="207"/>
                    </a:lnTo>
                    <a:lnTo>
                      <a:pt x="323" y="206"/>
                    </a:lnTo>
                    <a:lnTo>
                      <a:pt x="323" y="206"/>
                    </a:lnTo>
                    <a:lnTo>
                      <a:pt x="315" y="207"/>
                    </a:lnTo>
                    <a:lnTo>
                      <a:pt x="308" y="209"/>
                    </a:lnTo>
                    <a:lnTo>
                      <a:pt x="303" y="214"/>
                    </a:lnTo>
                    <a:lnTo>
                      <a:pt x="298" y="220"/>
                    </a:lnTo>
                    <a:lnTo>
                      <a:pt x="288" y="230"/>
                    </a:lnTo>
                    <a:lnTo>
                      <a:pt x="283" y="236"/>
                    </a:lnTo>
                    <a:lnTo>
                      <a:pt x="276" y="239"/>
                    </a:lnTo>
                    <a:lnTo>
                      <a:pt x="276" y="239"/>
                    </a:lnTo>
                    <a:lnTo>
                      <a:pt x="253" y="246"/>
                    </a:lnTo>
                    <a:lnTo>
                      <a:pt x="231" y="254"/>
                    </a:lnTo>
                    <a:lnTo>
                      <a:pt x="210" y="262"/>
                    </a:lnTo>
                    <a:lnTo>
                      <a:pt x="192" y="273"/>
                    </a:lnTo>
                    <a:lnTo>
                      <a:pt x="175" y="284"/>
                    </a:lnTo>
                    <a:lnTo>
                      <a:pt x="159" y="299"/>
                    </a:lnTo>
                    <a:lnTo>
                      <a:pt x="144" y="315"/>
                    </a:lnTo>
                    <a:lnTo>
                      <a:pt x="129" y="335"/>
                    </a:lnTo>
                    <a:lnTo>
                      <a:pt x="129" y="335"/>
                    </a:lnTo>
                    <a:lnTo>
                      <a:pt x="122" y="344"/>
                    </a:lnTo>
                    <a:lnTo>
                      <a:pt x="114" y="353"/>
                    </a:lnTo>
                    <a:lnTo>
                      <a:pt x="106" y="361"/>
                    </a:lnTo>
                    <a:lnTo>
                      <a:pt x="97" y="369"/>
                    </a:lnTo>
                    <a:lnTo>
                      <a:pt x="77" y="383"/>
                    </a:lnTo>
                    <a:lnTo>
                      <a:pt x="55" y="400"/>
                    </a:lnTo>
                    <a:lnTo>
                      <a:pt x="55" y="400"/>
                    </a:lnTo>
                    <a:lnTo>
                      <a:pt x="54" y="405"/>
                    </a:lnTo>
                    <a:lnTo>
                      <a:pt x="53" y="410"/>
                    </a:lnTo>
                    <a:lnTo>
                      <a:pt x="54" y="420"/>
                    </a:lnTo>
                    <a:lnTo>
                      <a:pt x="54" y="425"/>
                    </a:lnTo>
                    <a:lnTo>
                      <a:pt x="54" y="430"/>
                    </a:lnTo>
                    <a:lnTo>
                      <a:pt x="52" y="434"/>
                    </a:lnTo>
                    <a:lnTo>
                      <a:pt x="48" y="437"/>
                    </a:lnTo>
                    <a:lnTo>
                      <a:pt x="48" y="437"/>
                    </a:lnTo>
                    <a:lnTo>
                      <a:pt x="38" y="444"/>
                    </a:lnTo>
                    <a:lnTo>
                      <a:pt x="29" y="448"/>
                    </a:lnTo>
                    <a:lnTo>
                      <a:pt x="21" y="451"/>
                    </a:lnTo>
                    <a:lnTo>
                      <a:pt x="14" y="454"/>
                    </a:lnTo>
                    <a:lnTo>
                      <a:pt x="11" y="456"/>
                    </a:lnTo>
                    <a:lnTo>
                      <a:pt x="8" y="459"/>
                    </a:lnTo>
                    <a:lnTo>
                      <a:pt x="6" y="463"/>
                    </a:lnTo>
                    <a:lnTo>
                      <a:pt x="5" y="466"/>
                    </a:lnTo>
                    <a:lnTo>
                      <a:pt x="2" y="479"/>
                    </a:lnTo>
                    <a:lnTo>
                      <a:pt x="1" y="496"/>
                    </a:lnTo>
                    <a:lnTo>
                      <a:pt x="1" y="496"/>
                    </a:lnTo>
                    <a:lnTo>
                      <a:pt x="1" y="505"/>
                    </a:lnTo>
                    <a:lnTo>
                      <a:pt x="0" y="514"/>
                    </a:lnTo>
                    <a:lnTo>
                      <a:pt x="0" y="522"/>
                    </a:lnTo>
                    <a:lnTo>
                      <a:pt x="0" y="526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6" y="530"/>
                    </a:lnTo>
                    <a:lnTo>
                      <a:pt x="13" y="530"/>
                    </a:lnTo>
                    <a:lnTo>
                      <a:pt x="26" y="530"/>
                    </a:lnTo>
                    <a:lnTo>
                      <a:pt x="42" y="530"/>
                    </a:lnTo>
                    <a:lnTo>
                      <a:pt x="55" y="533"/>
                    </a:lnTo>
                    <a:lnTo>
                      <a:pt x="55" y="533"/>
                    </a:lnTo>
                    <a:lnTo>
                      <a:pt x="59" y="534"/>
                    </a:lnTo>
                    <a:lnTo>
                      <a:pt x="61" y="536"/>
                    </a:lnTo>
                    <a:lnTo>
                      <a:pt x="64" y="541"/>
                    </a:lnTo>
                    <a:lnTo>
                      <a:pt x="67" y="548"/>
                    </a:lnTo>
                    <a:lnTo>
                      <a:pt x="67" y="555"/>
                    </a:lnTo>
                    <a:lnTo>
                      <a:pt x="64" y="570"/>
                    </a:lnTo>
                    <a:lnTo>
                      <a:pt x="63" y="584"/>
                    </a:lnTo>
                    <a:lnTo>
                      <a:pt x="63" y="584"/>
                    </a:lnTo>
                    <a:lnTo>
                      <a:pt x="64" y="588"/>
                    </a:lnTo>
                    <a:lnTo>
                      <a:pt x="65" y="591"/>
                    </a:lnTo>
                    <a:lnTo>
                      <a:pt x="70" y="597"/>
                    </a:lnTo>
                    <a:lnTo>
                      <a:pt x="77" y="601"/>
                    </a:lnTo>
                    <a:lnTo>
                      <a:pt x="84" y="603"/>
                    </a:lnTo>
                    <a:lnTo>
                      <a:pt x="92" y="605"/>
                    </a:lnTo>
                    <a:lnTo>
                      <a:pt x="101" y="605"/>
                    </a:lnTo>
                    <a:lnTo>
                      <a:pt x="118" y="606"/>
                    </a:lnTo>
                    <a:lnTo>
                      <a:pt x="118" y="606"/>
                    </a:lnTo>
                    <a:lnTo>
                      <a:pt x="184" y="662"/>
                    </a:lnTo>
                    <a:lnTo>
                      <a:pt x="184" y="662"/>
                    </a:lnTo>
                    <a:lnTo>
                      <a:pt x="184" y="662"/>
                    </a:lnTo>
                    <a:lnTo>
                      <a:pt x="185" y="672"/>
                    </a:lnTo>
                    <a:lnTo>
                      <a:pt x="186" y="680"/>
                    </a:lnTo>
                    <a:lnTo>
                      <a:pt x="187" y="687"/>
                    </a:lnTo>
                    <a:lnTo>
                      <a:pt x="190" y="693"/>
                    </a:lnTo>
                    <a:lnTo>
                      <a:pt x="193" y="697"/>
                    </a:lnTo>
                    <a:lnTo>
                      <a:pt x="197" y="702"/>
                    </a:lnTo>
                    <a:lnTo>
                      <a:pt x="201" y="704"/>
                    </a:lnTo>
                    <a:lnTo>
                      <a:pt x="207" y="706"/>
                    </a:lnTo>
                    <a:lnTo>
                      <a:pt x="217" y="709"/>
                    </a:lnTo>
                    <a:lnTo>
                      <a:pt x="231" y="710"/>
                    </a:lnTo>
                    <a:lnTo>
                      <a:pt x="245" y="711"/>
                    </a:lnTo>
                    <a:lnTo>
                      <a:pt x="261" y="713"/>
                    </a:lnTo>
                    <a:lnTo>
                      <a:pt x="261" y="713"/>
                    </a:lnTo>
                    <a:lnTo>
                      <a:pt x="268" y="715"/>
                    </a:lnTo>
                    <a:lnTo>
                      <a:pt x="274" y="717"/>
                    </a:lnTo>
                    <a:lnTo>
                      <a:pt x="278" y="721"/>
                    </a:lnTo>
                    <a:lnTo>
                      <a:pt x="282" y="726"/>
                    </a:lnTo>
                    <a:lnTo>
                      <a:pt x="285" y="732"/>
                    </a:lnTo>
                    <a:lnTo>
                      <a:pt x="288" y="738"/>
                    </a:lnTo>
                    <a:lnTo>
                      <a:pt x="292" y="751"/>
                    </a:lnTo>
                    <a:lnTo>
                      <a:pt x="296" y="764"/>
                    </a:lnTo>
                    <a:lnTo>
                      <a:pt x="299" y="775"/>
                    </a:lnTo>
                    <a:lnTo>
                      <a:pt x="301" y="780"/>
                    </a:lnTo>
                    <a:lnTo>
                      <a:pt x="304" y="784"/>
                    </a:lnTo>
                    <a:lnTo>
                      <a:pt x="306" y="786"/>
                    </a:lnTo>
                    <a:lnTo>
                      <a:pt x="309" y="787"/>
                    </a:lnTo>
                    <a:lnTo>
                      <a:pt x="309" y="787"/>
                    </a:lnTo>
                    <a:lnTo>
                      <a:pt x="314" y="786"/>
                    </a:lnTo>
                    <a:lnTo>
                      <a:pt x="317" y="785"/>
                    </a:lnTo>
                    <a:lnTo>
                      <a:pt x="323" y="781"/>
                    </a:lnTo>
                    <a:lnTo>
                      <a:pt x="328" y="777"/>
                    </a:lnTo>
                    <a:lnTo>
                      <a:pt x="331" y="775"/>
                    </a:lnTo>
                    <a:lnTo>
                      <a:pt x="335" y="775"/>
                    </a:lnTo>
                    <a:lnTo>
                      <a:pt x="335" y="775"/>
                    </a:lnTo>
                    <a:lnTo>
                      <a:pt x="336" y="779"/>
                    </a:lnTo>
                    <a:lnTo>
                      <a:pt x="337" y="784"/>
                    </a:lnTo>
                    <a:lnTo>
                      <a:pt x="341" y="787"/>
                    </a:lnTo>
                    <a:lnTo>
                      <a:pt x="344" y="790"/>
                    </a:lnTo>
                    <a:lnTo>
                      <a:pt x="347" y="793"/>
                    </a:lnTo>
                    <a:lnTo>
                      <a:pt x="352" y="795"/>
                    </a:lnTo>
                    <a:lnTo>
                      <a:pt x="357" y="796"/>
                    </a:lnTo>
                    <a:lnTo>
                      <a:pt x="361" y="797"/>
                    </a:lnTo>
                    <a:lnTo>
                      <a:pt x="361" y="797"/>
                    </a:lnTo>
                    <a:lnTo>
                      <a:pt x="366" y="796"/>
                    </a:lnTo>
                    <a:lnTo>
                      <a:pt x="372" y="795"/>
                    </a:lnTo>
                    <a:lnTo>
                      <a:pt x="376" y="792"/>
                    </a:lnTo>
                    <a:lnTo>
                      <a:pt x="381" y="789"/>
                    </a:lnTo>
                    <a:lnTo>
                      <a:pt x="388" y="781"/>
                    </a:lnTo>
                    <a:lnTo>
                      <a:pt x="393" y="775"/>
                    </a:lnTo>
                    <a:lnTo>
                      <a:pt x="393" y="775"/>
                    </a:lnTo>
                    <a:lnTo>
                      <a:pt x="389" y="764"/>
                    </a:lnTo>
                    <a:lnTo>
                      <a:pt x="383" y="754"/>
                    </a:lnTo>
                    <a:lnTo>
                      <a:pt x="376" y="743"/>
                    </a:lnTo>
                    <a:lnTo>
                      <a:pt x="367" y="734"/>
                    </a:lnTo>
                    <a:lnTo>
                      <a:pt x="359" y="725"/>
                    </a:lnTo>
                    <a:lnTo>
                      <a:pt x="350" y="718"/>
                    </a:lnTo>
                    <a:lnTo>
                      <a:pt x="330" y="703"/>
                    </a:lnTo>
                    <a:lnTo>
                      <a:pt x="313" y="693"/>
                    </a:lnTo>
                    <a:lnTo>
                      <a:pt x="298" y="685"/>
                    </a:lnTo>
                    <a:lnTo>
                      <a:pt x="288" y="679"/>
                    </a:lnTo>
                    <a:lnTo>
                      <a:pt x="284" y="675"/>
                    </a:lnTo>
                    <a:lnTo>
                      <a:pt x="284" y="675"/>
                    </a:lnTo>
                    <a:lnTo>
                      <a:pt x="284" y="670"/>
                    </a:lnTo>
                    <a:lnTo>
                      <a:pt x="285" y="662"/>
                    </a:lnTo>
                    <a:lnTo>
                      <a:pt x="291" y="643"/>
                    </a:lnTo>
                    <a:lnTo>
                      <a:pt x="299" y="621"/>
                    </a:lnTo>
                    <a:lnTo>
                      <a:pt x="309" y="599"/>
                    </a:lnTo>
                    <a:lnTo>
                      <a:pt x="316" y="589"/>
                    </a:lnTo>
                    <a:lnTo>
                      <a:pt x="323" y="580"/>
                    </a:lnTo>
                    <a:lnTo>
                      <a:pt x="330" y="571"/>
                    </a:lnTo>
                    <a:lnTo>
                      <a:pt x="338" y="564"/>
                    </a:lnTo>
                    <a:lnTo>
                      <a:pt x="346" y="557"/>
                    </a:lnTo>
                    <a:lnTo>
                      <a:pt x="354" y="553"/>
                    </a:lnTo>
                    <a:lnTo>
                      <a:pt x="364" y="551"/>
                    </a:lnTo>
                    <a:lnTo>
                      <a:pt x="372" y="551"/>
                    </a:lnTo>
                    <a:lnTo>
                      <a:pt x="372" y="551"/>
                    </a:lnTo>
                    <a:lnTo>
                      <a:pt x="366" y="566"/>
                    </a:lnTo>
                    <a:lnTo>
                      <a:pt x="360" y="579"/>
                    </a:lnTo>
                    <a:lnTo>
                      <a:pt x="357" y="593"/>
                    </a:lnTo>
                    <a:lnTo>
                      <a:pt x="354" y="604"/>
                    </a:lnTo>
                    <a:lnTo>
                      <a:pt x="353" y="616"/>
                    </a:lnTo>
                    <a:lnTo>
                      <a:pt x="353" y="626"/>
                    </a:lnTo>
                    <a:lnTo>
                      <a:pt x="354" y="636"/>
                    </a:lnTo>
                    <a:lnTo>
                      <a:pt x="357" y="647"/>
                    </a:lnTo>
                    <a:lnTo>
                      <a:pt x="359" y="655"/>
                    </a:lnTo>
                    <a:lnTo>
                      <a:pt x="362" y="664"/>
                    </a:lnTo>
                    <a:lnTo>
                      <a:pt x="367" y="672"/>
                    </a:lnTo>
                    <a:lnTo>
                      <a:pt x="372" y="679"/>
                    </a:lnTo>
                    <a:lnTo>
                      <a:pt x="384" y="693"/>
                    </a:lnTo>
                    <a:lnTo>
                      <a:pt x="397" y="705"/>
                    </a:lnTo>
                    <a:lnTo>
                      <a:pt x="412" y="716"/>
                    </a:lnTo>
                    <a:lnTo>
                      <a:pt x="428" y="726"/>
                    </a:lnTo>
                    <a:lnTo>
                      <a:pt x="457" y="743"/>
                    </a:lnTo>
                    <a:lnTo>
                      <a:pt x="471" y="752"/>
                    </a:lnTo>
                    <a:lnTo>
                      <a:pt x="482" y="761"/>
                    </a:lnTo>
                    <a:lnTo>
                      <a:pt x="491" y="770"/>
                    </a:lnTo>
                    <a:lnTo>
                      <a:pt x="495" y="774"/>
                    </a:lnTo>
                    <a:lnTo>
                      <a:pt x="497" y="779"/>
                    </a:lnTo>
                    <a:lnTo>
                      <a:pt x="497" y="779"/>
                    </a:lnTo>
                    <a:lnTo>
                      <a:pt x="505" y="800"/>
                    </a:lnTo>
                    <a:lnTo>
                      <a:pt x="510" y="818"/>
                    </a:lnTo>
                    <a:lnTo>
                      <a:pt x="514" y="836"/>
                    </a:lnTo>
                    <a:lnTo>
                      <a:pt x="517" y="853"/>
                    </a:lnTo>
                    <a:lnTo>
                      <a:pt x="519" y="870"/>
                    </a:lnTo>
                    <a:lnTo>
                      <a:pt x="520" y="886"/>
                    </a:lnTo>
                    <a:lnTo>
                      <a:pt x="521" y="918"/>
                    </a:lnTo>
                    <a:lnTo>
                      <a:pt x="521" y="935"/>
                    </a:lnTo>
                    <a:lnTo>
                      <a:pt x="523" y="954"/>
                    </a:lnTo>
                    <a:lnTo>
                      <a:pt x="526" y="973"/>
                    </a:lnTo>
                    <a:lnTo>
                      <a:pt x="530" y="995"/>
                    </a:lnTo>
                    <a:lnTo>
                      <a:pt x="536" y="1018"/>
                    </a:lnTo>
                    <a:lnTo>
                      <a:pt x="543" y="1044"/>
                    </a:lnTo>
                    <a:lnTo>
                      <a:pt x="553" y="1071"/>
                    </a:lnTo>
                    <a:lnTo>
                      <a:pt x="567" y="1102"/>
                    </a:lnTo>
                    <a:lnTo>
                      <a:pt x="567" y="1102"/>
                    </a:lnTo>
                    <a:lnTo>
                      <a:pt x="575" y="1121"/>
                    </a:lnTo>
                    <a:lnTo>
                      <a:pt x="584" y="1143"/>
                    </a:lnTo>
                    <a:lnTo>
                      <a:pt x="603" y="1192"/>
                    </a:lnTo>
                    <a:lnTo>
                      <a:pt x="621" y="1246"/>
                    </a:lnTo>
                    <a:lnTo>
                      <a:pt x="636" y="1300"/>
                    </a:lnTo>
                    <a:lnTo>
                      <a:pt x="636" y="1300"/>
                    </a:lnTo>
                    <a:lnTo>
                      <a:pt x="644" y="1329"/>
                    </a:lnTo>
                    <a:lnTo>
                      <a:pt x="649" y="1354"/>
                    </a:lnTo>
                    <a:lnTo>
                      <a:pt x="650" y="1376"/>
                    </a:lnTo>
                    <a:lnTo>
                      <a:pt x="650" y="1396"/>
                    </a:lnTo>
                    <a:lnTo>
                      <a:pt x="648" y="1412"/>
                    </a:lnTo>
                    <a:lnTo>
                      <a:pt x="644" y="1426"/>
                    </a:lnTo>
                    <a:lnTo>
                      <a:pt x="637" y="1449"/>
                    </a:lnTo>
                    <a:lnTo>
                      <a:pt x="634" y="1458"/>
                    </a:lnTo>
                    <a:lnTo>
                      <a:pt x="633" y="1467"/>
                    </a:lnTo>
                    <a:lnTo>
                      <a:pt x="632" y="1475"/>
                    </a:lnTo>
                    <a:lnTo>
                      <a:pt x="634" y="1483"/>
                    </a:lnTo>
                    <a:lnTo>
                      <a:pt x="639" y="1492"/>
                    </a:lnTo>
                    <a:lnTo>
                      <a:pt x="648" y="1502"/>
                    </a:lnTo>
                    <a:lnTo>
                      <a:pt x="659" y="1512"/>
                    </a:lnTo>
                    <a:lnTo>
                      <a:pt x="677" y="1525"/>
                    </a:lnTo>
                    <a:lnTo>
                      <a:pt x="677" y="1525"/>
                    </a:lnTo>
                    <a:lnTo>
                      <a:pt x="686" y="1533"/>
                    </a:lnTo>
                    <a:lnTo>
                      <a:pt x="694" y="1541"/>
                    </a:lnTo>
                    <a:lnTo>
                      <a:pt x="698" y="1550"/>
                    </a:lnTo>
                    <a:lnTo>
                      <a:pt x="702" y="1559"/>
                    </a:lnTo>
                    <a:lnTo>
                      <a:pt x="704" y="1569"/>
                    </a:lnTo>
                    <a:lnTo>
                      <a:pt x="706" y="1580"/>
                    </a:lnTo>
                    <a:lnTo>
                      <a:pt x="710" y="1605"/>
                    </a:lnTo>
                    <a:lnTo>
                      <a:pt x="713" y="1619"/>
                    </a:lnTo>
                    <a:lnTo>
                      <a:pt x="718" y="1634"/>
                    </a:lnTo>
                    <a:lnTo>
                      <a:pt x="725" y="1649"/>
                    </a:lnTo>
                    <a:lnTo>
                      <a:pt x="733" y="1666"/>
                    </a:lnTo>
                    <a:lnTo>
                      <a:pt x="744" y="1685"/>
                    </a:lnTo>
                    <a:lnTo>
                      <a:pt x="761" y="1704"/>
                    </a:lnTo>
                    <a:lnTo>
                      <a:pt x="779" y="1726"/>
                    </a:lnTo>
                    <a:lnTo>
                      <a:pt x="802" y="1748"/>
                    </a:lnTo>
                    <a:lnTo>
                      <a:pt x="802" y="1748"/>
                    </a:lnTo>
                    <a:lnTo>
                      <a:pt x="802" y="1748"/>
                    </a:lnTo>
                    <a:lnTo>
                      <a:pt x="802" y="174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8" name="Freeform 104"/>
              <p:cNvSpPr>
                <a:spLocks/>
              </p:cNvSpPr>
              <p:nvPr/>
            </p:nvSpPr>
            <p:spPr bwMode="auto">
              <a:xfrm>
                <a:off x="7936189" y="4407463"/>
                <a:ext cx="33706" cy="32835"/>
              </a:xfrm>
              <a:custGeom>
                <a:avLst/>
                <a:gdLst/>
                <a:ahLst/>
                <a:cxnLst>
                  <a:cxn ang="0">
                    <a:pos x="44" y="25"/>
                  </a:cxn>
                  <a:cxn ang="0">
                    <a:pos x="44" y="25"/>
                  </a:cxn>
                  <a:cxn ang="0">
                    <a:pos x="41" y="25"/>
                  </a:cxn>
                  <a:cxn ang="0">
                    <a:pos x="39" y="23"/>
                  </a:cxn>
                  <a:cxn ang="0">
                    <a:pos x="38" y="21"/>
                  </a:cxn>
                  <a:cxn ang="0">
                    <a:pos x="36" y="17"/>
                  </a:cxn>
                  <a:cxn ang="0">
                    <a:pos x="36" y="8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27" y="5"/>
                  </a:cxn>
                  <a:cxn ang="0">
                    <a:pos x="15" y="13"/>
                  </a:cxn>
                  <a:cxn ang="0">
                    <a:pos x="9" y="17"/>
                  </a:cxn>
                  <a:cxn ang="0">
                    <a:pos x="4" y="23"/>
                  </a:cxn>
                  <a:cxn ang="0">
                    <a:pos x="1" y="28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1" y="37"/>
                  </a:cxn>
                  <a:cxn ang="0">
                    <a:pos x="2" y="40"/>
                  </a:cxn>
                  <a:cxn ang="0">
                    <a:pos x="5" y="46"/>
                  </a:cxn>
                  <a:cxn ang="0">
                    <a:pos x="11" y="51"/>
                  </a:cxn>
                  <a:cxn ang="0">
                    <a:pos x="18" y="54"/>
                  </a:cxn>
                  <a:cxn ang="0">
                    <a:pos x="26" y="56"/>
                  </a:cxn>
                  <a:cxn ang="0">
                    <a:pos x="34" y="57"/>
                  </a:cxn>
                  <a:cxn ang="0">
                    <a:pos x="52" y="59"/>
                  </a:cxn>
                  <a:cxn ang="0">
                    <a:pos x="52" y="59"/>
                  </a:cxn>
                  <a:cxn ang="0">
                    <a:pos x="52" y="37"/>
                  </a:cxn>
                  <a:cxn ang="0">
                    <a:pos x="52" y="37"/>
                  </a:cxn>
                  <a:cxn ang="0">
                    <a:pos x="52" y="37"/>
                  </a:cxn>
                  <a:cxn ang="0">
                    <a:pos x="50" y="37"/>
                  </a:cxn>
                  <a:cxn ang="0">
                    <a:pos x="49" y="36"/>
                  </a:cxn>
                  <a:cxn ang="0">
                    <a:pos x="48" y="31"/>
                  </a:cxn>
                  <a:cxn ang="0">
                    <a:pos x="47" y="28"/>
                  </a:cxn>
                  <a:cxn ang="0">
                    <a:pos x="46" y="26"/>
                  </a:cxn>
                  <a:cxn ang="0">
                    <a:pos x="44" y="25"/>
                  </a:cxn>
                  <a:cxn ang="0">
                    <a:pos x="44" y="25"/>
                  </a:cxn>
                  <a:cxn ang="0">
                    <a:pos x="44" y="25"/>
                  </a:cxn>
                </a:cxnLst>
                <a:rect l="0" t="0" r="r" b="b"/>
                <a:pathLst>
                  <a:path w="52" h="59">
                    <a:moveTo>
                      <a:pt x="44" y="25"/>
                    </a:moveTo>
                    <a:lnTo>
                      <a:pt x="44" y="25"/>
                    </a:lnTo>
                    <a:lnTo>
                      <a:pt x="41" y="25"/>
                    </a:lnTo>
                    <a:lnTo>
                      <a:pt x="39" y="23"/>
                    </a:lnTo>
                    <a:lnTo>
                      <a:pt x="38" y="21"/>
                    </a:lnTo>
                    <a:lnTo>
                      <a:pt x="36" y="17"/>
                    </a:lnTo>
                    <a:lnTo>
                      <a:pt x="36" y="8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27" y="5"/>
                    </a:lnTo>
                    <a:lnTo>
                      <a:pt x="15" y="13"/>
                    </a:lnTo>
                    <a:lnTo>
                      <a:pt x="9" y="17"/>
                    </a:lnTo>
                    <a:lnTo>
                      <a:pt x="4" y="23"/>
                    </a:lnTo>
                    <a:lnTo>
                      <a:pt x="1" y="28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1" y="37"/>
                    </a:lnTo>
                    <a:lnTo>
                      <a:pt x="2" y="40"/>
                    </a:lnTo>
                    <a:lnTo>
                      <a:pt x="5" y="46"/>
                    </a:lnTo>
                    <a:lnTo>
                      <a:pt x="11" y="51"/>
                    </a:lnTo>
                    <a:lnTo>
                      <a:pt x="18" y="54"/>
                    </a:lnTo>
                    <a:lnTo>
                      <a:pt x="26" y="56"/>
                    </a:lnTo>
                    <a:lnTo>
                      <a:pt x="34" y="57"/>
                    </a:lnTo>
                    <a:lnTo>
                      <a:pt x="52" y="59"/>
                    </a:lnTo>
                    <a:lnTo>
                      <a:pt x="52" y="59"/>
                    </a:lnTo>
                    <a:lnTo>
                      <a:pt x="52" y="37"/>
                    </a:lnTo>
                    <a:lnTo>
                      <a:pt x="52" y="37"/>
                    </a:lnTo>
                    <a:lnTo>
                      <a:pt x="52" y="37"/>
                    </a:lnTo>
                    <a:lnTo>
                      <a:pt x="50" y="37"/>
                    </a:lnTo>
                    <a:lnTo>
                      <a:pt x="49" y="36"/>
                    </a:lnTo>
                    <a:lnTo>
                      <a:pt x="48" y="31"/>
                    </a:lnTo>
                    <a:lnTo>
                      <a:pt x="47" y="28"/>
                    </a:lnTo>
                    <a:lnTo>
                      <a:pt x="46" y="26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4" y="2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29" name="Freeform 105"/>
              <p:cNvSpPr>
                <a:spLocks/>
              </p:cNvSpPr>
              <p:nvPr/>
            </p:nvSpPr>
            <p:spPr bwMode="auto">
              <a:xfrm>
                <a:off x="9505373" y="3883230"/>
                <a:ext cx="22471" cy="2943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1" y="6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2" y="22"/>
                  </a:cxn>
                  <a:cxn ang="0">
                    <a:pos x="4" y="27"/>
                  </a:cxn>
                  <a:cxn ang="0">
                    <a:pos x="8" y="34"/>
                  </a:cxn>
                  <a:cxn ang="0">
                    <a:pos x="11" y="40"/>
                  </a:cxn>
                  <a:cxn ang="0">
                    <a:pos x="16" y="46"/>
                  </a:cxn>
                  <a:cxn ang="0">
                    <a:pos x="20" y="49"/>
                  </a:cxn>
                  <a:cxn ang="0">
                    <a:pos x="25" y="50"/>
                  </a:cxn>
                  <a:cxn ang="0">
                    <a:pos x="25" y="50"/>
                  </a:cxn>
                  <a:cxn ang="0">
                    <a:pos x="28" y="50"/>
                  </a:cxn>
                  <a:cxn ang="0">
                    <a:pos x="31" y="48"/>
                  </a:cxn>
                  <a:cxn ang="0">
                    <a:pos x="34" y="42"/>
                  </a:cxn>
                  <a:cxn ang="0">
                    <a:pos x="35" y="37"/>
                  </a:cxn>
                  <a:cxn ang="0">
                    <a:pos x="36" y="32"/>
                  </a:cxn>
                  <a:cxn ang="0">
                    <a:pos x="36" y="32"/>
                  </a:cxn>
                  <a:cxn ang="0">
                    <a:pos x="36" y="25"/>
                  </a:cxn>
                  <a:cxn ang="0">
                    <a:pos x="34" y="19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0" y="0"/>
                  </a:cxn>
                  <a:cxn ang="0">
                    <a:pos x="30" y="0"/>
                  </a:cxn>
                </a:cxnLst>
                <a:rect l="0" t="0" r="r" b="b"/>
                <a:pathLst>
                  <a:path w="36" h="50">
                    <a:moveTo>
                      <a:pt x="30" y="0"/>
                    </a:moveTo>
                    <a:lnTo>
                      <a:pt x="3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1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2" y="22"/>
                    </a:lnTo>
                    <a:lnTo>
                      <a:pt x="4" y="27"/>
                    </a:lnTo>
                    <a:lnTo>
                      <a:pt x="8" y="34"/>
                    </a:lnTo>
                    <a:lnTo>
                      <a:pt x="11" y="40"/>
                    </a:lnTo>
                    <a:lnTo>
                      <a:pt x="16" y="46"/>
                    </a:lnTo>
                    <a:lnTo>
                      <a:pt x="20" y="49"/>
                    </a:lnTo>
                    <a:lnTo>
                      <a:pt x="25" y="50"/>
                    </a:lnTo>
                    <a:lnTo>
                      <a:pt x="25" y="50"/>
                    </a:lnTo>
                    <a:lnTo>
                      <a:pt x="28" y="50"/>
                    </a:lnTo>
                    <a:lnTo>
                      <a:pt x="31" y="48"/>
                    </a:lnTo>
                    <a:lnTo>
                      <a:pt x="34" y="42"/>
                    </a:lnTo>
                    <a:lnTo>
                      <a:pt x="35" y="37"/>
                    </a:lnTo>
                    <a:lnTo>
                      <a:pt x="36" y="32"/>
                    </a:lnTo>
                    <a:lnTo>
                      <a:pt x="36" y="32"/>
                    </a:lnTo>
                    <a:lnTo>
                      <a:pt x="36" y="25"/>
                    </a:lnTo>
                    <a:lnTo>
                      <a:pt x="34" y="19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0" name="Freeform 106"/>
              <p:cNvSpPr>
                <a:spLocks/>
              </p:cNvSpPr>
              <p:nvPr/>
            </p:nvSpPr>
            <p:spPr bwMode="auto">
              <a:xfrm>
                <a:off x="9314374" y="3845866"/>
                <a:ext cx="28712" cy="37364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7" y="29"/>
                  </a:cxn>
                  <a:cxn ang="0">
                    <a:pos x="35" y="29"/>
                  </a:cxn>
                  <a:cxn ang="0">
                    <a:pos x="35" y="28"/>
                  </a:cxn>
                  <a:cxn ang="0">
                    <a:pos x="35" y="25"/>
                  </a:cxn>
                  <a:cxn ang="0">
                    <a:pos x="34" y="22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31" y="16"/>
                  </a:cxn>
                  <a:cxn ang="0">
                    <a:pos x="27" y="13"/>
                  </a:cxn>
                  <a:cxn ang="0">
                    <a:pos x="19" y="8"/>
                  </a:cxn>
                  <a:cxn ang="0">
                    <a:pos x="9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1" y="16"/>
                  </a:cxn>
                  <a:cxn ang="0">
                    <a:pos x="4" y="24"/>
                  </a:cxn>
                  <a:cxn ang="0">
                    <a:pos x="14" y="43"/>
                  </a:cxn>
                  <a:cxn ang="0">
                    <a:pos x="25" y="60"/>
                  </a:cxn>
                  <a:cxn ang="0">
                    <a:pos x="30" y="64"/>
                  </a:cxn>
                  <a:cxn ang="0">
                    <a:pos x="33" y="67"/>
                  </a:cxn>
                  <a:cxn ang="0">
                    <a:pos x="33" y="67"/>
                  </a:cxn>
                  <a:cxn ang="0">
                    <a:pos x="37" y="66"/>
                  </a:cxn>
                  <a:cxn ang="0">
                    <a:pos x="39" y="64"/>
                  </a:cxn>
                  <a:cxn ang="0">
                    <a:pos x="41" y="62"/>
                  </a:cxn>
                  <a:cxn ang="0">
                    <a:pos x="42" y="60"/>
                  </a:cxn>
                  <a:cxn ang="0">
                    <a:pos x="43" y="55"/>
                  </a:cxn>
                  <a:cxn ang="0">
                    <a:pos x="45" y="52"/>
                  </a:cxn>
                  <a:cxn ang="0">
                    <a:pos x="45" y="52"/>
                  </a:cxn>
                  <a:cxn ang="0">
                    <a:pos x="42" y="39"/>
                  </a:cxn>
                  <a:cxn ang="0">
                    <a:pos x="40" y="32"/>
                  </a:cxn>
                  <a:cxn ang="0">
                    <a:pos x="39" y="30"/>
                  </a:cxn>
                  <a:cxn ang="0">
                    <a:pos x="37" y="29"/>
                  </a:cxn>
                  <a:cxn ang="0">
                    <a:pos x="37" y="29"/>
                  </a:cxn>
                  <a:cxn ang="0">
                    <a:pos x="37" y="29"/>
                  </a:cxn>
                </a:cxnLst>
                <a:rect l="0" t="0" r="r" b="b"/>
                <a:pathLst>
                  <a:path w="45" h="67">
                    <a:moveTo>
                      <a:pt x="37" y="29"/>
                    </a:moveTo>
                    <a:lnTo>
                      <a:pt x="37" y="29"/>
                    </a:lnTo>
                    <a:lnTo>
                      <a:pt x="35" y="29"/>
                    </a:lnTo>
                    <a:lnTo>
                      <a:pt x="35" y="28"/>
                    </a:lnTo>
                    <a:lnTo>
                      <a:pt x="35" y="25"/>
                    </a:lnTo>
                    <a:lnTo>
                      <a:pt x="34" y="22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1" y="16"/>
                    </a:lnTo>
                    <a:lnTo>
                      <a:pt x="27" y="13"/>
                    </a:lnTo>
                    <a:lnTo>
                      <a:pt x="19" y="8"/>
                    </a:lnTo>
                    <a:lnTo>
                      <a:pt x="9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6"/>
                    </a:lnTo>
                    <a:lnTo>
                      <a:pt x="4" y="24"/>
                    </a:lnTo>
                    <a:lnTo>
                      <a:pt x="14" y="43"/>
                    </a:lnTo>
                    <a:lnTo>
                      <a:pt x="25" y="60"/>
                    </a:lnTo>
                    <a:lnTo>
                      <a:pt x="30" y="64"/>
                    </a:lnTo>
                    <a:lnTo>
                      <a:pt x="33" y="67"/>
                    </a:lnTo>
                    <a:lnTo>
                      <a:pt x="33" y="67"/>
                    </a:lnTo>
                    <a:lnTo>
                      <a:pt x="37" y="66"/>
                    </a:lnTo>
                    <a:lnTo>
                      <a:pt x="39" y="64"/>
                    </a:lnTo>
                    <a:lnTo>
                      <a:pt x="41" y="62"/>
                    </a:lnTo>
                    <a:lnTo>
                      <a:pt x="42" y="60"/>
                    </a:lnTo>
                    <a:lnTo>
                      <a:pt x="43" y="55"/>
                    </a:lnTo>
                    <a:lnTo>
                      <a:pt x="45" y="52"/>
                    </a:lnTo>
                    <a:lnTo>
                      <a:pt x="45" y="52"/>
                    </a:lnTo>
                    <a:lnTo>
                      <a:pt x="42" y="39"/>
                    </a:lnTo>
                    <a:lnTo>
                      <a:pt x="40" y="32"/>
                    </a:lnTo>
                    <a:lnTo>
                      <a:pt x="39" y="30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2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1" name="Freeform 107"/>
              <p:cNvSpPr>
                <a:spLocks/>
              </p:cNvSpPr>
              <p:nvPr/>
            </p:nvSpPr>
            <p:spPr bwMode="auto">
              <a:xfrm>
                <a:off x="6386980" y="5469515"/>
                <a:ext cx="363272" cy="449504"/>
              </a:xfrm>
              <a:custGeom>
                <a:avLst/>
                <a:gdLst/>
                <a:ahLst/>
                <a:cxnLst>
                  <a:cxn ang="0">
                    <a:pos x="329" y="679"/>
                  </a:cxn>
                  <a:cxn ang="0">
                    <a:pos x="372" y="621"/>
                  </a:cxn>
                  <a:cxn ang="0">
                    <a:pos x="392" y="559"/>
                  </a:cxn>
                  <a:cxn ang="0">
                    <a:pos x="454" y="516"/>
                  </a:cxn>
                  <a:cxn ang="0">
                    <a:pos x="482" y="524"/>
                  </a:cxn>
                  <a:cxn ang="0">
                    <a:pos x="503" y="512"/>
                  </a:cxn>
                  <a:cxn ang="0">
                    <a:pos x="541" y="423"/>
                  </a:cxn>
                  <a:cxn ang="0">
                    <a:pos x="478" y="437"/>
                  </a:cxn>
                  <a:cxn ang="0">
                    <a:pos x="417" y="426"/>
                  </a:cxn>
                  <a:cxn ang="0">
                    <a:pos x="380" y="420"/>
                  </a:cxn>
                  <a:cxn ang="0">
                    <a:pos x="354" y="396"/>
                  </a:cxn>
                  <a:cxn ang="0">
                    <a:pos x="344" y="323"/>
                  </a:cxn>
                  <a:cxn ang="0">
                    <a:pos x="380" y="287"/>
                  </a:cxn>
                  <a:cxn ang="0">
                    <a:pos x="420" y="291"/>
                  </a:cxn>
                  <a:cxn ang="0">
                    <a:pos x="425" y="316"/>
                  </a:cxn>
                  <a:cxn ang="0">
                    <a:pos x="405" y="342"/>
                  </a:cxn>
                  <a:cxn ang="0">
                    <a:pos x="439" y="342"/>
                  </a:cxn>
                  <a:cxn ang="0">
                    <a:pos x="458" y="370"/>
                  </a:cxn>
                  <a:cxn ang="0">
                    <a:pos x="480" y="363"/>
                  </a:cxn>
                  <a:cxn ang="0">
                    <a:pos x="529" y="344"/>
                  </a:cxn>
                  <a:cxn ang="0">
                    <a:pos x="568" y="331"/>
                  </a:cxn>
                  <a:cxn ang="0">
                    <a:pos x="557" y="279"/>
                  </a:cxn>
                  <a:cxn ang="0">
                    <a:pos x="573" y="229"/>
                  </a:cxn>
                  <a:cxn ang="0">
                    <a:pos x="577" y="214"/>
                  </a:cxn>
                  <a:cxn ang="0">
                    <a:pos x="553" y="224"/>
                  </a:cxn>
                  <a:cxn ang="0">
                    <a:pos x="471" y="183"/>
                  </a:cxn>
                  <a:cxn ang="0">
                    <a:pos x="447" y="144"/>
                  </a:cxn>
                  <a:cxn ang="0">
                    <a:pos x="423" y="145"/>
                  </a:cxn>
                  <a:cxn ang="0">
                    <a:pos x="398" y="138"/>
                  </a:cxn>
                  <a:cxn ang="0">
                    <a:pos x="396" y="104"/>
                  </a:cxn>
                  <a:cxn ang="0">
                    <a:pos x="374" y="88"/>
                  </a:cxn>
                  <a:cxn ang="0">
                    <a:pos x="354" y="70"/>
                  </a:cxn>
                  <a:cxn ang="0">
                    <a:pos x="323" y="61"/>
                  </a:cxn>
                  <a:cxn ang="0">
                    <a:pos x="282" y="39"/>
                  </a:cxn>
                  <a:cxn ang="0">
                    <a:pos x="259" y="0"/>
                  </a:cxn>
                  <a:cxn ang="0">
                    <a:pos x="188" y="39"/>
                  </a:cxn>
                  <a:cxn ang="0">
                    <a:pos x="159" y="47"/>
                  </a:cxn>
                  <a:cxn ang="0">
                    <a:pos x="178" y="92"/>
                  </a:cxn>
                  <a:cxn ang="0">
                    <a:pos x="157" y="114"/>
                  </a:cxn>
                  <a:cxn ang="0">
                    <a:pos x="60" y="129"/>
                  </a:cxn>
                  <a:cxn ang="0">
                    <a:pos x="75" y="163"/>
                  </a:cxn>
                  <a:cxn ang="0">
                    <a:pos x="67" y="195"/>
                  </a:cxn>
                  <a:cxn ang="0">
                    <a:pos x="12" y="246"/>
                  </a:cxn>
                  <a:cxn ang="0">
                    <a:pos x="0" y="284"/>
                  </a:cxn>
                  <a:cxn ang="0">
                    <a:pos x="7" y="373"/>
                  </a:cxn>
                  <a:cxn ang="0">
                    <a:pos x="48" y="463"/>
                  </a:cxn>
                  <a:cxn ang="0">
                    <a:pos x="60" y="533"/>
                  </a:cxn>
                  <a:cxn ang="0">
                    <a:pos x="65" y="592"/>
                  </a:cxn>
                  <a:cxn ang="0">
                    <a:pos x="88" y="588"/>
                  </a:cxn>
                  <a:cxn ang="0">
                    <a:pos x="109" y="584"/>
                  </a:cxn>
                  <a:cxn ang="0">
                    <a:pos x="130" y="618"/>
                  </a:cxn>
                  <a:cxn ang="0">
                    <a:pos x="118" y="634"/>
                  </a:cxn>
                  <a:cxn ang="0">
                    <a:pos x="90" y="655"/>
                  </a:cxn>
                  <a:cxn ang="0">
                    <a:pos x="109" y="681"/>
                  </a:cxn>
                  <a:cxn ang="0">
                    <a:pos x="106" y="713"/>
                  </a:cxn>
                  <a:cxn ang="0">
                    <a:pos x="94" y="739"/>
                  </a:cxn>
                  <a:cxn ang="0">
                    <a:pos x="144" y="768"/>
                  </a:cxn>
                  <a:cxn ang="0">
                    <a:pos x="173" y="757"/>
                  </a:cxn>
                  <a:cxn ang="0">
                    <a:pos x="195" y="763"/>
                  </a:cxn>
                  <a:cxn ang="0">
                    <a:pos x="229" y="793"/>
                  </a:cxn>
                  <a:cxn ang="0">
                    <a:pos x="260" y="787"/>
                  </a:cxn>
                  <a:cxn ang="0">
                    <a:pos x="318" y="732"/>
                  </a:cxn>
                </a:cxnLst>
                <a:rect l="0" t="0" r="r" b="b"/>
                <a:pathLst>
                  <a:path w="583" h="794">
                    <a:moveTo>
                      <a:pt x="314" y="717"/>
                    </a:moveTo>
                    <a:lnTo>
                      <a:pt x="314" y="717"/>
                    </a:lnTo>
                    <a:lnTo>
                      <a:pt x="316" y="705"/>
                    </a:lnTo>
                    <a:lnTo>
                      <a:pt x="318" y="695"/>
                    </a:lnTo>
                    <a:lnTo>
                      <a:pt x="323" y="687"/>
                    </a:lnTo>
                    <a:lnTo>
                      <a:pt x="329" y="679"/>
                    </a:lnTo>
                    <a:lnTo>
                      <a:pt x="343" y="664"/>
                    </a:lnTo>
                    <a:lnTo>
                      <a:pt x="351" y="656"/>
                    </a:lnTo>
                    <a:lnTo>
                      <a:pt x="358" y="648"/>
                    </a:lnTo>
                    <a:lnTo>
                      <a:pt x="358" y="648"/>
                    </a:lnTo>
                    <a:lnTo>
                      <a:pt x="367" y="633"/>
                    </a:lnTo>
                    <a:lnTo>
                      <a:pt x="372" y="621"/>
                    </a:lnTo>
                    <a:lnTo>
                      <a:pt x="374" y="611"/>
                    </a:lnTo>
                    <a:lnTo>
                      <a:pt x="375" y="602"/>
                    </a:lnTo>
                    <a:lnTo>
                      <a:pt x="377" y="592"/>
                    </a:lnTo>
                    <a:lnTo>
                      <a:pt x="379" y="582"/>
                    </a:lnTo>
                    <a:lnTo>
                      <a:pt x="384" y="572"/>
                    </a:lnTo>
                    <a:lnTo>
                      <a:pt x="392" y="559"/>
                    </a:lnTo>
                    <a:lnTo>
                      <a:pt x="392" y="559"/>
                    </a:lnTo>
                    <a:lnTo>
                      <a:pt x="403" y="549"/>
                    </a:lnTo>
                    <a:lnTo>
                      <a:pt x="423" y="534"/>
                    </a:lnTo>
                    <a:lnTo>
                      <a:pt x="434" y="527"/>
                    </a:lnTo>
                    <a:lnTo>
                      <a:pt x="445" y="521"/>
                    </a:lnTo>
                    <a:lnTo>
                      <a:pt x="454" y="516"/>
                    </a:lnTo>
                    <a:lnTo>
                      <a:pt x="461" y="515"/>
                    </a:lnTo>
                    <a:lnTo>
                      <a:pt x="461" y="515"/>
                    </a:lnTo>
                    <a:lnTo>
                      <a:pt x="465" y="515"/>
                    </a:lnTo>
                    <a:lnTo>
                      <a:pt x="469" y="516"/>
                    </a:lnTo>
                    <a:lnTo>
                      <a:pt x="476" y="520"/>
                    </a:lnTo>
                    <a:lnTo>
                      <a:pt x="482" y="524"/>
                    </a:lnTo>
                    <a:lnTo>
                      <a:pt x="486" y="526"/>
                    </a:lnTo>
                    <a:lnTo>
                      <a:pt x="491" y="526"/>
                    </a:lnTo>
                    <a:lnTo>
                      <a:pt x="491" y="526"/>
                    </a:lnTo>
                    <a:lnTo>
                      <a:pt x="493" y="524"/>
                    </a:lnTo>
                    <a:lnTo>
                      <a:pt x="495" y="522"/>
                    </a:lnTo>
                    <a:lnTo>
                      <a:pt x="503" y="512"/>
                    </a:lnTo>
                    <a:lnTo>
                      <a:pt x="511" y="496"/>
                    </a:lnTo>
                    <a:lnTo>
                      <a:pt x="520" y="478"/>
                    </a:lnTo>
                    <a:lnTo>
                      <a:pt x="535" y="444"/>
                    </a:lnTo>
                    <a:lnTo>
                      <a:pt x="540" y="430"/>
                    </a:lnTo>
                    <a:lnTo>
                      <a:pt x="541" y="423"/>
                    </a:lnTo>
                    <a:lnTo>
                      <a:pt x="541" y="423"/>
                    </a:lnTo>
                    <a:lnTo>
                      <a:pt x="524" y="423"/>
                    </a:lnTo>
                    <a:lnTo>
                      <a:pt x="524" y="423"/>
                    </a:lnTo>
                    <a:lnTo>
                      <a:pt x="524" y="423"/>
                    </a:lnTo>
                    <a:lnTo>
                      <a:pt x="512" y="428"/>
                    </a:lnTo>
                    <a:lnTo>
                      <a:pt x="497" y="434"/>
                    </a:lnTo>
                    <a:lnTo>
                      <a:pt x="478" y="437"/>
                    </a:lnTo>
                    <a:lnTo>
                      <a:pt x="457" y="438"/>
                    </a:lnTo>
                    <a:lnTo>
                      <a:pt x="457" y="438"/>
                    </a:lnTo>
                    <a:lnTo>
                      <a:pt x="448" y="437"/>
                    </a:lnTo>
                    <a:lnTo>
                      <a:pt x="441" y="436"/>
                    </a:lnTo>
                    <a:lnTo>
                      <a:pt x="428" y="430"/>
                    </a:lnTo>
                    <a:lnTo>
                      <a:pt x="417" y="426"/>
                    </a:lnTo>
                    <a:lnTo>
                      <a:pt x="410" y="423"/>
                    </a:lnTo>
                    <a:lnTo>
                      <a:pt x="402" y="423"/>
                    </a:lnTo>
                    <a:lnTo>
                      <a:pt x="402" y="423"/>
                    </a:lnTo>
                    <a:lnTo>
                      <a:pt x="394" y="423"/>
                    </a:lnTo>
                    <a:lnTo>
                      <a:pt x="387" y="422"/>
                    </a:lnTo>
                    <a:lnTo>
                      <a:pt x="380" y="420"/>
                    </a:lnTo>
                    <a:lnTo>
                      <a:pt x="374" y="417"/>
                    </a:lnTo>
                    <a:lnTo>
                      <a:pt x="369" y="414"/>
                    </a:lnTo>
                    <a:lnTo>
                      <a:pt x="364" y="411"/>
                    </a:lnTo>
                    <a:lnTo>
                      <a:pt x="361" y="406"/>
                    </a:lnTo>
                    <a:lnTo>
                      <a:pt x="356" y="401"/>
                    </a:lnTo>
                    <a:lnTo>
                      <a:pt x="354" y="396"/>
                    </a:lnTo>
                    <a:lnTo>
                      <a:pt x="350" y="389"/>
                    </a:lnTo>
                    <a:lnTo>
                      <a:pt x="347" y="374"/>
                    </a:lnTo>
                    <a:lnTo>
                      <a:pt x="344" y="355"/>
                    </a:lnTo>
                    <a:lnTo>
                      <a:pt x="343" y="335"/>
                    </a:lnTo>
                    <a:lnTo>
                      <a:pt x="343" y="335"/>
                    </a:lnTo>
                    <a:lnTo>
                      <a:pt x="344" y="323"/>
                    </a:lnTo>
                    <a:lnTo>
                      <a:pt x="347" y="313"/>
                    </a:lnTo>
                    <a:lnTo>
                      <a:pt x="350" y="305"/>
                    </a:lnTo>
                    <a:lnTo>
                      <a:pt x="355" y="298"/>
                    </a:lnTo>
                    <a:lnTo>
                      <a:pt x="362" y="293"/>
                    </a:lnTo>
                    <a:lnTo>
                      <a:pt x="370" y="290"/>
                    </a:lnTo>
                    <a:lnTo>
                      <a:pt x="380" y="287"/>
                    </a:lnTo>
                    <a:lnTo>
                      <a:pt x="392" y="286"/>
                    </a:lnTo>
                    <a:lnTo>
                      <a:pt x="392" y="286"/>
                    </a:lnTo>
                    <a:lnTo>
                      <a:pt x="403" y="287"/>
                    </a:lnTo>
                    <a:lnTo>
                      <a:pt x="409" y="287"/>
                    </a:lnTo>
                    <a:lnTo>
                      <a:pt x="415" y="289"/>
                    </a:lnTo>
                    <a:lnTo>
                      <a:pt x="420" y="291"/>
                    </a:lnTo>
                    <a:lnTo>
                      <a:pt x="424" y="294"/>
                    </a:lnTo>
                    <a:lnTo>
                      <a:pt x="426" y="299"/>
                    </a:lnTo>
                    <a:lnTo>
                      <a:pt x="427" y="306"/>
                    </a:lnTo>
                    <a:lnTo>
                      <a:pt x="427" y="306"/>
                    </a:lnTo>
                    <a:lnTo>
                      <a:pt x="427" y="312"/>
                    </a:lnTo>
                    <a:lnTo>
                      <a:pt x="425" y="316"/>
                    </a:lnTo>
                    <a:lnTo>
                      <a:pt x="423" y="320"/>
                    </a:lnTo>
                    <a:lnTo>
                      <a:pt x="419" y="323"/>
                    </a:lnTo>
                    <a:lnTo>
                      <a:pt x="412" y="331"/>
                    </a:lnTo>
                    <a:lnTo>
                      <a:pt x="409" y="336"/>
                    </a:lnTo>
                    <a:lnTo>
                      <a:pt x="405" y="342"/>
                    </a:lnTo>
                    <a:lnTo>
                      <a:pt x="405" y="342"/>
                    </a:lnTo>
                    <a:lnTo>
                      <a:pt x="411" y="344"/>
                    </a:lnTo>
                    <a:lnTo>
                      <a:pt x="415" y="345"/>
                    </a:lnTo>
                    <a:lnTo>
                      <a:pt x="419" y="345"/>
                    </a:lnTo>
                    <a:lnTo>
                      <a:pt x="423" y="345"/>
                    </a:lnTo>
                    <a:lnTo>
                      <a:pt x="430" y="343"/>
                    </a:lnTo>
                    <a:lnTo>
                      <a:pt x="439" y="342"/>
                    </a:lnTo>
                    <a:lnTo>
                      <a:pt x="439" y="342"/>
                    </a:lnTo>
                    <a:lnTo>
                      <a:pt x="441" y="350"/>
                    </a:lnTo>
                    <a:lnTo>
                      <a:pt x="446" y="360"/>
                    </a:lnTo>
                    <a:lnTo>
                      <a:pt x="449" y="365"/>
                    </a:lnTo>
                    <a:lnTo>
                      <a:pt x="454" y="368"/>
                    </a:lnTo>
                    <a:lnTo>
                      <a:pt x="458" y="370"/>
                    </a:lnTo>
                    <a:lnTo>
                      <a:pt x="464" y="371"/>
                    </a:lnTo>
                    <a:lnTo>
                      <a:pt x="464" y="371"/>
                    </a:lnTo>
                    <a:lnTo>
                      <a:pt x="470" y="370"/>
                    </a:lnTo>
                    <a:lnTo>
                      <a:pt x="473" y="369"/>
                    </a:lnTo>
                    <a:lnTo>
                      <a:pt x="477" y="367"/>
                    </a:lnTo>
                    <a:lnTo>
                      <a:pt x="480" y="363"/>
                    </a:lnTo>
                    <a:lnTo>
                      <a:pt x="481" y="359"/>
                    </a:lnTo>
                    <a:lnTo>
                      <a:pt x="484" y="354"/>
                    </a:lnTo>
                    <a:lnTo>
                      <a:pt x="486" y="342"/>
                    </a:lnTo>
                    <a:lnTo>
                      <a:pt x="486" y="342"/>
                    </a:lnTo>
                    <a:lnTo>
                      <a:pt x="504" y="343"/>
                    </a:lnTo>
                    <a:lnTo>
                      <a:pt x="529" y="344"/>
                    </a:lnTo>
                    <a:lnTo>
                      <a:pt x="540" y="343"/>
                    </a:lnTo>
                    <a:lnTo>
                      <a:pt x="552" y="340"/>
                    </a:lnTo>
                    <a:lnTo>
                      <a:pt x="561" y="337"/>
                    </a:lnTo>
                    <a:lnTo>
                      <a:pt x="564" y="333"/>
                    </a:lnTo>
                    <a:lnTo>
                      <a:pt x="568" y="331"/>
                    </a:lnTo>
                    <a:lnTo>
                      <a:pt x="568" y="331"/>
                    </a:lnTo>
                    <a:lnTo>
                      <a:pt x="563" y="323"/>
                    </a:lnTo>
                    <a:lnTo>
                      <a:pt x="558" y="315"/>
                    </a:lnTo>
                    <a:lnTo>
                      <a:pt x="557" y="305"/>
                    </a:lnTo>
                    <a:lnTo>
                      <a:pt x="556" y="291"/>
                    </a:lnTo>
                    <a:lnTo>
                      <a:pt x="556" y="291"/>
                    </a:lnTo>
                    <a:lnTo>
                      <a:pt x="557" y="279"/>
                    </a:lnTo>
                    <a:lnTo>
                      <a:pt x="560" y="270"/>
                    </a:lnTo>
                    <a:lnTo>
                      <a:pt x="562" y="261"/>
                    </a:lnTo>
                    <a:lnTo>
                      <a:pt x="565" y="254"/>
                    </a:lnTo>
                    <a:lnTo>
                      <a:pt x="569" y="246"/>
                    </a:lnTo>
                    <a:lnTo>
                      <a:pt x="571" y="238"/>
                    </a:lnTo>
                    <a:lnTo>
                      <a:pt x="573" y="229"/>
                    </a:lnTo>
                    <a:lnTo>
                      <a:pt x="575" y="217"/>
                    </a:lnTo>
                    <a:lnTo>
                      <a:pt x="575" y="217"/>
                    </a:lnTo>
                    <a:lnTo>
                      <a:pt x="579" y="214"/>
                    </a:lnTo>
                    <a:lnTo>
                      <a:pt x="583" y="213"/>
                    </a:lnTo>
                    <a:lnTo>
                      <a:pt x="583" y="213"/>
                    </a:lnTo>
                    <a:lnTo>
                      <a:pt x="577" y="214"/>
                    </a:lnTo>
                    <a:lnTo>
                      <a:pt x="572" y="215"/>
                    </a:lnTo>
                    <a:lnTo>
                      <a:pt x="564" y="218"/>
                    </a:lnTo>
                    <a:lnTo>
                      <a:pt x="558" y="223"/>
                    </a:lnTo>
                    <a:lnTo>
                      <a:pt x="555" y="224"/>
                    </a:lnTo>
                    <a:lnTo>
                      <a:pt x="553" y="224"/>
                    </a:lnTo>
                    <a:lnTo>
                      <a:pt x="553" y="224"/>
                    </a:lnTo>
                    <a:lnTo>
                      <a:pt x="546" y="224"/>
                    </a:lnTo>
                    <a:lnTo>
                      <a:pt x="539" y="222"/>
                    </a:lnTo>
                    <a:lnTo>
                      <a:pt x="523" y="216"/>
                    </a:lnTo>
                    <a:lnTo>
                      <a:pt x="504" y="207"/>
                    </a:lnTo>
                    <a:lnTo>
                      <a:pt x="487" y="195"/>
                    </a:lnTo>
                    <a:lnTo>
                      <a:pt x="471" y="183"/>
                    </a:lnTo>
                    <a:lnTo>
                      <a:pt x="458" y="169"/>
                    </a:lnTo>
                    <a:lnTo>
                      <a:pt x="454" y="162"/>
                    </a:lnTo>
                    <a:lnTo>
                      <a:pt x="449" y="155"/>
                    </a:lnTo>
                    <a:lnTo>
                      <a:pt x="447" y="149"/>
                    </a:lnTo>
                    <a:lnTo>
                      <a:pt x="447" y="144"/>
                    </a:lnTo>
                    <a:lnTo>
                      <a:pt x="447" y="144"/>
                    </a:lnTo>
                    <a:lnTo>
                      <a:pt x="443" y="147"/>
                    </a:lnTo>
                    <a:lnTo>
                      <a:pt x="441" y="148"/>
                    </a:lnTo>
                    <a:lnTo>
                      <a:pt x="438" y="148"/>
                    </a:lnTo>
                    <a:lnTo>
                      <a:pt x="434" y="148"/>
                    </a:lnTo>
                    <a:lnTo>
                      <a:pt x="427" y="145"/>
                    </a:lnTo>
                    <a:lnTo>
                      <a:pt x="423" y="145"/>
                    </a:lnTo>
                    <a:lnTo>
                      <a:pt x="417" y="144"/>
                    </a:lnTo>
                    <a:lnTo>
                      <a:pt x="417" y="144"/>
                    </a:lnTo>
                    <a:lnTo>
                      <a:pt x="410" y="144"/>
                    </a:lnTo>
                    <a:lnTo>
                      <a:pt x="405" y="142"/>
                    </a:lnTo>
                    <a:lnTo>
                      <a:pt x="401" y="140"/>
                    </a:lnTo>
                    <a:lnTo>
                      <a:pt x="398" y="138"/>
                    </a:lnTo>
                    <a:lnTo>
                      <a:pt x="396" y="134"/>
                    </a:lnTo>
                    <a:lnTo>
                      <a:pt x="396" y="131"/>
                    </a:lnTo>
                    <a:lnTo>
                      <a:pt x="396" y="124"/>
                    </a:lnTo>
                    <a:lnTo>
                      <a:pt x="396" y="116"/>
                    </a:lnTo>
                    <a:lnTo>
                      <a:pt x="397" y="108"/>
                    </a:lnTo>
                    <a:lnTo>
                      <a:pt x="396" y="104"/>
                    </a:lnTo>
                    <a:lnTo>
                      <a:pt x="396" y="101"/>
                    </a:lnTo>
                    <a:lnTo>
                      <a:pt x="394" y="99"/>
                    </a:lnTo>
                    <a:lnTo>
                      <a:pt x="392" y="96"/>
                    </a:lnTo>
                    <a:lnTo>
                      <a:pt x="392" y="96"/>
                    </a:lnTo>
                    <a:lnTo>
                      <a:pt x="381" y="91"/>
                    </a:lnTo>
                    <a:lnTo>
                      <a:pt x="374" y="88"/>
                    </a:lnTo>
                    <a:lnTo>
                      <a:pt x="370" y="87"/>
                    </a:lnTo>
                    <a:lnTo>
                      <a:pt x="366" y="87"/>
                    </a:lnTo>
                    <a:lnTo>
                      <a:pt x="363" y="86"/>
                    </a:lnTo>
                    <a:lnTo>
                      <a:pt x="361" y="84"/>
                    </a:lnTo>
                    <a:lnTo>
                      <a:pt x="357" y="79"/>
                    </a:lnTo>
                    <a:lnTo>
                      <a:pt x="354" y="70"/>
                    </a:lnTo>
                    <a:lnTo>
                      <a:pt x="354" y="70"/>
                    </a:lnTo>
                    <a:lnTo>
                      <a:pt x="351" y="67"/>
                    </a:lnTo>
                    <a:lnTo>
                      <a:pt x="348" y="64"/>
                    </a:lnTo>
                    <a:lnTo>
                      <a:pt x="342" y="63"/>
                    </a:lnTo>
                    <a:lnTo>
                      <a:pt x="336" y="62"/>
                    </a:lnTo>
                    <a:lnTo>
                      <a:pt x="323" y="61"/>
                    </a:lnTo>
                    <a:lnTo>
                      <a:pt x="310" y="60"/>
                    </a:lnTo>
                    <a:lnTo>
                      <a:pt x="310" y="60"/>
                    </a:lnTo>
                    <a:lnTo>
                      <a:pt x="301" y="57"/>
                    </a:lnTo>
                    <a:lnTo>
                      <a:pt x="294" y="53"/>
                    </a:lnTo>
                    <a:lnTo>
                      <a:pt x="287" y="47"/>
                    </a:lnTo>
                    <a:lnTo>
                      <a:pt x="282" y="39"/>
                    </a:lnTo>
                    <a:lnTo>
                      <a:pt x="278" y="31"/>
                    </a:lnTo>
                    <a:lnTo>
                      <a:pt x="274" y="22"/>
                    </a:lnTo>
                    <a:lnTo>
                      <a:pt x="272" y="11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39" y="15"/>
                    </a:lnTo>
                    <a:lnTo>
                      <a:pt x="227" y="23"/>
                    </a:lnTo>
                    <a:lnTo>
                      <a:pt x="214" y="30"/>
                    </a:lnTo>
                    <a:lnTo>
                      <a:pt x="202" y="35"/>
                    </a:lnTo>
                    <a:lnTo>
                      <a:pt x="188" y="39"/>
                    </a:lnTo>
                    <a:lnTo>
                      <a:pt x="181" y="39"/>
                    </a:lnTo>
                    <a:lnTo>
                      <a:pt x="174" y="40"/>
                    </a:lnTo>
                    <a:lnTo>
                      <a:pt x="167" y="39"/>
                    </a:lnTo>
                    <a:lnTo>
                      <a:pt x="159" y="38"/>
                    </a:lnTo>
                    <a:lnTo>
                      <a:pt x="159" y="38"/>
                    </a:lnTo>
                    <a:lnTo>
                      <a:pt x="159" y="47"/>
                    </a:lnTo>
                    <a:lnTo>
                      <a:pt x="160" y="55"/>
                    </a:lnTo>
                    <a:lnTo>
                      <a:pt x="164" y="62"/>
                    </a:lnTo>
                    <a:lnTo>
                      <a:pt x="167" y="68"/>
                    </a:lnTo>
                    <a:lnTo>
                      <a:pt x="174" y="78"/>
                    </a:lnTo>
                    <a:lnTo>
                      <a:pt x="176" y="85"/>
                    </a:lnTo>
                    <a:lnTo>
                      <a:pt x="178" y="92"/>
                    </a:lnTo>
                    <a:lnTo>
                      <a:pt x="178" y="92"/>
                    </a:lnTo>
                    <a:lnTo>
                      <a:pt x="176" y="98"/>
                    </a:lnTo>
                    <a:lnTo>
                      <a:pt x="174" y="102"/>
                    </a:lnTo>
                    <a:lnTo>
                      <a:pt x="170" y="107"/>
                    </a:lnTo>
                    <a:lnTo>
                      <a:pt x="164" y="110"/>
                    </a:lnTo>
                    <a:lnTo>
                      <a:pt x="157" y="114"/>
                    </a:lnTo>
                    <a:lnTo>
                      <a:pt x="149" y="117"/>
                    </a:lnTo>
                    <a:lnTo>
                      <a:pt x="132" y="122"/>
                    </a:lnTo>
                    <a:lnTo>
                      <a:pt x="112" y="125"/>
                    </a:lnTo>
                    <a:lnTo>
                      <a:pt x="92" y="127"/>
                    </a:lnTo>
                    <a:lnTo>
                      <a:pt x="75" y="129"/>
                    </a:lnTo>
                    <a:lnTo>
                      <a:pt x="60" y="129"/>
                    </a:lnTo>
                    <a:lnTo>
                      <a:pt x="60" y="129"/>
                    </a:lnTo>
                    <a:lnTo>
                      <a:pt x="61" y="134"/>
                    </a:lnTo>
                    <a:lnTo>
                      <a:pt x="62" y="139"/>
                    </a:lnTo>
                    <a:lnTo>
                      <a:pt x="68" y="148"/>
                    </a:lnTo>
                    <a:lnTo>
                      <a:pt x="73" y="157"/>
                    </a:lnTo>
                    <a:lnTo>
                      <a:pt x="75" y="163"/>
                    </a:lnTo>
                    <a:lnTo>
                      <a:pt x="75" y="169"/>
                    </a:lnTo>
                    <a:lnTo>
                      <a:pt x="75" y="169"/>
                    </a:lnTo>
                    <a:lnTo>
                      <a:pt x="75" y="176"/>
                    </a:lnTo>
                    <a:lnTo>
                      <a:pt x="73" y="183"/>
                    </a:lnTo>
                    <a:lnTo>
                      <a:pt x="71" y="190"/>
                    </a:lnTo>
                    <a:lnTo>
                      <a:pt x="67" y="195"/>
                    </a:lnTo>
                    <a:lnTo>
                      <a:pt x="62" y="201"/>
                    </a:lnTo>
                    <a:lnTo>
                      <a:pt x="57" y="206"/>
                    </a:lnTo>
                    <a:lnTo>
                      <a:pt x="46" y="215"/>
                    </a:lnTo>
                    <a:lnTo>
                      <a:pt x="25" y="232"/>
                    </a:lnTo>
                    <a:lnTo>
                      <a:pt x="15" y="241"/>
                    </a:lnTo>
                    <a:lnTo>
                      <a:pt x="12" y="246"/>
                    </a:lnTo>
                    <a:lnTo>
                      <a:pt x="8" y="251"/>
                    </a:lnTo>
                    <a:lnTo>
                      <a:pt x="8" y="251"/>
                    </a:lnTo>
                    <a:lnTo>
                      <a:pt x="4" y="259"/>
                    </a:lnTo>
                    <a:lnTo>
                      <a:pt x="2" y="267"/>
                    </a:lnTo>
                    <a:lnTo>
                      <a:pt x="0" y="275"/>
                    </a:lnTo>
                    <a:lnTo>
                      <a:pt x="0" y="284"/>
                    </a:lnTo>
                    <a:lnTo>
                      <a:pt x="0" y="302"/>
                    </a:lnTo>
                    <a:lnTo>
                      <a:pt x="2" y="323"/>
                    </a:lnTo>
                    <a:lnTo>
                      <a:pt x="2" y="323"/>
                    </a:lnTo>
                    <a:lnTo>
                      <a:pt x="3" y="342"/>
                    </a:lnTo>
                    <a:lnTo>
                      <a:pt x="5" y="358"/>
                    </a:lnTo>
                    <a:lnTo>
                      <a:pt x="7" y="373"/>
                    </a:lnTo>
                    <a:lnTo>
                      <a:pt x="11" y="385"/>
                    </a:lnTo>
                    <a:lnTo>
                      <a:pt x="15" y="398"/>
                    </a:lnTo>
                    <a:lnTo>
                      <a:pt x="20" y="409"/>
                    </a:lnTo>
                    <a:lnTo>
                      <a:pt x="31" y="431"/>
                    </a:lnTo>
                    <a:lnTo>
                      <a:pt x="42" y="453"/>
                    </a:lnTo>
                    <a:lnTo>
                      <a:pt x="48" y="463"/>
                    </a:lnTo>
                    <a:lnTo>
                      <a:pt x="51" y="475"/>
                    </a:lnTo>
                    <a:lnTo>
                      <a:pt x="56" y="488"/>
                    </a:lnTo>
                    <a:lnTo>
                      <a:pt x="58" y="501"/>
                    </a:lnTo>
                    <a:lnTo>
                      <a:pt x="60" y="516"/>
                    </a:lnTo>
                    <a:lnTo>
                      <a:pt x="60" y="533"/>
                    </a:lnTo>
                    <a:lnTo>
                      <a:pt x="60" y="533"/>
                    </a:lnTo>
                    <a:lnTo>
                      <a:pt x="60" y="566"/>
                    </a:lnTo>
                    <a:lnTo>
                      <a:pt x="60" y="566"/>
                    </a:lnTo>
                    <a:lnTo>
                      <a:pt x="61" y="576"/>
                    </a:lnTo>
                    <a:lnTo>
                      <a:pt x="62" y="587"/>
                    </a:lnTo>
                    <a:lnTo>
                      <a:pt x="64" y="590"/>
                    </a:lnTo>
                    <a:lnTo>
                      <a:pt x="65" y="592"/>
                    </a:lnTo>
                    <a:lnTo>
                      <a:pt x="68" y="595"/>
                    </a:lnTo>
                    <a:lnTo>
                      <a:pt x="72" y="596"/>
                    </a:lnTo>
                    <a:lnTo>
                      <a:pt x="72" y="596"/>
                    </a:lnTo>
                    <a:lnTo>
                      <a:pt x="76" y="595"/>
                    </a:lnTo>
                    <a:lnTo>
                      <a:pt x="81" y="594"/>
                    </a:lnTo>
                    <a:lnTo>
                      <a:pt x="88" y="588"/>
                    </a:lnTo>
                    <a:lnTo>
                      <a:pt x="94" y="583"/>
                    </a:lnTo>
                    <a:lnTo>
                      <a:pt x="97" y="581"/>
                    </a:lnTo>
                    <a:lnTo>
                      <a:pt x="100" y="581"/>
                    </a:lnTo>
                    <a:lnTo>
                      <a:pt x="100" y="581"/>
                    </a:lnTo>
                    <a:lnTo>
                      <a:pt x="104" y="582"/>
                    </a:lnTo>
                    <a:lnTo>
                      <a:pt x="109" y="584"/>
                    </a:lnTo>
                    <a:lnTo>
                      <a:pt x="113" y="589"/>
                    </a:lnTo>
                    <a:lnTo>
                      <a:pt x="118" y="594"/>
                    </a:lnTo>
                    <a:lnTo>
                      <a:pt x="122" y="599"/>
                    </a:lnTo>
                    <a:lnTo>
                      <a:pt x="127" y="606"/>
                    </a:lnTo>
                    <a:lnTo>
                      <a:pt x="129" y="612"/>
                    </a:lnTo>
                    <a:lnTo>
                      <a:pt x="130" y="618"/>
                    </a:lnTo>
                    <a:lnTo>
                      <a:pt x="130" y="618"/>
                    </a:lnTo>
                    <a:lnTo>
                      <a:pt x="129" y="621"/>
                    </a:lnTo>
                    <a:lnTo>
                      <a:pt x="128" y="625"/>
                    </a:lnTo>
                    <a:lnTo>
                      <a:pt x="126" y="628"/>
                    </a:lnTo>
                    <a:lnTo>
                      <a:pt x="123" y="630"/>
                    </a:lnTo>
                    <a:lnTo>
                      <a:pt x="118" y="634"/>
                    </a:lnTo>
                    <a:lnTo>
                      <a:pt x="110" y="637"/>
                    </a:lnTo>
                    <a:lnTo>
                      <a:pt x="103" y="641"/>
                    </a:lnTo>
                    <a:lnTo>
                      <a:pt x="96" y="644"/>
                    </a:lnTo>
                    <a:lnTo>
                      <a:pt x="91" y="649"/>
                    </a:lnTo>
                    <a:lnTo>
                      <a:pt x="90" y="651"/>
                    </a:lnTo>
                    <a:lnTo>
                      <a:pt x="90" y="655"/>
                    </a:lnTo>
                    <a:lnTo>
                      <a:pt x="90" y="655"/>
                    </a:lnTo>
                    <a:lnTo>
                      <a:pt x="91" y="659"/>
                    </a:lnTo>
                    <a:lnTo>
                      <a:pt x="94" y="664"/>
                    </a:lnTo>
                    <a:lnTo>
                      <a:pt x="100" y="672"/>
                    </a:lnTo>
                    <a:lnTo>
                      <a:pt x="105" y="676"/>
                    </a:lnTo>
                    <a:lnTo>
                      <a:pt x="109" y="681"/>
                    </a:lnTo>
                    <a:lnTo>
                      <a:pt x="111" y="687"/>
                    </a:lnTo>
                    <a:lnTo>
                      <a:pt x="112" y="695"/>
                    </a:lnTo>
                    <a:lnTo>
                      <a:pt x="112" y="695"/>
                    </a:lnTo>
                    <a:lnTo>
                      <a:pt x="111" y="703"/>
                    </a:lnTo>
                    <a:lnTo>
                      <a:pt x="109" y="709"/>
                    </a:lnTo>
                    <a:lnTo>
                      <a:pt x="106" y="713"/>
                    </a:lnTo>
                    <a:lnTo>
                      <a:pt x="103" y="717"/>
                    </a:lnTo>
                    <a:lnTo>
                      <a:pt x="99" y="720"/>
                    </a:lnTo>
                    <a:lnTo>
                      <a:pt x="96" y="725"/>
                    </a:lnTo>
                    <a:lnTo>
                      <a:pt x="95" y="730"/>
                    </a:lnTo>
                    <a:lnTo>
                      <a:pt x="94" y="739"/>
                    </a:lnTo>
                    <a:lnTo>
                      <a:pt x="94" y="739"/>
                    </a:lnTo>
                    <a:lnTo>
                      <a:pt x="96" y="741"/>
                    </a:lnTo>
                    <a:lnTo>
                      <a:pt x="100" y="745"/>
                    </a:lnTo>
                    <a:lnTo>
                      <a:pt x="115" y="755"/>
                    </a:lnTo>
                    <a:lnTo>
                      <a:pt x="133" y="764"/>
                    </a:lnTo>
                    <a:lnTo>
                      <a:pt x="140" y="767"/>
                    </a:lnTo>
                    <a:lnTo>
                      <a:pt x="144" y="768"/>
                    </a:lnTo>
                    <a:lnTo>
                      <a:pt x="144" y="768"/>
                    </a:lnTo>
                    <a:lnTo>
                      <a:pt x="150" y="767"/>
                    </a:lnTo>
                    <a:lnTo>
                      <a:pt x="153" y="766"/>
                    </a:lnTo>
                    <a:lnTo>
                      <a:pt x="161" y="763"/>
                    </a:lnTo>
                    <a:lnTo>
                      <a:pt x="168" y="759"/>
                    </a:lnTo>
                    <a:lnTo>
                      <a:pt x="173" y="757"/>
                    </a:lnTo>
                    <a:lnTo>
                      <a:pt x="178" y="757"/>
                    </a:lnTo>
                    <a:lnTo>
                      <a:pt x="178" y="757"/>
                    </a:lnTo>
                    <a:lnTo>
                      <a:pt x="183" y="757"/>
                    </a:lnTo>
                    <a:lnTo>
                      <a:pt x="187" y="758"/>
                    </a:lnTo>
                    <a:lnTo>
                      <a:pt x="191" y="760"/>
                    </a:lnTo>
                    <a:lnTo>
                      <a:pt x="195" y="763"/>
                    </a:lnTo>
                    <a:lnTo>
                      <a:pt x="202" y="768"/>
                    </a:lnTo>
                    <a:lnTo>
                      <a:pt x="207" y="775"/>
                    </a:lnTo>
                    <a:lnTo>
                      <a:pt x="213" y="782"/>
                    </a:lnTo>
                    <a:lnTo>
                      <a:pt x="220" y="788"/>
                    </a:lnTo>
                    <a:lnTo>
                      <a:pt x="225" y="790"/>
                    </a:lnTo>
                    <a:lnTo>
                      <a:pt x="229" y="793"/>
                    </a:lnTo>
                    <a:lnTo>
                      <a:pt x="235" y="794"/>
                    </a:lnTo>
                    <a:lnTo>
                      <a:pt x="241" y="794"/>
                    </a:lnTo>
                    <a:lnTo>
                      <a:pt x="241" y="794"/>
                    </a:lnTo>
                    <a:lnTo>
                      <a:pt x="245" y="794"/>
                    </a:lnTo>
                    <a:lnTo>
                      <a:pt x="250" y="791"/>
                    </a:lnTo>
                    <a:lnTo>
                      <a:pt x="260" y="787"/>
                    </a:lnTo>
                    <a:lnTo>
                      <a:pt x="270" y="778"/>
                    </a:lnTo>
                    <a:lnTo>
                      <a:pt x="280" y="768"/>
                    </a:lnTo>
                    <a:lnTo>
                      <a:pt x="300" y="747"/>
                    </a:lnTo>
                    <a:lnTo>
                      <a:pt x="309" y="739"/>
                    </a:lnTo>
                    <a:lnTo>
                      <a:pt x="318" y="732"/>
                    </a:lnTo>
                    <a:lnTo>
                      <a:pt x="318" y="732"/>
                    </a:lnTo>
                    <a:lnTo>
                      <a:pt x="314" y="717"/>
                    </a:lnTo>
                    <a:lnTo>
                      <a:pt x="314" y="71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2" name="Freeform 108"/>
              <p:cNvSpPr>
                <a:spLocks/>
              </p:cNvSpPr>
              <p:nvPr/>
            </p:nvSpPr>
            <p:spPr bwMode="auto">
              <a:xfrm>
                <a:off x="5871409" y="5266842"/>
                <a:ext cx="243430" cy="159648"/>
              </a:xfrm>
              <a:custGeom>
                <a:avLst/>
                <a:gdLst/>
                <a:ahLst/>
                <a:cxnLst>
                  <a:cxn ang="0">
                    <a:pos x="107" y="11"/>
                  </a:cxn>
                  <a:cxn ang="0">
                    <a:pos x="94" y="35"/>
                  </a:cxn>
                  <a:cxn ang="0">
                    <a:pos x="65" y="61"/>
                  </a:cxn>
                  <a:cxn ang="0">
                    <a:pos x="15" y="88"/>
                  </a:cxn>
                  <a:cxn ang="0">
                    <a:pos x="3" y="103"/>
                  </a:cxn>
                  <a:cxn ang="0">
                    <a:pos x="22" y="129"/>
                  </a:cxn>
                  <a:cxn ang="0">
                    <a:pos x="47" y="145"/>
                  </a:cxn>
                  <a:cxn ang="0">
                    <a:pos x="60" y="146"/>
                  </a:cxn>
                  <a:cxn ang="0">
                    <a:pos x="81" y="137"/>
                  </a:cxn>
                  <a:cxn ang="0">
                    <a:pos x="89" y="136"/>
                  </a:cxn>
                  <a:cxn ang="0">
                    <a:pos x="111" y="146"/>
                  </a:cxn>
                  <a:cxn ang="0">
                    <a:pos x="120" y="170"/>
                  </a:cxn>
                  <a:cxn ang="0">
                    <a:pos x="126" y="220"/>
                  </a:cxn>
                  <a:cxn ang="0">
                    <a:pos x="136" y="240"/>
                  </a:cxn>
                  <a:cxn ang="0">
                    <a:pos x="151" y="245"/>
                  </a:cxn>
                  <a:cxn ang="0">
                    <a:pos x="164" y="237"/>
                  </a:cxn>
                  <a:cxn ang="0">
                    <a:pos x="175" y="224"/>
                  </a:cxn>
                  <a:cxn ang="0">
                    <a:pos x="187" y="220"/>
                  </a:cxn>
                  <a:cxn ang="0">
                    <a:pos x="204" y="224"/>
                  </a:cxn>
                  <a:cxn ang="0">
                    <a:pos x="226" y="243"/>
                  </a:cxn>
                  <a:cxn ang="0">
                    <a:pos x="248" y="262"/>
                  </a:cxn>
                  <a:cxn ang="0">
                    <a:pos x="265" y="268"/>
                  </a:cxn>
                  <a:cxn ang="0">
                    <a:pos x="280" y="268"/>
                  </a:cxn>
                  <a:cxn ang="0">
                    <a:pos x="281" y="266"/>
                  </a:cxn>
                  <a:cxn ang="0">
                    <a:pos x="287" y="264"/>
                  </a:cxn>
                  <a:cxn ang="0">
                    <a:pos x="301" y="267"/>
                  </a:cxn>
                  <a:cxn ang="0">
                    <a:pos x="325" y="279"/>
                  </a:cxn>
                  <a:cxn ang="0">
                    <a:pos x="342" y="283"/>
                  </a:cxn>
                  <a:cxn ang="0">
                    <a:pos x="354" y="278"/>
                  </a:cxn>
                  <a:cxn ang="0">
                    <a:pos x="364" y="261"/>
                  </a:cxn>
                  <a:cxn ang="0">
                    <a:pos x="367" y="220"/>
                  </a:cxn>
                  <a:cxn ang="0">
                    <a:pos x="371" y="213"/>
                  </a:cxn>
                  <a:cxn ang="0">
                    <a:pos x="388" y="198"/>
                  </a:cxn>
                  <a:cxn ang="0">
                    <a:pos x="389" y="190"/>
                  </a:cxn>
                  <a:cxn ang="0">
                    <a:pos x="382" y="182"/>
                  </a:cxn>
                  <a:cxn ang="0">
                    <a:pos x="374" y="171"/>
                  </a:cxn>
                  <a:cxn ang="0">
                    <a:pos x="344" y="141"/>
                  </a:cxn>
                  <a:cxn ang="0">
                    <a:pos x="339" y="132"/>
                  </a:cxn>
                  <a:cxn ang="0">
                    <a:pos x="313" y="138"/>
                  </a:cxn>
                  <a:cxn ang="0">
                    <a:pos x="275" y="159"/>
                  </a:cxn>
                  <a:cxn ang="0">
                    <a:pos x="248" y="171"/>
                  </a:cxn>
                  <a:cxn ang="0">
                    <a:pos x="234" y="170"/>
                  </a:cxn>
                  <a:cxn ang="0">
                    <a:pos x="214" y="156"/>
                  </a:cxn>
                  <a:cxn ang="0">
                    <a:pos x="203" y="130"/>
                  </a:cxn>
                  <a:cxn ang="0">
                    <a:pos x="202" y="98"/>
                  </a:cxn>
                  <a:cxn ang="0">
                    <a:pos x="194" y="54"/>
                  </a:cxn>
                  <a:cxn ang="0">
                    <a:pos x="184" y="39"/>
                  </a:cxn>
                  <a:cxn ang="0">
                    <a:pos x="168" y="32"/>
                  </a:cxn>
                  <a:cxn ang="0">
                    <a:pos x="144" y="29"/>
                  </a:cxn>
                  <a:cxn ang="0">
                    <a:pos x="118" y="16"/>
                  </a:cxn>
                  <a:cxn ang="0">
                    <a:pos x="111" y="4"/>
                  </a:cxn>
                  <a:cxn ang="0">
                    <a:pos x="110" y="0"/>
                  </a:cxn>
                </a:cxnLst>
                <a:rect l="0" t="0" r="r" b="b"/>
                <a:pathLst>
                  <a:path w="389" h="283">
                    <a:moveTo>
                      <a:pt x="110" y="3"/>
                    </a:moveTo>
                    <a:lnTo>
                      <a:pt x="110" y="3"/>
                    </a:lnTo>
                    <a:lnTo>
                      <a:pt x="107" y="11"/>
                    </a:lnTo>
                    <a:lnTo>
                      <a:pt x="104" y="20"/>
                    </a:lnTo>
                    <a:lnTo>
                      <a:pt x="99" y="27"/>
                    </a:lnTo>
                    <a:lnTo>
                      <a:pt x="94" y="35"/>
                    </a:lnTo>
                    <a:lnTo>
                      <a:pt x="87" y="42"/>
                    </a:lnTo>
                    <a:lnTo>
                      <a:pt x="80" y="49"/>
                    </a:lnTo>
                    <a:lnTo>
                      <a:pt x="65" y="61"/>
                    </a:lnTo>
                    <a:lnTo>
                      <a:pt x="47" y="72"/>
                    </a:lnTo>
                    <a:lnTo>
                      <a:pt x="31" y="80"/>
                    </a:lnTo>
                    <a:lnTo>
                      <a:pt x="15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3" y="103"/>
                    </a:lnTo>
                    <a:lnTo>
                      <a:pt x="7" y="113"/>
                    </a:lnTo>
                    <a:lnTo>
                      <a:pt x="14" y="121"/>
                    </a:lnTo>
                    <a:lnTo>
                      <a:pt x="22" y="129"/>
                    </a:lnTo>
                    <a:lnTo>
                      <a:pt x="30" y="136"/>
                    </a:lnTo>
                    <a:lnTo>
                      <a:pt x="39" y="141"/>
                    </a:lnTo>
                    <a:lnTo>
                      <a:pt x="47" y="145"/>
                    </a:lnTo>
                    <a:lnTo>
                      <a:pt x="56" y="147"/>
                    </a:lnTo>
                    <a:lnTo>
                      <a:pt x="56" y="147"/>
                    </a:lnTo>
                    <a:lnTo>
                      <a:pt x="60" y="146"/>
                    </a:lnTo>
                    <a:lnTo>
                      <a:pt x="65" y="145"/>
                    </a:lnTo>
                    <a:lnTo>
                      <a:pt x="73" y="141"/>
                    </a:lnTo>
                    <a:lnTo>
                      <a:pt x="81" y="137"/>
                    </a:lnTo>
                    <a:lnTo>
                      <a:pt x="84" y="136"/>
                    </a:lnTo>
                    <a:lnTo>
                      <a:pt x="89" y="136"/>
                    </a:lnTo>
                    <a:lnTo>
                      <a:pt x="89" y="136"/>
                    </a:lnTo>
                    <a:lnTo>
                      <a:pt x="97" y="137"/>
                    </a:lnTo>
                    <a:lnTo>
                      <a:pt x="105" y="140"/>
                    </a:lnTo>
                    <a:lnTo>
                      <a:pt x="111" y="146"/>
                    </a:lnTo>
                    <a:lnTo>
                      <a:pt x="114" y="153"/>
                    </a:lnTo>
                    <a:lnTo>
                      <a:pt x="118" y="161"/>
                    </a:lnTo>
                    <a:lnTo>
                      <a:pt x="120" y="170"/>
                    </a:lnTo>
                    <a:lnTo>
                      <a:pt x="122" y="191"/>
                    </a:lnTo>
                    <a:lnTo>
                      <a:pt x="125" y="210"/>
                    </a:lnTo>
                    <a:lnTo>
                      <a:pt x="126" y="220"/>
                    </a:lnTo>
                    <a:lnTo>
                      <a:pt x="128" y="228"/>
                    </a:lnTo>
                    <a:lnTo>
                      <a:pt x="131" y="234"/>
                    </a:lnTo>
                    <a:lnTo>
                      <a:pt x="136" y="240"/>
                    </a:lnTo>
                    <a:lnTo>
                      <a:pt x="143" y="244"/>
                    </a:lnTo>
                    <a:lnTo>
                      <a:pt x="151" y="245"/>
                    </a:lnTo>
                    <a:lnTo>
                      <a:pt x="151" y="245"/>
                    </a:lnTo>
                    <a:lnTo>
                      <a:pt x="156" y="244"/>
                    </a:lnTo>
                    <a:lnTo>
                      <a:pt x="160" y="241"/>
                    </a:lnTo>
                    <a:lnTo>
                      <a:pt x="164" y="237"/>
                    </a:lnTo>
                    <a:lnTo>
                      <a:pt x="167" y="232"/>
                    </a:lnTo>
                    <a:lnTo>
                      <a:pt x="172" y="228"/>
                    </a:lnTo>
                    <a:lnTo>
                      <a:pt x="175" y="224"/>
                    </a:lnTo>
                    <a:lnTo>
                      <a:pt x="181" y="221"/>
                    </a:lnTo>
                    <a:lnTo>
                      <a:pt x="187" y="220"/>
                    </a:lnTo>
                    <a:lnTo>
                      <a:pt x="187" y="220"/>
                    </a:lnTo>
                    <a:lnTo>
                      <a:pt x="194" y="221"/>
                    </a:lnTo>
                    <a:lnTo>
                      <a:pt x="198" y="222"/>
                    </a:lnTo>
                    <a:lnTo>
                      <a:pt x="204" y="224"/>
                    </a:lnTo>
                    <a:lnTo>
                      <a:pt x="209" y="226"/>
                    </a:lnTo>
                    <a:lnTo>
                      <a:pt x="218" y="234"/>
                    </a:lnTo>
                    <a:lnTo>
                      <a:pt x="226" y="243"/>
                    </a:lnTo>
                    <a:lnTo>
                      <a:pt x="234" y="251"/>
                    </a:lnTo>
                    <a:lnTo>
                      <a:pt x="243" y="259"/>
                    </a:lnTo>
                    <a:lnTo>
                      <a:pt x="248" y="262"/>
                    </a:lnTo>
                    <a:lnTo>
                      <a:pt x="253" y="264"/>
                    </a:lnTo>
                    <a:lnTo>
                      <a:pt x="259" y="267"/>
                    </a:lnTo>
                    <a:lnTo>
                      <a:pt x="265" y="268"/>
                    </a:lnTo>
                    <a:lnTo>
                      <a:pt x="265" y="268"/>
                    </a:lnTo>
                    <a:lnTo>
                      <a:pt x="280" y="268"/>
                    </a:lnTo>
                    <a:lnTo>
                      <a:pt x="280" y="268"/>
                    </a:lnTo>
                    <a:lnTo>
                      <a:pt x="280" y="268"/>
                    </a:lnTo>
                    <a:lnTo>
                      <a:pt x="282" y="267"/>
                    </a:lnTo>
                    <a:lnTo>
                      <a:pt x="281" y="266"/>
                    </a:lnTo>
                    <a:lnTo>
                      <a:pt x="281" y="266"/>
                    </a:lnTo>
                    <a:lnTo>
                      <a:pt x="281" y="264"/>
                    </a:lnTo>
                    <a:lnTo>
                      <a:pt x="287" y="264"/>
                    </a:lnTo>
                    <a:lnTo>
                      <a:pt x="287" y="264"/>
                    </a:lnTo>
                    <a:lnTo>
                      <a:pt x="294" y="264"/>
                    </a:lnTo>
                    <a:lnTo>
                      <a:pt x="301" y="267"/>
                    </a:lnTo>
                    <a:lnTo>
                      <a:pt x="313" y="274"/>
                    </a:lnTo>
                    <a:lnTo>
                      <a:pt x="319" y="277"/>
                    </a:lnTo>
                    <a:lnTo>
                      <a:pt x="325" y="279"/>
                    </a:lnTo>
                    <a:lnTo>
                      <a:pt x="333" y="282"/>
                    </a:lnTo>
                    <a:lnTo>
                      <a:pt x="342" y="283"/>
                    </a:lnTo>
                    <a:lnTo>
                      <a:pt x="342" y="283"/>
                    </a:lnTo>
                    <a:lnTo>
                      <a:pt x="347" y="282"/>
                    </a:lnTo>
                    <a:lnTo>
                      <a:pt x="350" y="281"/>
                    </a:lnTo>
                    <a:lnTo>
                      <a:pt x="354" y="278"/>
                    </a:lnTo>
                    <a:lnTo>
                      <a:pt x="357" y="276"/>
                    </a:lnTo>
                    <a:lnTo>
                      <a:pt x="362" y="269"/>
                    </a:lnTo>
                    <a:lnTo>
                      <a:pt x="364" y="261"/>
                    </a:lnTo>
                    <a:lnTo>
                      <a:pt x="366" y="251"/>
                    </a:lnTo>
                    <a:lnTo>
                      <a:pt x="367" y="240"/>
                    </a:lnTo>
                    <a:lnTo>
                      <a:pt x="367" y="220"/>
                    </a:lnTo>
                    <a:lnTo>
                      <a:pt x="367" y="220"/>
                    </a:lnTo>
                    <a:lnTo>
                      <a:pt x="369" y="216"/>
                    </a:lnTo>
                    <a:lnTo>
                      <a:pt x="371" y="213"/>
                    </a:lnTo>
                    <a:lnTo>
                      <a:pt x="379" y="207"/>
                    </a:lnTo>
                    <a:lnTo>
                      <a:pt x="386" y="201"/>
                    </a:lnTo>
                    <a:lnTo>
                      <a:pt x="388" y="198"/>
                    </a:lnTo>
                    <a:lnTo>
                      <a:pt x="389" y="194"/>
                    </a:lnTo>
                    <a:lnTo>
                      <a:pt x="389" y="194"/>
                    </a:lnTo>
                    <a:lnTo>
                      <a:pt x="389" y="190"/>
                    </a:lnTo>
                    <a:lnTo>
                      <a:pt x="387" y="186"/>
                    </a:lnTo>
                    <a:lnTo>
                      <a:pt x="385" y="184"/>
                    </a:lnTo>
                    <a:lnTo>
                      <a:pt x="382" y="182"/>
                    </a:lnTo>
                    <a:lnTo>
                      <a:pt x="377" y="178"/>
                    </a:lnTo>
                    <a:lnTo>
                      <a:pt x="375" y="176"/>
                    </a:lnTo>
                    <a:lnTo>
                      <a:pt x="374" y="171"/>
                    </a:lnTo>
                    <a:lnTo>
                      <a:pt x="374" y="171"/>
                    </a:lnTo>
                    <a:lnTo>
                      <a:pt x="357" y="154"/>
                    </a:lnTo>
                    <a:lnTo>
                      <a:pt x="344" y="141"/>
                    </a:lnTo>
                    <a:lnTo>
                      <a:pt x="340" y="136"/>
                    </a:lnTo>
                    <a:lnTo>
                      <a:pt x="339" y="132"/>
                    </a:lnTo>
                    <a:lnTo>
                      <a:pt x="339" y="132"/>
                    </a:lnTo>
                    <a:lnTo>
                      <a:pt x="332" y="132"/>
                    </a:lnTo>
                    <a:lnTo>
                      <a:pt x="326" y="133"/>
                    </a:lnTo>
                    <a:lnTo>
                      <a:pt x="313" y="138"/>
                    </a:lnTo>
                    <a:lnTo>
                      <a:pt x="299" y="145"/>
                    </a:lnTo>
                    <a:lnTo>
                      <a:pt x="288" y="152"/>
                    </a:lnTo>
                    <a:lnTo>
                      <a:pt x="275" y="159"/>
                    </a:lnTo>
                    <a:lnTo>
                      <a:pt x="264" y="165"/>
                    </a:lnTo>
                    <a:lnTo>
                      <a:pt x="252" y="170"/>
                    </a:lnTo>
                    <a:lnTo>
                      <a:pt x="248" y="171"/>
                    </a:lnTo>
                    <a:lnTo>
                      <a:pt x="242" y="171"/>
                    </a:lnTo>
                    <a:lnTo>
                      <a:pt x="242" y="171"/>
                    </a:lnTo>
                    <a:lnTo>
                      <a:pt x="234" y="170"/>
                    </a:lnTo>
                    <a:lnTo>
                      <a:pt x="227" y="168"/>
                    </a:lnTo>
                    <a:lnTo>
                      <a:pt x="220" y="162"/>
                    </a:lnTo>
                    <a:lnTo>
                      <a:pt x="214" y="156"/>
                    </a:lnTo>
                    <a:lnTo>
                      <a:pt x="209" y="148"/>
                    </a:lnTo>
                    <a:lnTo>
                      <a:pt x="205" y="139"/>
                    </a:lnTo>
                    <a:lnTo>
                      <a:pt x="203" y="130"/>
                    </a:lnTo>
                    <a:lnTo>
                      <a:pt x="202" y="121"/>
                    </a:lnTo>
                    <a:lnTo>
                      <a:pt x="202" y="121"/>
                    </a:lnTo>
                    <a:lnTo>
                      <a:pt x="202" y="98"/>
                    </a:lnTo>
                    <a:lnTo>
                      <a:pt x="201" y="83"/>
                    </a:lnTo>
                    <a:lnTo>
                      <a:pt x="197" y="68"/>
                    </a:lnTo>
                    <a:lnTo>
                      <a:pt x="194" y="54"/>
                    </a:lnTo>
                    <a:lnTo>
                      <a:pt x="191" y="48"/>
                    </a:lnTo>
                    <a:lnTo>
                      <a:pt x="188" y="43"/>
                    </a:lnTo>
                    <a:lnTo>
                      <a:pt x="184" y="39"/>
                    </a:lnTo>
                    <a:lnTo>
                      <a:pt x="180" y="35"/>
                    </a:lnTo>
                    <a:lnTo>
                      <a:pt x="175" y="33"/>
                    </a:lnTo>
                    <a:lnTo>
                      <a:pt x="168" y="32"/>
                    </a:lnTo>
                    <a:lnTo>
                      <a:pt x="168" y="32"/>
                    </a:lnTo>
                    <a:lnTo>
                      <a:pt x="153" y="31"/>
                    </a:lnTo>
                    <a:lnTo>
                      <a:pt x="144" y="29"/>
                    </a:lnTo>
                    <a:lnTo>
                      <a:pt x="134" y="25"/>
                    </a:lnTo>
                    <a:lnTo>
                      <a:pt x="125" y="22"/>
                    </a:lnTo>
                    <a:lnTo>
                      <a:pt x="118" y="16"/>
                    </a:lnTo>
                    <a:lnTo>
                      <a:pt x="114" y="12"/>
                    </a:lnTo>
                    <a:lnTo>
                      <a:pt x="112" y="8"/>
                    </a:lnTo>
                    <a:lnTo>
                      <a:pt x="111" y="4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0" y="3"/>
                    </a:lnTo>
                    <a:lnTo>
                      <a:pt x="110" y="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3" name="Freeform 109"/>
              <p:cNvSpPr>
                <a:spLocks/>
              </p:cNvSpPr>
              <p:nvPr/>
            </p:nvSpPr>
            <p:spPr bwMode="auto">
              <a:xfrm>
                <a:off x="7932444" y="6221330"/>
                <a:ext cx="334559" cy="297782"/>
              </a:xfrm>
              <a:custGeom>
                <a:avLst/>
                <a:gdLst/>
                <a:ahLst/>
                <a:cxnLst>
                  <a:cxn ang="0">
                    <a:pos x="3" y="300"/>
                  </a:cxn>
                  <a:cxn ang="0">
                    <a:pos x="1" y="315"/>
                  </a:cxn>
                  <a:cxn ang="0">
                    <a:pos x="9" y="336"/>
                  </a:cxn>
                  <a:cxn ang="0">
                    <a:pos x="42" y="355"/>
                  </a:cxn>
                  <a:cxn ang="0">
                    <a:pos x="71" y="372"/>
                  </a:cxn>
                  <a:cxn ang="0">
                    <a:pos x="70" y="407"/>
                  </a:cxn>
                  <a:cxn ang="0">
                    <a:pos x="73" y="425"/>
                  </a:cxn>
                  <a:cxn ang="0">
                    <a:pos x="88" y="440"/>
                  </a:cxn>
                  <a:cxn ang="0">
                    <a:pos x="135" y="451"/>
                  </a:cxn>
                  <a:cxn ang="0">
                    <a:pos x="149" y="462"/>
                  </a:cxn>
                  <a:cxn ang="0">
                    <a:pos x="162" y="475"/>
                  </a:cxn>
                  <a:cxn ang="0">
                    <a:pos x="178" y="476"/>
                  </a:cxn>
                  <a:cxn ang="0">
                    <a:pos x="200" y="463"/>
                  </a:cxn>
                  <a:cxn ang="0">
                    <a:pos x="225" y="438"/>
                  </a:cxn>
                  <a:cxn ang="0">
                    <a:pos x="242" y="432"/>
                  </a:cxn>
                  <a:cxn ang="0">
                    <a:pos x="246" y="491"/>
                  </a:cxn>
                  <a:cxn ang="0">
                    <a:pos x="269" y="517"/>
                  </a:cxn>
                  <a:cxn ang="0">
                    <a:pos x="292" y="525"/>
                  </a:cxn>
                  <a:cxn ang="0">
                    <a:pos x="339" y="516"/>
                  </a:cxn>
                  <a:cxn ang="0">
                    <a:pos x="356" y="502"/>
                  </a:cxn>
                  <a:cxn ang="0">
                    <a:pos x="374" y="472"/>
                  </a:cxn>
                  <a:cxn ang="0">
                    <a:pos x="405" y="463"/>
                  </a:cxn>
                  <a:cxn ang="0">
                    <a:pos x="463" y="458"/>
                  </a:cxn>
                  <a:cxn ang="0">
                    <a:pos x="497" y="436"/>
                  </a:cxn>
                  <a:cxn ang="0">
                    <a:pos x="506" y="399"/>
                  </a:cxn>
                  <a:cxn ang="0">
                    <a:pos x="496" y="370"/>
                  </a:cxn>
                  <a:cxn ang="0">
                    <a:pos x="499" y="354"/>
                  </a:cxn>
                  <a:cxn ang="0">
                    <a:pos x="513" y="339"/>
                  </a:cxn>
                  <a:cxn ang="0">
                    <a:pos x="536" y="337"/>
                  </a:cxn>
                  <a:cxn ang="0">
                    <a:pos x="530" y="315"/>
                  </a:cxn>
                  <a:cxn ang="0">
                    <a:pos x="500" y="285"/>
                  </a:cxn>
                  <a:cxn ang="0">
                    <a:pos x="465" y="249"/>
                  </a:cxn>
                  <a:cxn ang="0">
                    <a:pos x="455" y="214"/>
                  </a:cxn>
                  <a:cxn ang="0">
                    <a:pos x="437" y="171"/>
                  </a:cxn>
                  <a:cxn ang="0">
                    <a:pos x="414" y="197"/>
                  </a:cxn>
                  <a:cxn ang="0">
                    <a:pos x="398" y="200"/>
                  </a:cxn>
                  <a:cxn ang="0">
                    <a:pos x="364" y="187"/>
                  </a:cxn>
                  <a:cxn ang="0">
                    <a:pos x="361" y="171"/>
                  </a:cxn>
                  <a:cxn ang="0">
                    <a:pos x="367" y="135"/>
                  </a:cxn>
                  <a:cxn ang="0">
                    <a:pos x="358" y="128"/>
                  </a:cxn>
                  <a:cxn ang="0">
                    <a:pos x="358" y="113"/>
                  </a:cxn>
                  <a:cxn ang="0">
                    <a:pos x="381" y="80"/>
                  </a:cxn>
                  <a:cxn ang="0">
                    <a:pos x="408" y="51"/>
                  </a:cxn>
                  <a:cxn ang="0">
                    <a:pos x="389" y="27"/>
                  </a:cxn>
                  <a:cxn ang="0">
                    <a:pos x="340" y="18"/>
                  </a:cxn>
                  <a:cxn ang="0">
                    <a:pos x="293" y="4"/>
                  </a:cxn>
                  <a:cxn ang="0">
                    <a:pos x="263" y="5"/>
                  </a:cxn>
                  <a:cxn ang="0">
                    <a:pos x="244" y="23"/>
                  </a:cxn>
                  <a:cxn ang="0">
                    <a:pos x="245" y="46"/>
                  </a:cxn>
                  <a:cxn ang="0">
                    <a:pos x="257" y="69"/>
                  </a:cxn>
                  <a:cxn ang="0">
                    <a:pos x="260" y="89"/>
                  </a:cxn>
                  <a:cxn ang="0">
                    <a:pos x="245" y="107"/>
                  </a:cxn>
                  <a:cxn ang="0">
                    <a:pos x="191" y="119"/>
                  </a:cxn>
                  <a:cxn ang="0">
                    <a:pos x="157" y="124"/>
                  </a:cxn>
                  <a:cxn ang="0">
                    <a:pos x="129" y="139"/>
                  </a:cxn>
                  <a:cxn ang="0">
                    <a:pos x="36" y="182"/>
                  </a:cxn>
                  <a:cxn ang="0">
                    <a:pos x="2" y="208"/>
                  </a:cxn>
                  <a:cxn ang="0">
                    <a:pos x="2" y="219"/>
                  </a:cxn>
                  <a:cxn ang="0">
                    <a:pos x="23" y="234"/>
                  </a:cxn>
                  <a:cxn ang="0">
                    <a:pos x="42" y="248"/>
                  </a:cxn>
                  <a:cxn ang="0">
                    <a:pos x="43" y="261"/>
                  </a:cxn>
                  <a:cxn ang="0">
                    <a:pos x="34" y="277"/>
                  </a:cxn>
                  <a:cxn ang="0">
                    <a:pos x="3" y="296"/>
                  </a:cxn>
                </a:cxnLst>
                <a:rect l="0" t="0" r="r" b="b"/>
                <a:pathLst>
                  <a:path w="536" h="525">
                    <a:moveTo>
                      <a:pt x="7" y="293"/>
                    </a:moveTo>
                    <a:lnTo>
                      <a:pt x="7" y="293"/>
                    </a:lnTo>
                    <a:lnTo>
                      <a:pt x="7" y="296"/>
                    </a:lnTo>
                    <a:lnTo>
                      <a:pt x="3" y="300"/>
                    </a:lnTo>
                    <a:lnTo>
                      <a:pt x="1" y="304"/>
                    </a:lnTo>
                    <a:lnTo>
                      <a:pt x="0" y="307"/>
                    </a:lnTo>
                    <a:lnTo>
                      <a:pt x="0" y="307"/>
                    </a:lnTo>
                    <a:lnTo>
                      <a:pt x="1" y="315"/>
                    </a:lnTo>
                    <a:lnTo>
                      <a:pt x="2" y="321"/>
                    </a:lnTo>
                    <a:lnTo>
                      <a:pt x="3" y="326"/>
                    </a:lnTo>
                    <a:lnTo>
                      <a:pt x="7" y="331"/>
                    </a:lnTo>
                    <a:lnTo>
                      <a:pt x="9" y="336"/>
                    </a:lnTo>
                    <a:lnTo>
                      <a:pt x="13" y="339"/>
                    </a:lnTo>
                    <a:lnTo>
                      <a:pt x="22" y="346"/>
                    </a:lnTo>
                    <a:lnTo>
                      <a:pt x="32" y="350"/>
                    </a:lnTo>
                    <a:lnTo>
                      <a:pt x="42" y="355"/>
                    </a:lnTo>
                    <a:lnTo>
                      <a:pt x="63" y="362"/>
                    </a:lnTo>
                    <a:lnTo>
                      <a:pt x="63" y="362"/>
                    </a:lnTo>
                    <a:lnTo>
                      <a:pt x="68" y="367"/>
                    </a:lnTo>
                    <a:lnTo>
                      <a:pt x="71" y="372"/>
                    </a:lnTo>
                    <a:lnTo>
                      <a:pt x="72" y="379"/>
                    </a:lnTo>
                    <a:lnTo>
                      <a:pt x="73" y="385"/>
                    </a:lnTo>
                    <a:lnTo>
                      <a:pt x="71" y="400"/>
                    </a:lnTo>
                    <a:lnTo>
                      <a:pt x="70" y="407"/>
                    </a:lnTo>
                    <a:lnTo>
                      <a:pt x="70" y="414"/>
                    </a:lnTo>
                    <a:lnTo>
                      <a:pt x="70" y="414"/>
                    </a:lnTo>
                    <a:lnTo>
                      <a:pt x="71" y="420"/>
                    </a:lnTo>
                    <a:lnTo>
                      <a:pt x="73" y="425"/>
                    </a:lnTo>
                    <a:lnTo>
                      <a:pt x="76" y="430"/>
                    </a:lnTo>
                    <a:lnTo>
                      <a:pt x="79" y="433"/>
                    </a:lnTo>
                    <a:lnTo>
                      <a:pt x="84" y="437"/>
                    </a:lnTo>
                    <a:lnTo>
                      <a:pt x="88" y="440"/>
                    </a:lnTo>
                    <a:lnTo>
                      <a:pt x="99" y="445"/>
                    </a:lnTo>
                    <a:lnTo>
                      <a:pt x="111" y="448"/>
                    </a:lnTo>
                    <a:lnTo>
                      <a:pt x="123" y="449"/>
                    </a:lnTo>
                    <a:lnTo>
                      <a:pt x="135" y="451"/>
                    </a:lnTo>
                    <a:lnTo>
                      <a:pt x="147" y="451"/>
                    </a:lnTo>
                    <a:lnTo>
                      <a:pt x="147" y="451"/>
                    </a:lnTo>
                    <a:lnTo>
                      <a:pt x="148" y="458"/>
                    </a:lnTo>
                    <a:lnTo>
                      <a:pt x="149" y="462"/>
                    </a:lnTo>
                    <a:lnTo>
                      <a:pt x="152" y="467"/>
                    </a:lnTo>
                    <a:lnTo>
                      <a:pt x="154" y="470"/>
                    </a:lnTo>
                    <a:lnTo>
                      <a:pt x="158" y="474"/>
                    </a:lnTo>
                    <a:lnTo>
                      <a:pt x="162" y="475"/>
                    </a:lnTo>
                    <a:lnTo>
                      <a:pt x="167" y="476"/>
                    </a:lnTo>
                    <a:lnTo>
                      <a:pt x="172" y="477"/>
                    </a:lnTo>
                    <a:lnTo>
                      <a:pt x="172" y="477"/>
                    </a:lnTo>
                    <a:lnTo>
                      <a:pt x="178" y="476"/>
                    </a:lnTo>
                    <a:lnTo>
                      <a:pt x="184" y="475"/>
                    </a:lnTo>
                    <a:lnTo>
                      <a:pt x="188" y="472"/>
                    </a:lnTo>
                    <a:lnTo>
                      <a:pt x="192" y="470"/>
                    </a:lnTo>
                    <a:lnTo>
                      <a:pt x="200" y="463"/>
                    </a:lnTo>
                    <a:lnTo>
                      <a:pt x="207" y="456"/>
                    </a:lnTo>
                    <a:lnTo>
                      <a:pt x="213" y="448"/>
                    </a:lnTo>
                    <a:lnTo>
                      <a:pt x="221" y="440"/>
                    </a:lnTo>
                    <a:lnTo>
                      <a:pt x="225" y="438"/>
                    </a:lnTo>
                    <a:lnTo>
                      <a:pt x="230" y="436"/>
                    </a:lnTo>
                    <a:lnTo>
                      <a:pt x="236" y="433"/>
                    </a:lnTo>
                    <a:lnTo>
                      <a:pt x="242" y="432"/>
                    </a:lnTo>
                    <a:lnTo>
                      <a:pt x="242" y="432"/>
                    </a:lnTo>
                    <a:lnTo>
                      <a:pt x="242" y="477"/>
                    </a:lnTo>
                    <a:lnTo>
                      <a:pt x="242" y="477"/>
                    </a:lnTo>
                    <a:lnTo>
                      <a:pt x="244" y="484"/>
                    </a:lnTo>
                    <a:lnTo>
                      <a:pt x="246" y="491"/>
                    </a:lnTo>
                    <a:lnTo>
                      <a:pt x="249" y="497"/>
                    </a:lnTo>
                    <a:lnTo>
                      <a:pt x="254" y="501"/>
                    </a:lnTo>
                    <a:lnTo>
                      <a:pt x="264" y="512"/>
                    </a:lnTo>
                    <a:lnTo>
                      <a:pt x="269" y="517"/>
                    </a:lnTo>
                    <a:lnTo>
                      <a:pt x="271" y="524"/>
                    </a:lnTo>
                    <a:lnTo>
                      <a:pt x="271" y="524"/>
                    </a:lnTo>
                    <a:lnTo>
                      <a:pt x="282" y="525"/>
                    </a:lnTo>
                    <a:lnTo>
                      <a:pt x="292" y="525"/>
                    </a:lnTo>
                    <a:lnTo>
                      <a:pt x="305" y="525"/>
                    </a:lnTo>
                    <a:lnTo>
                      <a:pt x="318" y="524"/>
                    </a:lnTo>
                    <a:lnTo>
                      <a:pt x="332" y="520"/>
                    </a:lnTo>
                    <a:lnTo>
                      <a:pt x="339" y="516"/>
                    </a:lnTo>
                    <a:lnTo>
                      <a:pt x="345" y="513"/>
                    </a:lnTo>
                    <a:lnTo>
                      <a:pt x="352" y="508"/>
                    </a:lnTo>
                    <a:lnTo>
                      <a:pt x="356" y="502"/>
                    </a:lnTo>
                    <a:lnTo>
                      <a:pt x="356" y="502"/>
                    </a:lnTo>
                    <a:lnTo>
                      <a:pt x="359" y="492"/>
                    </a:lnTo>
                    <a:lnTo>
                      <a:pt x="363" y="484"/>
                    </a:lnTo>
                    <a:lnTo>
                      <a:pt x="368" y="478"/>
                    </a:lnTo>
                    <a:lnTo>
                      <a:pt x="374" y="472"/>
                    </a:lnTo>
                    <a:lnTo>
                      <a:pt x="381" y="469"/>
                    </a:lnTo>
                    <a:lnTo>
                      <a:pt x="389" y="467"/>
                    </a:lnTo>
                    <a:lnTo>
                      <a:pt x="397" y="464"/>
                    </a:lnTo>
                    <a:lnTo>
                      <a:pt x="405" y="463"/>
                    </a:lnTo>
                    <a:lnTo>
                      <a:pt x="422" y="462"/>
                    </a:lnTo>
                    <a:lnTo>
                      <a:pt x="439" y="461"/>
                    </a:lnTo>
                    <a:lnTo>
                      <a:pt x="456" y="459"/>
                    </a:lnTo>
                    <a:lnTo>
                      <a:pt x="463" y="458"/>
                    </a:lnTo>
                    <a:lnTo>
                      <a:pt x="470" y="454"/>
                    </a:lnTo>
                    <a:lnTo>
                      <a:pt x="470" y="454"/>
                    </a:lnTo>
                    <a:lnTo>
                      <a:pt x="484" y="446"/>
                    </a:lnTo>
                    <a:lnTo>
                      <a:pt x="497" y="436"/>
                    </a:lnTo>
                    <a:lnTo>
                      <a:pt x="522" y="417"/>
                    </a:lnTo>
                    <a:lnTo>
                      <a:pt x="522" y="417"/>
                    </a:lnTo>
                    <a:lnTo>
                      <a:pt x="514" y="410"/>
                    </a:lnTo>
                    <a:lnTo>
                      <a:pt x="506" y="399"/>
                    </a:lnTo>
                    <a:lnTo>
                      <a:pt x="501" y="393"/>
                    </a:lnTo>
                    <a:lnTo>
                      <a:pt x="499" y="386"/>
                    </a:lnTo>
                    <a:lnTo>
                      <a:pt x="497" y="378"/>
                    </a:lnTo>
                    <a:lnTo>
                      <a:pt x="496" y="370"/>
                    </a:lnTo>
                    <a:lnTo>
                      <a:pt x="496" y="370"/>
                    </a:lnTo>
                    <a:lnTo>
                      <a:pt x="496" y="364"/>
                    </a:lnTo>
                    <a:lnTo>
                      <a:pt x="497" y="360"/>
                    </a:lnTo>
                    <a:lnTo>
                      <a:pt x="499" y="354"/>
                    </a:lnTo>
                    <a:lnTo>
                      <a:pt x="501" y="349"/>
                    </a:lnTo>
                    <a:lnTo>
                      <a:pt x="505" y="345"/>
                    </a:lnTo>
                    <a:lnTo>
                      <a:pt x="508" y="341"/>
                    </a:lnTo>
                    <a:lnTo>
                      <a:pt x="513" y="339"/>
                    </a:lnTo>
                    <a:lnTo>
                      <a:pt x="519" y="337"/>
                    </a:lnTo>
                    <a:lnTo>
                      <a:pt x="519" y="337"/>
                    </a:lnTo>
                    <a:lnTo>
                      <a:pt x="536" y="337"/>
                    </a:lnTo>
                    <a:lnTo>
                      <a:pt x="536" y="337"/>
                    </a:lnTo>
                    <a:lnTo>
                      <a:pt x="536" y="337"/>
                    </a:lnTo>
                    <a:lnTo>
                      <a:pt x="536" y="329"/>
                    </a:lnTo>
                    <a:lnTo>
                      <a:pt x="534" y="322"/>
                    </a:lnTo>
                    <a:lnTo>
                      <a:pt x="530" y="315"/>
                    </a:lnTo>
                    <a:lnTo>
                      <a:pt x="526" y="308"/>
                    </a:lnTo>
                    <a:lnTo>
                      <a:pt x="520" y="302"/>
                    </a:lnTo>
                    <a:lnTo>
                      <a:pt x="514" y="296"/>
                    </a:lnTo>
                    <a:lnTo>
                      <a:pt x="500" y="285"/>
                    </a:lnTo>
                    <a:lnTo>
                      <a:pt x="486" y="273"/>
                    </a:lnTo>
                    <a:lnTo>
                      <a:pt x="475" y="262"/>
                    </a:lnTo>
                    <a:lnTo>
                      <a:pt x="469" y="256"/>
                    </a:lnTo>
                    <a:lnTo>
                      <a:pt x="465" y="249"/>
                    </a:lnTo>
                    <a:lnTo>
                      <a:pt x="461" y="241"/>
                    </a:lnTo>
                    <a:lnTo>
                      <a:pt x="459" y="233"/>
                    </a:lnTo>
                    <a:lnTo>
                      <a:pt x="459" y="233"/>
                    </a:lnTo>
                    <a:lnTo>
                      <a:pt x="455" y="214"/>
                    </a:lnTo>
                    <a:lnTo>
                      <a:pt x="451" y="197"/>
                    </a:lnTo>
                    <a:lnTo>
                      <a:pt x="445" y="184"/>
                    </a:lnTo>
                    <a:lnTo>
                      <a:pt x="437" y="171"/>
                    </a:lnTo>
                    <a:lnTo>
                      <a:pt x="437" y="171"/>
                    </a:lnTo>
                    <a:lnTo>
                      <a:pt x="431" y="179"/>
                    </a:lnTo>
                    <a:lnTo>
                      <a:pt x="423" y="189"/>
                    </a:lnTo>
                    <a:lnTo>
                      <a:pt x="419" y="194"/>
                    </a:lnTo>
                    <a:lnTo>
                      <a:pt x="414" y="197"/>
                    </a:lnTo>
                    <a:lnTo>
                      <a:pt x="409" y="200"/>
                    </a:lnTo>
                    <a:lnTo>
                      <a:pt x="404" y="201"/>
                    </a:lnTo>
                    <a:lnTo>
                      <a:pt x="404" y="201"/>
                    </a:lnTo>
                    <a:lnTo>
                      <a:pt x="398" y="200"/>
                    </a:lnTo>
                    <a:lnTo>
                      <a:pt x="391" y="199"/>
                    </a:lnTo>
                    <a:lnTo>
                      <a:pt x="376" y="194"/>
                    </a:lnTo>
                    <a:lnTo>
                      <a:pt x="370" y="191"/>
                    </a:lnTo>
                    <a:lnTo>
                      <a:pt x="364" y="187"/>
                    </a:lnTo>
                    <a:lnTo>
                      <a:pt x="361" y="182"/>
                    </a:lnTo>
                    <a:lnTo>
                      <a:pt x="360" y="179"/>
                    </a:lnTo>
                    <a:lnTo>
                      <a:pt x="360" y="179"/>
                    </a:lnTo>
                    <a:lnTo>
                      <a:pt x="361" y="171"/>
                    </a:lnTo>
                    <a:lnTo>
                      <a:pt x="362" y="164"/>
                    </a:lnTo>
                    <a:lnTo>
                      <a:pt x="367" y="149"/>
                    </a:lnTo>
                    <a:lnTo>
                      <a:pt x="367" y="149"/>
                    </a:lnTo>
                    <a:lnTo>
                      <a:pt x="367" y="135"/>
                    </a:lnTo>
                    <a:lnTo>
                      <a:pt x="367" y="135"/>
                    </a:lnTo>
                    <a:lnTo>
                      <a:pt x="367" y="135"/>
                    </a:lnTo>
                    <a:lnTo>
                      <a:pt x="362" y="132"/>
                    </a:lnTo>
                    <a:lnTo>
                      <a:pt x="358" y="128"/>
                    </a:lnTo>
                    <a:lnTo>
                      <a:pt x="356" y="126"/>
                    </a:lnTo>
                    <a:lnTo>
                      <a:pt x="356" y="124"/>
                    </a:lnTo>
                    <a:lnTo>
                      <a:pt x="356" y="124"/>
                    </a:lnTo>
                    <a:lnTo>
                      <a:pt x="358" y="113"/>
                    </a:lnTo>
                    <a:lnTo>
                      <a:pt x="361" y="103"/>
                    </a:lnTo>
                    <a:lnTo>
                      <a:pt x="366" y="95"/>
                    </a:lnTo>
                    <a:lnTo>
                      <a:pt x="372" y="87"/>
                    </a:lnTo>
                    <a:lnTo>
                      <a:pt x="381" y="80"/>
                    </a:lnTo>
                    <a:lnTo>
                      <a:pt x="389" y="73"/>
                    </a:lnTo>
                    <a:lnTo>
                      <a:pt x="407" y="62"/>
                    </a:lnTo>
                    <a:lnTo>
                      <a:pt x="407" y="62"/>
                    </a:lnTo>
                    <a:lnTo>
                      <a:pt x="408" y="51"/>
                    </a:lnTo>
                    <a:lnTo>
                      <a:pt x="406" y="43"/>
                    </a:lnTo>
                    <a:lnTo>
                      <a:pt x="401" y="36"/>
                    </a:lnTo>
                    <a:lnTo>
                      <a:pt x="395" y="32"/>
                    </a:lnTo>
                    <a:lnTo>
                      <a:pt x="389" y="27"/>
                    </a:lnTo>
                    <a:lnTo>
                      <a:pt x="381" y="25"/>
                    </a:lnTo>
                    <a:lnTo>
                      <a:pt x="371" y="23"/>
                    </a:lnTo>
                    <a:lnTo>
                      <a:pt x="361" y="20"/>
                    </a:lnTo>
                    <a:lnTo>
                      <a:pt x="340" y="18"/>
                    </a:lnTo>
                    <a:lnTo>
                      <a:pt x="318" y="14"/>
                    </a:lnTo>
                    <a:lnTo>
                      <a:pt x="309" y="12"/>
                    </a:lnTo>
                    <a:lnTo>
                      <a:pt x="300" y="9"/>
                    </a:lnTo>
                    <a:lnTo>
                      <a:pt x="293" y="4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70" y="3"/>
                    </a:lnTo>
                    <a:lnTo>
                      <a:pt x="263" y="5"/>
                    </a:lnTo>
                    <a:lnTo>
                      <a:pt x="256" y="8"/>
                    </a:lnTo>
                    <a:lnTo>
                      <a:pt x="251" y="12"/>
                    </a:lnTo>
                    <a:lnTo>
                      <a:pt x="246" y="17"/>
                    </a:lnTo>
                    <a:lnTo>
                      <a:pt x="244" y="23"/>
                    </a:lnTo>
                    <a:lnTo>
                      <a:pt x="242" y="28"/>
                    </a:lnTo>
                    <a:lnTo>
                      <a:pt x="242" y="28"/>
                    </a:lnTo>
                    <a:lnTo>
                      <a:pt x="244" y="39"/>
                    </a:lnTo>
                    <a:lnTo>
                      <a:pt x="245" y="46"/>
                    </a:lnTo>
                    <a:lnTo>
                      <a:pt x="248" y="52"/>
                    </a:lnTo>
                    <a:lnTo>
                      <a:pt x="252" y="57"/>
                    </a:lnTo>
                    <a:lnTo>
                      <a:pt x="255" y="63"/>
                    </a:lnTo>
                    <a:lnTo>
                      <a:pt x="257" y="69"/>
                    </a:lnTo>
                    <a:lnTo>
                      <a:pt x="260" y="74"/>
                    </a:lnTo>
                    <a:lnTo>
                      <a:pt x="261" y="84"/>
                    </a:lnTo>
                    <a:lnTo>
                      <a:pt x="261" y="84"/>
                    </a:lnTo>
                    <a:lnTo>
                      <a:pt x="260" y="89"/>
                    </a:lnTo>
                    <a:lnTo>
                      <a:pt x="257" y="94"/>
                    </a:lnTo>
                    <a:lnTo>
                      <a:pt x="254" y="98"/>
                    </a:lnTo>
                    <a:lnTo>
                      <a:pt x="249" y="103"/>
                    </a:lnTo>
                    <a:lnTo>
                      <a:pt x="245" y="107"/>
                    </a:lnTo>
                    <a:lnTo>
                      <a:pt x="238" y="109"/>
                    </a:lnTo>
                    <a:lnTo>
                      <a:pt x="224" y="113"/>
                    </a:lnTo>
                    <a:lnTo>
                      <a:pt x="208" y="117"/>
                    </a:lnTo>
                    <a:lnTo>
                      <a:pt x="191" y="119"/>
                    </a:lnTo>
                    <a:lnTo>
                      <a:pt x="176" y="121"/>
                    </a:lnTo>
                    <a:lnTo>
                      <a:pt x="162" y="124"/>
                    </a:lnTo>
                    <a:lnTo>
                      <a:pt x="162" y="124"/>
                    </a:lnTo>
                    <a:lnTo>
                      <a:pt x="157" y="124"/>
                    </a:lnTo>
                    <a:lnTo>
                      <a:pt x="153" y="125"/>
                    </a:lnTo>
                    <a:lnTo>
                      <a:pt x="145" y="128"/>
                    </a:lnTo>
                    <a:lnTo>
                      <a:pt x="138" y="133"/>
                    </a:lnTo>
                    <a:lnTo>
                      <a:pt x="129" y="139"/>
                    </a:lnTo>
                    <a:lnTo>
                      <a:pt x="129" y="139"/>
                    </a:lnTo>
                    <a:lnTo>
                      <a:pt x="102" y="150"/>
                    </a:lnTo>
                    <a:lnTo>
                      <a:pt x="58" y="171"/>
                    </a:lnTo>
                    <a:lnTo>
                      <a:pt x="36" y="182"/>
                    </a:lnTo>
                    <a:lnTo>
                      <a:pt x="18" y="194"/>
                    </a:lnTo>
                    <a:lnTo>
                      <a:pt x="11" y="199"/>
                    </a:lnTo>
                    <a:lnTo>
                      <a:pt x="5" y="204"/>
                    </a:lnTo>
                    <a:lnTo>
                      <a:pt x="2" y="208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1" y="216"/>
                    </a:lnTo>
                    <a:lnTo>
                      <a:pt x="2" y="219"/>
                    </a:lnTo>
                    <a:lnTo>
                      <a:pt x="4" y="222"/>
                    </a:lnTo>
                    <a:lnTo>
                      <a:pt x="7" y="225"/>
                    </a:lnTo>
                    <a:lnTo>
                      <a:pt x="15" y="230"/>
                    </a:lnTo>
                    <a:lnTo>
                      <a:pt x="23" y="234"/>
                    </a:lnTo>
                    <a:lnTo>
                      <a:pt x="31" y="238"/>
                    </a:lnTo>
                    <a:lnTo>
                      <a:pt x="38" y="242"/>
                    </a:lnTo>
                    <a:lnTo>
                      <a:pt x="40" y="246"/>
                    </a:lnTo>
                    <a:lnTo>
                      <a:pt x="42" y="248"/>
                    </a:lnTo>
                    <a:lnTo>
                      <a:pt x="43" y="252"/>
                    </a:lnTo>
                    <a:lnTo>
                      <a:pt x="45" y="256"/>
                    </a:lnTo>
                    <a:lnTo>
                      <a:pt x="45" y="256"/>
                    </a:lnTo>
                    <a:lnTo>
                      <a:pt x="43" y="261"/>
                    </a:lnTo>
                    <a:lnTo>
                      <a:pt x="43" y="265"/>
                    </a:lnTo>
                    <a:lnTo>
                      <a:pt x="41" y="269"/>
                    </a:lnTo>
                    <a:lnTo>
                      <a:pt x="40" y="272"/>
                    </a:lnTo>
                    <a:lnTo>
                      <a:pt x="34" y="277"/>
                    </a:lnTo>
                    <a:lnTo>
                      <a:pt x="28" y="280"/>
                    </a:lnTo>
                    <a:lnTo>
                      <a:pt x="15" y="286"/>
                    </a:lnTo>
                    <a:lnTo>
                      <a:pt x="9" y="291"/>
                    </a:lnTo>
                    <a:lnTo>
                      <a:pt x="3" y="296"/>
                    </a:lnTo>
                    <a:lnTo>
                      <a:pt x="3" y="296"/>
                    </a:lnTo>
                    <a:lnTo>
                      <a:pt x="7" y="293"/>
                    </a:lnTo>
                    <a:lnTo>
                      <a:pt x="7" y="29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4" name="Freeform 110"/>
              <p:cNvSpPr>
                <a:spLocks/>
              </p:cNvSpPr>
              <p:nvPr/>
            </p:nvSpPr>
            <p:spPr bwMode="auto">
              <a:xfrm>
                <a:off x="8756359" y="5609914"/>
                <a:ext cx="905058" cy="751815"/>
              </a:xfrm>
              <a:custGeom>
                <a:avLst/>
                <a:gdLst/>
                <a:ahLst/>
                <a:cxnLst>
                  <a:cxn ang="0">
                    <a:pos x="1333" y="253"/>
                  </a:cxn>
                  <a:cxn ang="0">
                    <a:pos x="1249" y="99"/>
                  </a:cxn>
                  <a:cxn ang="0">
                    <a:pos x="1249" y="44"/>
                  </a:cxn>
                  <a:cxn ang="0">
                    <a:pos x="1216" y="22"/>
                  </a:cxn>
                  <a:cxn ang="0">
                    <a:pos x="1142" y="128"/>
                  </a:cxn>
                  <a:cxn ang="0">
                    <a:pos x="1113" y="165"/>
                  </a:cxn>
                  <a:cxn ang="0">
                    <a:pos x="1065" y="159"/>
                  </a:cxn>
                  <a:cxn ang="0">
                    <a:pos x="1014" y="138"/>
                  </a:cxn>
                  <a:cxn ang="0">
                    <a:pos x="954" y="157"/>
                  </a:cxn>
                  <a:cxn ang="0">
                    <a:pos x="908" y="156"/>
                  </a:cxn>
                  <a:cxn ang="0">
                    <a:pos x="841" y="193"/>
                  </a:cxn>
                  <a:cxn ang="0">
                    <a:pos x="803" y="228"/>
                  </a:cxn>
                  <a:cxn ang="0">
                    <a:pos x="736" y="275"/>
                  </a:cxn>
                  <a:cxn ang="0">
                    <a:pos x="731" y="325"/>
                  </a:cxn>
                  <a:cxn ang="0">
                    <a:pos x="766" y="384"/>
                  </a:cxn>
                  <a:cxn ang="0">
                    <a:pos x="762" y="473"/>
                  </a:cxn>
                  <a:cxn ang="0">
                    <a:pos x="804" y="531"/>
                  </a:cxn>
                  <a:cxn ang="0">
                    <a:pos x="799" y="443"/>
                  </a:cxn>
                  <a:cxn ang="0">
                    <a:pos x="828" y="382"/>
                  </a:cxn>
                  <a:cxn ang="0">
                    <a:pos x="864" y="543"/>
                  </a:cxn>
                  <a:cxn ang="0">
                    <a:pos x="891" y="634"/>
                  </a:cxn>
                  <a:cxn ang="0">
                    <a:pos x="854" y="684"/>
                  </a:cxn>
                  <a:cxn ang="0">
                    <a:pos x="858" y="716"/>
                  </a:cxn>
                  <a:cxn ang="0">
                    <a:pos x="872" y="749"/>
                  </a:cxn>
                  <a:cxn ang="0">
                    <a:pos x="816" y="846"/>
                  </a:cxn>
                  <a:cxn ang="0">
                    <a:pos x="740" y="903"/>
                  </a:cxn>
                  <a:cxn ang="0">
                    <a:pos x="689" y="955"/>
                  </a:cxn>
                  <a:cxn ang="0">
                    <a:pos x="668" y="1059"/>
                  </a:cxn>
                  <a:cxn ang="0">
                    <a:pos x="553" y="1120"/>
                  </a:cxn>
                  <a:cxn ang="0">
                    <a:pos x="509" y="1180"/>
                  </a:cxn>
                  <a:cxn ang="0">
                    <a:pos x="492" y="1160"/>
                  </a:cxn>
                  <a:cxn ang="0">
                    <a:pos x="445" y="1142"/>
                  </a:cxn>
                  <a:cxn ang="0">
                    <a:pos x="399" y="1085"/>
                  </a:cxn>
                  <a:cxn ang="0">
                    <a:pos x="332" y="1045"/>
                  </a:cxn>
                  <a:cxn ang="0">
                    <a:pos x="269" y="1025"/>
                  </a:cxn>
                  <a:cxn ang="0">
                    <a:pos x="155" y="976"/>
                  </a:cxn>
                  <a:cxn ang="0">
                    <a:pos x="122" y="912"/>
                  </a:cxn>
                  <a:cxn ang="0">
                    <a:pos x="64" y="961"/>
                  </a:cxn>
                  <a:cxn ang="0">
                    <a:pos x="9" y="1009"/>
                  </a:cxn>
                  <a:cxn ang="0">
                    <a:pos x="0" y="1058"/>
                  </a:cxn>
                  <a:cxn ang="0">
                    <a:pos x="36" y="1119"/>
                  </a:cxn>
                  <a:cxn ang="0">
                    <a:pos x="354" y="1197"/>
                  </a:cxn>
                  <a:cxn ang="0">
                    <a:pos x="429" y="1317"/>
                  </a:cxn>
                  <a:cxn ang="0">
                    <a:pos x="532" y="1320"/>
                  </a:cxn>
                  <a:cxn ang="0">
                    <a:pos x="693" y="1244"/>
                  </a:cxn>
                  <a:cxn ang="0">
                    <a:pos x="829" y="1268"/>
                  </a:cxn>
                  <a:cxn ang="0">
                    <a:pos x="889" y="1266"/>
                  </a:cxn>
                  <a:cxn ang="0">
                    <a:pos x="941" y="1197"/>
                  </a:cxn>
                  <a:cxn ang="0">
                    <a:pos x="903" y="1157"/>
                  </a:cxn>
                  <a:cxn ang="0">
                    <a:pos x="916" y="1096"/>
                  </a:cxn>
                  <a:cxn ang="0">
                    <a:pos x="904" y="1046"/>
                  </a:cxn>
                  <a:cxn ang="0">
                    <a:pos x="979" y="1023"/>
                  </a:cxn>
                  <a:cxn ang="0">
                    <a:pos x="1033" y="981"/>
                  </a:cxn>
                  <a:cxn ang="0">
                    <a:pos x="1105" y="964"/>
                  </a:cxn>
                  <a:cxn ang="0">
                    <a:pos x="1149" y="893"/>
                  </a:cxn>
                  <a:cxn ang="0">
                    <a:pos x="1216" y="811"/>
                  </a:cxn>
                  <a:cxn ang="0">
                    <a:pos x="1325" y="715"/>
                  </a:cxn>
                  <a:cxn ang="0">
                    <a:pos x="1312" y="638"/>
                  </a:cxn>
                  <a:cxn ang="0">
                    <a:pos x="1267" y="579"/>
                  </a:cxn>
                  <a:cxn ang="0">
                    <a:pos x="1319" y="520"/>
                  </a:cxn>
                  <a:cxn ang="0">
                    <a:pos x="1400" y="386"/>
                  </a:cxn>
                  <a:cxn ang="0">
                    <a:pos x="1452" y="324"/>
                  </a:cxn>
                </a:cxnLst>
                <a:rect l="0" t="0" r="r" b="b"/>
                <a:pathLst>
                  <a:path w="1452" h="1328">
                    <a:moveTo>
                      <a:pt x="1407" y="272"/>
                    </a:moveTo>
                    <a:lnTo>
                      <a:pt x="1407" y="272"/>
                    </a:lnTo>
                    <a:lnTo>
                      <a:pt x="1397" y="265"/>
                    </a:lnTo>
                    <a:lnTo>
                      <a:pt x="1389" y="261"/>
                    </a:lnTo>
                    <a:lnTo>
                      <a:pt x="1381" y="259"/>
                    </a:lnTo>
                    <a:lnTo>
                      <a:pt x="1373" y="258"/>
                    </a:lnTo>
                    <a:lnTo>
                      <a:pt x="1355" y="258"/>
                    </a:lnTo>
                    <a:lnTo>
                      <a:pt x="1345" y="257"/>
                    </a:lnTo>
                    <a:lnTo>
                      <a:pt x="1333" y="253"/>
                    </a:lnTo>
                    <a:lnTo>
                      <a:pt x="1333" y="253"/>
                    </a:lnTo>
                    <a:lnTo>
                      <a:pt x="1320" y="225"/>
                    </a:lnTo>
                    <a:lnTo>
                      <a:pt x="1310" y="202"/>
                    </a:lnTo>
                    <a:lnTo>
                      <a:pt x="1304" y="187"/>
                    </a:lnTo>
                    <a:lnTo>
                      <a:pt x="1304" y="187"/>
                    </a:lnTo>
                    <a:lnTo>
                      <a:pt x="1295" y="166"/>
                    </a:lnTo>
                    <a:lnTo>
                      <a:pt x="1285" y="149"/>
                    </a:lnTo>
                    <a:lnTo>
                      <a:pt x="1261" y="109"/>
                    </a:lnTo>
                    <a:lnTo>
                      <a:pt x="1261" y="109"/>
                    </a:lnTo>
                    <a:lnTo>
                      <a:pt x="1255" y="105"/>
                    </a:lnTo>
                    <a:lnTo>
                      <a:pt x="1249" y="99"/>
                    </a:lnTo>
                    <a:lnTo>
                      <a:pt x="1246" y="96"/>
                    </a:lnTo>
                    <a:lnTo>
                      <a:pt x="1243" y="91"/>
                    </a:lnTo>
                    <a:lnTo>
                      <a:pt x="1242" y="86"/>
                    </a:lnTo>
                    <a:lnTo>
                      <a:pt x="1241" y="81"/>
                    </a:lnTo>
                    <a:lnTo>
                      <a:pt x="1241" y="81"/>
                    </a:lnTo>
                    <a:lnTo>
                      <a:pt x="1241" y="68"/>
                    </a:lnTo>
                    <a:lnTo>
                      <a:pt x="1242" y="61"/>
                    </a:lnTo>
                    <a:lnTo>
                      <a:pt x="1243" y="54"/>
                    </a:lnTo>
                    <a:lnTo>
                      <a:pt x="1246" y="48"/>
                    </a:lnTo>
                    <a:lnTo>
                      <a:pt x="1249" y="44"/>
                    </a:lnTo>
                    <a:lnTo>
                      <a:pt x="1254" y="40"/>
                    </a:lnTo>
                    <a:lnTo>
                      <a:pt x="1261" y="39"/>
                    </a:lnTo>
                    <a:lnTo>
                      <a:pt x="1267" y="17"/>
                    </a:lnTo>
                    <a:lnTo>
                      <a:pt x="1267" y="0"/>
                    </a:lnTo>
                    <a:lnTo>
                      <a:pt x="1267" y="0"/>
                    </a:lnTo>
                    <a:lnTo>
                      <a:pt x="1254" y="0"/>
                    </a:lnTo>
                    <a:lnTo>
                      <a:pt x="1242" y="2"/>
                    </a:lnTo>
                    <a:lnTo>
                      <a:pt x="1232" y="7"/>
                    </a:lnTo>
                    <a:lnTo>
                      <a:pt x="1224" y="14"/>
                    </a:lnTo>
                    <a:lnTo>
                      <a:pt x="1216" y="22"/>
                    </a:lnTo>
                    <a:lnTo>
                      <a:pt x="1209" y="31"/>
                    </a:lnTo>
                    <a:lnTo>
                      <a:pt x="1203" y="42"/>
                    </a:lnTo>
                    <a:lnTo>
                      <a:pt x="1198" y="53"/>
                    </a:lnTo>
                    <a:lnTo>
                      <a:pt x="1187" y="76"/>
                    </a:lnTo>
                    <a:lnTo>
                      <a:pt x="1182" y="86"/>
                    </a:lnTo>
                    <a:lnTo>
                      <a:pt x="1175" y="98"/>
                    </a:lnTo>
                    <a:lnTo>
                      <a:pt x="1170" y="107"/>
                    </a:lnTo>
                    <a:lnTo>
                      <a:pt x="1162" y="115"/>
                    </a:lnTo>
                    <a:lnTo>
                      <a:pt x="1152" y="122"/>
                    </a:lnTo>
                    <a:lnTo>
                      <a:pt x="1142" y="128"/>
                    </a:lnTo>
                    <a:lnTo>
                      <a:pt x="1142" y="128"/>
                    </a:lnTo>
                    <a:lnTo>
                      <a:pt x="1140" y="130"/>
                    </a:lnTo>
                    <a:lnTo>
                      <a:pt x="1139" y="135"/>
                    </a:lnTo>
                    <a:lnTo>
                      <a:pt x="1134" y="147"/>
                    </a:lnTo>
                    <a:lnTo>
                      <a:pt x="1132" y="154"/>
                    </a:lnTo>
                    <a:lnTo>
                      <a:pt x="1127" y="160"/>
                    </a:lnTo>
                    <a:lnTo>
                      <a:pt x="1125" y="161"/>
                    </a:lnTo>
                    <a:lnTo>
                      <a:pt x="1121" y="164"/>
                    </a:lnTo>
                    <a:lnTo>
                      <a:pt x="1118" y="165"/>
                    </a:lnTo>
                    <a:lnTo>
                      <a:pt x="1113" y="165"/>
                    </a:lnTo>
                    <a:lnTo>
                      <a:pt x="1113" y="165"/>
                    </a:lnTo>
                    <a:lnTo>
                      <a:pt x="1109" y="165"/>
                    </a:lnTo>
                    <a:lnTo>
                      <a:pt x="1104" y="164"/>
                    </a:lnTo>
                    <a:lnTo>
                      <a:pt x="1095" y="159"/>
                    </a:lnTo>
                    <a:lnTo>
                      <a:pt x="1088" y="156"/>
                    </a:lnTo>
                    <a:lnTo>
                      <a:pt x="1083" y="153"/>
                    </a:lnTo>
                    <a:lnTo>
                      <a:pt x="1083" y="153"/>
                    </a:lnTo>
                    <a:lnTo>
                      <a:pt x="1079" y="154"/>
                    </a:lnTo>
                    <a:lnTo>
                      <a:pt x="1074" y="156"/>
                    </a:lnTo>
                    <a:lnTo>
                      <a:pt x="1065" y="159"/>
                    </a:lnTo>
                    <a:lnTo>
                      <a:pt x="1057" y="164"/>
                    </a:lnTo>
                    <a:lnTo>
                      <a:pt x="1052" y="165"/>
                    </a:lnTo>
                    <a:lnTo>
                      <a:pt x="1046" y="165"/>
                    </a:lnTo>
                    <a:lnTo>
                      <a:pt x="1046" y="165"/>
                    </a:lnTo>
                    <a:lnTo>
                      <a:pt x="1038" y="164"/>
                    </a:lnTo>
                    <a:lnTo>
                      <a:pt x="1032" y="161"/>
                    </a:lnTo>
                    <a:lnTo>
                      <a:pt x="1027" y="158"/>
                    </a:lnTo>
                    <a:lnTo>
                      <a:pt x="1023" y="153"/>
                    </a:lnTo>
                    <a:lnTo>
                      <a:pt x="1017" y="143"/>
                    </a:lnTo>
                    <a:lnTo>
                      <a:pt x="1014" y="138"/>
                    </a:lnTo>
                    <a:lnTo>
                      <a:pt x="1010" y="136"/>
                    </a:lnTo>
                    <a:lnTo>
                      <a:pt x="1010" y="136"/>
                    </a:lnTo>
                    <a:lnTo>
                      <a:pt x="1005" y="141"/>
                    </a:lnTo>
                    <a:lnTo>
                      <a:pt x="999" y="145"/>
                    </a:lnTo>
                    <a:lnTo>
                      <a:pt x="994" y="149"/>
                    </a:lnTo>
                    <a:lnTo>
                      <a:pt x="987" y="152"/>
                    </a:lnTo>
                    <a:lnTo>
                      <a:pt x="979" y="154"/>
                    </a:lnTo>
                    <a:lnTo>
                      <a:pt x="972" y="156"/>
                    </a:lnTo>
                    <a:lnTo>
                      <a:pt x="954" y="157"/>
                    </a:lnTo>
                    <a:lnTo>
                      <a:pt x="954" y="157"/>
                    </a:lnTo>
                    <a:lnTo>
                      <a:pt x="950" y="157"/>
                    </a:lnTo>
                    <a:lnTo>
                      <a:pt x="945" y="154"/>
                    </a:lnTo>
                    <a:lnTo>
                      <a:pt x="934" y="146"/>
                    </a:lnTo>
                    <a:lnTo>
                      <a:pt x="925" y="139"/>
                    </a:lnTo>
                    <a:lnTo>
                      <a:pt x="919" y="136"/>
                    </a:lnTo>
                    <a:lnTo>
                      <a:pt x="919" y="136"/>
                    </a:lnTo>
                    <a:lnTo>
                      <a:pt x="915" y="137"/>
                    </a:lnTo>
                    <a:lnTo>
                      <a:pt x="914" y="139"/>
                    </a:lnTo>
                    <a:lnTo>
                      <a:pt x="911" y="146"/>
                    </a:lnTo>
                    <a:lnTo>
                      <a:pt x="908" y="156"/>
                    </a:lnTo>
                    <a:lnTo>
                      <a:pt x="907" y="165"/>
                    </a:lnTo>
                    <a:lnTo>
                      <a:pt x="905" y="181"/>
                    </a:lnTo>
                    <a:lnTo>
                      <a:pt x="905" y="188"/>
                    </a:lnTo>
                    <a:lnTo>
                      <a:pt x="904" y="191"/>
                    </a:lnTo>
                    <a:lnTo>
                      <a:pt x="904" y="191"/>
                    </a:lnTo>
                    <a:lnTo>
                      <a:pt x="891" y="193"/>
                    </a:lnTo>
                    <a:lnTo>
                      <a:pt x="877" y="195"/>
                    </a:lnTo>
                    <a:lnTo>
                      <a:pt x="865" y="195"/>
                    </a:lnTo>
                    <a:lnTo>
                      <a:pt x="852" y="193"/>
                    </a:lnTo>
                    <a:lnTo>
                      <a:pt x="841" y="193"/>
                    </a:lnTo>
                    <a:lnTo>
                      <a:pt x="831" y="193"/>
                    </a:lnTo>
                    <a:lnTo>
                      <a:pt x="822" y="195"/>
                    </a:lnTo>
                    <a:lnTo>
                      <a:pt x="819" y="196"/>
                    </a:lnTo>
                    <a:lnTo>
                      <a:pt x="815" y="198"/>
                    </a:lnTo>
                    <a:lnTo>
                      <a:pt x="815" y="198"/>
                    </a:lnTo>
                    <a:lnTo>
                      <a:pt x="808" y="204"/>
                    </a:lnTo>
                    <a:lnTo>
                      <a:pt x="805" y="210"/>
                    </a:lnTo>
                    <a:lnTo>
                      <a:pt x="804" y="215"/>
                    </a:lnTo>
                    <a:lnTo>
                      <a:pt x="804" y="221"/>
                    </a:lnTo>
                    <a:lnTo>
                      <a:pt x="803" y="228"/>
                    </a:lnTo>
                    <a:lnTo>
                      <a:pt x="803" y="234"/>
                    </a:lnTo>
                    <a:lnTo>
                      <a:pt x="800" y="240"/>
                    </a:lnTo>
                    <a:lnTo>
                      <a:pt x="797" y="245"/>
                    </a:lnTo>
                    <a:lnTo>
                      <a:pt x="797" y="245"/>
                    </a:lnTo>
                    <a:lnTo>
                      <a:pt x="792" y="249"/>
                    </a:lnTo>
                    <a:lnTo>
                      <a:pt x="788" y="252"/>
                    </a:lnTo>
                    <a:lnTo>
                      <a:pt x="776" y="258"/>
                    </a:lnTo>
                    <a:lnTo>
                      <a:pt x="752" y="267"/>
                    </a:lnTo>
                    <a:lnTo>
                      <a:pt x="742" y="272"/>
                    </a:lnTo>
                    <a:lnTo>
                      <a:pt x="736" y="275"/>
                    </a:lnTo>
                    <a:lnTo>
                      <a:pt x="732" y="280"/>
                    </a:lnTo>
                    <a:lnTo>
                      <a:pt x="729" y="284"/>
                    </a:lnTo>
                    <a:lnTo>
                      <a:pt x="725" y="290"/>
                    </a:lnTo>
                    <a:lnTo>
                      <a:pt x="724" y="297"/>
                    </a:lnTo>
                    <a:lnTo>
                      <a:pt x="724" y="304"/>
                    </a:lnTo>
                    <a:lnTo>
                      <a:pt x="724" y="304"/>
                    </a:lnTo>
                    <a:lnTo>
                      <a:pt x="724" y="310"/>
                    </a:lnTo>
                    <a:lnTo>
                      <a:pt x="725" y="314"/>
                    </a:lnTo>
                    <a:lnTo>
                      <a:pt x="728" y="320"/>
                    </a:lnTo>
                    <a:lnTo>
                      <a:pt x="731" y="325"/>
                    </a:lnTo>
                    <a:lnTo>
                      <a:pt x="739" y="333"/>
                    </a:lnTo>
                    <a:lnTo>
                      <a:pt x="750" y="341"/>
                    </a:lnTo>
                    <a:lnTo>
                      <a:pt x="760" y="348"/>
                    </a:lnTo>
                    <a:lnTo>
                      <a:pt x="770" y="353"/>
                    </a:lnTo>
                    <a:lnTo>
                      <a:pt x="780" y="358"/>
                    </a:lnTo>
                    <a:lnTo>
                      <a:pt x="786" y="363"/>
                    </a:lnTo>
                    <a:lnTo>
                      <a:pt x="786" y="363"/>
                    </a:lnTo>
                    <a:lnTo>
                      <a:pt x="778" y="370"/>
                    </a:lnTo>
                    <a:lnTo>
                      <a:pt x="771" y="376"/>
                    </a:lnTo>
                    <a:lnTo>
                      <a:pt x="766" y="384"/>
                    </a:lnTo>
                    <a:lnTo>
                      <a:pt x="761" y="393"/>
                    </a:lnTo>
                    <a:lnTo>
                      <a:pt x="758" y="401"/>
                    </a:lnTo>
                    <a:lnTo>
                      <a:pt x="754" y="411"/>
                    </a:lnTo>
                    <a:lnTo>
                      <a:pt x="753" y="421"/>
                    </a:lnTo>
                    <a:lnTo>
                      <a:pt x="752" y="433"/>
                    </a:lnTo>
                    <a:lnTo>
                      <a:pt x="752" y="433"/>
                    </a:lnTo>
                    <a:lnTo>
                      <a:pt x="753" y="443"/>
                    </a:lnTo>
                    <a:lnTo>
                      <a:pt x="755" y="454"/>
                    </a:lnTo>
                    <a:lnTo>
                      <a:pt x="758" y="464"/>
                    </a:lnTo>
                    <a:lnTo>
                      <a:pt x="762" y="473"/>
                    </a:lnTo>
                    <a:lnTo>
                      <a:pt x="767" y="481"/>
                    </a:lnTo>
                    <a:lnTo>
                      <a:pt x="773" y="489"/>
                    </a:lnTo>
                    <a:lnTo>
                      <a:pt x="780" y="495"/>
                    </a:lnTo>
                    <a:lnTo>
                      <a:pt x="786" y="498"/>
                    </a:lnTo>
                    <a:lnTo>
                      <a:pt x="786" y="498"/>
                    </a:lnTo>
                    <a:lnTo>
                      <a:pt x="791" y="512"/>
                    </a:lnTo>
                    <a:lnTo>
                      <a:pt x="793" y="526"/>
                    </a:lnTo>
                    <a:lnTo>
                      <a:pt x="798" y="551"/>
                    </a:lnTo>
                    <a:lnTo>
                      <a:pt x="798" y="551"/>
                    </a:lnTo>
                    <a:lnTo>
                      <a:pt x="804" y="531"/>
                    </a:lnTo>
                    <a:lnTo>
                      <a:pt x="809" y="510"/>
                    </a:lnTo>
                    <a:lnTo>
                      <a:pt x="814" y="492"/>
                    </a:lnTo>
                    <a:lnTo>
                      <a:pt x="815" y="481"/>
                    </a:lnTo>
                    <a:lnTo>
                      <a:pt x="815" y="481"/>
                    </a:lnTo>
                    <a:lnTo>
                      <a:pt x="815" y="473"/>
                    </a:lnTo>
                    <a:lnTo>
                      <a:pt x="813" y="466"/>
                    </a:lnTo>
                    <a:lnTo>
                      <a:pt x="809" y="460"/>
                    </a:lnTo>
                    <a:lnTo>
                      <a:pt x="806" y="455"/>
                    </a:lnTo>
                    <a:lnTo>
                      <a:pt x="803" y="449"/>
                    </a:lnTo>
                    <a:lnTo>
                      <a:pt x="799" y="443"/>
                    </a:lnTo>
                    <a:lnTo>
                      <a:pt x="798" y="437"/>
                    </a:lnTo>
                    <a:lnTo>
                      <a:pt x="797" y="429"/>
                    </a:lnTo>
                    <a:lnTo>
                      <a:pt x="797" y="429"/>
                    </a:lnTo>
                    <a:lnTo>
                      <a:pt x="797" y="421"/>
                    </a:lnTo>
                    <a:lnTo>
                      <a:pt x="799" y="412"/>
                    </a:lnTo>
                    <a:lnTo>
                      <a:pt x="803" y="404"/>
                    </a:lnTo>
                    <a:lnTo>
                      <a:pt x="807" y="397"/>
                    </a:lnTo>
                    <a:lnTo>
                      <a:pt x="813" y="390"/>
                    </a:lnTo>
                    <a:lnTo>
                      <a:pt x="820" y="386"/>
                    </a:lnTo>
                    <a:lnTo>
                      <a:pt x="828" y="382"/>
                    </a:lnTo>
                    <a:lnTo>
                      <a:pt x="837" y="381"/>
                    </a:lnTo>
                    <a:lnTo>
                      <a:pt x="837" y="381"/>
                    </a:lnTo>
                    <a:lnTo>
                      <a:pt x="841" y="382"/>
                    </a:lnTo>
                    <a:lnTo>
                      <a:pt x="843" y="384"/>
                    </a:lnTo>
                    <a:lnTo>
                      <a:pt x="850" y="395"/>
                    </a:lnTo>
                    <a:lnTo>
                      <a:pt x="855" y="409"/>
                    </a:lnTo>
                    <a:lnTo>
                      <a:pt x="861" y="425"/>
                    </a:lnTo>
                    <a:lnTo>
                      <a:pt x="870" y="456"/>
                    </a:lnTo>
                    <a:lnTo>
                      <a:pt x="874" y="473"/>
                    </a:lnTo>
                    <a:lnTo>
                      <a:pt x="864" y="543"/>
                    </a:lnTo>
                    <a:lnTo>
                      <a:pt x="864" y="543"/>
                    </a:lnTo>
                    <a:lnTo>
                      <a:pt x="865" y="543"/>
                    </a:lnTo>
                    <a:lnTo>
                      <a:pt x="866" y="546"/>
                    </a:lnTo>
                    <a:lnTo>
                      <a:pt x="870" y="554"/>
                    </a:lnTo>
                    <a:lnTo>
                      <a:pt x="881" y="578"/>
                    </a:lnTo>
                    <a:lnTo>
                      <a:pt x="889" y="604"/>
                    </a:lnTo>
                    <a:lnTo>
                      <a:pt x="891" y="613"/>
                    </a:lnTo>
                    <a:lnTo>
                      <a:pt x="892" y="620"/>
                    </a:lnTo>
                    <a:lnTo>
                      <a:pt x="892" y="620"/>
                    </a:lnTo>
                    <a:lnTo>
                      <a:pt x="891" y="634"/>
                    </a:lnTo>
                    <a:lnTo>
                      <a:pt x="889" y="647"/>
                    </a:lnTo>
                    <a:lnTo>
                      <a:pt x="885" y="658"/>
                    </a:lnTo>
                    <a:lnTo>
                      <a:pt x="882" y="666"/>
                    </a:lnTo>
                    <a:lnTo>
                      <a:pt x="876" y="673"/>
                    </a:lnTo>
                    <a:lnTo>
                      <a:pt x="870" y="679"/>
                    </a:lnTo>
                    <a:lnTo>
                      <a:pt x="865" y="681"/>
                    </a:lnTo>
                    <a:lnTo>
                      <a:pt x="860" y="683"/>
                    </a:lnTo>
                    <a:lnTo>
                      <a:pt x="860" y="683"/>
                    </a:lnTo>
                    <a:lnTo>
                      <a:pt x="857" y="684"/>
                    </a:lnTo>
                    <a:lnTo>
                      <a:pt x="854" y="684"/>
                    </a:lnTo>
                    <a:lnTo>
                      <a:pt x="851" y="686"/>
                    </a:lnTo>
                    <a:lnTo>
                      <a:pt x="850" y="686"/>
                    </a:lnTo>
                    <a:lnTo>
                      <a:pt x="849" y="686"/>
                    </a:lnTo>
                    <a:lnTo>
                      <a:pt x="841" y="683"/>
                    </a:lnTo>
                    <a:lnTo>
                      <a:pt x="841" y="683"/>
                    </a:lnTo>
                    <a:lnTo>
                      <a:pt x="841" y="719"/>
                    </a:lnTo>
                    <a:lnTo>
                      <a:pt x="841" y="719"/>
                    </a:lnTo>
                    <a:lnTo>
                      <a:pt x="845" y="718"/>
                    </a:lnTo>
                    <a:lnTo>
                      <a:pt x="851" y="717"/>
                    </a:lnTo>
                    <a:lnTo>
                      <a:pt x="858" y="716"/>
                    </a:lnTo>
                    <a:lnTo>
                      <a:pt x="864" y="715"/>
                    </a:lnTo>
                    <a:lnTo>
                      <a:pt x="869" y="716"/>
                    </a:lnTo>
                    <a:lnTo>
                      <a:pt x="874" y="718"/>
                    </a:lnTo>
                    <a:lnTo>
                      <a:pt x="875" y="719"/>
                    </a:lnTo>
                    <a:lnTo>
                      <a:pt x="876" y="723"/>
                    </a:lnTo>
                    <a:lnTo>
                      <a:pt x="877" y="731"/>
                    </a:lnTo>
                    <a:lnTo>
                      <a:pt x="877" y="731"/>
                    </a:lnTo>
                    <a:lnTo>
                      <a:pt x="877" y="734"/>
                    </a:lnTo>
                    <a:lnTo>
                      <a:pt x="876" y="739"/>
                    </a:lnTo>
                    <a:lnTo>
                      <a:pt x="872" y="749"/>
                    </a:lnTo>
                    <a:lnTo>
                      <a:pt x="866" y="760"/>
                    </a:lnTo>
                    <a:lnTo>
                      <a:pt x="858" y="770"/>
                    </a:lnTo>
                    <a:lnTo>
                      <a:pt x="841" y="790"/>
                    </a:lnTo>
                    <a:lnTo>
                      <a:pt x="826" y="805"/>
                    </a:lnTo>
                    <a:lnTo>
                      <a:pt x="826" y="805"/>
                    </a:lnTo>
                    <a:lnTo>
                      <a:pt x="823" y="810"/>
                    </a:lnTo>
                    <a:lnTo>
                      <a:pt x="821" y="816"/>
                    </a:lnTo>
                    <a:lnTo>
                      <a:pt x="820" y="831"/>
                    </a:lnTo>
                    <a:lnTo>
                      <a:pt x="819" y="839"/>
                    </a:lnTo>
                    <a:lnTo>
                      <a:pt x="816" y="846"/>
                    </a:lnTo>
                    <a:lnTo>
                      <a:pt x="813" y="853"/>
                    </a:lnTo>
                    <a:lnTo>
                      <a:pt x="808" y="859"/>
                    </a:lnTo>
                    <a:lnTo>
                      <a:pt x="808" y="859"/>
                    </a:lnTo>
                    <a:lnTo>
                      <a:pt x="793" y="867"/>
                    </a:lnTo>
                    <a:lnTo>
                      <a:pt x="776" y="874"/>
                    </a:lnTo>
                    <a:lnTo>
                      <a:pt x="760" y="883"/>
                    </a:lnTo>
                    <a:lnTo>
                      <a:pt x="753" y="889"/>
                    </a:lnTo>
                    <a:lnTo>
                      <a:pt x="745" y="895"/>
                    </a:lnTo>
                    <a:lnTo>
                      <a:pt x="745" y="895"/>
                    </a:lnTo>
                    <a:lnTo>
                      <a:pt x="740" y="903"/>
                    </a:lnTo>
                    <a:lnTo>
                      <a:pt x="733" y="916"/>
                    </a:lnTo>
                    <a:lnTo>
                      <a:pt x="725" y="929"/>
                    </a:lnTo>
                    <a:lnTo>
                      <a:pt x="721" y="935"/>
                    </a:lnTo>
                    <a:lnTo>
                      <a:pt x="716" y="939"/>
                    </a:lnTo>
                    <a:lnTo>
                      <a:pt x="716" y="939"/>
                    </a:lnTo>
                    <a:lnTo>
                      <a:pt x="709" y="944"/>
                    </a:lnTo>
                    <a:lnTo>
                      <a:pt x="704" y="946"/>
                    </a:lnTo>
                    <a:lnTo>
                      <a:pt x="694" y="949"/>
                    </a:lnTo>
                    <a:lnTo>
                      <a:pt x="691" y="952"/>
                    </a:lnTo>
                    <a:lnTo>
                      <a:pt x="689" y="955"/>
                    </a:lnTo>
                    <a:lnTo>
                      <a:pt x="687" y="960"/>
                    </a:lnTo>
                    <a:lnTo>
                      <a:pt x="686" y="969"/>
                    </a:lnTo>
                    <a:lnTo>
                      <a:pt x="686" y="969"/>
                    </a:lnTo>
                    <a:lnTo>
                      <a:pt x="686" y="1009"/>
                    </a:lnTo>
                    <a:lnTo>
                      <a:pt x="686" y="1009"/>
                    </a:lnTo>
                    <a:lnTo>
                      <a:pt x="686" y="1020"/>
                    </a:lnTo>
                    <a:lnTo>
                      <a:pt x="683" y="1030"/>
                    </a:lnTo>
                    <a:lnTo>
                      <a:pt x="679" y="1040"/>
                    </a:lnTo>
                    <a:lnTo>
                      <a:pt x="674" y="1050"/>
                    </a:lnTo>
                    <a:lnTo>
                      <a:pt x="668" y="1059"/>
                    </a:lnTo>
                    <a:lnTo>
                      <a:pt x="660" y="1067"/>
                    </a:lnTo>
                    <a:lnTo>
                      <a:pt x="652" y="1075"/>
                    </a:lnTo>
                    <a:lnTo>
                      <a:pt x="643" y="1083"/>
                    </a:lnTo>
                    <a:lnTo>
                      <a:pt x="632" y="1090"/>
                    </a:lnTo>
                    <a:lnTo>
                      <a:pt x="622" y="1096"/>
                    </a:lnTo>
                    <a:lnTo>
                      <a:pt x="610" y="1101"/>
                    </a:lnTo>
                    <a:lnTo>
                      <a:pt x="599" y="1106"/>
                    </a:lnTo>
                    <a:lnTo>
                      <a:pt x="576" y="1115"/>
                    </a:lnTo>
                    <a:lnTo>
                      <a:pt x="553" y="1120"/>
                    </a:lnTo>
                    <a:lnTo>
                      <a:pt x="553" y="1120"/>
                    </a:lnTo>
                    <a:lnTo>
                      <a:pt x="556" y="1131"/>
                    </a:lnTo>
                    <a:lnTo>
                      <a:pt x="557" y="1138"/>
                    </a:lnTo>
                    <a:lnTo>
                      <a:pt x="557" y="1145"/>
                    </a:lnTo>
                    <a:lnTo>
                      <a:pt x="557" y="1145"/>
                    </a:lnTo>
                    <a:lnTo>
                      <a:pt x="551" y="1150"/>
                    </a:lnTo>
                    <a:lnTo>
                      <a:pt x="542" y="1154"/>
                    </a:lnTo>
                    <a:lnTo>
                      <a:pt x="526" y="1161"/>
                    </a:lnTo>
                    <a:lnTo>
                      <a:pt x="519" y="1166"/>
                    </a:lnTo>
                    <a:lnTo>
                      <a:pt x="514" y="1172"/>
                    </a:lnTo>
                    <a:lnTo>
                      <a:pt x="509" y="1180"/>
                    </a:lnTo>
                    <a:lnTo>
                      <a:pt x="508" y="1184"/>
                    </a:lnTo>
                    <a:lnTo>
                      <a:pt x="507" y="1189"/>
                    </a:lnTo>
                    <a:lnTo>
                      <a:pt x="507" y="1189"/>
                    </a:lnTo>
                    <a:lnTo>
                      <a:pt x="500" y="1188"/>
                    </a:lnTo>
                    <a:lnTo>
                      <a:pt x="496" y="1185"/>
                    </a:lnTo>
                    <a:lnTo>
                      <a:pt x="495" y="1182"/>
                    </a:lnTo>
                    <a:lnTo>
                      <a:pt x="495" y="1178"/>
                    </a:lnTo>
                    <a:lnTo>
                      <a:pt x="496" y="1170"/>
                    </a:lnTo>
                    <a:lnTo>
                      <a:pt x="495" y="1165"/>
                    </a:lnTo>
                    <a:lnTo>
                      <a:pt x="492" y="1160"/>
                    </a:lnTo>
                    <a:lnTo>
                      <a:pt x="492" y="1160"/>
                    </a:lnTo>
                    <a:lnTo>
                      <a:pt x="487" y="1151"/>
                    </a:lnTo>
                    <a:lnTo>
                      <a:pt x="481" y="1144"/>
                    </a:lnTo>
                    <a:lnTo>
                      <a:pt x="477" y="1141"/>
                    </a:lnTo>
                    <a:lnTo>
                      <a:pt x="472" y="1139"/>
                    </a:lnTo>
                    <a:lnTo>
                      <a:pt x="467" y="1139"/>
                    </a:lnTo>
                    <a:lnTo>
                      <a:pt x="461" y="1141"/>
                    </a:lnTo>
                    <a:lnTo>
                      <a:pt x="453" y="1141"/>
                    </a:lnTo>
                    <a:lnTo>
                      <a:pt x="445" y="1142"/>
                    </a:lnTo>
                    <a:lnTo>
                      <a:pt x="445" y="1142"/>
                    </a:lnTo>
                    <a:lnTo>
                      <a:pt x="437" y="1141"/>
                    </a:lnTo>
                    <a:lnTo>
                      <a:pt x="431" y="1138"/>
                    </a:lnTo>
                    <a:lnTo>
                      <a:pt x="427" y="1134"/>
                    </a:lnTo>
                    <a:lnTo>
                      <a:pt x="424" y="1128"/>
                    </a:lnTo>
                    <a:lnTo>
                      <a:pt x="419" y="1116"/>
                    </a:lnTo>
                    <a:lnTo>
                      <a:pt x="415" y="1105"/>
                    </a:lnTo>
                    <a:lnTo>
                      <a:pt x="415" y="1105"/>
                    </a:lnTo>
                    <a:lnTo>
                      <a:pt x="411" y="1099"/>
                    </a:lnTo>
                    <a:lnTo>
                      <a:pt x="407" y="1093"/>
                    </a:lnTo>
                    <a:lnTo>
                      <a:pt x="399" y="1085"/>
                    </a:lnTo>
                    <a:lnTo>
                      <a:pt x="388" y="1078"/>
                    </a:lnTo>
                    <a:lnTo>
                      <a:pt x="378" y="1073"/>
                    </a:lnTo>
                    <a:lnTo>
                      <a:pt x="368" y="1068"/>
                    </a:lnTo>
                    <a:lnTo>
                      <a:pt x="358" y="1061"/>
                    </a:lnTo>
                    <a:lnTo>
                      <a:pt x="349" y="1053"/>
                    </a:lnTo>
                    <a:lnTo>
                      <a:pt x="346" y="1047"/>
                    </a:lnTo>
                    <a:lnTo>
                      <a:pt x="341" y="1042"/>
                    </a:lnTo>
                    <a:lnTo>
                      <a:pt x="341" y="1042"/>
                    </a:lnTo>
                    <a:lnTo>
                      <a:pt x="337" y="1044"/>
                    </a:lnTo>
                    <a:lnTo>
                      <a:pt x="332" y="1045"/>
                    </a:lnTo>
                    <a:lnTo>
                      <a:pt x="327" y="1045"/>
                    </a:lnTo>
                    <a:lnTo>
                      <a:pt x="324" y="1045"/>
                    </a:lnTo>
                    <a:lnTo>
                      <a:pt x="318" y="1043"/>
                    </a:lnTo>
                    <a:lnTo>
                      <a:pt x="312" y="1042"/>
                    </a:lnTo>
                    <a:lnTo>
                      <a:pt x="312" y="1042"/>
                    </a:lnTo>
                    <a:lnTo>
                      <a:pt x="305" y="1042"/>
                    </a:lnTo>
                    <a:lnTo>
                      <a:pt x="299" y="1040"/>
                    </a:lnTo>
                    <a:lnTo>
                      <a:pt x="287" y="1037"/>
                    </a:lnTo>
                    <a:lnTo>
                      <a:pt x="277" y="1032"/>
                    </a:lnTo>
                    <a:lnTo>
                      <a:pt x="269" y="1025"/>
                    </a:lnTo>
                    <a:lnTo>
                      <a:pt x="249" y="1010"/>
                    </a:lnTo>
                    <a:lnTo>
                      <a:pt x="238" y="1004"/>
                    </a:lnTo>
                    <a:lnTo>
                      <a:pt x="224" y="998"/>
                    </a:lnTo>
                    <a:lnTo>
                      <a:pt x="224" y="998"/>
                    </a:lnTo>
                    <a:lnTo>
                      <a:pt x="213" y="994"/>
                    </a:lnTo>
                    <a:lnTo>
                      <a:pt x="202" y="992"/>
                    </a:lnTo>
                    <a:lnTo>
                      <a:pt x="181" y="987"/>
                    </a:lnTo>
                    <a:lnTo>
                      <a:pt x="172" y="985"/>
                    </a:lnTo>
                    <a:lnTo>
                      <a:pt x="163" y="981"/>
                    </a:lnTo>
                    <a:lnTo>
                      <a:pt x="155" y="976"/>
                    </a:lnTo>
                    <a:lnTo>
                      <a:pt x="147" y="969"/>
                    </a:lnTo>
                    <a:lnTo>
                      <a:pt x="147" y="969"/>
                    </a:lnTo>
                    <a:lnTo>
                      <a:pt x="144" y="966"/>
                    </a:lnTo>
                    <a:lnTo>
                      <a:pt x="142" y="962"/>
                    </a:lnTo>
                    <a:lnTo>
                      <a:pt x="140" y="953"/>
                    </a:lnTo>
                    <a:lnTo>
                      <a:pt x="135" y="933"/>
                    </a:lnTo>
                    <a:lnTo>
                      <a:pt x="133" y="924"/>
                    </a:lnTo>
                    <a:lnTo>
                      <a:pt x="129" y="917"/>
                    </a:lnTo>
                    <a:lnTo>
                      <a:pt x="126" y="914"/>
                    </a:lnTo>
                    <a:lnTo>
                      <a:pt x="122" y="912"/>
                    </a:lnTo>
                    <a:lnTo>
                      <a:pt x="118" y="910"/>
                    </a:lnTo>
                    <a:lnTo>
                      <a:pt x="113" y="909"/>
                    </a:lnTo>
                    <a:lnTo>
                      <a:pt x="113" y="909"/>
                    </a:lnTo>
                    <a:lnTo>
                      <a:pt x="105" y="910"/>
                    </a:lnTo>
                    <a:lnTo>
                      <a:pt x="97" y="914"/>
                    </a:lnTo>
                    <a:lnTo>
                      <a:pt x="91" y="920"/>
                    </a:lnTo>
                    <a:lnTo>
                      <a:pt x="84" y="926"/>
                    </a:lnTo>
                    <a:lnTo>
                      <a:pt x="80" y="933"/>
                    </a:lnTo>
                    <a:lnTo>
                      <a:pt x="74" y="943"/>
                    </a:lnTo>
                    <a:lnTo>
                      <a:pt x="64" y="961"/>
                    </a:lnTo>
                    <a:lnTo>
                      <a:pt x="53" y="978"/>
                    </a:lnTo>
                    <a:lnTo>
                      <a:pt x="48" y="985"/>
                    </a:lnTo>
                    <a:lnTo>
                      <a:pt x="42" y="992"/>
                    </a:lnTo>
                    <a:lnTo>
                      <a:pt x="35" y="997"/>
                    </a:lnTo>
                    <a:lnTo>
                      <a:pt x="27" y="999"/>
                    </a:lnTo>
                    <a:lnTo>
                      <a:pt x="18" y="1000"/>
                    </a:lnTo>
                    <a:lnTo>
                      <a:pt x="7" y="998"/>
                    </a:lnTo>
                    <a:lnTo>
                      <a:pt x="7" y="998"/>
                    </a:lnTo>
                    <a:lnTo>
                      <a:pt x="6" y="1004"/>
                    </a:lnTo>
                    <a:lnTo>
                      <a:pt x="9" y="1009"/>
                    </a:lnTo>
                    <a:lnTo>
                      <a:pt x="12" y="1021"/>
                    </a:lnTo>
                    <a:lnTo>
                      <a:pt x="14" y="1027"/>
                    </a:lnTo>
                    <a:lnTo>
                      <a:pt x="14" y="1031"/>
                    </a:lnTo>
                    <a:lnTo>
                      <a:pt x="13" y="1033"/>
                    </a:lnTo>
                    <a:lnTo>
                      <a:pt x="12" y="1035"/>
                    </a:lnTo>
                    <a:lnTo>
                      <a:pt x="7" y="1038"/>
                    </a:lnTo>
                    <a:lnTo>
                      <a:pt x="7" y="1038"/>
                    </a:lnTo>
                    <a:lnTo>
                      <a:pt x="6" y="1044"/>
                    </a:lnTo>
                    <a:lnTo>
                      <a:pt x="4" y="1051"/>
                    </a:lnTo>
                    <a:lnTo>
                      <a:pt x="0" y="1058"/>
                    </a:lnTo>
                    <a:lnTo>
                      <a:pt x="0" y="1068"/>
                    </a:lnTo>
                    <a:lnTo>
                      <a:pt x="0" y="1068"/>
                    </a:lnTo>
                    <a:lnTo>
                      <a:pt x="2" y="1077"/>
                    </a:lnTo>
                    <a:lnTo>
                      <a:pt x="5" y="1085"/>
                    </a:lnTo>
                    <a:lnTo>
                      <a:pt x="10" y="1092"/>
                    </a:lnTo>
                    <a:lnTo>
                      <a:pt x="15" y="1099"/>
                    </a:lnTo>
                    <a:lnTo>
                      <a:pt x="28" y="1111"/>
                    </a:lnTo>
                    <a:lnTo>
                      <a:pt x="33" y="1115"/>
                    </a:lnTo>
                    <a:lnTo>
                      <a:pt x="36" y="1119"/>
                    </a:lnTo>
                    <a:lnTo>
                      <a:pt x="36" y="1119"/>
                    </a:lnTo>
                    <a:lnTo>
                      <a:pt x="72" y="1127"/>
                    </a:lnTo>
                    <a:lnTo>
                      <a:pt x="109" y="1135"/>
                    </a:lnTo>
                    <a:lnTo>
                      <a:pt x="187" y="1151"/>
                    </a:lnTo>
                    <a:lnTo>
                      <a:pt x="263" y="1167"/>
                    </a:lnTo>
                    <a:lnTo>
                      <a:pt x="300" y="1176"/>
                    </a:lnTo>
                    <a:lnTo>
                      <a:pt x="334" y="1185"/>
                    </a:lnTo>
                    <a:lnTo>
                      <a:pt x="334" y="1185"/>
                    </a:lnTo>
                    <a:lnTo>
                      <a:pt x="340" y="1188"/>
                    </a:lnTo>
                    <a:lnTo>
                      <a:pt x="345" y="1190"/>
                    </a:lnTo>
                    <a:lnTo>
                      <a:pt x="354" y="1197"/>
                    </a:lnTo>
                    <a:lnTo>
                      <a:pt x="361" y="1205"/>
                    </a:lnTo>
                    <a:lnTo>
                      <a:pt x="368" y="1215"/>
                    </a:lnTo>
                    <a:lnTo>
                      <a:pt x="373" y="1227"/>
                    </a:lnTo>
                    <a:lnTo>
                      <a:pt x="378" y="1238"/>
                    </a:lnTo>
                    <a:lnTo>
                      <a:pt x="388" y="1264"/>
                    </a:lnTo>
                    <a:lnTo>
                      <a:pt x="394" y="1276"/>
                    </a:lnTo>
                    <a:lnTo>
                      <a:pt x="401" y="1288"/>
                    </a:lnTo>
                    <a:lnTo>
                      <a:pt x="408" y="1299"/>
                    </a:lnTo>
                    <a:lnTo>
                      <a:pt x="417" y="1309"/>
                    </a:lnTo>
                    <a:lnTo>
                      <a:pt x="429" y="1317"/>
                    </a:lnTo>
                    <a:lnTo>
                      <a:pt x="434" y="1320"/>
                    </a:lnTo>
                    <a:lnTo>
                      <a:pt x="441" y="1323"/>
                    </a:lnTo>
                    <a:lnTo>
                      <a:pt x="448" y="1326"/>
                    </a:lnTo>
                    <a:lnTo>
                      <a:pt x="456" y="1327"/>
                    </a:lnTo>
                    <a:lnTo>
                      <a:pt x="464" y="1328"/>
                    </a:lnTo>
                    <a:lnTo>
                      <a:pt x="473" y="1328"/>
                    </a:lnTo>
                    <a:lnTo>
                      <a:pt x="473" y="1328"/>
                    </a:lnTo>
                    <a:lnTo>
                      <a:pt x="495" y="1327"/>
                    </a:lnTo>
                    <a:lnTo>
                      <a:pt x="515" y="1325"/>
                    </a:lnTo>
                    <a:lnTo>
                      <a:pt x="532" y="1320"/>
                    </a:lnTo>
                    <a:lnTo>
                      <a:pt x="547" y="1314"/>
                    </a:lnTo>
                    <a:lnTo>
                      <a:pt x="562" y="1307"/>
                    </a:lnTo>
                    <a:lnTo>
                      <a:pt x="575" y="1300"/>
                    </a:lnTo>
                    <a:lnTo>
                      <a:pt x="600" y="1284"/>
                    </a:lnTo>
                    <a:lnTo>
                      <a:pt x="613" y="1276"/>
                    </a:lnTo>
                    <a:lnTo>
                      <a:pt x="625" y="1268"/>
                    </a:lnTo>
                    <a:lnTo>
                      <a:pt x="640" y="1260"/>
                    </a:lnTo>
                    <a:lnTo>
                      <a:pt x="655" y="1254"/>
                    </a:lnTo>
                    <a:lnTo>
                      <a:pt x="674" y="1249"/>
                    </a:lnTo>
                    <a:lnTo>
                      <a:pt x="693" y="1244"/>
                    </a:lnTo>
                    <a:lnTo>
                      <a:pt x="716" y="1241"/>
                    </a:lnTo>
                    <a:lnTo>
                      <a:pt x="742" y="1241"/>
                    </a:lnTo>
                    <a:lnTo>
                      <a:pt x="742" y="1241"/>
                    </a:lnTo>
                    <a:lnTo>
                      <a:pt x="752" y="1241"/>
                    </a:lnTo>
                    <a:lnTo>
                      <a:pt x="762" y="1242"/>
                    </a:lnTo>
                    <a:lnTo>
                      <a:pt x="771" y="1244"/>
                    </a:lnTo>
                    <a:lnTo>
                      <a:pt x="781" y="1246"/>
                    </a:lnTo>
                    <a:lnTo>
                      <a:pt x="798" y="1253"/>
                    </a:lnTo>
                    <a:lnTo>
                      <a:pt x="814" y="1261"/>
                    </a:lnTo>
                    <a:lnTo>
                      <a:pt x="829" y="1268"/>
                    </a:lnTo>
                    <a:lnTo>
                      <a:pt x="843" y="1273"/>
                    </a:lnTo>
                    <a:lnTo>
                      <a:pt x="849" y="1274"/>
                    </a:lnTo>
                    <a:lnTo>
                      <a:pt x="855" y="1275"/>
                    </a:lnTo>
                    <a:lnTo>
                      <a:pt x="861" y="1275"/>
                    </a:lnTo>
                    <a:lnTo>
                      <a:pt x="867" y="1274"/>
                    </a:lnTo>
                    <a:lnTo>
                      <a:pt x="867" y="1274"/>
                    </a:lnTo>
                    <a:lnTo>
                      <a:pt x="873" y="1272"/>
                    </a:lnTo>
                    <a:lnTo>
                      <a:pt x="877" y="1271"/>
                    </a:lnTo>
                    <a:lnTo>
                      <a:pt x="884" y="1269"/>
                    </a:lnTo>
                    <a:lnTo>
                      <a:pt x="889" y="1266"/>
                    </a:lnTo>
                    <a:lnTo>
                      <a:pt x="889" y="1269"/>
                    </a:lnTo>
                    <a:lnTo>
                      <a:pt x="889" y="1269"/>
                    </a:lnTo>
                    <a:lnTo>
                      <a:pt x="891" y="1261"/>
                    </a:lnTo>
                    <a:lnTo>
                      <a:pt x="893" y="1254"/>
                    </a:lnTo>
                    <a:lnTo>
                      <a:pt x="897" y="1248"/>
                    </a:lnTo>
                    <a:lnTo>
                      <a:pt x="901" y="1241"/>
                    </a:lnTo>
                    <a:lnTo>
                      <a:pt x="911" y="1229"/>
                    </a:lnTo>
                    <a:lnTo>
                      <a:pt x="921" y="1219"/>
                    </a:lnTo>
                    <a:lnTo>
                      <a:pt x="931" y="1208"/>
                    </a:lnTo>
                    <a:lnTo>
                      <a:pt x="941" y="1197"/>
                    </a:lnTo>
                    <a:lnTo>
                      <a:pt x="945" y="1191"/>
                    </a:lnTo>
                    <a:lnTo>
                      <a:pt x="948" y="1185"/>
                    </a:lnTo>
                    <a:lnTo>
                      <a:pt x="950" y="1178"/>
                    </a:lnTo>
                    <a:lnTo>
                      <a:pt x="951" y="1170"/>
                    </a:lnTo>
                    <a:lnTo>
                      <a:pt x="951" y="1170"/>
                    </a:lnTo>
                    <a:lnTo>
                      <a:pt x="938" y="1168"/>
                    </a:lnTo>
                    <a:lnTo>
                      <a:pt x="929" y="1167"/>
                    </a:lnTo>
                    <a:lnTo>
                      <a:pt x="920" y="1165"/>
                    </a:lnTo>
                    <a:lnTo>
                      <a:pt x="911" y="1161"/>
                    </a:lnTo>
                    <a:lnTo>
                      <a:pt x="903" y="1157"/>
                    </a:lnTo>
                    <a:lnTo>
                      <a:pt x="900" y="1153"/>
                    </a:lnTo>
                    <a:lnTo>
                      <a:pt x="898" y="1150"/>
                    </a:lnTo>
                    <a:lnTo>
                      <a:pt x="897" y="1146"/>
                    </a:lnTo>
                    <a:lnTo>
                      <a:pt x="896" y="1142"/>
                    </a:lnTo>
                    <a:lnTo>
                      <a:pt x="896" y="1142"/>
                    </a:lnTo>
                    <a:lnTo>
                      <a:pt x="897" y="1132"/>
                    </a:lnTo>
                    <a:lnTo>
                      <a:pt x="899" y="1124"/>
                    </a:lnTo>
                    <a:lnTo>
                      <a:pt x="903" y="1116"/>
                    </a:lnTo>
                    <a:lnTo>
                      <a:pt x="906" y="1109"/>
                    </a:lnTo>
                    <a:lnTo>
                      <a:pt x="916" y="1096"/>
                    </a:lnTo>
                    <a:lnTo>
                      <a:pt x="926" y="1083"/>
                    </a:lnTo>
                    <a:lnTo>
                      <a:pt x="926" y="1083"/>
                    </a:lnTo>
                    <a:lnTo>
                      <a:pt x="919" y="1077"/>
                    </a:lnTo>
                    <a:lnTo>
                      <a:pt x="912" y="1070"/>
                    </a:lnTo>
                    <a:lnTo>
                      <a:pt x="908" y="1066"/>
                    </a:lnTo>
                    <a:lnTo>
                      <a:pt x="906" y="1061"/>
                    </a:lnTo>
                    <a:lnTo>
                      <a:pt x="904" y="1057"/>
                    </a:lnTo>
                    <a:lnTo>
                      <a:pt x="904" y="1050"/>
                    </a:lnTo>
                    <a:lnTo>
                      <a:pt x="904" y="1050"/>
                    </a:lnTo>
                    <a:lnTo>
                      <a:pt x="904" y="1046"/>
                    </a:lnTo>
                    <a:lnTo>
                      <a:pt x="905" y="1043"/>
                    </a:lnTo>
                    <a:lnTo>
                      <a:pt x="907" y="1039"/>
                    </a:lnTo>
                    <a:lnTo>
                      <a:pt x="911" y="1036"/>
                    </a:lnTo>
                    <a:lnTo>
                      <a:pt x="918" y="1031"/>
                    </a:lnTo>
                    <a:lnTo>
                      <a:pt x="927" y="1029"/>
                    </a:lnTo>
                    <a:lnTo>
                      <a:pt x="938" y="1027"/>
                    </a:lnTo>
                    <a:lnTo>
                      <a:pt x="950" y="1024"/>
                    </a:lnTo>
                    <a:lnTo>
                      <a:pt x="973" y="1024"/>
                    </a:lnTo>
                    <a:lnTo>
                      <a:pt x="973" y="1024"/>
                    </a:lnTo>
                    <a:lnTo>
                      <a:pt x="979" y="1023"/>
                    </a:lnTo>
                    <a:lnTo>
                      <a:pt x="984" y="1022"/>
                    </a:lnTo>
                    <a:lnTo>
                      <a:pt x="989" y="1020"/>
                    </a:lnTo>
                    <a:lnTo>
                      <a:pt x="992" y="1017"/>
                    </a:lnTo>
                    <a:lnTo>
                      <a:pt x="999" y="1009"/>
                    </a:lnTo>
                    <a:lnTo>
                      <a:pt x="1005" y="1001"/>
                    </a:lnTo>
                    <a:lnTo>
                      <a:pt x="1011" y="993"/>
                    </a:lnTo>
                    <a:lnTo>
                      <a:pt x="1018" y="986"/>
                    </a:lnTo>
                    <a:lnTo>
                      <a:pt x="1022" y="984"/>
                    </a:lnTo>
                    <a:lnTo>
                      <a:pt x="1027" y="982"/>
                    </a:lnTo>
                    <a:lnTo>
                      <a:pt x="1033" y="981"/>
                    </a:lnTo>
                    <a:lnTo>
                      <a:pt x="1040" y="979"/>
                    </a:lnTo>
                    <a:lnTo>
                      <a:pt x="1040" y="979"/>
                    </a:lnTo>
                    <a:lnTo>
                      <a:pt x="1057" y="981"/>
                    </a:lnTo>
                    <a:lnTo>
                      <a:pt x="1073" y="979"/>
                    </a:lnTo>
                    <a:lnTo>
                      <a:pt x="1081" y="978"/>
                    </a:lnTo>
                    <a:lnTo>
                      <a:pt x="1089" y="976"/>
                    </a:lnTo>
                    <a:lnTo>
                      <a:pt x="1096" y="974"/>
                    </a:lnTo>
                    <a:lnTo>
                      <a:pt x="1102" y="969"/>
                    </a:lnTo>
                    <a:lnTo>
                      <a:pt x="1102" y="969"/>
                    </a:lnTo>
                    <a:lnTo>
                      <a:pt x="1105" y="964"/>
                    </a:lnTo>
                    <a:lnTo>
                      <a:pt x="1106" y="960"/>
                    </a:lnTo>
                    <a:lnTo>
                      <a:pt x="1107" y="954"/>
                    </a:lnTo>
                    <a:lnTo>
                      <a:pt x="1107" y="949"/>
                    </a:lnTo>
                    <a:lnTo>
                      <a:pt x="1107" y="944"/>
                    </a:lnTo>
                    <a:lnTo>
                      <a:pt x="1109" y="939"/>
                    </a:lnTo>
                    <a:lnTo>
                      <a:pt x="1110" y="933"/>
                    </a:lnTo>
                    <a:lnTo>
                      <a:pt x="1113" y="928"/>
                    </a:lnTo>
                    <a:lnTo>
                      <a:pt x="1113" y="928"/>
                    </a:lnTo>
                    <a:lnTo>
                      <a:pt x="1137" y="905"/>
                    </a:lnTo>
                    <a:lnTo>
                      <a:pt x="1149" y="893"/>
                    </a:lnTo>
                    <a:lnTo>
                      <a:pt x="1158" y="883"/>
                    </a:lnTo>
                    <a:lnTo>
                      <a:pt x="1166" y="870"/>
                    </a:lnTo>
                    <a:lnTo>
                      <a:pt x="1174" y="856"/>
                    </a:lnTo>
                    <a:lnTo>
                      <a:pt x="1181" y="839"/>
                    </a:lnTo>
                    <a:lnTo>
                      <a:pt x="1187" y="818"/>
                    </a:lnTo>
                    <a:lnTo>
                      <a:pt x="1187" y="818"/>
                    </a:lnTo>
                    <a:lnTo>
                      <a:pt x="1194" y="817"/>
                    </a:lnTo>
                    <a:lnTo>
                      <a:pt x="1202" y="816"/>
                    </a:lnTo>
                    <a:lnTo>
                      <a:pt x="1209" y="814"/>
                    </a:lnTo>
                    <a:lnTo>
                      <a:pt x="1216" y="811"/>
                    </a:lnTo>
                    <a:lnTo>
                      <a:pt x="1229" y="805"/>
                    </a:lnTo>
                    <a:lnTo>
                      <a:pt x="1242" y="795"/>
                    </a:lnTo>
                    <a:lnTo>
                      <a:pt x="1255" y="785"/>
                    </a:lnTo>
                    <a:lnTo>
                      <a:pt x="1266" y="773"/>
                    </a:lnTo>
                    <a:lnTo>
                      <a:pt x="1285" y="753"/>
                    </a:lnTo>
                    <a:lnTo>
                      <a:pt x="1285" y="753"/>
                    </a:lnTo>
                    <a:lnTo>
                      <a:pt x="1303" y="738"/>
                    </a:lnTo>
                    <a:lnTo>
                      <a:pt x="1312" y="731"/>
                    </a:lnTo>
                    <a:lnTo>
                      <a:pt x="1319" y="723"/>
                    </a:lnTo>
                    <a:lnTo>
                      <a:pt x="1325" y="715"/>
                    </a:lnTo>
                    <a:lnTo>
                      <a:pt x="1330" y="704"/>
                    </a:lnTo>
                    <a:lnTo>
                      <a:pt x="1333" y="693"/>
                    </a:lnTo>
                    <a:lnTo>
                      <a:pt x="1333" y="679"/>
                    </a:lnTo>
                    <a:lnTo>
                      <a:pt x="1333" y="679"/>
                    </a:lnTo>
                    <a:lnTo>
                      <a:pt x="1333" y="670"/>
                    </a:lnTo>
                    <a:lnTo>
                      <a:pt x="1331" y="662"/>
                    </a:lnTo>
                    <a:lnTo>
                      <a:pt x="1327" y="655"/>
                    </a:lnTo>
                    <a:lnTo>
                      <a:pt x="1323" y="649"/>
                    </a:lnTo>
                    <a:lnTo>
                      <a:pt x="1318" y="643"/>
                    </a:lnTo>
                    <a:lnTo>
                      <a:pt x="1312" y="638"/>
                    </a:lnTo>
                    <a:lnTo>
                      <a:pt x="1301" y="628"/>
                    </a:lnTo>
                    <a:lnTo>
                      <a:pt x="1288" y="619"/>
                    </a:lnTo>
                    <a:lnTo>
                      <a:pt x="1282" y="615"/>
                    </a:lnTo>
                    <a:lnTo>
                      <a:pt x="1278" y="610"/>
                    </a:lnTo>
                    <a:lnTo>
                      <a:pt x="1273" y="604"/>
                    </a:lnTo>
                    <a:lnTo>
                      <a:pt x="1270" y="599"/>
                    </a:lnTo>
                    <a:lnTo>
                      <a:pt x="1267" y="592"/>
                    </a:lnTo>
                    <a:lnTo>
                      <a:pt x="1267" y="584"/>
                    </a:lnTo>
                    <a:lnTo>
                      <a:pt x="1267" y="584"/>
                    </a:lnTo>
                    <a:lnTo>
                      <a:pt x="1267" y="579"/>
                    </a:lnTo>
                    <a:lnTo>
                      <a:pt x="1269" y="574"/>
                    </a:lnTo>
                    <a:lnTo>
                      <a:pt x="1270" y="571"/>
                    </a:lnTo>
                    <a:lnTo>
                      <a:pt x="1272" y="569"/>
                    </a:lnTo>
                    <a:lnTo>
                      <a:pt x="1278" y="563"/>
                    </a:lnTo>
                    <a:lnTo>
                      <a:pt x="1285" y="558"/>
                    </a:lnTo>
                    <a:lnTo>
                      <a:pt x="1300" y="550"/>
                    </a:lnTo>
                    <a:lnTo>
                      <a:pt x="1307" y="546"/>
                    </a:lnTo>
                    <a:lnTo>
                      <a:pt x="1311" y="540"/>
                    </a:lnTo>
                    <a:lnTo>
                      <a:pt x="1311" y="540"/>
                    </a:lnTo>
                    <a:lnTo>
                      <a:pt x="1319" y="520"/>
                    </a:lnTo>
                    <a:lnTo>
                      <a:pt x="1328" y="498"/>
                    </a:lnTo>
                    <a:lnTo>
                      <a:pt x="1338" y="477"/>
                    </a:lnTo>
                    <a:lnTo>
                      <a:pt x="1347" y="454"/>
                    </a:lnTo>
                    <a:lnTo>
                      <a:pt x="1358" y="433"/>
                    </a:lnTo>
                    <a:lnTo>
                      <a:pt x="1370" y="413"/>
                    </a:lnTo>
                    <a:lnTo>
                      <a:pt x="1377" y="405"/>
                    </a:lnTo>
                    <a:lnTo>
                      <a:pt x="1384" y="397"/>
                    </a:lnTo>
                    <a:lnTo>
                      <a:pt x="1392" y="390"/>
                    </a:lnTo>
                    <a:lnTo>
                      <a:pt x="1400" y="386"/>
                    </a:lnTo>
                    <a:lnTo>
                      <a:pt x="1400" y="386"/>
                    </a:lnTo>
                    <a:lnTo>
                      <a:pt x="1408" y="380"/>
                    </a:lnTo>
                    <a:lnTo>
                      <a:pt x="1417" y="375"/>
                    </a:lnTo>
                    <a:lnTo>
                      <a:pt x="1425" y="371"/>
                    </a:lnTo>
                    <a:lnTo>
                      <a:pt x="1433" y="365"/>
                    </a:lnTo>
                    <a:lnTo>
                      <a:pt x="1441" y="358"/>
                    </a:lnTo>
                    <a:lnTo>
                      <a:pt x="1446" y="349"/>
                    </a:lnTo>
                    <a:lnTo>
                      <a:pt x="1448" y="344"/>
                    </a:lnTo>
                    <a:lnTo>
                      <a:pt x="1449" y="337"/>
                    </a:lnTo>
                    <a:lnTo>
                      <a:pt x="1450" y="330"/>
                    </a:lnTo>
                    <a:lnTo>
                      <a:pt x="1452" y="324"/>
                    </a:lnTo>
                    <a:lnTo>
                      <a:pt x="1452" y="324"/>
                    </a:lnTo>
                    <a:lnTo>
                      <a:pt x="1450" y="313"/>
                    </a:lnTo>
                    <a:lnTo>
                      <a:pt x="1447" y="305"/>
                    </a:lnTo>
                    <a:lnTo>
                      <a:pt x="1442" y="298"/>
                    </a:lnTo>
                    <a:lnTo>
                      <a:pt x="1438" y="291"/>
                    </a:lnTo>
                    <a:lnTo>
                      <a:pt x="1431" y="287"/>
                    </a:lnTo>
                    <a:lnTo>
                      <a:pt x="1423" y="281"/>
                    </a:lnTo>
                    <a:lnTo>
                      <a:pt x="1407" y="272"/>
                    </a:lnTo>
                    <a:lnTo>
                      <a:pt x="1407" y="27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5" name="Freeform 111"/>
              <p:cNvSpPr>
                <a:spLocks/>
              </p:cNvSpPr>
              <p:nvPr/>
            </p:nvSpPr>
            <p:spPr bwMode="auto">
              <a:xfrm>
                <a:off x="8805046" y="3687351"/>
                <a:ext cx="1665307" cy="1872744"/>
              </a:xfrm>
              <a:custGeom>
                <a:avLst/>
                <a:gdLst/>
                <a:ahLst/>
                <a:cxnLst>
                  <a:cxn ang="0">
                    <a:pos x="2493" y="1466"/>
                  </a:cxn>
                  <a:cxn ang="0">
                    <a:pos x="2473" y="1235"/>
                  </a:cxn>
                  <a:cxn ang="0">
                    <a:pos x="2466" y="1160"/>
                  </a:cxn>
                  <a:cxn ang="0">
                    <a:pos x="2562" y="1080"/>
                  </a:cxn>
                  <a:cxn ang="0">
                    <a:pos x="2636" y="943"/>
                  </a:cxn>
                  <a:cxn ang="0">
                    <a:pos x="2569" y="794"/>
                  </a:cxn>
                  <a:cxn ang="0">
                    <a:pos x="2530" y="702"/>
                  </a:cxn>
                  <a:cxn ang="0">
                    <a:pos x="2600" y="590"/>
                  </a:cxn>
                  <a:cxn ang="0">
                    <a:pos x="2666" y="489"/>
                  </a:cxn>
                  <a:cxn ang="0">
                    <a:pos x="2554" y="396"/>
                  </a:cxn>
                  <a:cxn ang="0">
                    <a:pos x="2434" y="339"/>
                  </a:cxn>
                  <a:cxn ang="0">
                    <a:pos x="2475" y="157"/>
                  </a:cxn>
                  <a:cxn ang="0">
                    <a:pos x="2391" y="7"/>
                  </a:cxn>
                  <a:cxn ang="0">
                    <a:pos x="2428" y="141"/>
                  </a:cxn>
                  <a:cxn ang="0">
                    <a:pos x="2236" y="98"/>
                  </a:cxn>
                  <a:cxn ang="0">
                    <a:pos x="2011" y="72"/>
                  </a:cxn>
                  <a:cxn ang="0">
                    <a:pos x="1886" y="320"/>
                  </a:cxn>
                  <a:cxn ang="0">
                    <a:pos x="1690" y="354"/>
                  </a:cxn>
                  <a:cxn ang="0">
                    <a:pos x="1559" y="350"/>
                  </a:cxn>
                  <a:cxn ang="0">
                    <a:pos x="1537" y="418"/>
                  </a:cxn>
                  <a:cxn ang="0">
                    <a:pos x="1510" y="389"/>
                  </a:cxn>
                  <a:cxn ang="0">
                    <a:pos x="1311" y="532"/>
                  </a:cxn>
                  <a:cxn ang="0">
                    <a:pos x="1324" y="616"/>
                  </a:cxn>
                  <a:cxn ang="0">
                    <a:pos x="1315" y="733"/>
                  </a:cxn>
                  <a:cxn ang="0">
                    <a:pos x="1223" y="808"/>
                  </a:cxn>
                  <a:cxn ang="0">
                    <a:pos x="1073" y="890"/>
                  </a:cxn>
                  <a:cxn ang="0">
                    <a:pos x="1055" y="1063"/>
                  </a:cxn>
                  <a:cxn ang="0">
                    <a:pos x="892" y="900"/>
                  </a:cxn>
                  <a:cxn ang="0">
                    <a:pos x="725" y="798"/>
                  </a:cxn>
                  <a:cxn ang="0">
                    <a:pos x="563" y="853"/>
                  </a:cxn>
                  <a:cxn ang="0">
                    <a:pos x="567" y="1004"/>
                  </a:cxn>
                  <a:cxn ang="0">
                    <a:pos x="372" y="972"/>
                  </a:cxn>
                  <a:cxn ang="0">
                    <a:pos x="137" y="1022"/>
                  </a:cxn>
                  <a:cxn ang="0">
                    <a:pos x="47" y="1150"/>
                  </a:cxn>
                  <a:cxn ang="0">
                    <a:pos x="183" y="1338"/>
                  </a:cxn>
                  <a:cxn ang="0">
                    <a:pos x="228" y="1472"/>
                  </a:cxn>
                  <a:cxn ang="0">
                    <a:pos x="136" y="1703"/>
                  </a:cxn>
                  <a:cxn ang="0">
                    <a:pos x="68" y="1924"/>
                  </a:cxn>
                  <a:cxn ang="0">
                    <a:pos x="52" y="2190"/>
                  </a:cxn>
                  <a:cxn ang="0">
                    <a:pos x="121" y="2315"/>
                  </a:cxn>
                  <a:cxn ang="0">
                    <a:pos x="152" y="2556"/>
                  </a:cxn>
                  <a:cxn ang="0">
                    <a:pos x="350" y="2595"/>
                  </a:cxn>
                  <a:cxn ang="0">
                    <a:pos x="437" y="2755"/>
                  </a:cxn>
                  <a:cxn ang="0">
                    <a:pos x="511" y="2908"/>
                  </a:cxn>
                  <a:cxn ang="0">
                    <a:pos x="583" y="3273"/>
                  </a:cxn>
                  <a:cxn ang="0">
                    <a:pos x="772" y="3188"/>
                  </a:cxn>
                  <a:cxn ang="0">
                    <a:pos x="896" y="3130"/>
                  </a:cxn>
                  <a:cxn ang="0">
                    <a:pos x="1057" y="2945"/>
                  </a:cxn>
                  <a:cxn ang="0">
                    <a:pos x="1220" y="3003"/>
                  </a:cxn>
                  <a:cxn ang="0">
                    <a:pos x="1365" y="3190"/>
                  </a:cxn>
                  <a:cxn ang="0">
                    <a:pos x="1712" y="3260"/>
                  </a:cxn>
                  <a:cxn ang="0">
                    <a:pos x="1885" y="3281"/>
                  </a:cxn>
                  <a:cxn ang="0">
                    <a:pos x="2116" y="3182"/>
                  </a:cxn>
                  <a:cxn ang="0">
                    <a:pos x="2317" y="3039"/>
                  </a:cxn>
                  <a:cxn ang="0">
                    <a:pos x="2241" y="2815"/>
                  </a:cxn>
                  <a:cxn ang="0">
                    <a:pos x="2218" y="2657"/>
                  </a:cxn>
                  <a:cxn ang="0">
                    <a:pos x="2284" y="2428"/>
                  </a:cxn>
                  <a:cxn ang="0">
                    <a:pos x="2389" y="2323"/>
                  </a:cxn>
                  <a:cxn ang="0">
                    <a:pos x="2445" y="2182"/>
                  </a:cxn>
                  <a:cxn ang="0">
                    <a:pos x="2346" y="1950"/>
                  </a:cxn>
                  <a:cxn ang="0">
                    <a:pos x="2345" y="1732"/>
                  </a:cxn>
                  <a:cxn ang="0">
                    <a:pos x="2530" y="1660"/>
                  </a:cxn>
                  <a:cxn ang="0">
                    <a:pos x="2568" y="1592"/>
                  </a:cxn>
                </a:cxnLst>
                <a:rect l="0" t="0" r="r" b="b"/>
                <a:pathLst>
                  <a:path w="2667" h="3308">
                    <a:moveTo>
                      <a:pt x="2568" y="1592"/>
                    </a:moveTo>
                    <a:lnTo>
                      <a:pt x="2568" y="1592"/>
                    </a:lnTo>
                    <a:lnTo>
                      <a:pt x="2567" y="1582"/>
                    </a:lnTo>
                    <a:lnTo>
                      <a:pt x="2565" y="1573"/>
                    </a:lnTo>
                    <a:lnTo>
                      <a:pt x="2561" y="1567"/>
                    </a:lnTo>
                    <a:lnTo>
                      <a:pt x="2557" y="1560"/>
                    </a:lnTo>
                    <a:lnTo>
                      <a:pt x="2550" y="1548"/>
                    </a:lnTo>
                    <a:lnTo>
                      <a:pt x="2548" y="1542"/>
                    </a:lnTo>
                    <a:lnTo>
                      <a:pt x="2546" y="1537"/>
                    </a:lnTo>
                    <a:lnTo>
                      <a:pt x="2546" y="1537"/>
                    </a:lnTo>
                    <a:lnTo>
                      <a:pt x="2546" y="1511"/>
                    </a:lnTo>
                    <a:lnTo>
                      <a:pt x="2546" y="1511"/>
                    </a:lnTo>
                    <a:lnTo>
                      <a:pt x="2546" y="1506"/>
                    </a:lnTo>
                    <a:lnTo>
                      <a:pt x="2544" y="1502"/>
                    </a:lnTo>
                    <a:lnTo>
                      <a:pt x="2542" y="1498"/>
                    </a:lnTo>
                    <a:lnTo>
                      <a:pt x="2539" y="1494"/>
                    </a:lnTo>
                    <a:lnTo>
                      <a:pt x="2531" y="1489"/>
                    </a:lnTo>
                    <a:lnTo>
                      <a:pt x="2523" y="1485"/>
                    </a:lnTo>
                    <a:lnTo>
                      <a:pt x="2513" y="1480"/>
                    </a:lnTo>
                    <a:lnTo>
                      <a:pt x="2505" y="1476"/>
                    </a:lnTo>
                    <a:lnTo>
                      <a:pt x="2497" y="1470"/>
                    </a:lnTo>
                    <a:lnTo>
                      <a:pt x="2493" y="1466"/>
                    </a:lnTo>
                    <a:lnTo>
                      <a:pt x="2491" y="1463"/>
                    </a:lnTo>
                    <a:lnTo>
                      <a:pt x="2491" y="1463"/>
                    </a:lnTo>
                    <a:lnTo>
                      <a:pt x="2481" y="1446"/>
                    </a:lnTo>
                    <a:lnTo>
                      <a:pt x="2470" y="1432"/>
                    </a:lnTo>
                    <a:lnTo>
                      <a:pt x="2459" y="1417"/>
                    </a:lnTo>
                    <a:lnTo>
                      <a:pt x="2449" y="1402"/>
                    </a:lnTo>
                    <a:lnTo>
                      <a:pt x="2439" y="1387"/>
                    </a:lnTo>
                    <a:lnTo>
                      <a:pt x="2436" y="1378"/>
                    </a:lnTo>
                    <a:lnTo>
                      <a:pt x="2432" y="1369"/>
                    </a:lnTo>
                    <a:lnTo>
                      <a:pt x="2429" y="1358"/>
                    </a:lnTo>
                    <a:lnTo>
                      <a:pt x="2427" y="1347"/>
                    </a:lnTo>
                    <a:lnTo>
                      <a:pt x="2426" y="1334"/>
                    </a:lnTo>
                    <a:lnTo>
                      <a:pt x="2426" y="1320"/>
                    </a:lnTo>
                    <a:lnTo>
                      <a:pt x="2426" y="1320"/>
                    </a:lnTo>
                    <a:lnTo>
                      <a:pt x="2427" y="1308"/>
                    </a:lnTo>
                    <a:lnTo>
                      <a:pt x="2429" y="1294"/>
                    </a:lnTo>
                    <a:lnTo>
                      <a:pt x="2434" y="1281"/>
                    </a:lnTo>
                    <a:lnTo>
                      <a:pt x="2439" y="1270"/>
                    </a:lnTo>
                    <a:lnTo>
                      <a:pt x="2446" y="1258"/>
                    </a:lnTo>
                    <a:lnTo>
                      <a:pt x="2454" y="1249"/>
                    </a:lnTo>
                    <a:lnTo>
                      <a:pt x="2464" y="1241"/>
                    </a:lnTo>
                    <a:lnTo>
                      <a:pt x="2473" y="1235"/>
                    </a:lnTo>
                    <a:lnTo>
                      <a:pt x="2473" y="1235"/>
                    </a:lnTo>
                    <a:lnTo>
                      <a:pt x="2481" y="1233"/>
                    </a:lnTo>
                    <a:lnTo>
                      <a:pt x="2487" y="1233"/>
                    </a:lnTo>
                    <a:lnTo>
                      <a:pt x="2496" y="1231"/>
                    </a:lnTo>
                    <a:lnTo>
                      <a:pt x="2499" y="1229"/>
                    </a:lnTo>
                    <a:lnTo>
                      <a:pt x="2500" y="1226"/>
                    </a:lnTo>
                    <a:lnTo>
                      <a:pt x="2502" y="1221"/>
                    </a:lnTo>
                    <a:lnTo>
                      <a:pt x="2503" y="1213"/>
                    </a:lnTo>
                    <a:lnTo>
                      <a:pt x="2503" y="1213"/>
                    </a:lnTo>
                    <a:lnTo>
                      <a:pt x="2502" y="1208"/>
                    </a:lnTo>
                    <a:lnTo>
                      <a:pt x="2500" y="1203"/>
                    </a:lnTo>
                    <a:lnTo>
                      <a:pt x="2499" y="1199"/>
                    </a:lnTo>
                    <a:lnTo>
                      <a:pt x="2497" y="1196"/>
                    </a:lnTo>
                    <a:lnTo>
                      <a:pt x="2490" y="1190"/>
                    </a:lnTo>
                    <a:lnTo>
                      <a:pt x="2484" y="1185"/>
                    </a:lnTo>
                    <a:lnTo>
                      <a:pt x="2477" y="1181"/>
                    </a:lnTo>
                    <a:lnTo>
                      <a:pt x="2470" y="1176"/>
                    </a:lnTo>
                    <a:lnTo>
                      <a:pt x="2467" y="1172"/>
                    </a:lnTo>
                    <a:lnTo>
                      <a:pt x="2466" y="1168"/>
                    </a:lnTo>
                    <a:lnTo>
                      <a:pt x="2465" y="1165"/>
                    </a:lnTo>
                    <a:lnTo>
                      <a:pt x="2465" y="1165"/>
                    </a:lnTo>
                    <a:lnTo>
                      <a:pt x="2466" y="1160"/>
                    </a:lnTo>
                    <a:lnTo>
                      <a:pt x="2467" y="1156"/>
                    </a:lnTo>
                    <a:lnTo>
                      <a:pt x="2469" y="1151"/>
                    </a:lnTo>
                    <a:lnTo>
                      <a:pt x="2473" y="1148"/>
                    </a:lnTo>
                    <a:lnTo>
                      <a:pt x="2480" y="1141"/>
                    </a:lnTo>
                    <a:lnTo>
                      <a:pt x="2489" y="1134"/>
                    </a:lnTo>
                    <a:lnTo>
                      <a:pt x="2498" y="1128"/>
                    </a:lnTo>
                    <a:lnTo>
                      <a:pt x="2507" y="1121"/>
                    </a:lnTo>
                    <a:lnTo>
                      <a:pt x="2515" y="1113"/>
                    </a:lnTo>
                    <a:lnTo>
                      <a:pt x="2518" y="1109"/>
                    </a:lnTo>
                    <a:lnTo>
                      <a:pt x="2521" y="1103"/>
                    </a:lnTo>
                    <a:lnTo>
                      <a:pt x="2521" y="1103"/>
                    </a:lnTo>
                    <a:lnTo>
                      <a:pt x="2522" y="1095"/>
                    </a:lnTo>
                    <a:lnTo>
                      <a:pt x="2525" y="1083"/>
                    </a:lnTo>
                    <a:lnTo>
                      <a:pt x="2527" y="1079"/>
                    </a:lnTo>
                    <a:lnTo>
                      <a:pt x="2529" y="1074"/>
                    </a:lnTo>
                    <a:lnTo>
                      <a:pt x="2531" y="1072"/>
                    </a:lnTo>
                    <a:lnTo>
                      <a:pt x="2535" y="1071"/>
                    </a:lnTo>
                    <a:lnTo>
                      <a:pt x="2535" y="1071"/>
                    </a:lnTo>
                    <a:lnTo>
                      <a:pt x="2542" y="1071"/>
                    </a:lnTo>
                    <a:lnTo>
                      <a:pt x="2546" y="1072"/>
                    </a:lnTo>
                    <a:lnTo>
                      <a:pt x="2554" y="1076"/>
                    </a:lnTo>
                    <a:lnTo>
                      <a:pt x="2562" y="1080"/>
                    </a:lnTo>
                    <a:lnTo>
                      <a:pt x="2568" y="1081"/>
                    </a:lnTo>
                    <a:lnTo>
                      <a:pt x="2576" y="1081"/>
                    </a:lnTo>
                    <a:lnTo>
                      <a:pt x="2576" y="1081"/>
                    </a:lnTo>
                    <a:lnTo>
                      <a:pt x="2586" y="1080"/>
                    </a:lnTo>
                    <a:lnTo>
                      <a:pt x="2592" y="1077"/>
                    </a:lnTo>
                    <a:lnTo>
                      <a:pt x="2598" y="1073"/>
                    </a:lnTo>
                    <a:lnTo>
                      <a:pt x="2603" y="1066"/>
                    </a:lnTo>
                    <a:lnTo>
                      <a:pt x="2607" y="1059"/>
                    </a:lnTo>
                    <a:lnTo>
                      <a:pt x="2610" y="1050"/>
                    </a:lnTo>
                    <a:lnTo>
                      <a:pt x="2613" y="1030"/>
                    </a:lnTo>
                    <a:lnTo>
                      <a:pt x="2617" y="1011"/>
                    </a:lnTo>
                    <a:lnTo>
                      <a:pt x="2619" y="1000"/>
                    </a:lnTo>
                    <a:lnTo>
                      <a:pt x="2622" y="991"/>
                    </a:lnTo>
                    <a:lnTo>
                      <a:pt x="2626" y="983"/>
                    </a:lnTo>
                    <a:lnTo>
                      <a:pt x="2632" y="975"/>
                    </a:lnTo>
                    <a:lnTo>
                      <a:pt x="2637" y="968"/>
                    </a:lnTo>
                    <a:lnTo>
                      <a:pt x="2645" y="964"/>
                    </a:lnTo>
                    <a:lnTo>
                      <a:pt x="2645" y="964"/>
                    </a:lnTo>
                    <a:lnTo>
                      <a:pt x="2645" y="960"/>
                    </a:lnTo>
                    <a:lnTo>
                      <a:pt x="2644" y="956"/>
                    </a:lnTo>
                    <a:lnTo>
                      <a:pt x="2641" y="950"/>
                    </a:lnTo>
                    <a:lnTo>
                      <a:pt x="2636" y="943"/>
                    </a:lnTo>
                    <a:lnTo>
                      <a:pt x="2635" y="941"/>
                    </a:lnTo>
                    <a:lnTo>
                      <a:pt x="2635" y="938"/>
                    </a:lnTo>
                    <a:lnTo>
                      <a:pt x="2635" y="938"/>
                    </a:lnTo>
                    <a:lnTo>
                      <a:pt x="2634" y="931"/>
                    </a:lnTo>
                    <a:lnTo>
                      <a:pt x="2633" y="926"/>
                    </a:lnTo>
                    <a:lnTo>
                      <a:pt x="2630" y="920"/>
                    </a:lnTo>
                    <a:lnTo>
                      <a:pt x="2627" y="915"/>
                    </a:lnTo>
                    <a:lnTo>
                      <a:pt x="2619" y="907"/>
                    </a:lnTo>
                    <a:lnTo>
                      <a:pt x="2610" y="901"/>
                    </a:lnTo>
                    <a:lnTo>
                      <a:pt x="2591" y="889"/>
                    </a:lnTo>
                    <a:lnTo>
                      <a:pt x="2584" y="883"/>
                    </a:lnTo>
                    <a:lnTo>
                      <a:pt x="2581" y="880"/>
                    </a:lnTo>
                    <a:lnTo>
                      <a:pt x="2580" y="876"/>
                    </a:lnTo>
                    <a:lnTo>
                      <a:pt x="2580" y="876"/>
                    </a:lnTo>
                    <a:lnTo>
                      <a:pt x="2580" y="858"/>
                    </a:lnTo>
                    <a:lnTo>
                      <a:pt x="2580" y="837"/>
                    </a:lnTo>
                    <a:lnTo>
                      <a:pt x="2579" y="825"/>
                    </a:lnTo>
                    <a:lnTo>
                      <a:pt x="2577" y="815"/>
                    </a:lnTo>
                    <a:lnTo>
                      <a:pt x="2575" y="806"/>
                    </a:lnTo>
                    <a:lnTo>
                      <a:pt x="2573" y="798"/>
                    </a:lnTo>
                    <a:lnTo>
                      <a:pt x="2573" y="798"/>
                    </a:lnTo>
                    <a:lnTo>
                      <a:pt x="2569" y="794"/>
                    </a:lnTo>
                    <a:lnTo>
                      <a:pt x="2567" y="792"/>
                    </a:lnTo>
                    <a:lnTo>
                      <a:pt x="2560" y="789"/>
                    </a:lnTo>
                    <a:lnTo>
                      <a:pt x="2546" y="783"/>
                    </a:lnTo>
                    <a:lnTo>
                      <a:pt x="2539" y="781"/>
                    </a:lnTo>
                    <a:lnTo>
                      <a:pt x="2534" y="776"/>
                    </a:lnTo>
                    <a:lnTo>
                      <a:pt x="2531" y="773"/>
                    </a:lnTo>
                    <a:lnTo>
                      <a:pt x="2529" y="768"/>
                    </a:lnTo>
                    <a:lnTo>
                      <a:pt x="2529" y="763"/>
                    </a:lnTo>
                    <a:lnTo>
                      <a:pt x="2528" y="758"/>
                    </a:lnTo>
                    <a:lnTo>
                      <a:pt x="2528" y="758"/>
                    </a:lnTo>
                    <a:lnTo>
                      <a:pt x="2529" y="753"/>
                    </a:lnTo>
                    <a:lnTo>
                      <a:pt x="2531" y="748"/>
                    </a:lnTo>
                    <a:lnTo>
                      <a:pt x="2538" y="738"/>
                    </a:lnTo>
                    <a:lnTo>
                      <a:pt x="2546" y="730"/>
                    </a:lnTo>
                    <a:lnTo>
                      <a:pt x="2553" y="724"/>
                    </a:lnTo>
                    <a:lnTo>
                      <a:pt x="2553" y="724"/>
                    </a:lnTo>
                    <a:lnTo>
                      <a:pt x="2552" y="721"/>
                    </a:lnTo>
                    <a:lnTo>
                      <a:pt x="2551" y="717"/>
                    </a:lnTo>
                    <a:lnTo>
                      <a:pt x="2546" y="713"/>
                    </a:lnTo>
                    <a:lnTo>
                      <a:pt x="2542" y="709"/>
                    </a:lnTo>
                    <a:lnTo>
                      <a:pt x="2536" y="706"/>
                    </a:lnTo>
                    <a:lnTo>
                      <a:pt x="2530" y="702"/>
                    </a:lnTo>
                    <a:lnTo>
                      <a:pt x="2526" y="698"/>
                    </a:lnTo>
                    <a:lnTo>
                      <a:pt x="2522" y="692"/>
                    </a:lnTo>
                    <a:lnTo>
                      <a:pt x="2521" y="689"/>
                    </a:lnTo>
                    <a:lnTo>
                      <a:pt x="2521" y="684"/>
                    </a:lnTo>
                    <a:lnTo>
                      <a:pt x="2521" y="684"/>
                    </a:lnTo>
                    <a:lnTo>
                      <a:pt x="2521" y="677"/>
                    </a:lnTo>
                    <a:lnTo>
                      <a:pt x="2523" y="671"/>
                    </a:lnTo>
                    <a:lnTo>
                      <a:pt x="2526" y="666"/>
                    </a:lnTo>
                    <a:lnTo>
                      <a:pt x="2529" y="661"/>
                    </a:lnTo>
                    <a:lnTo>
                      <a:pt x="2534" y="656"/>
                    </a:lnTo>
                    <a:lnTo>
                      <a:pt x="2539" y="652"/>
                    </a:lnTo>
                    <a:lnTo>
                      <a:pt x="2551" y="645"/>
                    </a:lnTo>
                    <a:lnTo>
                      <a:pt x="2562" y="638"/>
                    </a:lnTo>
                    <a:lnTo>
                      <a:pt x="2575" y="631"/>
                    </a:lnTo>
                    <a:lnTo>
                      <a:pt x="2581" y="626"/>
                    </a:lnTo>
                    <a:lnTo>
                      <a:pt x="2586" y="622"/>
                    </a:lnTo>
                    <a:lnTo>
                      <a:pt x="2590" y="617"/>
                    </a:lnTo>
                    <a:lnTo>
                      <a:pt x="2594" y="611"/>
                    </a:lnTo>
                    <a:lnTo>
                      <a:pt x="2594" y="611"/>
                    </a:lnTo>
                    <a:lnTo>
                      <a:pt x="2597" y="606"/>
                    </a:lnTo>
                    <a:lnTo>
                      <a:pt x="2599" y="600"/>
                    </a:lnTo>
                    <a:lnTo>
                      <a:pt x="2600" y="590"/>
                    </a:lnTo>
                    <a:lnTo>
                      <a:pt x="2602" y="585"/>
                    </a:lnTo>
                    <a:lnTo>
                      <a:pt x="2603" y="582"/>
                    </a:lnTo>
                    <a:lnTo>
                      <a:pt x="2606" y="579"/>
                    </a:lnTo>
                    <a:lnTo>
                      <a:pt x="2612" y="578"/>
                    </a:lnTo>
                    <a:lnTo>
                      <a:pt x="2612" y="578"/>
                    </a:lnTo>
                    <a:lnTo>
                      <a:pt x="2622" y="578"/>
                    </a:lnTo>
                    <a:lnTo>
                      <a:pt x="2632" y="579"/>
                    </a:lnTo>
                    <a:lnTo>
                      <a:pt x="2640" y="579"/>
                    </a:lnTo>
                    <a:lnTo>
                      <a:pt x="2645" y="578"/>
                    </a:lnTo>
                    <a:lnTo>
                      <a:pt x="2645" y="578"/>
                    </a:lnTo>
                    <a:lnTo>
                      <a:pt x="2645" y="538"/>
                    </a:lnTo>
                    <a:lnTo>
                      <a:pt x="2645" y="538"/>
                    </a:lnTo>
                    <a:lnTo>
                      <a:pt x="2646" y="531"/>
                    </a:lnTo>
                    <a:lnTo>
                      <a:pt x="2649" y="525"/>
                    </a:lnTo>
                    <a:lnTo>
                      <a:pt x="2652" y="521"/>
                    </a:lnTo>
                    <a:lnTo>
                      <a:pt x="2657" y="516"/>
                    </a:lnTo>
                    <a:lnTo>
                      <a:pt x="2660" y="510"/>
                    </a:lnTo>
                    <a:lnTo>
                      <a:pt x="2664" y="506"/>
                    </a:lnTo>
                    <a:lnTo>
                      <a:pt x="2666" y="500"/>
                    </a:lnTo>
                    <a:lnTo>
                      <a:pt x="2667" y="493"/>
                    </a:lnTo>
                    <a:lnTo>
                      <a:pt x="2667" y="493"/>
                    </a:lnTo>
                    <a:lnTo>
                      <a:pt x="2666" y="489"/>
                    </a:lnTo>
                    <a:lnTo>
                      <a:pt x="2664" y="485"/>
                    </a:lnTo>
                    <a:lnTo>
                      <a:pt x="2656" y="476"/>
                    </a:lnTo>
                    <a:lnTo>
                      <a:pt x="2648" y="466"/>
                    </a:lnTo>
                    <a:lnTo>
                      <a:pt x="2642" y="461"/>
                    </a:lnTo>
                    <a:lnTo>
                      <a:pt x="2642" y="461"/>
                    </a:lnTo>
                    <a:lnTo>
                      <a:pt x="2635" y="460"/>
                    </a:lnTo>
                    <a:lnTo>
                      <a:pt x="2629" y="456"/>
                    </a:lnTo>
                    <a:lnTo>
                      <a:pt x="2625" y="453"/>
                    </a:lnTo>
                    <a:lnTo>
                      <a:pt x="2621" y="448"/>
                    </a:lnTo>
                    <a:lnTo>
                      <a:pt x="2619" y="443"/>
                    </a:lnTo>
                    <a:lnTo>
                      <a:pt x="2617" y="438"/>
                    </a:lnTo>
                    <a:lnTo>
                      <a:pt x="2612" y="426"/>
                    </a:lnTo>
                    <a:lnTo>
                      <a:pt x="2606" y="414"/>
                    </a:lnTo>
                    <a:lnTo>
                      <a:pt x="2603" y="409"/>
                    </a:lnTo>
                    <a:lnTo>
                      <a:pt x="2599" y="404"/>
                    </a:lnTo>
                    <a:lnTo>
                      <a:pt x="2594" y="400"/>
                    </a:lnTo>
                    <a:lnTo>
                      <a:pt x="2587" y="396"/>
                    </a:lnTo>
                    <a:lnTo>
                      <a:pt x="2579" y="395"/>
                    </a:lnTo>
                    <a:lnTo>
                      <a:pt x="2568" y="394"/>
                    </a:lnTo>
                    <a:lnTo>
                      <a:pt x="2568" y="394"/>
                    </a:lnTo>
                    <a:lnTo>
                      <a:pt x="2561" y="394"/>
                    </a:lnTo>
                    <a:lnTo>
                      <a:pt x="2554" y="396"/>
                    </a:lnTo>
                    <a:lnTo>
                      <a:pt x="2543" y="400"/>
                    </a:lnTo>
                    <a:lnTo>
                      <a:pt x="2530" y="403"/>
                    </a:lnTo>
                    <a:lnTo>
                      <a:pt x="2523" y="404"/>
                    </a:lnTo>
                    <a:lnTo>
                      <a:pt x="2516" y="405"/>
                    </a:lnTo>
                    <a:lnTo>
                      <a:pt x="2516" y="405"/>
                    </a:lnTo>
                    <a:lnTo>
                      <a:pt x="2506" y="404"/>
                    </a:lnTo>
                    <a:lnTo>
                      <a:pt x="2496" y="402"/>
                    </a:lnTo>
                    <a:lnTo>
                      <a:pt x="2487" y="399"/>
                    </a:lnTo>
                    <a:lnTo>
                      <a:pt x="2478" y="395"/>
                    </a:lnTo>
                    <a:lnTo>
                      <a:pt x="2472" y="391"/>
                    </a:lnTo>
                    <a:lnTo>
                      <a:pt x="2466" y="385"/>
                    </a:lnTo>
                    <a:lnTo>
                      <a:pt x="2462" y="380"/>
                    </a:lnTo>
                    <a:lnTo>
                      <a:pt x="2461" y="376"/>
                    </a:lnTo>
                    <a:lnTo>
                      <a:pt x="2461" y="376"/>
                    </a:lnTo>
                    <a:lnTo>
                      <a:pt x="2462" y="358"/>
                    </a:lnTo>
                    <a:lnTo>
                      <a:pt x="2461" y="349"/>
                    </a:lnTo>
                    <a:lnTo>
                      <a:pt x="2460" y="344"/>
                    </a:lnTo>
                    <a:lnTo>
                      <a:pt x="2458" y="339"/>
                    </a:lnTo>
                    <a:lnTo>
                      <a:pt x="2458" y="339"/>
                    </a:lnTo>
                    <a:lnTo>
                      <a:pt x="2449" y="340"/>
                    </a:lnTo>
                    <a:lnTo>
                      <a:pt x="2441" y="340"/>
                    </a:lnTo>
                    <a:lnTo>
                      <a:pt x="2434" y="339"/>
                    </a:lnTo>
                    <a:lnTo>
                      <a:pt x="2428" y="336"/>
                    </a:lnTo>
                    <a:lnTo>
                      <a:pt x="2423" y="333"/>
                    </a:lnTo>
                    <a:lnTo>
                      <a:pt x="2420" y="327"/>
                    </a:lnTo>
                    <a:lnTo>
                      <a:pt x="2419" y="319"/>
                    </a:lnTo>
                    <a:lnTo>
                      <a:pt x="2418" y="309"/>
                    </a:lnTo>
                    <a:lnTo>
                      <a:pt x="2418" y="309"/>
                    </a:lnTo>
                    <a:lnTo>
                      <a:pt x="2419" y="300"/>
                    </a:lnTo>
                    <a:lnTo>
                      <a:pt x="2420" y="292"/>
                    </a:lnTo>
                    <a:lnTo>
                      <a:pt x="2422" y="284"/>
                    </a:lnTo>
                    <a:lnTo>
                      <a:pt x="2424" y="275"/>
                    </a:lnTo>
                    <a:lnTo>
                      <a:pt x="2432" y="262"/>
                    </a:lnTo>
                    <a:lnTo>
                      <a:pt x="2442" y="248"/>
                    </a:lnTo>
                    <a:lnTo>
                      <a:pt x="2461" y="221"/>
                    </a:lnTo>
                    <a:lnTo>
                      <a:pt x="2469" y="208"/>
                    </a:lnTo>
                    <a:lnTo>
                      <a:pt x="2474" y="201"/>
                    </a:lnTo>
                    <a:lnTo>
                      <a:pt x="2476" y="193"/>
                    </a:lnTo>
                    <a:lnTo>
                      <a:pt x="2476" y="193"/>
                    </a:lnTo>
                    <a:lnTo>
                      <a:pt x="2477" y="187"/>
                    </a:lnTo>
                    <a:lnTo>
                      <a:pt x="2477" y="182"/>
                    </a:lnTo>
                    <a:lnTo>
                      <a:pt x="2475" y="172"/>
                    </a:lnTo>
                    <a:lnTo>
                      <a:pt x="2474" y="163"/>
                    </a:lnTo>
                    <a:lnTo>
                      <a:pt x="2475" y="157"/>
                    </a:lnTo>
                    <a:lnTo>
                      <a:pt x="2476" y="152"/>
                    </a:lnTo>
                    <a:lnTo>
                      <a:pt x="2476" y="152"/>
                    </a:lnTo>
                    <a:lnTo>
                      <a:pt x="2478" y="145"/>
                    </a:lnTo>
                    <a:lnTo>
                      <a:pt x="2482" y="141"/>
                    </a:lnTo>
                    <a:lnTo>
                      <a:pt x="2491" y="132"/>
                    </a:lnTo>
                    <a:lnTo>
                      <a:pt x="2495" y="126"/>
                    </a:lnTo>
                    <a:lnTo>
                      <a:pt x="2499" y="118"/>
                    </a:lnTo>
                    <a:lnTo>
                      <a:pt x="2502" y="109"/>
                    </a:lnTo>
                    <a:lnTo>
                      <a:pt x="2503" y="96"/>
                    </a:lnTo>
                    <a:lnTo>
                      <a:pt x="2503" y="96"/>
                    </a:lnTo>
                    <a:lnTo>
                      <a:pt x="2502" y="88"/>
                    </a:lnTo>
                    <a:lnTo>
                      <a:pt x="2498" y="80"/>
                    </a:lnTo>
                    <a:lnTo>
                      <a:pt x="2493" y="72"/>
                    </a:lnTo>
                    <a:lnTo>
                      <a:pt x="2488" y="64"/>
                    </a:lnTo>
                    <a:lnTo>
                      <a:pt x="2481" y="56"/>
                    </a:lnTo>
                    <a:lnTo>
                      <a:pt x="2473" y="48"/>
                    </a:lnTo>
                    <a:lnTo>
                      <a:pt x="2464" y="41"/>
                    </a:lnTo>
                    <a:lnTo>
                      <a:pt x="2453" y="34"/>
                    </a:lnTo>
                    <a:lnTo>
                      <a:pt x="2432" y="22"/>
                    </a:lnTo>
                    <a:lnTo>
                      <a:pt x="2411" y="13"/>
                    </a:lnTo>
                    <a:lnTo>
                      <a:pt x="2400" y="10"/>
                    </a:lnTo>
                    <a:lnTo>
                      <a:pt x="2391" y="7"/>
                    </a:lnTo>
                    <a:lnTo>
                      <a:pt x="2382" y="5"/>
                    </a:lnTo>
                    <a:lnTo>
                      <a:pt x="2374" y="5"/>
                    </a:lnTo>
                    <a:lnTo>
                      <a:pt x="2374" y="5"/>
                    </a:lnTo>
                    <a:lnTo>
                      <a:pt x="2369" y="4"/>
                    </a:lnTo>
                    <a:lnTo>
                      <a:pt x="2363" y="2"/>
                    </a:lnTo>
                    <a:lnTo>
                      <a:pt x="2355" y="0"/>
                    </a:lnTo>
                    <a:lnTo>
                      <a:pt x="2351" y="0"/>
                    </a:lnTo>
                    <a:lnTo>
                      <a:pt x="2344" y="2"/>
                    </a:lnTo>
                    <a:lnTo>
                      <a:pt x="2344" y="2"/>
                    </a:lnTo>
                    <a:lnTo>
                      <a:pt x="2350" y="18"/>
                    </a:lnTo>
                    <a:lnTo>
                      <a:pt x="2358" y="35"/>
                    </a:lnTo>
                    <a:lnTo>
                      <a:pt x="2367" y="51"/>
                    </a:lnTo>
                    <a:lnTo>
                      <a:pt x="2377" y="66"/>
                    </a:lnTo>
                    <a:lnTo>
                      <a:pt x="2388" y="80"/>
                    </a:lnTo>
                    <a:lnTo>
                      <a:pt x="2399" y="92"/>
                    </a:lnTo>
                    <a:lnTo>
                      <a:pt x="2408" y="103"/>
                    </a:lnTo>
                    <a:lnTo>
                      <a:pt x="2418" y="111"/>
                    </a:lnTo>
                    <a:lnTo>
                      <a:pt x="2418" y="111"/>
                    </a:lnTo>
                    <a:lnTo>
                      <a:pt x="2426" y="127"/>
                    </a:lnTo>
                    <a:lnTo>
                      <a:pt x="2429" y="136"/>
                    </a:lnTo>
                    <a:lnTo>
                      <a:pt x="2429" y="139"/>
                    </a:lnTo>
                    <a:lnTo>
                      <a:pt x="2428" y="141"/>
                    </a:lnTo>
                    <a:lnTo>
                      <a:pt x="2426" y="141"/>
                    </a:lnTo>
                    <a:lnTo>
                      <a:pt x="2423" y="141"/>
                    </a:lnTo>
                    <a:lnTo>
                      <a:pt x="2415" y="136"/>
                    </a:lnTo>
                    <a:lnTo>
                      <a:pt x="2405" y="130"/>
                    </a:lnTo>
                    <a:lnTo>
                      <a:pt x="2377" y="112"/>
                    </a:lnTo>
                    <a:lnTo>
                      <a:pt x="2361" y="102"/>
                    </a:lnTo>
                    <a:lnTo>
                      <a:pt x="2344" y="92"/>
                    </a:lnTo>
                    <a:lnTo>
                      <a:pt x="2328" y="83"/>
                    </a:lnTo>
                    <a:lnTo>
                      <a:pt x="2310" y="78"/>
                    </a:lnTo>
                    <a:lnTo>
                      <a:pt x="2302" y="74"/>
                    </a:lnTo>
                    <a:lnTo>
                      <a:pt x="2294" y="73"/>
                    </a:lnTo>
                    <a:lnTo>
                      <a:pt x="2287" y="72"/>
                    </a:lnTo>
                    <a:lnTo>
                      <a:pt x="2279" y="73"/>
                    </a:lnTo>
                    <a:lnTo>
                      <a:pt x="2274" y="74"/>
                    </a:lnTo>
                    <a:lnTo>
                      <a:pt x="2267" y="76"/>
                    </a:lnTo>
                    <a:lnTo>
                      <a:pt x="2261" y="80"/>
                    </a:lnTo>
                    <a:lnTo>
                      <a:pt x="2256" y="86"/>
                    </a:lnTo>
                    <a:lnTo>
                      <a:pt x="2256" y="86"/>
                    </a:lnTo>
                    <a:lnTo>
                      <a:pt x="2250" y="92"/>
                    </a:lnTo>
                    <a:lnTo>
                      <a:pt x="2244" y="96"/>
                    </a:lnTo>
                    <a:lnTo>
                      <a:pt x="2239" y="98"/>
                    </a:lnTo>
                    <a:lnTo>
                      <a:pt x="2236" y="98"/>
                    </a:lnTo>
                    <a:lnTo>
                      <a:pt x="2233" y="97"/>
                    </a:lnTo>
                    <a:lnTo>
                      <a:pt x="2230" y="94"/>
                    </a:lnTo>
                    <a:lnTo>
                      <a:pt x="2223" y="82"/>
                    </a:lnTo>
                    <a:lnTo>
                      <a:pt x="2218" y="76"/>
                    </a:lnTo>
                    <a:lnTo>
                      <a:pt x="2212" y="69"/>
                    </a:lnTo>
                    <a:lnTo>
                      <a:pt x="2205" y="61"/>
                    </a:lnTo>
                    <a:lnTo>
                      <a:pt x="2194" y="55"/>
                    </a:lnTo>
                    <a:lnTo>
                      <a:pt x="2183" y="48"/>
                    </a:lnTo>
                    <a:lnTo>
                      <a:pt x="2169" y="41"/>
                    </a:lnTo>
                    <a:lnTo>
                      <a:pt x="2152" y="35"/>
                    </a:lnTo>
                    <a:lnTo>
                      <a:pt x="2131" y="30"/>
                    </a:lnTo>
                    <a:lnTo>
                      <a:pt x="2131" y="30"/>
                    </a:lnTo>
                    <a:lnTo>
                      <a:pt x="2121" y="29"/>
                    </a:lnTo>
                    <a:lnTo>
                      <a:pt x="2111" y="29"/>
                    </a:lnTo>
                    <a:lnTo>
                      <a:pt x="2101" y="29"/>
                    </a:lnTo>
                    <a:lnTo>
                      <a:pt x="2092" y="30"/>
                    </a:lnTo>
                    <a:lnTo>
                      <a:pt x="2083" y="32"/>
                    </a:lnTo>
                    <a:lnTo>
                      <a:pt x="2073" y="34"/>
                    </a:lnTo>
                    <a:lnTo>
                      <a:pt x="2056" y="41"/>
                    </a:lnTo>
                    <a:lnTo>
                      <a:pt x="2040" y="50"/>
                    </a:lnTo>
                    <a:lnTo>
                      <a:pt x="2025" y="60"/>
                    </a:lnTo>
                    <a:lnTo>
                      <a:pt x="2011" y="72"/>
                    </a:lnTo>
                    <a:lnTo>
                      <a:pt x="1999" y="86"/>
                    </a:lnTo>
                    <a:lnTo>
                      <a:pt x="1987" y="99"/>
                    </a:lnTo>
                    <a:lnTo>
                      <a:pt x="1977" y="113"/>
                    </a:lnTo>
                    <a:lnTo>
                      <a:pt x="1968" y="128"/>
                    </a:lnTo>
                    <a:lnTo>
                      <a:pt x="1961" y="143"/>
                    </a:lnTo>
                    <a:lnTo>
                      <a:pt x="1955" y="157"/>
                    </a:lnTo>
                    <a:lnTo>
                      <a:pt x="1951" y="170"/>
                    </a:lnTo>
                    <a:lnTo>
                      <a:pt x="1949" y="182"/>
                    </a:lnTo>
                    <a:lnTo>
                      <a:pt x="1948" y="193"/>
                    </a:lnTo>
                    <a:lnTo>
                      <a:pt x="1948" y="193"/>
                    </a:lnTo>
                    <a:lnTo>
                      <a:pt x="1947" y="208"/>
                    </a:lnTo>
                    <a:lnTo>
                      <a:pt x="1943" y="231"/>
                    </a:lnTo>
                    <a:lnTo>
                      <a:pt x="1941" y="244"/>
                    </a:lnTo>
                    <a:lnTo>
                      <a:pt x="1937" y="257"/>
                    </a:lnTo>
                    <a:lnTo>
                      <a:pt x="1932" y="271"/>
                    </a:lnTo>
                    <a:lnTo>
                      <a:pt x="1926" y="284"/>
                    </a:lnTo>
                    <a:lnTo>
                      <a:pt x="1918" y="295"/>
                    </a:lnTo>
                    <a:lnTo>
                      <a:pt x="1909" y="305"/>
                    </a:lnTo>
                    <a:lnTo>
                      <a:pt x="1904" y="310"/>
                    </a:lnTo>
                    <a:lnTo>
                      <a:pt x="1899" y="315"/>
                    </a:lnTo>
                    <a:lnTo>
                      <a:pt x="1893" y="317"/>
                    </a:lnTo>
                    <a:lnTo>
                      <a:pt x="1886" y="320"/>
                    </a:lnTo>
                    <a:lnTo>
                      <a:pt x="1879" y="321"/>
                    </a:lnTo>
                    <a:lnTo>
                      <a:pt x="1871" y="323"/>
                    </a:lnTo>
                    <a:lnTo>
                      <a:pt x="1864" y="323"/>
                    </a:lnTo>
                    <a:lnTo>
                      <a:pt x="1855" y="323"/>
                    </a:lnTo>
                    <a:lnTo>
                      <a:pt x="1846" y="320"/>
                    </a:lnTo>
                    <a:lnTo>
                      <a:pt x="1836" y="318"/>
                    </a:lnTo>
                    <a:lnTo>
                      <a:pt x="1826" y="315"/>
                    </a:lnTo>
                    <a:lnTo>
                      <a:pt x="1816" y="309"/>
                    </a:lnTo>
                    <a:lnTo>
                      <a:pt x="1816" y="309"/>
                    </a:lnTo>
                    <a:lnTo>
                      <a:pt x="1798" y="313"/>
                    </a:lnTo>
                    <a:lnTo>
                      <a:pt x="1783" y="318"/>
                    </a:lnTo>
                    <a:lnTo>
                      <a:pt x="1770" y="323"/>
                    </a:lnTo>
                    <a:lnTo>
                      <a:pt x="1757" y="328"/>
                    </a:lnTo>
                    <a:lnTo>
                      <a:pt x="1735" y="339"/>
                    </a:lnTo>
                    <a:lnTo>
                      <a:pt x="1718" y="349"/>
                    </a:lnTo>
                    <a:lnTo>
                      <a:pt x="1705" y="357"/>
                    </a:lnTo>
                    <a:lnTo>
                      <a:pt x="1697" y="362"/>
                    </a:lnTo>
                    <a:lnTo>
                      <a:pt x="1694" y="362"/>
                    </a:lnTo>
                    <a:lnTo>
                      <a:pt x="1691" y="361"/>
                    </a:lnTo>
                    <a:lnTo>
                      <a:pt x="1690" y="358"/>
                    </a:lnTo>
                    <a:lnTo>
                      <a:pt x="1690" y="354"/>
                    </a:lnTo>
                    <a:lnTo>
                      <a:pt x="1690" y="354"/>
                    </a:lnTo>
                    <a:lnTo>
                      <a:pt x="1691" y="341"/>
                    </a:lnTo>
                    <a:lnTo>
                      <a:pt x="1694" y="326"/>
                    </a:lnTo>
                    <a:lnTo>
                      <a:pt x="1695" y="312"/>
                    </a:lnTo>
                    <a:lnTo>
                      <a:pt x="1695" y="305"/>
                    </a:lnTo>
                    <a:lnTo>
                      <a:pt x="1694" y="300"/>
                    </a:lnTo>
                    <a:lnTo>
                      <a:pt x="1690" y="295"/>
                    </a:lnTo>
                    <a:lnTo>
                      <a:pt x="1685" y="292"/>
                    </a:lnTo>
                    <a:lnTo>
                      <a:pt x="1678" y="289"/>
                    </a:lnTo>
                    <a:lnTo>
                      <a:pt x="1668" y="289"/>
                    </a:lnTo>
                    <a:lnTo>
                      <a:pt x="1657" y="290"/>
                    </a:lnTo>
                    <a:lnTo>
                      <a:pt x="1642" y="294"/>
                    </a:lnTo>
                    <a:lnTo>
                      <a:pt x="1624" y="301"/>
                    </a:lnTo>
                    <a:lnTo>
                      <a:pt x="1602" y="309"/>
                    </a:lnTo>
                    <a:lnTo>
                      <a:pt x="1602" y="309"/>
                    </a:lnTo>
                    <a:lnTo>
                      <a:pt x="1594" y="312"/>
                    </a:lnTo>
                    <a:lnTo>
                      <a:pt x="1586" y="317"/>
                    </a:lnTo>
                    <a:lnTo>
                      <a:pt x="1579" y="321"/>
                    </a:lnTo>
                    <a:lnTo>
                      <a:pt x="1573" y="326"/>
                    </a:lnTo>
                    <a:lnTo>
                      <a:pt x="1568" y="332"/>
                    </a:lnTo>
                    <a:lnTo>
                      <a:pt x="1564" y="338"/>
                    </a:lnTo>
                    <a:lnTo>
                      <a:pt x="1561" y="344"/>
                    </a:lnTo>
                    <a:lnTo>
                      <a:pt x="1559" y="350"/>
                    </a:lnTo>
                    <a:lnTo>
                      <a:pt x="1557" y="365"/>
                    </a:lnTo>
                    <a:lnTo>
                      <a:pt x="1557" y="380"/>
                    </a:lnTo>
                    <a:lnTo>
                      <a:pt x="1558" y="395"/>
                    </a:lnTo>
                    <a:lnTo>
                      <a:pt x="1561" y="410"/>
                    </a:lnTo>
                    <a:lnTo>
                      <a:pt x="1567" y="441"/>
                    </a:lnTo>
                    <a:lnTo>
                      <a:pt x="1571" y="455"/>
                    </a:lnTo>
                    <a:lnTo>
                      <a:pt x="1572" y="468"/>
                    </a:lnTo>
                    <a:lnTo>
                      <a:pt x="1573" y="479"/>
                    </a:lnTo>
                    <a:lnTo>
                      <a:pt x="1572" y="484"/>
                    </a:lnTo>
                    <a:lnTo>
                      <a:pt x="1571" y="488"/>
                    </a:lnTo>
                    <a:lnTo>
                      <a:pt x="1568" y="492"/>
                    </a:lnTo>
                    <a:lnTo>
                      <a:pt x="1566" y="495"/>
                    </a:lnTo>
                    <a:lnTo>
                      <a:pt x="1563" y="499"/>
                    </a:lnTo>
                    <a:lnTo>
                      <a:pt x="1558" y="500"/>
                    </a:lnTo>
                    <a:lnTo>
                      <a:pt x="1558" y="500"/>
                    </a:lnTo>
                    <a:lnTo>
                      <a:pt x="1557" y="502"/>
                    </a:lnTo>
                    <a:lnTo>
                      <a:pt x="1556" y="500"/>
                    </a:lnTo>
                    <a:lnTo>
                      <a:pt x="1553" y="491"/>
                    </a:lnTo>
                    <a:lnTo>
                      <a:pt x="1548" y="457"/>
                    </a:lnTo>
                    <a:lnTo>
                      <a:pt x="1544" y="439"/>
                    </a:lnTo>
                    <a:lnTo>
                      <a:pt x="1540" y="424"/>
                    </a:lnTo>
                    <a:lnTo>
                      <a:pt x="1537" y="418"/>
                    </a:lnTo>
                    <a:lnTo>
                      <a:pt x="1535" y="415"/>
                    </a:lnTo>
                    <a:lnTo>
                      <a:pt x="1531" y="415"/>
                    </a:lnTo>
                    <a:lnTo>
                      <a:pt x="1528" y="416"/>
                    </a:lnTo>
                    <a:lnTo>
                      <a:pt x="1528" y="416"/>
                    </a:lnTo>
                    <a:lnTo>
                      <a:pt x="1517" y="426"/>
                    </a:lnTo>
                    <a:lnTo>
                      <a:pt x="1504" y="437"/>
                    </a:lnTo>
                    <a:lnTo>
                      <a:pt x="1491" y="446"/>
                    </a:lnTo>
                    <a:lnTo>
                      <a:pt x="1477" y="456"/>
                    </a:lnTo>
                    <a:lnTo>
                      <a:pt x="1477" y="456"/>
                    </a:lnTo>
                    <a:lnTo>
                      <a:pt x="1473" y="453"/>
                    </a:lnTo>
                    <a:lnTo>
                      <a:pt x="1470" y="449"/>
                    </a:lnTo>
                    <a:lnTo>
                      <a:pt x="1470" y="446"/>
                    </a:lnTo>
                    <a:lnTo>
                      <a:pt x="1473" y="442"/>
                    </a:lnTo>
                    <a:lnTo>
                      <a:pt x="1475" y="438"/>
                    </a:lnTo>
                    <a:lnTo>
                      <a:pt x="1479" y="434"/>
                    </a:lnTo>
                    <a:lnTo>
                      <a:pt x="1488" y="425"/>
                    </a:lnTo>
                    <a:lnTo>
                      <a:pt x="1498" y="416"/>
                    </a:lnTo>
                    <a:lnTo>
                      <a:pt x="1503" y="411"/>
                    </a:lnTo>
                    <a:lnTo>
                      <a:pt x="1506" y="405"/>
                    </a:lnTo>
                    <a:lnTo>
                      <a:pt x="1508" y="401"/>
                    </a:lnTo>
                    <a:lnTo>
                      <a:pt x="1510" y="395"/>
                    </a:lnTo>
                    <a:lnTo>
                      <a:pt x="1510" y="389"/>
                    </a:lnTo>
                    <a:lnTo>
                      <a:pt x="1507" y="382"/>
                    </a:lnTo>
                    <a:lnTo>
                      <a:pt x="1507" y="382"/>
                    </a:lnTo>
                    <a:lnTo>
                      <a:pt x="1493" y="387"/>
                    </a:lnTo>
                    <a:lnTo>
                      <a:pt x="1481" y="393"/>
                    </a:lnTo>
                    <a:lnTo>
                      <a:pt x="1467" y="400"/>
                    </a:lnTo>
                    <a:lnTo>
                      <a:pt x="1453" y="408"/>
                    </a:lnTo>
                    <a:lnTo>
                      <a:pt x="1426" y="428"/>
                    </a:lnTo>
                    <a:lnTo>
                      <a:pt x="1397" y="449"/>
                    </a:lnTo>
                    <a:lnTo>
                      <a:pt x="1382" y="460"/>
                    </a:lnTo>
                    <a:lnTo>
                      <a:pt x="1367" y="469"/>
                    </a:lnTo>
                    <a:lnTo>
                      <a:pt x="1352" y="477"/>
                    </a:lnTo>
                    <a:lnTo>
                      <a:pt x="1337" y="485"/>
                    </a:lnTo>
                    <a:lnTo>
                      <a:pt x="1322" y="489"/>
                    </a:lnTo>
                    <a:lnTo>
                      <a:pt x="1307" y="493"/>
                    </a:lnTo>
                    <a:lnTo>
                      <a:pt x="1291" y="495"/>
                    </a:lnTo>
                    <a:lnTo>
                      <a:pt x="1283" y="494"/>
                    </a:lnTo>
                    <a:lnTo>
                      <a:pt x="1275" y="493"/>
                    </a:lnTo>
                    <a:lnTo>
                      <a:pt x="1275" y="493"/>
                    </a:lnTo>
                    <a:lnTo>
                      <a:pt x="1289" y="506"/>
                    </a:lnTo>
                    <a:lnTo>
                      <a:pt x="1299" y="516"/>
                    </a:lnTo>
                    <a:lnTo>
                      <a:pt x="1306" y="525"/>
                    </a:lnTo>
                    <a:lnTo>
                      <a:pt x="1311" y="532"/>
                    </a:lnTo>
                    <a:lnTo>
                      <a:pt x="1312" y="539"/>
                    </a:lnTo>
                    <a:lnTo>
                      <a:pt x="1311" y="546"/>
                    </a:lnTo>
                    <a:lnTo>
                      <a:pt x="1308" y="552"/>
                    </a:lnTo>
                    <a:lnTo>
                      <a:pt x="1305" y="557"/>
                    </a:lnTo>
                    <a:lnTo>
                      <a:pt x="1293" y="571"/>
                    </a:lnTo>
                    <a:lnTo>
                      <a:pt x="1288" y="579"/>
                    </a:lnTo>
                    <a:lnTo>
                      <a:pt x="1281" y="588"/>
                    </a:lnTo>
                    <a:lnTo>
                      <a:pt x="1275" y="599"/>
                    </a:lnTo>
                    <a:lnTo>
                      <a:pt x="1270" y="611"/>
                    </a:lnTo>
                    <a:lnTo>
                      <a:pt x="1267" y="626"/>
                    </a:lnTo>
                    <a:lnTo>
                      <a:pt x="1265" y="644"/>
                    </a:lnTo>
                    <a:lnTo>
                      <a:pt x="1265" y="644"/>
                    </a:lnTo>
                    <a:lnTo>
                      <a:pt x="1276" y="644"/>
                    </a:lnTo>
                    <a:lnTo>
                      <a:pt x="1286" y="641"/>
                    </a:lnTo>
                    <a:lnTo>
                      <a:pt x="1294" y="637"/>
                    </a:lnTo>
                    <a:lnTo>
                      <a:pt x="1301" y="632"/>
                    </a:lnTo>
                    <a:lnTo>
                      <a:pt x="1306" y="628"/>
                    </a:lnTo>
                    <a:lnTo>
                      <a:pt x="1311" y="623"/>
                    </a:lnTo>
                    <a:lnTo>
                      <a:pt x="1317" y="615"/>
                    </a:lnTo>
                    <a:lnTo>
                      <a:pt x="1320" y="613"/>
                    </a:lnTo>
                    <a:lnTo>
                      <a:pt x="1322" y="613"/>
                    </a:lnTo>
                    <a:lnTo>
                      <a:pt x="1324" y="616"/>
                    </a:lnTo>
                    <a:lnTo>
                      <a:pt x="1327" y="622"/>
                    </a:lnTo>
                    <a:lnTo>
                      <a:pt x="1334" y="644"/>
                    </a:lnTo>
                    <a:lnTo>
                      <a:pt x="1345" y="684"/>
                    </a:lnTo>
                    <a:lnTo>
                      <a:pt x="1345" y="684"/>
                    </a:lnTo>
                    <a:lnTo>
                      <a:pt x="1360" y="690"/>
                    </a:lnTo>
                    <a:lnTo>
                      <a:pt x="1373" y="695"/>
                    </a:lnTo>
                    <a:lnTo>
                      <a:pt x="1382" y="701"/>
                    </a:lnTo>
                    <a:lnTo>
                      <a:pt x="1388" y="707"/>
                    </a:lnTo>
                    <a:lnTo>
                      <a:pt x="1392" y="712"/>
                    </a:lnTo>
                    <a:lnTo>
                      <a:pt x="1395" y="717"/>
                    </a:lnTo>
                    <a:lnTo>
                      <a:pt x="1393" y="722"/>
                    </a:lnTo>
                    <a:lnTo>
                      <a:pt x="1391" y="725"/>
                    </a:lnTo>
                    <a:lnTo>
                      <a:pt x="1388" y="729"/>
                    </a:lnTo>
                    <a:lnTo>
                      <a:pt x="1382" y="732"/>
                    </a:lnTo>
                    <a:lnTo>
                      <a:pt x="1374" y="733"/>
                    </a:lnTo>
                    <a:lnTo>
                      <a:pt x="1366" y="735"/>
                    </a:lnTo>
                    <a:lnTo>
                      <a:pt x="1355" y="735"/>
                    </a:lnTo>
                    <a:lnTo>
                      <a:pt x="1344" y="735"/>
                    </a:lnTo>
                    <a:lnTo>
                      <a:pt x="1332" y="732"/>
                    </a:lnTo>
                    <a:lnTo>
                      <a:pt x="1320" y="729"/>
                    </a:lnTo>
                    <a:lnTo>
                      <a:pt x="1320" y="729"/>
                    </a:lnTo>
                    <a:lnTo>
                      <a:pt x="1315" y="733"/>
                    </a:lnTo>
                    <a:lnTo>
                      <a:pt x="1312" y="738"/>
                    </a:lnTo>
                    <a:lnTo>
                      <a:pt x="1308" y="743"/>
                    </a:lnTo>
                    <a:lnTo>
                      <a:pt x="1307" y="747"/>
                    </a:lnTo>
                    <a:lnTo>
                      <a:pt x="1306" y="752"/>
                    </a:lnTo>
                    <a:lnTo>
                      <a:pt x="1306" y="756"/>
                    </a:lnTo>
                    <a:lnTo>
                      <a:pt x="1308" y="766"/>
                    </a:lnTo>
                    <a:lnTo>
                      <a:pt x="1313" y="775"/>
                    </a:lnTo>
                    <a:lnTo>
                      <a:pt x="1317" y="784"/>
                    </a:lnTo>
                    <a:lnTo>
                      <a:pt x="1330" y="799"/>
                    </a:lnTo>
                    <a:lnTo>
                      <a:pt x="1338" y="811"/>
                    </a:lnTo>
                    <a:lnTo>
                      <a:pt x="1340" y="815"/>
                    </a:lnTo>
                    <a:lnTo>
                      <a:pt x="1340" y="816"/>
                    </a:lnTo>
                    <a:lnTo>
                      <a:pt x="1339" y="817"/>
                    </a:lnTo>
                    <a:lnTo>
                      <a:pt x="1335" y="817"/>
                    </a:lnTo>
                    <a:lnTo>
                      <a:pt x="1325" y="817"/>
                    </a:lnTo>
                    <a:lnTo>
                      <a:pt x="1313" y="814"/>
                    </a:lnTo>
                    <a:lnTo>
                      <a:pt x="1293" y="809"/>
                    </a:lnTo>
                    <a:lnTo>
                      <a:pt x="1293" y="809"/>
                    </a:lnTo>
                    <a:lnTo>
                      <a:pt x="1260" y="808"/>
                    </a:lnTo>
                    <a:lnTo>
                      <a:pt x="1238" y="808"/>
                    </a:lnTo>
                    <a:lnTo>
                      <a:pt x="1230" y="808"/>
                    </a:lnTo>
                    <a:lnTo>
                      <a:pt x="1223" y="808"/>
                    </a:lnTo>
                    <a:lnTo>
                      <a:pt x="1218" y="811"/>
                    </a:lnTo>
                    <a:lnTo>
                      <a:pt x="1215" y="813"/>
                    </a:lnTo>
                    <a:lnTo>
                      <a:pt x="1210" y="816"/>
                    </a:lnTo>
                    <a:lnTo>
                      <a:pt x="1207" y="821"/>
                    </a:lnTo>
                    <a:lnTo>
                      <a:pt x="1200" y="836"/>
                    </a:lnTo>
                    <a:lnTo>
                      <a:pt x="1187" y="858"/>
                    </a:lnTo>
                    <a:lnTo>
                      <a:pt x="1169" y="890"/>
                    </a:lnTo>
                    <a:lnTo>
                      <a:pt x="1169" y="890"/>
                    </a:lnTo>
                    <a:lnTo>
                      <a:pt x="1157" y="898"/>
                    </a:lnTo>
                    <a:lnTo>
                      <a:pt x="1148" y="904"/>
                    </a:lnTo>
                    <a:lnTo>
                      <a:pt x="1138" y="906"/>
                    </a:lnTo>
                    <a:lnTo>
                      <a:pt x="1129" y="906"/>
                    </a:lnTo>
                    <a:lnTo>
                      <a:pt x="1121" y="904"/>
                    </a:lnTo>
                    <a:lnTo>
                      <a:pt x="1113" y="901"/>
                    </a:lnTo>
                    <a:lnTo>
                      <a:pt x="1106" y="898"/>
                    </a:lnTo>
                    <a:lnTo>
                      <a:pt x="1099" y="893"/>
                    </a:lnTo>
                    <a:lnTo>
                      <a:pt x="1088" y="886"/>
                    </a:lnTo>
                    <a:lnTo>
                      <a:pt x="1084" y="883"/>
                    </a:lnTo>
                    <a:lnTo>
                      <a:pt x="1080" y="882"/>
                    </a:lnTo>
                    <a:lnTo>
                      <a:pt x="1077" y="882"/>
                    </a:lnTo>
                    <a:lnTo>
                      <a:pt x="1076" y="884"/>
                    </a:lnTo>
                    <a:lnTo>
                      <a:pt x="1073" y="890"/>
                    </a:lnTo>
                    <a:lnTo>
                      <a:pt x="1073" y="897"/>
                    </a:lnTo>
                    <a:lnTo>
                      <a:pt x="1073" y="897"/>
                    </a:lnTo>
                    <a:lnTo>
                      <a:pt x="1075" y="907"/>
                    </a:lnTo>
                    <a:lnTo>
                      <a:pt x="1077" y="919"/>
                    </a:lnTo>
                    <a:lnTo>
                      <a:pt x="1086" y="946"/>
                    </a:lnTo>
                    <a:lnTo>
                      <a:pt x="1097" y="976"/>
                    </a:lnTo>
                    <a:lnTo>
                      <a:pt x="1101" y="992"/>
                    </a:lnTo>
                    <a:lnTo>
                      <a:pt x="1106" y="1007"/>
                    </a:lnTo>
                    <a:lnTo>
                      <a:pt x="1108" y="1022"/>
                    </a:lnTo>
                    <a:lnTo>
                      <a:pt x="1109" y="1035"/>
                    </a:lnTo>
                    <a:lnTo>
                      <a:pt x="1108" y="1046"/>
                    </a:lnTo>
                    <a:lnTo>
                      <a:pt x="1107" y="1051"/>
                    </a:lnTo>
                    <a:lnTo>
                      <a:pt x="1105" y="1056"/>
                    </a:lnTo>
                    <a:lnTo>
                      <a:pt x="1101" y="1059"/>
                    </a:lnTo>
                    <a:lnTo>
                      <a:pt x="1098" y="1063"/>
                    </a:lnTo>
                    <a:lnTo>
                      <a:pt x="1093" y="1064"/>
                    </a:lnTo>
                    <a:lnTo>
                      <a:pt x="1087" y="1066"/>
                    </a:lnTo>
                    <a:lnTo>
                      <a:pt x="1080" y="1066"/>
                    </a:lnTo>
                    <a:lnTo>
                      <a:pt x="1073" y="1066"/>
                    </a:lnTo>
                    <a:lnTo>
                      <a:pt x="1064" y="1065"/>
                    </a:lnTo>
                    <a:lnTo>
                      <a:pt x="1055" y="1063"/>
                    </a:lnTo>
                    <a:lnTo>
                      <a:pt x="1055" y="1063"/>
                    </a:lnTo>
                    <a:lnTo>
                      <a:pt x="1029" y="1054"/>
                    </a:lnTo>
                    <a:lnTo>
                      <a:pt x="1016" y="1050"/>
                    </a:lnTo>
                    <a:lnTo>
                      <a:pt x="1004" y="1045"/>
                    </a:lnTo>
                    <a:lnTo>
                      <a:pt x="993" y="1040"/>
                    </a:lnTo>
                    <a:lnTo>
                      <a:pt x="983" y="1033"/>
                    </a:lnTo>
                    <a:lnTo>
                      <a:pt x="973" y="1026"/>
                    </a:lnTo>
                    <a:lnTo>
                      <a:pt x="965" y="1018"/>
                    </a:lnTo>
                    <a:lnTo>
                      <a:pt x="957" y="1008"/>
                    </a:lnTo>
                    <a:lnTo>
                      <a:pt x="950" y="999"/>
                    </a:lnTo>
                    <a:lnTo>
                      <a:pt x="945" y="988"/>
                    </a:lnTo>
                    <a:lnTo>
                      <a:pt x="939" y="976"/>
                    </a:lnTo>
                    <a:lnTo>
                      <a:pt x="935" y="964"/>
                    </a:lnTo>
                    <a:lnTo>
                      <a:pt x="932" y="951"/>
                    </a:lnTo>
                    <a:lnTo>
                      <a:pt x="931" y="936"/>
                    </a:lnTo>
                    <a:lnTo>
                      <a:pt x="930" y="920"/>
                    </a:lnTo>
                    <a:lnTo>
                      <a:pt x="930" y="920"/>
                    </a:lnTo>
                    <a:lnTo>
                      <a:pt x="929" y="915"/>
                    </a:lnTo>
                    <a:lnTo>
                      <a:pt x="925" y="911"/>
                    </a:lnTo>
                    <a:lnTo>
                      <a:pt x="920" y="908"/>
                    </a:lnTo>
                    <a:lnTo>
                      <a:pt x="916" y="906"/>
                    </a:lnTo>
                    <a:lnTo>
                      <a:pt x="904" y="903"/>
                    </a:lnTo>
                    <a:lnTo>
                      <a:pt x="892" y="900"/>
                    </a:lnTo>
                    <a:lnTo>
                      <a:pt x="879" y="897"/>
                    </a:lnTo>
                    <a:lnTo>
                      <a:pt x="874" y="893"/>
                    </a:lnTo>
                    <a:lnTo>
                      <a:pt x="870" y="890"/>
                    </a:lnTo>
                    <a:lnTo>
                      <a:pt x="866" y="886"/>
                    </a:lnTo>
                    <a:lnTo>
                      <a:pt x="864" y="881"/>
                    </a:lnTo>
                    <a:lnTo>
                      <a:pt x="863" y="873"/>
                    </a:lnTo>
                    <a:lnTo>
                      <a:pt x="864" y="865"/>
                    </a:lnTo>
                    <a:lnTo>
                      <a:pt x="864" y="865"/>
                    </a:lnTo>
                    <a:lnTo>
                      <a:pt x="858" y="858"/>
                    </a:lnTo>
                    <a:lnTo>
                      <a:pt x="854" y="852"/>
                    </a:lnTo>
                    <a:lnTo>
                      <a:pt x="849" y="838"/>
                    </a:lnTo>
                    <a:lnTo>
                      <a:pt x="843" y="825"/>
                    </a:lnTo>
                    <a:lnTo>
                      <a:pt x="841" y="819"/>
                    </a:lnTo>
                    <a:lnTo>
                      <a:pt x="836" y="813"/>
                    </a:lnTo>
                    <a:lnTo>
                      <a:pt x="832" y="808"/>
                    </a:lnTo>
                    <a:lnTo>
                      <a:pt x="824" y="804"/>
                    </a:lnTo>
                    <a:lnTo>
                      <a:pt x="815" y="800"/>
                    </a:lnTo>
                    <a:lnTo>
                      <a:pt x="803" y="798"/>
                    </a:lnTo>
                    <a:lnTo>
                      <a:pt x="789" y="796"/>
                    </a:lnTo>
                    <a:lnTo>
                      <a:pt x="771" y="796"/>
                    </a:lnTo>
                    <a:lnTo>
                      <a:pt x="750" y="796"/>
                    </a:lnTo>
                    <a:lnTo>
                      <a:pt x="725" y="798"/>
                    </a:lnTo>
                    <a:lnTo>
                      <a:pt x="725" y="798"/>
                    </a:lnTo>
                    <a:lnTo>
                      <a:pt x="724" y="805"/>
                    </a:lnTo>
                    <a:lnTo>
                      <a:pt x="721" y="812"/>
                    </a:lnTo>
                    <a:lnTo>
                      <a:pt x="719" y="816"/>
                    </a:lnTo>
                    <a:lnTo>
                      <a:pt x="717" y="822"/>
                    </a:lnTo>
                    <a:lnTo>
                      <a:pt x="713" y="825"/>
                    </a:lnTo>
                    <a:lnTo>
                      <a:pt x="710" y="829"/>
                    </a:lnTo>
                    <a:lnTo>
                      <a:pt x="705" y="831"/>
                    </a:lnTo>
                    <a:lnTo>
                      <a:pt x="701" y="834"/>
                    </a:lnTo>
                    <a:lnTo>
                      <a:pt x="690" y="837"/>
                    </a:lnTo>
                    <a:lnTo>
                      <a:pt x="679" y="838"/>
                    </a:lnTo>
                    <a:lnTo>
                      <a:pt x="666" y="838"/>
                    </a:lnTo>
                    <a:lnTo>
                      <a:pt x="652" y="837"/>
                    </a:lnTo>
                    <a:lnTo>
                      <a:pt x="626" y="835"/>
                    </a:lnTo>
                    <a:lnTo>
                      <a:pt x="613" y="834"/>
                    </a:lnTo>
                    <a:lnTo>
                      <a:pt x="601" y="835"/>
                    </a:lnTo>
                    <a:lnTo>
                      <a:pt x="589" y="836"/>
                    </a:lnTo>
                    <a:lnTo>
                      <a:pt x="579" y="839"/>
                    </a:lnTo>
                    <a:lnTo>
                      <a:pt x="574" y="842"/>
                    </a:lnTo>
                    <a:lnTo>
                      <a:pt x="569" y="845"/>
                    </a:lnTo>
                    <a:lnTo>
                      <a:pt x="566" y="849"/>
                    </a:lnTo>
                    <a:lnTo>
                      <a:pt x="563" y="853"/>
                    </a:lnTo>
                    <a:lnTo>
                      <a:pt x="563" y="853"/>
                    </a:lnTo>
                    <a:lnTo>
                      <a:pt x="559" y="857"/>
                    </a:lnTo>
                    <a:lnTo>
                      <a:pt x="557" y="860"/>
                    </a:lnTo>
                    <a:lnTo>
                      <a:pt x="556" y="866"/>
                    </a:lnTo>
                    <a:lnTo>
                      <a:pt x="557" y="870"/>
                    </a:lnTo>
                    <a:lnTo>
                      <a:pt x="558" y="876"/>
                    </a:lnTo>
                    <a:lnTo>
                      <a:pt x="561" y="883"/>
                    </a:lnTo>
                    <a:lnTo>
                      <a:pt x="568" y="896"/>
                    </a:lnTo>
                    <a:lnTo>
                      <a:pt x="578" y="909"/>
                    </a:lnTo>
                    <a:lnTo>
                      <a:pt x="587" y="922"/>
                    </a:lnTo>
                    <a:lnTo>
                      <a:pt x="595" y="933"/>
                    </a:lnTo>
                    <a:lnTo>
                      <a:pt x="599" y="942"/>
                    </a:lnTo>
                    <a:lnTo>
                      <a:pt x="599" y="942"/>
                    </a:lnTo>
                    <a:lnTo>
                      <a:pt x="604" y="954"/>
                    </a:lnTo>
                    <a:lnTo>
                      <a:pt x="606" y="965"/>
                    </a:lnTo>
                    <a:lnTo>
                      <a:pt x="605" y="970"/>
                    </a:lnTo>
                    <a:lnTo>
                      <a:pt x="605" y="975"/>
                    </a:lnTo>
                    <a:lnTo>
                      <a:pt x="601" y="982"/>
                    </a:lnTo>
                    <a:lnTo>
                      <a:pt x="595" y="989"/>
                    </a:lnTo>
                    <a:lnTo>
                      <a:pt x="588" y="995"/>
                    </a:lnTo>
                    <a:lnTo>
                      <a:pt x="579" y="999"/>
                    </a:lnTo>
                    <a:lnTo>
                      <a:pt x="567" y="1004"/>
                    </a:lnTo>
                    <a:lnTo>
                      <a:pt x="543" y="1010"/>
                    </a:lnTo>
                    <a:lnTo>
                      <a:pt x="515" y="1015"/>
                    </a:lnTo>
                    <a:lnTo>
                      <a:pt x="489" y="1021"/>
                    </a:lnTo>
                    <a:lnTo>
                      <a:pt x="475" y="1026"/>
                    </a:lnTo>
                    <a:lnTo>
                      <a:pt x="464" y="1029"/>
                    </a:lnTo>
                    <a:lnTo>
                      <a:pt x="464" y="1029"/>
                    </a:lnTo>
                    <a:lnTo>
                      <a:pt x="444" y="1036"/>
                    </a:lnTo>
                    <a:lnTo>
                      <a:pt x="429" y="1040"/>
                    </a:lnTo>
                    <a:lnTo>
                      <a:pt x="422" y="1041"/>
                    </a:lnTo>
                    <a:lnTo>
                      <a:pt x="416" y="1041"/>
                    </a:lnTo>
                    <a:lnTo>
                      <a:pt x="411" y="1040"/>
                    </a:lnTo>
                    <a:lnTo>
                      <a:pt x="406" y="1038"/>
                    </a:lnTo>
                    <a:lnTo>
                      <a:pt x="401" y="1036"/>
                    </a:lnTo>
                    <a:lnTo>
                      <a:pt x="398" y="1034"/>
                    </a:lnTo>
                    <a:lnTo>
                      <a:pt x="392" y="1027"/>
                    </a:lnTo>
                    <a:lnTo>
                      <a:pt x="388" y="1020"/>
                    </a:lnTo>
                    <a:lnTo>
                      <a:pt x="385" y="1012"/>
                    </a:lnTo>
                    <a:lnTo>
                      <a:pt x="381" y="995"/>
                    </a:lnTo>
                    <a:lnTo>
                      <a:pt x="378" y="981"/>
                    </a:lnTo>
                    <a:lnTo>
                      <a:pt x="376" y="975"/>
                    </a:lnTo>
                    <a:lnTo>
                      <a:pt x="374" y="973"/>
                    </a:lnTo>
                    <a:lnTo>
                      <a:pt x="372" y="972"/>
                    </a:lnTo>
                    <a:lnTo>
                      <a:pt x="369" y="972"/>
                    </a:lnTo>
                    <a:lnTo>
                      <a:pt x="365" y="974"/>
                    </a:lnTo>
                    <a:lnTo>
                      <a:pt x="365" y="974"/>
                    </a:lnTo>
                    <a:lnTo>
                      <a:pt x="247" y="1000"/>
                    </a:lnTo>
                    <a:lnTo>
                      <a:pt x="247" y="1000"/>
                    </a:lnTo>
                    <a:lnTo>
                      <a:pt x="247" y="1000"/>
                    </a:lnTo>
                    <a:lnTo>
                      <a:pt x="225" y="1018"/>
                    </a:lnTo>
                    <a:lnTo>
                      <a:pt x="212" y="1027"/>
                    </a:lnTo>
                    <a:lnTo>
                      <a:pt x="198" y="1035"/>
                    </a:lnTo>
                    <a:lnTo>
                      <a:pt x="185" y="1042"/>
                    </a:lnTo>
                    <a:lnTo>
                      <a:pt x="178" y="1043"/>
                    </a:lnTo>
                    <a:lnTo>
                      <a:pt x="172" y="1045"/>
                    </a:lnTo>
                    <a:lnTo>
                      <a:pt x="167" y="1045"/>
                    </a:lnTo>
                    <a:lnTo>
                      <a:pt x="162" y="1044"/>
                    </a:lnTo>
                    <a:lnTo>
                      <a:pt x="159" y="1042"/>
                    </a:lnTo>
                    <a:lnTo>
                      <a:pt x="155" y="1037"/>
                    </a:lnTo>
                    <a:lnTo>
                      <a:pt x="155" y="1037"/>
                    </a:lnTo>
                    <a:lnTo>
                      <a:pt x="151" y="1029"/>
                    </a:lnTo>
                    <a:lnTo>
                      <a:pt x="147" y="1025"/>
                    </a:lnTo>
                    <a:lnTo>
                      <a:pt x="144" y="1022"/>
                    </a:lnTo>
                    <a:lnTo>
                      <a:pt x="140" y="1021"/>
                    </a:lnTo>
                    <a:lnTo>
                      <a:pt x="137" y="1022"/>
                    </a:lnTo>
                    <a:lnTo>
                      <a:pt x="133" y="1025"/>
                    </a:lnTo>
                    <a:lnTo>
                      <a:pt x="126" y="1031"/>
                    </a:lnTo>
                    <a:lnTo>
                      <a:pt x="116" y="1040"/>
                    </a:lnTo>
                    <a:lnTo>
                      <a:pt x="110" y="1044"/>
                    </a:lnTo>
                    <a:lnTo>
                      <a:pt x="103" y="1048"/>
                    </a:lnTo>
                    <a:lnTo>
                      <a:pt x="94" y="1050"/>
                    </a:lnTo>
                    <a:lnTo>
                      <a:pt x="84" y="1051"/>
                    </a:lnTo>
                    <a:lnTo>
                      <a:pt x="72" y="1050"/>
                    </a:lnTo>
                    <a:lnTo>
                      <a:pt x="60" y="1048"/>
                    </a:lnTo>
                    <a:lnTo>
                      <a:pt x="60" y="1048"/>
                    </a:lnTo>
                    <a:lnTo>
                      <a:pt x="59" y="1066"/>
                    </a:lnTo>
                    <a:lnTo>
                      <a:pt x="56" y="1077"/>
                    </a:lnTo>
                    <a:lnTo>
                      <a:pt x="53" y="1084"/>
                    </a:lnTo>
                    <a:lnTo>
                      <a:pt x="52" y="1092"/>
                    </a:lnTo>
                    <a:lnTo>
                      <a:pt x="52" y="1092"/>
                    </a:lnTo>
                    <a:lnTo>
                      <a:pt x="52" y="1097"/>
                    </a:lnTo>
                    <a:lnTo>
                      <a:pt x="51" y="1103"/>
                    </a:lnTo>
                    <a:lnTo>
                      <a:pt x="46" y="1113"/>
                    </a:lnTo>
                    <a:lnTo>
                      <a:pt x="39" y="1127"/>
                    </a:lnTo>
                    <a:lnTo>
                      <a:pt x="33" y="1144"/>
                    </a:lnTo>
                    <a:lnTo>
                      <a:pt x="33" y="1144"/>
                    </a:lnTo>
                    <a:lnTo>
                      <a:pt x="47" y="1150"/>
                    </a:lnTo>
                    <a:lnTo>
                      <a:pt x="53" y="1152"/>
                    </a:lnTo>
                    <a:lnTo>
                      <a:pt x="56" y="1156"/>
                    </a:lnTo>
                    <a:lnTo>
                      <a:pt x="60" y="1160"/>
                    </a:lnTo>
                    <a:lnTo>
                      <a:pt x="62" y="1164"/>
                    </a:lnTo>
                    <a:lnTo>
                      <a:pt x="65" y="1172"/>
                    </a:lnTo>
                    <a:lnTo>
                      <a:pt x="71" y="1193"/>
                    </a:lnTo>
                    <a:lnTo>
                      <a:pt x="75" y="1204"/>
                    </a:lnTo>
                    <a:lnTo>
                      <a:pt x="82" y="1217"/>
                    </a:lnTo>
                    <a:lnTo>
                      <a:pt x="82" y="1217"/>
                    </a:lnTo>
                    <a:lnTo>
                      <a:pt x="86" y="1225"/>
                    </a:lnTo>
                    <a:lnTo>
                      <a:pt x="91" y="1232"/>
                    </a:lnTo>
                    <a:lnTo>
                      <a:pt x="100" y="1244"/>
                    </a:lnTo>
                    <a:lnTo>
                      <a:pt x="112" y="1255"/>
                    </a:lnTo>
                    <a:lnTo>
                      <a:pt x="123" y="1264"/>
                    </a:lnTo>
                    <a:lnTo>
                      <a:pt x="147" y="1282"/>
                    </a:lnTo>
                    <a:lnTo>
                      <a:pt x="159" y="1293"/>
                    </a:lnTo>
                    <a:lnTo>
                      <a:pt x="170" y="1305"/>
                    </a:lnTo>
                    <a:lnTo>
                      <a:pt x="170" y="1305"/>
                    </a:lnTo>
                    <a:lnTo>
                      <a:pt x="174" y="1310"/>
                    </a:lnTo>
                    <a:lnTo>
                      <a:pt x="176" y="1316"/>
                    </a:lnTo>
                    <a:lnTo>
                      <a:pt x="181" y="1326"/>
                    </a:lnTo>
                    <a:lnTo>
                      <a:pt x="183" y="1338"/>
                    </a:lnTo>
                    <a:lnTo>
                      <a:pt x="184" y="1350"/>
                    </a:lnTo>
                    <a:lnTo>
                      <a:pt x="185" y="1362"/>
                    </a:lnTo>
                    <a:lnTo>
                      <a:pt x="186" y="1374"/>
                    </a:lnTo>
                    <a:lnTo>
                      <a:pt x="190" y="1386"/>
                    </a:lnTo>
                    <a:lnTo>
                      <a:pt x="192" y="1392"/>
                    </a:lnTo>
                    <a:lnTo>
                      <a:pt x="196" y="1397"/>
                    </a:lnTo>
                    <a:lnTo>
                      <a:pt x="196" y="1397"/>
                    </a:lnTo>
                    <a:lnTo>
                      <a:pt x="200" y="1402"/>
                    </a:lnTo>
                    <a:lnTo>
                      <a:pt x="207" y="1407"/>
                    </a:lnTo>
                    <a:lnTo>
                      <a:pt x="221" y="1416"/>
                    </a:lnTo>
                    <a:lnTo>
                      <a:pt x="228" y="1420"/>
                    </a:lnTo>
                    <a:lnTo>
                      <a:pt x="233" y="1427"/>
                    </a:lnTo>
                    <a:lnTo>
                      <a:pt x="236" y="1431"/>
                    </a:lnTo>
                    <a:lnTo>
                      <a:pt x="238" y="1435"/>
                    </a:lnTo>
                    <a:lnTo>
                      <a:pt x="239" y="1440"/>
                    </a:lnTo>
                    <a:lnTo>
                      <a:pt x="239" y="1445"/>
                    </a:lnTo>
                    <a:lnTo>
                      <a:pt x="239" y="1445"/>
                    </a:lnTo>
                    <a:lnTo>
                      <a:pt x="238" y="1451"/>
                    </a:lnTo>
                    <a:lnTo>
                      <a:pt x="237" y="1457"/>
                    </a:lnTo>
                    <a:lnTo>
                      <a:pt x="235" y="1463"/>
                    </a:lnTo>
                    <a:lnTo>
                      <a:pt x="231" y="1468"/>
                    </a:lnTo>
                    <a:lnTo>
                      <a:pt x="228" y="1472"/>
                    </a:lnTo>
                    <a:lnTo>
                      <a:pt x="223" y="1476"/>
                    </a:lnTo>
                    <a:lnTo>
                      <a:pt x="214" y="1483"/>
                    </a:lnTo>
                    <a:lnTo>
                      <a:pt x="204" y="1488"/>
                    </a:lnTo>
                    <a:lnTo>
                      <a:pt x="193" y="1493"/>
                    </a:lnTo>
                    <a:lnTo>
                      <a:pt x="184" y="1499"/>
                    </a:lnTo>
                    <a:lnTo>
                      <a:pt x="177" y="1503"/>
                    </a:lnTo>
                    <a:lnTo>
                      <a:pt x="177" y="1503"/>
                    </a:lnTo>
                    <a:lnTo>
                      <a:pt x="125" y="1636"/>
                    </a:lnTo>
                    <a:lnTo>
                      <a:pt x="125" y="1636"/>
                    </a:lnTo>
                    <a:lnTo>
                      <a:pt x="125" y="1636"/>
                    </a:lnTo>
                    <a:lnTo>
                      <a:pt x="126" y="1642"/>
                    </a:lnTo>
                    <a:lnTo>
                      <a:pt x="129" y="1648"/>
                    </a:lnTo>
                    <a:lnTo>
                      <a:pt x="135" y="1660"/>
                    </a:lnTo>
                    <a:lnTo>
                      <a:pt x="141" y="1671"/>
                    </a:lnTo>
                    <a:lnTo>
                      <a:pt x="144" y="1677"/>
                    </a:lnTo>
                    <a:lnTo>
                      <a:pt x="144" y="1684"/>
                    </a:lnTo>
                    <a:lnTo>
                      <a:pt x="144" y="1684"/>
                    </a:lnTo>
                    <a:lnTo>
                      <a:pt x="144" y="1690"/>
                    </a:lnTo>
                    <a:lnTo>
                      <a:pt x="143" y="1694"/>
                    </a:lnTo>
                    <a:lnTo>
                      <a:pt x="140" y="1699"/>
                    </a:lnTo>
                    <a:lnTo>
                      <a:pt x="138" y="1701"/>
                    </a:lnTo>
                    <a:lnTo>
                      <a:pt x="136" y="1703"/>
                    </a:lnTo>
                    <a:lnTo>
                      <a:pt x="132" y="1705"/>
                    </a:lnTo>
                    <a:lnTo>
                      <a:pt x="124" y="1706"/>
                    </a:lnTo>
                    <a:lnTo>
                      <a:pt x="106" y="1706"/>
                    </a:lnTo>
                    <a:lnTo>
                      <a:pt x="95" y="1707"/>
                    </a:lnTo>
                    <a:lnTo>
                      <a:pt x="90" y="1708"/>
                    </a:lnTo>
                    <a:lnTo>
                      <a:pt x="85" y="1709"/>
                    </a:lnTo>
                    <a:lnTo>
                      <a:pt x="85" y="1709"/>
                    </a:lnTo>
                    <a:lnTo>
                      <a:pt x="80" y="1712"/>
                    </a:lnTo>
                    <a:lnTo>
                      <a:pt x="77" y="1714"/>
                    </a:lnTo>
                    <a:lnTo>
                      <a:pt x="67" y="1723"/>
                    </a:lnTo>
                    <a:lnTo>
                      <a:pt x="57" y="1735"/>
                    </a:lnTo>
                    <a:lnTo>
                      <a:pt x="47" y="1747"/>
                    </a:lnTo>
                    <a:lnTo>
                      <a:pt x="36" y="1760"/>
                    </a:lnTo>
                    <a:lnTo>
                      <a:pt x="24" y="1773"/>
                    </a:lnTo>
                    <a:lnTo>
                      <a:pt x="13" y="1783"/>
                    </a:lnTo>
                    <a:lnTo>
                      <a:pt x="7" y="1786"/>
                    </a:lnTo>
                    <a:lnTo>
                      <a:pt x="0" y="1790"/>
                    </a:lnTo>
                    <a:lnTo>
                      <a:pt x="0" y="1790"/>
                    </a:lnTo>
                    <a:lnTo>
                      <a:pt x="22" y="1827"/>
                    </a:lnTo>
                    <a:lnTo>
                      <a:pt x="41" y="1865"/>
                    </a:lnTo>
                    <a:lnTo>
                      <a:pt x="60" y="1904"/>
                    </a:lnTo>
                    <a:lnTo>
                      <a:pt x="68" y="1924"/>
                    </a:lnTo>
                    <a:lnTo>
                      <a:pt x="76" y="1944"/>
                    </a:lnTo>
                    <a:lnTo>
                      <a:pt x="83" y="1965"/>
                    </a:lnTo>
                    <a:lnTo>
                      <a:pt x="88" y="1987"/>
                    </a:lnTo>
                    <a:lnTo>
                      <a:pt x="94" y="2008"/>
                    </a:lnTo>
                    <a:lnTo>
                      <a:pt x="99" y="2030"/>
                    </a:lnTo>
                    <a:lnTo>
                      <a:pt x="102" y="2052"/>
                    </a:lnTo>
                    <a:lnTo>
                      <a:pt x="105" y="2075"/>
                    </a:lnTo>
                    <a:lnTo>
                      <a:pt x="106" y="2098"/>
                    </a:lnTo>
                    <a:lnTo>
                      <a:pt x="107" y="2121"/>
                    </a:lnTo>
                    <a:lnTo>
                      <a:pt x="107" y="2121"/>
                    </a:lnTo>
                    <a:lnTo>
                      <a:pt x="106" y="2127"/>
                    </a:lnTo>
                    <a:lnTo>
                      <a:pt x="105" y="2133"/>
                    </a:lnTo>
                    <a:lnTo>
                      <a:pt x="102" y="2137"/>
                    </a:lnTo>
                    <a:lnTo>
                      <a:pt x="99" y="2142"/>
                    </a:lnTo>
                    <a:lnTo>
                      <a:pt x="92" y="2149"/>
                    </a:lnTo>
                    <a:lnTo>
                      <a:pt x="83" y="2156"/>
                    </a:lnTo>
                    <a:lnTo>
                      <a:pt x="72" y="2161"/>
                    </a:lnTo>
                    <a:lnTo>
                      <a:pt x="63" y="2170"/>
                    </a:lnTo>
                    <a:lnTo>
                      <a:pt x="60" y="2173"/>
                    </a:lnTo>
                    <a:lnTo>
                      <a:pt x="56" y="2179"/>
                    </a:lnTo>
                    <a:lnTo>
                      <a:pt x="54" y="2183"/>
                    </a:lnTo>
                    <a:lnTo>
                      <a:pt x="52" y="2190"/>
                    </a:lnTo>
                    <a:lnTo>
                      <a:pt x="52" y="2190"/>
                    </a:lnTo>
                    <a:lnTo>
                      <a:pt x="70" y="2194"/>
                    </a:lnTo>
                    <a:lnTo>
                      <a:pt x="88" y="2198"/>
                    </a:lnTo>
                    <a:lnTo>
                      <a:pt x="97" y="2201"/>
                    </a:lnTo>
                    <a:lnTo>
                      <a:pt x="103" y="2205"/>
                    </a:lnTo>
                    <a:lnTo>
                      <a:pt x="108" y="2210"/>
                    </a:lnTo>
                    <a:lnTo>
                      <a:pt x="110" y="2213"/>
                    </a:lnTo>
                    <a:lnTo>
                      <a:pt x="112" y="2217"/>
                    </a:lnTo>
                    <a:lnTo>
                      <a:pt x="112" y="2217"/>
                    </a:lnTo>
                    <a:lnTo>
                      <a:pt x="113" y="2225"/>
                    </a:lnTo>
                    <a:lnTo>
                      <a:pt x="113" y="2233"/>
                    </a:lnTo>
                    <a:lnTo>
                      <a:pt x="112" y="2240"/>
                    </a:lnTo>
                    <a:lnTo>
                      <a:pt x="109" y="2248"/>
                    </a:lnTo>
                    <a:lnTo>
                      <a:pt x="107" y="2256"/>
                    </a:lnTo>
                    <a:lnTo>
                      <a:pt x="106" y="2265"/>
                    </a:lnTo>
                    <a:lnTo>
                      <a:pt x="106" y="2273"/>
                    </a:lnTo>
                    <a:lnTo>
                      <a:pt x="107" y="2282"/>
                    </a:lnTo>
                    <a:lnTo>
                      <a:pt x="107" y="2282"/>
                    </a:lnTo>
                    <a:lnTo>
                      <a:pt x="109" y="2291"/>
                    </a:lnTo>
                    <a:lnTo>
                      <a:pt x="112" y="2300"/>
                    </a:lnTo>
                    <a:lnTo>
                      <a:pt x="116" y="2308"/>
                    </a:lnTo>
                    <a:lnTo>
                      <a:pt x="121" y="2315"/>
                    </a:lnTo>
                    <a:lnTo>
                      <a:pt x="132" y="2329"/>
                    </a:lnTo>
                    <a:lnTo>
                      <a:pt x="145" y="2343"/>
                    </a:lnTo>
                    <a:lnTo>
                      <a:pt x="156" y="2357"/>
                    </a:lnTo>
                    <a:lnTo>
                      <a:pt x="167" y="2371"/>
                    </a:lnTo>
                    <a:lnTo>
                      <a:pt x="171" y="2379"/>
                    </a:lnTo>
                    <a:lnTo>
                      <a:pt x="174" y="2387"/>
                    </a:lnTo>
                    <a:lnTo>
                      <a:pt x="176" y="2395"/>
                    </a:lnTo>
                    <a:lnTo>
                      <a:pt x="177" y="2404"/>
                    </a:lnTo>
                    <a:lnTo>
                      <a:pt x="177" y="2404"/>
                    </a:lnTo>
                    <a:lnTo>
                      <a:pt x="176" y="2407"/>
                    </a:lnTo>
                    <a:lnTo>
                      <a:pt x="176" y="2410"/>
                    </a:lnTo>
                    <a:lnTo>
                      <a:pt x="171" y="2417"/>
                    </a:lnTo>
                    <a:lnTo>
                      <a:pt x="160" y="2431"/>
                    </a:lnTo>
                    <a:lnTo>
                      <a:pt x="154" y="2439"/>
                    </a:lnTo>
                    <a:lnTo>
                      <a:pt x="149" y="2448"/>
                    </a:lnTo>
                    <a:lnTo>
                      <a:pt x="145" y="2458"/>
                    </a:lnTo>
                    <a:lnTo>
                      <a:pt x="145" y="2464"/>
                    </a:lnTo>
                    <a:lnTo>
                      <a:pt x="144" y="2470"/>
                    </a:lnTo>
                    <a:lnTo>
                      <a:pt x="144" y="2470"/>
                    </a:lnTo>
                    <a:lnTo>
                      <a:pt x="144" y="2554"/>
                    </a:lnTo>
                    <a:lnTo>
                      <a:pt x="144" y="2554"/>
                    </a:lnTo>
                    <a:lnTo>
                      <a:pt x="152" y="2556"/>
                    </a:lnTo>
                    <a:lnTo>
                      <a:pt x="160" y="2557"/>
                    </a:lnTo>
                    <a:lnTo>
                      <a:pt x="177" y="2557"/>
                    </a:lnTo>
                    <a:lnTo>
                      <a:pt x="193" y="2555"/>
                    </a:lnTo>
                    <a:lnTo>
                      <a:pt x="209" y="2554"/>
                    </a:lnTo>
                    <a:lnTo>
                      <a:pt x="209" y="2554"/>
                    </a:lnTo>
                    <a:lnTo>
                      <a:pt x="220" y="2555"/>
                    </a:lnTo>
                    <a:lnTo>
                      <a:pt x="229" y="2558"/>
                    </a:lnTo>
                    <a:lnTo>
                      <a:pt x="240" y="2563"/>
                    </a:lnTo>
                    <a:lnTo>
                      <a:pt x="254" y="2569"/>
                    </a:lnTo>
                    <a:lnTo>
                      <a:pt x="254" y="2569"/>
                    </a:lnTo>
                    <a:lnTo>
                      <a:pt x="261" y="2571"/>
                    </a:lnTo>
                    <a:lnTo>
                      <a:pt x="269" y="2571"/>
                    </a:lnTo>
                    <a:lnTo>
                      <a:pt x="284" y="2572"/>
                    </a:lnTo>
                    <a:lnTo>
                      <a:pt x="315" y="2571"/>
                    </a:lnTo>
                    <a:lnTo>
                      <a:pt x="329" y="2572"/>
                    </a:lnTo>
                    <a:lnTo>
                      <a:pt x="335" y="2573"/>
                    </a:lnTo>
                    <a:lnTo>
                      <a:pt x="341" y="2576"/>
                    </a:lnTo>
                    <a:lnTo>
                      <a:pt x="344" y="2578"/>
                    </a:lnTo>
                    <a:lnTo>
                      <a:pt x="347" y="2583"/>
                    </a:lnTo>
                    <a:lnTo>
                      <a:pt x="349" y="2588"/>
                    </a:lnTo>
                    <a:lnTo>
                      <a:pt x="350" y="2595"/>
                    </a:lnTo>
                    <a:lnTo>
                      <a:pt x="350" y="2595"/>
                    </a:lnTo>
                    <a:lnTo>
                      <a:pt x="349" y="2602"/>
                    </a:lnTo>
                    <a:lnTo>
                      <a:pt x="347" y="2608"/>
                    </a:lnTo>
                    <a:lnTo>
                      <a:pt x="345" y="2614"/>
                    </a:lnTo>
                    <a:lnTo>
                      <a:pt x="342" y="2618"/>
                    </a:lnTo>
                    <a:lnTo>
                      <a:pt x="336" y="2627"/>
                    </a:lnTo>
                    <a:lnTo>
                      <a:pt x="332" y="2632"/>
                    </a:lnTo>
                    <a:lnTo>
                      <a:pt x="331" y="2639"/>
                    </a:lnTo>
                    <a:lnTo>
                      <a:pt x="331" y="2639"/>
                    </a:lnTo>
                    <a:lnTo>
                      <a:pt x="349" y="2642"/>
                    </a:lnTo>
                    <a:lnTo>
                      <a:pt x="365" y="2646"/>
                    </a:lnTo>
                    <a:lnTo>
                      <a:pt x="378" y="2651"/>
                    </a:lnTo>
                    <a:lnTo>
                      <a:pt x="391" y="2657"/>
                    </a:lnTo>
                    <a:lnTo>
                      <a:pt x="401" y="2665"/>
                    </a:lnTo>
                    <a:lnTo>
                      <a:pt x="410" y="2676"/>
                    </a:lnTo>
                    <a:lnTo>
                      <a:pt x="418" y="2687"/>
                    </a:lnTo>
                    <a:lnTo>
                      <a:pt x="423" y="2701"/>
                    </a:lnTo>
                    <a:lnTo>
                      <a:pt x="423" y="2701"/>
                    </a:lnTo>
                    <a:lnTo>
                      <a:pt x="429" y="2713"/>
                    </a:lnTo>
                    <a:lnTo>
                      <a:pt x="433" y="2723"/>
                    </a:lnTo>
                    <a:lnTo>
                      <a:pt x="435" y="2733"/>
                    </a:lnTo>
                    <a:lnTo>
                      <a:pt x="436" y="2744"/>
                    </a:lnTo>
                    <a:lnTo>
                      <a:pt x="437" y="2755"/>
                    </a:lnTo>
                    <a:lnTo>
                      <a:pt x="439" y="2766"/>
                    </a:lnTo>
                    <a:lnTo>
                      <a:pt x="443" y="2777"/>
                    </a:lnTo>
                    <a:lnTo>
                      <a:pt x="449" y="2790"/>
                    </a:lnTo>
                    <a:lnTo>
                      <a:pt x="449" y="2790"/>
                    </a:lnTo>
                    <a:lnTo>
                      <a:pt x="451" y="2792"/>
                    </a:lnTo>
                    <a:lnTo>
                      <a:pt x="454" y="2795"/>
                    </a:lnTo>
                    <a:lnTo>
                      <a:pt x="461" y="2799"/>
                    </a:lnTo>
                    <a:lnTo>
                      <a:pt x="481" y="2806"/>
                    </a:lnTo>
                    <a:lnTo>
                      <a:pt x="489" y="2810"/>
                    </a:lnTo>
                    <a:lnTo>
                      <a:pt x="494" y="2813"/>
                    </a:lnTo>
                    <a:lnTo>
                      <a:pt x="497" y="2815"/>
                    </a:lnTo>
                    <a:lnTo>
                      <a:pt x="499" y="2819"/>
                    </a:lnTo>
                    <a:lnTo>
                      <a:pt x="502" y="2823"/>
                    </a:lnTo>
                    <a:lnTo>
                      <a:pt x="503" y="2828"/>
                    </a:lnTo>
                    <a:lnTo>
                      <a:pt x="504" y="2833"/>
                    </a:lnTo>
                    <a:lnTo>
                      <a:pt x="504" y="2833"/>
                    </a:lnTo>
                    <a:lnTo>
                      <a:pt x="504" y="2874"/>
                    </a:lnTo>
                    <a:lnTo>
                      <a:pt x="504" y="2874"/>
                    </a:lnTo>
                    <a:lnTo>
                      <a:pt x="504" y="2883"/>
                    </a:lnTo>
                    <a:lnTo>
                      <a:pt x="505" y="2892"/>
                    </a:lnTo>
                    <a:lnTo>
                      <a:pt x="507" y="2900"/>
                    </a:lnTo>
                    <a:lnTo>
                      <a:pt x="511" y="2908"/>
                    </a:lnTo>
                    <a:lnTo>
                      <a:pt x="514" y="2916"/>
                    </a:lnTo>
                    <a:lnTo>
                      <a:pt x="519" y="2923"/>
                    </a:lnTo>
                    <a:lnTo>
                      <a:pt x="523" y="2930"/>
                    </a:lnTo>
                    <a:lnTo>
                      <a:pt x="529" y="2937"/>
                    </a:lnTo>
                    <a:lnTo>
                      <a:pt x="543" y="2949"/>
                    </a:lnTo>
                    <a:lnTo>
                      <a:pt x="558" y="2960"/>
                    </a:lnTo>
                    <a:lnTo>
                      <a:pt x="576" y="2970"/>
                    </a:lnTo>
                    <a:lnTo>
                      <a:pt x="596" y="2981"/>
                    </a:lnTo>
                    <a:lnTo>
                      <a:pt x="596" y="2981"/>
                    </a:lnTo>
                    <a:lnTo>
                      <a:pt x="594" y="2991"/>
                    </a:lnTo>
                    <a:lnTo>
                      <a:pt x="591" y="3001"/>
                    </a:lnTo>
                    <a:lnTo>
                      <a:pt x="586" y="3020"/>
                    </a:lnTo>
                    <a:lnTo>
                      <a:pt x="582" y="3029"/>
                    </a:lnTo>
                    <a:lnTo>
                      <a:pt x="580" y="3038"/>
                    </a:lnTo>
                    <a:lnTo>
                      <a:pt x="578" y="3050"/>
                    </a:lnTo>
                    <a:lnTo>
                      <a:pt x="578" y="3061"/>
                    </a:lnTo>
                    <a:lnTo>
                      <a:pt x="578" y="3061"/>
                    </a:lnTo>
                    <a:lnTo>
                      <a:pt x="578" y="3234"/>
                    </a:lnTo>
                    <a:lnTo>
                      <a:pt x="578" y="3234"/>
                    </a:lnTo>
                    <a:lnTo>
                      <a:pt x="578" y="3255"/>
                    </a:lnTo>
                    <a:lnTo>
                      <a:pt x="580" y="3264"/>
                    </a:lnTo>
                    <a:lnTo>
                      <a:pt x="583" y="3273"/>
                    </a:lnTo>
                    <a:lnTo>
                      <a:pt x="586" y="3278"/>
                    </a:lnTo>
                    <a:lnTo>
                      <a:pt x="588" y="3281"/>
                    </a:lnTo>
                    <a:lnTo>
                      <a:pt x="591" y="3285"/>
                    </a:lnTo>
                    <a:lnTo>
                      <a:pt x="596" y="3287"/>
                    </a:lnTo>
                    <a:lnTo>
                      <a:pt x="601" y="3289"/>
                    </a:lnTo>
                    <a:lnTo>
                      <a:pt x="606" y="3291"/>
                    </a:lnTo>
                    <a:lnTo>
                      <a:pt x="613" y="3293"/>
                    </a:lnTo>
                    <a:lnTo>
                      <a:pt x="621" y="3293"/>
                    </a:lnTo>
                    <a:lnTo>
                      <a:pt x="621" y="3293"/>
                    </a:lnTo>
                    <a:lnTo>
                      <a:pt x="635" y="3291"/>
                    </a:lnTo>
                    <a:lnTo>
                      <a:pt x="648" y="3288"/>
                    </a:lnTo>
                    <a:lnTo>
                      <a:pt x="659" y="3283"/>
                    </a:lnTo>
                    <a:lnTo>
                      <a:pt x="671" y="3276"/>
                    </a:lnTo>
                    <a:lnTo>
                      <a:pt x="680" y="3268"/>
                    </a:lnTo>
                    <a:lnTo>
                      <a:pt x="690" y="3259"/>
                    </a:lnTo>
                    <a:lnTo>
                      <a:pt x="708" y="3240"/>
                    </a:lnTo>
                    <a:lnTo>
                      <a:pt x="725" y="3220"/>
                    </a:lnTo>
                    <a:lnTo>
                      <a:pt x="734" y="3211"/>
                    </a:lnTo>
                    <a:lnTo>
                      <a:pt x="742" y="3203"/>
                    </a:lnTo>
                    <a:lnTo>
                      <a:pt x="751" y="3196"/>
                    </a:lnTo>
                    <a:lnTo>
                      <a:pt x="762" y="3191"/>
                    </a:lnTo>
                    <a:lnTo>
                      <a:pt x="772" y="3188"/>
                    </a:lnTo>
                    <a:lnTo>
                      <a:pt x="784" y="3187"/>
                    </a:lnTo>
                    <a:lnTo>
                      <a:pt x="784" y="3187"/>
                    </a:lnTo>
                    <a:lnTo>
                      <a:pt x="786" y="3187"/>
                    </a:lnTo>
                    <a:lnTo>
                      <a:pt x="789" y="3188"/>
                    </a:lnTo>
                    <a:lnTo>
                      <a:pt x="795" y="3192"/>
                    </a:lnTo>
                    <a:lnTo>
                      <a:pt x="801" y="3199"/>
                    </a:lnTo>
                    <a:lnTo>
                      <a:pt x="807" y="3206"/>
                    </a:lnTo>
                    <a:lnTo>
                      <a:pt x="813" y="3213"/>
                    </a:lnTo>
                    <a:lnTo>
                      <a:pt x="821" y="3220"/>
                    </a:lnTo>
                    <a:lnTo>
                      <a:pt x="826" y="3222"/>
                    </a:lnTo>
                    <a:lnTo>
                      <a:pt x="831" y="3225"/>
                    </a:lnTo>
                    <a:lnTo>
                      <a:pt x="836" y="3226"/>
                    </a:lnTo>
                    <a:lnTo>
                      <a:pt x="842" y="3226"/>
                    </a:lnTo>
                    <a:lnTo>
                      <a:pt x="842" y="3226"/>
                    </a:lnTo>
                    <a:lnTo>
                      <a:pt x="843" y="3217"/>
                    </a:lnTo>
                    <a:lnTo>
                      <a:pt x="847" y="3209"/>
                    </a:lnTo>
                    <a:lnTo>
                      <a:pt x="849" y="3199"/>
                    </a:lnTo>
                    <a:lnTo>
                      <a:pt x="854" y="3191"/>
                    </a:lnTo>
                    <a:lnTo>
                      <a:pt x="863" y="3176"/>
                    </a:lnTo>
                    <a:lnTo>
                      <a:pt x="874" y="3161"/>
                    </a:lnTo>
                    <a:lnTo>
                      <a:pt x="885" y="3146"/>
                    </a:lnTo>
                    <a:lnTo>
                      <a:pt x="896" y="3130"/>
                    </a:lnTo>
                    <a:lnTo>
                      <a:pt x="905" y="3113"/>
                    </a:lnTo>
                    <a:lnTo>
                      <a:pt x="909" y="3104"/>
                    </a:lnTo>
                    <a:lnTo>
                      <a:pt x="912" y="3094"/>
                    </a:lnTo>
                    <a:lnTo>
                      <a:pt x="912" y="3094"/>
                    </a:lnTo>
                    <a:lnTo>
                      <a:pt x="916" y="3076"/>
                    </a:lnTo>
                    <a:lnTo>
                      <a:pt x="919" y="3059"/>
                    </a:lnTo>
                    <a:lnTo>
                      <a:pt x="923" y="3028"/>
                    </a:lnTo>
                    <a:lnTo>
                      <a:pt x="926" y="3000"/>
                    </a:lnTo>
                    <a:lnTo>
                      <a:pt x="929" y="2989"/>
                    </a:lnTo>
                    <a:lnTo>
                      <a:pt x="932" y="2978"/>
                    </a:lnTo>
                    <a:lnTo>
                      <a:pt x="937" y="2968"/>
                    </a:lnTo>
                    <a:lnTo>
                      <a:pt x="942" y="2960"/>
                    </a:lnTo>
                    <a:lnTo>
                      <a:pt x="949" y="2953"/>
                    </a:lnTo>
                    <a:lnTo>
                      <a:pt x="958" y="2947"/>
                    </a:lnTo>
                    <a:lnTo>
                      <a:pt x="970" y="2943"/>
                    </a:lnTo>
                    <a:lnTo>
                      <a:pt x="984" y="2939"/>
                    </a:lnTo>
                    <a:lnTo>
                      <a:pt x="1001" y="2937"/>
                    </a:lnTo>
                    <a:lnTo>
                      <a:pt x="1022" y="2937"/>
                    </a:lnTo>
                    <a:lnTo>
                      <a:pt x="1022" y="2937"/>
                    </a:lnTo>
                    <a:lnTo>
                      <a:pt x="1036" y="2937"/>
                    </a:lnTo>
                    <a:lnTo>
                      <a:pt x="1048" y="2940"/>
                    </a:lnTo>
                    <a:lnTo>
                      <a:pt x="1057" y="2945"/>
                    </a:lnTo>
                    <a:lnTo>
                      <a:pt x="1067" y="2952"/>
                    </a:lnTo>
                    <a:lnTo>
                      <a:pt x="1073" y="2959"/>
                    </a:lnTo>
                    <a:lnTo>
                      <a:pt x="1079" y="2968"/>
                    </a:lnTo>
                    <a:lnTo>
                      <a:pt x="1091" y="2985"/>
                    </a:lnTo>
                    <a:lnTo>
                      <a:pt x="1100" y="3004"/>
                    </a:lnTo>
                    <a:lnTo>
                      <a:pt x="1106" y="3012"/>
                    </a:lnTo>
                    <a:lnTo>
                      <a:pt x="1113" y="3020"/>
                    </a:lnTo>
                    <a:lnTo>
                      <a:pt x="1120" y="3026"/>
                    </a:lnTo>
                    <a:lnTo>
                      <a:pt x="1129" y="3031"/>
                    </a:lnTo>
                    <a:lnTo>
                      <a:pt x="1138" y="3034"/>
                    </a:lnTo>
                    <a:lnTo>
                      <a:pt x="1151" y="3035"/>
                    </a:lnTo>
                    <a:lnTo>
                      <a:pt x="1151" y="3035"/>
                    </a:lnTo>
                    <a:lnTo>
                      <a:pt x="1159" y="3035"/>
                    </a:lnTo>
                    <a:lnTo>
                      <a:pt x="1166" y="3034"/>
                    </a:lnTo>
                    <a:lnTo>
                      <a:pt x="1171" y="3030"/>
                    </a:lnTo>
                    <a:lnTo>
                      <a:pt x="1175" y="3027"/>
                    </a:lnTo>
                    <a:lnTo>
                      <a:pt x="1178" y="3022"/>
                    </a:lnTo>
                    <a:lnTo>
                      <a:pt x="1181" y="3016"/>
                    </a:lnTo>
                    <a:lnTo>
                      <a:pt x="1184" y="3003"/>
                    </a:lnTo>
                    <a:lnTo>
                      <a:pt x="1184" y="3003"/>
                    </a:lnTo>
                    <a:lnTo>
                      <a:pt x="1220" y="3003"/>
                    </a:lnTo>
                    <a:lnTo>
                      <a:pt x="1220" y="3003"/>
                    </a:lnTo>
                    <a:lnTo>
                      <a:pt x="1220" y="3003"/>
                    </a:lnTo>
                    <a:lnTo>
                      <a:pt x="1229" y="3010"/>
                    </a:lnTo>
                    <a:lnTo>
                      <a:pt x="1235" y="3016"/>
                    </a:lnTo>
                    <a:lnTo>
                      <a:pt x="1239" y="3024"/>
                    </a:lnTo>
                    <a:lnTo>
                      <a:pt x="1243" y="3034"/>
                    </a:lnTo>
                    <a:lnTo>
                      <a:pt x="1247" y="3053"/>
                    </a:lnTo>
                    <a:lnTo>
                      <a:pt x="1250" y="3064"/>
                    </a:lnTo>
                    <a:lnTo>
                      <a:pt x="1253" y="3076"/>
                    </a:lnTo>
                    <a:lnTo>
                      <a:pt x="1253" y="3076"/>
                    </a:lnTo>
                    <a:lnTo>
                      <a:pt x="1255" y="3081"/>
                    </a:lnTo>
                    <a:lnTo>
                      <a:pt x="1259" y="3085"/>
                    </a:lnTo>
                    <a:lnTo>
                      <a:pt x="1267" y="3095"/>
                    </a:lnTo>
                    <a:lnTo>
                      <a:pt x="1277" y="3103"/>
                    </a:lnTo>
                    <a:lnTo>
                      <a:pt x="1289" y="3112"/>
                    </a:lnTo>
                    <a:lnTo>
                      <a:pt x="1312" y="3128"/>
                    </a:lnTo>
                    <a:lnTo>
                      <a:pt x="1322" y="3135"/>
                    </a:lnTo>
                    <a:lnTo>
                      <a:pt x="1330" y="3142"/>
                    </a:lnTo>
                    <a:lnTo>
                      <a:pt x="1330" y="3142"/>
                    </a:lnTo>
                    <a:lnTo>
                      <a:pt x="1340" y="3152"/>
                    </a:lnTo>
                    <a:lnTo>
                      <a:pt x="1350" y="3164"/>
                    </a:lnTo>
                    <a:lnTo>
                      <a:pt x="1358" y="3176"/>
                    </a:lnTo>
                    <a:lnTo>
                      <a:pt x="1365" y="3190"/>
                    </a:lnTo>
                    <a:lnTo>
                      <a:pt x="1378" y="3217"/>
                    </a:lnTo>
                    <a:lnTo>
                      <a:pt x="1392" y="3244"/>
                    </a:lnTo>
                    <a:lnTo>
                      <a:pt x="1399" y="3257"/>
                    </a:lnTo>
                    <a:lnTo>
                      <a:pt x="1408" y="3268"/>
                    </a:lnTo>
                    <a:lnTo>
                      <a:pt x="1418" y="3280"/>
                    </a:lnTo>
                    <a:lnTo>
                      <a:pt x="1429" y="3289"/>
                    </a:lnTo>
                    <a:lnTo>
                      <a:pt x="1442" y="3296"/>
                    </a:lnTo>
                    <a:lnTo>
                      <a:pt x="1456" y="3303"/>
                    </a:lnTo>
                    <a:lnTo>
                      <a:pt x="1464" y="3304"/>
                    </a:lnTo>
                    <a:lnTo>
                      <a:pt x="1473" y="3306"/>
                    </a:lnTo>
                    <a:lnTo>
                      <a:pt x="1492" y="3308"/>
                    </a:lnTo>
                    <a:lnTo>
                      <a:pt x="1492" y="3308"/>
                    </a:lnTo>
                    <a:lnTo>
                      <a:pt x="1498" y="3300"/>
                    </a:lnTo>
                    <a:lnTo>
                      <a:pt x="1505" y="3290"/>
                    </a:lnTo>
                    <a:lnTo>
                      <a:pt x="1512" y="3282"/>
                    </a:lnTo>
                    <a:lnTo>
                      <a:pt x="1521" y="3275"/>
                    </a:lnTo>
                    <a:lnTo>
                      <a:pt x="1530" y="3270"/>
                    </a:lnTo>
                    <a:lnTo>
                      <a:pt x="1542" y="3264"/>
                    </a:lnTo>
                    <a:lnTo>
                      <a:pt x="1554" y="3262"/>
                    </a:lnTo>
                    <a:lnTo>
                      <a:pt x="1569" y="3260"/>
                    </a:lnTo>
                    <a:lnTo>
                      <a:pt x="1569" y="3260"/>
                    </a:lnTo>
                    <a:lnTo>
                      <a:pt x="1712" y="3260"/>
                    </a:lnTo>
                    <a:lnTo>
                      <a:pt x="1712" y="3260"/>
                    </a:lnTo>
                    <a:lnTo>
                      <a:pt x="1722" y="3259"/>
                    </a:lnTo>
                    <a:lnTo>
                      <a:pt x="1732" y="3257"/>
                    </a:lnTo>
                    <a:lnTo>
                      <a:pt x="1750" y="3250"/>
                    </a:lnTo>
                    <a:lnTo>
                      <a:pt x="1760" y="3247"/>
                    </a:lnTo>
                    <a:lnTo>
                      <a:pt x="1771" y="3244"/>
                    </a:lnTo>
                    <a:lnTo>
                      <a:pt x="1781" y="3242"/>
                    </a:lnTo>
                    <a:lnTo>
                      <a:pt x="1793" y="3241"/>
                    </a:lnTo>
                    <a:lnTo>
                      <a:pt x="1793" y="3241"/>
                    </a:lnTo>
                    <a:lnTo>
                      <a:pt x="1800" y="3242"/>
                    </a:lnTo>
                    <a:lnTo>
                      <a:pt x="1806" y="3243"/>
                    </a:lnTo>
                    <a:lnTo>
                      <a:pt x="1811" y="3244"/>
                    </a:lnTo>
                    <a:lnTo>
                      <a:pt x="1817" y="3248"/>
                    </a:lnTo>
                    <a:lnTo>
                      <a:pt x="1827" y="3253"/>
                    </a:lnTo>
                    <a:lnTo>
                      <a:pt x="1836" y="3262"/>
                    </a:lnTo>
                    <a:lnTo>
                      <a:pt x="1847" y="3268"/>
                    </a:lnTo>
                    <a:lnTo>
                      <a:pt x="1857" y="3275"/>
                    </a:lnTo>
                    <a:lnTo>
                      <a:pt x="1863" y="3278"/>
                    </a:lnTo>
                    <a:lnTo>
                      <a:pt x="1870" y="3280"/>
                    </a:lnTo>
                    <a:lnTo>
                      <a:pt x="1877" y="3281"/>
                    </a:lnTo>
                    <a:lnTo>
                      <a:pt x="1885" y="3281"/>
                    </a:lnTo>
                    <a:lnTo>
                      <a:pt x="1885" y="3281"/>
                    </a:lnTo>
                    <a:lnTo>
                      <a:pt x="1894" y="3281"/>
                    </a:lnTo>
                    <a:lnTo>
                      <a:pt x="1902" y="3280"/>
                    </a:lnTo>
                    <a:lnTo>
                      <a:pt x="1918" y="3276"/>
                    </a:lnTo>
                    <a:lnTo>
                      <a:pt x="1932" y="3271"/>
                    </a:lnTo>
                    <a:lnTo>
                      <a:pt x="1947" y="3265"/>
                    </a:lnTo>
                    <a:lnTo>
                      <a:pt x="1962" y="3259"/>
                    </a:lnTo>
                    <a:lnTo>
                      <a:pt x="1977" y="3253"/>
                    </a:lnTo>
                    <a:lnTo>
                      <a:pt x="1994" y="3250"/>
                    </a:lnTo>
                    <a:lnTo>
                      <a:pt x="2003" y="3249"/>
                    </a:lnTo>
                    <a:lnTo>
                      <a:pt x="2014" y="3249"/>
                    </a:lnTo>
                    <a:lnTo>
                      <a:pt x="2014" y="3249"/>
                    </a:lnTo>
                    <a:lnTo>
                      <a:pt x="2023" y="3248"/>
                    </a:lnTo>
                    <a:lnTo>
                      <a:pt x="2032" y="3247"/>
                    </a:lnTo>
                    <a:lnTo>
                      <a:pt x="2040" y="3244"/>
                    </a:lnTo>
                    <a:lnTo>
                      <a:pt x="2048" y="3242"/>
                    </a:lnTo>
                    <a:lnTo>
                      <a:pt x="2055" y="3239"/>
                    </a:lnTo>
                    <a:lnTo>
                      <a:pt x="2062" y="3234"/>
                    </a:lnTo>
                    <a:lnTo>
                      <a:pt x="2075" y="3225"/>
                    </a:lnTo>
                    <a:lnTo>
                      <a:pt x="2086" y="3214"/>
                    </a:lnTo>
                    <a:lnTo>
                      <a:pt x="2096" y="3204"/>
                    </a:lnTo>
                    <a:lnTo>
                      <a:pt x="2116" y="3182"/>
                    </a:lnTo>
                    <a:lnTo>
                      <a:pt x="2116" y="3182"/>
                    </a:lnTo>
                    <a:lnTo>
                      <a:pt x="2121" y="3179"/>
                    </a:lnTo>
                    <a:lnTo>
                      <a:pt x="2124" y="3176"/>
                    </a:lnTo>
                    <a:lnTo>
                      <a:pt x="2134" y="3173"/>
                    </a:lnTo>
                    <a:lnTo>
                      <a:pt x="2146" y="3169"/>
                    </a:lnTo>
                    <a:lnTo>
                      <a:pt x="2157" y="3167"/>
                    </a:lnTo>
                    <a:lnTo>
                      <a:pt x="2169" y="3166"/>
                    </a:lnTo>
                    <a:lnTo>
                      <a:pt x="2182" y="3163"/>
                    </a:lnTo>
                    <a:lnTo>
                      <a:pt x="2192" y="3159"/>
                    </a:lnTo>
                    <a:lnTo>
                      <a:pt x="2197" y="3156"/>
                    </a:lnTo>
                    <a:lnTo>
                      <a:pt x="2201" y="3152"/>
                    </a:lnTo>
                    <a:lnTo>
                      <a:pt x="2201" y="3152"/>
                    </a:lnTo>
                    <a:lnTo>
                      <a:pt x="2213" y="3145"/>
                    </a:lnTo>
                    <a:lnTo>
                      <a:pt x="2222" y="3137"/>
                    </a:lnTo>
                    <a:lnTo>
                      <a:pt x="2231" y="3129"/>
                    </a:lnTo>
                    <a:lnTo>
                      <a:pt x="2239" y="3120"/>
                    </a:lnTo>
                    <a:lnTo>
                      <a:pt x="2254" y="3103"/>
                    </a:lnTo>
                    <a:lnTo>
                      <a:pt x="2268" y="3085"/>
                    </a:lnTo>
                    <a:lnTo>
                      <a:pt x="2282" y="3068"/>
                    </a:lnTo>
                    <a:lnTo>
                      <a:pt x="2290" y="3060"/>
                    </a:lnTo>
                    <a:lnTo>
                      <a:pt x="2298" y="3053"/>
                    </a:lnTo>
                    <a:lnTo>
                      <a:pt x="2307" y="3046"/>
                    </a:lnTo>
                    <a:lnTo>
                      <a:pt x="2317" y="3039"/>
                    </a:lnTo>
                    <a:lnTo>
                      <a:pt x="2328" y="3034"/>
                    </a:lnTo>
                    <a:lnTo>
                      <a:pt x="2340" y="3028"/>
                    </a:lnTo>
                    <a:lnTo>
                      <a:pt x="2340" y="3028"/>
                    </a:lnTo>
                    <a:lnTo>
                      <a:pt x="2336" y="2988"/>
                    </a:lnTo>
                    <a:lnTo>
                      <a:pt x="2332" y="2950"/>
                    </a:lnTo>
                    <a:lnTo>
                      <a:pt x="2330" y="2914"/>
                    </a:lnTo>
                    <a:lnTo>
                      <a:pt x="2329" y="2881"/>
                    </a:lnTo>
                    <a:lnTo>
                      <a:pt x="2329" y="2881"/>
                    </a:lnTo>
                    <a:lnTo>
                      <a:pt x="2329" y="2873"/>
                    </a:lnTo>
                    <a:lnTo>
                      <a:pt x="2325" y="2865"/>
                    </a:lnTo>
                    <a:lnTo>
                      <a:pt x="2321" y="2859"/>
                    </a:lnTo>
                    <a:lnTo>
                      <a:pt x="2315" y="2854"/>
                    </a:lnTo>
                    <a:lnTo>
                      <a:pt x="2309" y="2850"/>
                    </a:lnTo>
                    <a:lnTo>
                      <a:pt x="2301" y="2846"/>
                    </a:lnTo>
                    <a:lnTo>
                      <a:pt x="2285" y="2842"/>
                    </a:lnTo>
                    <a:lnTo>
                      <a:pt x="2269" y="2837"/>
                    </a:lnTo>
                    <a:lnTo>
                      <a:pt x="2255" y="2832"/>
                    </a:lnTo>
                    <a:lnTo>
                      <a:pt x="2250" y="2829"/>
                    </a:lnTo>
                    <a:lnTo>
                      <a:pt x="2245" y="2825"/>
                    </a:lnTo>
                    <a:lnTo>
                      <a:pt x="2243" y="2821"/>
                    </a:lnTo>
                    <a:lnTo>
                      <a:pt x="2241" y="2815"/>
                    </a:lnTo>
                    <a:lnTo>
                      <a:pt x="2241" y="2815"/>
                    </a:lnTo>
                    <a:lnTo>
                      <a:pt x="2241" y="2810"/>
                    </a:lnTo>
                    <a:lnTo>
                      <a:pt x="2243" y="2806"/>
                    </a:lnTo>
                    <a:lnTo>
                      <a:pt x="2247" y="2798"/>
                    </a:lnTo>
                    <a:lnTo>
                      <a:pt x="2254" y="2790"/>
                    </a:lnTo>
                    <a:lnTo>
                      <a:pt x="2260" y="2782"/>
                    </a:lnTo>
                    <a:lnTo>
                      <a:pt x="2260" y="2782"/>
                    </a:lnTo>
                    <a:lnTo>
                      <a:pt x="2260" y="2728"/>
                    </a:lnTo>
                    <a:lnTo>
                      <a:pt x="2260" y="2728"/>
                    </a:lnTo>
                    <a:lnTo>
                      <a:pt x="2260" y="2728"/>
                    </a:lnTo>
                    <a:lnTo>
                      <a:pt x="2232" y="2723"/>
                    </a:lnTo>
                    <a:lnTo>
                      <a:pt x="2222" y="2721"/>
                    </a:lnTo>
                    <a:lnTo>
                      <a:pt x="2213" y="2718"/>
                    </a:lnTo>
                    <a:lnTo>
                      <a:pt x="2205" y="2715"/>
                    </a:lnTo>
                    <a:lnTo>
                      <a:pt x="2198" y="2710"/>
                    </a:lnTo>
                    <a:lnTo>
                      <a:pt x="2191" y="2703"/>
                    </a:lnTo>
                    <a:lnTo>
                      <a:pt x="2183" y="2693"/>
                    </a:lnTo>
                    <a:lnTo>
                      <a:pt x="2183" y="2693"/>
                    </a:lnTo>
                    <a:lnTo>
                      <a:pt x="2193" y="2685"/>
                    </a:lnTo>
                    <a:lnTo>
                      <a:pt x="2205" y="2676"/>
                    </a:lnTo>
                    <a:lnTo>
                      <a:pt x="2210" y="2670"/>
                    </a:lnTo>
                    <a:lnTo>
                      <a:pt x="2215" y="2664"/>
                    </a:lnTo>
                    <a:lnTo>
                      <a:pt x="2218" y="2657"/>
                    </a:lnTo>
                    <a:lnTo>
                      <a:pt x="2220" y="2649"/>
                    </a:lnTo>
                    <a:lnTo>
                      <a:pt x="2220" y="2649"/>
                    </a:lnTo>
                    <a:lnTo>
                      <a:pt x="2218" y="2636"/>
                    </a:lnTo>
                    <a:lnTo>
                      <a:pt x="2216" y="2623"/>
                    </a:lnTo>
                    <a:lnTo>
                      <a:pt x="2210" y="2598"/>
                    </a:lnTo>
                    <a:lnTo>
                      <a:pt x="2205" y="2572"/>
                    </a:lnTo>
                    <a:lnTo>
                      <a:pt x="2202" y="2557"/>
                    </a:lnTo>
                    <a:lnTo>
                      <a:pt x="2201" y="2543"/>
                    </a:lnTo>
                    <a:lnTo>
                      <a:pt x="2201" y="2543"/>
                    </a:lnTo>
                    <a:lnTo>
                      <a:pt x="2201" y="2531"/>
                    </a:lnTo>
                    <a:lnTo>
                      <a:pt x="2202" y="2520"/>
                    </a:lnTo>
                    <a:lnTo>
                      <a:pt x="2205" y="2510"/>
                    </a:lnTo>
                    <a:lnTo>
                      <a:pt x="2207" y="2502"/>
                    </a:lnTo>
                    <a:lnTo>
                      <a:pt x="2209" y="2493"/>
                    </a:lnTo>
                    <a:lnTo>
                      <a:pt x="2213" y="2486"/>
                    </a:lnTo>
                    <a:lnTo>
                      <a:pt x="2216" y="2479"/>
                    </a:lnTo>
                    <a:lnTo>
                      <a:pt x="2221" y="2473"/>
                    </a:lnTo>
                    <a:lnTo>
                      <a:pt x="2230" y="2463"/>
                    </a:lnTo>
                    <a:lnTo>
                      <a:pt x="2239" y="2455"/>
                    </a:lnTo>
                    <a:lnTo>
                      <a:pt x="2251" y="2448"/>
                    </a:lnTo>
                    <a:lnTo>
                      <a:pt x="2262" y="2441"/>
                    </a:lnTo>
                    <a:lnTo>
                      <a:pt x="2284" y="2428"/>
                    </a:lnTo>
                    <a:lnTo>
                      <a:pt x="2294" y="2422"/>
                    </a:lnTo>
                    <a:lnTo>
                      <a:pt x="2304" y="2413"/>
                    </a:lnTo>
                    <a:lnTo>
                      <a:pt x="2312" y="2403"/>
                    </a:lnTo>
                    <a:lnTo>
                      <a:pt x="2314" y="2397"/>
                    </a:lnTo>
                    <a:lnTo>
                      <a:pt x="2317" y="2390"/>
                    </a:lnTo>
                    <a:lnTo>
                      <a:pt x="2320" y="2384"/>
                    </a:lnTo>
                    <a:lnTo>
                      <a:pt x="2321" y="2374"/>
                    </a:lnTo>
                    <a:lnTo>
                      <a:pt x="2322" y="2366"/>
                    </a:lnTo>
                    <a:lnTo>
                      <a:pt x="2322" y="2356"/>
                    </a:lnTo>
                    <a:lnTo>
                      <a:pt x="2322" y="2356"/>
                    </a:lnTo>
                    <a:lnTo>
                      <a:pt x="2323" y="2349"/>
                    </a:lnTo>
                    <a:lnTo>
                      <a:pt x="2324" y="2343"/>
                    </a:lnTo>
                    <a:lnTo>
                      <a:pt x="2327" y="2339"/>
                    </a:lnTo>
                    <a:lnTo>
                      <a:pt x="2329" y="2335"/>
                    </a:lnTo>
                    <a:lnTo>
                      <a:pt x="2332" y="2333"/>
                    </a:lnTo>
                    <a:lnTo>
                      <a:pt x="2337" y="2331"/>
                    </a:lnTo>
                    <a:lnTo>
                      <a:pt x="2346" y="2328"/>
                    </a:lnTo>
                    <a:lnTo>
                      <a:pt x="2357" y="2327"/>
                    </a:lnTo>
                    <a:lnTo>
                      <a:pt x="2367" y="2327"/>
                    </a:lnTo>
                    <a:lnTo>
                      <a:pt x="2378" y="2326"/>
                    </a:lnTo>
                    <a:lnTo>
                      <a:pt x="2389" y="2323"/>
                    </a:lnTo>
                    <a:lnTo>
                      <a:pt x="2389" y="2323"/>
                    </a:lnTo>
                    <a:lnTo>
                      <a:pt x="2396" y="2319"/>
                    </a:lnTo>
                    <a:lnTo>
                      <a:pt x="2401" y="2316"/>
                    </a:lnTo>
                    <a:lnTo>
                      <a:pt x="2406" y="2312"/>
                    </a:lnTo>
                    <a:lnTo>
                      <a:pt x="2411" y="2308"/>
                    </a:lnTo>
                    <a:lnTo>
                      <a:pt x="2414" y="2302"/>
                    </a:lnTo>
                    <a:lnTo>
                      <a:pt x="2416" y="2297"/>
                    </a:lnTo>
                    <a:lnTo>
                      <a:pt x="2420" y="2285"/>
                    </a:lnTo>
                    <a:lnTo>
                      <a:pt x="2422" y="2272"/>
                    </a:lnTo>
                    <a:lnTo>
                      <a:pt x="2422" y="2259"/>
                    </a:lnTo>
                    <a:lnTo>
                      <a:pt x="2422" y="2231"/>
                    </a:lnTo>
                    <a:lnTo>
                      <a:pt x="2422" y="2231"/>
                    </a:lnTo>
                    <a:lnTo>
                      <a:pt x="2423" y="2225"/>
                    </a:lnTo>
                    <a:lnTo>
                      <a:pt x="2426" y="2220"/>
                    </a:lnTo>
                    <a:lnTo>
                      <a:pt x="2430" y="2217"/>
                    </a:lnTo>
                    <a:lnTo>
                      <a:pt x="2435" y="2213"/>
                    </a:lnTo>
                    <a:lnTo>
                      <a:pt x="2439" y="2210"/>
                    </a:lnTo>
                    <a:lnTo>
                      <a:pt x="2443" y="2206"/>
                    </a:lnTo>
                    <a:lnTo>
                      <a:pt x="2446" y="2203"/>
                    </a:lnTo>
                    <a:lnTo>
                      <a:pt x="2447" y="2198"/>
                    </a:lnTo>
                    <a:lnTo>
                      <a:pt x="2447" y="2198"/>
                    </a:lnTo>
                    <a:lnTo>
                      <a:pt x="2446" y="2190"/>
                    </a:lnTo>
                    <a:lnTo>
                      <a:pt x="2445" y="2182"/>
                    </a:lnTo>
                    <a:lnTo>
                      <a:pt x="2442" y="2168"/>
                    </a:lnTo>
                    <a:lnTo>
                      <a:pt x="2436" y="2156"/>
                    </a:lnTo>
                    <a:lnTo>
                      <a:pt x="2429" y="2144"/>
                    </a:lnTo>
                    <a:lnTo>
                      <a:pt x="2420" y="2133"/>
                    </a:lnTo>
                    <a:lnTo>
                      <a:pt x="2409" y="2123"/>
                    </a:lnTo>
                    <a:lnTo>
                      <a:pt x="2389" y="2105"/>
                    </a:lnTo>
                    <a:lnTo>
                      <a:pt x="2367" y="2086"/>
                    </a:lnTo>
                    <a:lnTo>
                      <a:pt x="2357" y="2076"/>
                    </a:lnTo>
                    <a:lnTo>
                      <a:pt x="2347" y="2066"/>
                    </a:lnTo>
                    <a:lnTo>
                      <a:pt x="2340" y="2054"/>
                    </a:lnTo>
                    <a:lnTo>
                      <a:pt x="2335" y="2043"/>
                    </a:lnTo>
                    <a:lnTo>
                      <a:pt x="2331" y="2029"/>
                    </a:lnTo>
                    <a:lnTo>
                      <a:pt x="2330" y="2021"/>
                    </a:lnTo>
                    <a:lnTo>
                      <a:pt x="2329" y="2014"/>
                    </a:lnTo>
                    <a:lnTo>
                      <a:pt x="2329" y="2014"/>
                    </a:lnTo>
                    <a:lnTo>
                      <a:pt x="2330" y="2006"/>
                    </a:lnTo>
                    <a:lnTo>
                      <a:pt x="2331" y="2000"/>
                    </a:lnTo>
                    <a:lnTo>
                      <a:pt x="2331" y="1995"/>
                    </a:lnTo>
                    <a:lnTo>
                      <a:pt x="2329" y="1989"/>
                    </a:lnTo>
                    <a:lnTo>
                      <a:pt x="2329" y="1989"/>
                    </a:lnTo>
                    <a:lnTo>
                      <a:pt x="2338" y="1968"/>
                    </a:lnTo>
                    <a:lnTo>
                      <a:pt x="2346" y="1950"/>
                    </a:lnTo>
                    <a:lnTo>
                      <a:pt x="2350" y="1941"/>
                    </a:lnTo>
                    <a:lnTo>
                      <a:pt x="2353" y="1930"/>
                    </a:lnTo>
                    <a:lnTo>
                      <a:pt x="2354" y="1920"/>
                    </a:lnTo>
                    <a:lnTo>
                      <a:pt x="2355" y="1907"/>
                    </a:lnTo>
                    <a:lnTo>
                      <a:pt x="2355" y="1907"/>
                    </a:lnTo>
                    <a:lnTo>
                      <a:pt x="2355" y="1899"/>
                    </a:lnTo>
                    <a:lnTo>
                      <a:pt x="2353" y="1890"/>
                    </a:lnTo>
                    <a:lnTo>
                      <a:pt x="2348" y="1870"/>
                    </a:lnTo>
                    <a:lnTo>
                      <a:pt x="2342" y="1851"/>
                    </a:lnTo>
                    <a:lnTo>
                      <a:pt x="2334" y="1830"/>
                    </a:lnTo>
                    <a:lnTo>
                      <a:pt x="2319" y="1793"/>
                    </a:lnTo>
                    <a:lnTo>
                      <a:pt x="2313" y="1777"/>
                    </a:lnTo>
                    <a:lnTo>
                      <a:pt x="2312" y="1770"/>
                    </a:lnTo>
                    <a:lnTo>
                      <a:pt x="2312" y="1764"/>
                    </a:lnTo>
                    <a:lnTo>
                      <a:pt x="2312" y="1764"/>
                    </a:lnTo>
                    <a:lnTo>
                      <a:pt x="2312" y="1760"/>
                    </a:lnTo>
                    <a:lnTo>
                      <a:pt x="2313" y="1755"/>
                    </a:lnTo>
                    <a:lnTo>
                      <a:pt x="2316" y="1748"/>
                    </a:lnTo>
                    <a:lnTo>
                      <a:pt x="2322" y="1743"/>
                    </a:lnTo>
                    <a:lnTo>
                      <a:pt x="2329" y="1738"/>
                    </a:lnTo>
                    <a:lnTo>
                      <a:pt x="2337" y="1735"/>
                    </a:lnTo>
                    <a:lnTo>
                      <a:pt x="2345" y="1732"/>
                    </a:lnTo>
                    <a:lnTo>
                      <a:pt x="2354" y="1731"/>
                    </a:lnTo>
                    <a:lnTo>
                      <a:pt x="2363" y="1731"/>
                    </a:lnTo>
                    <a:lnTo>
                      <a:pt x="2363" y="1731"/>
                    </a:lnTo>
                    <a:lnTo>
                      <a:pt x="2414" y="1731"/>
                    </a:lnTo>
                    <a:lnTo>
                      <a:pt x="2414" y="1731"/>
                    </a:lnTo>
                    <a:lnTo>
                      <a:pt x="2421" y="1733"/>
                    </a:lnTo>
                    <a:lnTo>
                      <a:pt x="2432" y="1737"/>
                    </a:lnTo>
                    <a:lnTo>
                      <a:pt x="2441" y="1738"/>
                    </a:lnTo>
                    <a:lnTo>
                      <a:pt x="2449" y="1739"/>
                    </a:lnTo>
                    <a:lnTo>
                      <a:pt x="2457" y="1738"/>
                    </a:lnTo>
                    <a:lnTo>
                      <a:pt x="2465" y="1736"/>
                    </a:lnTo>
                    <a:lnTo>
                      <a:pt x="2465" y="1736"/>
                    </a:lnTo>
                    <a:lnTo>
                      <a:pt x="2470" y="1732"/>
                    </a:lnTo>
                    <a:lnTo>
                      <a:pt x="2475" y="1728"/>
                    </a:lnTo>
                    <a:lnTo>
                      <a:pt x="2478" y="1723"/>
                    </a:lnTo>
                    <a:lnTo>
                      <a:pt x="2483" y="1717"/>
                    </a:lnTo>
                    <a:lnTo>
                      <a:pt x="2497" y="1691"/>
                    </a:lnTo>
                    <a:lnTo>
                      <a:pt x="2505" y="1678"/>
                    </a:lnTo>
                    <a:lnTo>
                      <a:pt x="2510" y="1672"/>
                    </a:lnTo>
                    <a:lnTo>
                      <a:pt x="2516" y="1668"/>
                    </a:lnTo>
                    <a:lnTo>
                      <a:pt x="2522" y="1663"/>
                    </a:lnTo>
                    <a:lnTo>
                      <a:pt x="2530" y="1660"/>
                    </a:lnTo>
                    <a:lnTo>
                      <a:pt x="2539" y="1659"/>
                    </a:lnTo>
                    <a:lnTo>
                      <a:pt x="2550" y="1657"/>
                    </a:lnTo>
                    <a:lnTo>
                      <a:pt x="2550" y="1657"/>
                    </a:lnTo>
                    <a:lnTo>
                      <a:pt x="2559" y="1657"/>
                    </a:lnTo>
                    <a:lnTo>
                      <a:pt x="2565" y="1659"/>
                    </a:lnTo>
                    <a:lnTo>
                      <a:pt x="2571" y="1662"/>
                    </a:lnTo>
                    <a:lnTo>
                      <a:pt x="2573" y="1662"/>
                    </a:lnTo>
                    <a:lnTo>
                      <a:pt x="2576" y="1662"/>
                    </a:lnTo>
                    <a:lnTo>
                      <a:pt x="2587" y="1657"/>
                    </a:lnTo>
                    <a:lnTo>
                      <a:pt x="2587" y="1657"/>
                    </a:lnTo>
                    <a:lnTo>
                      <a:pt x="2590" y="1655"/>
                    </a:lnTo>
                    <a:lnTo>
                      <a:pt x="2592" y="1653"/>
                    </a:lnTo>
                    <a:lnTo>
                      <a:pt x="2594" y="1649"/>
                    </a:lnTo>
                    <a:lnTo>
                      <a:pt x="2595" y="1645"/>
                    </a:lnTo>
                    <a:lnTo>
                      <a:pt x="2596" y="1633"/>
                    </a:lnTo>
                    <a:lnTo>
                      <a:pt x="2596" y="1622"/>
                    </a:lnTo>
                    <a:lnTo>
                      <a:pt x="2594" y="1601"/>
                    </a:lnTo>
                    <a:lnTo>
                      <a:pt x="2594" y="1594"/>
                    </a:lnTo>
                    <a:lnTo>
                      <a:pt x="2594" y="1592"/>
                    </a:lnTo>
                    <a:lnTo>
                      <a:pt x="2594" y="1592"/>
                    </a:lnTo>
                    <a:lnTo>
                      <a:pt x="2568" y="1592"/>
                    </a:lnTo>
                    <a:lnTo>
                      <a:pt x="2568" y="159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6" name="Freeform 112"/>
              <p:cNvSpPr>
                <a:spLocks/>
              </p:cNvSpPr>
              <p:nvPr/>
            </p:nvSpPr>
            <p:spPr bwMode="auto">
              <a:xfrm>
                <a:off x="9338093" y="3719054"/>
                <a:ext cx="186005" cy="170969"/>
              </a:xfrm>
              <a:custGeom>
                <a:avLst/>
                <a:gdLst/>
                <a:ahLst/>
                <a:cxnLst>
                  <a:cxn ang="0">
                    <a:pos x="298" y="77"/>
                  </a:cxn>
                  <a:cxn ang="0">
                    <a:pos x="290" y="40"/>
                  </a:cxn>
                  <a:cxn ang="0">
                    <a:pos x="276" y="27"/>
                  </a:cxn>
                  <a:cxn ang="0">
                    <a:pos x="263" y="2"/>
                  </a:cxn>
                  <a:cxn ang="0">
                    <a:pos x="226" y="1"/>
                  </a:cxn>
                  <a:cxn ang="0">
                    <a:pos x="192" y="8"/>
                  </a:cxn>
                  <a:cxn ang="0">
                    <a:pos x="162" y="33"/>
                  </a:cxn>
                  <a:cxn ang="0">
                    <a:pos x="138" y="36"/>
                  </a:cxn>
                  <a:cxn ang="0">
                    <a:pos x="118" y="30"/>
                  </a:cxn>
                  <a:cxn ang="0">
                    <a:pos x="108" y="33"/>
                  </a:cxn>
                  <a:cxn ang="0">
                    <a:pos x="103" y="48"/>
                  </a:cxn>
                  <a:cxn ang="0">
                    <a:pos x="112" y="84"/>
                  </a:cxn>
                  <a:cxn ang="0">
                    <a:pos x="132" y="103"/>
                  </a:cxn>
                  <a:cxn ang="0">
                    <a:pos x="127" y="115"/>
                  </a:cxn>
                  <a:cxn ang="0">
                    <a:pos x="103" y="108"/>
                  </a:cxn>
                  <a:cxn ang="0">
                    <a:pos x="88" y="107"/>
                  </a:cxn>
                  <a:cxn ang="0">
                    <a:pos x="39" y="94"/>
                  </a:cxn>
                  <a:cxn ang="0">
                    <a:pos x="19" y="93"/>
                  </a:cxn>
                  <a:cxn ang="0">
                    <a:pos x="6" y="116"/>
                  </a:cxn>
                  <a:cxn ang="0">
                    <a:pos x="1" y="152"/>
                  </a:cxn>
                  <a:cxn ang="0">
                    <a:pos x="15" y="175"/>
                  </a:cxn>
                  <a:cxn ang="0">
                    <a:pos x="11" y="190"/>
                  </a:cxn>
                  <a:cxn ang="0">
                    <a:pos x="8" y="207"/>
                  </a:cxn>
                  <a:cxn ang="0">
                    <a:pos x="32" y="222"/>
                  </a:cxn>
                  <a:cxn ang="0">
                    <a:pos x="47" y="231"/>
                  </a:cxn>
                  <a:cxn ang="0">
                    <a:pos x="51" y="257"/>
                  </a:cxn>
                  <a:cxn ang="0">
                    <a:pos x="78" y="280"/>
                  </a:cxn>
                  <a:cxn ang="0">
                    <a:pos x="135" y="291"/>
                  </a:cxn>
                  <a:cxn ang="0">
                    <a:pos x="143" y="299"/>
                  </a:cxn>
                  <a:cxn ang="0">
                    <a:pos x="165" y="301"/>
                  </a:cxn>
                  <a:cxn ang="0">
                    <a:pos x="181" y="294"/>
                  </a:cxn>
                  <a:cxn ang="0">
                    <a:pos x="184" y="276"/>
                  </a:cxn>
                  <a:cxn ang="0">
                    <a:pos x="180" y="246"/>
                  </a:cxn>
                  <a:cxn ang="0">
                    <a:pos x="180" y="236"/>
                  </a:cxn>
                  <a:cxn ang="0">
                    <a:pos x="199" y="230"/>
                  </a:cxn>
                  <a:cxn ang="0">
                    <a:pos x="218" y="200"/>
                  </a:cxn>
                  <a:cxn ang="0">
                    <a:pos x="231" y="175"/>
                  </a:cxn>
                  <a:cxn ang="0">
                    <a:pos x="261" y="164"/>
                  </a:cxn>
                  <a:cxn ang="0">
                    <a:pos x="284" y="153"/>
                  </a:cxn>
                  <a:cxn ang="0">
                    <a:pos x="286" y="137"/>
                  </a:cxn>
                  <a:cxn ang="0">
                    <a:pos x="286" y="122"/>
                  </a:cxn>
                  <a:cxn ang="0">
                    <a:pos x="258" y="125"/>
                  </a:cxn>
                  <a:cxn ang="0">
                    <a:pos x="240" y="129"/>
                  </a:cxn>
                  <a:cxn ang="0">
                    <a:pos x="202" y="109"/>
                  </a:cxn>
                  <a:cxn ang="0">
                    <a:pos x="180" y="78"/>
                  </a:cxn>
                  <a:cxn ang="0">
                    <a:pos x="180" y="48"/>
                  </a:cxn>
                  <a:cxn ang="0">
                    <a:pos x="203" y="70"/>
                  </a:cxn>
                  <a:cxn ang="0">
                    <a:pos x="226" y="104"/>
                  </a:cxn>
                  <a:cxn ang="0">
                    <a:pos x="246" y="110"/>
                  </a:cxn>
                  <a:cxn ang="0">
                    <a:pos x="272" y="107"/>
                  </a:cxn>
                  <a:cxn ang="0">
                    <a:pos x="298" y="85"/>
                  </a:cxn>
                </a:cxnLst>
                <a:rect l="0" t="0" r="r" b="b"/>
                <a:pathLst>
                  <a:path w="299" h="301">
                    <a:moveTo>
                      <a:pt x="298" y="85"/>
                    </a:moveTo>
                    <a:lnTo>
                      <a:pt x="298" y="85"/>
                    </a:lnTo>
                    <a:lnTo>
                      <a:pt x="299" y="83"/>
                    </a:lnTo>
                    <a:lnTo>
                      <a:pt x="298" y="77"/>
                    </a:lnTo>
                    <a:lnTo>
                      <a:pt x="295" y="64"/>
                    </a:lnTo>
                    <a:lnTo>
                      <a:pt x="292" y="50"/>
                    </a:lnTo>
                    <a:lnTo>
                      <a:pt x="290" y="40"/>
                    </a:lnTo>
                    <a:lnTo>
                      <a:pt x="290" y="40"/>
                    </a:lnTo>
                    <a:lnTo>
                      <a:pt x="287" y="40"/>
                    </a:lnTo>
                    <a:lnTo>
                      <a:pt x="284" y="39"/>
                    </a:lnTo>
                    <a:lnTo>
                      <a:pt x="279" y="34"/>
                    </a:lnTo>
                    <a:lnTo>
                      <a:pt x="276" y="27"/>
                    </a:lnTo>
                    <a:lnTo>
                      <a:pt x="273" y="20"/>
                    </a:lnTo>
                    <a:lnTo>
                      <a:pt x="271" y="12"/>
                    </a:lnTo>
                    <a:lnTo>
                      <a:pt x="268" y="7"/>
                    </a:lnTo>
                    <a:lnTo>
                      <a:pt x="263" y="2"/>
                    </a:lnTo>
                    <a:lnTo>
                      <a:pt x="260" y="1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26" y="1"/>
                    </a:lnTo>
                    <a:lnTo>
                      <a:pt x="212" y="2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192" y="8"/>
                    </a:lnTo>
                    <a:lnTo>
                      <a:pt x="186" y="12"/>
                    </a:lnTo>
                    <a:lnTo>
                      <a:pt x="174" y="23"/>
                    </a:lnTo>
                    <a:lnTo>
                      <a:pt x="169" y="28"/>
                    </a:lnTo>
                    <a:lnTo>
                      <a:pt x="162" y="33"/>
                    </a:lnTo>
                    <a:lnTo>
                      <a:pt x="153" y="35"/>
                    </a:lnTo>
                    <a:lnTo>
                      <a:pt x="143" y="36"/>
                    </a:lnTo>
                    <a:lnTo>
                      <a:pt x="143" y="36"/>
                    </a:lnTo>
                    <a:lnTo>
                      <a:pt x="138" y="36"/>
                    </a:lnTo>
                    <a:lnTo>
                      <a:pt x="134" y="35"/>
                    </a:lnTo>
                    <a:lnTo>
                      <a:pt x="127" y="33"/>
                    </a:lnTo>
                    <a:lnTo>
                      <a:pt x="123" y="31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3" y="30"/>
                    </a:lnTo>
                    <a:lnTo>
                      <a:pt x="111" y="31"/>
                    </a:lnTo>
                    <a:lnTo>
                      <a:pt x="108" y="33"/>
                    </a:lnTo>
                    <a:lnTo>
                      <a:pt x="107" y="35"/>
                    </a:lnTo>
                    <a:lnTo>
                      <a:pt x="103" y="42"/>
                    </a:lnTo>
                    <a:lnTo>
                      <a:pt x="103" y="48"/>
                    </a:lnTo>
                    <a:lnTo>
                      <a:pt x="103" y="48"/>
                    </a:lnTo>
                    <a:lnTo>
                      <a:pt x="103" y="60"/>
                    </a:lnTo>
                    <a:lnTo>
                      <a:pt x="105" y="69"/>
                    </a:lnTo>
                    <a:lnTo>
                      <a:pt x="109" y="77"/>
                    </a:lnTo>
                    <a:lnTo>
                      <a:pt x="112" y="84"/>
                    </a:lnTo>
                    <a:lnTo>
                      <a:pt x="117" y="89"/>
                    </a:lnTo>
                    <a:lnTo>
                      <a:pt x="122" y="94"/>
                    </a:lnTo>
                    <a:lnTo>
                      <a:pt x="132" y="103"/>
                    </a:lnTo>
                    <a:lnTo>
                      <a:pt x="132" y="103"/>
                    </a:lnTo>
                    <a:lnTo>
                      <a:pt x="132" y="114"/>
                    </a:lnTo>
                    <a:lnTo>
                      <a:pt x="132" y="114"/>
                    </a:lnTo>
                    <a:lnTo>
                      <a:pt x="132" y="114"/>
                    </a:lnTo>
                    <a:lnTo>
                      <a:pt x="127" y="115"/>
                    </a:lnTo>
                    <a:lnTo>
                      <a:pt x="123" y="115"/>
                    </a:lnTo>
                    <a:lnTo>
                      <a:pt x="115" y="111"/>
                    </a:lnTo>
                    <a:lnTo>
                      <a:pt x="107" y="109"/>
                    </a:lnTo>
                    <a:lnTo>
                      <a:pt x="103" y="108"/>
                    </a:lnTo>
                    <a:lnTo>
                      <a:pt x="99" y="107"/>
                    </a:lnTo>
                    <a:lnTo>
                      <a:pt x="99" y="107"/>
                    </a:lnTo>
                    <a:lnTo>
                      <a:pt x="88" y="107"/>
                    </a:lnTo>
                    <a:lnTo>
                      <a:pt x="88" y="107"/>
                    </a:lnTo>
                    <a:lnTo>
                      <a:pt x="80" y="107"/>
                    </a:lnTo>
                    <a:lnTo>
                      <a:pt x="72" y="104"/>
                    </a:lnTo>
                    <a:lnTo>
                      <a:pt x="55" y="100"/>
                    </a:lnTo>
                    <a:lnTo>
                      <a:pt x="39" y="94"/>
                    </a:lnTo>
                    <a:lnTo>
                      <a:pt x="31" y="93"/>
                    </a:lnTo>
                    <a:lnTo>
                      <a:pt x="21" y="92"/>
                    </a:lnTo>
                    <a:lnTo>
                      <a:pt x="21" y="92"/>
                    </a:lnTo>
                    <a:lnTo>
                      <a:pt x="19" y="93"/>
                    </a:lnTo>
                    <a:lnTo>
                      <a:pt x="18" y="94"/>
                    </a:lnTo>
                    <a:lnTo>
                      <a:pt x="13" y="100"/>
                    </a:lnTo>
                    <a:lnTo>
                      <a:pt x="10" y="107"/>
                    </a:lnTo>
                    <a:lnTo>
                      <a:pt x="6" y="116"/>
                    </a:lnTo>
                    <a:lnTo>
                      <a:pt x="2" y="134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52"/>
                    </a:lnTo>
                    <a:lnTo>
                      <a:pt x="2" y="156"/>
                    </a:lnTo>
                    <a:lnTo>
                      <a:pt x="8" y="163"/>
                    </a:lnTo>
                    <a:lnTo>
                      <a:pt x="12" y="170"/>
                    </a:lnTo>
                    <a:lnTo>
                      <a:pt x="15" y="175"/>
                    </a:lnTo>
                    <a:lnTo>
                      <a:pt x="15" y="180"/>
                    </a:lnTo>
                    <a:lnTo>
                      <a:pt x="15" y="180"/>
                    </a:lnTo>
                    <a:lnTo>
                      <a:pt x="13" y="185"/>
                    </a:lnTo>
                    <a:lnTo>
                      <a:pt x="11" y="190"/>
                    </a:lnTo>
                    <a:lnTo>
                      <a:pt x="9" y="194"/>
                    </a:lnTo>
                    <a:lnTo>
                      <a:pt x="8" y="199"/>
                    </a:lnTo>
                    <a:lnTo>
                      <a:pt x="8" y="199"/>
                    </a:lnTo>
                    <a:lnTo>
                      <a:pt x="8" y="207"/>
                    </a:lnTo>
                    <a:lnTo>
                      <a:pt x="11" y="213"/>
                    </a:lnTo>
                    <a:lnTo>
                      <a:pt x="15" y="216"/>
                    </a:lnTo>
                    <a:lnTo>
                      <a:pt x="20" y="218"/>
                    </a:lnTo>
                    <a:lnTo>
                      <a:pt x="32" y="222"/>
                    </a:lnTo>
                    <a:lnTo>
                      <a:pt x="39" y="225"/>
                    </a:lnTo>
                    <a:lnTo>
                      <a:pt x="44" y="229"/>
                    </a:lnTo>
                    <a:lnTo>
                      <a:pt x="44" y="229"/>
                    </a:lnTo>
                    <a:lnTo>
                      <a:pt x="47" y="231"/>
                    </a:lnTo>
                    <a:lnTo>
                      <a:pt x="48" y="234"/>
                    </a:lnTo>
                    <a:lnTo>
                      <a:pt x="49" y="242"/>
                    </a:lnTo>
                    <a:lnTo>
                      <a:pt x="49" y="251"/>
                    </a:lnTo>
                    <a:lnTo>
                      <a:pt x="51" y="257"/>
                    </a:lnTo>
                    <a:lnTo>
                      <a:pt x="51" y="257"/>
                    </a:lnTo>
                    <a:lnTo>
                      <a:pt x="58" y="268"/>
                    </a:lnTo>
                    <a:lnTo>
                      <a:pt x="67" y="275"/>
                    </a:lnTo>
                    <a:lnTo>
                      <a:pt x="78" y="280"/>
                    </a:lnTo>
                    <a:lnTo>
                      <a:pt x="88" y="285"/>
                    </a:lnTo>
                    <a:lnTo>
                      <a:pt x="100" y="287"/>
                    </a:lnTo>
                    <a:lnTo>
                      <a:pt x="111" y="290"/>
                    </a:lnTo>
                    <a:lnTo>
                      <a:pt x="135" y="291"/>
                    </a:lnTo>
                    <a:lnTo>
                      <a:pt x="135" y="291"/>
                    </a:lnTo>
                    <a:lnTo>
                      <a:pt x="138" y="294"/>
                    </a:lnTo>
                    <a:lnTo>
                      <a:pt x="140" y="297"/>
                    </a:lnTo>
                    <a:lnTo>
                      <a:pt x="143" y="299"/>
                    </a:lnTo>
                    <a:lnTo>
                      <a:pt x="148" y="300"/>
                    </a:lnTo>
                    <a:lnTo>
                      <a:pt x="156" y="301"/>
                    </a:lnTo>
                    <a:lnTo>
                      <a:pt x="165" y="301"/>
                    </a:lnTo>
                    <a:lnTo>
                      <a:pt x="165" y="301"/>
                    </a:lnTo>
                    <a:lnTo>
                      <a:pt x="171" y="301"/>
                    </a:lnTo>
                    <a:lnTo>
                      <a:pt x="176" y="300"/>
                    </a:lnTo>
                    <a:lnTo>
                      <a:pt x="179" y="298"/>
                    </a:lnTo>
                    <a:lnTo>
                      <a:pt x="181" y="294"/>
                    </a:lnTo>
                    <a:lnTo>
                      <a:pt x="183" y="291"/>
                    </a:lnTo>
                    <a:lnTo>
                      <a:pt x="184" y="286"/>
                    </a:lnTo>
                    <a:lnTo>
                      <a:pt x="184" y="276"/>
                    </a:lnTo>
                    <a:lnTo>
                      <a:pt x="184" y="276"/>
                    </a:lnTo>
                    <a:lnTo>
                      <a:pt x="183" y="265"/>
                    </a:lnTo>
                    <a:lnTo>
                      <a:pt x="181" y="259"/>
                    </a:lnTo>
                    <a:lnTo>
                      <a:pt x="180" y="252"/>
                    </a:lnTo>
                    <a:lnTo>
                      <a:pt x="180" y="246"/>
                    </a:lnTo>
                    <a:lnTo>
                      <a:pt x="180" y="246"/>
                    </a:lnTo>
                    <a:lnTo>
                      <a:pt x="180" y="236"/>
                    </a:lnTo>
                    <a:lnTo>
                      <a:pt x="180" y="236"/>
                    </a:lnTo>
                    <a:lnTo>
                      <a:pt x="180" y="236"/>
                    </a:lnTo>
                    <a:lnTo>
                      <a:pt x="185" y="234"/>
                    </a:lnTo>
                    <a:lnTo>
                      <a:pt x="189" y="233"/>
                    </a:lnTo>
                    <a:lnTo>
                      <a:pt x="194" y="232"/>
                    </a:lnTo>
                    <a:lnTo>
                      <a:pt x="199" y="230"/>
                    </a:lnTo>
                    <a:lnTo>
                      <a:pt x="204" y="224"/>
                    </a:lnTo>
                    <a:lnTo>
                      <a:pt x="210" y="216"/>
                    </a:lnTo>
                    <a:lnTo>
                      <a:pt x="215" y="208"/>
                    </a:lnTo>
                    <a:lnTo>
                      <a:pt x="218" y="200"/>
                    </a:lnTo>
                    <a:lnTo>
                      <a:pt x="224" y="184"/>
                    </a:lnTo>
                    <a:lnTo>
                      <a:pt x="224" y="184"/>
                    </a:lnTo>
                    <a:lnTo>
                      <a:pt x="227" y="179"/>
                    </a:lnTo>
                    <a:lnTo>
                      <a:pt x="231" y="175"/>
                    </a:lnTo>
                    <a:lnTo>
                      <a:pt x="235" y="172"/>
                    </a:lnTo>
                    <a:lnTo>
                      <a:pt x="240" y="169"/>
                    </a:lnTo>
                    <a:lnTo>
                      <a:pt x="250" y="167"/>
                    </a:lnTo>
                    <a:lnTo>
                      <a:pt x="261" y="164"/>
                    </a:lnTo>
                    <a:lnTo>
                      <a:pt x="270" y="162"/>
                    </a:lnTo>
                    <a:lnTo>
                      <a:pt x="279" y="158"/>
                    </a:lnTo>
                    <a:lnTo>
                      <a:pt x="281" y="155"/>
                    </a:lnTo>
                    <a:lnTo>
                      <a:pt x="284" y="153"/>
                    </a:lnTo>
                    <a:lnTo>
                      <a:pt x="286" y="148"/>
                    </a:lnTo>
                    <a:lnTo>
                      <a:pt x="286" y="144"/>
                    </a:lnTo>
                    <a:lnTo>
                      <a:pt x="286" y="144"/>
                    </a:lnTo>
                    <a:lnTo>
                      <a:pt x="286" y="137"/>
                    </a:lnTo>
                    <a:lnTo>
                      <a:pt x="285" y="131"/>
                    </a:lnTo>
                    <a:lnTo>
                      <a:pt x="285" y="126"/>
                    </a:lnTo>
                    <a:lnTo>
                      <a:pt x="286" y="122"/>
                    </a:lnTo>
                    <a:lnTo>
                      <a:pt x="286" y="122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63" y="123"/>
                    </a:lnTo>
                    <a:lnTo>
                      <a:pt x="258" y="125"/>
                    </a:lnTo>
                    <a:lnTo>
                      <a:pt x="253" y="127"/>
                    </a:lnTo>
                    <a:lnTo>
                      <a:pt x="246" y="129"/>
                    </a:lnTo>
                    <a:lnTo>
                      <a:pt x="246" y="129"/>
                    </a:lnTo>
                    <a:lnTo>
                      <a:pt x="240" y="129"/>
                    </a:lnTo>
                    <a:lnTo>
                      <a:pt x="234" y="127"/>
                    </a:lnTo>
                    <a:lnTo>
                      <a:pt x="223" y="123"/>
                    </a:lnTo>
                    <a:lnTo>
                      <a:pt x="212" y="117"/>
                    </a:lnTo>
                    <a:lnTo>
                      <a:pt x="202" y="109"/>
                    </a:lnTo>
                    <a:lnTo>
                      <a:pt x="193" y="101"/>
                    </a:lnTo>
                    <a:lnTo>
                      <a:pt x="186" y="92"/>
                    </a:lnTo>
                    <a:lnTo>
                      <a:pt x="181" y="83"/>
                    </a:lnTo>
                    <a:lnTo>
                      <a:pt x="180" y="78"/>
                    </a:lnTo>
                    <a:lnTo>
                      <a:pt x="180" y="73"/>
                    </a:lnTo>
                    <a:lnTo>
                      <a:pt x="180" y="73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99" y="48"/>
                    </a:lnTo>
                    <a:lnTo>
                      <a:pt x="199" y="48"/>
                    </a:lnTo>
                    <a:lnTo>
                      <a:pt x="200" y="60"/>
                    </a:lnTo>
                    <a:lnTo>
                      <a:pt x="203" y="70"/>
                    </a:lnTo>
                    <a:lnTo>
                      <a:pt x="207" y="81"/>
                    </a:lnTo>
                    <a:lnTo>
                      <a:pt x="212" y="91"/>
                    </a:lnTo>
                    <a:lnTo>
                      <a:pt x="218" y="99"/>
                    </a:lnTo>
                    <a:lnTo>
                      <a:pt x="226" y="104"/>
                    </a:lnTo>
                    <a:lnTo>
                      <a:pt x="231" y="107"/>
                    </a:lnTo>
                    <a:lnTo>
                      <a:pt x="235" y="109"/>
                    </a:lnTo>
                    <a:lnTo>
                      <a:pt x="240" y="110"/>
                    </a:lnTo>
                    <a:lnTo>
                      <a:pt x="246" y="110"/>
                    </a:lnTo>
                    <a:lnTo>
                      <a:pt x="246" y="110"/>
                    </a:lnTo>
                    <a:lnTo>
                      <a:pt x="256" y="110"/>
                    </a:lnTo>
                    <a:lnTo>
                      <a:pt x="264" y="109"/>
                    </a:lnTo>
                    <a:lnTo>
                      <a:pt x="272" y="107"/>
                    </a:lnTo>
                    <a:lnTo>
                      <a:pt x="278" y="103"/>
                    </a:lnTo>
                    <a:lnTo>
                      <a:pt x="284" y="100"/>
                    </a:lnTo>
                    <a:lnTo>
                      <a:pt x="288" y="95"/>
                    </a:lnTo>
                    <a:lnTo>
                      <a:pt x="298" y="85"/>
                    </a:lnTo>
                    <a:lnTo>
                      <a:pt x="298" y="85"/>
                    </a:lnTo>
                    <a:lnTo>
                      <a:pt x="298" y="8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7" name="Freeform 113"/>
              <p:cNvSpPr>
                <a:spLocks/>
              </p:cNvSpPr>
              <p:nvPr/>
            </p:nvSpPr>
            <p:spPr bwMode="auto">
              <a:xfrm>
                <a:off x="9530340" y="3652251"/>
                <a:ext cx="122339" cy="78126"/>
              </a:xfrm>
              <a:custGeom>
                <a:avLst/>
                <a:gdLst/>
                <a:ahLst/>
                <a:cxnLst>
                  <a:cxn ang="0">
                    <a:pos x="144" y="103"/>
                  </a:cxn>
                  <a:cxn ang="0">
                    <a:pos x="153" y="100"/>
                  </a:cxn>
                  <a:cxn ang="0">
                    <a:pos x="162" y="94"/>
                  </a:cxn>
                  <a:cxn ang="0">
                    <a:pos x="179" y="72"/>
                  </a:cxn>
                  <a:cxn ang="0">
                    <a:pos x="191" y="44"/>
                  </a:cxn>
                  <a:cxn ang="0">
                    <a:pos x="196" y="22"/>
                  </a:cxn>
                  <a:cxn ang="0">
                    <a:pos x="196" y="8"/>
                  </a:cxn>
                  <a:cxn ang="0">
                    <a:pos x="190" y="7"/>
                  </a:cxn>
                  <a:cxn ang="0">
                    <a:pos x="178" y="1"/>
                  </a:cxn>
                  <a:cxn ang="0">
                    <a:pos x="173" y="0"/>
                  </a:cxn>
                  <a:cxn ang="0">
                    <a:pos x="141" y="7"/>
                  </a:cxn>
                  <a:cxn ang="0">
                    <a:pos x="122" y="14"/>
                  </a:cxn>
                  <a:cxn ang="0">
                    <a:pos x="110" y="22"/>
                  </a:cxn>
                  <a:cxn ang="0">
                    <a:pos x="106" y="31"/>
                  </a:cxn>
                  <a:cxn ang="0">
                    <a:pos x="98" y="47"/>
                  </a:cxn>
                  <a:cxn ang="0">
                    <a:pos x="92" y="52"/>
                  </a:cxn>
                  <a:cxn ang="0">
                    <a:pos x="82" y="52"/>
                  </a:cxn>
                  <a:cxn ang="0">
                    <a:pos x="82" y="52"/>
                  </a:cxn>
                  <a:cxn ang="0">
                    <a:pos x="79" y="45"/>
                  </a:cxn>
                  <a:cxn ang="0">
                    <a:pos x="75" y="41"/>
                  </a:cxn>
                  <a:cxn ang="0">
                    <a:pos x="63" y="37"/>
                  </a:cxn>
                  <a:cxn ang="0">
                    <a:pos x="59" y="38"/>
                  </a:cxn>
                  <a:cxn ang="0">
                    <a:pos x="53" y="42"/>
                  </a:cxn>
                  <a:cxn ang="0">
                    <a:pos x="46" y="52"/>
                  </a:cxn>
                  <a:cxn ang="0">
                    <a:pos x="38" y="80"/>
                  </a:cxn>
                  <a:cxn ang="0">
                    <a:pos x="33" y="92"/>
                  </a:cxn>
                  <a:cxn ang="0">
                    <a:pos x="24" y="89"/>
                  </a:cxn>
                  <a:cxn ang="0">
                    <a:pos x="13" y="77"/>
                  </a:cxn>
                  <a:cxn ang="0">
                    <a:pos x="8" y="70"/>
                  </a:cxn>
                  <a:cxn ang="0">
                    <a:pos x="0" y="70"/>
                  </a:cxn>
                  <a:cxn ang="0">
                    <a:pos x="0" y="89"/>
                  </a:cxn>
                  <a:cxn ang="0">
                    <a:pos x="1" y="98"/>
                  </a:cxn>
                  <a:cxn ang="0">
                    <a:pos x="6" y="115"/>
                  </a:cxn>
                  <a:cxn ang="0">
                    <a:pos x="16" y="128"/>
                  </a:cxn>
                  <a:cxn ang="0">
                    <a:pos x="31" y="136"/>
                  </a:cxn>
                  <a:cxn ang="0">
                    <a:pos x="40" y="137"/>
                  </a:cxn>
                  <a:cxn ang="0">
                    <a:pos x="59" y="135"/>
                  </a:cxn>
                  <a:cxn ang="0">
                    <a:pos x="84" y="127"/>
                  </a:cxn>
                  <a:cxn ang="0">
                    <a:pos x="99" y="126"/>
                  </a:cxn>
                  <a:cxn ang="0">
                    <a:pos x="114" y="126"/>
                  </a:cxn>
                  <a:cxn ang="0">
                    <a:pos x="115" y="122"/>
                  </a:cxn>
                  <a:cxn ang="0">
                    <a:pos x="124" y="112"/>
                  </a:cxn>
                  <a:cxn ang="0">
                    <a:pos x="139" y="104"/>
                  </a:cxn>
                  <a:cxn ang="0">
                    <a:pos x="144" y="103"/>
                  </a:cxn>
                </a:cxnLst>
                <a:rect l="0" t="0" r="r" b="b"/>
                <a:pathLst>
                  <a:path w="196" h="137">
                    <a:moveTo>
                      <a:pt x="144" y="103"/>
                    </a:moveTo>
                    <a:lnTo>
                      <a:pt x="144" y="103"/>
                    </a:lnTo>
                    <a:lnTo>
                      <a:pt x="148" y="103"/>
                    </a:lnTo>
                    <a:lnTo>
                      <a:pt x="153" y="100"/>
                    </a:lnTo>
                    <a:lnTo>
                      <a:pt x="158" y="98"/>
                    </a:lnTo>
                    <a:lnTo>
                      <a:pt x="162" y="94"/>
                    </a:lnTo>
                    <a:lnTo>
                      <a:pt x="171" y="83"/>
                    </a:lnTo>
                    <a:lnTo>
                      <a:pt x="179" y="72"/>
                    </a:lnTo>
                    <a:lnTo>
                      <a:pt x="186" y="58"/>
                    </a:lnTo>
                    <a:lnTo>
                      <a:pt x="191" y="44"/>
                    </a:lnTo>
                    <a:lnTo>
                      <a:pt x="194" y="33"/>
                    </a:lnTo>
                    <a:lnTo>
                      <a:pt x="196" y="22"/>
                    </a:lnTo>
                    <a:lnTo>
                      <a:pt x="196" y="22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0" y="7"/>
                    </a:lnTo>
                    <a:lnTo>
                      <a:pt x="184" y="4"/>
                    </a:lnTo>
                    <a:lnTo>
                      <a:pt x="178" y="1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61" y="3"/>
                    </a:lnTo>
                    <a:lnTo>
                      <a:pt x="141" y="7"/>
                    </a:lnTo>
                    <a:lnTo>
                      <a:pt x="131" y="11"/>
                    </a:lnTo>
                    <a:lnTo>
                      <a:pt x="122" y="14"/>
                    </a:lnTo>
                    <a:lnTo>
                      <a:pt x="115" y="19"/>
                    </a:lnTo>
                    <a:lnTo>
                      <a:pt x="110" y="22"/>
                    </a:lnTo>
                    <a:lnTo>
                      <a:pt x="110" y="22"/>
                    </a:lnTo>
                    <a:lnTo>
                      <a:pt x="106" y="31"/>
                    </a:lnTo>
                    <a:lnTo>
                      <a:pt x="101" y="41"/>
                    </a:lnTo>
                    <a:lnTo>
                      <a:pt x="98" y="47"/>
                    </a:lnTo>
                    <a:lnTo>
                      <a:pt x="95" y="50"/>
                    </a:lnTo>
                    <a:lnTo>
                      <a:pt x="92" y="52"/>
                    </a:lnTo>
                    <a:lnTo>
                      <a:pt x="92" y="52"/>
                    </a:lnTo>
                    <a:lnTo>
                      <a:pt x="82" y="52"/>
                    </a:lnTo>
                    <a:lnTo>
                      <a:pt x="82" y="52"/>
                    </a:lnTo>
                    <a:lnTo>
                      <a:pt x="82" y="52"/>
                    </a:lnTo>
                    <a:lnTo>
                      <a:pt x="80" y="49"/>
                    </a:lnTo>
                    <a:lnTo>
                      <a:pt x="79" y="45"/>
                    </a:lnTo>
                    <a:lnTo>
                      <a:pt x="77" y="43"/>
                    </a:lnTo>
                    <a:lnTo>
                      <a:pt x="75" y="41"/>
                    </a:lnTo>
                    <a:lnTo>
                      <a:pt x="69" y="38"/>
                    </a:lnTo>
                    <a:lnTo>
                      <a:pt x="63" y="37"/>
                    </a:lnTo>
                    <a:lnTo>
                      <a:pt x="63" y="37"/>
                    </a:lnTo>
                    <a:lnTo>
                      <a:pt x="59" y="38"/>
                    </a:lnTo>
                    <a:lnTo>
                      <a:pt x="55" y="39"/>
                    </a:lnTo>
                    <a:lnTo>
                      <a:pt x="53" y="42"/>
                    </a:lnTo>
                    <a:lnTo>
                      <a:pt x="51" y="44"/>
                    </a:lnTo>
                    <a:lnTo>
                      <a:pt x="46" y="52"/>
                    </a:lnTo>
                    <a:lnTo>
                      <a:pt x="43" y="61"/>
                    </a:lnTo>
                    <a:lnTo>
                      <a:pt x="38" y="80"/>
                    </a:lnTo>
                    <a:lnTo>
                      <a:pt x="36" y="87"/>
                    </a:lnTo>
                    <a:lnTo>
                      <a:pt x="33" y="92"/>
                    </a:lnTo>
                    <a:lnTo>
                      <a:pt x="33" y="92"/>
                    </a:lnTo>
                    <a:lnTo>
                      <a:pt x="24" y="89"/>
                    </a:lnTo>
                    <a:lnTo>
                      <a:pt x="18" y="84"/>
                    </a:lnTo>
                    <a:lnTo>
                      <a:pt x="13" y="77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1" y="98"/>
                    </a:lnTo>
                    <a:lnTo>
                      <a:pt x="2" y="107"/>
                    </a:lnTo>
                    <a:lnTo>
                      <a:pt x="6" y="115"/>
                    </a:lnTo>
                    <a:lnTo>
                      <a:pt x="10" y="122"/>
                    </a:lnTo>
                    <a:lnTo>
                      <a:pt x="16" y="128"/>
                    </a:lnTo>
                    <a:lnTo>
                      <a:pt x="23" y="133"/>
                    </a:lnTo>
                    <a:lnTo>
                      <a:pt x="31" y="136"/>
                    </a:lnTo>
                    <a:lnTo>
                      <a:pt x="40" y="137"/>
                    </a:lnTo>
                    <a:lnTo>
                      <a:pt x="40" y="137"/>
                    </a:lnTo>
                    <a:lnTo>
                      <a:pt x="51" y="136"/>
                    </a:lnTo>
                    <a:lnTo>
                      <a:pt x="59" y="135"/>
                    </a:lnTo>
                    <a:lnTo>
                      <a:pt x="71" y="131"/>
                    </a:lnTo>
                    <a:lnTo>
                      <a:pt x="84" y="127"/>
                    </a:lnTo>
                    <a:lnTo>
                      <a:pt x="91" y="126"/>
                    </a:lnTo>
                    <a:lnTo>
                      <a:pt x="99" y="126"/>
                    </a:lnTo>
                    <a:lnTo>
                      <a:pt x="99" y="126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2"/>
                    </a:lnTo>
                    <a:lnTo>
                      <a:pt x="117" y="119"/>
                    </a:lnTo>
                    <a:lnTo>
                      <a:pt x="124" y="112"/>
                    </a:lnTo>
                    <a:lnTo>
                      <a:pt x="135" y="106"/>
                    </a:lnTo>
                    <a:lnTo>
                      <a:pt x="139" y="104"/>
                    </a:lnTo>
                    <a:lnTo>
                      <a:pt x="144" y="103"/>
                    </a:lnTo>
                    <a:lnTo>
                      <a:pt x="144" y="103"/>
                    </a:lnTo>
                    <a:lnTo>
                      <a:pt x="144" y="10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8" name="Freeform 114"/>
              <p:cNvSpPr>
                <a:spLocks/>
              </p:cNvSpPr>
              <p:nvPr/>
            </p:nvSpPr>
            <p:spPr bwMode="auto">
              <a:xfrm>
                <a:off x="9544072" y="3883230"/>
                <a:ext cx="84888" cy="73597"/>
              </a:xfrm>
              <a:custGeom>
                <a:avLst/>
                <a:gdLst/>
                <a:ahLst/>
                <a:cxnLst>
                  <a:cxn ang="0">
                    <a:pos x="29" y="1"/>
                  </a:cxn>
                  <a:cxn ang="0">
                    <a:pos x="29" y="1"/>
                  </a:cxn>
                  <a:cxn ang="0">
                    <a:pos x="25" y="2"/>
                  </a:cxn>
                  <a:cxn ang="0">
                    <a:pos x="21" y="7"/>
                  </a:cxn>
                  <a:cxn ang="0">
                    <a:pos x="16" y="13"/>
                  </a:cxn>
                  <a:cxn ang="0">
                    <a:pos x="11" y="22"/>
                  </a:cxn>
                  <a:cxn ang="0">
                    <a:pos x="3" y="39"/>
                  </a:cxn>
                  <a:cxn ang="0">
                    <a:pos x="0" y="47"/>
                  </a:cxn>
                  <a:cxn ang="0">
                    <a:pos x="0" y="51"/>
                  </a:cxn>
                  <a:cxn ang="0">
                    <a:pos x="0" y="51"/>
                  </a:cxn>
                  <a:cxn ang="0">
                    <a:pos x="0" y="58"/>
                  </a:cxn>
                  <a:cxn ang="0">
                    <a:pos x="2" y="64"/>
                  </a:cxn>
                  <a:cxn ang="0">
                    <a:pos x="6" y="69"/>
                  </a:cxn>
                  <a:cxn ang="0">
                    <a:pos x="8" y="73"/>
                  </a:cxn>
                  <a:cxn ang="0">
                    <a:pos x="15" y="84"/>
                  </a:cxn>
                  <a:cxn ang="0">
                    <a:pos x="17" y="89"/>
                  </a:cxn>
                  <a:cxn ang="0">
                    <a:pos x="17" y="95"/>
                  </a:cxn>
                  <a:cxn ang="0">
                    <a:pos x="17" y="95"/>
                  </a:cxn>
                  <a:cxn ang="0">
                    <a:pos x="17" y="102"/>
                  </a:cxn>
                  <a:cxn ang="0">
                    <a:pos x="15" y="107"/>
                  </a:cxn>
                  <a:cxn ang="0">
                    <a:pos x="13" y="109"/>
                  </a:cxn>
                  <a:cxn ang="0">
                    <a:pos x="10" y="112"/>
                  </a:cxn>
                  <a:cxn ang="0">
                    <a:pos x="6" y="117"/>
                  </a:cxn>
                  <a:cxn ang="0">
                    <a:pos x="3" y="120"/>
                  </a:cxn>
                  <a:cxn ang="0">
                    <a:pos x="3" y="125"/>
                  </a:cxn>
                  <a:cxn ang="0">
                    <a:pos x="10" y="130"/>
                  </a:cxn>
                  <a:cxn ang="0">
                    <a:pos x="10" y="130"/>
                  </a:cxn>
                  <a:cxn ang="0">
                    <a:pos x="13" y="129"/>
                  </a:cxn>
                  <a:cxn ang="0">
                    <a:pos x="15" y="126"/>
                  </a:cxn>
                  <a:cxn ang="0">
                    <a:pos x="20" y="118"/>
                  </a:cxn>
                  <a:cxn ang="0">
                    <a:pos x="25" y="107"/>
                  </a:cxn>
                  <a:cxn ang="0">
                    <a:pos x="25" y="107"/>
                  </a:cxn>
                  <a:cxn ang="0">
                    <a:pos x="26" y="104"/>
                  </a:cxn>
                  <a:cxn ang="0">
                    <a:pos x="28" y="102"/>
                  </a:cxn>
                  <a:cxn ang="0">
                    <a:pos x="33" y="99"/>
                  </a:cxn>
                  <a:cxn ang="0">
                    <a:pos x="40" y="95"/>
                  </a:cxn>
                  <a:cxn ang="0">
                    <a:pos x="47" y="94"/>
                  </a:cxn>
                  <a:cxn ang="0">
                    <a:pos x="63" y="91"/>
                  </a:cxn>
                  <a:cxn ang="0">
                    <a:pos x="72" y="88"/>
                  </a:cxn>
                  <a:cxn ang="0">
                    <a:pos x="72" y="88"/>
                  </a:cxn>
                  <a:cxn ang="0">
                    <a:pos x="95" y="80"/>
                  </a:cxn>
                  <a:cxn ang="0">
                    <a:pos x="106" y="76"/>
                  </a:cxn>
                  <a:cxn ang="0">
                    <a:pos x="115" y="71"/>
                  </a:cxn>
                  <a:cxn ang="0">
                    <a:pos x="123" y="65"/>
                  </a:cxn>
                  <a:cxn ang="0">
                    <a:pos x="130" y="57"/>
                  </a:cxn>
                  <a:cxn ang="0">
                    <a:pos x="132" y="53"/>
                  </a:cxn>
                  <a:cxn ang="0">
                    <a:pos x="133" y="48"/>
                  </a:cxn>
                  <a:cxn ang="0">
                    <a:pos x="135" y="42"/>
                  </a:cxn>
                  <a:cxn ang="0">
                    <a:pos x="136" y="36"/>
                  </a:cxn>
                  <a:cxn ang="0">
                    <a:pos x="136" y="36"/>
                  </a:cxn>
                  <a:cxn ang="0">
                    <a:pos x="135" y="30"/>
                  </a:cxn>
                  <a:cxn ang="0">
                    <a:pos x="132" y="23"/>
                  </a:cxn>
                  <a:cxn ang="0">
                    <a:pos x="129" y="17"/>
                  </a:cxn>
                  <a:cxn ang="0">
                    <a:pos x="124" y="12"/>
                  </a:cxn>
                  <a:cxn ang="0">
                    <a:pos x="118" y="9"/>
                  </a:cxn>
                  <a:cxn ang="0">
                    <a:pos x="112" y="5"/>
                  </a:cxn>
                  <a:cxn ang="0">
                    <a:pos x="104" y="3"/>
                  </a:cxn>
                  <a:cxn ang="0">
                    <a:pos x="95" y="2"/>
                  </a:cxn>
                  <a:cxn ang="0">
                    <a:pos x="78" y="1"/>
                  </a:cxn>
                  <a:cxn ang="0">
                    <a:pos x="61" y="0"/>
                  </a:cxn>
                  <a:cxn ang="0">
                    <a:pos x="29" y="1"/>
                  </a:cxn>
                  <a:cxn ang="0">
                    <a:pos x="29" y="1"/>
                  </a:cxn>
                  <a:cxn ang="0">
                    <a:pos x="29" y="1"/>
                  </a:cxn>
                </a:cxnLst>
                <a:rect l="0" t="0" r="r" b="b"/>
                <a:pathLst>
                  <a:path w="136" h="130">
                    <a:moveTo>
                      <a:pt x="29" y="1"/>
                    </a:moveTo>
                    <a:lnTo>
                      <a:pt x="29" y="1"/>
                    </a:lnTo>
                    <a:lnTo>
                      <a:pt x="25" y="2"/>
                    </a:lnTo>
                    <a:lnTo>
                      <a:pt x="21" y="7"/>
                    </a:lnTo>
                    <a:lnTo>
                      <a:pt x="16" y="13"/>
                    </a:lnTo>
                    <a:lnTo>
                      <a:pt x="11" y="22"/>
                    </a:lnTo>
                    <a:lnTo>
                      <a:pt x="3" y="39"/>
                    </a:lnTo>
                    <a:lnTo>
                      <a:pt x="0" y="47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0" y="58"/>
                    </a:lnTo>
                    <a:lnTo>
                      <a:pt x="2" y="64"/>
                    </a:lnTo>
                    <a:lnTo>
                      <a:pt x="6" y="69"/>
                    </a:lnTo>
                    <a:lnTo>
                      <a:pt x="8" y="73"/>
                    </a:lnTo>
                    <a:lnTo>
                      <a:pt x="15" y="84"/>
                    </a:lnTo>
                    <a:lnTo>
                      <a:pt x="17" y="89"/>
                    </a:lnTo>
                    <a:lnTo>
                      <a:pt x="17" y="95"/>
                    </a:lnTo>
                    <a:lnTo>
                      <a:pt x="17" y="95"/>
                    </a:lnTo>
                    <a:lnTo>
                      <a:pt x="17" y="102"/>
                    </a:lnTo>
                    <a:lnTo>
                      <a:pt x="15" y="107"/>
                    </a:lnTo>
                    <a:lnTo>
                      <a:pt x="13" y="109"/>
                    </a:lnTo>
                    <a:lnTo>
                      <a:pt x="10" y="112"/>
                    </a:lnTo>
                    <a:lnTo>
                      <a:pt x="6" y="117"/>
                    </a:lnTo>
                    <a:lnTo>
                      <a:pt x="3" y="120"/>
                    </a:lnTo>
                    <a:lnTo>
                      <a:pt x="3" y="125"/>
                    </a:lnTo>
                    <a:lnTo>
                      <a:pt x="10" y="130"/>
                    </a:lnTo>
                    <a:lnTo>
                      <a:pt x="10" y="130"/>
                    </a:lnTo>
                    <a:lnTo>
                      <a:pt x="13" y="129"/>
                    </a:lnTo>
                    <a:lnTo>
                      <a:pt x="15" y="126"/>
                    </a:lnTo>
                    <a:lnTo>
                      <a:pt x="20" y="118"/>
                    </a:lnTo>
                    <a:lnTo>
                      <a:pt x="25" y="107"/>
                    </a:lnTo>
                    <a:lnTo>
                      <a:pt x="25" y="107"/>
                    </a:lnTo>
                    <a:lnTo>
                      <a:pt x="26" y="104"/>
                    </a:lnTo>
                    <a:lnTo>
                      <a:pt x="28" y="102"/>
                    </a:lnTo>
                    <a:lnTo>
                      <a:pt x="33" y="99"/>
                    </a:lnTo>
                    <a:lnTo>
                      <a:pt x="40" y="95"/>
                    </a:lnTo>
                    <a:lnTo>
                      <a:pt x="47" y="94"/>
                    </a:lnTo>
                    <a:lnTo>
                      <a:pt x="63" y="91"/>
                    </a:lnTo>
                    <a:lnTo>
                      <a:pt x="72" y="88"/>
                    </a:lnTo>
                    <a:lnTo>
                      <a:pt x="72" y="88"/>
                    </a:lnTo>
                    <a:lnTo>
                      <a:pt x="95" y="80"/>
                    </a:lnTo>
                    <a:lnTo>
                      <a:pt x="106" y="76"/>
                    </a:lnTo>
                    <a:lnTo>
                      <a:pt x="115" y="71"/>
                    </a:lnTo>
                    <a:lnTo>
                      <a:pt x="123" y="65"/>
                    </a:lnTo>
                    <a:lnTo>
                      <a:pt x="130" y="57"/>
                    </a:lnTo>
                    <a:lnTo>
                      <a:pt x="132" y="53"/>
                    </a:lnTo>
                    <a:lnTo>
                      <a:pt x="133" y="48"/>
                    </a:lnTo>
                    <a:lnTo>
                      <a:pt x="135" y="42"/>
                    </a:lnTo>
                    <a:lnTo>
                      <a:pt x="136" y="36"/>
                    </a:lnTo>
                    <a:lnTo>
                      <a:pt x="136" y="36"/>
                    </a:lnTo>
                    <a:lnTo>
                      <a:pt x="135" y="30"/>
                    </a:lnTo>
                    <a:lnTo>
                      <a:pt x="132" y="23"/>
                    </a:lnTo>
                    <a:lnTo>
                      <a:pt x="129" y="17"/>
                    </a:lnTo>
                    <a:lnTo>
                      <a:pt x="124" y="12"/>
                    </a:lnTo>
                    <a:lnTo>
                      <a:pt x="118" y="9"/>
                    </a:lnTo>
                    <a:lnTo>
                      <a:pt x="112" y="5"/>
                    </a:lnTo>
                    <a:lnTo>
                      <a:pt x="104" y="3"/>
                    </a:lnTo>
                    <a:lnTo>
                      <a:pt x="95" y="2"/>
                    </a:lnTo>
                    <a:lnTo>
                      <a:pt x="78" y="1"/>
                    </a:lnTo>
                    <a:lnTo>
                      <a:pt x="61" y="0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39" name="Freeform 115"/>
              <p:cNvSpPr>
                <a:spLocks/>
              </p:cNvSpPr>
              <p:nvPr/>
            </p:nvSpPr>
            <p:spPr bwMode="auto">
              <a:xfrm>
                <a:off x="6451894" y="4625988"/>
                <a:ext cx="979959" cy="548010"/>
              </a:xfrm>
              <a:custGeom>
                <a:avLst/>
                <a:gdLst/>
                <a:ahLst/>
                <a:cxnLst>
                  <a:cxn ang="0">
                    <a:pos x="882" y="865"/>
                  </a:cxn>
                  <a:cxn ang="0">
                    <a:pos x="928" y="721"/>
                  </a:cxn>
                  <a:cxn ang="0">
                    <a:pos x="993" y="645"/>
                  </a:cxn>
                  <a:cxn ang="0">
                    <a:pos x="1023" y="552"/>
                  </a:cxn>
                  <a:cxn ang="0">
                    <a:pos x="1076" y="521"/>
                  </a:cxn>
                  <a:cxn ang="0">
                    <a:pos x="1101" y="539"/>
                  </a:cxn>
                  <a:cxn ang="0">
                    <a:pos x="1180" y="498"/>
                  </a:cxn>
                  <a:cxn ang="0">
                    <a:pos x="1275" y="447"/>
                  </a:cxn>
                  <a:cxn ang="0">
                    <a:pos x="1452" y="362"/>
                  </a:cxn>
                  <a:cxn ang="0">
                    <a:pos x="1556" y="283"/>
                  </a:cxn>
                  <a:cxn ang="0">
                    <a:pos x="1539" y="223"/>
                  </a:cxn>
                  <a:cxn ang="0">
                    <a:pos x="1559" y="171"/>
                  </a:cxn>
                  <a:cxn ang="0">
                    <a:pos x="1549" y="151"/>
                  </a:cxn>
                  <a:cxn ang="0">
                    <a:pos x="1409" y="232"/>
                  </a:cxn>
                  <a:cxn ang="0">
                    <a:pos x="1303" y="279"/>
                  </a:cxn>
                  <a:cxn ang="0">
                    <a:pos x="998" y="142"/>
                  </a:cxn>
                  <a:cxn ang="0">
                    <a:pos x="835" y="21"/>
                  </a:cxn>
                  <a:cxn ang="0">
                    <a:pos x="778" y="3"/>
                  </a:cxn>
                  <a:cxn ang="0">
                    <a:pos x="598" y="25"/>
                  </a:cxn>
                  <a:cxn ang="0">
                    <a:pos x="522" y="62"/>
                  </a:cxn>
                  <a:cxn ang="0">
                    <a:pos x="481" y="131"/>
                  </a:cxn>
                  <a:cxn ang="0">
                    <a:pos x="504" y="158"/>
                  </a:cxn>
                  <a:cxn ang="0">
                    <a:pos x="513" y="253"/>
                  </a:cxn>
                  <a:cxn ang="0">
                    <a:pos x="499" y="278"/>
                  </a:cxn>
                  <a:cxn ang="0">
                    <a:pos x="456" y="244"/>
                  </a:cxn>
                  <a:cxn ang="0">
                    <a:pos x="430" y="252"/>
                  </a:cxn>
                  <a:cxn ang="0">
                    <a:pos x="369" y="233"/>
                  </a:cxn>
                  <a:cxn ang="0">
                    <a:pos x="318" y="187"/>
                  </a:cxn>
                  <a:cxn ang="0">
                    <a:pos x="203" y="148"/>
                  </a:cxn>
                  <a:cxn ang="0">
                    <a:pos x="227" y="218"/>
                  </a:cxn>
                  <a:cxn ang="0">
                    <a:pos x="219" y="291"/>
                  </a:cxn>
                  <a:cxn ang="0">
                    <a:pos x="222" y="340"/>
                  </a:cxn>
                  <a:cxn ang="0">
                    <a:pos x="205" y="364"/>
                  </a:cxn>
                  <a:cxn ang="0">
                    <a:pos x="146" y="416"/>
                  </a:cxn>
                  <a:cxn ang="0">
                    <a:pos x="151" y="468"/>
                  </a:cxn>
                  <a:cxn ang="0">
                    <a:pos x="207" y="482"/>
                  </a:cxn>
                  <a:cxn ang="0">
                    <a:pos x="245" y="443"/>
                  </a:cxn>
                  <a:cxn ang="0">
                    <a:pos x="296" y="477"/>
                  </a:cxn>
                  <a:cxn ang="0">
                    <a:pos x="238" y="540"/>
                  </a:cxn>
                  <a:cxn ang="0">
                    <a:pos x="190" y="577"/>
                  </a:cxn>
                  <a:cxn ang="0">
                    <a:pos x="199" y="622"/>
                  </a:cxn>
                  <a:cxn ang="0">
                    <a:pos x="149" y="651"/>
                  </a:cxn>
                  <a:cxn ang="0">
                    <a:pos x="65" y="679"/>
                  </a:cxn>
                  <a:cxn ang="0">
                    <a:pos x="25" y="781"/>
                  </a:cxn>
                  <a:cxn ang="0">
                    <a:pos x="0" y="818"/>
                  </a:cxn>
                  <a:cxn ang="0">
                    <a:pos x="25" y="840"/>
                  </a:cxn>
                  <a:cxn ang="0">
                    <a:pos x="22" y="914"/>
                  </a:cxn>
                  <a:cxn ang="0">
                    <a:pos x="47" y="935"/>
                  </a:cxn>
                  <a:cxn ang="0">
                    <a:pos x="97" y="894"/>
                  </a:cxn>
                  <a:cxn ang="0">
                    <a:pos x="154" y="898"/>
                  </a:cxn>
                  <a:cxn ang="0">
                    <a:pos x="192" y="905"/>
                  </a:cxn>
                  <a:cxn ang="0">
                    <a:pos x="221" y="918"/>
                  </a:cxn>
                  <a:cxn ang="0">
                    <a:pos x="268" y="898"/>
                  </a:cxn>
                  <a:cxn ang="0">
                    <a:pos x="290" y="881"/>
                  </a:cxn>
                  <a:cxn ang="0">
                    <a:pos x="292" y="822"/>
                  </a:cxn>
                  <a:cxn ang="0">
                    <a:pos x="363" y="824"/>
                  </a:cxn>
                  <a:cxn ang="0">
                    <a:pos x="399" y="847"/>
                  </a:cxn>
                  <a:cxn ang="0">
                    <a:pos x="407" y="881"/>
                  </a:cxn>
                  <a:cxn ang="0">
                    <a:pos x="451" y="901"/>
                  </a:cxn>
                  <a:cxn ang="0">
                    <a:pos x="587" y="921"/>
                  </a:cxn>
                  <a:cxn ang="0">
                    <a:pos x="631" y="906"/>
                  </a:cxn>
                  <a:cxn ang="0">
                    <a:pos x="732" y="950"/>
                  </a:cxn>
                  <a:cxn ang="0">
                    <a:pos x="833" y="962"/>
                  </a:cxn>
                </a:cxnLst>
                <a:rect l="0" t="0" r="r" b="b"/>
                <a:pathLst>
                  <a:path w="1571" h="966">
                    <a:moveTo>
                      <a:pt x="852" y="917"/>
                    </a:moveTo>
                    <a:lnTo>
                      <a:pt x="852" y="917"/>
                    </a:lnTo>
                    <a:lnTo>
                      <a:pt x="853" y="909"/>
                    </a:lnTo>
                    <a:lnTo>
                      <a:pt x="856" y="902"/>
                    </a:lnTo>
                    <a:lnTo>
                      <a:pt x="861" y="894"/>
                    </a:lnTo>
                    <a:lnTo>
                      <a:pt x="865" y="887"/>
                    </a:lnTo>
                    <a:lnTo>
                      <a:pt x="877" y="872"/>
                    </a:lnTo>
                    <a:lnTo>
                      <a:pt x="882" y="865"/>
                    </a:lnTo>
                    <a:lnTo>
                      <a:pt x="885" y="858"/>
                    </a:lnTo>
                    <a:lnTo>
                      <a:pt x="885" y="858"/>
                    </a:lnTo>
                    <a:lnTo>
                      <a:pt x="892" y="836"/>
                    </a:lnTo>
                    <a:lnTo>
                      <a:pt x="898" y="815"/>
                    </a:lnTo>
                    <a:lnTo>
                      <a:pt x="907" y="775"/>
                    </a:lnTo>
                    <a:lnTo>
                      <a:pt x="913" y="757"/>
                    </a:lnTo>
                    <a:lnTo>
                      <a:pt x="919" y="738"/>
                    </a:lnTo>
                    <a:lnTo>
                      <a:pt x="928" y="721"/>
                    </a:lnTo>
                    <a:lnTo>
                      <a:pt x="933" y="713"/>
                    </a:lnTo>
                    <a:lnTo>
                      <a:pt x="940" y="704"/>
                    </a:lnTo>
                    <a:lnTo>
                      <a:pt x="940" y="704"/>
                    </a:lnTo>
                    <a:lnTo>
                      <a:pt x="953" y="690"/>
                    </a:lnTo>
                    <a:lnTo>
                      <a:pt x="971" y="672"/>
                    </a:lnTo>
                    <a:lnTo>
                      <a:pt x="980" y="661"/>
                    </a:lnTo>
                    <a:lnTo>
                      <a:pt x="989" y="653"/>
                    </a:lnTo>
                    <a:lnTo>
                      <a:pt x="993" y="645"/>
                    </a:lnTo>
                    <a:lnTo>
                      <a:pt x="994" y="642"/>
                    </a:lnTo>
                    <a:lnTo>
                      <a:pt x="995" y="638"/>
                    </a:lnTo>
                    <a:lnTo>
                      <a:pt x="995" y="638"/>
                    </a:lnTo>
                    <a:lnTo>
                      <a:pt x="999" y="619"/>
                    </a:lnTo>
                    <a:lnTo>
                      <a:pt x="1005" y="598"/>
                    </a:lnTo>
                    <a:lnTo>
                      <a:pt x="1010" y="578"/>
                    </a:lnTo>
                    <a:lnTo>
                      <a:pt x="1018" y="560"/>
                    </a:lnTo>
                    <a:lnTo>
                      <a:pt x="1023" y="552"/>
                    </a:lnTo>
                    <a:lnTo>
                      <a:pt x="1029" y="544"/>
                    </a:lnTo>
                    <a:lnTo>
                      <a:pt x="1035" y="538"/>
                    </a:lnTo>
                    <a:lnTo>
                      <a:pt x="1041" y="532"/>
                    </a:lnTo>
                    <a:lnTo>
                      <a:pt x="1048" y="527"/>
                    </a:lnTo>
                    <a:lnTo>
                      <a:pt x="1056" y="523"/>
                    </a:lnTo>
                    <a:lnTo>
                      <a:pt x="1066" y="522"/>
                    </a:lnTo>
                    <a:lnTo>
                      <a:pt x="1076" y="521"/>
                    </a:lnTo>
                    <a:lnTo>
                      <a:pt x="1076" y="521"/>
                    </a:lnTo>
                    <a:lnTo>
                      <a:pt x="1094" y="521"/>
                    </a:lnTo>
                    <a:lnTo>
                      <a:pt x="1094" y="521"/>
                    </a:lnTo>
                    <a:lnTo>
                      <a:pt x="1094" y="525"/>
                    </a:lnTo>
                    <a:lnTo>
                      <a:pt x="1097" y="531"/>
                    </a:lnTo>
                    <a:lnTo>
                      <a:pt x="1099" y="537"/>
                    </a:lnTo>
                    <a:lnTo>
                      <a:pt x="1100" y="538"/>
                    </a:lnTo>
                    <a:lnTo>
                      <a:pt x="1101" y="539"/>
                    </a:lnTo>
                    <a:lnTo>
                      <a:pt x="1101" y="539"/>
                    </a:lnTo>
                    <a:lnTo>
                      <a:pt x="1112" y="538"/>
                    </a:lnTo>
                    <a:lnTo>
                      <a:pt x="1121" y="537"/>
                    </a:lnTo>
                    <a:lnTo>
                      <a:pt x="1129" y="534"/>
                    </a:lnTo>
                    <a:lnTo>
                      <a:pt x="1137" y="530"/>
                    </a:lnTo>
                    <a:lnTo>
                      <a:pt x="1145" y="525"/>
                    </a:lnTo>
                    <a:lnTo>
                      <a:pt x="1152" y="521"/>
                    </a:lnTo>
                    <a:lnTo>
                      <a:pt x="1166" y="509"/>
                    </a:lnTo>
                    <a:lnTo>
                      <a:pt x="1180" y="498"/>
                    </a:lnTo>
                    <a:lnTo>
                      <a:pt x="1194" y="486"/>
                    </a:lnTo>
                    <a:lnTo>
                      <a:pt x="1203" y="481"/>
                    </a:lnTo>
                    <a:lnTo>
                      <a:pt x="1212" y="476"/>
                    </a:lnTo>
                    <a:lnTo>
                      <a:pt x="1221" y="473"/>
                    </a:lnTo>
                    <a:lnTo>
                      <a:pt x="1230" y="469"/>
                    </a:lnTo>
                    <a:lnTo>
                      <a:pt x="1230" y="469"/>
                    </a:lnTo>
                    <a:lnTo>
                      <a:pt x="1254" y="459"/>
                    </a:lnTo>
                    <a:lnTo>
                      <a:pt x="1275" y="447"/>
                    </a:lnTo>
                    <a:lnTo>
                      <a:pt x="1316" y="423"/>
                    </a:lnTo>
                    <a:lnTo>
                      <a:pt x="1337" y="410"/>
                    </a:lnTo>
                    <a:lnTo>
                      <a:pt x="1359" y="399"/>
                    </a:lnTo>
                    <a:lnTo>
                      <a:pt x="1383" y="387"/>
                    </a:lnTo>
                    <a:lnTo>
                      <a:pt x="1410" y="377"/>
                    </a:lnTo>
                    <a:lnTo>
                      <a:pt x="1410" y="377"/>
                    </a:lnTo>
                    <a:lnTo>
                      <a:pt x="1429" y="370"/>
                    </a:lnTo>
                    <a:lnTo>
                      <a:pt x="1452" y="362"/>
                    </a:lnTo>
                    <a:lnTo>
                      <a:pt x="1476" y="351"/>
                    </a:lnTo>
                    <a:lnTo>
                      <a:pt x="1502" y="338"/>
                    </a:lnTo>
                    <a:lnTo>
                      <a:pt x="1513" y="330"/>
                    </a:lnTo>
                    <a:lnTo>
                      <a:pt x="1524" y="322"/>
                    </a:lnTo>
                    <a:lnTo>
                      <a:pt x="1534" y="313"/>
                    </a:lnTo>
                    <a:lnTo>
                      <a:pt x="1543" y="303"/>
                    </a:lnTo>
                    <a:lnTo>
                      <a:pt x="1550" y="294"/>
                    </a:lnTo>
                    <a:lnTo>
                      <a:pt x="1556" y="283"/>
                    </a:lnTo>
                    <a:lnTo>
                      <a:pt x="1559" y="271"/>
                    </a:lnTo>
                    <a:lnTo>
                      <a:pt x="1560" y="260"/>
                    </a:lnTo>
                    <a:lnTo>
                      <a:pt x="1560" y="260"/>
                    </a:lnTo>
                    <a:lnTo>
                      <a:pt x="1559" y="252"/>
                    </a:lnTo>
                    <a:lnTo>
                      <a:pt x="1556" y="245"/>
                    </a:lnTo>
                    <a:lnTo>
                      <a:pt x="1552" y="239"/>
                    </a:lnTo>
                    <a:lnTo>
                      <a:pt x="1547" y="233"/>
                    </a:lnTo>
                    <a:lnTo>
                      <a:pt x="1539" y="223"/>
                    </a:lnTo>
                    <a:lnTo>
                      <a:pt x="1535" y="217"/>
                    </a:lnTo>
                    <a:lnTo>
                      <a:pt x="1534" y="212"/>
                    </a:lnTo>
                    <a:lnTo>
                      <a:pt x="1534" y="212"/>
                    </a:lnTo>
                    <a:lnTo>
                      <a:pt x="1535" y="202"/>
                    </a:lnTo>
                    <a:lnTo>
                      <a:pt x="1539" y="194"/>
                    </a:lnTo>
                    <a:lnTo>
                      <a:pt x="1543" y="187"/>
                    </a:lnTo>
                    <a:lnTo>
                      <a:pt x="1548" y="181"/>
                    </a:lnTo>
                    <a:lnTo>
                      <a:pt x="1559" y="171"/>
                    </a:lnTo>
                    <a:lnTo>
                      <a:pt x="1564" y="164"/>
                    </a:lnTo>
                    <a:lnTo>
                      <a:pt x="1567" y="157"/>
                    </a:lnTo>
                    <a:lnTo>
                      <a:pt x="1567" y="157"/>
                    </a:lnTo>
                    <a:lnTo>
                      <a:pt x="1571" y="149"/>
                    </a:lnTo>
                    <a:lnTo>
                      <a:pt x="1571" y="149"/>
                    </a:lnTo>
                    <a:lnTo>
                      <a:pt x="1571" y="149"/>
                    </a:lnTo>
                    <a:lnTo>
                      <a:pt x="1559" y="150"/>
                    </a:lnTo>
                    <a:lnTo>
                      <a:pt x="1549" y="151"/>
                    </a:lnTo>
                    <a:lnTo>
                      <a:pt x="1539" y="154"/>
                    </a:lnTo>
                    <a:lnTo>
                      <a:pt x="1528" y="156"/>
                    </a:lnTo>
                    <a:lnTo>
                      <a:pt x="1509" y="163"/>
                    </a:lnTo>
                    <a:lnTo>
                      <a:pt x="1490" y="172"/>
                    </a:lnTo>
                    <a:lnTo>
                      <a:pt x="1473" y="183"/>
                    </a:lnTo>
                    <a:lnTo>
                      <a:pt x="1457" y="194"/>
                    </a:lnTo>
                    <a:lnTo>
                      <a:pt x="1425" y="219"/>
                    </a:lnTo>
                    <a:lnTo>
                      <a:pt x="1409" y="232"/>
                    </a:lnTo>
                    <a:lnTo>
                      <a:pt x="1394" y="244"/>
                    </a:lnTo>
                    <a:lnTo>
                      <a:pt x="1376" y="255"/>
                    </a:lnTo>
                    <a:lnTo>
                      <a:pt x="1360" y="264"/>
                    </a:lnTo>
                    <a:lnTo>
                      <a:pt x="1342" y="271"/>
                    </a:lnTo>
                    <a:lnTo>
                      <a:pt x="1333" y="275"/>
                    </a:lnTo>
                    <a:lnTo>
                      <a:pt x="1323" y="277"/>
                    </a:lnTo>
                    <a:lnTo>
                      <a:pt x="1313" y="278"/>
                    </a:lnTo>
                    <a:lnTo>
                      <a:pt x="1303" y="279"/>
                    </a:lnTo>
                    <a:lnTo>
                      <a:pt x="1292" y="279"/>
                    </a:lnTo>
                    <a:lnTo>
                      <a:pt x="1282" y="278"/>
                    </a:lnTo>
                    <a:lnTo>
                      <a:pt x="1282" y="278"/>
                    </a:lnTo>
                    <a:lnTo>
                      <a:pt x="1262" y="270"/>
                    </a:lnTo>
                    <a:lnTo>
                      <a:pt x="1227" y="254"/>
                    </a:lnTo>
                    <a:lnTo>
                      <a:pt x="1119" y="202"/>
                    </a:lnTo>
                    <a:lnTo>
                      <a:pt x="1058" y="172"/>
                    </a:lnTo>
                    <a:lnTo>
                      <a:pt x="998" y="142"/>
                    </a:lnTo>
                    <a:lnTo>
                      <a:pt x="945" y="115"/>
                    </a:lnTo>
                    <a:lnTo>
                      <a:pt x="903" y="91"/>
                    </a:lnTo>
                    <a:lnTo>
                      <a:pt x="903" y="91"/>
                    </a:lnTo>
                    <a:lnTo>
                      <a:pt x="894" y="85"/>
                    </a:lnTo>
                    <a:lnTo>
                      <a:pt x="886" y="78"/>
                    </a:lnTo>
                    <a:lnTo>
                      <a:pt x="871" y="62"/>
                    </a:lnTo>
                    <a:lnTo>
                      <a:pt x="842" y="28"/>
                    </a:lnTo>
                    <a:lnTo>
                      <a:pt x="835" y="21"/>
                    </a:lnTo>
                    <a:lnTo>
                      <a:pt x="827" y="15"/>
                    </a:lnTo>
                    <a:lnTo>
                      <a:pt x="821" y="9"/>
                    </a:lnTo>
                    <a:lnTo>
                      <a:pt x="812" y="4"/>
                    </a:lnTo>
                    <a:lnTo>
                      <a:pt x="804" y="2"/>
                    </a:lnTo>
                    <a:lnTo>
                      <a:pt x="796" y="0"/>
                    </a:lnTo>
                    <a:lnTo>
                      <a:pt x="787" y="1"/>
                    </a:lnTo>
                    <a:lnTo>
                      <a:pt x="778" y="3"/>
                    </a:lnTo>
                    <a:lnTo>
                      <a:pt x="778" y="3"/>
                    </a:lnTo>
                    <a:lnTo>
                      <a:pt x="757" y="10"/>
                    </a:lnTo>
                    <a:lnTo>
                      <a:pt x="737" y="16"/>
                    </a:lnTo>
                    <a:lnTo>
                      <a:pt x="716" y="19"/>
                    </a:lnTo>
                    <a:lnTo>
                      <a:pt x="694" y="21"/>
                    </a:lnTo>
                    <a:lnTo>
                      <a:pt x="671" y="24"/>
                    </a:lnTo>
                    <a:lnTo>
                      <a:pt x="648" y="24"/>
                    </a:lnTo>
                    <a:lnTo>
                      <a:pt x="598" y="25"/>
                    </a:lnTo>
                    <a:lnTo>
                      <a:pt x="598" y="25"/>
                    </a:lnTo>
                    <a:lnTo>
                      <a:pt x="586" y="24"/>
                    </a:lnTo>
                    <a:lnTo>
                      <a:pt x="575" y="23"/>
                    </a:lnTo>
                    <a:lnTo>
                      <a:pt x="555" y="17"/>
                    </a:lnTo>
                    <a:lnTo>
                      <a:pt x="555" y="17"/>
                    </a:lnTo>
                    <a:lnTo>
                      <a:pt x="550" y="26"/>
                    </a:lnTo>
                    <a:lnTo>
                      <a:pt x="546" y="34"/>
                    </a:lnTo>
                    <a:lnTo>
                      <a:pt x="535" y="49"/>
                    </a:lnTo>
                    <a:lnTo>
                      <a:pt x="522" y="62"/>
                    </a:lnTo>
                    <a:lnTo>
                      <a:pt x="511" y="74"/>
                    </a:lnTo>
                    <a:lnTo>
                      <a:pt x="499" y="87"/>
                    </a:lnTo>
                    <a:lnTo>
                      <a:pt x="494" y="93"/>
                    </a:lnTo>
                    <a:lnTo>
                      <a:pt x="489" y="100"/>
                    </a:lnTo>
                    <a:lnTo>
                      <a:pt x="486" y="107"/>
                    </a:lnTo>
                    <a:lnTo>
                      <a:pt x="483" y="115"/>
                    </a:lnTo>
                    <a:lnTo>
                      <a:pt x="481" y="123"/>
                    </a:lnTo>
                    <a:lnTo>
                      <a:pt x="481" y="131"/>
                    </a:lnTo>
                    <a:lnTo>
                      <a:pt x="481" y="131"/>
                    </a:lnTo>
                    <a:lnTo>
                      <a:pt x="481" y="140"/>
                    </a:lnTo>
                    <a:lnTo>
                      <a:pt x="485" y="146"/>
                    </a:lnTo>
                    <a:lnTo>
                      <a:pt x="488" y="149"/>
                    </a:lnTo>
                    <a:lnTo>
                      <a:pt x="493" y="151"/>
                    </a:lnTo>
                    <a:lnTo>
                      <a:pt x="496" y="154"/>
                    </a:lnTo>
                    <a:lnTo>
                      <a:pt x="501" y="155"/>
                    </a:lnTo>
                    <a:lnTo>
                      <a:pt x="504" y="158"/>
                    </a:lnTo>
                    <a:lnTo>
                      <a:pt x="506" y="164"/>
                    </a:lnTo>
                    <a:lnTo>
                      <a:pt x="506" y="164"/>
                    </a:lnTo>
                    <a:lnTo>
                      <a:pt x="510" y="177"/>
                    </a:lnTo>
                    <a:lnTo>
                      <a:pt x="512" y="188"/>
                    </a:lnTo>
                    <a:lnTo>
                      <a:pt x="513" y="200"/>
                    </a:lnTo>
                    <a:lnTo>
                      <a:pt x="514" y="211"/>
                    </a:lnTo>
                    <a:lnTo>
                      <a:pt x="514" y="232"/>
                    </a:lnTo>
                    <a:lnTo>
                      <a:pt x="513" y="253"/>
                    </a:lnTo>
                    <a:lnTo>
                      <a:pt x="513" y="253"/>
                    </a:lnTo>
                    <a:lnTo>
                      <a:pt x="513" y="259"/>
                    </a:lnTo>
                    <a:lnTo>
                      <a:pt x="512" y="264"/>
                    </a:lnTo>
                    <a:lnTo>
                      <a:pt x="511" y="269"/>
                    </a:lnTo>
                    <a:lnTo>
                      <a:pt x="509" y="272"/>
                    </a:lnTo>
                    <a:lnTo>
                      <a:pt x="506" y="275"/>
                    </a:lnTo>
                    <a:lnTo>
                      <a:pt x="503" y="277"/>
                    </a:lnTo>
                    <a:lnTo>
                      <a:pt x="499" y="278"/>
                    </a:lnTo>
                    <a:lnTo>
                      <a:pt x="495" y="278"/>
                    </a:lnTo>
                    <a:lnTo>
                      <a:pt x="495" y="278"/>
                    </a:lnTo>
                    <a:lnTo>
                      <a:pt x="486" y="277"/>
                    </a:lnTo>
                    <a:lnTo>
                      <a:pt x="478" y="273"/>
                    </a:lnTo>
                    <a:lnTo>
                      <a:pt x="472" y="269"/>
                    </a:lnTo>
                    <a:lnTo>
                      <a:pt x="467" y="263"/>
                    </a:lnTo>
                    <a:lnTo>
                      <a:pt x="460" y="250"/>
                    </a:lnTo>
                    <a:lnTo>
                      <a:pt x="456" y="244"/>
                    </a:lnTo>
                    <a:lnTo>
                      <a:pt x="451" y="238"/>
                    </a:lnTo>
                    <a:lnTo>
                      <a:pt x="451" y="238"/>
                    </a:lnTo>
                    <a:lnTo>
                      <a:pt x="448" y="244"/>
                    </a:lnTo>
                    <a:lnTo>
                      <a:pt x="443" y="248"/>
                    </a:lnTo>
                    <a:lnTo>
                      <a:pt x="438" y="252"/>
                    </a:lnTo>
                    <a:lnTo>
                      <a:pt x="433" y="253"/>
                    </a:lnTo>
                    <a:lnTo>
                      <a:pt x="433" y="253"/>
                    </a:lnTo>
                    <a:lnTo>
                      <a:pt x="430" y="252"/>
                    </a:lnTo>
                    <a:lnTo>
                      <a:pt x="427" y="250"/>
                    </a:lnTo>
                    <a:lnTo>
                      <a:pt x="422" y="246"/>
                    </a:lnTo>
                    <a:lnTo>
                      <a:pt x="420" y="240"/>
                    </a:lnTo>
                    <a:lnTo>
                      <a:pt x="419" y="233"/>
                    </a:lnTo>
                    <a:lnTo>
                      <a:pt x="419" y="233"/>
                    </a:lnTo>
                    <a:lnTo>
                      <a:pt x="381" y="233"/>
                    </a:lnTo>
                    <a:lnTo>
                      <a:pt x="381" y="233"/>
                    </a:lnTo>
                    <a:lnTo>
                      <a:pt x="369" y="233"/>
                    </a:lnTo>
                    <a:lnTo>
                      <a:pt x="361" y="231"/>
                    </a:lnTo>
                    <a:lnTo>
                      <a:pt x="354" y="227"/>
                    </a:lnTo>
                    <a:lnTo>
                      <a:pt x="351" y="223"/>
                    </a:lnTo>
                    <a:lnTo>
                      <a:pt x="344" y="210"/>
                    </a:lnTo>
                    <a:lnTo>
                      <a:pt x="340" y="204"/>
                    </a:lnTo>
                    <a:lnTo>
                      <a:pt x="334" y="198"/>
                    </a:lnTo>
                    <a:lnTo>
                      <a:pt x="334" y="198"/>
                    </a:lnTo>
                    <a:lnTo>
                      <a:pt x="318" y="187"/>
                    </a:lnTo>
                    <a:lnTo>
                      <a:pt x="302" y="178"/>
                    </a:lnTo>
                    <a:lnTo>
                      <a:pt x="287" y="171"/>
                    </a:lnTo>
                    <a:lnTo>
                      <a:pt x="270" y="164"/>
                    </a:lnTo>
                    <a:lnTo>
                      <a:pt x="239" y="151"/>
                    </a:lnTo>
                    <a:lnTo>
                      <a:pt x="205" y="139"/>
                    </a:lnTo>
                    <a:lnTo>
                      <a:pt x="205" y="139"/>
                    </a:lnTo>
                    <a:lnTo>
                      <a:pt x="201" y="145"/>
                    </a:lnTo>
                    <a:lnTo>
                      <a:pt x="203" y="148"/>
                    </a:lnTo>
                    <a:lnTo>
                      <a:pt x="204" y="153"/>
                    </a:lnTo>
                    <a:lnTo>
                      <a:pt x="205" y="161"/>
                    </a:lnTo>
                    <a:lnTo>
                      <a:pt x="205" y="161"/>
                    </a:lnTo>
                    <a:lnTo>
                      <a:pt x="206" y="170"/>
                    </a:lnTo>
                    <a:lnTo>
                      <a:pt x="209" y="179"/>
                    </a:lnTo>
                    <a:lnTo>
                      <a:pt x="218" y="198"/>
                    </a:lnTo>
                    <a:lnTo>
                      <a:pt x="222" y="207"/>
                    </a:lnTo>
                    <a:lnTo>
                      <a:pt x="227" y="218"/>
                    </a:lnTo>
                    <a:lnTo>
                      <a:pt x="230" y="231"/>
                    </a:lnTo>
                    <a:lnTo>
                      <a:pt x="230" y="245"/>
                    </a:lnTo>
                    <a:lnTo>
                      <a:pt x="230" y="245"/>
                    </a:lnTo>
                    <a:lnTo>
                      <a:pt x="230" y="256"/>
                    </a:lnTo>
                    <a:lnTo>
                      <a:pt x="228" y="267"/>
                    </a:lnTo>
                    <a:lnTo>
                      <a:pt x="224" y="275"/>
                    </a:lnTo>
                    <a:lnTo>
                      <a:pt x="222" y="283"/>
                    </a:lnTo>
                    <a:lnTo>
                      <a:pt x="219" y="291"/>
                    </a:lnTo>
                    <a:lnTo>
                      <a:pt x="215" y="299"/>
                    </a:lnTo>
                    <a:lnTo>
                      <a:pt x="213" y="308"/>
                    </a:lnTo>
                    <a:lnTo>
                      <a:pt x="213" y="318"/>
                    </a:lnTo>
                    <a:lnTo>
                      <a:pt x="213" y="318"/>
                    </a:lnTo>
                    <a:lnTo>
                      <a:pt x="213" y="323"/>
                    </a:lnTo>
                    <a:lnTo>
                      <a:pt x="214" y="328"/>
                    </a:lnTo>
                    <a:lnTo>
                      <a:pt x="219" y="334"/>
                    </a:lnTo>
                    <a:lnTo>
                      <a:pt x="222" y="340"/>
                    </a:lnTo>
                    <a:lnTo>
                      <a:pt x="223" y="344"/>
                    </a:lnTo>
                    <a:lnTo>
                      <a:pt x="223" y="348"/>
                    </a:lnTo>
                    <a:lnTo>
                      <a:pt x="223" y="348"/>
                    </a:lnTo>
                    <a:lnTo>
                      <a:pt x="223" y="351"/>
                    </a:lnTo>
                    <a:lnTo>
                      <a:pt x="222" y="354"/>
                    </a:lnTo>
                    <a:lnTo>
                      <a:pt x="218" y="359"/>
                    </a:lnTo>
                    <a:lnTo>
                      <a:pt x="212" y="362"/>
                    </a:lnTo>
                    <a:lnTo>
                      <a:pt x="205" y="364"/>
                    </a:lnTo>
                    <a:lnTo>
                      <a:pt x="190" y="367"/>
                    </a:lnTo>
                    <a:lnTo>
                      <a:pt x="180" y="369"/>
                    </a:lnTo>
                    <a:lnTo>
                      <a:pt x="180" y="369"/>
                    </a:lnTo>
                    <a:lnTo>
                      <a:pt x="174" y="375"/>
                    </a:lnTo>
                    <a:lnTo>
                      <a:pt x="167" y="382"/>
                    </a:lnTo>
                    <a:lnTo>
                      <a:pt x="159" y="392"/>
                    </a:lnTo>
                    <a:lnTo>
                      <a:pt x="152" y="403"/>
                    </a:lnTo>
                    <a:lnTo>
                      <a:pt x="146" y="416"/>
                    </a:lnTo>
                    <a:lnTo>
                      <a:pt x="140" y="428"/>
                    </a:lnTo>
                    <a:lnTo>
                      <a:pt x="137" y="440"/>
                    </a:lnTo>
                    <a:lnTo>
                      <a:pt x="136" y="451"/>
                    </a:lnTo>
                    <a:lnTo>
                      <a:pt x="136" y="451"/>
                    </a:lnTo>
                    <a:lnTo>
                      <a:pt x="136" y="453"/>
                    </a:lnTo>
                    <a:lnTo>
                      <a:pt x="137" y="456"/>
                    </a:lnTo>
                    <a:lnTo>
                      <a:pt x="143" y="462"/>
                    </a:lnTo>
                    <a:lnTo>
                      <a:pt x="151" y="468"/>
                    </a:lnTo>
                    <a:lnTo>
                      <a:pt x="160" y="473"/>
                    </a:lnTo>
                    <a:lnTo>
                      <a:pt x="172" y="477"/>
                    </a:lnTo>
                    <a:lnTo>
                      <a:pt x="182" y="481"/>
                    </a:lnTo>
                    <a:lnTo>
                      <a:pt x="192" y="483"/>
                    </a:lnTo>
                    <a:lnTo>
                      <a:pt x="201" y="484"/>
                    </a:lnTo>
                    <a:lnTo>
                      <a:pt x="201" y="484"/>
                    </a:lnTo>
                    <a:lnTo>
                      <a:pt x="205" y="483"/>
                    </a:lnTo>
                    <a:lnTo>
                      <a:pt x="207" y="482"/>
                    </a:lnTo>
                    <a:lnTo>
                      <a:pt x="213" y="477"/>
                    </a:lnTo>
                    <a:lnTo>
                      <a:pt x="218" y="470"/>
                    </a:lnTo>
                    <a:lnTo>
                      <a:pt x="222" y="463"/>
                    </a:lnTo>
                    <a:lnTo>
                      <a:pt x="227" y="456"/>
                    </a:lnTo>
                    <a:lnTo>
                      <a:pt x="233" y="450"/>
                    </a:lnTo>
                    <a:lnTo>
                      <a:pt x="238" y="445"/>
                    </a:lnTo>
                    <a:lnTo>
                      <a:pt x="242" y="444"/>
                    </a:lnTo>
                    <a:lnTo>
                      <a:pt x="245" y="443"/>
                    </a:lnTo>
                    <a:lnTo>
                      <a:pt x="245" y="443"/>
                    </a:lnTo>
                    <a:lnTo>
                      <a:pt x="254" y="444"/>
                    </a:lnTo>
                    <a:lnTo>
                      <a:pt x="264" y="447"/>
                    </a:lnTo>
                    <a:lnTo>
                      <a:pt x="272" y="452"/>
                    </a:lnTo>
                    <a:lnTo>
                      <a:pt x="280" y="458"/>
                    </a:lnTo>
                    <a:lnTo>
                      <a:pt x="287" y="464"/>
                    </a:lnTo>
                    <a:lnTo>
                      <a:pt x="292" y="471"/>
                    </a:lnTo>
                    <a:lnTo>
                      <a:pt x="296" y="477"/>
                    </a:lnTo>
                    <a:lnTo>
                      <a:pt x="297" y="484"/>
                    </a:lnTo>
                    <a:lnTo>
                      <a:pt x="297" y="484"/>
                    </a:lnTo>
                    <a:lnTo>
                      <a:pt x="297" y="486"/>
                    </a:lnTo>
                    <a:lnTo>
                      <a:pt x="295" y="490"/>
                    </a:lnTo>
                    <a:lnTo>
                      <a:pt x="288" y="499"/>
                    </a:lnTo>
                    <a:lnTo>
                      <a:pt x="276" y="508"/>
                    </a:lnTo>
                    <a:lnTo>
                      <a:pt x="264" y="519"/>
                    </a:lnTo>
                    <a:lnTo>
                      <a:pt x="238" y="540"/>
                    </a:lnTo>
                    <a:lnTo>
                      <a:pt x="227" y="550"/>
                    </a:lnTo>
                    <a:lnTo>
                      <a:pt x="220" y="558"/>
                    </a:lnTo>
                    <a:lnTo>
                      <a:pt x="220" y="558"/>
                    </a:lnTo>
                    <a:lnTo>
                      <a:pt x="216" y="561"/>
                    </a:lnTo>
                    <a:lnTo>
                      <a:pt x="213" y="565"/>
                    </a:lnTo>
                    <a:lnTo>
                      <a:pt x="204" y="569"/>
                    </a:lnTo>
                    <a:lnTo>
                      <a:pt x="195" y="574"/>
                    </a:lnTo>
                    <a:lnTo>
                      <a:pt x="190" y="577"/>
                    </a:lnTo>
                    <a:lnTo>
                      <a:pt x="186" y="580"/>
                    </a:lnTo>
                    <a:lnTo>
                      <a:pt x="186" y="580"/>
                    </a:lnTo>
                    <a:lnTo>
                      <a:pt x="185" y="582"/>
                    </a:lnTo>
                    <a:lnTo>
                      <a:pt x="185" y="584"/>
                    </a:lnTo>
                    <a:lnTo>
                      <a:pt x="186" y="591"/>
                    </a:lnTo>
                    <a:lnTo>
                      <a:pt x="195" y="608"/>
                    </a:lnTo>
                    <a:lnTo>
                      <a:pt x="198" y="618"/>
                    </a:lnTo>
                    <a:lnTo>
                      <a:pt x="199" y="622"/>
                    </a:lnTo>
                    <a:lnTo>
                      <a:pt x="199" y="626"/>
                    </a:lnTo>
                    <a:lnTo>
                      <a:pt x="198" y="630"/>
                    </a:lnTo>
                    <a:lnTo>
                      <a:pt x="196" y="632"/>
                    </a:lnTo>
                    <a:lnTo>
                      <a:pt x="192" y="636"/>
                    </a:lnTo>
                    <a:lnTo>
                      <a:pt x="186" y="638"/>
                    </a:lnTo>
                    <a:lnTo>
                      <a:pt x="186" y="638"/>
                    </a:lnTo>
                    <a:lnTo>
                      <a:pt x="168" y="645"/>
                    </a:lnTo>
                    <a:lnTo>
                      <a:pt x="149" y="651"/>
                    </a:lnTo>
                    <a:lnTo>
                      <a:pt x="128" y="656"/>
                    </a:lnTo>
                    <a:lnTo>
                      <a:pt x="109" y="657"/>
                    </a:lnTo>
                    <a:lnTo>
                      <a:pt x="109" y="657"/>
                    </a:lnTo>
                    <a:lnTo>
                      <a:pt x="98" y="658"/>
                    </a:lnTo>
                    <a:lnTo>
                      <a:pt x="88" y="660"/>
                    </a:lnTo>
                    <a:lnTo>
                      <a:pt x="79" y="665"/>
                    </a:lnTo>
                    <a:lnTo>
                      <a:pt x="71" y="670"/>
                    </a:lnTo>
                    <a:lnTo>
                      <a:pt x="65" y="679"/>
                    </a:lnTo>
                    <a:lnTo>
                      <a:pt x="60" y="687"/>
                    </a:lnTo>
                    <a:lnTo>
                      <a:pt x="55" y="696"/>
                    </a:lnTo>
                    <a:lnTo>
                      <a:pt x="51" y="705"/>
                    </a:lnTo>
                    <a:lnTo>
                      <a:pt x="44" y="726"/>
                    </a:lnTo>
                    <a:lnTo>
                      <a:pt x="38" y="746"/>
                    </a:lnTo>
                    <a:lnTo>
                      <a:pt x="32" y="765"/>
                    </a:lnTo>
                    <a:lnTo>
                      <a:pt x="29" y="774"/>
                    </a:lnTo>
                    <a:lnTo>
                      <a:pt x="25" y="781"/>
                    </a:lnTo>
                    <a:lnTo>
                      <a:pt x="25" y="781"/>
                    </a:lnTo>
                    <a:lnTo>
                      <a:pt x="22" y="786"/>
                    </a:lnTo>
                    <a:lnTo>
                      <a:pt x="18" y="790"/>
                    </a:lnTo>
                    <a:lnTo>
                      <a:pt x="9" y="797"/>
                    </a:lnTo>
                    <a:lnTo>
                      <a:pt x="6" y="800"/>
                    </a:lnTo>
                    <a:lnTo>
                      <a:pt x="2" y="805"/>
                    </a:lnTo>
                    <a:lnTo>
                      <a:pt x="0" y="811"/>
                    </a:lnTo>
                    <a:lnTo>
                      <a:pt x="0" y="818"/>
                    </a:lnTo>
                    <a:lnTo>
                      <a:pt x="0" y="818"/>
                    </a:lnTo>
                    <a:lnTo>
                      <a:pt x="0" y="824"/>
                    </a:lnTo>
                    <a:lnTo>
                      <a:pt x="2" y="827"/>
                    </a:lnTo>
                    <a:lnTo>
                      <a:pt x="6" y="830"/>
                    </a:lnTo>
                    <a:lnTo>
                      <a:pt x="9" y="834"/>
                    </a:lnTo>
                    <a:lnTo>
                      <a:pt x="18" y="837"/>
                    </a:lnTo>
                    <a:lnTo>
                      <a:pt x="25" y="840"/>
                    </a:lnTo>
                    <a:lnTo>
                      <a:pt x="25" y="840"/>
                    </a:lnTo>
                    <a:lnTo>
                      <a:pt x="7" y="884"/>
                    </a:lnTo>
                    <a:lnTo>
                      <a:pt x="7" y="884"/>
                    </a:lnTo>
                    <a:lnTo>
                      <a:pt x="7" y="884"/>
                    </a:lnTo>
                    <a:lnTo>
                      <a:pt x="10" y="887"/>
                    </a:lnTo>
                    <a:lnTo>
                      <a:pt x="13" y="889"/>
                    </a:lnTo>
                    <a:lnTo>
                      <a:pt x="16" y="897"/>
                    </a:lnTo>
                    <a:lnTo>
                      <a:pt x="20" y="905"/>
                    </a:lnTo>
                    <a:lnTo>
                      <a:pt x="22" y="914"/>
                    </a:lnTo>
                    <a:lnTo>
                      <a:pt x="25" y="922"/>
                    </a:lnTo>
                    <a:lnTo>
                      <a:pt x="30" y="929"/>
                    </a:lnTo>
                    <a:lnTo>
                      <a:pt x="32" y="932"/>
                    </a:lnTo>
                    <a:lnTo>
                      <a:pt x="35" y="934"/>
                    </a:lnTo>
                    <a:lnTo>
                      <a:pt x="39" y="935"/>
                    </a:lnTo>
                    <a:lnTo>
                      <a:pt x="43" y="936"/>
                    </a:lnTo>
                    <a:lnTo>
                      <a:pt x="43" y="936"/>
                    </a:lnTo>
                    <a:lnTo>
                      <a:pt x="47" y="935"/>
                    </a:lnTo>
                    <a:lnTo>
                      <a:pt x="51" y="934"/>
                    </a:lnTo>
                    <a:lnTo>
                      <a:pt x="58" y="929"/>
                    </a:lnTo>
                    <a:lnTo>
                      <a:pt x="65" y="922"/>
                    </a:lnTo>
                    <a:lnTo>
                      <a:pt x="71" y="913"/>
                    </a:lnTo>
                    <a:lnTo>
                      <a:pt x="78" y="905"/>
                    </a:lnTo>
                    <a:lnTo>
                      <a:pt x="86" y="898"/>
                    </a:lnTo>
                    <a:lnTo>
                      <a:pt x="92" y="896"/>
                    </a:lnTo>
                    <a:lnTo>
                      <a:pt x="97" y="894"/>
                    </a:lnTo>
                    <a:lnTo>
                      <a:pt x="104" y="893"/>
                    </a:lnTo>
                    <a:lnTo>
                      <a:pt x="109" y="891"/>
                    </a:lnTo>
                    <a:lnTo>
                      <a:pt x="109" y="891"/>
                    </a:lnTo>
                    <a:lnTo>
                      <a:pt x="120" y="893"/>
                    </a:lnTo>
                    <a:lnTo>
                      <a:pt x="130" y="895"/>
                    </a:lnTo>
                    <a:lnTo>
                      <a:pt x="142" y="897"/>
                    </a:lnTo>
                    <a:lnTo>
                      <a:pt x="154" y="898"/>
                    </a:lnTo>
                    <a:lnTo>
                      <a:pt x="154" y="898"/>
                    </a:lnTo>
                    <a:lnTo>
                      <a:pt x="160" y="898"/>
                    </a:lnTo>
                    <a:lnTo>
                      <a:pt x="165" y="897"/>
                    </a:lnTo>
                    <a:lnTo>
                      <a:pt x="174" y="895"/>
                    </a:lnTo>
                    <a:lnTo>
                      <a:pt x="181" y="891"/>
                    </a:lnTo>
                    <a:lnTo>
                      <a:pt x="190" y="888"/>
                    </a:lnTo>
                    <a:lnTo>
                      <a:pt x="190" y="888"/>
                    </a:lnTo>
                    <a:lnTo>
                      <a:pt x="191" y="899"/>
                    </a:lnTo>
                    <a:lnTo>
                      <a:pt x="192" y="905"/>
                    </a:lnTo>
                    <a:lnTo>
                      <a:pt x="195" y="910"/>
                    </a:lnTo>
                    <a:lnTo>
                      <a:pt x="197" y="914"/>
                    </a:lnTo>
                    <a:lnTo>
                      <a:pt x="200" y="918"/>
                    </a:lnTo>
                    <a:lnTo>
                      <a:pt x="204" y="920"/>
                    </a:lnTo>
                    <a:lnTo>
                      <a:pt x="209" y="921"/>
                    </a:lnTo>
                    <a:lnTo>
                      <a:pt x="209" y="921"/>
                    </a:lnTo>
                    <a:lnTo>
                      <a:pt x="215" y="920"/>
                    </a:lnTo>
                    <a:lnTo>
                      <a:pt x="221" y="918"/>
                    </a:lnTo>
                    <a:lnTo>
                      <a:pt x="227" y="914"/>
                    </a:lnTo>
                    <a:lnTo>
                      <a:pt x="231" y="910"/>
                    </a:lnTo>
                    <a:lnTo>
                      <a:pt x="237" y="906"/>
                    </a:lnTo>
                    <a:lnTo>
                      <a:pt x="243" y="902"/>
                    </a:lnTo>
                    <a:lnTo>
                      <a:pt x="249" y="899"/>
                    </a:lnTo>
                    <a:lnTo>
                      <a:pt x="257" y="898"/>
                    </a:lnTo>
                    <a:lnTo>
                      <a:pt x="257" y="898"/>
                    </a:lnTo>
                    <a:lnTo>
                      <a:pt x="268" y="898"/>
                    </a:lnTo>
                    <a:lnTo>
                      <a:pt x="268" y="898"/>
                    </a:lnTo>
                    <a:lnTo>
                      <a:pt x="274" y="898"/>
                    </a:lnTo>
                    <a:lnTo>
                      <a:pt x="281" y="895"/>
                    </a:lnTo>
                    <a:lnTo>
                      <a:pt x="284" y="893"/>
                    </a:lnTo>
                    <a:lnTo>
                      <a:pt x="288" y="889"/>
                    </a:lnTo>
                    <a:lnTo>
                      <a:pt x="289" y="886"/>
                    </a:lnTo>
                    <a:lnTo>
                      <a:pt x="290" y="881"/>
                    </a:lnTo>
                    <a:lnTo>
                      <a:pt x="290" y="881"/>
                    </a:lnTo>
                    <a:lnTo>
                      <a:pt x="289" y="864"/>
                    </a:lnTo>
                    <a:lnTo>
                      <a:pt x="287" y="851"/>
                    </a:lnTo>
                    <a:lnTo>
                      <a:pt x="283" y="840"/>
                    </a:lnTo>
                    <a:lnTo>
                      <a:pt x="283" y="826"/>
                    </a:lnTo>
                    <a:lnTo>
                      <a:pt x="283" y="826"/>
                    </a:lnTo>
                    <a:lnTo>
                      <a:pt x="283" y="824"/>
                    </a:lnTo>
                    <a:lnTo>
                      <a:pt x="285" y="822"/>
                    </a:lnTo>
                    <a:lnTo>
                      <a:pt x="292" y="822"/>
                    </a:lnTo>
                    <a:lnTo>
                      <a:pt x="300" y="825"/>
                    </a:lnTo>
                    <a:lnTo>
                      <a:pt x="307" y="826"/>
                    </a:lnTo>
                    <a:lnTo>
                      <a:pt x="307" y="826"/>
                    </a:lnTo>
                    <a:lnTo>
                      <a:pt x="327" y="826"/>
                    </a:lnTo>
                    <a:lnTo>
                      <a:pt x="327" y="826"/>
                    </a:lnTo>
                    <a:lnTo>
                      <a:pt x="338" y="825"/>
                    </a:lnTo>
                    <a:lnTo>
                      <a:pt x="351" y="824"/>
                    </a:lnTo>
                    <a:lnTo>
                      <a:pt x="363" y="824"/>
                    </a:lnTo>
                    <a:lnTo>
                      <a:pt x="374" y="824"/>
                    </a:lnTo>
                    <a:lnTo>
                      <a:pt x="380" y="825"/>
                    </a:lnTo>
                    <a:lnTo>
                      <a:pt x="384" y="826"/>
                    </a:lnTo>
                    <a:lnTo>
                      <a:pt x="389" y="828"/>
                    </a:lnTo>
                    <a:lnTo>
                      <a:pt x="392" y="832"/>
                    </a:lnTo>
                    <a:lnTo>
                      <a:pt x="396" y="835"/>
                    </a:lnTo>
                    <a:lnTo>
                      <a:pt x="398" y="841"/>
                    </a:lnTo>
                    <a:lnTo>
                      <a:pt x="399" y="847"/>
                    </a:lnTo>
                    <a:lnTo>
                      <a:pt x="401" y="855"/>
                    </a:lnTo>
                    <a:lnTo>
                      <a:pt x="401" y="855"/>
                    </a:lnTo>
                    <a:lnTo>
                      <a:pt x="401" y="861"/>
                    </a:lnTo>
                    <a:lnTo>
                      <a:pt x="401" y="871"/>
                    </a:lnTo>
                    <a:lnTo>
                      <a:pt x="403" y="878"/>
                    </a:lnTo>
                    <a:lnTo>
                      <a:pt x="405" y="880"/>
                    </a:lnTo>
                    <a:lnTo>
                      <a:pt x="407" y="881"/>
                    </a:lnTo>
                    <a:lnTo>
                      <a:pt x="407" y="881"/>
                    </a:lnTo>
                    <a:lnTo>
                      <a:pt x="422" y="881"/>
                    </a:lnTo>
                    <a:lnTo>
                      <a:pt x="422" y="881"/>
                    </a:lnTo>
                    <a:lnTo>
                      <a:pt x="427" y="881"/>
                    </a:lnTo>
                    <a:lnTo>
                      <a:pt x="430" y="882"/>
                    </a:lnTo>
                    <a:lnTo>
                      <a:pt x="434" y="884"/>
                    </a:lnTo>
                    <a:lnTo>
                      <a:pt x="438" y="887"/>
                    </a:lnTo>
                    <a:lnTo>
                      <a:pt x="444" y="894"/>
                    </a:lnTo>
                    <a:lnTo>
                      <a:pt x="451" y="901"/>
                    </a:lnTo>
                    <a:lnTo>
                      <a:pt x="458" y="909"/>
                    </a:lnTo>
                    <a:lnTo>
                      <a:pt x="466" y="914"/>
                    </a:lnTo>
                    <a:lnTo>
                      <a:pt x="471" y="918"/>
                    </a:lnTo>
                    <a:lnTo>
                      <a:pt x="475" y="919"/>
                    </a:lnTo>
                    <a:lnTo>
                      <a:pt x="481" y="920"/>
                    </a:lnTo>
                    <a:lnTo>
                      <a:pt x="488" y="921"/>
                    </a:lnTo>
                    <a:lnTo>
                      <a:pt x="488" y="921"/>
                    </a:lnTo>
                    <a:lnTo>
                      <a:pt x="587" y="921"/>
                    </a:lnTo>
                    <a:lnTo>
                      <a:pt x="587" y="921"/>
                    </a:lnTo>
                    <a:lnTo>
                      <a:pt x="595" y="920"/>
                    </a:lnTo>
                    <a:lnTo>
                      <a:pt x="601" y="919"/>
                    </a:lnTo>
                    <a:lnTo>
                      <a:pt x="606" y="917"/>
                    </a:lnTo>
                    <a:lnTo>
                      <a:pt x="611" y="913"/>
                    </a:lnTo>
                    <a:lnTo>
                      <a:pt x="620" y="909"/>
                    </a:lnTo>
                    <a:lnTo>
                      <a:pt x="625" y="908"/>
                    </a:lnTo>
                    <a:lnTo>
                      <a:pt x="631" y="906"/>
                    </a:lnTo>
                    <a:lnTo>
                      <a:pt x="631" y="906"/>
                    </a:lnTo>
                    <a:lnTo>
                      <a:pt x="644" y="908"/>
                    </a:lnTo>
                    <a:lnTo>
                      <a:pt x="657" y="910"/>
                    </a:lnTo>
                    <a:lnTo>
                      <a:pt x="669" y="913"/>
                    </a:lnTo>
                    <a:lnTo>
                      <a:pt x="679" y="919"/>
                    </a:lnTo>
                    <a:lnTo>
                      <a:pt x="701" y="931"/>
                    </a:lnTo>
                    <a:lnTo>
                      <a:pt x="722" y="943"/>
                    </a:lnTo>
                    <a:lnTo>
                      <a:pt x="732" y="950"/>
                    </a:lnTo>
                    <a:lnTo>
                      <a:pt x="743" y="955"/>
                    </a:lnTo>
                    <a:lnTo>
                      <a:pt x="756" y="960"/>
                    </a:lnTo>
                    <a:lnTo>
                      <a:pt x="769" y="964"/>
                    </a:lnTo>
                    <a:lnTo>
                      <a:pt x="783" y="966"/>
                    </a:lnTo>
                    <a:lnTo>
                      <a:pt x="799" y="966"/>
                    </a:lnTo>
                    <a:lnTo>
                      <a:pt x="815" y="965"/>
                    </a:lnTo>
                    <a:lnTo>
                      <a:pt x="833" y="962"/>
                    </a:lnTo>
                    <a:lnTo>
                      <a:pt x="833" y="962"/>
                    </a:lnTo>
                    <a:lnTo>
                      <a:pt x="852" y="917"/>
                    </a:lnTo>
                    <a:lnTo>
                      <a:pt x="852" y="91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0" name="Freeform 116"/>
              <p:cNvSpPr>
                <a:spLocks/>
              </p:cNvSpPr>
              <p:nvPr/>
            </p:nvSpPr>
            <p:spPr bwMode="auto">
              <a:xfrm>
                <a:off x="6159779" y="5229477"/>
                <a:ext cx="207227" cy="134738"/>
              </a:xfrm>
              <a:custGeom>
                <a:avLst/>
                <a:gdLst/>
                <a:ahLst/>
                <a:cxnLst>
                  <a:cxn ang="0">
                    <a:pos x="107" y="16"/>
                  </a:cxn>
                  <a:cxn ang="0">
                    <a:pos x="86" y="2"/>
                  </a:cxn>
                  <a:cxn ang="0">
                    <a:pos x="74" y="0"/>
                  </a:cxn>
                  <a:cxn ang="0">
                    <a:pos x="34" y="9"/>
                  </a:cxn>
                  <a:cxn ang="0">
                    <a:pos x="9" y="30"/>
                  </a:cxn>
                  <a:cxn ang="0">
                    <a:pos x="1" y="48"/>
                  </a:cxn>
                  <a:cxn ang="0">
                    <a:pos x="0" y="63"/>
                  </a:cxn>
                  <a:cxn ang="0">
                    <a:pos x="13" y="102"/>
                  </a:cxn>
                  <a:cxn ang="0">
                    <a:pos x="37" y="110"/>
                  </a:cxn>
                  <a:cxn ang="0">
                    <a:pos x="75" y="115"/>
                  </a:cxn>
                  <a:cxn ang="0">
                    <a:pos x="98" y="125"/>
                  </a:cxn>
                  <a:cxn ang="0">
                    <a:pos x="103" y="137"/>
                  </a:cxn>
                  <a:cxn ang="0">
                    <a:pos x="107" y="166"/>
                  </a:cxn>
                  <a:cxn ang="0">
                    <a:pos x="116" y="174"/>
                  </a:cxn>
                  <a:cxn ang="0">
                    <a:pos x="124" y="192"/>
                  </a:cxn>
                  <a:cxn ang="0">
                    <a:pos x="129" y="215"/>
                  </a:cxn>
                  <a:cxn ang="0">
                    <a:pos x="136" y="224"/>
                  </a:cxn>
                  <a:cxn ang="0">
                    <a:pos x="156" y="231"/>
                  </a:cxn>
                  <a:cxn ang="0">
                    <a:pos x="175" y="230"/>
                  </a:cxn>
                  <a:cxn ang="0">
                    <a:pos x="193" y="221"/>
                  </a:cxn>
                  <a:cxn ang="0">
                    <a:pos x="210" y="211"/>
                  </a:cxn>
                  <a:cxn ang="0">
                    <a:pos x="222" y="209"/>
                  </a:cxn>
                  <a:cxn ang="0">
                    <a:pos x="245" y="222"/>
                  </a:cxn>
                  <a:cxn ang="0">
                    <a:pos x="253" y="224"/>
                  </a:cxn>
                  <a:cxn ang="0">
                    <a:pos x="265" y="219"/>
                  </a:cxn>
                  <a:cxn ang="0">
                    <a:pos x="276" y="214"/>
                  </a:cxn>
                  <a:cxn ang="0">
                    <a:pos x="281" y="216"/>
                  </a:cxn>
                  <a:cxn ang="0">
                    <a:pos x="298" y="231"/>
                  </a:cxn>
                  <a:cxn ang="0">
                    <a:pos x="312" y="238"/>
                  </a:cxn>
                  <a:cxn ang="0">
                    <a:pos x="312" y="238"/>
                  </a:cxn>
                  <a:cxn ang="0">
                    <a:pos x="317" y="222"/>
                  </a:cxn>
                  <a:cxn ang="0">
                    <a:pos x="329" y="206"/>
                  </a:cxn>
                  <a:cxn ang="0">
                    <a:pos x="330" y="198"/>
                  </a:cxn>
                  <a:cxn ang="0">
                    <a:pos x="317" y="176"/>
                  </a:cxn>
                  <a:cxn ang="0">
                    <a:pos x="315" y="169"/>
                  </a:cxn>
                  <a:cxn ang="0">
                    <a:pos x="312" y="143"/>
                  </a:cxn>
                  <a:cxn ang="0">
                    <a:pos x="304" y="139"/>
                  </a:cxn>
                  <a:cxn ang="0">
                    <a:pos x="298" y="116"/>
                  </a:cxn>
                  <a:cxn ang="0">
                    <a:pos x="293" y="107"/>
                  </a:cxn>
                  <a:cxn ang="0">
                    <a:pos x="280" y="107"/>
                  </a:cxn>
                  <a:cxn ang="0">
                    <a:pos x="270" y="102"/>
                  </a:cxn>
                  <a:cxn ang="0">
                    <a:pos x="260" y="87"/>
                  </a:cxn>
                  <a:cxn ang="0">
                    <a:pos x="251" y="81"/>
                  </a:cxn>
                  <a:cxn ang="0">
                    <a:pos x="228" y="76"/>
                  </a:cxn>
                  <a:cxn ang="0">
                    <a:pos x="191" y="70"/>
                  </a:cxn>
                  <a:cxn ang="0">
                    <a:pos x="177" y="66"/>
                  </a:cxn>
                  <a:cxn ang="0">
                    <a:pos x="159" y="52"/>
                  </a:cxn>
                  <a:cxn ang="0">
                    <a:pos x="144" y="44"/>
                  </a:cxn>
                  <a:cxn ang="0">
                    <a:pos x="128" y="35"/>
                  </a:cxn>
                  <a:cxn ang="0">
                    <a:pos x="117" y="18"/>
                  </a:cxn>
                  <a:cxn ang="0">
                    <a:pos x="117" y="22"/>
                  </a:cxn>
                </a:cxnLst>
                <a:rect l="0" t="0" r="r" b="b"/>
                <a:pathLst>
                  <a:path w="330" h="238">
                    <a:moveTo>
                      <a:pt x="117" y="22"/>
                    </a:moveTo>
                    <a:lnTo>
                      <a:pt x="117" y="22"/>
                    </a:lnTo>
                    <a:lnTo>
                      <a:pt x="107" y="16"/>
                    </a:lnTo>
                    <a:lnTo>
                      <a:pt x="97" y="8"/>
                    </a:lnTo>
                    <a:lnTo>
                      <a:pt x="92" y="5"/>
                    </a:lnTo>
                    <a:lnTo>
                      <a:pt x="86" y="2"/>
                    </a:lnTo>
                    <a:lnTo>
                      <a:pt x="80" y="1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60" y="1"/>
                    </a:lnTo>
                    <a:lnTo>
                      <a:pt x="47" y="5"/>
                    </a:lnTo>
                    <a:lnTo>
                      <a:pt x="34" y="9"/>
                    </a:lnTo>
                    <a:lnTo>
                      <a:pt x="23" y="16"/>
                    </a:lnTo>
                    <a:lnTo>
                      <a:pt x="14" y="25"/>
                    </a:lnTo>
                    <a:lnTo>
                      <a:pt x="9" y="30"/>
                    </a:lnTo>
                    <a:lnTo>
                      <a:pt x="7" y="36"/>
                    </a:lnTo>
                    <a:lnTo>
                      <a:pt x="3" y="43"/>
                    </a:lnTo>
                    <a:lnTo>
                      <a:pt x="1" y="48"/>
                    </a:lnTo>
                    <a:lnTo>
                      <a:pt x="0" y="55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7" y="86"/>
                    </a:lnTo>
                    <a:lnTo>
                      <a:pt x="13" y="102"/>
                    </a:lnTo>
                    <a:lnTo>
                      <a:pt x="15" y="110"/>
                    </a:lnTo>
                    <a:lnTo>
                      <a:pt x="15" y="110"/>
                    </a:lnTo>
                    <a:lnTo>
                      <a:pt x="37" y="110"/>
                    </a:lnTo>
                    <a:lnTo>
                      <a:pt x="49" y="112"/>
                    </a:lnTo>
                    <a:lnTo>
                      <a:pt x="62" y="113"/>
                    </a:lnTo>
                    <a:lnTo>
                      <a:pt x="75" y="115"/>
                    </a:lnTo>
                    <a:lnTo>
                      <a:pt x="86" y="119"/>
                    </a:lnTo>
                    <a:lnTo>
                      <a:pt x="94" y="123"/>
                    </a:lnTo>
                    <a:lnTo>
                      <a:pt x="98" y="125"/>
                    </a:lnTo>
                    <a:lnTo>
                      <a:pt x="99" y="129"/>
                    </a:lnTo>
                    <a:lnTo>
                      <a:pt x="99" y="129"/>
                    </a:lnTo>
                    <a:lnTo>
                      <a:pt x="103" y="137"/>
                    </a:lnTo>
                    <a:lnTo>
                      <a:pt x="106" y="145"/>
                    </a:lnTo>
                    <a:lnTo>
                      <a:pt x="107" y="160"/>
                    </a:lnTo>
                    <a:lnTo>
                      <a:pt x="107" y="166"/>
                    </a:lnTo>
                    <a:lnTo>
                      <a:pt x="110" y="170"/>
                    </a:lnTo>
                    <a:lnTo>
                      <a:pt x="113" y="173"/>
                    </a:lnTo>
                    <a:lnTo>
                      <a:pt x="116" y="174"/>
                    </a:lnTo>
                    <a:lnTo>
                      <a:pt x="124" y="176"/>
                    </a:lnTo>
                    <a:lnTo>
                      <a:pt x="124" y="176"/>
                    </a:lnTo>
                    <a:lnTo>
                      <a:pt x="124" y="192"/>
                    </a:lnTo>
                    <a:lnTo>
                      <a:pt x="125" y="205"/>
                    </a:lnTo>
                    <a:lnTo>
                      <a:pt x="128" y="211"/>
                    </a:lnTo>
                    <a:lnTo>
                      <a:pt x="129" y="215"/>
                    </a:lnTo>
                    <a:lnTo>
                      <a:pt x="132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41" y="227"/>
                    </a:lnTo>
                    <a:lnTo>
                      <a:pt x="148" y="229"/>
                    </a:lnTo>
                    <a:lnTo>
                      <a:pt x="156" y="231"/>
                    </a:lnTo>
                    <a:lnTo>
                      <a:pt x="169" y="231"/>
                    </a:lnTo>
                    <a:lnTo>
                      <a:pt x="169" y="231"/>
                    </a:lnTo>
                    <a:lnTo>
                      <a:pt x="175" y="230"/>
                    </a:lnTo>
                    <a:lnTo>
                      <a:pt x="182" y="228"/>
                    </a:lnTo>
                    <a:lnTo>
                      <a:pt x="187" y="224"/>
                    </a:lnTo>
                    <a:lnTo>
                      <a:pt x="193" y="221"/>
                    </a:lnTo>
                    <a:lnTo>
                      <a:pt x="198" y="216"/>
                    </a:lnTo>
                    <a:lnTo>
                      <a:pt x="204" y="213"/>
                    </a:lnTo>
                    <a:lnTo>
                      <a:pt x="210" y="211"/>
                    </a:lnTo>
                    <a:lnTo>
                      <a:pt x="217" y="209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8" y="212"/>
                    </a:lnTo>
                    <a:lnTo>
                      <a:pt x="237" y="216"/>
                    </a:lnTo>
                    <a:lnTo>
                      <a:pt x="245" y="222"/>
                    </a:lnTo>
                    <a:lnTo>
                      <a:pt x="250" y="223"/>
                    </a:lnTo>
                    <a:lnTo>
                      <a:pt x="253" y="224"/>
                    </a:lnTo>
                    <a:lnTo>
                      <a:pt x="253" y="224"/>
                    </a:lnTo>
                    <a:lnTo>
                      <a:pt x="256" y="223"/>
                    </a:lnTo>
                    <a:lnTo>
                      <a:pt x="260" y="222"/>
                    </a:lnTo>
                    <a:lnTo>
                      <a:pt x="265" y="219"/>
                    </a:lnTo>
                    <a:lnTo>
                      <a:pt x="269" y="215"/>
                    </a:lnTo>
                    <a:lnTo>
                      <a:pt x="271" y="214"/>
                    </a:lnTo>
                    <a:lnTo>
                      <a:pt x="276" y="214"/>
                    </a:lnTo>
                    <a:lnTo>
                      <a:pt x="276" y="214"/>
                    </a:lnTo>
                    <a:lnTo>
                      <a:pt x="278" y="214"/>
                    </a:lnTo>
                    <a:lnTo>
                      <a:pt x="281" y="216"/>
                    </a:lnTo>
                    <a:lnTo>
                      <a:pt x="286" y="221"/>
                    </a:lnTo>
                    <a:lnTo>
                      <a:pt x="292" y="228"/>
                    </a:lnTo>
                    <a:lnTo>
                      <a:pt x="298" y="231"/>
                    </a:lnTo>
                    <a:lnTo>
                      <a:pt x="298" y="231"/>
                    </a:lnTo>
                    <a:lnTo>
                      <a:pt x="312" y="231"/>
                    </a:lnTo>
                    <a:lnTo>
                      <a:pt x="312" y="238"/>
                    </a:lnTo>
                    <a:lnTo>
                      <a:pt x="312" y="238"/>
                    </a:lnTo>
                    <a:lnTo>
                      <a:pt x="312" y="238"/>
                    </a:lnTo>
                    <a:lnTo>
                      <a:pt x="312" y="238"/>
                    </a:lnTo>
                    <a:lnTo>
                      <a:pt x="313" y="232"/>
                    </a:lnTo>
                    <a:lnTo>
                      <a:pt x="315" y="227"/>
                    </a:lnTo>
                    <a:lnTo>
                      <a:pt x="317" y="222"/>
                    </a:lnTo>
                    <a:lnTo>
                      <a:pt x="321" y="217"/>
                    </a:lnTo>
                    <a:lnTo>
                      <a:pt x="328" y="211"/>
                    </a:lnTo>
                    <a:lnTo>
                      <a:pt x="329" y="206"/>
                    </a:lnTo>
                    <a:lnTo>
                      <a:pt x="330" y="203"/>
                    </a:lnTo>
                    <a:lnTo>
                      <a:pt x="330" y="203"/>
                    </a:lnTo>
                    <a:lnTo>
                      <a:pt x="330" y="198"/>
                    </a:lnTo>
                    <a:lnTo>
                      <a:pt x="328" y="193"/>
                    </a:lnTo>
                    <a:lnTo>
                      <a:pt x="323" y="184"/>
                    </a:lnTo>
                    <a:lnTo>
                      <a:pt x="317" y="176"/>
                    </a:lnTo>
                    <a:lnTo>
                      <a:pt x="316" y="173"/>
                    </a:lnTo>
                    <a:lnTo>
                      <a:pt x="315" y="169"/>
                    </a:lnTo>
                    <a:lnTo>
                      <a:pt x="315" y="169"/>
                    </a:lnTo>
                    <a:lnTo>
                      <a:pt x="315" y="144"/>
                    </a:lnTo>
                    <a:lnTo>
                      <a:pt x="315" y="144"/>
                    </a:lnTo>
                    <a:lnTo>
                      <a:pt x="312" y="143"/>
                    </a:lnTo>
                    <a:lnTo>
                      <a:pt x="308" y="143"/>
                    </a:lnTo>
                    <a:lnTo>
                      <a:pt x="305" y="140"/>
                    </a:lnTo>
                    <a:lnTo>
                      <a:pt x="304" y="139"/>
                    </a:lnTo>
                    <a:lnTo>
                      <a:pt x="300" y="133"/>
                    </a:lnTo>
                    <a:lnTo>
                      <a:pt x="299" y="128"/>
                    </a:lnTo>
                    <a:lnTo>
                      <a:pt x="298" y="116"/>
                    </a:lnTo>
                    <a:lnTo>
                      <a:pt x="297" y="110"/>
                    </a:lnTo>
                    <a:lnTo>
                      <a:pt x="296" y="108"/>
                    </a:lnTo>
                    <a:lnTo>
                      <a:pt x="293" y="107"/>
                    </a:lnTo>
                    <a:lnTo>
                      <a:pt x="293" y="107"/>
                    </a:lnTo>
                    <a:lnTo>
                      <a:pt x="280" y="107"/>
                    </a:lnTo>
                    <a:lnTo>
                      <a:pt x="280" y="107"/>
                    </a:lnTo>
                    <a:lnTo>
                      <a:pt x="275" y="106"/>
                    </a:lnTo>
                    <a:lnTo>
                      <a:pt x="273" y="105"/>
                    </a:lnTo>
                    <a:lnTo>
                      <a:pt x="270" y="102"/>
                    </a:lnTo>
                    <a:lnTo>
                      <a:pt x="268" y="99"/>
                    </a:lnTo>
                    <a:lnTo>
                      <a:pt x="263" y="91"/>
                    </a:lnTo>
                    <a:lnTo>
                      <a:pt x="260" y="87"/>
                    </a:lnTo>
                    <a:lnTo>
                      <a:pt x="256" y="85"/>
                    </a:lnTo>
                    <a:lnTo>
                      <a:pt x="256" y="85"/>
                    </a:lnTo>
                    <a:lnTo>
                      <a:pt x="251" y="81"/>
                    </a:lnTo>
                    <a:lnTo>
                      <a:pt x="244" y="78"/>
                    </a:lnTo>
                    <a:lnTo>
                      <a:pt x="236" y="76"/>
                    </a:lnTo>
                    <a:lnTo>
                      <a:pt x="228" y="76"/>
                    </a:lnTo>
                    <a:lnTo>
                      <a:pt x="210" y="75"/>
                    </a:lnTo>
                    <a:lnTo>
                      <a:pt x="200" y="74"/>
                    </a:lnTo>
                    <a:lnTo>
                      <a:pt x="191" y="70"/>
                    </a:lnTo>
                    <a:lnTo>
                      <a:pt x="191" y="70"/>
                    </a:lnTo>
                    <a:lnTo>
                      <a:pt x="184" y="68"/>
                    </a:lnTo>
                    <a:lnTo>
                      <a:pt x="177" y="66"/>
                    </a:lnTo>
                    <a:lnTo>
                      <a:pt x="172" y="63"/>
                    </a:lnTo>
                    <a:lnTo>
                      <a:pt x="168" y="60"/>
                    </a:lnTo>
                    <a:lnTo>
                      <a:pt x="159" y="52"/>
                    </a:lnTo>
                    <a:lnTo>
                      <a:pt x="152" y="48"/>
                    </a:lnTo>
                    <a:lnTo>
                      <a:pt x="144" y="44"/>
                    </a:lnTo>
                    <a:lnTo>
                      <a:pt x="144" y="44"/>
                    </a:lnTo>
                    <a:lnTo>
                      <a:pt x="140" y="44"/>
                    </a:lnTo>
                    <a:lnTo>
                      <a:pt x="136" y="41"/>
                    </a:lnTo>
                    <a:lnTo>
                      <a:pt x="128" y="35"/>
                    </a:lnTo>
                    <a:lnTo>
                      <a:pt x="121" y="25"/>
                    </a:lnTo>
                    <a:lnTo>
                      <a:pt x="118" y="22"/>
                    </a:lnTo>
                    <a:lnTo>
                      <a:pt x="117" y="18"/>
                    </a:lnTo>
                    <a:lnTo>
                      <a:pt x="117" y="18"/>
                    </a:lnTo>
                    <a:lnTo>
                      <a:pt x="117" y="22"/>
                    </a:lnTo>
                    <a:lnTo>
                      <a:pt x="117" y="2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1" name="Freeform 117"/>
              <p:cNvSpPr>
                <a:spLocks/>
              </p:cNvSpPr>
              <p:nvPr/>
            </p:nvSpPr>
            <p:spPr bwMode="auto">
              <a:xfrm>
                <a:off x="6126073" y="5347232"/>
                <a:ext cx="370761" cy="287592"/>
              </a:xfrm>
              <a:custGeom>
                <a:avLst/>
                <a:gdLst/>
                <a:ahLst/>
                <a:cxnLst>
                  <a:cxn ang="0">
                    <a:pos x="347" y="19"/>
                  </a:cxn>
                  <a:cxn ang="0">
                    <a:pos x="331" y="5"/>
                  </a:cxn>
                  <a:cxn ang="0">
                    <a:pos x="311" y="14"/>
                  </a:cxn>
                  <a:cxn ang="0">
                    <a:pos x="292" y="7"/>
                  </a:cxn>
                  <a:cxn ang="0">
                    <a:pos x="265" y="2"/>
                  </a:cxn>
                  <a:cxn ang="0">
                    <a:pos x="237" y="19"/>
                  </a:cxn>
                  <a:cxn ang="0">
                    <a:pos x="203" y="20"/>
                  </a:cxn>
                  <a:cxn ang="0">
                    <a:pos x="169" y="27"/>
                  </a:cxn>
                  <a:cxn ang="0">
                    <a:pos x="109" y="67"/>
                  </a:cxn>
                  <a:cxn ang="0">
                    <a:pos x="107" y="103"/>
                  </a:cxn>
                  <a:cxn ang="0">
                    <a:pos x="94" y="120"/>
                  </a:cxn>
                  <a:cxn ang="0">
                    <a:pos x="68" y="125"/>
                  </a:cxn>
                  <a:cxn ang="0">
                    <a:pos x="40" y="103"/>
                  </a:cxn>
                  <a:cxn ang="0">
                    <a:pos x="9" y="120"/>
                  </a:cxn>
                  <a:cxn ang="0">
                    <a:pos x="18" y="147"/>
                  </a:cxn>
                  <a:cxn ang="0">
                    <a:pos x="48" y="152"/>
                  </a:cxn>
                  <a:cxn ang="0">
                    <a:pos x="85" y="155"/>
                  </a:cxn>
                  <a:cxn ang="0">
                    <a:pos x="104" y="195"/>
                  </a:cxn>
                  <a:cxn ang="0">
                    <a:pos x="120" y="203"/>
                  </a:cxn>
                  <a:cxn ang="0">
                    <a:pos x="172" y="200"/>
                  </a:cxn>
                  <a:cxn ang="0">
                    <a:pos x="179" y="228"/>
                  </a:cxn>
                  <a:cxn ang="0">
                    <a:pos x="198" y="282"/>
                  </a:cxn>
                  <a:cxn ang="0">
                    <a:pos x="237" y="326"/>
                  </a:cxn>
                  <a:cxn ang="0">
                    <a:pos x="271" y="333"/>
                  </a:cxn>
                  <a:cxn ang="0">
                    <a:pos x="290" y="318"/>
                  </a:cxn>
                  <a:cxn ang="0">
                    <a:pos x="332" y="365"/>
                  </a:cxn>
                  <a:cxn ang="0">
                    <a:pos x="367" y="412"/>
                  </a:cxn>
                  <a:cxn ang="0">
                    <a:pos x="398" y="432"/>
                  </a:cxn>
                  <a:cxn ang="0">
                    <a:pos x="393" y="450"/>
                  </a:cxn>
                  <a:cxn ang="0">
                    <a:pos x="386" y="473"/>
                  </a:cxn>
                  <a:cxn ang="0">
                    <a:pos x="407" y="501"/>
                  </a:cxn>
                  <a:cxn ang="0">
                    <a:pos x="422" y="476"/>
                  </a:cxn>
                  <a:cxn ang="0">
                    <a:pos x="442" y="449"/>
                  </a:cxn>
                  <a:cxn ang="0">
                    <a:pos x="488" y="407"/>
                  </a:cxn>
                  <a:cxn ang="0">
                    <a:pos x="492" y="380"/>
                  </a:cxn>
                  <a:cxn ang="0">
                    <a:pos x="477" y="346"/>
                  </a:cxn>
                  <a:cxn ang="0">
                    <a:pos x="549" y="339"/>
                  </a:cxn>
                  <a:cxn ang="0">
                    <a:pos x="591" y="319"/>
                  </a:cxn>
                  <a:cxn ang="0">
                    <a:pos x="591" y="295"/>
                  </a:cxn>
                  <a:cxn ang="0">
                    <a:pos x="573" y="264"/>
                  </a:cxn>
                  <a:cxn ang="0">
                    <a:pos x="555" y="258"/>
                  </a:cxn>
                  <a:cxn ang="0">
                    <a:pos x="547" y="240"/>
                  </a:cxn>
                  <a:cxn ang="0">
                    <a:pos x="577" y="223"/>
                  </a:cxn>
                  <a:cxn ang="0">
                    <a:pos x="547" y="210"/>
                  </a:cxn>
                  <a:cxn ang="0">
                    <a:pos x="558" y="185"/>
                  </a:cxn>
                  <a:cxn ang="0">
                    <a:pos x="544" y="155"/>
                  </a:cxn>
                  <a:cxn ang="0">
                    <a:pos x="522" y="170"/>
                  </a:cxn>
                  <a:cxn ang="0">
                    <a:pos x="529" y="191"/>
                  </a:cxn>
                  <a:cxn ang="0">
                    <a:pos x="499" y="196"/>
                  </a:cxn>
                  <a:cxn ang="0">
                    <a:pos x="462" y="191"/>
                  </a:cxn>
                  <a:cxn ang="0">
                    <a:pos x="428" y="174"/>
                  </a:cxn>
                  <a:cxn ang="0">
                    <a:pos x="423" y="156"/>
                  </a:cxn>
                  <a:cxn ang="0">
                    <a:pos x="424" y="145"/>
                  </a:cxn>
                  <a:cxn ang="0">
                    <a:pos x="389" y="95"/>
                  </a:cxn>
                  <a:cxn ang="0">
                    <a:pos x="367" y="29"/>
                  </a:cxn>
                </a:cxnLst>
                <a:rect l="0" t="0" r="r" b="b"/>
                <a:pathLst>
                  <a:path w="595" h="508">
                    <a:moveTo>
                      <a:pt x="367" y="22"/>
                    </a:moveTo>
                    <a:lnTo>
                      <a:pt x="353" y="22"/>
                    </a:lnTo>
                    <a:lnTo>
                      <a:pt x="353" y="22"/>
                    </a:lnTo>
                    <a:lnTo>
                      <a:pt x="353" y="22"/>
                    </a:lnTo>
                    <a:lnTo>
                      <a:pt x="347" y="19"/>
                    </a:lnTo>
                    <a:lnTo>
                      <a:pt x="341" y="12"/>
                    </a:lnTo>
                    <a:lnTo>
                      <a:pt x="336" y="7"/>
                    </a:lnTo>
                    <a:lnTo>
                      <a:pt x="333" y="5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26" y="5"/>
                    </a:lnTo>
                    <a:lnTo>
                      <a:pt x="324" y="6"/>
                    </a:lnTo>
                    <a:lnTo>
                      <a:pt x="320" y="10"/>
                    </a:lnTo>
                    <a:lnTo>
                      <a:pt x="315" y="13"/>
                    </a:lnTo>
                    <a:lnTo>
                      <a:pt x="311" y="14"/>
                    </a:lnTo>
                    <a:lnTo>
                      <a:pt x="308" y="15"/>
                    </a:lnTo>
                    <a:lnTo>
                      <a:pt x="308" y="15"/>
                    </a:lnTo>
                    <a:lnTo>
                      <a:pt x="305" y="14"/>
                    </a:lnTo>
                    <a:lnTo>
                      <a:pt x="300" y="13"/>
                    </a:lnTo>
                    <a:lnTo>
                      <a:pt x="292" y="7"/>
                    </a:lnTo>
                    <a:lnTo>
                      <a:pt x="283" y="3"/>
                    </a:lnTo>
                    <a:lnTo>
                      <a:pt x="277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65" y="2"/>
                    </a:lnTo>
                    <a:lnTo>
                      <a:pt x="259" y="4"/>
                    </a:lnTo>
                    <a:lnTo>
                      <a:pt x="253" y="7"/>
                    </a:lnTo>
                    <a:lnTo>
                      <a:pt x="248" y="12"/>
                    </a:lnTo>
                    <a:lnTo>
                      <a:pt x="242" y="15"/>
                    </a:lnTo>
                    <a:lnTo>
                      <a:pt x="237" y="19"/>
                    </a:lnTo>
                    <a:lnTo>
                      <a:pt x="230" y="21"/>
                    </a:lnTo>
                    <a:lnTo>
                      <a:pt x="224" y="22"/>
                    </a:lnTo>
                    <a:lnTo>
                      <a:pt x="224" y="22"/>
                    </a:lnTo>
                    <a:lnTo>
                      <a:pt x="211" y="22"/>
                    </a:lnTo>
                    <a:lnTo>
                      <a:pt x="203" y="20"/>
                    </a:lnTo>
                    <a:lnTo>
                      <a:pt x="196" y="18"/>
                    </a:lnTo>
                    <a:lnTo>
                      <a:pt x="191" y="15"/>
                    </a:lnTo>
                    <a:lnTo>
                      <a:pt x="191" y="15"/>
                    </a:lnTo>
                    <a:lnTo>
                      <a:pt x="180" y="21"/>
                    </a:lnTo>
                    <a:lnTo>
                      <a:pt x="169" y="27"/>
                    </a:lnTo>
                    <a:lnTo>
                      <a:pt x="140" y="41"/>
                    </a:lnTo>
                    <a:lnTo>
                      <a:pt x="127" y="49"/>
                    </a:lnTo>
                    <a:lnTo>
                      <a:pt x="117" y="58"/>
                    </a:lnTo>
                    <a:lnTo>
                      <a:pt x="112" y="63"/>
                    </a:lnTo>
                    <a:lnTo>
                      <a:pt x="109" y="67"/>
                    </a:lnTo>
                    <a:lnTo>
                      <a:pt x="108" y="73"/>
                    </a:lnTo>
                    <a:lnTo>
                      <a:pt x="107" y="78"/>
                    </a:lnTo>
                    <a:lnTo>
                      <a:pt x="107" y="78"/>
                    </a:lnTo>
                    <a:lnTo>
                      <a:pt x="107" y="103"/>
                    </a:lnTo>
                    <a:lnTo>
                      <a:pt x="107" y="103"/>
                    </a:lnTo>
                    <a:lnTo>
                      <a:pt x="107" y="106"/>
                    </a:lnTo>
                    <a:lnTo>
                      <a:pt x="104" y="110"/>
                    </a:lnTo>
                    <a:lnTo>
                      <a:pt x="102" y="113"/>
                    </a:lnTo>
                    <a:lnTo>
                      <a:pt x="99" y="118"/>
                    </a:lnTo>
                    <a:lnTo>
                      <a:pt x="94" y="120"/>
                    </a:lnTo>
                    <a:lnTo>
                      <a:pt x="88" y="124"/>
                    </a:lnTo>
                    <a:lnTo>
                      <a:pt x="81" y="125"/>
                    </a:lnTo>
                    <a:lnTo>
                      <a:pt x="73" y="126"/>
                    </a:lnTo>
                    <a:lnTo>
                      <a:pt x="73" y="126"/>
                    </a:lnTo>
                    <a:lnTo>
                      <a:pt x="68" y="125"/>
                    </a:lnTo>
                    <a:lnTo>
                      <a:pt x="63" y="122"/>
                    </a:lnTo>
                    <a:lnTo>
                      <a:pt x="58" y="120"/>
                    </a:lnTo>
                    <a:lnTo>
                      <a:pt x="54" y="116"/>
                    </a:lnTo>
                    <a:lnTo>
                      <a:pt x="47" y="109"/>
                    </a:lnTo>
                    <a:lnTo>
                      <a:pt x="40" y="103"/>
                    </a:lnTo>
                    <a:lnTo>
                      <a:pt x="40" y="103"/>
                    </a:lnTo>
                    <a:lnTo>
                      <a:pt x="34" y="107"/>
                    </a:lnTo>
                    <a:lnTo>
                      <a:pt x="30" y="110"/>
                    </a:lnTo>
                    <a:lnTo>
                      <a:pt x="18" y="114"/>
                    </a:lnTo>
                    <a:lnTo>
                      <a:pt x="9" y="120"/>
                    </a:lnTo>
                    <a:lnTo>
                      <a:pt x="4" y="125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13" y="142"/>
                    </a:lnTo>
                    <a:lnTo>
                      <a:pt x="18" y="147"/>
                    </a:lnTo>
                    <a:lnTo>
                      <a:pt x="22" y="148"/>
                    </a:lnTo>
                    <a:lnTo>
                      <a:pt x="22" y="148"/>
                    </a:lnTo>
                    <a:lnTo>
                      <a:pt x="32" y="150"/>
                    </a:lnTo>
                    <a:lnTo>
                      <a:pt x="40" y="152"/>
                    </a:lnTo>
                    <a:lnTo>
                      <a:pt x="48" y="152"/>
                    </a:lnTo>
                    <a:lnTo>
                      <a:pt x="56" y="152"/>
                    </a:lnTo>
                    <a:lnTo>
                      <a:pt x="71" y="152"/>
                    </a:lnTo>
                    <a:lnTo>
                      <a:pt x="78" y="152"/>
                    </a:lnTo>
                    <a:lnTo>
                      <a:pt x="85" y="155"/>
                    </a:lnTo>
                    <a:lnTo>
                      <a:pt x="85" y="155"/>
                    </a:lnTo>
                    <a:lnTo>
                      <a:pt x="89" y="160"/>
                    </a:lnTo>
                    <a:lnTo>
                      <a:pt x="92" y="166"/>
                    </a:lnTo>
                    <a:lnTo>
                      <a:pt x="97" y="181"/>
                    </a:lnTo>
                    <a:lnTo>
                      <a:pt x="101" y="189"/>
                    </a:lnTo>
                    <a:lnTo>
                      <a:pt x="104" y="195"/>
                    </a:lnTo>
                    <a:lnTo>
                      <a:pt x="108" y="198"/>
                    </a:lnTo>
                    <a:lnTo>
                      <a:pt x="111" y="200"/>
                    </a:lnTo>
                    <a:lnTo>
                      <a:pt x="116" y="202"/>
                    </a:lnTo>
                    <a:lnTo>
                      <a:pt x="120" y="203"/>
                    </a:lnTo>
                    <a:lnTo>
                      <a:pt x="120" y="203"/>
                    </a:lnTo>
                    <a:lnTo>
                      <a:pt x="133" y="202"/>
                    </a:lnTo>
                    <a:lnTo>
                      <a:pt x="146" y="201"/>
                    </a:lnTo>
                    <a:lnTo>
                      <a:pt x="164" y="200"/>
                    </a:lnTo>
                    <a:lnTo>
                      <a:pt x="164" y="200"/>
                    </a:lnTo>
                    <a:lnTo>
                      <a:pt x="172" y="200"/>
                    </a:lnTo>
                    <a:lnTo>
                      <a:pt x="176" y="202"/>
                    </a:lnTo>
                    <a:lnTo>
                      <a:pt x="178" y="205"/>
                    </a:lnTo>
                    <a:lnTo>
                      <a:pt x="179" y="211"/>
                    </a:lnTo>
                    <a:lnTo>
                      <a:pt x="179" y="223"/>
                    </a:lnTo>
                    <a:lnTo>
                      <a:pt x="179" y="228"/>
                    </a:lnTo>
                    <a:lnTo>
                      <a:pt x="179" y="235"/>
                    </a:lnTo>
                    <a:lnTo>
                      <a:pt x="179" y="235"/>
                    </a:lnTo>
                    <a:lnTo>
                      <a:pt x="184" y="250"/>
                    </a:lnTo>
                    <a:lnTo>
                      <a:pt x="190" y="266"/>
                    </a:lnTo>
                    <a:lnTo>
                      <a:pt x="198" y="282"/>
                    </a:lnTo>
                    <a:lnTo>
                      <a:pt x="207" y="297"/>
                    </a:lnTo>
                    <a:lnTo>
                      <a:pt x="218" y="311"/>
                    </a:lnTo>
                    <a:lnTo>
                      <a:pt x="224" y="317"/>
                    </a:lnTo>
                    <a:lnTo>
                      <a:pt x="231" y="321"/>
                    </a:lnTo>
                    <a:lnTo>
                      <a:pt x="237" y="326"/>
                    </a:lnTo>
                    <a:lnTo>
                      <a:pt x="244" y="328"/>
                    </a:lnTo>
                    <a:lnTo>
                      <a:pt x="251" y="331"/>
                    </a:lnTo>
                    <a:lnTo>
                      <a:pt x="257" y="332"/>
                    </a:lnTo>
                    <a:lnTo>
                      <a:pt x="257" y="332"/>
                    </a:lnTo>
                    <a:lnTo>
                      <a:pt x="271" y="333"/>
                    </a:lnTo>
                    <a:lnTo>
                      <a:pt x="286" y="335"/>
                    </a:lnTo>
                    <a:lnTo>
                      <a:pt x="286" y="335"/>
                    </a:lnTo>
                    <a:lnTo>
                      <a:pt x="287" y="325"/>
                    </a:lnTo>
                    <a:lnTo>
                      <a:pt x="288" y="321"/>
                    </a:lnTo>
                    <a:lnTo>
                      <a:pt x="290" y="318"/>
                    </a:lnTo>
                    <a:lnTo>
                      <a:pt x="293" y="315"/>
                    </a:lnTo>
                    <a:lnTo>
                      <a:pt x="295" y="312"/>
                    </a:lnTo>
                    <a:lnTo>
                      <a:pt x="305" y="309"/>
                    </a:lnTo>
                    <a:lnTo>
                      <a:pt x="305" y="309"/>
                    </a:lnTo>
                    <a:lnTo>
                      <a:pt x="332" y="365"/>
                    </a:lnTo>
                    <a:lnTo>
                      <a:pt x="346" y="391"/>
                    </a:lnTo>
                    <a:lnTo>
                      <a:pt x="353" y="402"/>
                    </a:lnTo>
                    <a:lnTo>
                      <a:pt x="360" y="412"/>
                    </a:lnTo>
                    <a:lnTo>
                      <a:pt x="360" y="412"/>
                    </a:lnTo>
                    <a:lnTo>
                      <a:pt x="367" y="412"/>
                    </a:lnTo>
                    <a:lnTo>
                      <a:pt x="372" y="415"/>
                    </a:lnTo>
                    <a:lnTo>
                      <a:pt x="377" y="418"/>
                    </a:lnTo>
                    <a:lnTo>
                      <a:pt x="382" y="422"/>
                    </a:lnTo>
                    <a:lnTo>
                      <a:pt x="392" y="428"/>
                    </a:lnTo>
                    <a:lnTo>
                      <a:pt x="398" y="432"/>
                    </a:lnTo>
                    <a:lnTo>
                      <a:pt x="405" y="434"/>
                    </a:lnTo>
                    <a:lnTo>
                      <a:pt x="405" y="434"/>
                    </a:lnTo>
                    <a:lnTo>
                      <a:pt x="402" y="439"/>
                    </a:lnTo>
                    <a:lnTo>
                      <a:pt x="399" y="443"/>
                    </a:lnTo>
                    <a:lnTo>
                      <a:pt x="393" y="450"/>
                    </a:lnTo>
                    <a:lnTo>
                      <a:pt x="387" y="458"/>
                    </a:lnTo>
                    <a:lnTo>
                      <a:pt x="386" y="462"/>
                    </a:lnTo>
                    <a:lnTo>
                      <a:pt x="385" y="468"/>
                    </a:lnTo>
                    <a:lnTo>
                      <a:pt x="385" y="468"/>
                    </a:lnTo>
                    <a:lnTo>
                      <a:pt x="386" y="473"/>
                    </a:lnTo>
                    <a:lnTo>
                      <a:pt x="389" y="480"/>
                    </a:lnTo>
                    <a:lnTo>
                      <a:pt x="392" y="486"/>
                    </a:lnTo>
                    <a:lnTo>
                      <a:pt x="397" y="492"/>
                    </a:lnTo>
                    <a:lnTo>
                      <a:pt x="401" y="496"/>
                    </a:lnTo>
                    <a:lnTo>
                      <a:pt x="407" y="501"/>
                    </a:lnTo>
                    <a:lnTo>
                      <a:pt x="419" y="508"/>
                    </a:lnTo>
                    <a:lnTo>
                      <a:pt x="419" y="508"/>
                    </a:lnTo>
                    <a:lnTo>
                      <a:pt x="419" y="496"/>
                    </a:lnTo>
                    <a:lnTo>
                      <a:pt x="420" y="486"/>
                    </a:lnTo>
                    <a:lnTo>
                      <a:pt x="422" y="476"/>
                    </a:lnTo>
                    <a:lnTo>
                      <a:pt x="425" y="468"/>
                    </a:lnTo>
                    <a:lnTo>
                      <a:pt x="425" y="468"/>
                    </a:lnTo>
                    <a:lnTo>
                      <a:pt x="429" y="463"/>
                    </a:lnTo>
                    <a:lnTo>
                      <a:pt x="432" y="458"/>
                    </a:lnTo>
                    <a:lnTo>
                      <a:pt x="442" y="449"/>
                    </a:lnTo>
                    <a:lnTo>
                      <a:pt x="463" y="432"/>
                    </a:lnTo>
                    <a:lnTo>
                      <a:pt x="474" y="423"/>
                    </a:lnTo>
                    <a:lnTo>
                      <a:pt x="479" y="418"/>
                    </a:lnTo>
                    <a:lnTo>
                      <a:pt x="484" y="412"/>
                    </a:lnTo>
                    <a:lnTo>
                      <a:pt x="488" y="407"/>
                    </a:lnTo>
                    <a:lnTo>
                      <a:pt x="490" y="400"/>
                    </a:lnTo>
                    <a:lnTo>
                      <a:pt x="492" y="393"/>
                    </a:lnTo>
                    <a:lnTo>
                      <a:pt x="492" y="386"/>
                    </a:lnTo>
                    <a:lnTo>
                      <a:pt x="492" y="386"/>
                    </a:lnTo>
                    <a:lnTo>
                      <a:pt x="492" y="380"/>
                    </a:lnTo>
                    <a:lnTo>
                      <a:pt x="490" y="374"/>
                    </a:lnTo>
                    <a:lnTo>
                      <a:pt x="485" y="365"/>
                    </a:lnTo>
                    <a:lnTo>
                      <a:pt x="479" y="356"/>
                    </a:lnTo>
                    <a:lnTo>
                      <a:pt x="478" y="351"/>
                    </a:lnTo>
                    <a:lnTo>
                      <a:pt x="477" y="346"/>
                    </a:lnTo>
                    <a:lnTo>
                      <a:pt x="477" y="346"/>
                    </a:lnTo>
                    <a:lnTo>
                      <a:pt x="492" y="346"/>
                    </a:lnTo>
                    <a:lnTo>
                      <a:pt x="509" y="344"/>
                    </a:lnTo>
                    <a:lnTo>
                      <a:pt x="529" y="342"/>
                    </a:lnTo>
                    <a:lnTo>
                      <a:pt x="549" y="339"/>
                    </a:lnTo>
                    <a:lnTo>
                      <a:pt x="566" y="334"/>
                    </a:lnTo>
                    <a:lnTo>
                      <a:pt x="574" y="331"/>
                    </a:lnTo>
                    <a:lnTo>
                      <a:pt x="581" y="327"/>
                    </a:lnTo>
                    <a:lnTo>
                      <a:pt x="587" y="324"/>
                    </a:lnTo>
                    <a:lnTo>
                      <a:pt x="591" y="319"/>
                    </a:lnTo>
                    <a:lnTo>
                      <a:pt x="593" y="315"/>
                    </a:lnTo>
                    <a:lnTo>
                      <a:pt x="595" y="309"/>
                    </a:lnTo>
                    <a:lnTo>
                      <a:pt x="595" y="309"/>
                    </a:lnTo>
                    <a:lnTo>
                      <a:pt x="593" y="302"/>
                    </a:lnTo>
                    <a:lnTo>
                      <a:pt x="591" y="295"/>
                    </a:lnTo>
                    <a:lnTo>
                      <a:pt x="587" y="290"/>
                    </a:lnTo>
                    <a:lnTo>
                      <a:pt x="582" y="285"/>
                    </a:lnTo>
                    <a:lnTo>
                      <a:pt x="578" y="279"/>
                    </a:lnTo>
                    <a:lnTo>
                      <a:pt x="575" y="272"/>
                    </a:lnTo>
                    <a:lnTo>
                      <a:pt x="573" y="264"/>
                    </a:lnTo>
                    <a:lnTo>
                      <a:pt x="573" y="255"/>
                    </a:lnTo>
                    <a:lnTo>
                      <a:pt x="573" y="255"/>
                    </a:lnTo>
                    <a:lnTo>
                      <a:pt x="566" y="257"/>
                    </a:lnTo>
                    <a:lnTo>
                      <a:pt x="561" y="258"/>
                    </a:lnTo>
                    <a:lnTo>
                      <a:pt x="555" y="258"/>
                    </a:lnTo>
                    <a:lnTo>
                      <a:pt x="547" y="255"/>
                    </a:lnTo>
                    <a:lnTo>
                      <a:pt x="547" y="255"/>
                    </a:lnTo>
                    <a:lnTo>
                      <a:pt x="547" y="240"/>
                    </a:lnTo>
                    <a:lnTo>
                      <a:pt x="547" y="240"/>
                    </a:lnTo>
                    <a:lnTo>
                      <a:pt x="547" y="240"/>
                    </a:lnTo>
                    <a:lnTo>
                      <a:pt x="559" y="236"/>
                    </a:lnTo>
                    <a:lnTo>
                      <a:pt x="563" y="233"/>
                    </a:lnTo>
                    <a:lnTo>
                      <a:pt x="569" y="231"/>
                    </a:lnTo>
                    <a:lnTo>
                      <a:pt x="574" y="226"/>
                    </a:lnTo>
                    <a:lnTo>
                      <a:pt x="577" y="223"/>
                    </a:lnTo>
                    <a:lnTo>
                      <a:pt x="580" y="217"/>
                    </a:lnTo>
                    <a:lnTo>
                      <a:pt x="580" y="210"/>
                    </a:lnTo>
                    <a:lnTo>
                      <a:pt x="580" y="210"/>
                    </a:lnTo>
                    <a:lnTo>
                      <a:pt x="547" y="210"/>
                    </a:lnTo>
                    <a:lnTo>
                      <a:pt x="547" y="210"/>
                    </a:lnTo>
                    <a:lnTo>
                      <a:pt x="547" y="210"/>
                    </a:lnTo>
                    <a:lnTo>
                      <a:pt x="547" y="205"/>
                    </a:lnTo>
                    <a:lnTo>
                      <a:pt x="549" y="201"/>
                    </a:lnTo>
                    <a:lnTo>
                      <a:pt x="552" y="193"/>
                    </a:lnTo>
                    <a:lnTo>
                      <a:pt x="558" y="185"/>
                    </a:lnTo>
                    <a:lnTo>
                      <a:pt x="565" y="176"/>
                    </a:lnTo>
                    <a:lnTo>
                      <a:pt x="565" y="176"/>
                    </a:lnTo>
                    <a:lnTo>
                      <a:pt x="565" y="155"/>
                    </a:lnTo>
                    <a:lnTo>
                      <a:pt x="544" y="155"/>
                    </a:lnTo>
                    <a:lnTo>
                      <a:pt x="544" y="155"/>
                    </a:lnTo>
                    <a:lnTo>
                      <a:pt x="544" y="155"/>
                    </a:lnTo>
                    <a:lnTo>
                      <a:pt x="530" y="160"/>
                    </a:lnTo>
                    <a:lnTo>
                      <a:pt x="524" y="165"/>
                    </a:lnTo>
                    <a:lnTo>
                      <a:pt x="522" y="167"/>
                    </a:lnTo>
                    <a:lnTo>
                      <a:pt x="522" y="170"/>
                    </a:lnTo>
                    <a:lnTo>
                      <a:pt x="522" y="170"/>
                    </a:lnTo>
                    <a:lnTo>
                      <a:pt x="522" y="176"/>
                    </a:lnTo>
                    <a:lnTo>
                      <a:pt x="524" y="181"/>
                    </a:lnTo>
                    <a:lnTo>
                      <a:pt x="527" y="186"/>
                    </a:lnTo>
                    <a:lnTo>
                      <a:pt x="529" y="191"/>
                    </a:lnTo>
                    <a:lnTo>
                      <a:pt x="529" y="191"/>
                    </a:lnTo>
                    <a:lnTo>
                      <a:pt x="522" y="195"/>
                    </a:lnTo>
                    <a:lnTo>
                      <a:pt x="514" y="196"/>
                    </a:lnTo>
                    <a:lnTo>
                      <a:pt x="507" y="196"/>
                    </a:lnTo>
                    <a:lnTo>
                      <a:pt x="499" y="196"/>
                    </a:lnTo>
                    <a:lnTo>
                      <a:pt x="484" y="193"/>
                    </a:lnTo>
                    <a:lnTo>
                      <a:pt x="477" y="191"/>
                    </a:lnTo>
                    <a:lnTo>
                      <a:pt x="470" y="191"/>
                    </a:lnTo>
                    <a:lnTo>
                      <a:pt x="470" y="191"/>
                    </a:lnTo>
                    <a:lnTo>
                      <a:pt x="462" y="191"/>
                    </a:lnTo>
                    <a:lnTo>
                      <a:pt x="455" y="190"/>
                    </a:lnTo>
                    <a:lnTo>
                      <a:pt x="447" y="188"/>
                    </a:lnTo>
                    <a:lnTo>
                      <a:pt x="439" y="185"/>
                    </a:lnTo>
                    <a:lnTo>
                      <a:pt x="432" y="180"/>
                    </a:lnTo>
                    <a:lnTo>
                      <a:pt x="428" y="174"/>
                    </a:lnTo>
                    <a:lnTo>
                      <a:pt x="423" y="167"/>
                    </a:lnTo>
                    <a:lnTo>
                      <a:pt x="423" y="163"/>
                    </a:lnTo>
                    <a:lnTo>
                      <a:pt x="422" y="158"/>
                    </a:lnTo>
                    <a:lnTo>
                      <a:pt x="422" y="158"/>
                    </a:lnTo>
                    <a:lnTo>
                      <a:pt x="423" y="156"/>
                    </a:lnTo>
                    <a:lnTo>
                      <a:pt x="425" y="153"/>
                    </a:lnTo>
                    <a:lnTo>
                      <a:pt x="428" y="150"/>
                    </a:lnTo>
                    <a:lnTo>
                      <a:pt x="429" y="148"/>
                    </a:lnTo>
                    <a:lnTo>
                      <a:pt x="429" y="148"/>
                    </a:lnTo>
                    <a:lnTo>
                      <a:pt x="424" y="145"/>
                    </a:lnTo>
                    <a:lnTo>
                      <a:pt x="420" y="141"/>
                    </a:lnTo>
                    <a:lnTo>
                      <a:pt x="414" y="136"/>
                    </a:lnTo>
                    <a:lnTo>
                      <a:pt x="409" y="129"/>
                    </a:lnTo>
                    <a:lnTo>
                      <a:pt x="399" y="113"/>
                    </a:lnTo>
                    <a:lnTo>
                      <a:pt x="389" y="95"/>
                    </a:lnTo>
                    <a:lnTo>
                      <a:pt x="381" y="75"/>
                    </a:lnTo>
                    <a:lnTo>
                      <a:pt x="374" y="57"/>
                    </a:lnTo>
                    <a:lnTo>
                      <a:pt x="369" y="41"/>
                    </a:lnTo>
                    <a:lnTo>
                      <a:pt x="367" y="29"/>
                    </a:lnTo>
                    <a:lnTo>
                      <a:pt x="367" y="29"/>
                    </a:lnTo>
                    <a:lnTo>
                      <a:pt x="367" y="22"/>
                    </a:lnTo>
                    <a:lnTo>
                      <a:pt x="367" y="2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2" name="Freeform 118"/>
              <p:cNvSpPr>
                <a:spLocks/>
              </p:cNvSpPr>
              <p:nvPr/>
            </p:nvSpPr>
            <p:spPr bwMode="auto">
              <a:xfrm>
                <a:off x="6101106" y="5291752"/>
                <a:ext cx="146057" cy="129077"/>
              </a:xfrm>
              <a:custGeom>
                <a:avLst/>
                <a:gdLst/>
                <a:ahLst/>
                <a:cxnLst>
                  <a:cxn ang="0">
                    <a:pos x="235" y="114"/>
                  </a:cxn>
                  <a:cxn ang="0">
                    <a:pos x="212" y="126"/>
                  </a:cxn>
                  <a:cxn ang="0">
                    <a:pos x="170" y="148"/>
                  </a:cxn>
                  <a:cxn ang="0">
                    <a:pos x="153" y="162"/>
                  </a:cxn>
                  <a:cxn ang="0">
                    <a:pos x="149" y="172"/>
                  </a:cxn>
                  <a:cxn ang="0">
                    <a:pos x="148" y="177"/>
                  </a:cxn>
                  <a:cxn ang="0">
                    <a:pos x="148" y="202"/>
                  </a:cxn>
                  <a:cxn ang="0">
                    <a:pos x="145" y="209"/>
                  </a:cxn>
                  <a:cxn ang="0">
                    <a:pos x="140" y="217"/>
                  </a:cxn>
                  <a:cxn ang="0">
                    <a:pos x="129" y="223"/>
                  </a:cxn>
                  <a:cxn ang="0">
                    <a:pos x="114" y="225"/>
                  </a:cxn>
                  <a:cxn ang="0">
                    <a:pos x="109" y="224"/>
                  </a:cxn>
                  <a:cxn ang="0">
                    <a:pos x="99" y="219"/>
                  </a:cxn>
                  <a:cxn ang="0">
                    <a:pos x="88" y="208"/>
                  </a:cxn>
                  <a:cxn ang="0">
                    <a:pos x="81" y="202"/>
                  </a:cxn>
                  <a:cxn ang="0">
                    <a:pos x="71" y="209"/>
                  </a:cxn>
                  <a:cxn ang="0">
                    <a:pos x="50" y="219"/>
                  </a:cxn>
                  <a:cxn ang="0">
                    <a:pos x="41" y="228"/>
                  </a:cxn>
                  <a:cxn ang="0">
                    <a:pos x="27" y="213"/>
                  </a:cxn>
                  <a:cxn ang="0">
                    <a:pos x="4" y="186"/>
                  </a:cxn>
                  <a:cxn ang="0">
                    <a:pos x="0" y="177"/>
                  </a:cxn>
                  <a:cxn ang="0">
                    <a:pos x="2" y="173"/>
                  </a:cxn>
                  <a:cxn ang="0">
                    <a:pos x="12" y="164"/>
                  </a:cxn>
                  <a:cxn ang="0">
                    <a:pos x="21" y="155"/>
                  </a:cxn>
                  <a:cxn ang="0">
                    <a:pos x="22" y="151"/>
                  </a:cxn>
                  <a:cxn ang="0">
                    <a:pos x="19" y="142"/>
                  </a:cxn>
                  <a:cxn ang="0">
                    <a:pos x="12" y="135"/>
                  </a:cxn>
                  <a:cxn ang="0">
                    <a:pos x="4" y="127"/>
                  </a:cxn>
                  <a:cxn ang="0">
                    <a:pos x="0" y="118"/>
                  </a:cxn>
                  <a:cxn ang="0">
                    <a:pos x="2" y="114"/>
                  </a:cxn>
                  <a:cxn ang="0">
                    <a:pos x="5" y="107"/>
                  </a:cxn>
                  <a:cxn ang="0">
                    <a:pos x="18" y="98"/>
                  </a:cxn>
                  <a:cxn ang="0">
                    <a:pos x="37" y="88"/>
                  </a:cxn>
                  <a:cxn ang="0">
                    <a:pos x="54" y="76"/>
                  </a:cxn>
                  <a:cxn ang="0">
                    <a:pos x="59" y="70"/>
                  </a:cxn>
                  <a:cxn ang="0">
                    <a:pos x="63" y="63"/>
                  </a:cxn>
                  <a:cxn ang="0">
                    <a:pos x="67" y="44"/>
                  </a:cxn>
                  <a:cxn ang="0">
                    <a:pos x="69" y="21"/>
                  </a:cxn>
                  <a:cxn ang="0">
                    <a:pos x="73" y="13"/>
                  </a:cxn>
                  <a:cxn ang="0">
                    <a:pos x="80" y="6"/>
                  </a:cxn>
                  <a:cxn ang="0">
                    <a:pos x="92" y="2"/>
                  </a:cxn>
                  <a:cxn ang="0">
                    <a:pos x="111" y="0"/>
                  </a:cxn>
                  <a:cxn ang="0">
                    <a:pos x="133" y="0"/>
                  </a:cxn>
                  <a:cxn ang="0">
                    <a:pos x="158" y="3"/>
                  </a:cxn>
                  <a:cxn ang="0">
                    <a:pos x="182" y="9"/>
                  </a:cxn>
                  <a:cxn ang="0">
                    <a:pos x="194" y="15"/>
                  </a:cxn>
                  <a:cxn ang="0">
                    <a:pos x="195" y="19"/>
                  </a:cxn>
                  <a:cxn ang="0">
                    <a:pos x="202" y="35"/>
                  </a:cxn>
                  <a:cxn ang="0">
                    <a:pos x="203" y="56"/>
                  </a:cxn>
                  <a:cxn ang="0">
                    <a:pos x="209" y="63"/>
                  </a:cxn>
                  <a:cxn ang="0">
                    <a:pos x="220" y="66"/>
                  </a:cxn>
                  <a:cxn ang="0">
                    <a:pos x="220" y="82"/>
                  </a:cxn>
                  <a:cxn ang="0">
                    <a:pos x="224" y="101"/>
                  </a:cxn>
                  <a:cxn ang="0">
                    <a:pos x="228" y="110"/>
                  </a:cxn>
                  <a:cxn ang="0">
                    <a:pos x="232" y="114"/>
                  </a:cxn>
                  <a:cxn ang="0">
                    <a:pos x="235" y="114"/>
                  </a:cxn>
                </a:cxnLst>
                <a:rect l="0" t="0" r="r" b="b"/>
                <a:pathLst>
                  <a:path w="235" h="228">
                    <a:moveTo>
                      <a:pt x="235" y="114"/>
                    </a:moveTo>
                    <a:lnTo>
                      <a:pt x="235" y="114"/>
                    </a:lnTo>
                    <a:lnTo>
                      <a:pt x="225" y="120"/>
                    </a:lnTo>
                    <a:lnTo>
                      <a:pt x="212" y="126"/>
                    </a:lnTo>
                    <a:lnTo>
                      <a:pt x="183" y="140"/>
                    </a:lnTo>
                    <a:lnTo>
                      <a:pt x="170" y="148"/>
                    </a:lnTo>
                    <a:lnTo>
                      <a:pt x="158" y="157"/>
                    </a:lnTo>
                    <a:lnTo>
                      <a:pt x="153" y="162"/>
                    </a:lnTo>
                    <a:lnTo>
                      <a:pt x="150" y="166"/>
                    </a:lnTo>
                    <a:lnTo>
                      <a:pt x="149" y="172"/>
                    </a:lnTo>
                    <a:lnTo>
                      <a:pt x="148" y="177"/>
                    </a:lnTo>
                    <a:lnTo>
                      <a:pt x="148" y="177"/>
                    </a:lnTo>
                    <a:lnTo>
                      <a:pt x="148" y="202"/>
                    </a:lnTo>
                    <a:lnTo>
                      <a:pt x="148" y="202"/>
                    </a:lnTo>
                    <a:lnTo>
                      <a:pt x="148" y="205"/>
                    </a:lnTo>
                    <a:lnTo>
                      <a:pt x="145" y="209"/>
                    </a:lnTo>
                    <a:lnTo>
                      <a:pt x="143" y="212"/>
                    </a:lnTo>
                    <a:lnTo>
                      <a:pt x="140" y="217"/>
                    </a:lnTo>
                    <a:lnTo>
                      <a:pt x="135" y="219"/>
                    </a:lnTo>
                    <a:lnTo>
                      <a:pt x="129" y="223"/>
                    </a:lnTo>
                    <a:lnTo>
                      <a:pt x="122" y="224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09" y="224"/>
                    </a:lnTo>
                    <a:lnTo>
                      <a:pt x="104" y="221"/>
                    </a:lnTo>
                    <a:lnTo>
                      <a:pt x="99" y="219"/>
                    </a:lnTo>
                    <a:lnTo>
                      <a:pt x="95" y="215"/>
                    </a:lnTo>
                    <a:lnTo>
                      <a:pt x="88" y="208"/>
                    </a:lnTo>
                    <a:lnTo>
                      <a:pt x="81" y="202"/>
                    </a:lnTo>
                    <a:lnTo>
                      <a:pt x="81" y="202"/>
                    </a:lnTo>
                    <a:lnTo>
                      <a:pt x="75" y="206"/>
                    </a:lnTo>
                    <a:lnTo>
                      <a:pt x="71" y="209"/>
                    </a:lnTo>
                    <a:lnTo>
                      <a:pt x="59" y="213"/>
                    </a:lnTo>
                    <a:lnTo>
                      <a:pt x="50" y="219"/>
                    </a:lnTo>
                    <a:lnTo>
                      <a:pt x="45" y="224"/>
                    </a:lnTo>
                    <a:lnTo>
                      <a:pt x="41" y="228"/>
                    </a:lnTo>
                    <a:lnTo>
                      <a:pt x="41" y="228"/>
                    </a:lnTo>
                    <a:lnTo>
                      <a:pt x="27" y="213"/>
                    </a:lnTo>
                    <a:lnTo>
                      <a:pt x="14" y="198"/>
                    </a:lnTo>
                    <a:lnTo>
                      <a:pt x="4" y="186"/>
                    </a:lnTo>
                    <a:lnTo>
                      <a:pt x="2" y="180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2" y="173"/>
                    </a:lnTo>
                    <a:lnTo>
                      <a:pt x="4" y="170"/>
                    </a:lnTo>
                    <a:lnTo>
                      <a:pt x="12" y="164"/>
                    </a:lnTo>
                    <a:lnTo>
                      <a:pt x="19" y="158"/>
                    </a:lnTo>
                    <a:lnTo>
                      <a:pt x="21" y="155"/>
                    </a:lnTo>
                    <a:lnTo>
                      <a:pt x="22" y="151"/>
                    </a:lnTo>
                    <a:lnTo>
                      <a:pt x="22" y="151"/>
                    </a:lnTo>
                    <a:lnTo>
                      <a:pt x="21" y="147"/>
                    </a:lnTo>
                    <a:lnTo>
                      <a:pt x="19" y="142"/>
                    </a:lnTo>
                    <a:lnTo>
                      <a:pt x="15" y="139"/>
                    </a:lnTo>
                    <a:lnTo>
                      <a:pt x="12" y="135"/>
                    </a:lnTo>
                    <a:lnTo>
                      <a:pt x="7" y="132"/>
                    </a:lnTo>
                    <a:lnTo>
                      <a:pt x="4" y="127"/>
                    </a:lnTo>
                    <a:lnTo>
                      <a:pt x="2" y="124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2" y="114"/>
                    </a:lnTo>
                    <a:lnTo>
                      <a:pt x="3" y="111"/>
                    </a:lnTo>
                    <a:lnTo>
                      <a:pt x="5" y="107"/>
                    </a:lnTo>
                    <a:lnTo>
                      <a:pt x="8" y="104"/>
                    </a:lnTo>
                    <a:lnTo>
                      <a:pt x="18" y="98"/>
                    </a:lnTo>
                    <a:lnTo>
                      <a:pt x="27" y="93"/>
                    </a:lnTo>
                    <a:lnTo>
                      <a:pt x="37" y="88"/>
                    </a:lnTo>
                    <a:lnTo>
                      <a:pt x="48" y="82"/>
                    </a:lnTo>
                    <a:lnTo>
                      <a:pt x="54" y="76"/>
                    </a:lnTo>
                    <a:lnTo>
                      <a:pt x="58" y="73"/>
                    </a:lnTo>
                    <a:lnTo>
                      <a:pt x="59" y="70"/>
                    </a:lnTo>
                    <a:lnTo>
                      <a:pt x="59" y="70"/>
                    </a:lnTo>
                    <a:lnTo>
                      <a:pt x="63" y="63"/>
                    </a:lnTo>
                    <a:lnTo>
                      <a:pt x="65" y="57"/>
                    </a:lnTo>
                    <a:lnTo>
                      <a:pt x="67" y="44"/>
                    </a:lnTo>
                    <a:lnTo>
                      <a:pt x="68" y="32"/>
                    </a:lnTo>
                    <a:lnTo>
                      <a:pt x="69" y="21"/>
                    </a:lnTo>
                    <a:lnTo>
                      <a:pt x="72" y="17"/>
                    </a:lnTo>
                    <a:lnTo>
                      <a:pt x="73" y="13"/>
                    </a:lnTo>
                    <a:lnTo>
                      <a:pt x="76" y="10"/>
                    </a:lnTo>
                    <a:lnTo>
                      <a:pt x="80" y="6"/>
                    </a:lnTo>
                    <a:lnTo>
                      <a:pt x="86" y="4"/>
                    </a:lnTo>
                    <a:lnTo>
                      <a:pt x="92" y="2"/>
                    </a:lnTo>
                    <a:lnTo>
                      <a:pt x="100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33" y="0"/>
                    </a:lnTo>
                    <a:lnTo>
                      <a:pt x="145" y="2"/>
                    </a:lnTo>
                    <a:lnTo>
                      <a:pt x="158" y="3"/>
                    </a:lnTo>
                    <a:lnTo>
                      <a:pt x="171" y="5"/>
                    </a:lnTo>
                    <a:lnTo>
                      <a:pt x="182" y="9"/>
                    </a:lnTo>
                    <a:lnTo>
                      <a:pt x="190" y="13"/>
                    </a:lnTo>
                    <a:lnTo>
                      <a:pt x="194" y="15"/>
                    </a:lnTo>
                    <a:lnTo>
                      <a:pt x="195" y="19"/>
                    </a:lnTo>
                    <a:lnTo>
                      <a:pt x="195" y="19"/>
                    </a:lnTo>
                    <a:lnTo>
                      <a:pt x="199" y="27"/>
                    </a:lnTo>
                    <a:lnTo>
                      <a:pt x="202" y="35"/>
                    </a:lnTo>
                    <a:lnTo>
                      <a:pt x="203" y="50"/>
                    </a:lnTo>
                    <a:lnTo>
                      <a:pt x="203" y="56"/>
                    </a:lnTo>
                    <a:lnTo>
                      <a:pt x="206" y="60"/>
                    </a:lnTo>
                    <a:lnTo>
                      <a:pt x="209" y="63"/>
                    </a:lnTo>
                    <a:lnTo>
                      <a:pt x="212" y="64"/>
                    </a:lnTo>
                    <a:lnTo>
                      <a:pt x="220" y="66"/>
                    </a:lnTo>
                    <a:lnTo>
                      <a:pt x="220" y="66"/>
                    </a:lnTo>
                    <a:lnTo>
                      <a:pt x="220" y="82"/>
                    </a:lnTo>
                    <a:lnTo>
                      <a:pt x="221" y="95"/>
                    </a:lnTo>
                    <a:lnTo>
                      <a:pt x="224" y="101"/>
                    </a:lnTo>
                    <a:lnTo>
                      <a:pt x="225" y="105"/>
                    </a:lnTo>
                    <a:lnTo>
                      <a:pt x="228" y="110"/>
                    </a:lnTo>
                    <a:lnTo>
                      <a:pt x="232" y="114"/>
                    </a:lnTo>
                    <a:lnTo>
                      <a:pt x="232" y="114"/>
                    </a:lnTo>
                    <a:lnTo>
                      <a:pt x="235" y="114"/>
                    </a:lnTo>
                    <a:lnTo>
                      <a:pt x="235" y="11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3" name="Freeform 119"/>
              <p:cNvSpPr>
                <a:spLocks/>
              </p:cNvSpPr>
              <p:nvPr/>
            </p:nvSpPr>
            <p:spPr bwMode="auto">
              <a:xfrm>
                <a:off x="8207082" y="6114898"/>
                <a:ext cx="585479" cy="344205"/>
              </a:xfrm>
              <a:custGeom>
                <a:avLst/>
                <a:gdLst/>
                <a:ahLst/>
                <a:cxnLst>
                  <a:cxn ang="0">
                    <a:pos x="184" y="532"/>
                  </a:cxn>
                  <a:cxn ang="0">
                    <a:pos x="277" y="481"/>
                  </a:cxn>
                  <a:cxn ang="0">
                    <a:pos x="350" y="469"/>
                  </a:cxn>
                  <a:cxn ang="0">
                    <a:pos x="448" y="480"/>
                  </a:cxn>
                  <a:cxn ang="0">
                    <a:pos x="510" y="507"/>
                  </a:cxn>
                  <a:cxn ang="0">
                    <a:pos x="515" y="521"/>
                  </a:cxn>
                  <a:cxn ang="0">
                    <a:pos x="534" y="565"/>
                  </a:cxn>
                  <a:cxn ang="0">
                    <a:pos x="592" y="581"/>
                  </a:cxn>
                  <a:cxn ang="0">
                    <a:pos x="728" y="583"/>
                  </a:cxn>
                  <a:cxn ang="0">
                    <a:pos x="835" y="567"/>
                  </a:cxn>
                  <a:cxn ang="0">
                    <a:pos x="882" y="524"/>
                  </a:cxn>
                  <a:cxn ang="0">
                    <a:pos x="889" y="473"/>
                  </a:cxn>
                  <a:cxn ang="0">
                    <a:pos x="852" y="433"/>
                  </a:cxn>
                  <a:cxn ang="0">
                    <a:pos x="835" y="392"/>
                  </a:cxn>
                  <a:cxn ang="0">
                    <a:pos x="844" y="343"/>
                  </a:cxn>
                  <a:cxn ang="0">
                    <a:pos x="893" y="261"/>
                  </a:cxn>
                  <a:cxn ang="0">
                    <a:pos x="907" y="219"/>
                  </a:cxn>
                  <a:cxn ang="0">
                    <a:pos x="879" y="176"/>
                  </a:cxn>
                  <a:cxn ang="0">
                    <a:pos x="886" y="146"/>
                  </a:cxn>
                  <a:cxn ang="0">
                    <a:pos x="893" y="135"/>
                  </a:cxn>
                  <a:cxn ang="0">
                    <a:pos x="886" y="106"/>
                  </a:cxn>
                  <a:cxn ang="0">
                    <a:pos x="923" y="99"/>
                  </a:cxn>
                  <a:cxn ang="0">
                    <a:pos x="926" y="79"/>
                  </a:cxn>
                  <a:cxn ang="0">
                    <a:pos x="893" y="66"/>
                  </a:cxn>
                  <a:cxn ang="0">
                    <a:pos x="856" y="77"/>
                  </a:cxn>
                  <a:cxn ang="0">
                    <a:pos x="801" y="61"/>
                  </a:cxn>
                  <a:cxn ang="0">
                    <a:pos x="744" y="23"/>
                  </a:cxn>
                  <a:cxn ang="0">
                    <a:pos x="706" y="0"/>
                  </a:cxn>
                  <a:cxn ang="0">
                    <a:pos x="674" y="7"/>
                  </a:cxn>
                  <a:cxn ang="0">
                    <a:pos x="676" y="26"/>
                  </a:cxn>
                  <a:cxn ang="0">
                    <a:pos x="618" y="37"/>
                  </a:cxn>
                  <a:cxn ang="0">
                    <a:pos x="523" y="66"/>
                  </a:cxn>
                  <a:cxn ang="0">
                    <a:pos x="515" y="84"/>
                  </a:cxn>
                  <a:cxn ang="0">
                    <a:pos x="508" y="124"/>
                  </a:cxn>
                  <a:cxn ang="0">
                    <a:pos x="486" y="135"/>
                  </a:cxn>
                  <a:cxn ang="0">
                    <a:pos x="463" y="176"/>
                  </a:cxn>
                  <a:cxn ang="0">
                    <a:pos x="415" y="262"/>
                  </a:cxn>
                  <a:cxn ang="0">
                    <a:pos x="352" y="309"/>
                  </a:cxn>
                  <a:cxn ang="0">
                    <a:pos x="288" y="319"/>
                  </a:cxn>
                  <a:cxn ang="0">
                    <a:pos x="255" y="300"/>
                  </a:cxn>
                  <a:cxn ang="0">
                    <a:pos x="175" y="281"/>
                  </a:cxn>
                  <a:cxn ang="0">
                    <a:pos x="130" y="266"/>
                  </a:cxn>
                  <a:cxn ang="0">
                    <a:pos x="121" y="283"/>
                  </a:cxn>
                  <a:cxn ang="0">
                    <a:pos x="115" y="320"/>
                  </a:cxn>
                  <a:cxn ang="0">
                    <a:pos x="74" y="349"/>
                  </a:cxn>
                  <a:cxn ang="0">
                    <a:pos x="37" y="349"/>
                  </a:cxn>
                  <a:cxn ang="0">
                    <a:pos x="0" y="362"/>
                  </a:cxn>
                  <a:cxn ang="0">
                    <a:pos x="19" y="421"/>
                  </a:cxn>
                  <a:cxn ang="0">
                    <a:pos x="35" y="450"/>
                  </a:cxn>
                  <a:cxn ang="0">
                    <a:pos x="86" y="496"/>
                  </a:cxn>
                  <a:cxn ang="0">
                    <a:pos x="96" y="525"/>
                  </a:cxn>
                  <a:cxn ang="0">
                    <a:pos x="68" y="529"/>
                  </a:cxn>
                  <a:cxn ang="0">
                    <a:pos x="56" y="552"/>
                  </a:cxn>
                  <a:cxn ang="0">
                    <a:pos x="61" y="580"/>
                  </a:cxn>
                  <a:cxn ang="0">
                    <a:pos x="82" y="609"/>
                  </a:cxn>
                </a:cxnLst>
                <a:rect l="0" t="0" r="r" b="b"/>
                <a:pathLst>
                  <a:path w="938" h="609">
                    <a:moveTo>
                      <a:pt x="82" y="609"/>
                    </a:moveTo>
                    <a:lnTo>
                      <a:pt x="82" y="609"/>
                    </a:lnTo>
                    <a:lnTo>
                      <a:pt x="110" y="589"/>
                    </a:lnTo>
                    <a:lnTo>
                      <a:pt x="136" y="568"/>
                    </a:lnTo>
                    <a:lnTo>
                      <a:pt x="184" y="532"/>
                    </a:lnTo>
                    <a:lnTo>
                      <a:pt x="207" y="514"/>
                    </a:lnTo>
                    <a:lnTo>
                      <a:pt x="231" y="501"/>
                    </a:lnTo>
                    <a:lnTo>
                      <a:pt x="254" y="489"/>
                    </a:lnTo>
                    <a:lnTo>
                      <a:pt x="265" y="484"/>
                    </a:lnTo>
                    <a:lnTo>
                      <a:pt x="277" y="481"/>
                    </a:lnTo>
                    <a:lnTo>
                      <a:pt x="277" y="481"/>
                    </a:lnTo>
                    <a:lnTo>
                      <a:pt x="293" y="475"/>
                    </a:lnTo>
                    <a:lnTo>
                      <a:pt x="311" y="472"/>
                    </a:lnTo>
                    <a:lnTo>
                      <a:pt x="331" y="471"/>
                    </a:lnTo>
                    <a:lnTo>
                      <a:pt x="350" y="469"/>
                    </a:lnTo>
                    <a:lnTo>
                      <a:pt x="371" y="469"/>
                    </a:lnTo>
                    <a:lnTo>
                      <a:pt x="390" y="471"/>
                    </a:lnTo>
                    <a:lnTo>
                      <a:pt x="411" y="473"/>
                    </a:lnTo>
                    <a:lnTo>
                      <a:pt x="431" y="476"/>
                    </a:lnTo>
                    <a:lnTo>
                      <a:pt x="448" y="480"/>
                    </a:lnTo>
                    <a:lnTo>
                      <a:pt x="465" y="484"/>
                    </a:lnTo>
                    <a:lnTo>
                      <a:pt x="480" y="489"/>
                    </a:lnTo>
                    <a:lnTo>
                      <a:pt x="493" y="495"/>
                    </a:lnTo>
                    <a:lnTo>
                      <a:pt x="503" y="502"/>
                    </a:lnTo>
                    <a:lnTo>
                      <a:pt x="510" y="507"/>
                    </a:lnTo>
                    <a:lnTo>
                      <a:pt x="512" y="511"/>
                    </a:lnTo>
                    <a:lnTo>
                      <a:pt x="515" y="514"/>
                    </a:lnTo>
                    <a:lnTo>
                      <a:pt x="515" y="518"/>
                    </a:lnTo>
                    <a:lnTo>
                      <a:pt x="515" y="521"/>
                    </a:lnTo>
                    <a:lnTo>
                      <a:pt x="515" y="521"/>
                    </a:lnTo>
                    <a:lnTo>
                      <a:pt x="515" y="533"/>
                    </a:lnTo>
                    <a:lnTo>
                      <a:pt x="517" y="543"/>
                    </a:lnTo>
                    <a:lnTo>
                      <a:pt x="520" y="551"/>
                    </a:lnTo>
                    <a:lnTo>
                      <a:pt x="527" y="559"/>
                    </a:lnTo>
                    <a:lnTo>
                      <a:pt x="534" y="565"/>
                    </a:lnTo>
                    <a:lnTo>
                      <a:pt x="543" y="570"/>
                    </a:lnTo>
                    <a:lnTo>
                      <a:pt x="554" y="574"/>
                    </a:lnTo>
                    <a:lnTo>
                      <a:pt x="567" y="578"/>
                    </a:lnTo>
                    <a:lnTo>
                      <a:pt x="579" y="580"/>
                    </a:lnTo>
                    <a:lnTo>
                      <a:pt x="592" y="581"/>
                    </a:lnTo>
                    <a:lnTo>
                      <a:pt x="621" y="583"/>
                    </a:lnTo>
                    <a:lnTo>
                      <a:pt x="651" y="583"/>
                    </a:lnTo>
                    <a:lnTo>
                      <a:pt x="680" y="583"/>
                    </a:lnTo>
                    <a:lnTo>
                      <a:pt x="680" y="583"/>
                    </a:lnTo>
                    <a:lnTo>
                      <a:pt x="728" y="583"/>
                    </a:lnTo>
                    <a:lnTo>
                      <a:pt x="769" y="581"/>
                    </a:lnTo>
                    <a:lnTo>
                      <a:pt x="787" y="579"/>
                    </a:lnTo>
                    <a:lnTo>
                      <a:pt x="805" y="575"/>
                    </a:lnTo>
                    <a:lnTo>
                      <a:pt x="820" y="572"/>
                    </a:lnTo>
                    <a:lnTo>
                      <a:pt x="835" y="567"/>
                    </a:lnTo>
                    <a:lnTo>
                      <a:pt x="847" y="562"/>
                    </a:lnTo>
                    <a:lnTo>
                      <a:pt x="858" y="555"/>
                    </a:lnTo>
                    <a:lnTo>
                      <a:pt x="868" y="545"/>
                    </a:lnTo>
                    <a:lnTo>
                      <a:pt x="875" y="535"/>
                    </a:lnTo>
                    <a:lnTo>
                      <a:pt x="882" y="524"/>
                    </a:lnTo>
                    <a:lnTo>
                      <a:pt x="886" y="510"/>
                    </a:lnTo>
                    <a:lnTo>
                      <a:pt x="889" y="495"/>
                    </a:lnTo>
                    <a:lnTo>
                      <a:pt x="890" y="476"/>
                    </a:lnTo>
                    <a:lnTo>
                      <a:pt x="890" y="476"/>
                    </a:lnTo>
                    <a:lnTo>
                      <a:pt x="889" y="473"/>
                    </a:lnTo>
                    <a:lnTo>
                      <a:pt x="888" y="468"/>
                    </a:lnTo>
                    <a:lnTo>
                      <a:pt x="881" y="460"/>
                    </a:lnTo>
                    <a:lnTo>
                      <a:pt x="873" y="452"/>
                    </a:lnTo>
                    <a:lnTo>
                      <a:pt x="862" y="443"/>
                    </a:lnTo>
                    <a:lnTo>
                      <a:pt x="852" y="433"/>
                    </a:lnTo>
                    <a:lnTo>
                      <a:pt x="844" y="421"/>
                    </a:lnTo>
                    <a:lnTo>
                      <a:pt x="840" y="414"/>
                    </a:lnTo>
                    <a:lnTo>
                      <a:pt x="837" y="407"/>
                    </a:lnTo>
                    <a:lnTo>
                      <a:pt x="836" y="400"/>
                    </a:lnTo>
                    <a:lnTo>
                      <a:pt x="835" y="392"/>
                    </a:lnTo>
                    <a:lnTo>
                      <a:pt x="835" y="392"/>
                    </a:lnTo>
                    <a:lnTo>
                      <a:pt x="836" y="380"/>
                    </a:lnTo>
                    <a:lnTo>
                      <a:pt x="837" y="367"/>
                    </a:lnTo>
                    <a:lnTo>
                      <a:pt x="840" y="356"/>
                    </a:lnTo>
                    <a:lnTo>
                      <a:pt x="844" y="343"/>
                    </a:lnTo>
                    <a:lnTo>
                      <a:pt x="850" y="333"/>
                    </a:lnTo>
                    <a:lnTo>
                      <a:pt x="854" y="321"/>
                    </a:lnTo>
                    <a:lnTo>
                      <a:pt x="867" y="300"/>
                    </a:lnTo>
                    <a:lnTo>
                      <a:pt x="881" y="281"/>
                    </a:lnTo>
                    <a:lnTo>
                      <a:pt x="893" y="261"/>
                    </a:lnTo>
                    <a:lnTo>
                      <a:pt x="906" y="244"/>
                    </a:lnTo>
                    <a:lnTo>
                      <a:pt x="915" y="227"/>
                    </a:lnTo>
                    <a:lnTo>
                      <a:pt x="915" y="227"/>
                    </a:lnTo>
                    <a:lnTo>
                      <a:pt x="912" y="223"/>
                    </a:lnTo>
                    <a:lnTo>
                      <a:pt x="907" y="219"/>
                    </a:lnTo>
                    <a:lnTo>
                      <a:pt x="894" y="207"/>
                    </a:lnTo>
                    <a:lnTo>
                      <a:pt x="889" y="200"/>
                    </a:lnTo>
                    <a:lnTo>
                      <a:pt x="884" y="193"/>
                    </a:lnTo>
                    <a:lnTo>
                      <a:pt x="881" y="185"/>
                    </a:lnTo>
                    <a:lnTo>
                      <a:pt x="879" y="176"/>
                    </a:lnTo>
                    <a:lnTo>
                      <a:pt x="879" y="176"/>
                    </a:lnTo>
                    <a:lnTo>
                      <a:pt x="879" y="166"/>
                    </a:lnTo>
                    <a:lnTo>
                      <a:pt x="883" y="159"/>
                    </a:lnTo>
                    <a:lnTo>
                      <a:pt x="885" y="152"/>
                    </a:lnTo>
                    <a:lnTo>
                      <a:pt x="886" y="146"/>
                    </a:lnTo>
                    <a:lnTo>
                      <a:pt x="886" y="146"/>
                    </a:lnTo>
                    <a:lnTo>
                      <a:pt x="891" y="143"/>
                    </a:lnTo>
                    <a:lnTo>
                      <a:pt x="892" y="141"/>
                    </a:lnTo>
                    <a:lnTo>
                      <a:pt x="893" y="139"/>
                    </a:lnTo>
                    <a:lnTo>
                      <a:pt x="893" y="135"/>
                    </a:lnTo>
                    <a:lnTo>
                      <a:pt x="891" y="129"/>
                    </a:lnTo>
                    <a:lnTo>
                      <a:pt x="888" y="117"/>
                    </a:lnTo>
                    <a:lnTo>
                      <a:pt x="885" y="112"/>
                    </a:lnTo>
                    <a:lnTo>
                      <a:pt x="886" y="106"/>
                    </a:lnTo>
                    <a:lnTo>
                      <a:pt x="886" y="106"/>
                    </a:lnTo>
                    <a:lnTo>
                      <a:pt x="896" y="108"/>
                    </a:lnTo>
                    <a:lnTo>
                      <a:pt x="904" y="108"/>
                    </a:lnTo>
                    <a:lnTo>
                      <a:pt x="911" y="106"/>
                    </a:lnTo>
                    <a:lnTo>
                      <a:pt x="917" y="102"/>
                    </a:lnTo>
                    <a:lnTo>
                      <a:pt x="923" y="99"/>
                    </a:lnTo>
                    <a:lnTo>
                      <a:pt x="929" y="93"/>
                    </a:lnTo>
                    <a:lnTo>
                      <a:pt x="934" y="87"/>
                    </a:lnTo>
                    <a:lnTo>
                      <a:pt x="938" y="81"/>
                    </a:lnTo>
                    <a:lnTo>
                      <a:pt x="938" y="81"/>
                    </a:lnTo>
                    <a:lnTo>
                      <a:pt x="926" y="79"/>
                    </a:lnTo>
                    <a:lnTo>
                      <a:pt x="913" y="78"/>
                    </a:lnTo>
                    <a:lnTo>
                      <a:pt x="907" y="76"/>
                    </a:lnTo>
                    <a:lnTo>
                      <a:pt x="901" y="74"/>
                    </a:lnTo>
                    <a:lnTo>
                      <a:pt x="897" y="70"/>
                    </a:lnTo>
                    <a:lnTo>
                      <a:pt x="893" y="66"/>
                    </a:lnTo>
                    <a:lnTo>
                      <a:pt x="893" y="66"/>
                    </a:lnTo>
                    <a:lnTo>
                      <a:pt x="884" y="69"/>
                    </a:lnTo>
                    <a:lnTo>
                      <a:pt x="876" y="72"/>
                    </a:lnTo>
                    <a:lnTo>
                      <a:pt x="868" y="76"/>
                    </a:lnTo>
                    <a:lnTo>
                      <a:pt x="856" y="77"/>
                    </a:lnTo>
                    <a:lnTo>
                      <a:pt x="856" y="77"/>
                    </a:lnTo>
                    <a:lnTo>
                      <a:pt x="840" y="76"/>
                    </a:lnTo>
                    <a:lnTo>
                      <a:pt x="827" y="72"/>
                    </a:lnTo>
                    <a:lnTo>
                      <a:pt x="813" y="68"/>
                    </a:lnTo>
                    <a:lnTo>
                      <a:pt x="801" y="61"/>
                    </a:lnTo>
                    <a:lnTo>
                      <a:pt x="777" y="47"/>
                    </a:lnTo>
                    <a:lnTo>
                      <a:pt x="754" y="32"/>
                    </a:lnTo>
                    <a:lnTo>
                      <a:pt x="754" y="32"/>
                    </a:lnTo>
                    <a:lnTo>
                      <a:pt x="747" y="28"/>
                    </a:lnTo>
                    <a:lnTo>
                      <a:pt x="744" y="23"/>
                    </a:lnTo>
                    <a:lnTo>
                      <a:pt x="736" y="11"/>
                    </a:lnTo>
                    <a:lnTo>
                      <a:pt x="731" y="7"/>
                    </a:lnTo>
                    <a:lnTo>
                      <a:pt x="725" y="3"/>
                    </a:lnTo>
                    <a:lnTo>
                      <a:pt x="717" y="0"/>
                    </a:lnTo>
                    <a:lnTo>
                      <a:pt x="706" y="0"/>
                    </a:lnTo>
                    <a:lnTo>
                      <a:pt x="706" y="0"/>
                    </a:lnTo>
                    <a:lnTo>
                      <a:pt x="698" y="1"/>
                    </a:lnTo>
                    <a:lnTo>
                      <a:pt x="690" y="3"/>
                    </a:lnTo>
                    <a:lnTo>
                      <a:pt x="682" y="6"/>
                    </a:lnTo>
                    <a:lnTo>
                      <a:pt x="674" y="7"/>
                    </a:lnTo>
                    <a:lnTo>
                      <a:pt x="674" y="7"/>
                    </a:lnTo>
                    <a:lnTo>
                      <a:pt x="676" y="9"/>
                    </a:lnTo>
                    <a:lnTo>
                      <a:pt x="677" y="13"/>
                    </a:lnTo>
                    <a:lnTo>
                      <a:pt x="677" y="20"/>
                    </a:lnTo>
                    <a:lnTo>
                      <a:pt x="676" y="26"/>
                    </a:lnTo>
                    <a:lnTo>
                      <a:pt x="674" y="32"/>
                    </a:lnTo>
                    <a:lnTo>
                      <a:pt x="674" y="32"/>
                    </a:lnTo>
                    <a:lnTo>
                      <a:pt x="657" y="33"/>
                    </a:lnTo>
                    <a:lnTo>
                      <a:pt x="639" y="34"/>
                    </a:lnTo>
                    <a:lnTo>
                      <a:pt x="618" y="37"/>
                    </a:lnTo>
                    <a:lnTo>
                      <a:pt x="598" y="40"/>
                    </a:lnTo>
                    <a:lnTo>
                      <a:pt x="577" y="45"/>
                    </a:lnTo>
                    <a:lnTo>
                      <a:pt x="556" y="51"/>
                    </a:lnTo>
                    <a:lnTo>
                      <a:pt x="538" y="57"/>
                    </a:lnTo>
                    <a:lnTo>
                      <a:pt x="523" y="66"/>
                    </a:lnTo>
                    <a:lnTo>
                      <a:pt x="523" y="66"/>
                    </a:lnTo>
                    <a:lnTo>
                      <a:pt x="520" y="67"/>
                    </a:lnTo>
                    <a:lnTo>
                      <a:pt x="518" y="70"/>
                    </a:lnTo>
                    <a:lnTo>
                      <a:pt x="516" y="76"/>
                    </a:lnTo>
                    <a:lnTo>
                      <a:pt x="515" y="84"/>
                    </a:lnTo>
                    <a:lnTo>
                      <a:pt x="514" y="93"/>
                    </a:lnTo>
                    <a:lnTo>
                      <a:pt x="512" y="112"/>
                    </a:lnTo>
                    <a:lnTo>
                      <a:pt x="511" y="118"/>
                    </a:lnTo>
                    <a:lnTo>
                      <a:pt x="510" y="122"/>
                    </a:lnTo>
                    <a:lnTo>
                      <a:pt x="508" y="124"/>
                    </a:lnTo>
                    <a:lnTo>
                      <a:pt x="508" y="124"/>
                    </a:lnTo>
                    <a:lnTo>
                      <a:pt x="504" y="127"/>
                    </a:lnTo>
                    <a:lnTo>
                      <a:pt x="501" y="129"/>
                    </a:lnTo>
                    <a:lnTo>
                      <a:pt x="492" y="132"/>
                    </a:lnTo>
                    <a:lnTo>
                      <a:pt x="486" y="135"/>
                    </a:lnTo>
                    <a:lnTo>
                      <a:pt x="481" y="138"/>
                    </a:lnTo>
                    <a:lnTo>
                      <a:pt x="478" y="141"/>
                    </a:lnTo>
                    <a:lnTo>
                      <a:pt x="474" y="146"/>
                    </a:lnTo>
                    <a:lnTo>
                      <a:pt x="474" y="146"/>
                    </a:lnTo>
                    <a:lnTo>
                      <a:pt x="463" y="176"/>
                    </a:lnTo>
                    <a:lnTo>
                      <a:pt x="449" y="206"/>
                    </a:lnTo>
                    <a:lnTo>
                      <a:pt x="441" y="221"/>
                    </a:lnTo>
                    <a:lnTo>
                      <a:pt x="433" y="235"/>
                    </a:lnTo>
                    <a:lnTo>
                      <a:pt x="424" y="249"/>
                    </a:lnTo>
                    <a:lnTo>
                      <a:pt x="415" y="262"/>
                    </a:lnTo>
                    <a:lnTo>
                      <a:pt x="403" y="274"/>
                    </a:lnTo>
                    <a:lnTo>
                      <a:pt x="393" y="285"/>
                    </a:lnTo>
                    <a:lnTo>
                      <a:pt x="380" y="295"/>
                    </a:lnTo>
                    <a:lnTo>
                      <a:pt x="366" y="304"/>
                    </a:lnTo>
                    <a:lnTo>
                      <a:pt x="352" y="309"/>
                    </a:lnTo>
                    <a:lnTo>
                      <a:pt x="336" y="315"/>
                    </a:lnTo>
                    <a:lnTo>
                      <a:pt x="320" y="319"/>
                    </a:lnTo>
                    <a:lnTo>
                      <a:pt x="302" y="320"/>
                    </a:lnTo>
                    <a:lnTo>
                      <a:pt x="302" y="320"/>
                    </a:lnTo>
                    <a:lnTo>
                      <a:pt x="288" y="319"/>
                    </a:lnTo>
                    <a:lnTo>
                      <a:pt x="275" y="315"/>
                    </a:lnTo>
                    <a:lnTo>
                      <a:pt x="270" y="313"/>
                    </a:lnTo>
                    <a:lnTo>
                      <a:pt x="264" y="309"/>
                    </a:lnTo>
                    <a:lnTo>
                      <a:pt x="259" y="306"/>
                    </a:lnTo>
                    <a:lnTo>
                      <a:pt x="255" y="300"/>
                    </a:lnTo>
                    <a:lnTo>
                      <a:pt x="255" y="300"/>
                    </a:lnTo>
                    <a:lnTo>
                      <a:pt x="191" y="300"/>
                    </a:lnTo>
                    <a:lnTo>
                      <a:pt x="191" y="300"/>
                    </a:lnTo>
                    <a:lnTo>
                      <a:pt x="191" y="300"/>
                    </a:lnTo>
                    <a:lnTo>
                      <a:pt x="175" y="281"/>
                    </a:lnTo>
                    <a:lnTo>
                      <a:pt x="163" y="265"/>
                    </a:lnTo>
                    <a:lnTo>
                      <a:pt x="163" y="265"/>
                    </a:lnTo>
                    <a:lnTo>
                      <a:pt x="143" y="263"/>
                    </a:lnTo>
                    <a:lnTo>
                      <a:pt x="134" y="265"/>
                    </a:lnTo>
                    <a:lnTo>
                      <a:pt x="130" y="266"/>
                    </a:lnTo>
                    <a:lnTo>
                      <a:pt x="126" y="268"/>
                    </a:lnTo>
                    <a:lnTo>
                      <a:pt x="126" y="268"/>
                    </a:lnTo>
                    <a:lnTo>
                      <a:pt x="123" y="270"/>
                    </a:lnTo>
                    <a:lnTo>
                      <a:pt x="122" y="275"/>
                    </a:lnTo>
                    <a:lnTo>
                      <a:pt x="121" y="283"/>
                    </a:lnTo>
                    <a:lnTo>
                      <a:pt x="122" y="305"/>
                    </a:lnTo>
                    <a:lnTo>
                      <a:pt x="122" y="305"/>
                    </a:lnTo>
                    <a:lnTo>
                      <a:pt x="121" y="309"/>
                    </a:lnTo>
                    <a:lnTo>
                      <a:pt x="119" y="314"/>
                    </a:lnTo>
                    <a:lnTo>
                      <a:pt x="115" y="320"/>
                    </a:lnTo>
                    <a:lnTo>
                      <a:pt x="111" y="324"/>
                    </a:lnTo>
                    <a:lnTo>
                      <a:pt x="100" y="335"/>
                    </a:lnTo>
                    <a:lnTo>
                      <a:pt x="88" y="343"/>
                    </a:lnTo>
                    <a:lnTo>
                      <a:pt x="81" y="346"/>
                    </a:lnTo>
                    <a:lnTo>
                      <a:pt x="74" y="349"/>
                    </a:lnTo>
                    <a:lnTo>
                      <a:pt x="67" y="351"/>
                    </a:lnTo>
                    <a:lnTo>
                      <a:pt x="59" y="351"/>
                    </a:lnTo>
                    <a:lnTo>
                      <a:pt x="52" y="351"/>
                    </a:lnTo>
                    <a:lnTo>
                      <a:pt x="44" y="351"/>
                    </a:lnTo>
                    <a:lnTo>
                      <a:pt x="37" y="349"/>
                    </a:lnTo>
                    <a:lnTo>
                      <a:pt x="30" y="345"/>
                    </a:lnTo>
                    <a:lnTo>
                      <a:pt x="30" y="345"/>
                    </a:lnTo>
                    <a:lnTo>
                      <a:pt x="0" y="345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6" y="374"/>
                    </a:lnTo>
                    <a:lnTo>
                      <a:pt x="11" y="387"/>
                    </a:lnTo>
                    <a:lnTo>
                      <a:pt x="15" y="402"/>
                    </a:lnTo>
                    <a:lnTo>
                      <a:pt x="19" y="421"/>
                    </a:lnTo>
                    <a:lnTo>
                      <a:pt x="19" y="421"/>
                    </a:lnTo>
                    <a:lnTo>
                      <a:pt x="21" y="429"/>
                    </a:lnTo>
                    <a:lnTo>
                      <a:pt x="25" y="437"/>
                    </a:lnTo>
                    <a:lnTo>
                      <a:pt x="29" y="444"/>
                    </a:lnTo>
                    <a:lnTo>
                      <a:pt x="35" y="450"/>
                    </a:lnTo>
                    <a:lnTo>
                      <a:pt x="46" y="461"/>
                    </a:lnTo>
                    <a:lnTo>
                      <a:pt x="60" y="473"/>
                    </a:lnTo>
                    <a:lnTo>
                      <a:pt x="74" y="484"/>
                    </a:lnTo>
                    <a:lnTo>
                      <a:pt x="80" y="490"/>
                    </a:lnTo>
                    <a:lnTo>
                      <a:pt x="86" y="496"/>
                    </a:lnTo>
                    <a:lnTo>
                      <a:pt x="90" y="503"/>
                    </a:lnTo>
                    <a:lnTo>
                      <a:pt x="94" y="510"/>
                    </a:lnTo>
                    <a:lnTo>
                      <a:pt x="96" y="517"/>
                    </a:lnTo>
                    <a:lnTo>
                      <a:pt x="96" y="525"/>
                    </a:lnTo>
                    <a:lnTo>
                      <a:pt x="96" y="525"/>
                    </a:lnTo>
                    <a:lnTo>
                      <a:pt x="79" y="525"/>
                    </a:lnTo>
                    <a:lnTo>
                      <a:pt x="79" y="525"/>
                    </a:lnTo>
                    <a:lnTo>
                      <a:pt x="79" y="525"/>
                    </a:lnTo>
                    <a:lnTo>
                      <a:pt x="73" y="527"/>
                    </a:lnTo>
                    <a:lnTo>
                      <a:pt x="68" y="529"/>
                    </a:lnTo>
                    <a:lnTo>
                      <a:pt x="65" y="533"/>
                    </a:lnTo>
                    <a:lnTo>
                      <a:pt x="61" y="537"/>
                    </a:lnTo>
                    <a:lnTo>
                      <a:pt x="59" y="542"/>
                    </a:lnTo>
                    <a:lnTo>
                      <a:pt x="57" y="548"/>
                    </a:lnTo>
                    <a:lnTo>
                      <a:pt x="56" y="552"/>
                    </a:lnTo>
                    <a:lnTo>
                      <a:pt x="56" y="558"/>
                    </a:lnTo>
                    <a:lnTo>
                      <a:pt x="56" y="558"/>
                    </a:lnTo>
                    <a:lnTo>
                      <a:pt x="57" y="566"/>
                    </a:lnTo>
                    <a:lnTo>
                      <a:pt x="59" y="573"/>
                    </a:lnTo>
                    <a:lnTo>
                      <a:pt x="61" y="580"/>
                    </a:lnTo>
                    <a:lnTo>
                      <a:pt x="66" y="586"/>
                    </a:lnTo>
                    <a:lnTo>
                      <a:pt x="74" y="597"/>
                    </a:lnTo>
                    <a:lnTo>
                      <a:pt x="82" y="605"/>
                    </a:lnTo>
                    <a:lnTo>
                      <a:pt x="82" y="605"/>
                    </a:lnTo>
                    <a:lnTo>
                      <a:pt x="82" y="609"/>
                    </a:lnTo>
                    <a:lnTo>
                      <a:pt x="82" y="60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4" name="Freeform 120"/>
              <p:cNvSpPr>
                <a:spLocks/>
              </p:cNvSpPr>
              <p:nvPr/>
            </p:nvSpPr>
            <p:spPr bwMode="auto">
              <a:xfrm>
                <a:off x="8154652" y="5982425"/>
                <a:ext cx="227201" cy="352130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65" y="14"/>
                  </a:cxn>
                  <a:cxn ang="0">
                    <a:pos x="64" y="31"/>
                  </a:cxn>
                  <a:cxn ang="0">
                    <a:pos x="77" y="59"/>
                  </a:cxn>
                  <a:cxn ang="0">
                    <a:pos x="84" y="81"/>
                  </a:cxn>
                  <a:cxn ang="0">
                    <a:pos x="74" y="122"/>
                  </a:cxn>
                  <a:cxn ang="0">
                    <a:pos x="63" y="161"/>
                  </a:cxn>
                  <a:cxn ang="0">
                    <a:pos x="72" y="174"/>
                  </a:cxn>
                  <a:cxn ang="0">
                    <a:pos x="102" y="172"/>
                  </a:cxn>
                  <a:cxn ang="0">
                    <a:pos x="135" y="181"/>
                  </a:cxn>
                  <a:cxn ang="0">
                    <a:pos x="143" y="205"/>
                  </a:cxn>
                  <a:cxn ang="0">
                    <a:pos x="135" y="232"/>
                  </a:cxn>
                  <a:cxn ang="0">
                    <a:pos x="100" y="278"/>
                  </a:cxn>
                  <a:cxn ang="0">
                    <a:pos x="92" y="307"/>
                  </a:cxn>
                  <a:cxn ang="0">
                    <a:pos x="100" y="348"/>
                  </a:cxn>
                  <a:cxn ang="0">
                    <a:pos x="118" y="408"/>
                  </a:cxn>
                  <a:cxn ang="0">
                    <a:pos x="113" y="432"/>
                  </a:cxn>
                  <a:cxn ang="0">
                    <a:pos x="81" y="466"/>
                  </a:cxn>
                  <a:cxn ang="0">
                    <a:pos x="19" y="508"/>
                  </a:cxn>
                  <a:cxn ang="0">
                    <a:pos x="0" y="541"/>
                  </a:cxn>
                  <a:cxn ang="0">
                    <a:pos x="2" y="551"/>
                  </a:cxn>
                  <a:cxn ang="0">
                    <a:pos x="11" y="572"/>
                  </a:cxn>
                  <a:cxn ang="0">
                    <a:pos x="5" y="594"/>
                  </a:cxn>
                  <a:cxn ang="0">
                    <a:pos x="8" y="610"/>
                  </a:cxn>
                  <a:cxn ang="0">
                    <a:pos x="42" y="623"/>
                  </a:cxn>
                  <a:cxn ang="0">
                    <a:pos x="58" y="620"/>
                  </a:cxn>
                  <a:cxn ang="0">
                    <a:pos x="81" y="594"/>
                  </a:cxn>
                  <a:cxn ang="0">
                    <a:pos x="114" y="580"/>
                  </a:cxn>
                  <a:cxn ang="0">
                    <a:pos x="136" y="586"/>
                  </a:cxn>
                  <a:cxn ang="0">
                    <a:pos x="165" y="581"/>
                  </a:cxn>
                  <a:cxn ang="0">
                    <a:pos x="199" y="555"/>
                  </a:cxn>
                  <a:cxn ang="0">
                    <a:pos x="206" y="540"/>
                  </a:cxn>
                  <a:cxn ang="0">
                    <a:pos x="210" y="503"/>
                  </a:cxn>
                  <a:cxn ang="0">
                    <a:pos x="227" y="500"/>
                  </a:cxn>
                  <a:cxn ang="0">
                    <a:pos x="247" y="492"/>
                  </a:cxn>
                  <a:cxn ang="0">
                    <a:pos x="259" y="458"/>
                  </a:cxn>
                  <a:cxn ang="0">
                    <a:pos x="302" y="421"/>
                  </a:cxn>
                  <a:cxn ang="0">
                    <a:pos x="324" y="400"/>
                  </a:cxn>
                  <a:cxn ang="0">
                    <a:pos x="332" y="379"/>
                  </a:cxn>
                  <a:cxn ang="0">
                    <a:pos x="334" y="352"/>
                  </a:cxn>
                  <a:cxn ang="0">
                    <a:pos x="356" y="332"/>
                  </a:cxn>
                  <a:cxn ang="0">
                    <a:pos x="364" y="316"/>
                  </a:cxn>
                  <a:cxn ang="0">
                    <a:pos x="351" y="288"/>
                  </a:cxn>
                  <a:cxn ang="0">
                    <a:pos x="340" y="268"/>
                  </a:cxn>
                  <a:cxn ang="0">
                    <a:pos x="313" y="204"/>
                  </a:cxn>
                  <a:cxn ang="0">
                    <a:pos x="288" y="121"/>
                  </a:cxn>
                  <a:cxn ang="0">
                    <a:pos x="250" y="81"/>
                  </a:cxn>
                  <a:cxn ang="0">
                    <a:pos x="226" y="60"/>
                  </a:cxn>
                  <a:cxn ang="0">
                    <a:pos x="206" y="55"/>
                  </a:cxn>
                  <a:cxn ang="0">
                    <a:pos x="155" y="62"/>
                  </a:cxn>
                  <a:cxn ang="0">
                    <a:pos x="137" y="54"/>
                  </a:cxn>
                  <a:cxn ang="0">
                    <a:pos x="99" y="16"/>
                  </a:cxn>
                  <a:cxn ang="0">
                    <a:pos x="92" y="0"/>
                  </a:cxn>
                </a:cxnLst>
                <a:rect l="0" t="0" r="r" b="b"/>
                <a:pathLst>
                  <a:path w="364" h="624">
                    <a:moveTo>
                      <a:pt x="92" y="0"/>
                    </a:move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1" y="5"/>
                    </a:lnTo>
                    <a:lnTo>
                      <a:pt x="72" y="8"/>
                    </a:lnTo>
                    <a:lnTo>
                      <a:pt x="68" y="11"/>
                    </a:lnTo>
                    <a:lnTo>
                      <a:pt x="65" y="14"/>
                    </a:lnTo>
                    <a:lnTo>
                      <a:pt x="64" y="17"/>
                    </a:lnTo>
                    <a:lnTo>
                      <a:pt x="63" y="22"/>
                    </a:lnTo>
                    <a:lnTo>
                      <a:pt x="63" y="22"/>
                    </a:lnTo>
                    <a:lnTo>
                      <a:pt x="64" y="31"/>
                    </a:lnTo>
                    <a:lnTo>
                      <a:pt x="66" y="39"/>
                    </a:lnTo>
                    <a:lnTo>
                      <a:pt x="69" y="46"/>
                    </a:lnTo>
                    <a:lnTo>
                      <a:pt x="74" y="53"/>
                    </a:lnTo>
                    <a:lnTo>
                      <a:pt x="77" y="59"/>
                    </a:lnTo>
                    <a:lnTo>
                      <a:pt x="81" y="66"/>
                    </a:lnTo>
                    <a:lnTo>
                      <a:pt x="83" y="73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3" y="92"/>
                    </a:lnTo>
                    <a:lnTo>
                      <a:pt x="81" y="103"/>
                    </a:lnTo>
                    <a:lnTo>
                      <a:pt x="77" y="113"/>
                    </a:lnTo>
                    <a:lnTo>
                      <a:pt x="74" y="122"/>
                    </a:lnTo>
                    <a:lnTo>
                      <a:pt x="66" y="142"/>
                    </a:lnTo>
                    <a:lnTo>
                      <a:pt x="64" y="152"/>
                    </a:lnTo>
                    <a:lnTo>
                      <a:pt x="63" y="161"/>
                    </a:lnTo>
                    <a:lnTo>
                      <a:pt x="63" y="161"/>
                    </a:lnTo>
                    <a:lnTo>
                      <a:pt x="64" y="167"/>
                    </a:lnTo>
                    <a:lnTo>
                      <a:pt x="65" y="171"/>
                    </a:lnTo>
                    <a:lnTo>
                      <a:pt x="68" y="173"/>
                    </a:lnTo>
                    <a:lnTo>
                      <a:pt x="72" y="174"/>
                    </a:lnTo>
                    <a:lnTo>
                      <a:pt x="80" y="173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102" y="172"/>
                    </a:lnTo>
                    <a:lnTo>
                      <a:pt x="112" y="172"/>
                    </a:lnTo>
                    <a:lnTo>
                      <a:pt x="122" y="173"/>
                    </a:lnTo>
                    <a:lnTo>
                      <a:pt x="129" y="176"/>
                    </a:lnTo>
                    <a:lnTo>
                      <a:pt x="135" y="181"/>
                    </a:lnTo>
                    <a:lnTo>
                      <a:pt x="140" y="187"/>
                    </a:lnTo>
                    <a:lnTo>
                      <a:pt x="142" y="195"/>
                    </a:lnTo>
                    <a:lnTo>
                      <a:pt x="143" y="205"/>
                    </a:lnTo>
                    <a:lnTo>
                      <a:pt x="143" y="205"/>
                    </a:lnTo>
                    <a:lnTo>
                      <a:pt x="143" y="212"/>
                    </a:lnTo>
                    <a:lnTo>
                      <a:pt x="141" y="219"/>
                    </a:lnTo>
                    <a:lnTo>
                      <a:pt x="138" y="226"/>
                    </a:lnTo>
                    <a:lnTo>
                      <a:pt x="135" y="232"/>
                    </a:lnTo>
                    <a:lnTo>
                      <a:pt x="127" y="243"/>
                    </a:lnTo>
                    <a:lnTo>
                      <a:pt x="118" y="253"/>
                    </a:lnTo>
                    <a:lnTo>
                      <a:pt x="109" y="265"/>
                    </a:lnTo>
                    <a:lnTo>
                      <a:pt x="100" y="278"/>
                    </a:lnTo>
                    <a:lnTo>
                      <a:pt x="97" y="284"/>
                    </a:lnTo>
                    <a:lnTo>
                      <a:pt x="95" y="291"/>
                    </a:lnTo>
                    <a:lnTo>
                      <a:pt x="92" y="299"/>
                    </a:lnTo>
                    <a:lnTo>
                      <a:pt x="92" y="307"/>
                    </a:lnTo>
                    <a:lnTo>
                      <a:pt x="92" y="307"/>
                    </a:lnTo>
                    <a:lnTo>
                      <a:pt x="94" y="321"/>
                    </a:lnTo>
                    <a:lnTo>
                      <a:pt x="96" y="335"/>
                    </a:lnTo>
                    <a:lnTo>
                      <a:pt x="100" y="348"/>
                    </a:lnTo>
                    <a:lnTo>
                      <a:pt x="105" y="360"/>
                    </a:lnTo>
                    <a:lnTo>
                      <a:pt x="114" y="385"/>
                    </a:lnTo>
                    <a:lnTo>
                      <a:pt x="117" y="396"/>
                    </a:lnTo>
                    <a:lnTo>
                      <a:pt x="118" y="408"/>
                    </a:lnTo>
                    <a:lnTo>
                      <a:pt x="118" y="408"/>
                    </a:lnTo>
                    <a:lnTo>
                      <a:pt x="118" y="414"/>
                    </a:lnTo>
                    <a:lnTo>
                      <a:pt x="117" y="420"/>
                    </a:lnTo>
                    <a:lnTo>
                      <a:pt x="113" y="432"/>
                    </a:lnTo>
                    <a:lnTo>
                      <a:pt x="107" y="442"/>
                    </a:lnTo>
                    <a:lnTo>
                      <a:pt x="99" y="451"/>
                    </a:lnTo>
                    <a:lnTo>
                      <a:pt x="91" y="459"/>
                    </a:lnTo>
                    <a:lnTo>
                      <a:pt x="81" y="466"/>
                    </a:lnTo>
                    <a:lnTo>
                      <a:pt x="59" y="480"/>
                    </a:lnTo>
                    <a:lnTo>
                      <a:pt x="37" y="493"/>
                    </a:lnTo>
                    <a:lnTo>
                      <a:pt x="28" y="500"/>
                    </a:lnTo>
                    <a:lnTo>
                      <a:pt x="19" y="508"/>
                    </a:lnTo>
                    <a:lnTo>
                      <a:pt x="11" y="516"/>
                    </a:lnTo>
                    <a:lnTo>
                      <a:pt x="5" y="525"/>
                    </a:lnTo>
                    <a:lnTo>
                      <a:pt x="2" y="535"/>
                    </a:lnTo>
                    <a:lnTo>
                      <a:pt x="0" y="541"/>
                    </a:lnTo>
                    <a:lnTo>
                      <a:pt x="0" y="547"/>
                    </a:lnTo>
                    <a:lnTo>
                      <a:pt x="0" y="547"/>
                    </a:lnTo>
                    <a:lnTo>
                      <a:pt x="0" y="549"/>
                    </a:lnTo>
                    <a:lnTo>
                      <a:pt x="2" y="551"/>
                    </a:lnTo>
                    <a:lnTo>
                      <a:pt x="6" y="555"/>
                    </a:lnTo>
                    <a:lnTo>
                      <a:pt x="11" y="558"/>
                    </a:lnTo>
                    <a:lnTo>
                      <a:pt x="11" y="558"/>
                    </a:lnTo>
                    <a:lnTo>
                      <a:pt x="11" y="572"/>
                    </a:lnTo>
                    <a:lnTo>
                      <a:pt x="11" y="572"/>
                    </a:lnTo>
                    <a:lnTo>
                      <a:pt x="11" y="572"/>
                    </a:lnTo>
                    <a:lnTo>
                      <a:pt x="6" y="587"/>
                    </a:lnTo>
                    <a:lnTo>
                      <a:pt x="5" y="594"/>
                    </a:lnTo>
                    <a:lnTo>
                      <a:pt x="4" y="602"/>
                    </a:lnTo>
                    <a:lnTo>
                      <a:pt x="4" y="602"/>
                    </a:lnTo>
                    <a:lnTo>
                      <a:pt x="5" y="605"/>
                    </a:lnTo>
                    <a:lnTo>
                      <a:pt x="8" y="610"/>
                    </a:lnTo>
                    <a:lnTo>
                      <a:pt x="14" y="614"/>
                    </a:lnTo>
                    <a:lnTo>
                      <a:pt x="20" y="617"/>
                    </a:lnTo>
                    <a:lnTo>
                      <a:pt x="35" y="622"/>
                    </a:lnTo>
                    <a:lnTo>
                      <a:pt x="42" y="623"/>
                    </a:lnTo>
                    <a:lnTo>
                      <a:pt x="48" y="624"/>
                    </a:lnTo>
                    <a:lnTo>
                      <a:pt x="48" y="624"/>
                    </a:lnTo>
                    <a:lnTo>
                      <a:pt x="53" y="623"/>
                    </a:lnTo>
                    <a:lnTo>
                      <a:pt x="58" y="620"/>
                    </a:lnTo>
                    <a:lnTo>
                      <a:pt x="63" y="617"/>
                    </a:lnTo>
                    <a:lnTo>
                      <a:pt x="67" y="612"/>
                    </a:lnTo>
                    <a:lnTo>
                      <a:pt x="75" y="602"/>
                    </a:lnTo>
                    <a:lnTo>
                      <a:pt x="81" y="594"/>
                    </a:lnTo>
                    <a:lnTo>
                      <a:pt x="81" y="594"/>
                    </a:lnTo>
                    <a:lnTo>
                      <a:pt x="84" y="580"/>
                    </a:lnTo>
                    <a:lnTo>
                      <a:pt x="114" y="580"/>
                    </a:lnTo>
                    <a:lnTo>
                      <a:pt x="114" y="580"/>
                    </a:lnTo>
                    <a:lnTo>
                      <a:pt x="114" y="580"/>
                    </a:lnTo>
                    <a:lnTo>
                      <a:pt x="121" y="584"/>
                    </a:lnTo>
                    <a:lnTo>
                      <a:pt x="128" y="586"/>
                    </a:lnTo>
                    <a:lnTo>
                      <a:pt x="136" y="586"/>
                    </a:lnTo>
                    <a:lnTo>
                      <a:pt x="143" y="586"/>
                    </a:lnTo>
                    <a:lnTo>
                      <a:pt x="151" y="586"/>
                    </a:lnTo>
                    <a:lnTo>
                      <a:pt x="158" y="584"/>
                    </a:lnTo>
                    <a:lnTo>
                      <a:pt x="165" y="581"/>
                    </a:lnTo>
                    <a:lnTo>
                      <a:pt x="172" y="578"/>
                    </a:lnTo>
                    <a:lnTo>
                      <a:pt x="184" y="570"/>
                    </a:lnTo>
                    <a:lnTo>
                      <a:pt x="195" y="559"/>
                    </a:lnTo>
                    <a:lnTo>
                      <a:pt x="199" y="555"/>
                    </a:lnTo>
                    <a:lnTo>
                      <a:pt x="203" y="549"/>
                    </a:lnTo>
                    <a:lnTo>
                      <a:pt x="205" y="544"/>
                    </a:lnTo>
                    <a:lnTo>
                      <a:pt x="206" y="540"/>
                    </a:lnTo>
                    <a:lnTo>
                      <a:pt x="206" y="540"/>
                    </a:lnTo>
                    <a:lnTo>
                      <a:pt x="205" y="518"/>
                    </a:lnTo>
                    <a:lnTo>
                      <a:pt x="206" y="510"/>
                    </a:lnTo>
                    <a:lnTo>
                      <a:pt x="207" y="505"/>
                    </a:lnTo>
                    <a:lnTo>
                      <a:pt x="210" y="503"/>
                    </a:lnTo>
                    <a:lnTo>
                      <a:pt x="210" y="503"/>
                    </a:lnTo>
                    <a:lnTo>
                      <a:pt x="214" y="501"/>
                    </a:lnTo>
                    <a:lnTo>
                      <a:pt x="218" y="500"/>
                    </a:lnTo>
                    <a:lnTo>
                      <a:pt x="227" y="500"/>
                    </a:lnTo>
                    <a:lnTo>
                      <a:pt x="236" y="502"/>
                    </a:lnTo>
                    <a:lnTo>
                      <a:pt x="247" y="503"/>
                    </a:lnTo>
                    <a:lnTo>
                      <a:pt x="247" y="503"/>
                    </a:lnTo>
                    <a:lnTo>
                      <a:pt x="247" y="492"/>
                    </a:lnTo>
                    <a:lnTo>
                      <a:pt x="249" y="481"/>
                    </a:lnTo>
                    <a:lnTo>
                      <a:pt x="251" y="473"/>
                    </a:lnTo>
                    <a:lnTo>
                      <a:pt x="255" y="465"/>
                    </a:lnTo>
                    <a:lnTo>
                      <a:pt x="259" y="458"/>
                    </a:lnTo>
                    <a:lnTo>
                      <a:pt x="265" y="451"/>
                    </a:lnTo>
                    <a:lnTo>
                      <a:pt x="277" y="440"/>
                    </a:lnTo>
                    <a:lnTo>
                      <a:pt x="289" y="431"/>
                    </a:lnTo>
                    <a:lnTo>
                      <a:pt x="302" y="421"/>
                    </a:lnTo>
                    <a:lnTo>
                      <a:pt x="315" y="411"/>
                    </a:lnTo>
                    <a:lnTo>
                      <a:pt x="319" y="405"/>
                    </a:lnTo>
                    <a:lnTo>
                      <a:pt x="324" y="400"/>
                    </a:lnTo>
                    <a:lnTo>
                      <a:pt x="324" y="400"/>
                    </a:lnTo>
                    <a:lnTo>
                      <a:pt x="328" y="395"/>
                    </a:lnTo>
                    <a:lnTo>
                      <a:pt x="331" y="389"/>
                    </a:lnTo>
                    <a:lnTo>
                      <a:pt x="332" y="383"/>
                    </a:lnTo>
                    <a:lnTo>
                      <a:pt x="332" y="379"/>
                    </a:lnTo>
                    <a:lnTo>
                      <a:pt x="332" y="366"/>
                    </a:lnTo>
                    <a:lnTo>
                      <a:pt x="333" y="359"/>
                    </a:lnTo>
                    <a:lnTo>
                      <a:pt x="334" y="352"/>
                    </a:lnTo>
                    <a:lnTo>
                      <a:pt x="334" y="352"/>
                    </a:lnTo>
                    <a:lnTo>
                      <a:pt x="336" y="348"/>
                    </a:lnTo>
                    <a:lnTo>
                      <a:pt x="341" y="344"/>
                    </a:lnTo>
                    <a:lnTo>
                      <a:pt x="350" y="336"/>
                    </a:lnTo>
                    <a:lnTo>
                      <a:pt x="356" y="332"/>
                    </a:lnTo>
                    <a:lnTo>
                      <a:pt x="359" y="327"/>
                    </a:lnTo>
                    <a:lnTo>
                      <a:pt x="363" y="321"/>
                    </a:lnTo>
                    <a:lnTo>
                      <a:pt x="364" y="316"/>
                    </a:lnTo>
                    <a:lnTo>
                      <a:pt x="364" y="316"/>
                    </a:lnTo>
                    <a:lnTo>
                      <a:pt x="363" y="310"/>
                    </a:lnTo>
                    <a:lnTo>
                      <a:pt x="362" y="305"/>
                    </a:lnTo>
                    <a:lnTo>
                      <a:pt x="356" y="297"/>
                    </a:lnTo>
                    <a:lnTo>
                      <a:pt x="351" y="288"/>
                    </a:lnTo>
                    <a:lnTo>
                      <a:pt x="350" y="283"/>
                    </a:lnTo>
                    <a:lnTo>
                      <a:pt x="349" y="279"/>
                    </a:lnTo>
                    <a:lnTo>
                      <a:pt x="349" y="279"/>
                    </a:lnTo>
                    <a:lnTo>
                      <a:pt x="340" y="268"/>
                    </a:lnTo>
                    <a:lnTo>
                      <a:pt x="333" y="257"/>
                    </a:lnTo>
                    <a:lnTo>
                      <a:pt x="327" y="244"/>
                    </a:lnTo>
                    <a:lnTo>
                      <a:pt x="321" y="232"/>
                    </a:lnTo>
                    <a:lnTo>
                      <a:pt x="313" y="204"/>
                    </a:lnTo>
                    <a:lnTo>
                      <a:pt x="306" y="175"/>
                    </a:lnTo>
                    <a:lnTo>
                      <a:pt x="298" y="148"/>
                    </a:lnTo>
                    <a:lnTo>
                      <a:pt x="294" y="134"/>
                    </a:lnTo>
                    <a:lnTo>
                      <a:pt x="288" y="121"/>
                    </a:lnTo>
                    <a:lnTo>
                      <a:pt x="281" y="110"/>
                    </a:lnTo>
                    <a:lnTo>
                      <a:pt x="272" y="99"/>
                    </a:lnTo>
                    <a:lnTo>
                      <a:pt x="263" y="90"/>
                    </a:lnTo>
                    <a:lnTo>
                      <a:pt x="250" y="81"/>
                    </a:lnTo>
                    <a:lnTo>
                      <a:pt x="250" y="81"/>
                    </a:lnTo>
                    <a:lnTo>
                      <a:pt x="241" y="73"/>
                    </a:lnTo>
                    <a:lnTo>
                      <a:pt x="231" y="64"/>
                    </a:lnTo>
                    <a:lnTo>
                      <a:pt x="226" y="60"/>
                    </a:lnTo>
                    <a:lnTo>
                      <a:pt x="220" y="58"/>
                    </a:lnTo>
                    <a:lnTo>
                      <a:pt x="213" y="55"/>
                    </a:lnTo>
                    <a:lnTo>
                      <a:pt x="206" y="55"/>
                    </a:lnTo>
                    <a:lnTo>
                      <a:pt x="206" y="55"/>
                    </a:lnTo>
                    <a:lnTo>
                      <a:pt x="194" y="57"/>
                    </a:lnTo>
                    <a:lnTo>
                      <a:pt x="182" y="59"/>
                    </a:lnTo>
                    <a:lnTo>
                      <a:pt x="170" y="61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1" y="61"/>
                    </a:lnTo>
                    <a:lnTo>
                      <a:pt x="147" y="60"/>
                    </a:lnTo>
                    <a:lnTo>
                      <a:pt x="137" y="54"/>
                    </a:lnTo>
                    <a:lnTo>
                      <a:pt x="127" y="46"/>
                    </a:lnTo>
                    <a:lnTo>
                      <a:pt x="117" y="37"/>
                    </a:lnTo>
                    <a:lnTo>
                      <a:pt x="107" y="27"/>
                    </a:lnTo>
                    <a:lnTo>
                      <a:pt x="99" y="16"/>
                    </a:lnTo>
                    <a:lnTo>
                      <a:pt x="94" y="7"/>
                    </a:lnTo>
                    <a:lnTo>
                      <a:pt x="92" y="4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5" name="Freeform 121"/>
              <p:cNvSpPr>
                <a:spLocks/>
              </p:cNvSpPr>
              <p:nvPr/>
            </p:nvSpPr>
            <p:spPr bwMode="auto">
              <a:xfrm>
                <a:off x="5167336" y="5776354"/>
                <a:ext cx="104861" cy="141532"/>
              </a:xfrm>
              <a:custGeom>
                <a:avLst/>
                <a:gdLst/>
                <a:ahLst/>
                <a:cxnLst>
                  <a:cxn ang="0">
                    <a:pos x="166" y="146"/>
                  </a:cxn>
                  <a:cxn ang="0">
                    <a:pos x="165" y="131"/>
                  </a:cxn>
                  <a:cxn ang="0">
                    <a:pos x="164" y="117"/>
                  </a:cxn>
                  <a:cxn ang="0">
                    <a:pos x="157" y="95"/>
                  </a:cxn>
                  <a:cxn ang="0">
                    <a:pos x="129" y="54"/>
                  </a:cxn>
                  <a:cxn ang="0">
                    <a:pos x="103" y="39"/>
                  </a:cxn>
                  <a:cxn ang="0">
                    <a:pos x="92" y="36"/>
                  </a:cxn>
                  <a:cxn ang="0">
                    <a:pos x="63" y="28"/>
                  </a:cxn>
                  <a:cxn ang="0">
                    <a:pos x="43" y="11"/>
                  </a:cxn>
                  <a:cxn ang="0">
                    <a:pos x="18" y="0"/>
                  </a:cxn>
                  <a:cxn ang="0">
                    <a:pos x="18" y="25"/>
                  </a:cxn>
                  <a:cxn ang="0">
                    <a:pos x="33" y="48"/>
                  </a:cxn>
                  <a:cxn ang="0">
                    <a:pos x="57" y="67"/>
                  </a:cxn>
                  <a:cxn ang="0">
                    <a:pos x="77" y="72"/>
                  </a:cxn>
                  <a:cxn ang="0">
                    <a:pos x="93" y="66"/>
                  </a:cxn>
                  <a:cxn ang="0">
                    <a:pos x="102" y="66"/>
                  </a:cxn>
                  <a:cxn ang="0">
                    <a:pos x="110" y="76"/>
                  </a:cxn>
                  <a:cxn ang="0">
                    <a:pos x="112" y="92"/>
                  </a:cxn>
                  <a:cxn ang="0">
                    <a:pos x="105" y="104"/>
                  </a:cxn>
                  <a:cxn ang="0">
                    <a:pos x="79" y="123"/>
                  </a:cxn>
                  <a:cxn ang="0">
                    <a:pos x="54" y="131"/>
                  </a:cxn>
                  <a:cxn ang="0">
                    <a:pos x="55" y="161"/>
                  </a:cxn>
                  <a:cxn ang="0">
                    <a:pos x="51" y="183"/>
                  </a:cxn>
                  <a:cxn ang="0">
                    <a:pos x="43" y="189"/>
                  </a:cxn>
                  <a:cxn ang="0">
                    <a:pos x="36" y="183"/>
                  </a:cxn>
                  <a:cxn ang="0">
                    <a:pos x="27" y="172"/>
                  </a:cxn>
                  <a:cxn ang="0">
                    <a:pos x="18" y="173"/>
                  </a:cxn>
                  <a:cxn ang="0">
                    <a:pos x="2" y="183"/>
                  </a:cxn>
                  <a:cxn ang="0">
                    <a:pos x="0" y="191"/>
                  </a:cxn>
                  <a:cxn ang="0">
                    <a:pos x="5" y="224"/>
                  </a:cxn>
                  <a:cxn ang="0">
                    <a:pos x="23" y="245"/>
                  </a:cxn>
                  <a:cxn ang="0">
                    <a:pos x="40" y="249"/>
                  </a:cxn>
                  <a:cxn ang="0">
                    <a:pos x="58" y="242"/>
                  </a:cxn>
                  <a:cxn ang="0">
                    <a:pos x="76" y="226"/>
                  </a:cxn>
                  <a:cxn ang="0">
                    <a:pos x="104" y="179"/>
                  </a:cxn>
                  <a:cxn ang="0">
                    <a:pos x="117" y="150"/>
                  </a:cxn>
                  <a:cxn ang="0">
                    <a:pos x="135" y="150"/>
                  </a:cxn>
                  <a:cxn ang="0">
                    <a:pos x="138" y="178"/>
                  </a:cxn>
                  <a:cxn ang="0">
                    <a:pos x="143" y="193"/>
                  </a:cxn>
                  <a:cxn ang="0">
                    <a:pos x="149" y="194"/>
                  </a:cxn>
                  <a:cxn ang="0">
                    <a:pos x="155" y="187"/>
                  </a:cxn>
                  <a:cxn ang="0">
                    <a:pos x="157" y="162"/>
                  </a:cxn>
                  <a:cxn ang="0">
                    <a:pos x="161" y="148"/>
                  </a:cxn>
                  <a:cxn ang="0">
                    <a:pos x="164" y="146"/>
                  </a:cxn>
                </a:cxnLst>
                <a:rect l="0" t="0" r="r" b="b"/>
                <a:pathLst>
                  <a:path w="168" h="249">
                    <a:moveTo>
                      <a:pt x="164" y="146"/>
                    </a:moveTo>
                    <a:lnTo>
                      <a:pt x="164" y="146"/>
                    </a:lnTo>
                    <a:lnTo>
                      <a:pt x="166" y="146"/>
                    </a:lnTo>
                    <a:lnTo>
                      <a:pt x="168" y="143"/>
                    </a:lnTo>
                    <a:lnTo>
                      <a:pt x="168" y="138"/>
                    </a:lnTo>
                    <a:lnTo>
                      <a:pt x="165" y="131"/>
                    </a:lnTo>
                    <a:lnTo>
                      <a:pt x="164" y="124"/>
                    </a:lnTo>
                    <a:lnTo>
                      <a:pt x="164" y="124"/>
                    </a:lnTo>
                    <a:lnTo>
                      <a:pt x="164" y="117"/>
                    </a:lnTo>
                    <a:lnTo>
                      <a:pt x="163" y="110"/>
                    </a:lnTo>
                    <a:lnTo>
                      <a:pt x="161" y="102"/>
                    </a:lnTo>
                    <a:lnTo>
                      <a:pt x="157" y="95"/>
                    </a:lnTo>
                    <a:lnTo>
                      <a:pt x="150" y="80"/>
                    </a:lnTo>
                    <a:lnTo>
                      <a:pt x="140" y="66"/>
                    </a:lnTo>
                    <a:lnTo>
                      <a:pt x="129" y="54"/>
                    </a:lnTo>
                    <a:lnTo>
                      <a:pt x="117" y="44"/>
                    </a:lnTo>
                    <a:lnTo>
                      <a:pt x="110" y="41"/>
                    </a:lnTo>
                    <a:lnTo>
                      <a:pt x="103" y="39"/>
                    </a:lnTo>
                    <a:lnTo>
                      <a:pt x="97" y="36"/>
                    </a:lnTo>
                    <a:lnTo>
                      <a:pt x="92" y="36"/>
                    </a:lnTo>
                    <a:lnTo>
                      <a:pt x="92" y="36"/>
                    </a:lnTo>
                    <a:lnTo>
                      <a:pt x="81" y="35"/>
                    </a:lnTo>
                    <a:lnTo>
                      <a:pt x="72" y="33"/>
                    </a:lnTo>
                    <a:lnTo>
                      <a:pt x="63" y="28"/>
                    </a:lnTo>
                    <a:lnTo>
                      <a:pt x="56" y="24"/>
                    </a:lnTo>
                    <a:lnTo>
                      <a:pt x="49" y="18"/>
                    </a:lnTo>
                    <a:lnTo>
                      <a:pt x="43" y="11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18" y="0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21" y="32"/>
                    </a:lnTo>
                    <a:lnTo>
                      <a:pt x="26" y="40"/>
                    </a:lnTo>
                    <a:lnTo>
                      <a:pt x="33" y="48"/>
                    </a:lnTo>
                    <a:lnTo>
                      <a:pt x="40" y="56"/>
                    </a:lnTo>
                    <a:lnTo>
                      <a:pt x="48" y="62"/>
                    </a:lnTo>
                    <a:lnTo>
                      <a:pt x="57" y="67"/>
                    </a:lnTo>
                    <a:lnTo>
                      <a:pt x="66" y="71"/>
                    </a:lnTo>
                    <a:lnTo>
                      <a:pt x="77" y="72"/>
                    </a:lnTo>
                    <a:lnTo>
                      <a:pt x="77" y="72"/>
                    </a:lnTo>
                    <a:lnTo>
                      <a:pt x="80" y="71"/>
                    </a:lnTo>
                    <a:lnTo>
                      <a:pt x="86" y="69"/>
                    </a:lnTo>
                    <a:lnTo>
                      <a:pt x="93" y="66"/>
                    </a:lnTo>
                    <a:lnTo>
                      <a:pt x="99" y="65"/>
                    </a:lnTo>
                    <a:lnTo>
                      <a:pt x="99" y="65"/>
                    </a:lnTo>
                    <a:lnTo>
                      <a:pt x="102" y="66"/>
                    </a:lnTo>
                    <a:lnTo>
                      <a:pt x="105" y="69"/>
                    </a:lnTo>
                    <a:lnTo>
                      <a:pt x="108" y="72"/>
                    </a:lnTo>
                    <a:lnTo>
                      <a:pt x="110" y="76"/>
                    </a:lnTo>
                    <a:lnTo>
                      <a:pt x="112" y="84"/>
                    </a:lnTo>
                    <a:lnTo>
                      <a:pt x="112" y="92"/>
                    </a:lnTo>
                    <a:lnTo>
                      <a:pt x="112" y="92"/>
                    </a:lnTo>
                    <a:lnTo>
                      <a:pt x="112" y="94"/>
                    </a:lnTo>
                    <a:lnTo>
                      <a:pt x="111" y="97"/>
                    </a:lnTo>
                    <a:lnTo>
                      <a:pt x="105" y="104"/>
                    </a:lnTo>
                    <a:lnTo>
                      <a:pt x="99" y="110"/>
                    </a:lnTo>
                    <a:lnTo>
                      <a:pt x="89" y="117"/>
                    </a:lnTo>
                    <a:lnTo>
                      <a:pt x="79" y="123"/>
                    </a:lnTo>
                    <a:lnTo>
                      <a:pt x="70" y="127"/>
                    </a:lnTo>
                    <a:lnTo>
                      <a:pt x="61" y="130"/>
                    </a:lnTo>
                    <a:lnTo>
                      <a:pt x="54" y="131"/>
                    </a:lnTo>
                    <a:lnTo>
                      <a:pt x="54" y="131"/>
                    </a:lnTo>
                    <a:lnTo>
                      <a:pt x="55" y="151"/>
                    </a:lnTo>
                    <a:lnTo>
                      <a:pt x="55" y="161"/>
                    </a:lnTo>
                    <a:lnTo>
                      <a:pt x="55" y="169"/>
                    </a:lnTo>
                    <a:lnTo>
                      <a:pt x="54" y="177"/>
                    </a:lnTo>
                    <a:lnTo>
                      <a:pt x="51" y="183"/>
                    </a:lnTo>
                    <a:lnTo>
                      <a:pt x="49" y="186"/>
                    </a:lnTo>
                    <a:lnTo>
                      <a:pt x="47" y="187"/>
                    </a:lnTo>
                    <a:lnTo>
                      <a:pt x="43" y="189"/>
                    </a:lnTo>
                    <a:lnTo>
                      <a:pt x="40" y="191"/>
                    </a:lnTo>
                    <a:lnTo>
                      <a:pt x="40" y="191"/>
                    </a:lnTo>
                    <a:lnTo>
                      <a:pt x="36" y="183"/>
                    </a:lnTo>
                    <a:lnTo>
                      <a:pt x="33" y="177"/>
                    </a:lnTo>
                    <a:lnTo>
                      <a:pt x="30" y="173"/>
                    </a:lnTo>
                    <a:lnTo>
                      <a:pt x="27" y="172"/>
                    </a:lnTo>
                    <a:lnTo>
                      <a:pt x="25" y="172"/>
                    </a:lnTo>
                    <a:lnTo>
                      <a:pt x="25" y="172"/>
                    </a:lnTo>
                    <a:lnTo>
                      <a:pt x="18" y="173"/>
                    </a:lnTo>
                    <a:lnTo>
                      <a:pt x="9" y="177"/>
                    </a:lnTo>
                    <a:lnTo>
                      <a:pt x="5" y="180"/>
                    </a:lnTo>
                    <a:lnTo>
                      <a:pt x="2" y="183"/>
                    </a:lnTo>
                    <a:lnTo>
                      <a:pt x="1" y="186"/>
                    </a:lnTo>
                    <a:lnTo>
                      <a:pt x="0" y="191"/>
                    </a:lnTo>
                    <a:lnTo>
                      <a:pt x="0" y="191"/>
                    </a:lnTo>
                    <a:lnTo>
                      <a:pt x="0" y="202"/>
                    </a:lnTo>
                    <a:lnTo>
                      <a:pt x="2" y="214"/>
                    </a:lnTo>
                    <a:lnTo>
                      <a:pt x="5" y="224"/>
                    </a:lnTo>
                    <a:lnTo>
                      <a:pt x="10" y="232"/>
                    </a:lnTo>
                    <a:lnTo>
                      <a:pt x="16" y="239"/>
                    </a:lnTo>
                    <a:lnTo>
                      <a:pt x="23" y="245"/>
                    </a:lnTo>
                    <a:lnTo>
                      <a:pt x="31" y="248"/>
                    </a:lnTo>
                    <a:lnTo>
                      <a:pt x="40" y="249"/>
                    </a:lnTo>
                    <a:lnTo>
                      <a:pt x="40" y="249"/>
                    </a:lnTo>
                    <a:lnTo>
                      <a:pt x="46" y="248"/>
                    </a:lnTo>
                    <a:lnTo>
                      <a:pt x="51" y="246"/>
                    </a:lnTo>
                    <a:lnTo>
                      <a:pt x="58" y="242"/>
                    </a:lnTo>
                    <a:lnTo>
                      <a:pt x="64" y="238"/>
                    </a:lnTo>
                    <a:lnTo>
                      <a:pt x="70" y="233"/>
                    </a:lnTo>
                    <a:lnTo>
                      <a:pt x="76" y="226"/>
                    </a:lnTo>
                    <a:lnTo>
                      <a:pt x="87" y="211"/>
                    </a:lnTo>
                    <a:lnTo>
                      <a:pt x="96" y="196"/>
                    </a:lnTo>
                    <a:lnTo>
                      <a:pt x="104" y="179"/>
                    </a:lnTo>
                    <a:lnTo>
                      <a:pt x="112" y="164"/>
                    </a:lnTo>
                    <a:lnTo>
                      <a:pt x="117" y="150"/>
                    </a:lnTo>
                    <a:lnTo>
                      <a:pt x="117" y="150"/>
                    </a:lnTo>
                    <a:lnTo>
                      <a:pt x="124" y="151"/>
                    </a:lnTo>
                    <a:lnTo>
                      <a:pt x="129" y="151"/>
                    </a:lnTo>
                    <a:lnTo>
                      <a:pt x="135" y="150"/>
                    </a:lnTo>
                    <a:lnTo>
                      <a:pt x="135" y="150"/>
                    </a:lnTo>
                    <a:lnTo>
                      <a:pt x="135" y="163"/>
                    </a:lnTo>
                    <a:lnTo>
                      <a:pt x="138" y="178"/>
                    </a:lnTo>
                    <a:lnTo>
                      <a:pt x="140" y="184"/>
                    </a:lnTo>
                    <a:lnTo>
                      <a:pt x="141" y="189"/>
                    </a:lnTo>
                    <a:lnTo>
                      <a:pt x="143" y="193"/>
                    </a:lnTo>
                    <a:lnTo>
                      <a:pt x="147" y="194"/>
                    </a:lnTo>
                    <a:lnTo>
                      <a:pt x="147" y="194"/>
                    </a:lnTo>
                    <a:lnTo>
                      <a:pt x="149" y="194"/>
                    </a:lnTo>
                    <a:lnTo>
                      <a:pt x="152" y="192"/>
                    </a:lnTo>
                    <a:lnTo>
                      <a:pt x="154" y="189"/>
                    </a:lnTo>
                    <a:lnTo>
                      <a:pt x="155" y="187"/>
                    </a:lnTo>
                    <a:lnTo>
                      <a:pt x="156" y="179"/>
                    </a:lnTo>
                    <a:lnTo>
                      <a:pt x="157" y="170"/>
                    </a:lnTo>
                    <a:lnTo>
                      <a:pt x="157" y="162"/>
                    </a:lnTo>
                    <a:lnTo>
                      <a:pt x="158" y="154"/>
                    </a:lnTo>
                    <a:lnTo>
                      <a:pt x="160" y="150"/>
                    </a:lnTo>
                    <a:lnTo>
                      <a:pt x="161" y="148"/>
                    </a:lnTo>
                    <a:lnTo>
                      <a:pt x="162" y="147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64" y="14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6" name="Freeform 122"/>
              <p:cNvSpPr>
                <a:spLocks/>
              </p:cNvSpPr>
              <p:nvPr/>
            </p:nvSpPr>
            <p:spPr bwMode="auto">
              <a:xfrm>
                <a:off x="5392040" y="5771827"/>
                <a:ext cx="332063" cy="336279"/>
              </a:xfrm>
              <a:custGeom>
                <a:avLst/>
                <a:gdLst/>
                <a:ahLst/>
                <a:cxnLst>
                  <a:cxn ang="0">
                    <a:pos x="297" y="63"/>
                  </a:cxn>
                  <a:cxn ang="0">
                    <a:pos x="305" y="77"/>
                  </a:cxn>
                  <a:cxn ang="0">
                    <a:pos x="327" y="66"/>
                  </a:cxn>
                  <a:cxn ang="0">
                    <a:pos x="344" y="80"/>
                  </a:cxn>
                  <a:cxn ang="0">
                    <a:pos x="325" y="126"/>
                  </a:cxn>
                  <a:cxn ang="0">
                    <a:pos x="246" y="158"/>
                  </a:cxn>
                  <a:cxn ang="0">
                    <a:pos x="235" y="177"/>
                  </a:cxn>
                  <a:cxn ang="0">
                    <a:pos x="226" y="200"/>
                  </a:cxn>
                  <a:cxn ang="0">
                    <a:pos x="208" y="206"/>
                  </a:cxn>
                  <a:cxn ang="0">
                    <a:pos x="179" y="195"/>
                  </a:cxn>
                  <a:cxn ang="0">
                    <a:pos x="155" y="158"/>
                  </a:cxn>
                  <a:cxn ang="0">
                    <a:pos x="122" y="110"/>
                  </a:cxn>
                  <a:cxn ang="0">
                    <a:pos x="99" y="58"/>
                  </a:cxn>
                  <a:cxn ang="0">
                    <a:pos x="79" y="69"/>
                  </a:cxn>
                  <a:cxn ang="0">
                    <a:pos x="62" y="88"/>
                  </a:cxn>
                  <a:cxn ang="0">
                    <a:pos x="25" y="73"/>
                  </a:cxn>
                  <a:cxn ang="0">
                    <a:pos x="2" y="86"/>
                  </a:cxn>
                  <a:cxn ang="0">
                    <a:pos x="4" y="112"/>
                  </a:cxn>
                  <a:cxn ang="0">
                    <a:pos x="29" y="128"/>
                  </a:cxn>
                  <a:cxn ang="0">
                    <a:pos x="58" y="118"/>
                  </a:cxn>
                  <a:cxn ang="0">
                    <a:pos x="81" y="149"/>
                  </a:cxn>
                  <a:cxn ang="0">
                    <a:pos x="115" y="159"/>
                  </a:cxn>
                  <a:cxn ang="0">
                    <a:pos x="128" y="192"/>
                  </a:cxn>
                  <a:cxn ang="0">
                    <a:pos x="175" y="239"/>
                  </a:cxn>
                  <a:cxn ang="0">
                    <a:pos x="177" y="271"/>
                  </a:cxn>
                  <a:cxn ang="0">
                    <a:pos x="169" y="310"/>
                  </a:cxn>
                  <a:cxn ang="0">
                    <a:pos x="207" y="383"/>
                  </a:cxn>
                  <a:cxn ang="0">
                    <a:pos x="245" y="448"/>
                  </a:cxn>
                  <a:cxn ang="0">
                    <a:pos x="247" y="494"/>
                  </a:cxn>
                  <a:cxn ang="0">
                    <a:pos x="299" y="536"/>
                  </a:cxn>
                  <a:cxn ang="0">
                    <a:pos x="319" y="578"/>
                  </a:cxn>
                  <a:cxn ang="0">
                    <a:pos x="323" y="594"/>
                  </a:cxn>
                  <a:cxn ang="0">
                    <a:pos x="393" y="561"/>
                  </a:cxn>
                  <a:cxn ang="0">
                    <a:pos x="426" y="528"/>
                  </a:cxn>
                  <a:cxn ang="0">
                    <a:pos x="422" y="507"/>
                  </a:cxn>
                  <a:cxn ang="0">
                    <a:pos x="399" y="485"/>
                  </a:cxn>
                  <a:cxn ang="0">
                    <a:pos x="426" y="455"/>
                  </a:cxn>
                  <a:cxn ang="0">
                    <a:pos x="451" y="426"/>
                  </a:cxn>
                  <a:cxn ang="0">
                    <a:pos x="437" y="391"/>
                  </a:cxn>
                  <a:cxn ang="0">
                    <a:pos x="444" y="365"/>
                  </a:cxn>
                  <a:cxn ang="0">
                    <a:pos x="462" y="369"/>
                  </a:cxn>
                  <a:cxn ang="0">
                    <a:pos x="483" y="371"/>
                  </a:cxn>
                  <a:cxn ang="0">
                    <a:pos x="521" y="345"/>
                  </a:cxn>
                  <a:cxn ang="0">
                    <a:pos x="510" y="288"/>
                  </a:cxn>
                  <a:cxn ang="0">
                    <a:pos x="523" y="256"/>
                  </a:cxn>
                  <a:cxn ang="0">
                    <a:pos x="521" y="222"/>
                  </a:cxn>
                  <a:cxn ang="0">
                    <a:pos x="495" y="181"/>
                  </a:cxn>
                  <a:cxn ang="0">
                    <a:pos x="483" y="97"/>
                  </a:cxn>
                  <a:cxn ang="0">
                    <a:pos x="446" y="47"/>
                  </a:cxn>
                  <a:cxn ang="0">
                    <a:pos x="424" y="35"/>
                  </a:cxn>
                  <a:cxn ang="0">
                    <a:pos x="408" y="3"/>
                  </a:cxn>
                  <a:cxn ang="0">
                    <a:pos x="388" y="43"/>
                  </a:cxn>
                  <a:cxn ang="0">
                    <a:pos x="357" y="34"/>
                  </a:cxn>
                  <a:cxn ang="0">
                    <a:pos x="322" y="31"/>
                  </a:cxn>
                  <a:cxn ang="0">
                    <a:pos x="293" y="55"/>
                  </a:cxn>
                </a:cxnLst>
                <a:rect l="0" t="0" r="r" b="b"/>
                <a:pathLst>
                  <a:path w="531" h="594">
                    <a:moveTo>
                      <a:pt x="293" y="55"/>
                    </a:moveTo>
                    <a:lnTo>
                      <a:pt x="293" y="55"/>
                    </a:lnTo>
                    <a:lnTo>
                      <a:pt x="293" y="61"/>
                    </a:lnTo>
                    <a:lnTo>
                      <a:pt x="296" y="63"/>
                    </a:lnTo>
                    <a:lnTo>
                      <a:pt x="297" y="63"/>
                    </a:lnTo>
                    <a:lnTo>
                      <a:pt x="297" y="63"/>
                    </a:lnTo>
                    <a:lnTo>
                      <a:pt x="297" y="63"/>
                    </a:lnTo>
                    <a:lnTo>
                      <a:pt x="297" y="66"/>
                    </a:lnTo>
                    <a:lnTo>
                      <a:pt x="298" y="71"/>
                    </a:lnTo>
                    <a:lnTo>
                      <a:pt x="299" y="73"/>
                    </a:lnTo>
                    <a:lnTo>
                      <a:pt x="301" y="75"/>
                    </a:lnTo>
                    <a:lnTo>
                      <a:pt x="305" y="77"/>
                    </a:lnTo>
                    <a:lnTo>
                      <a:pt x="308" y="77"/>
                    </a:lnTo>
                    <a:lnTo>
                      <a:pt x="308" y="77"/>
                    </a:lnTo>
                    <a:lnTo>
                      <a:pt x="316" y="77"/>
                    </a:lnTo>
                    <a:lnTo>
                      <a:pt x="320" y="74"/>
                    </a:lnTo>
                    <a:lnTo>
                      <a:pt x="322" y="71"/>
                    </a:lnTo>
                    <a:lnTo>
                      <a:pt x="327" y="66"/>
                    </a:lnTo>
                    <a:lnTo>
                      <a:pt x="327" y="66"/>
                    </a:lnTo>
                    <a:lnTo>
                      <a:pt x="344" y="66"/>
                    </a:lnTo>
                    <a:lnTo>
                      <a:pt x="344" y="66"/>
                    </a:lnTo>
                    <a:lnTo>
                      <a:pt x="344" y="66"/>
                    </a:lnTo>
                    <a:lnTo>
                      <a:pt x="344" y="80"/>
                    </a:lnTo>
                    <a:lnTo>
                      <a:pt x="344" y="80"/>
                    </a:lnTo>
                    <a:lnTo>
                      <a:pt x="344" y="90"/>
                    </a:lnTo>
                    <a:lnTo>
                      <a:pt x="342" y="100"/>
                    </a:lnTo>
                    <a:lnTo>
                      <a:pt x="339" y="108"/>
                    </a:lnTo>
                    <a:lnTo>
                      <a:pt x="336" y="115"/>
                    </a:lnTo>
                    <a:lnTo>
                      <a:pt x="331" y="120"/>
                    </a:lnTo>
                    <a:lnTo>
                      <a:pt x="325" y="126"/>
                    </a:lnTo>
                    <a:lnTo>
                      <a:pt x="320" y="131"/>
                    </a:lnTo>
                    <a:lnTo>
                      <a:pt x="313" y="134"/>
                    </a:lnTo>
                    <a:lnTo>
                      <a:pt x="298" y="141"/>
                    </a:lnTo>
                    <a:lnTo>
                      <a:pt x="282" y="147"/>
                    </a:lnTo>
                    <a:lnTo>
                      <a:pt x="263" y="151"/>
                    </a:lnTo>
                    <a:lnTo>
                      <a:pt x="246" y="158"/>
                    </a:lnTo>
                    <a:lnTo>
                      <a:pt x="246" y="158"/>
                    </a:lnTo>
                    <a:lnTo>
                      <a:pt x="241" y="159"/>
                    </a:lnTo>
                    <a:lnTo>
                      <a:pt x="238" y="163"/>
                    </a:lnTo>
                    <a:lnTo>
                      <a:pt x="237" y="166"/>
                    </a:lnTo>
                    <a:lnTo>
                      <a:pt x="236" y="170"/>
                    </a:lnTo>
                    <a:lnTo>
                      <a:pt x="235" y="177"/>
                    </a:lnTo>
                    <a:lnTo>
                      <a:pt x="233" y="180"/>
                    </a:lnTo>
                    <a:lnTo>
                      <a:pt x="231" y="184"/>
                    </a:lnTo>
                    <a:lnTo>
                      <a:pt x="231" y="184"/>
                    </a:lnTo>
                    <a:lnTo>
                      <a:pt x="230" y="193"/>
                    </a:lnTo>
                    <a:lnTo>
                      <a:pt x="229" y="197"/>
                    </a:lnTo>
                    <a:lnTo>
                      <a:pt x="226" y="200"/>
                    </a:lnTo>
                    <a:lnTo>
                      <a:pt x="224" y="202"/>
                    </a:lnTo>
                    <a:lnTo>
                      <a:pt x="221" y="204"/>
                    </a:lnTo>
                    <a:lnTo>
                      <a:pt x="217" y="206"/>
                    </a:lnTo>
                    <a:lnTo>
                      <a:pt x="212" y="206"/>
                    </a:lnTo>
                    <a:lnTo>
                      <a:pt x="212" y="206"/>
                    </a:lnTo>
                    <a:lnTo>
                      <a:pt x="208" y="206"/>
                    </a:lnTo>
                    <a:lnTo>
                      <a:pt x="205" y="204"/>
                    </a:lnTo>
                    <a:lnTo>
                      <a:pt x="198" y="200"/>
                    </a:lnTo>
                    <a:lnTo>
                      <a:pt x="189" y="196"/>
                    </a:lnTo>
                    <a:lnTo>
                      <a:pt x="184" y="195"/>
                    </a:lnTo>
                    <a:lnTo>
                      <a:pt x="179" y="195"/>
                    </a:lnTo>
                    <a:lnTo>
                      <a:pt x="179" y="195"/>
                    </a:lnTo>
                    <a:lnTo>
                      <a:pt x="171" y="194"/>
                    </a:lnTo>
                    <a:lnTo>
                      <a:pt x="165" y="191"/>
                    </a:lnTo>
                    <a:lnTo>
                      <a:pt x="162" y="187"/>
                    </a:lnTo>
                    <a:lnTo>
                      <a:pt x="160" y="181"/>
                    </a:lnTo>
                    <a:lnTo>
                      <a:pt x="157" y="166"/>
                    </a:lnTo>
                    <a:lnTo>
                      <a:pt x="155" y="158"/>
                    </a:lnTo>
                    <a:lnTo>
                      <a:pt x="153" y="150"/>
                    </a:lnTo>
                    <a:lnTo>
                      <a:pt x="153" y="150"/>
                    </a:lnTo>
                    <a:lnTo>
                      <a:pt x="151" y="146"/>
                    </a:lnTo>
                    <a:lnTo>
                      <a:pt x="148" y="140"/>
                    </a:lnTo>
                    <a:lnTo>
                      <a:pt x="140" y="130"/>
                    </a:lnTo>
                    <a:lnTo>
                      <a:pt x="122" y="110"/>
                    </a:lnTo>
                    <a:lnTo>
                      <a:pt x="114" y="100"/>
                    </a:lnTo>
                    <a:lnTo>
                      <a:pt x="106" y="88"/>
                    </a:lnTo>
                    <a:lnTo>
                      <a:pt x="102" y="81"/>
                    </a:lnTo>
                    <a:lnTo>
                      <a:pt x="101" y="74"/>
                    </a:lnTo>
                    <a:lnTo>
                      <a:pt x="99" y="66"/>
                    </a:lnTo>
                    <a:lnTo>
                      <a:pt x="99" y="58"/>
                    </a:lnTo>
                    <a:lnTo>
                      <a:pt x="99" y="58"/>
                    </a:lnTo>
                    <a:lnTo>
                      <a:pt x="84" y="58"/>
                    </a:lnTo>
                    <a:lnTo>
                      <a:pt x="84" y="58"/>
                    </a:lnTo>
                    <a:lnTo>
                      <a:pt x="84" y="58"/>
                    </a:lnTo>
                    <a:lnTo>
                      <a:pt x="81" y="63"/>
                    </a:lnTo>
                    <a:lnTo>
                      <a:pt x="79" y="69"/>
                    </a:lnTo>
                    <a:lnTo>
                      <a:pt x="76" y="78"/>
                    </a:lnTo>
                    <a:lnTo>
                      <a:pt x="73" y="82"/>
                    </a:lnTo>
                    <a:lnTo>
                      <a:pt x="70" y="85"/>
                    </a:lnTo>
                    <a:lnTo>
                      <a:pt x="67" y="87"/>
                    </a:lnTo>
                    <a:lnTo>
                      <a:pt x="62" y="88"/>
                    </a:lnTo>
                    <a:lnTo>
                      <a:pt x="62" y="88"/>
                    </a:lnTo>
                    <a:lnTo>
                      <a:pt x="56" y="87"/>
                    </a:lnTo>
                    <a:lnTo>
                      <a:pt x="52" y="86"/>
                    </a:lnTo>
                    <a:lnTo>
                      <a:pt x="44" y="81"/>
                    </a:lnTo>
                    <a:lnTo>
                      <a:pt x="35" y="75"/>
                    </a:lnTo>
                    <a:lnTo>
                      <a:pt x="31" y="74"/>
                    </a:lnTo>
                    <a:lnTo>
                      <a:pt x="25" y="73"/>
                    </a:lnTo>
                    <a:lnTo>
                      <a:pt x="25" y="73"/>
                    </a:lnTo>
                    <a:lnTo>
                      <a:pt x="16" y="74"/>
                    </a:lnTo>
                    <a:lnTo>
                      <a:pt x="12" y="77"/>
                    </a:lnTo>
                    <a:lnTo>
                      <a:pt x="8" y="79"/>
                    </a:lnTo>
                    <a:lnTo>
                      <a:pt x="4" y="82"/>
                    </a:lnTo>
                    <a:lnTo>
                      <a:pt x="2" y="86"/>
                    </a:lnTo>
                    <a:lnTo>
                      <a:pt x="0" y="9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101"/>
                    </a:lnTo>
                    <a:lnTo>
                      <a:pt x="2" y="107"/>
                    </a:lnTo>
                    <a:lnTo>
                      <a:pt x="4" y="112"/>
                    </a:lnTo>
                    <a:lnTo>
                      <a:pt x="9" y="118"/>
                    </a:lnTo>
                    <a:lnTo>
                      <a:pt x="12" y="122"/>
                    </a:lnTo>
                    <a:lnTo>
                      <a:pt x="18" y="126"/>
                    </a:lnTo>
                    <a:lnTo>
                      <a:pt x="23" y="128"/>
                    </a:lnTo>
                    <a:lnTo>
                      <a:pt x="29" y="128"/>
                    </a:lnTo>
                    <a:lnTo>
                      <a:pt x="29" y="128"/>
                    </a:lnTo>
                    <a:lnTo>
                      <a:pt x="33" y="128"/>
                    </a:lnTo>
                    <a:lnTo>
                      <a:pt x="38" y="127"/>
                    </a:lnTo>
                    <a:lnTo>
                      <a:pt x="44" y="125"/>
                    </a:lnTo>
                    <a:lnTo>
                      <a:pt x="49" y="120"/>
                    </a:lnTo>
                    <a:lnTo>
                      <a:pt x="58" y="118"/>
                    </a:lnTo>
                    <a:lnTo>
                      <a:pt x="58" y="118"/>
                    </a:lnTo>
                    <a:lnTo>
                      <a:pt x="60" y="131"/>
                    </a:lnTo>
                    <a:lnTo>
                      <a:pt x="63" y="139"/>
                    </a:lnTo>
                    <a:lnTo>
                      <a:pt x="65" y="142"/>
                    </a:lnTo>
                    <a:lnTo>
                      <a:pt x="68" y="145"/>
                    </a:lnTo>
                    <a:lnTo>
                      <a:pt x="73" y="147"/>
                    </a:lnTo>
                    <a:lnTo>
                      <a:pt x="81" y="149"/>
                    </a:lnTo>
                    <a:lnTo>
                      <a:pt x="90" y="149"/>
                    </a:lnTo>
                    <a:lnTo>
                      <a:pt x="99" y="151"/>
                    </a:lnTo>
                    <a:lnTo>
                      <a:pt x="109" y="154"/>
                    </a:lnTo>
                    <a:lnTo>
                      <a:pt x="109" y="154"/>
                    </a:lnTo>
                    <a:lnTo>
                      <a:pt x="113" y="157"/>
                    </a:lnTo>
                    <a:lnTo>
                      <a:pt x="115" y="159"/>
                    </a:lnTo>
                    <a:lnTo>
                      <a:pt x="117" y="165"/>
                    </a:lnTo>
                    <a:lnTo>
                      <a:pt x="118" y="172"/>
                    </a:lnTo>
                    <a:lnTo>
                      <a:pt x="121" y="180"/>
                    </a:lnTo>
                    <a:lnTo>
                      <a:pt x="121" y="180"/>
                    </a:lnTo>
                    <a:lnTo>
                      <a:pt x="123" y="186"/>
                    </a:lnTo>
                    <a:lnTo>
                      <a:pt x="128" y="192"/>
                    </a:lnTo>
                    <a:lnTo>
                      <a:pt x="136" y="201"/>
                    </a:lnTo>
                    <a:lnTo>
                      <a:pt x="146" y="209"/>
                    </a:lnTo>
                    <a:lnTo>
                      <a:pt x="155" y="217"/>
                    </a:lnTo>
                    <a:lnTo>
                      <a:pt x="164" y="225"/>
                    </a:lnTo>
                    <a:lnTo>
                      <a:pt x="172" y="234"/>
                    </a:lnTo>
                    <a:lnTo>
                      <a:pt x="175" y="239"/>
                    </a:lnTo>
                    <a:lnTo>
                      <a:pt x="177" y="245"/>
                    </a:lnTo>
                    <a:lnTo>
                      <a:pt x="178" y="250"/>
                    </a:lnTo>
                    <a:lnTo>
                      <a:pt x="179" y="257"/>
                    </a:lnTo>
                    <a:lnTo>
                      <a:pt x="179" y="257"/>
                    </a:lnTo>
                    <a:lnTo>
                      <a:pt x="178" y="264"/>
                    </a:lnTo>
                    <a:lnTo>
                      <a:pt x="177" y="271"/>
                    </a:lnTo>
                    <a:lnTo>
                      <a:pt x="174" y="280"/>
                    </a:lnTo>
                    <a:lnTo>
                      <a:pt x="170" y="288"/>
                    </a:lnTo>
                    <a:lnTo>
                      <a:pt x="169" y="293"/>
                    </a:lnTo>
                    <a:lnTo>
                      <a:pt x="168" y="298"/>
                    </a:lnTo>
                    <a:lnTo>
                      <a:pt x="168" y="298"/>
                    </a:lnTo>
                    <a:lnTo>
                      <a:pt x="169" y="310"/>
                    </a:lnTo>
                    <a:lnTo>
                      <a:pt x="171" y="322"/>
                    </a:lnTo>
                    <a:lnTo>
                      <a:pt x="175" y="333"/>
                    </a:lnTo>
                    <a:lnTo>
                      <a:pt x="180" y="344"/>
                    </a:lnTo>
                    <a:lnTo>
                      <a:pt x="186" y="354"/>
                    </a:lnTo>
                    <a:lnTo>
                      <a:pt x="192" y="364"/>
                    </a:lnTo>
                    <a:lnTo>
                      <a:pt x="207" y="383"/>
                    </a:lnTo>
                    <a:lnTo>
                      <a:pt x="221" y="401"/>
                    </a:lnTo>
                    <a:lnTo>
                      <a:pt x="228" y="409"/>
                    </a:lnTo>
                    <a:lnTo>
                      <a:pt x="233" y="420"/>
                    </a:lnTo>
                    <a:lnTo>
                      <a:pt x="238" y="429"/>
                    </a:lnTo>
                    <a:lnTo>
                      <a:pt x="243" y="438"/>
                    </a:lnTo>
                    <a:lnTo>
                      <a:pt x="245" y="448"/>
                    </a:lnTo>
                    <a:lnTo>
                      <a:pt x="246" y="459"/>
                    </a:lnTo>
                    <a:lnTo>
                      <a:pt x="246" y="459"/>
                    </a:lnTo>
                    <a:lnTo>
                      <a:pt x="246" y="485"/>
                    </a:lnTo>
                    <a:lnTo>
                      <a:pt x="246" y="485"/>
                    </a:lnTo>
                    <a:lnTo>
                      <a:pt x="246" y="490"/>
                    </a:lnTo>
                    <a:lnTo>
                      <a:pt x="247" y="494"/>
                    </a:lnTo>
                    <a:lnTo>
                      <a:pt x="249" y="498"/>
                    </a:lnTo>
                    <a:lnTo>
                      <a:pt x="252" y="501"/>
                    </a:lnTo>
                    <a:lnTo>
                      <a:pt x="260" y="509"/>
                    </a:lnTo>
                    <a:lnTo>
                      <a:pt x="268" y="515"/>
                    </a:lnTo>
                    <a:lnTo>
                      <a:pt x="289" y="529"/>
                    </a:lnTo>
                    <a:lnTo>
                      <a:pt x="299" y="536"/>
                    </a:lnTo>
                    <a:lnTo>
                      <a:pt x="308" y="543"/>
                    </a:lnTo>
                    <a:lnTo>
                      <a:pt x="308" y="543"/>
                    </a:lnTo>
                    <a:lnTo>
                      <a:pt x="312" y="547"/>
                    </a:lnTo>
                    <a:lnTo>
                      <a:pt x="314" y="553"/>
                    </a:lnTo>
                    <a:lnTo>
                      <a:pt x="316" y="567"/>
                    </a:lnTo>
                    <a:lnTo>
                      <a:pt x="319" y="578"/>
                    </a:lnTo>
                    <a:lnTo>
                      <a:pt x="321" y="584"/>
                    </a:lnTo>
                    <a:lnTo>
                      <a:pt x="323" y="588"/>
                    </a:lnTo>
                    <a:lnTo>
                      <a:pt x="323" y="588"/>
                    </a:lnTo>
                    <a:lnTo>
                      <a:pt x="323" y="594"/>
                    </a:lnTo>
                    <a:lnTo>
                      <a:pt x="323" y="594"/>
                    </a:lnTo>
                    <a:lnTo>
                      <a:pt x="323" y="594"/>
                    </a:lnTo>
                    <a:lnTo>
                      <a:pt x="340" y="591"/>
                    </a:lnTo>
                    <a:lnTo>
                      <a:pt x="351" y="588"/>
                    </a:lnTo>
                    <a:lnTo>
                      <a:pt x="361" y="583"/>
                    </a:lnTo>
                    <a:lnTo>
                      <a:pt x="373" y="577"/>
                    </a:lnTo>
                    <a:lnTo>
                      <a:pt x="383" y="570"/>
                    </a:lnTo>
                    <a:lnTo>
                      <a:pt x="393" y="561"/>
                    </a:lnTo>
                    <a:lnTo>
                      <a:pt x="404" y="551"/>
                    </a:lnTo>
                    <a:lnTo>
                      <a:pt x="404" y="551"/>
                    </a:lnTo>
                    <a:lnTo>
                      <a:pt x="408" y="543"/>
                    </a:lnTo>
                    <a:lnTo>
                      <a:pt x="414" y="537"/>
                    </a:lnTo>
                    <a:lnTo>
                      <a:pt x="420" y="531"/>
                    </a:lnTo>
                    <a:lnTo>
                      <a:pt x="426" y="528"/>
                    </a:lnTo>
                    <a:lnTo>
                      <a:pt x="431" y="524"/>
                    </a:lnTo>
                    <a:lnTo>
                      <a:pt x="438" y="522"/>
                    </a:lnTo>
                    <a:lnTo>
                      <a:pt x="451" y="519"/>
                    </a:lnTo>
                    <a:lnTo>
                      <a:pt x="451" y="519"/>
                    </a:lnTo>
                    <a:lnTo>
                      <a:pt x="439" y="514"/>
                    </a:lnTo>
                    <a:lnTo>
                      <a:pt x="422" y="507"/>
                    </a:lnTo>
                    <a:lnTo>
                      <a:pt x="414" y="502"/>
                    </a:lnTo>
                    <a:lnTo>
                      <a:pt x="407" y="498"/>
                    </a:lnTo>
                    <a:lnTo>
                      <a:pt x="401" y="492"/>
                    </a:lnTo>
                    <a:lnTo>
                      <a:pt x="400" y="489"/>
                    </a:lnTo>
                    <a:lnTo>
                      <a:pt x="399" y="485"/>
                    </a:lnTo>
                    <a:lnTo>
                      <a:pt x="399" y="485"/>
                    </a:lnTo>
                    <a:lnTo>
                      <a:pt x="400" y="479"/>
                    </a:lnTo>
                    <a:lnTo>
                      <a:pt x="401" y="475"/>
                    </a:lnTo>
                    <a:lnTo>
                      <a:pt x="405" y="470"/>
                    </a:lnTo>
                    <a:lnTo>
                      <a:pt x="407" y="467"/>
                    </a:lnTo>
                    <a:lnTo>
                      <a:pt x="416" y="461"/>
                    </a:lnTo>
                    <a:lnTo>
                      <a:pt x="426" y="455"/>
                    </a:lnTo>
                    <a:lnTo>
                      <a:pt x="435" y="451"/>
                    </a:lnTo>
                    <a:lnTo>
                      <a:pt x="443" y="445"/>
                    </a:lnTo>
                    <a:lnTo>
                      <a:pt x="446" y="441"/>
                    </a:lnTo>
                    <a:lnTo>
                      <a:pt x="449" y="437"/>
                    </a:lnTo>
                    <a:lnTo>
                      <a:pt x="450" y="432"/>
                    </a:lnTo>
                    <a:lnTo>
                      <a:pt x="451" y="426"/>
                    </a:lnTo>
                    <a:lnTo>
                      <a:pt x="451" y="426"/>
                    </a:lnTo>
                    <a:lnTo>
                      <a:pt x="450" y="421"/>
                    </a:lnTo>
                    <a:lnTo>
                      <a:pt x="449" y="416"/>
                    </a:lnTo>
                    <a:lnTo>
                      <a:pt x="444" y="406"/>
                    </a:lnTo>
                    <a:lnTo>
                      <a:pt x="438" y="397"/>
                    </a:lnTo>
                    <a:lnTo>
                      <a:pt x="437" y="391"/>
                    </a:lnTo>
                    <a:lnTo>
                      <a:pt x="436" y="386"/>
                    </a:lnTo>
                    <a:lnTo>
                      <a:pt x="436" y="386"/>
                    </a:lnTo>
                    <a:lnTo>
                      <a:pt x="437" y="378"/>
                    </a:lnTo>
                    <a:lnTo>
                      <a:pt x="439" y="371"/>
                    </a:lnTo>
                    <a:lnTo>
                      <a:pt x="442" y="368"/>
                    </a:lnTo>
                    <a:lnTo>
                      <a:pt x="444" y="365"/>
                    </a:lnTo>
                    <a:lnTo>
                      <a:pt x="447" y="364"/>
                    </a:lnTo>
                    <a:lnTo>
                      <a:pt x="451" y="364"/>
                    </a:lnTo>
                    <a:lnTo>
                      <a:pt x="451" y="364"/>
                    </a:lnTo>
                    <a:lnTo>
                      <a:pt x="454" y="364"/>
                    </a:lnTo>
                    <a:lnTo>
                      <a:pt x="458" y="365"/>
                    </a:lnTo>
                    <a:lnTo>
                      <a:pt x="462" y="369"/>
                    </a:lnTo>
                    <a:lnTo>
                      <a:pt x="467" y="372"/>
                    </a:lnTo>
                    <a:lnTo>
                      <a:pt x="469" y="374"/>
                    </a:lnTo>
                    <a:lnTo>
                      <a:pt x="473" y="375"/>
                    </a:lnTo>
                    <a:lnTo>
                      <a:pt x="473" y="375"/>
                    </a:lnTo>
                    <a:lnTo>
                      <a:pt x="477" y="374"/>
                    </a:lnTo>
                    <a:lnTo>
                      <a:pt x="483" y="371"/>
                    </a:lnTo>
                    <a:lnTo>
                      <a:pt x="499" y="364"/>
                    </a:lnTo>
                    <a:lnTo>
                      <a:pt x="507" y="360"/>
                    </a:lnTo>
                    <a:lnTo>
                      <a:pt x="514" y="354"/>
                    </a:lnTo>
                    <a:lnTo>
                      <a:pt x="519" y="349"/>
                    </a:lnTo>
                    <a:lnTo>
                      <a:pt x="520" y="347"/>
                    </a:lnTo>
                    <a:lnTo>
                      <a:pt x="521" y="345"/>
                    </a:lnTo>
                    <a:lnTo>
                      <a:pt x="521" y="345"/>
                    </a:lnTo>
                    <a:lnTo>
                      <a:pt x="520" y="336"/>
                    </a:lnTo>
                    <a:lnTo>
                      <a:pt x="519" y="327"/>
                    </a:lnTo>
                    <a:lnTo>
                      <a:pt x="515" y="313"/>
                    </a:lnTo>
                    <a:lnTo>
                      <a:pt x="512" y="296"/>
                    </a:lnTo>
                    <a:lnTo>
                      <a:pt x="510" y="288"/>
                    </a:lnTo>
                    <a:lnTo>
                      <a:pt x="510" y="279"/>
                    </a:lnTo>
                    <a:lnTo>
                      <a:pt x="510" y="279"/>
                    </a:lnTo>
                    <a:lnTo>
                      <a:pt x="510" y="276"/>
                    </a:lnTo>
                    <a:lnTo>
                      <a:pt x="512" y="271"/>
                    </a:lnTo>
                    <a:lnTo>
                      <a:pt x="516" y="264"/>
                    </a:lnTo>
                    <a:lnTo>
                      <a:pt x="523" y="256"/>
                    </a:lnTo>
                    <a:lnTo>
                      <a:pt x="531" y="247"/>
                    </a:lnTo>
                    <a:lnTo>
                      <a:pt x="531" y="247"/>
                    </a:lnTo>
                    <a:lnTo>
                      <a:pt x="531" y="224"/>
                    </a:lnTo>
                    <a:lnTo>
                      <a:pt x="531" y="224"/>
                    </a:lnTo>
                    <a:lnTo>
                      <a:pt x="531" y="224"/>
                    </a:lnTo>
                    <a:lnTo>
                      <a:pt x="521" y="222"/>
                    </a:lnTo>
                    <a:lnTo>
                      <a:pt x="512" y="219"/>
                    </a:lnTo>
                    <a:lnTo>
                      <a:pt x="506" y="215"/>
                    </a:lnTo>
                    <a:lnTo>
                      <a:pt x="502" y="209"/>
                    </a:lnTo>
                    <a:lnTo>
                      <a:pt x="498" y="202"/>
                    </a:lnTo>
                    <a:lnTo>
                      <a:pt x="496" y="193"/>
                    </a:lnTo>
                    <a:lnTo>
                      <a:pt x="495" y="181"/>
                    </a:lnTo>
                    <a:lnTo>
                      <a:pt x="495" y="169"/>
                    </a:lnTo>
                    <a:lnTo>
                      <a:pt x="495" y="169"/>
                    </a:lnTo>
                    <a:lnTo>
                      <a:pt x="493" y="146"/>
                    </a:lnTo>
                    <a:lnTo>
                      <a:pt x="491" y="127"/>
                    </a:lnTo>
                    <a:lnTo>
                      <a:pt x="488" y="111"/>
                    </a:lnTo>
                    <a:lnTo>
                      <a:pt x="483" y="97"/>
                    </a:lnTo>
                    <a:lnTo>
                      <a:pt x="473" y="70"/>
                    </a:lnTo>
                    <a:lnTo>
                      <a:pt x="469" y="55"/>
                    </a:lnTo>
                    <a:lnTo>
                      <a:pt x="466" y="38"/>
                    </a:lnTo>
                    <a:lnTo>
                      <a:pt x="466" y="38"/>
                    </a:lnTo>
                    <a:lnTo>
                      <a:pt x="453" y="43"/>
                    </a:lnTo>
                    <a:lnTo>
                      <a:pt x="446" y="47"/>
                    </a:lnTo>
                    <a:lnTo>
                      <a:pt x="441" y="48"/>
                    </a:lnTo>
                    <a:lnTo>
                      <a:pt x="441" y="48"/>
                    </a:lnTo>
                    <a:lnTo>
                      <a:pt x="437" y="47"/>
                    </a:lnTo>
                    <a:lnTo>
                      <a:pt x="434" y="46"/>
                    </a:lnTo>
                    <a:lnTo>
                      <a:pt x="429" y="42"/>
                    </a:lnTo>
                    <a:lnTo>
                      <a:pt x="424" y="35"/>
                    </a:lnTo>
                    <a:lnTo>
                      <a:pt x="421" y="28"/>
                    </a:lnTo>
                    <a:lnTo>
                      <a:pt x="415" y="12"/>
                    </a:lnTo>
                    <a:lnTo>
                      <a:pt x="413" y="5"/>
                    </a:lnTo>
                    <a:lnTo>
                      <a:pt x="411" y="0"/>
                    </a:lnTo>
                    <a:lnTo>
                      <a:pt x="411" y="0"/>
                    </a:lnTo>
                    <a:lnTo>
                      <a:pt x="408" y="3"/>
                    </a:lnTo>
                    <a:lnTo>
                      <a:pt x="406" y="9"/>
                    </a:lnTo>
                    <a:lnTo>
                      <a:pt x="400" y="24"/>
                    </a:lnTo>
                    <a:lnTo>
                      <a:pt x="398" y="31"/>
                    </a:lnTo>
                    <a:lnTo>
                      <a:pt x="394" y="38"/>
                    </a:lnTo>
                    <a:lnTo>
                      <a:pt x="390" y="42"/>
                    </a:lnTo>
                    <a:lnTo>
                      <a:pt x="388" y="43"/>
                    </a:lnTo>
                    <a:lnTo>
                      <a:pt x="385" y="44"/>
                    </a:lnTo>
                    <a:lnTo>
                      <a:pt x="385" y="44"/>
                    </a:lnTo>
                    <a:lnTo>
                      <a:pt x="378" y="43"/>
                    </a:lnTo>
                    <a:lnTo>
                      <a:pt x="373" y="42"/>
                    </a:lnTo>
                    <a:lnTo>
                      <a:pt x="362" y="36"/>
                    </a:lnTo>
                    <a:lnTo>
                      <a:pt x="357" y="34"/>
                    </a:lnTo>
                    <a:lnTo>
                      <a:pt x="350" y="32"/>
                    </a:lnTo>
                    <a:lnTo>
                      <a:pt x="343" y="29"/>
                    </a:lnTo>
                    <a:lnTo>
                      <a:pt x="333" y="29"/>
                    </a:lnTo>
                    <a:lnTo>
                      <a:pt x="333" y="29"/>
                    </a:lnTo>
                    <a:lnTo>
                      <a:pt x="328" y="29"/>
                    </a:lnTo>
                    <a:lnTo>
                      <a:pt x="322" y="31"/>
                    </a:lnTo>
                    <a:lnTo>
                      <a:pt x="312" y="35"/>
                    </a:lnTo>
                    <a:lnTo>
                      <a:pt x="301" y="39"/>
                    </a:lnTo>
                    <a:lnTo>
                      <a:pt x="296" y="40"/>
                    </a:lnTo>
                    <a:lnTo>
                      <a:pt x="290" y="41"/>
                    </a:lnTo>
                    <a:lnTo>
                      <a:pt x="290" y="41"/>
                    </a:lnTo>
                    <a:lnTo>
                      <a:pt x="293" y="55"/>
                    </a:lnTo>
                    <a:lnTo>
                      <a:pt x="293" y="5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7" name="Freeform 123"/>
              <p:cNvSpPr>
                <a:spLocks/>
              </p:cNvSpPr>
              <p:nvPr/>
            </p:nvSpPr>
            <p:spPr bwMode="auto">
              <a:xfrm>
                <a:off x="5387046" y="6046963"/>
                <a:ext cx="207227" cy="354395"/>
              </a:xfrm>
              <a:custGeom>
                <a:avLst/>
                <a:gdLst/>
                <a:ahLst/>
                <a:cxnLst>
                  <a:cxn ang="0">
                    <a:pos x="312" y="114"/>
                  </a:cxn>
                  <a:cxn ang="0">
                    <a:pos x="301" y="124"/>
                  </a:cxn>
                  <a:cxn ang="0">
                    <a:pos x="287" y="162"/>
                  </a:cxn>
                  <a:cxn ang="0">
                    <a:pos x="300" y="210"/>
                  </a:cxn>
                  <a:cxn ang="0">
                    <a:pos x="315" y="239"/>
                  </a:cxn>
                  <a:cxn ang="0">
                    <a:pos x="306" y="271"/>
                  </a:cxn>
                  <a:cxn ang="0">
                    <a:pos x="269" y="310"/>
                  </a:cxn>
                  <a:cxn ang="0">
                    <a:pos x="254" y="330"/>
                  </a:cxn>
                  <a:cxn ang="0">
                    <a:pos x="225" y="373"/>
                  </a:cxn>
                  <a:cxn ang="0">
                    <a:pos x="224" y="417"/>
                  </a:cxn>
                  <a:cxn ang="0">
                    <a:pos x="233" y="483"/>
                  </a:cxn>
                  <a:cxn ang="0">
                    <a:pos x="236" y="532"/>
                  </a:cxn>
                  <a:cxn ang="0">
                    <a:pos x="239" y="602"/>
                  </a:cxn>
                  <a:cxn ang="0">
                    <a:pos x="222" y="610"/>
                  </a:cxn>
                  <a:cxn ang="0">
                    <a:pos x="154" y="609"/>
                  </a:cxn>
                  <a:cxn ang="0">
                    <a:pos x="133" y="618"/>
                  </a:cxn>
                  <a:cxn ang="0">
                    <a:pos x="110" y="627"/>
                  </a:cxn>
                  <a:cxn ang="0">
                    <a:pos x="91" y="618"/>
                  </a:cxn>
                  <a:cxn ang="0">
                    <a:pos x="71" y="593"/>
                  </a:cxn>
                  <a:cxn ang="0">
                    <a:pos x="70" y="506"/>
                  </a:cxn>
                  <a:cxn ang="0">
                    <a:pos x="55" y="479"/>
                  </a:cxn>
                  <a:cxn ang="0">
                    <a:pos x="40" y="426"/>
                  </a:cxn>
                  <a:cxn ang="0">
                    <a:pos x="32" y="411"/>
                  </a:cxn>
                  <a:cxn ang="0">
                    <a:pos x="5" y="389"/>
                  </a:cxn>
                  <a:cxn ang="0">
                    <a:pos x="0" y="367"/>
                  </a:cxn>
                  <a:cxn ang="0">
                    <a:pos x="4" y="344"/>
                  </a:cxn>
                  <a:cxn ang="0">
                    <a:pos x="22" y="321"/>
                  </a:cxn>
                  <a:cxn ang="0">
                    <a:pos x="57" y="305"/>
                  </a:cxn>
                  <a:cxn ang="0">
                    <a:pos x="96" y="300"/>
                  </a:cxn>
                  <a:cxn ang="0">
                    <a:pos x="121" y="311"/>
                  </a:cxn>
                  <a:cxn ang="0">
                    <a:pos x="136" y="310"/>
                  </a:cxn>
                  <a:cxn ang="0">
                    <a:pos x="149" y="299"/>
                  </a:cxn>
                  <a:cxn ang="0">
                    <a:pos x="162" y="258"/>
                  </a:cxn>
                  <a:cxn ang="0">
                    <a:pos x="202" y="208"/>
                  </a:cxn>
                  <a:cxn ang="0">
                    <a:pos x="232" y="183"/>
                  </a:cxn>
                  <a:cxn ang="0">
                    <a:pos x="228" y="180"/>
                  </a:cxn>
                  <a:cxn ang="0">
                    <a:pos x="187" y="167"/>
                  </a:cxn>
                  <a:cxn ang="0">
                    <a:pos x="155" y="128"/>
                  </a:cxn>
                  <a:cxn ang="0">
                    <a:pos x="142" y="99"/>
                  </a:cxn>
                  <a:cxn ang="0">
                    <a:pos x="146" y="75"/>
                  </a:cxn>
                  <a:cxn ang="0">
                    <a:pos x="148" y="59"/>
                  </a:cxn>
                  <a:cxn ang="0">
                    <a:pos x="169" y="51"/>
                  </a:cxn>
                  <a:cxn ang="0">
                    <a:pos x="150" y="19"/>
                  </a:cxn>
                  <a:cxn ang="0">
                    <a:pos x="222" y="14"/>
                  </a:cxn>
                  <a:cxn ang="0">
                    <a:pos x="254" y="0"/>
                  </a:cxn>
                  <a:cxn ang="0">
                    <a:pos x="260" y="16"/>
                  </a:cxn>
                  <a:cxn ang="0">
                    <a:pos x="307" y="51"/>
                  </a:cxn>
                  <a:cxn ang="0">
                    <a:pos x="322" y="68"/>
                  </a:cxn>
                  <a:cxn ang="0">
                    <a:pos x="331" y="103"/>
                  </a:cxn>
                </a:cxnLst>
                <a:rect l="0" t="0" r="r" b="b"/>
                <a:pathLst>
                  <a:path w="331" h="627">
                    <a:moveTo>
                      <a:pt x="331" y="109"/>
                    </a:moveTo>
                    <a:lnTo>
                      <a:pt x="331" y="109"/>
                    </a:lnTo>
                    <a:lnTo>
                      <a:pt x="321" y="112"/>
                    </a:lnTo>
                    <a:lnTo>
                      <a:pt x="312" y="114"/>
                    </a:lnTo>
                    <a:lnTo>
                      <a:pt x="308" y="115"/>
                    </a:lnTo>
                    <a:lnTo>
                      <a:pt x="305" y="118"/>
                    </a:lnTo>
                    <a:lnTo>
                      <a:pt x="302" y="120"/>
                    </a:lnTo>
                    <a:lnTo>
                      <a:pt x="301" y="124"/>
                    </a:lnTo>
                    <a:lnTo>
                      <a:pt x="301" y="124"/>
                    </a:lnTo>
                    <a:lnTo>
                      <a:pt x="294" y="137"/>
                    </a:lnTo>
                    <a:lnTo>
                      <a:pt x="290" y="150"/>
                    </a:lnTo>
                    <a:lnTo>
                      <a:pt x="287" y="162"/>
                    </a:lnTo>
                    <a:lnTo>
                      <a:pt x="287" y="174"/>
                    </a:lnTo>
                    <a:lnTo>
                      <a:pt x="289" y="185"/>
                    </a:lnTo>
                    <a:lnTo>
                      <a:pt x="293" y="197"/>
                    </a:lnTo>
                    <a:lnTo>
                      <a:pt x="300" y="210"/>
                    </a:lnTo>
                    <a:lnTo>
                      <a:pt x="308" y="223"/>
                    </a:lnTo>
                    <a:lnTo>
                      <a:pt x="308" y="223"/>
                    </a:lnTo>
                    <a:lnTo>
                      <a:pt x="313" y="231"/>
                    </a:lnTo>
                    <a:lnTo>
                      <a:pt x="315" y="239"/>
                    </a:lnTo>
                    <a:lnTo>
                      <a:pt x="315" y="248"/>
                    </a:lnTo>
                    <a:lnTo>
                      <a:pt x="313" y="256"/>
                    </a:lnTo>
                    <a:lnTo>
                      <a:pt x="310" y="264"/>
                    </a:lnTo>
                    <a:lnTo>
                      <a:pt x="306" y="271"/>
                    </a:lnTo>
                    <a:lnTo>
                      <a:pt x="300" y="277"/>
                    </a:lnTo>
                    <a:lnTo>
                      <a:pt x="294" y="286"/>
                    </a:lnTo>
                    <a:lnTo>
                      <a:pt x="282" y="298"/>
                    </a:lnTo>
                    <a:lnTo>
                      <a:pt x="269" y="310"/>
                    </a:lnTo>
                    <a:lnTo>
                      <a:pt x="259" y="321"/>
                    </a:lnTo>
                    <a:lnTo>
                      <a:pt x="255" y="326"/>
                    </a:lnTo>
                    <a:lnTo>
                      <a:pt x="254" y="330"/>
                    </a:lnTo>
                    <a:lnTo>
                      <a:pt x="254" y="330"/>
                    </a:lnTo>
                    <a:lnTo>
                      <a:pt x="244" y="341"/>
                    </a:lnTo>
                    <a:lnTo>
                      <a:pt x="236" y="352"/>
                    </a:lnTo>
                    <a:lnTo>
                      <a:pt x="230" y="363"/>
                    </a:lnTo>
                    <a:lnTo>
                      <a:pt x="225" y="373"/>
                    </a:lnTo>
                    <a:lnTo>
                      <a:pt x="223" y="384"/>
                    </a:lnTo>
                    <a:lnTo>
                      <a:pt x="223" y="395"/>
                    </a:lnTo>
                    <a:lnTo>
                      <a:pt x="223" y="406"/>
                    </a:lnTo>
                    <a:lnTo>
                      <a:pt x="224" y="417"/>
                    </a:lnTo>
                    <a:lnTo>
                      <a:pt x="229" y="439"/>
                    </a:lnTo>
                    <a:lnTo>
                      <a:pt x="232" y="460"/>
                    </a:lnTo>
                    <a:lnTo>
                      <a:pt x="233" y="472"/>
                    </a:lnTo>
                    <a:lnTo>
                      <a:pt x="233" y="483"/>
                    </a:lnTo>
                    <a:lnTo>
                      <a:pt x="233" y="495"/>
                    </a:lnTo>
                    <a:lnTo>
                      <a:pt x="231" y="506"/>
                    </a:lnTo>
                    <a:lnTo>
                      <a:pt x="231" y="506"/>
                    </a:lnTo>
                    <a:lnTo>
                      <a:pt x="236" y="532"/>
                    </a:lnTo>
                    <a:lnTo>
                      <a:pt x="239" y="556"/>
                    </a:lnTo>
                    <a:lnTo>
                      <a:pt x="240" y="579"/>
                    </a:lnTo>
                    <a:lnTo>
                      <a:pt x="239" y="602"/>
                    </a:lnTo>
                    <a:lnTo>
                      <a:pt x="239" y="602"/>
                    </a:lnTo>
                    <a:lnTo>
                      <a:pt x="234" y="605"/>
                    </a:lnTo>
                    <a:lnTo>
                      <a:pt x="231" y="608"/>
                    </a:lnTo>
                    <a:lnTo>
                      <a:pt x="226" y="609"/>
                    </a:lnTo>
                    <a:lnTo>
                      <a:pt x="222" y="610"/>
                    </a:lnTo>
                    <a:lnTo>
                      <a:pt x="213" y="610"/>
                    </a:lnTo>
                    <a:lnTo>
                      <a:pt x="202" y="609"/>
                    </a:lnTo>
                    <a:lnTo>
                      <a:pt x="202" y="609"/>
                    </a:lnTo>
                    <a:lnTo>
                      <a:pt x="154" y="609"/>
                    </a:lnTo>
                    <a:lnTo>
                      <a:pt x="154" y="609"/>
                    </a:lnTo>
                    <a:lnTo>
                      <a:pt x="148" y="610"/>
                    </a:lnTo>
                    <a:lnTo>
                      <a:pt x="142" y="612"/>
                    </a:lnTo>
                    <a:lnTo>
                      <a:pt x="133" y="618"/>
                    </a:lnTo>
                    <a:lnTo>
                      <a:pt x="129" y="622"/>
                    </a:lnTo>
                    <a:lnTo>
                      <a:pt x="124" y="625"/>
                    </a:lnTo>
                    <a:lnTo>
                      <a:pt x="117" y="626"/>
                    </a:lnTo>
                    <a:lnTo>
                      <a:pt x="110" y="627"/>
                    </a:lnTo>
                    <a:lnTo>
                      <a:pt x="110" y="627"/>
                    </a:lnTo>
                    <a:lnTo>
                      <a:pt x="103" y="626"/>
                    </a:lnTo>
                    <a:lnTo>
                      <a:pt x="96" y="623"/>
                    </a:lnTo>
                    <a:lnTo>
                      <a:pt x="91" y="618"/>
                    </a:lnTo>
                    <a:lnTo>
                      <a:pt x="85" y="612"/>
                    </a:lnTo>
                    <a:lnTo>
                      <a:pt x="79" y="607"/>
                    </a:lnTo>
                    <a:lnTo>
                      <a:pt x="75" y="600"/>
                    </a:lnTo>
                    <a:lnTo>
                      <a:pt x="71" y="593"/>
                    </a:lnTo>
                    <a:lnTo>
                      <a:pt x="70" y="587"/>
                    </a:lnTo>
                    <a:lnTo>
                      <a:pt x="70" y="587"/>
                    </a:lnTo>
                    <a:lnTo>
                      <a:pt x="70" y="506"/>
                    </a:lnTo>
                    <a:lnTo>
                      <a:pt x="70" y="506"/>
                    </a:lnTo>
                    <a:lnTo>
                      <a:pt x="70" y="506"/>
                    </a:lnTo>
                    <a:lnTo>
                      <a:pt x="63" y="497"/>
                    </a:lnTo>
                    <a:lnTo>
                      <a:pt x="58" y="488"/>
                    </a:lnTo>
                    <a:lnTo>
                      <a:pt x="55" y="479"/>
                    </a:lnTo>
                    <a:lnTo>
                      <a:pt x="53" y="468"/>
                    </a:lnTo>
                    <a:lnTo>
                      <a:pt x="47" y="448"/>
                    </a:lnTo>
                    <a:lnTo>
                      <a:pt x="43" y="436"/>
                    </a:lnTo>
                    <a:lnTo>
                      <a:pt x="40" y="426"/>
                    </a:lnTo>
                    <a:lnTo>
                      <a:pt x="40" y="426"/>
                    </a:lnTo>
                    <a:lnTo>
                      <a:pt x="39" y="421"/>
                    </a:lnTo>
                    <a:lnTo>
                      <a:pt x="38" y="418"/>
                    </a:lnTo>
                    <a:lnTo>
                      <a:pt x="32" y="411"/>
                    </a:lnTo>
                    <a:lnTo>
                      <a:pt x="26" y="406"/>
                    </a:lnTo>
                    <a:lnTo>
                      <a:pt x="18" y="402"/>
                    </a:lnTo>
                    <a:lnTo>
                      <a:pt x="11" y="396"/>
                    </a:lnTo>
                    <a:lnTo>
                      <a:pt x="5" y="389"/>
                    </a:lnTo>
                    <a:lnTo>
                      <a:pt x="3" y="384"/>
                    </a:lnTo>
                    <a:lnTo>
                      <a:pt x="1" y="380"/>
                    </a:lnTo>
                    <a:lnTo>
                      <a:pt x="0" y="374"/>
                    </a:lnTo>
                    <a:lnTo>
                      <a:pt x="0" y="367"/>
                    </a:lnTo>
                    <a:lnTo>
                      <a:pt x="0" y="367"/>
                    </a:lnTo>
                    <a:lnTo>
                      <a:pt x="0" y="359"/>
                    </a:lnTo>
                    <a:lnTo>
                      <a:pt x="2" y="351"/>
                    </a:lnTo>
                    <a:lnTo>
                      <a:pt x="4" y="344"/>
                    </a:lnTo>
                    <a:lnTo>
                      <a:pt x="7" y="338"/>
                    </a:lnTo>
                    <a:lnTo>
                      <a:pt x="11" y="332"/>
                    </a:lnTo>
                    <a:lnTo>
                      <a:pt x="16" y="327"/>
                    </a:lnTo>
                    <a:lnTo>
                      <a:pt x="22" y="321"/>
                    </a:lnTo>
                    <a:lnTo>
                      <a:pt x="27" y="317"/>
                    </a:lnTo>
                    <a:lnTo>
                      <a:pt x="34" y="313"/>
                    </a:lnTo>
                    <a:lnTo>
                      <a:pt x="41" y="310"/>
                    </a:lnTo>
                    <a:lnTo>
                      <a:pt x="57" y="305"/>
                    </a:lnTo>
                    <a:lnTo>
                      <a:pt x="75" y="302"/>
                    </a:lnTo>
                    <a:lnTo>
                      <a:pt x="92" y="300"/>
                    </a:lnTo>
                    <a:lnTo>
                      <a:pt x="92" y="300"/>
                    </a:lnTo>
                    <a:lnTo>
                      <a:pt x="96" y="300"/>
                    </a:lnTo>
                    <a:lnTo>
                      <a:pt x="100" y="302"/>
                    </a:lnTo>
                    <a:lnTo>
                      <a:pt x="108" y="306"/>
                    </a:lnTo>
                    <a:lnTo>
                      <a:pt x="116" y="310"/>
                    </a:lnTo>
                    <a:lnTo>
                      <a:pt x="121" y="311"/>
                    </a:lnTo>
                    <a:lnTo>
                      <a:pt x="125" y="312"/>
                    </a:lnTo>
                    <a:lnTo>
                      <a:pt x="125" y="312"/>
                    </a:lnTo>
                    <a:lnTo>
                      <a:pt x="131" y="311"/>
                    </a:lnTo>
                    <a:lnTo>
                      <a:pt x="136" y="310"/>
                    </a:lnTo>
                    <a:lnTo>
                      <a:pt x="140" y="309"/>
                    </a:lnTo>
                    <a:lnTo>
                      <a:pt x="144" y="306"/>
                    </a:lnTo>
                    <a:lnTo>
                      <a:pt x="147" y="303"/>
                    </a:lnTo>
                    <a:lnTo>
                      <a:pt x="149" y="299"/>
                    </a:lnTo>
                    <a:lnTo>
                      <a:pt x="153" y="291"/>
                    </a:lnTo>
                    <a:lnTo>
                      <a:pt x="156" y="281"/>
                    </a:lnTo>
                    <a:lnTo>
                      <a:pt x="159" y="269"/>
                    </a:lnTo>
                    <a:lnTo>
                      <a:pt x="162" y="258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202" y="208"/>
                    </a:lnTo>
                    <a:lnTo>
                      <a:pt x="202" y="208"/>
                    </a:lnTo>
                    <a:lnTo>
                      <a:pt x="210" y="203"/>
                    </a:lnTo>
                    <a:lnTo>
                      <a:pt x="223" y="192"/>
                    </a:lnTo>
                    <a:lnTo>
                      <a:pt x="229" y="188"/>
                    </a:lnTo>
                    <a:lnTo>
                      <a:pt x="232" y="183"/>
                    </a:lnTo>
                    <a:lnTo>
                      <a:pt x="232" y="182"/>
                    </a:lnTo>
                    <a:lnTo>
                      <a:pt x="232" y="181"/>
                    </a:lnTo>
                    <a:lnTo>
                      <a:pt x="231" y="180"/>
                    </a:lnTo>
                    <a:lnTo>
                      <a:pt x="228" y="180"/>
                    </a:lnTo>
                    <a:lnTo>
                      <a:pt x="228" y="180"/>
                    </a:lnTo>
                    <a:lnTo>
                      <a:pt x="211" y="176"/>
                    </a:lnTo>
                    <a:lnTo>
                      <a:pt x="198" y="172"/>
                    </a:lnTo>
                    <a:lnTo>
                      <a:pt x="187" y="167"/>
                    </a:lnTo>
                    <a:lnTo>
                      <a:pt x="178" y="160"/>
                    </a:lnTo>
                    <a:lnTo>
                      <a:pt x="170" y="151"/>
                    </a:lnTo>
                    <a:lnTo>
                      <a:pt x="162" y="141"/>
                    </a:lnTo>
                    <a:lnTo>
                      <a:pt x="155" y="128"/>
                    </a:lnTo>
                    <a:lnTo>
                      <a:pt x="147" y="113"/>
                    </a:lnTo>
                    <a:lnTo>
                      <a:pt x="147" y="113"/>
                    </a:lnTo>
                    <a:lnTo>
                      <a:pt x="144" y="105"/>
                    </a:lnTo>
                    <a:lnTo>
                      <a:pt x="142" y="99"/>
                    </a:lnTo>
                    <a:lnTo>
                      <a:pt x="142" y="94"/>
                    </a:lnTo>
                    <a:lnTo>
                      <a:pt x="142" y="91"/>
                    </a:lnTo>
                    <a:lnTo>
                      <a:pt x="145" y="82"/>
                    </a:lnTo>
                    <a:lnTo>
                      <a:pt x="146" y="75"/>
                    </a:lnTo>
                    <a:lnTo>
                      <a:pt x="147" y="66"/>
                    </a:lnTo>
                    <a:lnTo>
                      <a:pt x="147" y="66"/>
                    </a:lnTo>
                    <a:lnTo>
                      <a:pt x="147" y="61"/>
                    </a:lnTo>
                    <a:lnTo>
                      <a:pt x="148" y="59"/>
                    </a:lnTo>
                    <a:lnTo>
                      <a:pt x="150" y="57"/>
                    </a:lnTo>
                    <a:lnTo>
                      <a:pt x="154" y="55"/>
                    </a:lnTo>
                    <a:lnTo>
                      <a:pt x="161" y="53"/>
                    </a:lnTo>
                    <a:lnTo>
                      <a:pt x="169" y="51"/>
                    </a:lnTo>
                    <a:lnTo>
                      <a:pt x="169" y="51"/>
                    </a:lnTo>
                    <a:lnTo>
                      <a:pt x="150" y="19"/>
                    </a:lnTo>
                    <a:lnTo>
                      <a:pt x="150" y="19"/>
                    </a:lnTo>
                    <a:lnTo>
                      <a:pt x="150" y="19"/>
                    </a:lnTo>
                    <a:lnTo>
                      <a:pt x="182" y="19"/>
                    </a:lnTo>
                    <a:lnTo>
                      <a:pt x="195" y="17"/>
                    </a:lnTo>
                    <a:lnTo>
                      <a:pt x="209" y="16"/>
                    </a:lnTo>
                    <a:lnTo>
                      <a:pt x="222" y="14"/>
                    </a:lnTo>
                    <a:lnTo>
                      <a:pt x="233" y="10"/>
                    </a:lnTo>
                    <a:lnTo>
                      <a:pt x="244" y="6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5"/>
                    </a:lnTo>
                    <a:lnTo>
                      <a:pt x="255" y="9"/>
                    </a:lnTo>
                    <a:lnTo>
                      <a:pt x="257" y="13"/>
                    </a:lnTo>
                    <a:lnTo>
                      <a:pt x="260" y="16"/>
                    </a:lnTo>
                    <a:lnTo>
                      <a:pt x="268" y="24"/>
                    </a:lnTo>
                    <a:lnTo>
                      <a:pt x="276" y="30"/>
                    </a:lnTo>
                    <a:lnTo>
                      <a:pt x="297" y="44"/>
                    </a:lnTo>
                    <a:lnTo>
                      <a:pt x="307" y="51"/>
                    </a:lnTo>
                    <a:lnTo>
                      <a:pt x="316" y="58"/>
                    </a:lnTo>
                    <a:lnTo>
                      <a:pt x="316" y="58"/>
                    </a:lnTo>
                    <a:lnTo>
                      <a:pt x="320" y="62"/>
                    </a:lnTo>
                    <a:lnTo>
                      <a:pt x="322" y="68"/>
                    </a:lnTo>
                    <a:lnTo>
                      <a:pt x="324" y="82"/>
                    </a:lnTo>
                    <a:lnTo>
                      <a:pt x="327" y="93"/>
                    </a:lnTo>
                    <a:lnTo>
                      <a:pt x="329" y="99"/>
                    </a:lnTo>
                    <a:lnTo>
                      <a:pt x="331" y="103"/>
                    </a:lnTo>
                    <a:lnTo>
                      <a:pt x="331" y="103"/>
                    </a:lnTo>
                    <a:lnTo>
                      <a:pt x="331" y="109"/>
                    </a:lnTo>
                    <a:lnTo>
                      <a:pt x="331" y="109"/>
                    </a:lnTo>
                    <a:close/>
                  </a:path>
                </a:pathLst>
              </a:custGeom>
              <a:solidFill>
                <a:srgbClr val="FFC000"/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8" name="Freeform 124"/>
              <p:cNvSpPr>
                <a:spLocks/>
              </p:cNvSpPr>
              <p:nvPr/>
            </p:nvSpPr>
            <p:spPr bwMode="auto">
              <a:xfrm>
                <a:off x="5363328" y="6097915"/>
                <a:ext cx="169776" cy="126812"/>
              </a:xfrm>
              <a:custGeom>
                <a:avLst/>
                <a:gdLst/>
                <a:ahLst/>
                <a:cxnLst>
                  <a:cxn ang="0">
                    <a:pos x="177" y="15"/>
                  </a:cxn>
                  <a:cxn ang="0">
                    <a:pos x="160" y="15"/>
                  </a:cxn>
                  <a:cxn ang="0">
                    <a:pos x="154" y="13"/>
                  </a:cxn>
                  <a:cxn ang="0">
                    <a:pos x="146" y="5"/>
                  </a:cxn>
                  <a:cxn ang="0">
                    <a:pos x="139" y="1"/>
                  </a:cxn>
                  <a:cxn ang="0">
                    <a:pos x="133" y="0"/>
                  </a:cxn>
                  <a:cxn ang="0">
                    <a:pos x="113" y="2"/>
                  </a:cxn>
                  <a:cxn ang="0">
                    <a:pos x="80" y="9"/>
                  </a:cxn>
                  <a:cxn ang="0">
                    <a:pos x="50" y="21"/>
                  </a:cxn>
                  <a:cxn ang="0">
                    <a:pos x="41" y="28"/>
                  </a:cxn>
                  <a:cxn ang="0">
                    <a:pos x="38" y="37"/>
                  </a:cxn>
                  <a:cxn ang="0">
                    <a:pos x="39" y="45"/>
                  </a:cxn>
                  <a:cxn ang="0">
                    <a:pos x="43" y="63"/>
                  </a:cxn>
                  <a:cxn ang="0">
                    <a:pos x="46" y="74"/>
                  </a:cxn>
                  <a:cxn ang="0">
                    <a:pos x="43" y="94"/>
                  </a:cxn>
                  <a:cxn ang="0">
                    <a:pos x="39" y="105"/>
                  </a:cxn>
                  <a:cxn ang="0">
                    <a:pos x="32" y="109"/>
                  </a:cxn>
                  <a:cxn ang="0">
                    <a:pos x="27" y="111"/>
                  </a:cxn>
                  <a:cxn ang="0">
                    <a:pos x="14" y="106"/>
                  </a:cxn>
                  <a:cxn ang="0">
                    <a:pos x="4" y="96"/>
                  </a:cxn>
                  <a:cxn ang="0">
                    <a:pos x="1" y="102"/>
                  </a:cxn>
                  <a:cxn ang="0">
                    <a:pos x="1" y="111"/>
                  </a:cxn>
                  <a:cxn ang="0">
                    <a:pos x="1" y="117"/>
                  </a:cxn>
                  <a:cxn ang="0">
                    <a:pos x="2" y="124"/>
                  </a:cxn>
                  <a:cxn ang="0">
                    <a:pos x="7" y="130"/>
                  </a:cxn>
                  <a:cxn ang="0">
                    <a:pos x="19" y="138"/>
                  </a:cxn>
                  <a:cxn ang="0">
                    <a:pos x="37" y="147"/>
                  </a:cxn>
                  <a:cxn ang="0">
                    <a:pos x="53" y="162"/>
                  </a:cxn>
                  <a:cxn ang="0">
                    <a:pos x="56" y="168"/>
                  </a:cxn>
                  <a:cxn ang="0">
                    <a:pos x="62" y="192"/>
                  </a:cxn>
                  <a:cxn ang="0">
                    <a:pos x="67" y="208"/>
                  </a:cxn>
                  <a:cxn ang="0">
                    <a:pos x="75" y="224"/>
                  </a:cxn>
                  <a:cxn ang="0">
                    <a:pos x="78" y="224"/>
                  </a:cxn>
                  <a:cxn ang="0">
                    <a:pos x="78" y="224"/>
                  </a:cxn>
                  <a:cxn ang="0">
                    <a:pos x="101" y="213"/>
                  </a:cxn>
                  <a:cxn ang="0">
                    <a:pos x="130" y="209"/>
                  </a:cxn>
                  <a:cxn ang="0">
                    <a:pos x="134" y="209"/>
                  </a:cxn>
                  <a:cxn ang="0">
                    <a:pos x="146" y="215"/>
                  </a:cxn>
                  <a:cxn ang="0">
                    <a:pos x="159" y="220"/>
                  </a:cxn>
                  <a:cxn ang="0">
                    <a:pos x="163" y="221"/>
                  </a:cxn>
                  <a:cxn ang="0">
                    <a:pos x="174" y="219"/>
                  </a:cxn>
                  <a:cxn ang="0">
                    <a:pos x="182" y="215"/>
                  </a:cxn>
                  <a:cxn ang="0">
                    <a:pos x="187" y="208"/>
                  </a:cxn>
                  <a:cxn ang="0">
                    <a:pos x="194" y="190"/>
                  </a:cxn>
                  <a:cxn ang="0">
                    <a:pos x="200" y="167"/>
                  </a:cxn>
                  <a:cxn ang="0">
                    <a:pos x="203" y="154"/>
                  </a:cxn>
                  <a:cxn ang="0">
                    <a:pos x="240" y="117"/>
                  </a:cxn>
                  <a:cxn ang="0">
                    <a:pos x="261" y="101"/>
                  </a:cxn>
                  <a:cxn ang="0">
                    <a:pos x="270" y="92"/>
                  </a:cxn>
                  <a:cxn ang="0">
                    <a:pos x="270" y="90"/>
                  </a:cxn>
                  <a:cxn ang="0">
                    <a:pos x="266" y="89"/>
                  </a:cxn>
                  <a:cxn ang="0">
                    <a:pos x="249" y="85"/>
                  </a:cxn>
                  <a:cxn ang="0">
                    <a:pos x="225" y="76"/>
                  </a:cxn>
                  <a:cxn ang="0">
                    <a:pos x="208" y="60"/>
                  </a:cxn>
                  <a:cxn ang="0">
                    <a:pos x="193" y="37"/>
                  </a:cxn>
                  <a:cxn ang="0">
                    <a:pos x="185" y="22"/>
                  </a:cxn>
                  <a:cxn ang="0">
                    <a:pos x="177" y="15"/>
                  </a:cxn>
                </a:cxnLst>
                <a:rect l="0" t="0" r="r" b="b"/>
                <a:pathLst>
                  <a:path w="270" h="224">
                    <a:moveTo>
                      <a:pt x="177" y="15"/>
                    </a:moveTo>
                    <a:lnTo>
                      <a:pt x="177" y="15"/>
                    </a:lnTo>
                    <a:lnTo>
                      <a:pt x="160" y="15"/>
                    </a:lnTo>
                    <a:lnTo>
                      <a:pt x="160" y="15"/>
                    </a:lnTo>
                    <a:lnTo>
                      <a:pt x="156" y="14"/>
                    </a:lnTo>
                    <a:lnTo>
                      <a:pt x="154" y="13"/>
                    </a:lnTo>
                    <a:lnTo>
                      <a:pt x="149" y="7"/>
                    </a:lnTo>
                    <a:lnTo>
                      <a:pt x="146" y="5"/>
                    </a:lnTo>
                    <a:lnTo>
                      <a:pt x="142" y="2"/>
                    </a:lnTo>
                    <a:lnTo>
                      <a:pt x="139" y="1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25" y="1"/>
                    </a:lnTo>
                    <a:lnTo>
                      <a:pt x="113" y="2"/>
                    </a:lnTo>
                    <a:lnTo>
                      <a:pt x="96" y="5"/>
                    </a:lnTo>
                    <a:lnTo>
                      <a:pt x="80" y="9"/>
                    </a:lnTo>
                    <a:lnTo>
                      <a:pt x="64" y="14"/>
                    </a:lnTo>
                    <a:lnTo>
                      <a:pt x="50" y="21"/>
                    </a:lnTo>
                    <a:lnTo>
                      <a:pt x="45" y="24"/>
                    </a:lnTo>
                    <a:lnTo>
                      <a:pt x="41" y="28"/>
                    </a:lnTo>
                    <a:lnTo>
                      <a:pt x="39" y="32"/>
                    </a:lnTo>
                    <a:lnTo>
                      <a:pt x="38" y="37"/>
                    </a:lnTo>
                    <a:lnTo>
                      <a:pt x="38" y="37"/>
                    </a:lnTo>
                    <a:lnTo>
                      <a:pt x="39" y="45"/>
                    </a:lnTo>
                    <a:lnTo>
                      <a:pt x="41" y="54"/>
                    </a:lnTo>
                    <a:lnTo>
                      <a:pt x="43" y="63"/>
                    </a:lnTo>
                    <a:lnTo>
                      <a:pt x="46" y="74"/>
                    </a:lnTo>
                    <a:lnTo>
                      <a:pt x="46" y="74"/>
                    </a:lnTo>
                    <a:lnTo>
                      <a:pt x="45" y="89"/>
                    </a:lnTo>
                    <a:lnTo>
                      <a:pt x="43" y="94"/>
                    </a:lnTo>
                    <a:lnTo>
                      <a:pt x="41" y="100"/>
                    </a:lnTo>
                    <a:lnTo>
                      <a:pt x="39" y="105"/>
                    </a:lnTo>
                    <a:lnTo>
                      <a:pt x="37" y="107"/>
                    </a:lnTo>
                    <a:lnTo>
                      <a:pt x="32" y="109"/>
                    </a:lnTo>
                    <a:lnTo>
                      <a:pt x="27" y="111"/>
                    </a:lnTo>
                    <a:lnTo>
                      <a:pt x="27" y="111"/>
                    </a:lnTo>
                    <a:lnTo>
                      <a:pt x="19" y="109"/>
                    </a:lnTo>
                    <a:lnTo>
                      <a:pt x="14" y="106"/>
                    </a:lnTo>
                    <a:lnTo>
                      <a:pt x="8" y="101"/>
                    </a:lnTo>
                    <a:lnTo>
                      <a:pt x="4" y="96"/>
                    </a:lnTo>
                    <a:lnTo>
                      <a:pt x="4" y="96"/>
                    </a:lnTo>
                    <a:lnTo>
                      <a:pt x="1" y="102"/>
                    </a:lnTo>
                    <a:lnTo>
                      <a:pt x="0" y="107"/>
                    </a:lnTo>
                    <a:lnTo>
                      <a:pt x="1" y="111"/>
                    </a:lnTo>
                    <a:lnTo>
                      <a:pt x="1" y="117"/>
                    </a:lnTo>
                    <a:lnTo>
                      <a:pt x="1" y="117"/>
                    </a:lnTo>
                    <a:lnTo>
                      <a:pt x="2" y="122"/>
                    </a:lnTo>
                    <a:lnTo>
                      <a:pt x="2" y="124"/>
                    </a:lnTo>
                    <a:lnTo>
                      <a:pt x="4" y="128"/>
                    </a:lnTo>
                    <a:lnTo>
                      <a:pt x="7" y="130"/>
                    </a:lnTo>
                    <a:lnTo>
                      <a:pt x="12" y="135"/>
                    </a:lnTo>
                    <a:lnTo>
                      <a:pt x="19" y="138"/>
                    </a:lnTo>
                    <a:lnTo>
                      <a:pt x="29" y="143"/>
                    </a:lnTo>
                    <a:lnTo>
                      <a:pt x="37" y="147"/>
                    </a:lnTo>
                    <a:lnTo>
                      <a:pt x="45" y="153"/>
                    </a:lnTo>
                    <a:lnTo>
                      <a:pt x="53" y="162"/>
                    </a:lnTo>
                    <a:lnTo>
                      <a:pt x="53" y="162"/>
                    </a:lnTo>
                    <a:lnTo>
                      <a:pt x="56" y="168"/>
                    </a:lnTo>
                    <a:lnTo>
                      <a:pt x="58" y="175"/>
                    </a:lnTo>
                    <a:lnTo>
                      <a:pt x="62" y="192"/>
                    </a:lnTo>
                    <a:lnTo>
                      <a:pt x="64" y="200"/>
                    </a:lnTo>
                    <a:lnTo>
                      <a:pt x="67" y="208"/>
                    </a:lnTo>
                    <a:lnTo>
                      <a:pt x="70" y="216"/>
                    </a:lnTo>
                    <a:lnTo>
                      <a:pt x="75" y="224"/>
                    </a:lnTo>
                    <a:lnTo>
                      <a:pt x="75" y="224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0" y="218"/>
                    </a:lnTo>
                    <a:lnTo>
                      <a:pt x="101" y="213"/>
                    </a:lnTo>
                    <a:lnTo>
                      <a:pt x="115" y="211"/>
                    </a:lnTo>
                    <a:lnTo>
                      <a:pt x="130" y="209"/>
                    </a:lnTo>
                    <a:lnTo>
                      <a:pt x="130" y="209"/>
                    </a:lnTo>
                    <a:lnTo>
                      <a:pt x="134" y="209"/>
                    </a:lnTo>
                    <a:lnTo>
                      <a:pt x="138" y="211"/>
                    </a:lnTo>
                    <a:lnTo>
                      <a:pt x="146" y="215"/>
                    </a:lnTo>
                    <a:lnTo>
                      <a:pt x="154" y="219"/>
                    </a:lnTo>
                    <a:lnTo>
                      <a:pt x="159" y="220"/>
                    </a:lnTo>
                    <a:lnTo>
                      <a:pt x="163" y="221"/>
                    </a:lnTo>
                    <a:lnTo>
                      <a:pt x="163" y="221"/>
                    </a:lnTo>
                    <a:lnTo>
                      <a:pt x="169" y="220"/>
                    </a:lnTo>
                    <a:lnTo>
                      <a:pt x="174" y="219"/>
                    </a:lnTo>
                    <a:lnTo>
                      <a:pt x="178" y="218"/>
                    </a:lnTo>
                    <a:lnTo>
                      <a:pt x="182" y="215"/>
                    </a:lnTo>
                    <a:lnTo>
                      <a:pt x="185" y="212"/>
                    </a:lnTo>
                    <a:lnTo>
                      <a:pt x="187" y="208"/>
                    </a:lnTo>
                    <a:lnTo>
                      <a:pt x="191" y="200"/>
                    </a:lnTo>
                    <a:lnTo>
                      <a:pt x="194" y="190"/>
                    </a:lnTo>
                    <a:lnTo>
                      <a:pt x="197" y="178"/>
                    </a:lnTo>
                    <a:lnTo>
                      <a:pt x="200" y="167"/>
                    </a:lnTo>
                    <a:lnTo>
                      <a:pt x="203" y="154"/>
                    </a:lnTo>
                    <a:lnTo>
                      <a:pt x="203" y="154"/>
                    </a:lnTo>
                    <a:lnTo>
                      <a:pt x="240" y="117"/>
                    </a:lnTo>
                    <a:lnTo>
                      <a:pt x="240" y="117"/>
                    </a:lnTo>
                    <a:lnTo>
                      <a:pt x="248" y="112"/>
                    </a:lnTo>
                    <a:lnTo>
                      <a:pt x="261" y="101"/>
                    </a:lnTo>
                    <a:lnTo>
                      <a:pt x="267" y="97"/>
                    </a:lnTo>
                    <a:lnTo>
                      <a:pt x="270" y="92"/>
                    </a:lnTo>
                    <a:lnTo>
                      <a:pt x="270" y="91"/>
                    </a:lnTo>
                    <a:lnTo>
                      <a:pt x="270" y="90"/>
                    </a:lnTo>
                    <a:lnTo>
                      <a:pt x="269" y="89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49" y="85"/>
                    </a:lnTo>
                    <a:lnTo>
                      <a:pt x="236" y="81"/>
                    </a:lnTo>
                    <a:lnTo>
                      <a:pt x="225" y="76"/>
                    </a:lnTo>
                    <a:lnTo>
                      <a:pt x="216" y="69"/>
                    </a:lnTo>
                    <a:lnTo>
                      <a:pt x="208" y="60"/>
                    </a:lnTo>
                    <a:lnTo>
                      <a:pt x="200" y="50"/>
                    </a:lnTo>
                    <a:lnTo>
                      <a:pt x="193" y="37"/>
                    </a:lnTo>
                    <a:lnTo>
                      <a:pt x="185" y="22"/>
                    </a:lnTo>
                    <a:lnTo>
                      <a:pt x="185" y="22"/>
                    </a:lnTo>
                    <a:lnTo>
                      <a:pt x="177" y="15"/>
                    </a:lnTo>
                    <a:lnTo>
                      <a:pt x="177" y="15"/>
                    </a:lnTo>
                    <a:close/>
                  </a:path>
                </a:pathLst>
              </a:custGeom>
              <a:solidFill>
                <a:srgbClr val="FFC000"/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49" name="Freeform 125"/>
              <p:cNvSpPr>
                <a:spLocks/>
              </p:cNvSpPr>
              <p:nvPr/>
            </p:nvSpPr>
            <p:spPr bwMode="auto">
              <a:xfrm>
                <a:off x="5192302" y="5925812"/>
                <a:ext cx="137319" cy="114357"/>
              </a:xfrm>
              <a:custGeom>
                <a:avLst/>
                <a:gdLst/>
                <a:ahLst/>
                <a:cxnLst>
                  <a:cxn ang="0">
                    <a:pos x="173" y="8"/>
                  </a:cxn>
                  <a:cxn ang="0">
                    <a:pos x="163" y="24"/>
                  </a:cxn>
                  <a:cxn ang="0">
                    <a:pos x="154" y="35"/>
                  </a:cxn>
                  <a:cxn ang="0">
                    <a:pos x="141" y="39"/>
                  </a:cxn>
                  <a:cxn ang="0">
                    <a:pos x="124" y="42"/>
                  </a:cxn>
                  <a:cxn ang="0">
                    <a:pos x="118" y="40"/>
                  </a:cxn>
                  <a:cxn ang="0">
                    <a:pos x="109" y="37"/>
                  </a:cxn>
                  <a:cxn ang="0">
                    <a:pos x="101" y="29"/>
                  </a:cxn>
                  <a:cxn ang="0">
                    <a:pos x="95" y="14"/>
                  </a:cxn>
                  <a:cxn ang="0">
                    <a:pos x="90" y="7"/>
                  </a:cxn>
                  <a:cxn ang="0">
                    <a:pos x="82" y="2"/>
                  </a:cxn>
                  <a:cxn ang="0">
                    <a:pos x="69" y="0"/>
                  </a:cxn>
                  <a:cxn ang="0">
                    <a:pos x="59" y="1"/>
                  </a:cxn>
                  <a:cxn ang="0">
                    <a:pos x="36" y="9"/>
                  </a:cxn>
                  <a:cxn ang="0">
                    <a:pos x="15" y="23"/>
                  </a:cxn>
                  <a:cxn ang="0">
                    <a:pos x="3" y="37"/>
                  </a:cxn>
                  <a:cxn ang="0">
                    <a:pos x="0" y="47"/>
                  </a:cxn>
                  <a:cxn ang="0">
                    <a:pos x="0" y="52"/>
                  </a:cxn>
                  <a:cxn ang="0">
                    <a:pos x="2" y="73"/>
                  </a:cxn>
                  <a:cxn ang="0">
                    <a:pos x="11" y="94"/>
                  </a:cxn>
                  <a:cxn ang="0">
                    <a:pos x="24" y="117"/>
                  </a:cxn>
                  <a:cxn ang="0">
                    <a:pos x="59" y="161"/>
                  </a:cxn>
                  <a:cxn ang="0">
                    <a:pos x="94" y="193"/>
                  </a:cxn>
                  <a:cxn ang="0">
                    <a:pos x="110" y="203"/>
                  </a:cxn>
                  <a:cxn ang="0">
                    <a:pos x="110" y="199"/>
                  </a:cxn>
                  <a:cxn ang="0">
                    <a:pos x="115" y="192"/>
                  </a:cxn>
                  <a:cxn ang="0">
                    <a:pos x="129" y="182"/>
                  </a:cxn>
                  <a:cxn ang="0">
                    <a:pos x="155" y="170"/>
                  </a:cxn>
                  <a:cxn ang="0">
                    <a:pos x="183" y="164"/>
                  </a:cxn>
                  <a:cxn ang="0">
                    <a:pos x="194" y="162"/>
                  </a:cxn>
                  <a:cxn ang="0">
                    <a:pos x="201" y="162"/>
                  </a:cxn>
                  <a:cxn ang="0">
                    <a:pos x="201" y="145"/>
                  </a:cxn>
                  <a:cxn ang="0">
                    <a:pos x="198" y="130"/>
                  </a:cxn>
                  <a:cxn ang="0">
                    <a:pos x="191" y="111"/>
                  </a:cxn>
                  <a:cxn ang="0">
                    <a:pos x="191" y="104"/>
                  </a:cxn>
                  <a:cxn ang="0">
                    <a:pos x="192" y="97"/>
                  </a:cxn>
                  <a:cxn ang="0">
                    <a:pos x="200" y="90"/>
                  </a:cxn>
                  <a:cxn ang="0">
                    <a:pos x="210" y="85"/>
                  </a:cxn>
                  <a:cxn ang="0">
                    <a:pos x="219" y="77"/>
                  </a:cxn>
                  <a:cxn ang="0">
                    <a:pos x="220" y="70"/>
                  </a:cxn>
                  <a:cxn ang="0">
                    <a:pos x="220" y="65"/>
                  </a:cxn>
                  <a:cxn ang="0">
                    <a:pos x="215" y="55"/>
                  </a:cxn>
                  <a:cxn ang="0">
                    <a:pos x="205" y="43"/>
                  </a:cxn>
                  <a:cxn ang="0">
                    <a:pos x="187" y="29"/>
                  </a:cxn>
                  <a:cxn ang="0">
                    <a:pos x="177" y="16"/>
                  </a:cxn>
                  <a:cxn ang="0">
                    <a:pos x="173" y="7"/>
                  </a:cxn>
                  <a:cxn ang="0">
                    <a:pos x="173" y="0"/>
                  </a:cxn>
                  <a:cxn ang="0">
                    <a:pos x="173" y="8"/>
                  </a:cxn>
                </a:cxnLst>
                <a:rect l="0" t="0" r="r" b="b"/>
                <a:pathLst>
                  <a:path w="220" h="203">
                    <a:moveTo>
                      <a:pt x="173" y="8"/>
                    </a:moveTo>
                    <a:lnTo>
                      <a:pt x="173" y="8"/>
                    </a:lnTo>
                    <a:lnTo>
                      <a:pt x="168" y="17"/>
                    </a:lnTo>
                    <a:lnTo>
                      <a:pt x="163" y="24"/>
                    </a:lnTo>
                    <a:lnTo>
                      <a:pt x="159" y="30"/>
                    </a:lnTo>
                    <a:lnTo>
                      <a:pt x="154" y="35"/>
                    </a:lnTo>
                    <a:lnTo>
                      <a:pt x="148" y="38"/>
                    </a:lnTo>
                    <a:lnTo>
                      <a:pt x="141" y="39"/>
                    </a:lnTo>
                    <a:lnTo>
                      <a:pt x="133" y="40"/>
                    </a:lnTo>
                    <a:lnTo>
                      <a:pt x="124" y="42"/>
                    </a:lnTo>
                    <a:lnTo>
                      <a:pt x="124" y="42"/>
                    </a:lnTo>
                    <a:lnTo>
                      <a:pt x="118" y="40"/>
                    </a:lnTo>
                    <a:lnTo>
                      <a:pt x="114" y="39"/>
                    </a:lnTo>
                    <a:lnTo>
                      <a:pt x="109" y="37"/>
                    </a:lnTo>
                    <a:lnTo>
                      <a:pt x="106" y="35"/>
                    </a:lnTo>
                    <a:lnTo>
                      <a:pt x="101" y="29"/>
                    </a:lnTo>
                    <a:lnTo>
                      <a:pt x="99" y="21"/>
                    </a:lnTo>
                    <a:lnTo>
                      <a:pt x="95" y="14"/>
                    </a:lnTo>
                    <a:lnTo>
                      <a:pt x="93" y="10"/>
                    </a:lnTo>
                    <a:lnTo>
                      <a:pt x="90" y="7"/>
                    </a:lnTo>
                    <a:lnTo>
                      <a:pt x="86" y="5"/>
                    </a:lnTo>
                    <a:lnTo>
                      <a:pt x="82" y="2"/>
                    </a:lnTo>
                    <a:lnTo>
                      <a:pt x="76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9" y="1"/>
                    </a:lnTo>
                    <a:lnTo>
                      <a:pt x="47" y="5"/>
                    </a:lnTo>
                    <a:lnTo>
                      <a:pt x="36" y="9"/>
                    </a:lnTo>
                    <a:lnTo>
                      <a:pt x="24" y="15"/>
                    </a:lnTo>
                    <a:lnTo>
                      <a:pt x="15" y="23"/>
                    </a:lnTo>
                    <a:lnTo>
                      <a:pt x="7" y="32"/>
                    </a:lnTo>
                    <a:lnTo>
                      <a:pt x="3" y="37"/>
                    </a:lnTo>
                    <a:lnTo>
                      <a:pt x="1" y="42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2" y="73"/>
                    </a:lnTo>
                    <a:lnTo>
                      <a:pt x="7" y="84"/>
                    </a:lnTo>
                    <a:lnTo>
                      <a:pt x="11" y="94"/>
                    </a:lnTo>
                    <a:lnTo>
                      <a:pt x="17" y="106"/>
                    </a:lnTo>
                    <a:lnTo>
                      <a:pt x="24" y="117"/>
                    </a:lnTo>
                    <a:lnTo>
                      <a:pt x="40" y="140"/>
                    </a:lnTo>
                    <a:lnTo>
                      <a:pt x="59" y="161"/>
                    </a:lnTo>
                    <a:lnTo>
                      <a:pt x="77" y="178"/>
                    </a:lnTo>
                    <a:lnTo>
                      <a:pt x="94" y="193"/>
                    </a:lnTo>
                    <a:lnTo>
                      <a:pt x="102" y="199"/>
                    </a:lnTo>
                    <a:lnTo>
                      <a:pt x="110" y="203"/>
                    </a:lnTo>
                    <a:lnTo>
                      <a:pt x="110" y="203"/>
                    </a:lnTo>
                    <a:lnTo>
                      <a:pt x="110" y="199"/>
                    </a:lnTo>
                    <a:lnTo>
                      <a:pt x="113" y="196"/>
                    </a:lnTo>
                    <a:lnTo>
                      <a:pt x="115" y="192"/>
                    </a:lnTo>
                    <a:lnTo>
                      <a:pt x="120" y="189"/>
                    </a:lnTo>
                    <a:lnTo>
                      <a:pt x="129" y="182"/>
                    </a:lnTo>
                    <a:lnTo>
                      <a:pt x="141" y="176"/>
                    </a:lnTo>
                    <a:lnTo>
                      <a:pt x="155" y="170"/>
                    </a:lnTo>
                    <a:lnTo>
                      <a:pt x="169" y="166"/>
                    </a:lnTo>
                    <a:lnTo>
                      <a:pt x="183" y="164"/>
                    </a:lnTo>
                    <a:lnTo>
                      <a:pt x="194" y="162"/>
                    </a:lnTo>
                    <a:lnTo>
                      <a:pt x="194" y="162"/>
                    </a:lnTo>
                    <a:lnTo>
                      <a:pt x="201" y="162"/>
                    </a:lnTo>
                    <a:lnTo>
                      <a:pt x="201" y="162"/>
                    </a:lnTo>
                    <a:lnTo>
                      <a:pt x="202" y="153"/>
                    </a:lnTo>
                    <a:lnTo>
                      <a:pt x="201" y="145"/>
                    </a:lnTo>
                    <a:lnTo>
                      <a:pt x="200" y="137"/>
                    </a:lnTo>
                    <a:lnTo>
                      <a:pt x="198" y="130"/>
                    </a:lnTo>
                    <a:lnTo>
                      <a:pt x="193" y="117"/>
                    </a:lnTo>
                    <a:lnTo>
                      <a:pt x="191" y="111"/>
                    </a:lnTo>
                    <a:lnTo>
                      <a:pt x="191" y="104"/>
                    </a:lnTo>
                    <a:lnTo>
                      <a:pt x="191" y="104"/>
                    </a:lnTo>
                    <a:lnTo>
                      <a:pt x="191" y="100"/>
                    </a:lnTo>
                    <a:lnTo>
                      <a:pt x="192" y="97"/>
                    </a:lnTo>
                    <a:lnTo>
                      <a:pt x="196" y="92"/>
                    </a:lnTo>
                    <a:lnTo>
                      <a:pt x="200" y="90"/>
                    </a:lnTo>
                    <a:lnTo>
                      <a:pt x="205" y="88"/>
                    </a:lnTo>
                    <a:lnTo>
                      <a:pt x="210" y="85"/>
                    </a:lnTo>
                    <a:lnTo>
                      <a:pt x="215" y="82"/>
                    </a:lnTo>
                    <a:lnTo>
                      <a:pt x="219" y="77"/>
                    </a:lnTo>
                    <a:lnTo>
                      <a:pt x="220" y="75"/>
                    </a:lnTo>
                    <a:lnTo>
                      <a:pt x="220" y="70"/>
                    </a:lnTo>
                    <a:lnTo>
                      <a:pt x="220" y="70"/>
                    </a:lnTo>
                    <a:lnTo>
                      <a:pt x="220" y="65"/>
                    </a:lnTo>
                    <a:lnTo>
                      <a:pt x="217" y="60"/>
                    </a:lnTo>
                    <a:lnTo>
                      <a:pt x="215" y="55"/>
                    </a:lnTo>
                    <a:lnTo>
                      <a:pt x="213" y="51"/>
                    </a:lnTo>
                    <a:lnTo>
                      <a:pt x="205" y="43"/>
                    </a:lnTo>
                    <a:lnTo>
                      <a:pt x="196" y="36"/>
                    </a:lnTo>
                    <a:lnTo>
                      <a:pt x="187" y="29"/>
                    </a:lnTo>
                    <a:lnTo>
                      <a:pt x="179" y="21"/>
                    </a:lnTo>
                    <a:lnTo>
                      <a:pt x="177" y="16"/>
                    </a:lnTo>
                    <a:lnTo>
                      <a:pt x="175" y="12"/>
                    </a:lnTo>
                    <a:lnTo>
                      <a:pt x="173" y="7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3" y="8"/>
                    </a:lnTo>
                    <a:lnTo>
                      <a:pt x="173" y="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0" name="Freeform 126"/>
              <p:cNvSpPr>
                <a:spLocks/>
              </p:cNvSpPr>
              <p:nvPr/>
            </p:nvSpPr>
            <p:spPr bwMode="auto">
              <a:xfrm>
                <a:off x="5259714" y="6017525"/>
                <a:ext cx="151051" cy="89448"/>
              </a:xfrm>
              <a:custGeom>
                <a:avLst/>
                <a:gdLst/>
                <a:ahLst/>
                <a:cxnLst>
                  <a:cxn ang="0">
                    <a:pos x="227" y="103"/>
                  </a:cxn>
                  <a:cxn ang="0">
                    <a:pos x="236" y="92"/>
                  </a:cxn>
                  <a:cxn ang="0">
                    <a:pos x="242" y="86"/>
                  </a:cxn>
                  <a:cxn ang="0">
                    <a:pos x="220" y="69"/>
                  </a:cxn>
                  <a:cxn ang="0">
                    <a:pos x="201" y="52"/>
                  </a:cxn>
                  <a:cxn ang="0">
                    <a:pos x="193" y="56"/>
                  </a:cxn>
                  <a:cxn ang="0">
                    <a:pos x="181" y="57"/>
                  </a:cxn>
                  <a:cxn ang="0">
                    <a:pos x="168" y="51"/>
                  </a:cxn>
                  <a:cxn ang="0">
                    <a:pos x="150" y="36"/>
                  </a:cxn>
                  <a:cxn ang="0">
                    <a:pos x="130" y="18"/>
                  </a:cxn>
                  <a:cxn ang="0">
                    <a:pos x="115" y="7"/>
                  </a:cxn>
                  <a:cxn ang="0">
                    <a:pos x="98" y="2"/>
                  </a:cxn>
                  <a:cxn ang="0">
                    <a:pos x="87" y="0"/>
                  </a:cxn>
                  <a:cxn ang="0">
                    <a:pos x="61" y="4"/>
                  </a:cxn>
                  <a:cxn ang="0">
                    <a:pos x="32" y="14"/>
                  </a:cxn>
                  <a:cxn ang="0">
                    <a:pos x="9" y="27"/>
                  </a:cxn>
                  <a:cxn ang="0">
                    <a:pos x="2" y="34"/>
                  </a:cxn>
                  <a:cxn ang="0">
                    <a:pos x="0" y="41"/>
                  </a:cxn>
                  <a:cxn ang="0">
                    <a:pos x="0" y="44"/>
                  </a:cxn>
                  <a:cxn ang="0">
                    <a:pos x="8" y="53"/>
                  </a:cxn>
                  <a:cxn ang="0">
                    <a:pos x="17" y="59"/>
                  </a:cxn>
                  <a:cxn ang="0">
                    <a:pos x="28" y="80"/>
                  </a:cxn>
                  <a:cxn ang="0">
                    <a:pos x="45" y="127"/>
                  </a:cxn>
                  <a:cxn ang="0">
                    <a:pos x="59" y="152"/>
                  </a:cxn>
                  <a:cxn ang="0">
                    <a:pos x="66" y="158"/>
                  </a:cxn>
                  <a:cxn ang="0">
                    <a:pos x="66" y="156"/>
                  </a:cxn>
                  <a:cxn ang="0">
                    <a:pos x="72" y="150"/>
                  </a:cxn>
                  <a:cxn ang="0">
                    <a:pos x="92" y="144"/>
                  </a:cxn>
                  <a:cxn ang="0">
                    <a:pos x="132" y="140"/>
                  </a:cxn>
                  <a:cxn ang="0">
                    <a:pos x="135" y="140"/>
                  </a:cxn>
                  <a:cxn ang="0">
                    <a:pos x="140" y="145"/>
                  </a:cxn>
                  <a:cxn ang="0">
                    <a:pos x="147" y="150"/>
                  </a:cxn>
                  <a:cxn ang="0">
                    <a:pos x="150" y="150"/>
                  </a:cxn>
                  <a:cxn ang="0">
                    <a:pos x="160" y="146"/>
                  </a:cxn>
                  <a:cxn ang="0">
                    <a:pos x="168" y="140"/>
                  </a:cxn>
                  <a:cxn ang="0">
                    <a:pos x="177" y="148"/>
                  </a:cxn>
                  <a:cxn ang="0">
                    <a:pos x="190" y="150"/>
                  </a:cxn>
                  <a:cxn ang="0">
                    <a:pos x="194" y="150"/>
                  </a:cxn>
                  <a:cxn ang="0">
                    <a:pos x="201" y="146"/>
                  </a:cxn>
                  <a:cxn ang="0">
                    <a:pos x="209" y="137"/>
                  </a:cxn>
                  <a:cxn ang="0">
                    <a:pos x="216" y="122"/>
                  </a:cxn>
                  <a:cxn ang="0">
                    <a:pos x="224" y="112"/>
                  </a:cxn>
                  <a:cxn ang="0">
                    <a:pos x="230" y="110"/>
                  </a:cxn>
                  <a:cxn ang="0">
                    <a:pos x="227" y="103"/>
                  </a:cxn>
                </a:cxnLst>
                <a:rect l="0" t="0" r="r" b="b"/>
                <a:pathLst>
                  <a:path w="242" h="158">
                    <a:moveTo>
                      <a:pt x="227" y="103"/>
                    </a:moveTo>
                    <a:lnTo>
                      <a:pt x="227" y="103"/>
                    </a:lnTo>
                    <a:lnTo>
                      <a:pt x="231" y="96"/>
                    </a:lnTo>
                    <a:lnTo>
                      <a:pt x="236" y="92"/>
                    </a:lnTo>
                    <a:lnTo>
                      <a:pt x="239" y="89"/>
                    </a:lnTo>
                    <a:lnTo>
                      <a:pt x="242" y="86"/>
                    </a:lnTo>
                    <a:lnTo>
                      <a:pt x="242" y="86"/>
                    </a:lnTo>
                    <a:lnTo>
                      <a:pt x="220" y="69"/>
                    </a:lnTo>
                    <a:lnTo>
                      <a:pt x="210" y="61"/>
                    </a:lnTo>
                    <a:lnTo>
                      <a:pt x="201" y="52"/>
                    </a:lnTo>
                    <a:lnTo>
                      <a:pt x="201" y="52"/>
                    </a:lnTo>
                    <a:lnTo>
                      <a:pt x="193" y="56"/>
                    </a:lnTo>
                    <a:lnTo>
                      <a:pt x="187" y="57"/>
                    </a:lnTo>
                    <a:lnTo>
                      <a:pt x="181" y="57"/>
                    </a:lnTo>
                    <a:lnTo>
                      <a:pt x="174" y="54"/>
                    </a:lnTo>
                    <a:lnTo>
                      <a:pt x="168" y="51"/>
                    </a:lnTo>
                    <a:lnTo>
                      <a:pt x="162" y="46"/>
                    </a:lnTo>
                    <a:lnTo>
                      <a:pt x="150" y="36"/>
                    </a:lnTo>
                    <a:lnTo>
                      <a:pt x="137" y="23"/>
                    </a:lnTo>
                    <a:lnTo>
                      <a:pt x="130" y="18"/>
                    </a:lnTo>
                    <a:lnTo>
                      <a:pt x="123" y="12"/>
                    </a:lnTo>
                    <a:lnTo>
                      <a:pt x="115" y="7"/>
                    </a:lnTo>
                    <a:lnTo>
                      <a:pt x="107" y="4"/>
                    </a:lnTo>
                    <a:lnTo>
                      <a:pt x="98" y="2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76" y="2"/>
                    </a:lnTo>
                    <a:lnTo>
                      <a:pt x="61" y="4"/>
                    </a:lnTo>
                    <a:lnTo>
                      <a:pt x="47" y="8"/>
                    </a:lnTo>
                    <a:lnTo>
                      <a:pt x="32" y="14"/>
                    </a:lnTo>
                    <a:lnTo>
                      <a:pt x="19" y="20"/>
                    </a:lnTo>
                    <a:lnTo>
                      <a:pt x="9" y="27"/>
                    </a:lnTo>
                    <a:lnTo>
                      <a:pt x="5" y="30"/>
                    </a:lnTo>
                    <a:lnTo>
                      <a:pt x="2" y="34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8" y="53"/>
                    </a:lnTo>
                    <a:lnTo>
                      <a:pt x="17" y="59"/>
                    </a:lnTo>
                    <a:lnTo>
                      <a:pt x="17" y="59"/>
                    </a:lnTo>
                    <a:lnTo>
                      <a:pt x="22" y="67"/>
                    </a:lnTo>
                    <a:lnTo>
                      <a:pt x="28" y="80"/>
                    </a:lnTo>
                    <a:lnTo>
                      <a:pt x="39" y="111"/>
                    </a:lnTo>
                    <a:lnTo>
                      <a:pt x="45" y="127"/>
                    </a:lnTo>
                    <a:lnTo>
                      <a:pt x="52" y="141"/>
                    </a:lnTo>
                    <a:lnTo>
                      <a:pt x="59" y="152"/>
                    </a:lnTo>
                    <a:lnTo>
                      <a:pt x="62" y="156"/>
                    </a:lnTo>
                    <a:lnTo>
                      <a:pt x="66" y="158"/>
                    </a:lnTo>
                    <a:lnTo>
                      <a:pt x="66" y="158"/>
                    </a:lnTo>
                    <a:lnTo>
                      <a:pt x="66" y="156"/>
                    </a:lnTo>
                    <a:lnTo>
                      <a:pt x="68" y="153"/>
                    </a:lnTo>
                    <a:lnTo>
                      <a:pt x="72" y="150"/>
                    </a:lnTo>
                    <a:lnTo>
                      <a:pt x="82" y="148"/>
                    </a:lnTo>
                    <a:lnTo>
                      <a:pt x="92" y="144"/>
                    </a:lnTo>
                    <a:lnTo>
                      <a:pt x="114" y="141"/>
                    </a:lnTo>
                    <a:lnTo>
                      <a:pt x="132" y="140"/>
                    </a:lnTo>
                    <a:lnTo>
                      <a:pt x="132" y="140"/>
                    </a:lnTo>
                    <a:lnTo>
                      <a:pt x="135" y="140"/>
                    </a:lnTo>
                    <a:lnTo>
                      <a:pt x="137" y="141"/>
                    </a:lnTo>
                    <a:lnTo>
                      <a:pt x="140" y="145"/>
                    </a:lnTo>
                    <a:lnTo>
                      <a:pt x="145" y="149"/>
                    </a:lnTo>
                    <a:lnTo>
                      <a:pt x="147" y="150"/>
                    </a:lnTo>
                    <a:lnTo>
                      <a:pt x="150" y="150"/>
                    </a:lnTo>
                    <a:lnTo>
                      <a:pt x="150" y="150"/>
                    </a:lnTo>
                    <a:lnTo>
                      <a:pt x="155" y="149"/>
                    </a:lnTo>
                    <a:lnTo>
                      <a:pt x="160" y="146"/>
                    </a:lnTo>
                    <a:lnTo>
                      <a:pt x="168" y="140"/>
                    </a:lnTo>
                    <a:lnTo>
                      <a:pt x="168" y="140"/>
                    </a:lnTo>
                    <a:lnTo>
                      <a:pt x="173" y="144"/>
                    </a:lnTo>
                    <a:lnTo>
                      <a:pt x="177" y="148"/>
                    </a:lnTo>
                    <a:lnTo>
                      <a:pt x="182" y="150"/>
                    </a:lnTo>
                    <a:lnTo>
                      <a:pt x="190" y="150"/>
                    </a:lnTo>
                    <a:lnTo>
                      <a:pt x="190" y="150"/>
                    </a:lnTo>
                    <a:lnTo>
                      <a:pt x="194" y="150"/>
                    </a:lnTo>
                    <a:lnTo>
                      <a:pt x="198" y="149"/>
                    </a:lnTo>
                    <a:lnTo>
                      <a:pt x="201" y="146"/>
                    </a:lnTo>
                    <a:lnTo>
                      <a:pt x="205" y="144"/>
                    </a:lnTo>
                    <a:lnTo>
                      <a:pt x="209" y="137"/>
                    </a:lnTo>
                    <a:lnTo>
                      <a:pt x="213" y="130"/>
                    </a:lnTo>
                    <a:lnTo>
                      <a:pt x="216" y="122"/>
                    </a:lnTo>
                    <a:lnTo>
                      <a:pt x="220" y="117"/>
                    </a:lnTo>
                    <a:lnTo>
                      <a:pt x="224" y="112"/>
                    </a:lnTo>
                    <a:lnTo>
                      <a:pt x="228" y="111"/>
                    </a:lnTo>
                    <a:lnTo>
                      <a:pt x="230" y="110"/>
                    </a:lnTo>
                    <a:lnTo>
                      <a:pt x="230" y="110"/>
                    </a:lnTo>
                    <a:lnTo>
                      <a:pt x="227" y="103"/>
                    </a:lnTo>
                    <a:lnTo>
                      <a:pt x="227" y="10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1" name="Freeform 127"/>
              <p:cNvSpPr>
                <a:spLocks/>
              </p:cNvSpPr>
              <p:nvPr/>
            </p:nvSpPr>
            <p:spPr bwMode="auto">
              <a:xfrm>
                <a:off x="5300910" y="6078666"/>
                <a:ext cx="128580" cy="81522"/>
              </a:xfrm>
              <a:custGeom>
                <a:avLst/>
                <a:gdLst/>
                <a:ahLst/>
                <a:cxnLst>
                  <a:cxn ang="0">
                    <a:pos x="110" y="132"/>
                  </a:cxn>
                  <a:cxn ang="0">
                    <a:pos x="123" y="142"/>
                  </a:cxn>
                  <a:cxn ang="0">
                    <a:pos x="128" y="144"/>
                  </a:cxn>
                  <a:cxn ang="0">
                    <a:pos x="138" y="140"/>
                  </a:cxn>
                  <a:cxn ang="0">
                    <a:pos x="142" y="133"/>
                  </a:cxn>
                  <a:cxn ang="0">
                    <a:pos x="146" y="122"/>
                  </a:cxn>
                  <a:cxn ang="0">
                    <a:pos x="147" y="107"/>
                  </a:cxn>
                  <a:cxn ang="0">
                    <a:pos x="142" y="87"/>
                  </a:cxn>
                  <a:cxn ang="0">
                    <a:pos x="139" y="70"/>
                  </a:cxn>
                  <a:cxn ang="0">
                    <a:pos x="139" y="66"/>
                  </a:cxn>
                  <a:cxn ang="0">
                    <a:pos x="144" y="57"/>
                  </a:cxn>
                  <a:cxn ang="0">
                    <a:pos x="161" y="48"/>
                  </a:cxn>
                  <a:cxn ang="0">
                    <a:pos x="182" y="41"/>
                  </a:cxn>
                  <a:cxn ang="0">
                    <a:pos x="205" y="36"/>
                  </a:cxn>
                  <a:cxn ang="0">
                    <a:pos x="199" y="22"/>
                  </a:cxn>
                  <a:cxn ang="0">
                    <a:pos x="191" y="10"/>
                  </a:cxn>
                  <a:cxn ang="0">
                    <a:pos x="179" y="3"/>
                  </a:cxn>
                  <a:cxn ang="0">
                    <a:pos x="164" y="0"/>
                  </a:cxn>
                  <a:cxn ang="0">
                    <a:pos x="162" y="1"/>
                  </a:cxn>
                  <a:cxn ang="0">
                    <a:pos x="154" y="7"/>
                  </a:cxn>
                  <a:cxn ang="0">
                    <a:pos x="147" y="20"/>
                  </a:cxn>
                  <a:cxn ang="0">
                    <a:pos x="139" y="34"/>
                  </a:cxn>
                  <a:cxn ang="0">
                    <a:pos x="132" y="39"/>
                  </a:cxn>
                  <a:cxn ang="0">
                    <a:pos x="124" y="40"/>
                  </a:cxn>
                  <a:cxn ang="0">
                    <a:pos x="116" y="40"/>
                  </a:cxn>
                  <a:cxn ang="0">
                    <a:pos x="107" y="34"/>
                  </a:cxn>
                  <a:cxn ang="0">
                    <a:pos x="102" y="30"/>
                  </a:cxn>
                  <a:cxn ang="0">
                    <a:pos x="89" y="39"/>
                  </a:cxn>
                  <a:cxn ang="0">
                    <a:pos x="84" y="40"/>
                  </a:cxn>
                  <a:cxn ang="0">
                    <a:pos x="79" y="39"/>
                  </a:cxn>
                  <a:cxn ang="0">
                    <a:pos x="71" y="31"/>
                  </a:cxn>
                  <a:cxn ang="0">
                    <a:pos x="66" y="30"/>
                  </a:cxn>
                  <a:cxn ang="0">
                    <a:pos x="48" y="31"/>
                  </a:cxn>
                  <a:cxn ang="0">
                    <a:pos x="16" y="38"/>
                  </a:cxn>
                  <a:cxn ang="0">
                    <a:pos x="2" y="43"/>
                  </a:cxn>
                  <a:cxn ang="0">
                    <a:pos x="0" y="48"/>
                  </a:cxn>
                  <a:cxn ang="0">
                    <a:pos x="1" y="54"/>
                  </a:cxn>
                  <a:cxn ang="0">
                    <a:pos x="6" y="65"/>
                  </a:cxn>
                  <a:cxn ang="0">
                    <a:pos x="18" y="78"/>
                  </a:cxn>
                  <a:cxn ang="0">
                    <a:pos x="21" y="88"/>
                  </a:cxn>
                  <a:cxn ang="0">
                    <a:pos x="21" y="91"/>
                  </a:cxn>
                  <a:cxn ang="0">
                    <a:pos x="16" y="97"/>
                  </a:cxn>
                  <a:cxn ang="0">
                    <a:pos x="11" y="104"/>
                  </a:cxn>
                  <a:cxn ang="0">
                    <a:pos x="10" y="107"/>
                  </a:cxn>
                  <a:cxn ang="0">
                    <a:pos x="13" y="116"/>
                  </a:cxn>
                  <a:cxn ang="0">
                    <a:pos x="21" y="124"/>
                  </a:cxn>
                  <a:cxn ang="0">
                    <a:pos x="33" y="129"/>
                  </a:cxn>
                  <a:cxn ang="0">
                    <a:pos x="62" y="134"/>
                  </a:cxn>
                  <a:cxn ang="0">
                    <a:pos x="102" y="135"/>
                  </a:cxn>
                  <a:cxn ang="0">
                    <a:pos x="110" y="132"/>
                  </a:cxn>
                </a:cxnLst>
                <a:rect l="0" t="0" r="r" b="b"/>
                <a:pathLst>
                  <a:path w="205" h="144">
                    <a:moveTo>
                      <a:pt x="110" y="132"/>
                    </a:moveTo>
                    <a:lnTo>
                      <a:pt x="110" y="132"/>
                    </a:lnTo>
                    <a:lnTo>
                      <a:pt x="117" y="139"/>
                    </a:lnTo>
                    <a:lnTo>
                      <a:pt x="123" y="142"/>
                    </a:lnTo>
                    <a:lnTo>
                      <a:pt x="128" y="144"/>
                    </a:lnTo>
                    <a:lnTo>
                      <a:pt x="128" y="144"/>
                    </a:lnTo>
                    <a:lnTo>
                      <a:pt x="133" y="142"/>
                    </a:lnTo>
                    <a:lnTo>
                      <a:pt x="138" y="140"/>
                    </a:lnTo>
                    <a:lnTo>
                      <a:pt x="140" y="138"/>
                    </a:lnTo>
                    <a:lnTo>
                      <a:pt x="142" y="133"/>
                    </a:lnTo>
                    <a:lnTo>
                      <a:pt x="144" y="127"/>
                    </a:lnTo>
                    <a:lnTo>
                      <a:pt x="146" y="122"/>
                    </a:lnTo>
                    <a:lnTo>
                      <a:pt x="147" y="107"/>
                    </a:lnTo>
                    <a:lnTo>
                      <a:pt x="147" y="107"/>
                    </a:lnTo>
                    <a:lnTo>
                      <a:pt x="144" y="96"/>
                    </a:lnTo>
                    <a:lnTo>
                      <a:pt x="142" y="87"/>
                    </a:lnTo>
                    <a:lnTo>
                      <a:pt x="140" y="78"/>
                    </a:lnTo>
                    <a:lnTo>
                      <a:pt x="139" y="70"/>
                    </a:lnTo>
                    <a:lnTo>
                      <a:pt x="139" y="70"/>
                    </a:lnTo>
                    <a:lnTo>
                      <a:pt x="139" y="66"/>
                    </a:lnTo>
                    <a:lnTo>
                      <a:pt x="140" y="63"/>
                    </a:lnTo>
                    <a:lnTo>
                      <a:pt x="144" y="57"/>
                    </a:lnTo>
                    <a:lnTo>
                      <a:pt x="151" y="51"/>
                    </a:lnTo>
                    <a:lnTo>
                      <a:pt x="161" y="48"/>
                    </a:lnTo>
                    <a:lnTo>
                      <a:pt x="171" y="43"/>
                    </a:lnTo>
                    <a:lnTo>
                      <a:pt x="182" y="41"/>
                    </a:lnTo>
                    <a:lnTo>
                      <a:pt x="194" y="39"/>
                    </a:lnTo>
                    <a:lnTo>
                      <a:pt x="205" y="36"/>
                    </a:lnTo>
                    <a:lnTo>
                      <a:pt x="205" y="36"/>
                    </a:lnTo>
                    <a:lnTo>
                      <a:pt x="199" y="22"/>
                    </a:lnTo>
                    <a:lnTo>
                      <a:pt x="195" y="16"/>
                    </a:lnTo>
                    <a:lnTo>
                      <a:pt x="191" y="10"/>
                    </a:lnTo>
                    <a:lnTo>
                      <a:pt x="185" y="5"/>
                    </a:lnTo>
                    <a:lnTo>
                      <a:pt x="179" y="3"/>
                    </a:lnTo>
                    <a:lnTo>
                      <a:pt x="172" y="1"/>
                    </a:lnTo>
                    <a:lnTo>
                      <a:pt x="164" y="0"/>
                    </a:lnTo>
                    <a:lnTo>
                      <a:pt x="164" y="0"/>
                    </a:lnTo>
                    <a:lnTo>
                      <a:pt x="162" y="1"/>
                    </a:lnTo>
                    <a:lnTo>
                      <a:pt x="158" y="2"/>
                    </a:lnTo>
                    <a:lnTo>
                      <a:pt x="154" y="7"/>
                    </a:lnTo>
                    <a:lnTo>
                      <a:pt x="150" y="12"/>
                    </a:lnTo>
                    <a:lnTo>
                      <a:pt x="147" y="20"/>
                    </a:lnTo>
                    <a:lnTo>
                      <a:pt x="143" y="27"/>
                    </a:lnTo>
                    <a:lnTo>
                      <a:pt x="139" y="34"/>
                    </a:lnTo>
                    <a:lnTo>
                      <a:pt x="135" y="36"/>
                    </a:lnTo>
                    <a:lnTo>
                      <a:pt x="132" y="39"/>
                    </a:lnTo>
                    <a:lnTo>
                      <a:pt x="128" y="40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16" y="40"/>
                    </a:lnTo>
                    <a:lnTo>
                      <a:pt x="111" y="38"/>
                    </a:lnTo>
                    <a:lnTo>
                      <a:pt x="107" y="34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94" y="36"/>
                    </a:lnTo>
                    <a:lnTo>
                      <a:pt x="89" y="39"/>
                    </a:lnTo>
                    <a:lnTo>
                      <a:pt x="84" y="40"/>
                    </a:lnTo>
                    <a:lnTo>
                      <a:pt x="84" y="40"/>
                    </a:lnTo>
                    <a:lnTo>
                      <a:pt x="81" y="40"/>
                    </a:lnTo>
                    <a:lnTo>
                      <a:pt x="79" y="39"/>
                    </a:lnTo>
                    <a:lnTo>
                      <a:pt x="74" y="35"/>
                    </a:lnTo>
                    <a:lnTo>
                      <a:pt x="71" y="31"/>
                    </a:lnTo>
                    <a:lnTo>
                      <a:pt x="69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48" y="31"/>
                    </a:lnTo>
                    <a:lnTo>
                      <a:pt x="26" y="34"/>
                    </a:lnTo>
                    <a:lnTo>
                      <a:pt x="16" y="38"/>
                    </a:lnTo>
                    <a:lnTo>
                      <a:pt x="6" y="40"/>
                    </a:lnTo>
                    <a:lnTo>
                      <a:pt x="2" y="43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" y="54"/>
                    </a:lnTo>
                    <a:lnTo>
                      <a:pt x="3" y="60"/>
                    </a:lnTo>
                    <a:lnTo>
                      <a:pt x="6" y="65"/>
                    </a:lnTo>
                    <a:lnTo>
                      <a:pt x="11" y="70"/>
                    </a:lnTo>
                    <a:lnTo>
                      <a:pt x="18" y="78"/>
                    </a:lnTo>
                    <a:lnTo>
                      <a:pt x="20" y="84"/>
                    </a:lnTo>
                    <a:lnTo>
                      <a:pt x="21" y="88"/>
                    </a:lnTo>
                    <a:lnTo>
                      <a:pt x="21" y="88"/>
                    </a:lnTo>
                    <a:lnTo>
                      <a:pt x="21" y="91"/>
                    </a:lnTo>
                    <a:lnTo>
                      <a:pt x="20" y="93"/>
                    </a:lnTo>
                    <a:lnTo>
                      <a:pt x="16" y="97"/>
                    </a:lnTo>
                    <a:lnTo>
                      <a:pt x="12" y="101"/>
                    </a:lnTo>
                    <a:lnTo>
                      <a:pt x="11" y="104"/>
                    </a:lnTo>
                    <a:lnTo>
                      <a:pt x="10" y="107"/>
                    </a:lnTo>
                    <a:lnTo>
                      <a:pt x="10" y="107"/>
                    </a:lnTo>
                    <a:lnTo>
                      <a:pt x="11" y="111"/>
                    </a:lnTo>
                    <a:lnTo>
                      <a:pt x="13" y="116"/>
                    </a:lnTo>
                    <a:lnTo>
                      <a:pt x="17" y="120"/>
                    </a:lnTo>
                    <a:lnTo>
                      <a:pt x="21" y="124"/>
                    </a:lnTo>
                    <a:lnTo>
                      <a:pt x="26" y="126"/>
                    </a:lnTo>
                    <a:lnTo>
                      <a:pt x="33" y="129"/>
                    </a:lnTo>
                    <a:lnTo>
                      <a:pt x="47" y="132"/>
                    </a:lnTo>
                    <a:lnTo>
                      <a:pt x="62" y="134"/>
                    </a:lnTo>
                    <a:lnTo>
                      <a:pt x="77" y="135"/>
                    </a:lnTo>
                    <a:lnTo>
                      <a:pt x="102" y="135"/>
                    </a:lnTo>
                    <a:lnTo>
                      <a:pt x="102" y="135"/>
                    </a:lnTo>
                    <a:lnTo>
                      <a:pt x="110" y="132"/>
                    </a:lnTo>
                    <a:lnTo>
                      <a:pt x="110" y="13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2" name="Freeform 128"/>
              <p:cNvSpPr>
                <a:spLocks/>
              </p:cNvSpPr>
              <p:nvPr/>
            </p:nvSpPr>
            <p:spPr bwMode="auto">
              <a:xfrm>
                <a:off x="6389477" y="5269106"/>
                <a:ext cx="205979" cy="224186"/>
              </a:xfrm>
              <a:custGeom>
                <a:avLst/>
                <a:gdLst/>
                <a:ahLst/>
                <a:cxnLst>
                  <a:cxn ang="0">
                    <a:pos x="162" y="395"/>
                  </a:cxn>
                  <a:cxn ang="0">
                    <a:pos x="183" y="395"/>
                  </a:cxn>
                  <a:cxn ang="0">
                    <a:pos x="220" y="379"/>
                  </a:cxn>
                  <a:cxn ang="0">
                    <a:pos x="251" y="356"/>
                  </a:cxn>
                  <a:cxn ang="0">
                    <a:pos x="231" y="347"/>
                  </a:cxn>
                  <a:cxn ang="0">
                    <a:pos x="224" y="330"/>
                  </a:cxn>
                  <a:cxn ang="0">
                    <a:pos x="224" y="319"/>
                  </a:cxn>
                  <a:cxn ang="0">
                    <a:pos x="230" y="307"/>
                  </a:cxn>
                  <a:cxn ang="0">
                    <a:pos x="263" y="290"/>
                  </a:cxn>
                  <a:cxn ang="0">
                    <a:pos x="280" y="283"/>
                  </a:cxn>
                  <a:cxn ang="0">
                    <a:pos x="290" y="252"/>
                  </a:cxn>
                  <a:cxn ang="0">
                    <a:pos x="301" y="203"/>
                  </a:cxn>
                  <a:cxn ang="0">
                    <a:pos x="314" y="128"/>
                  </a:cxn>
                  <a:cxn ang="0">
                    <a:pos x="330" y="74"/>
                  </a:cxn>
                  <a:cxn ang="0">
                    <a:pos x="304" y="55"/>
                  </a:cxn>
                  <a:cxn ang="0">
                    <a:pos x="237" y="9"/>
                  </a:cxn>
                  <a:cxn ang="0">
                    <a:pos x="209" y="0"/>
                  </a:cxn>
                  <a:cxn ang="0">
                    <a:pos x="194" y="5"/>
                  </a:cxn>
                  <a:cxn ang="0">
                    <a:pos x="178" y="24"/>
                  </a:cxn>
                  <a:cxn ang="0">
                    <a:pos x="159" y="73"/>
                  </a:cxn>
                  <a:cxn ang="0">
                    <a:pos x="145" y="97"/>
                  </a:cxn>
                  <a:cxn ang="0">
                    <a:pos x="122" y="106"/>
                  </a:cxn>
                  <a:cxn ang="0">
                    <a:pos x="113" y="104"/>
                  </a:cxn>
                  <a:cxn ang="0">
                    <a:pos x="106" y="97"/>
                  </a:cxn>
                  <a:cxn ang="0">
                    <a:pos x="95" y="91"/>
                  </a:cxn>
                  <a:cxn ang="0">
                    <a:pos x="79" y="98"/>
                  </a:cxn>
                  <a:cxn ang="0">
                    <a:pos x="67" y="106"/>
                  </a:cxn>
                  <a:cxn ang="0">
                    <a:pos x="62" y="120"/>
                  </a:cxn>
                  <a:cxn ang="0">
                    <a:pos x="57" y="165"/>
                  </a:cxn>
                  <a:cxn ang="0">
                    <a:pos x="54" y="179"/>
                  </a:cxn>
                  <a:cxn ang="0">
                    <a:pos x="37" y="196"/>
                  </a:cxn>
                  <a:cxn ang="0">
                    <a:pos x="17" y="212"/>
                  </a:cxn>
                  <a:cxn ang="0">
                    <a:pos x="9" y="228"/>
                  </a:cxn>
                  <a:cxn ang="0">
                    <a:pos x="7" y="242"/>
                  </a:cxn>
                  <a:cxn ang="0">
                    <a:pos x="9" y="274"/>
                  </a:cxn>
                  <a:cxn ang="0">
                    <a:pos x="6" y="289"/>
                  </a:cxn>
                  <a:cxn ang="0">
                    <a:pos x="0" y="297"/>
                  </a:cxn>
                  <a:cxn ang="0">
                    <a:pos x="1" y="306"/>
                  </a:cxn>
                  <a:cxn ang="0">
                    <a:pos x="17" y="324"/>
                  </a:cxn>
                  <a:cxn ang="0">
                    <a:pos x="40" y="330"/>
                  </a:cxn>
                  <a:cxn ang="0">
                    <a:pos x="55" y="330"/>
                  </a:cxn>
                  <a:cxn ang="0">
                    <a:pos x="85" y="335"/>
                  </a:cxn>
                  <a:cxn ang="0">
                    <a:pos x="107" y="330"/>
                  </a:cxn>
                  <a:cxn ang="0">
                    <a:pos x="102" y="320"/>
                  </a:cxn>
                  <a:cxn ang="0">
                    <a:pos x="100" y="309"/>
                  </a:cxn>
                  <a:cxn ang="0">
                    <a:pos x="108" y="299"/>
                  </a:cxn>
                  <a:cxn ang="0">
                    <a:pos x="143" y="294"/>
                  </a:cxn>
                  <a:cxn ang="0">
                    <a:pos x="143" y="315"/>
                  </a:cxn>
                  <a:cxn ang="0">
                    <a:pos x="127" y="340"/>
                  </a:cxn>
                  <a:cxn ang="0">
                    <a:pos x="125" y="349"/>
                  </a:cxn>
                  <a:cxn ang="0">
                    <a:pos x="158" y="349"/>
                  </a:cxn>
                  <a:cxn ang="0">
                    <a:pos x="152" y="365"/>
                  </a:cxn>
                  <a:cxn ang="0">
                    <a:pos x="137" y="375"/>
                  </a:cxn>
                  <a:cxn ang="0">
                    <a:pos x="125" y="394"/>
                  </a:cxn>
                  <a:cxn ang="0">
                    <a:pos x="133" y="397"/>
                  </a:cxn>
                  <a:cxn ang="0">
                    <a:pos x="151" y="394"/>
                  </a:cxn>
                  <a:cxn ang="0">
                    <a:pos x="154" y="394"/>
                  </a:cxn>
                </a:cxnLst>
                <a:rect l="0" t="0" r="r" b="b"/>
                <a:pathLst>
                  <a:path w="330" h="397">
                    <a:moveTo>
                      <a:pt x="154" y="394"/>
                    </a:moveTo>
                    <a:lnTo>
                      <a:pt x="154" y="394"/>
                    </a:lnTo>
                    <a:lnTo>
                      <a:pt x="162" y="395"/>
                    </a:lnTo>
                    <a:lnTo>
                      <a:pt x="169" y="396"/>
                    </a:lnTo>
                    <a:lnTo>
                      <a:pt x="176" y="395"/>
                    </a:lnTo>
                    <a:lnTo>
                      <a:pt x="183" y="395"/>
                    </a:lnTo>
                    <a:lnTo>
                      <a:pt x="196" y="391"/>
                    </a:lnTo>
                    <a:lnTo>
                      <a:pt x="208" y="386"/>
                    </a:lnTo>
                    <a:lnTo>
                      <a:pt x="220" y="379"/>
                    </a:lnTo>
                    <a:lnTo>
                      <a:pt x="230" y="371"/>
                    </a:lnTo>
                    <a:lnTo>
                      <a:pt x="251" y="356"/>
                    </a:lnTo>
                    <a:lnTo>
                      <a:pt x="251" y="356"/>
                    </a:lnTo>
                    <a:lnTo>
                      <a:pt x="240" y="352"/>
                    </a:lnTo>
                    <a:lnTo>
                      <a:pt x="236" y="350"/>
                    </a:lnTo>
                    <a:lnTo>
                      <a:pt x="231" y="347"/>
                    </a:lnTo>
                    <a:lnTo>
                      <a:pt x="229" y="342"/>
                    </a:lnTo>
                    <a:lnTo>
                      <a:pt x="227" y="337"/>
                    </a:lnTo>
                    <a:lnTo>
                      <a:pt x="224" y="330"/>
                    </a:lnTo>
                    <a:lnTo>
                      <a:pt x="224" y="324"/>
                    </a:lnTo>
                    <a:lnTo>
                      <a:pt x="224" y="324"/>
                    </a:lnTo>
                    <a:lnTo>
                      <a:pt x="224" y="319"/>
                    </a:lnTo>
                    <a:lnTo>
                      <a:pt x="225" y="314"/>
                    </a:lnTo>
                    <a:lnTo>
                      <a:pt x="228" y="311"/>
                    </a:lnTo>
                    <a:lnTo>
                      <a:pt x="230" y="307"/>
                    </a:lnTo>
                    <a:lnTo>
                      <a:pt x="237" y="302"/>
                    </a:lnTo>
                    <a:lnTo>
                      <a:pt x="245" y="297"/>
                    </a:lnTo>
                    <a:lnTo>
                      <a:pt x="263" y="290"/>
                    </a:lnTo>
                    <a:lnTo>
                      <a:pt x="272" y="287"/>
                    </a:lnTo>
                    <a:lnTo>
                      <a:pt x="280" y="283"/>
                    </a:lnTo>
                    <a:lnTo>
                      <a:pt x="280" y="283"/>
                    </a:lnTo>
                    <a:lnTo>
                      <a:pt x="282" y="278"/>
                    </a:lnTo>
                    <a:lnTo>
                      <a:pt x="285" y="271"/>
                    </a:lnTo>
                    <a:lnTo>
                      <a:pt x="290" y="252"/>
                    </a:lnTo>
                    <a:lnTo>
                      <a:pt x="298" y="217"/>
                    </a:lnTo>
                    <a:lnTo>
                      <a:pt x="298" y="217"/>
                    </a:lnTo>
                    <a:lnTo>
                      <a:pt x="301" y="203"/>
                    </a:lnTo>
                    <a:lnTo>
                      <a:pt x="305" y="187"/>
                    </a:lnTo>
                    <a:lnTo>
                      <a:pt x="311" y="147"/>
                    </a:lnTo>
                    <a:lnTo>
                      <a:pt x="314" y="128"/>
                    </a:lnTo>
                    <a:lnTo>
                      <a:pt x="318" y="108"/>
                    </a:lnTo>
                    <a:lnTo>
                      <a:pt x="323" y="90"/>
                    </a:lnTo>
                    <a:lnTo>
                      <a:pt x="330" y="74"/>
                    </a:lnTo>
                    <a:lnTo>
                      <a:pt x="330" y="74"/>
                    </a:lnTo>
                    <a:lnTo>
                      <a:pt x="319" y="66"/>
                    </a:lnTo>
                    <a:lnTo>
                      <a:pt x="304" y="55"/>
                    </a:lnTo>
                    <a:lnTo>
                      <a:pt x="270" y="31"/>
                    </a:lnTo>
                    <a:lnTo>
                      <a:pt x="253" y="20"/>
                    </a:lnTo>
                    <a:lnTo>
                      <a:pt x="237" y="9"/>
                    </a:lnTo>
                    <a:lnTo>
                      <a:pt x="222" y="2"/>
                    </a:lnTo>
                    <a:lnTo>
                      <a:pt x="215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1" y="1"/>
                    </a:lnTo>
                    <a:lnTo>
                      <a:pt x="194" y="5"/>
                    </a:lnTo>
                    <a:lnTo>
                      <a:pt x="189" y="9"/>
                    </a:lnTo>
                    <a:lnTo>
                      <a:pt x="183" y="16"/>
                    </a:lnTo>
                    <a:lnTo>
                      <a:pt x="178" y="24"/>
                    </a:lnTo>
                    <a:lnTo>
                      <a:pt x="175" y="34"/>
                    </a:lnTo>
                    <a:lnTo>
                      <a:pt x="167" y="53"/>
                    </a:lnTo>
                    <a:lnTo>
                      <a:pt x="159" y="73"/>
                    </a:lnTo>
                    <a:lnTo>
                      <a:pt x="155" y="82"/>
                    </a:lnTo>
                    <a:lnTo>
                      <a:pt x="150" y="90"/>
                    </a:lnTo>
                    <a:lnTo>
                      <a:pt x="145" y="97"/>
                    </a:lnTo>
                    <a:lnTo>
                      <a:pt x="138" y="101"/>
                    </a:lnTo>
                    <a:lnTo>
                      <a:pt x="130" y="105"/>
                    </a:lnTo>
                    <a:lnTo>
                      <a:pt x="122" y="106"/>
                    </a:lnTo>
                    <a:lnTo>
                      <a:pt x="122" y="106"/>
                    </a:lnTo>
                    <a:lnTo>
                      <a:pt x="116" y="106"/>
                    </a:lnTo>
                    <a:lnTo>
                      <a:pt x="113" y="104"/>
                    </a:lnTo>
                    <a:lnTo>
                      <a:pt x="110" y="101"/>
                    </a:lnTo>
                    <a:lnTo>
                      <a:pt x="108" y="99"/>
                    </a:lnTo>
                    <a:lnTo>
                      <a:pt x="106" y="97"/>
                    </a:lnTo>
                    <a:lnTo>
                      <a:pt x="104" y="93"/>
                    </a:lnTo>
                    <a:lnTo>
                      <a:pt x="100" y="92"/>
                    </a:lnTo>
                    <a:lnTo>
                      <a:pt x="95" y="91"/>
                    </a:lnTo>
                    <a:lnTo>
                      <a:pt x="95" y="91"/>
                    </a:lnTo>
                    <a:lnTo>
                      <a:pt x="90" y="93"/>
                    </a:lnTo>
                    <a:lnTo>
                      <a:pt x="79" y="98"/>
                    </a:lnTo>
                    <a:lnTo>
                      <a:pt x="70" y="103"/>
                    </a:lnTo>
                    <a:lnTo>
                      <a:pt x="68" y="105"/>
                    </a:lnTo>
                    <a:lnTo>
                      <a:pt x="67" y="106"/>
                    </a:lnTo>
                    <a:lnTo>
                      <a:pt x="67" y="106"/>
                    </a:lnTo>
                    <a:lnTo>
                      <a:pt x="64" y="113"/>
                    </a:lnTo>
                    <a:lnTo>
                      <a:pt x="62" y="120"/>
                    </a:lnTo>
                    <a:lnTo>
                      <a:pt x="61" y="137"/>
                    </a:lnTo>
                    <a:lnTo>
                      <a:pt x="60" y="156"/>
                    </a:lnTo>
                    <a:lnTo>
                      <a:pt x="57" y="165"/>
                    </a:lnTo>
                    <a:lnTo>
                      <a:pt x="55" y="173"/>
                    </a:lnTo>
                    <a:lnTo>
                      <a:pt x="55" y="173"/>
                    </a:lnTo>
                    <a:lnTo>
                      <a:pt x="54" y="179"/>
                    </a:lnTo>
                    <a:lnTo>
                      <a:pt x="52" y="182"/>
                    </a:lnTo>
                    <a:lnTo>
                      <a:pt x="45" y="190"/>
                    </a:lnTo>
                    <a:lnTo>
                      <a:pt x="37" y="196"/>
                    </a:lnTo>
                    <a:lnTo>
                      <a:pt x="29" y="202"/>
                    </a:lnTo>
                    <a:lnTo>
                      <a:pt x="21" y="208"/>
                    </a:lnTo>
                    <a:lnTo>
                      <a:pt x="17" y="212"/>
                    </a:lnTo>
                    <a:lnTo>
                      <a:pt x="14" y="217"/>
                    </a:lnTo>
                    <a:lnTo>
                      <a:pt x="11" y="222"/>
                    </a:lnTo>
                    <a:lnTo>
                      <a:pt x="9" y="228"/>
                    </a:lnTo>
                    <a:lnTo>
                      <a:pt x="8" y="235"/>
                    </a:lnTo>
                    <a:lnTo>
                      <a:pt x="7" y="242"/>
                    </a:lnTo>
                    <a:lnTo>
                      <a:pt x="7" y="242"/>
                    </a:lnTo>
                    <a:lnTo>
                      <a:pt x="8" y="252"/>
                    </a:lnTo>
                    <a:lnTo>
                      <a:pt x="9" y="263"/>
                    </a:lnTo>
                    <a:lnTo>
                      <a:pt x="9" y="274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6" y="289"/>
                    </a:lnTo>
                    <a:lnTo>
                      <a:pt x="3" y="292"/>
                    </a:lnTo>
                    <a:lnTo>
                      <a:pt x="1" y="295"/>
                    </a:lnTo>
                    <a:lnTo>
                      <a:pt x="0" y="297"/>
                    </a:lnTo>
                    <a:lnTo>
                      <a:pt x="0" y="297"/>
                    </a:lnTo>
                    <a:lnTo>
                      <a:pt x="1" y="302"/>
                    </a:lnTo>
                    <a:lnTo>
                      <a:pt x="1" y="306"/>
                    </a:lnTo>
                    <a:lnTo>
                      <a:pt x="6" y="313"/>
                    </a:lnTo>
                    <a:lnTo>
                      <a:pt x="10" y="319"/>
                    </a:lnTo>
                    <a:lnTo>
                      <a:pt x="17" y="324"/>
                    </a:lnTo>
                    <a:lnTo>
                      <a:pt x="25" y="327"/>
                    </a:lnTo>
                    <a:lnTo>
                      <a:pt x="33" y="329"/>
                    </a:lnTo>
                    <a:lnTo>
                      <a:pt x="40" y="330"/>
                    </a:lnTo>
                    <a:lnTo>
                      <a:pt x="48" y="330"/>
                    </a:lnTo>
                    <a:lnTo>
                      <a:pt x="48" y="330"/>
                    </a:lnTo>
                    <a:lnTo>
                      <a:pt x="55" y="330"/>
                    </a:lnTo>
                    <a:lnTo>
                      <a:pt x="62" y="332"/>
                    </a:lnTo>
                    <a:lnTo>
                      <a:pt x="77" y="335"/>
                    </a:lnTo>
                    <a:lnTo>
                      <a:pt x="85" y="335"/>
                    </a:lnTo>
                    <a:lnTo>
                      <a:pt x="92" y="335"/>
                    </a:lnTo>
                    <a:lnTo>
                      <a:pt x="100" y="334"/>
                    </a:lnTo>
                    <a:lnTo>
                      <a:pt x="107" y="330"/>
                    </a:lnTo>
                    <a:lnTo>
                      <a:pt x="107" y="330"/>
                    </a:lnTo>
                    <a:lnTo>
                      <a:pt x="105" y="325"/>
                    </a:lnTo>
                    <a:lnTo>
                      <a:pt x="102" y="320"/>
                    </a:lnTo>
                    <a:lnTo>
                      <a:pt x="100" y="315"/>
                    </a:lnTo>
                    <a:lnTo>
                      <a:pt x="100" y="309"/>
                    </a:lnTo>
                    <a:lnTo>
                      <a:pt x="100" y="309"/>
                    </a:lnTo>
                    <a:lnTo>
                      <a:pt x="100" y="306"/>
                    </a:lnTo>
                    <a:lnTo>
                      <a:pt x="102" y="304"/>
                    </a:lnTo>
                    <a:lnTo>
                      <a:pt x="108" y="299"/>
                    </a:lnTo>
                    <a:lnTo>
                      <a:pt x="122" y="294"/>
                    </a:lnTo>
                    <a:lnTo>
                      <a:pt x="122" y="294"/>
                    </a:lnTo>
                    <a:lnTo>
                      <a:pt x="143" y="294"/>
                    </a:lnTo>
                    <a:lnTo>
                      <a:pt x="143" y="315"/>
                    </a:lnTo>
                    <a:lnTo>
                      <a:pt x="143" y="315"/>
                    </a:lnTo>
                    <a:lnTo>
                      <a:pt x="143" y="315"/>
                    </a:lnTo>
                    <a:lnTo>
                      <a:pt x="136" y="324"/>
                    </a:lnTo>
                    <a:lnTo>
                      <a:pt x="130" y="332"/>
                    </a:lnTo>
                    <a:lnTo>
                      <a:pt x="127" y="340"/>
                    </a:lnTo>
                    <a:lnTo>
                      <a:pt x="125" y="344"/>
                    </a:lnTo>
                    <a:lnTo>
                      <a:pt x="125" y="349"/>
                    </a:lnTo>
                    <a:lnTo>
                      <a:pt x="125" y="349"/>
                    </a:lnTo>
                    <a:lnTo>
                      <a:pt x="158" y="349"/>
                    </a:lnTo>
                    <a:lnTo>
                      <a:pt x="158" y="349"/>
                    </a:lnTo>
                    <a:lnTo>
                      <a:pt x="158" y="349"/>
                    </a:lnTo>
                    <a:lnTo>
                      <a:pt x="158" y="356"/>
                    </a:lnTo>
                    <a:lnTo>
                      <a:pt x="155" y="362"/>
                    </a:lnTo>
                    <a:lnTo>
                      <a:pt x="152" y="365"/>
                    </a:lnTo>
                    <a:lnTo>
                      <a:pt x="147" y="370"/>
                    </a:lnTo>
                    <a:lnTo>
                      <a:pt x="141" y="372"/>
                    </a:lnTo>
                    <a:lnTo>
                      <a:pt x="137" y="375"/>
                    </a:lnTo>
                    <a:lnTo>
                      <a:pt x="125" y="379"/>
                    </a:lnTo>
                    <a:lnTo>
                      <a:pt x="125" y="379"/>
                    </a:lnTo>
                    <a:lnTo>
                      <a:pt x="125" y="394"/>
                    </a:lnTo>
                    <a:lnTo>
                      <a:pt x="125" y="394"/>
                    </a:lnTo>
                    <a:lnTo>
                      <a:pt x="125" y="394"/>
                    </a:lnTo>
                    <a:lnTo>
                      <a:pt x="133" y="397"/>
                    </a:lnTo>
                    <a:lnTo>
                      <a:pt x="139" y="397"/>
                    </a:lnTo>
                    <a:lnTo>
                      <a:pt x="144" y="396"/>
                    </a:lnTo>
                    <a:lnTo>
                      <a:pt x="151" y="394"/>
                    </a:lnTo>
                    <a:lnTo>
                      <a:pt x="151" y="394"/>
                    </a:lnTo>
                    <a:lnTo>
                      <a:pt x="154" y="394"/>
                    </a:lnTo>
                    <a:lnTo>
                      <a:pt x="154" y="39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3" name="Freeform 129"/>
              <p:cNvSpPr>
                <a:spLocks/>
              </p:cNvSpPr>
              <p:nvPr/>
            </p:nvSpPr>
            <p:spPr bwMode="auto">
              <a:xfrm>
                <a:off x="8222063" y="4698451"/>
                <a:ext cx="778974" cy="946562"/>
              </a:xfrm>
              <a:custGeom>
                <a:avLst/>
                <a:gdLst/>
                <a:ahLst/>
                <a:cxnLst>
                  <a:cxn ang="0">
                    <a:pos x="68" y="588"/>
                  </a:cxn>
                  <a:cxn ang="0">
                    <a:pos x="26" y="625"/>
                  </a:cxn>
                  <a:cxn ang="0">
                    <a:pos x="28" y="675"/>
                  </a:cxn>
                  <a:cxn ang="0">
                    <a:pos x="3" y="730"/>
                  </a:cxn>
                  <a:cxn ang="0">
                    <a:pos x="36" y="776"/>
                  </a:cxn>
                  <a:cxn ang="0">
                    <a:pos x="37" y="848"/>
                  </a:cxn>
                  <a:cxn ang="0">
                    <a:pos x="174" y="912"/>
                  </a:cxn>
                  <a:cxn ang="0">
                    <a:pos x="227" y="997"/>
                  </a:cxn>
                  <a:cxn ang="0">
                    <a:pos x="201" y="1087"/>
                  </a:cxn>
                  <a:cxn ang="0">
                    <a:pos x="149" y="1191"/>
                  </a:cxn>
                  <a:cxn ang="0">
                    <a:pos x="110" y="1238"/>
                  </a:cxn>
                  <a:cxn ang="0">
                    <a:pos x="147" y="1334"/>
                  </a:cxn>
                  <a:cxn ang="0">
                    <a:pos x="186" y="1463"/>
                  </a:cxn>
                  <a:cxn ang="0">
                    <a:pos x="254" y="1415"/>
                  </a:cxn>
                  <a:cxn ang="0">
                    <a:pos x="286" y="1385"/>
                  </a:cxn>
                  <a:cxn ang="0">
                    <a:pos x="306" y="1365"/>
                  </a:cxn>
                  <a:cxn ang="0">
                    <a:pos x="366" y="1406"/>
                  </a:cxn>
                  <a:cxn ang="0">
                    <a:pos x="435" y="1392"/>
                  </a:cxn>
                  <a:cxn ang="0">
                    <a:pos x="460" y="1496"/>
                  </a:cxn>
                  <a:cxn ang="0">
                    <a:pos x="462" y="1602"/>
                  </a:cxn>
                  <a:cxn ang="0">
                    <a:pos x="593" y="1622"/>
                  </a:cxn>
                  <a:cxn ang="0">
                    <a:pos x="677" y="1584"/>
                  </a:cxn>
                  <a:cxn ang="0">
                    <a:pos x="778" y="1518"/>
                  </a:cxn>
                  <a:cxn ang="0">
                    <a:pos x="1003" y="1555"/>
                  </a:cxn>
                  <a:cxn ang="0">
                    <a:pos x="1036" y="1610"/>
                  </a:cxn>
                  <a:cxn ang="0">
                    <a:pos x="1083" y="1618"/>
                  </a:cxn>
                  <a:cxn ang="0">
                    <a:pos x="1202" y="1663"/>
                  </a:cxn>
                  <a:cxn ang="0">
                    <a:pos x="1220" y="1595"/>
                  </a:cxn>
                  <a:cxn ang="0">
                    <a:pos x="1188" y="1534"/>
                  </a:cxn>
                  <a:cxn ang="0">
                    <a:pos x="1196" y="1484"/>
                  </a:cxn>
                  <a:cxn ang="0">
                    <a:pos x="1205" y="1419"/>
                  </a:cxn>
                  <a:cxn ang="0">
                    <a:pos x="1120" y="1334"/>
                  </a:cxn>
                  <a:cxn ang="0">
                    <a:pos x="1130" y="1265"/>
                  </a:cxn>
                  <a:cxn ang="0">
                    <a:pos x="1172" y="1207"/>
                  </a:cxn>
                  <a:cxn ang="0">
                    <a:pos x="1201" y="1148"/>
                  </a:cxn>
                  <a:cxn ang="0">
                    <a:pos x="1194" y="1088"/>
                  </a:cxn>
                  <a:cxn ang="0">
                    <a:pos x="1204" y="1034"/>
                  </a:cxn>
                  <a:cxn ang="0">
                    <a:pos x="1161" y="965"/>
                  </a:cxn>
                  <a:cxn ang="0">
                    <a:pos x="1167" y="898"/>
                  </a:cxn>
                  <a:cxn ang="0">
                    <a:pos x="1199" y="829"/>
                  </a:cxn>
                  <a:cxn ang="0">
                    <a:pos x="1242" y="783"/>
                  </a:cxn>
                  <a:cxn ang="0">
                    <a:pos x="1145" y="768"/>
                  </a:cxn>
                  <a:cxn ang="0">
                    <a:pos x="1081" y="672"/>
                  </a:cxn>
                  <a:cxn ang="0">
                    <a:pos x="1107" y="593"/>
                  </a:cxn>
                  <a:cxn ang="0">
                    <a:pos x="1042" y="487"/>
                  </a:cxn>
                  <a:cxn ang="0">
                    <a:pos x="1039" y="419"/>
                  </a:cxn>
                  <a:cxn ang="0">
                    <a:pos x="1019" y="370"/>
                  </a:cxn>
                  <a:cxn ang="0">
                    <a:pos x="1035" y="243"/>
                  </a:cxn>
                  <a:cxn ang="0">
                    <a:pos x="932" y="3"/>
                  </a:cxn>
                  <a:cxn ang="0">
                    <a:pos x="896" y="44"/>
                  </a:cxn>
                  <a:cxn ang="0">
                    <a:pos x="845" y="42"/>
                  </a:cxn>
                  <a:cxn ang="0">
                    <a:pos x="778" y="56"/>
                  </a:cxn>
                  <a:cxn ang="0">
                    <a:pos x="676" y="38"/>
                  </a:cxn>
                  <a:cxn ang="0">
                    <a:pos x="628" y="44"/>
                  </a:cxn>
                  <a:cxn ang="0">
                    <a:pos x="583" y="6"/>
                  </a:cxn>
                  <a:cxn ang="0">
                    <a:pos x="537" y="43"/>
                  </a:cxn>
                  <a:cxn ang="0">
                    <a:pos x="432" y="77"/>
                  </a:cxn>
                  <a:cxn ang="0">
                    <a:pos x="310" y="235"/>
                  </a:cxn>
                  <a:cxn ang="0">
                    <a:pos x="262" y="276"/>
                  </a:cxn>
                  <a:cxn ang="0">
                    <a:pos x="165" y="419"/>
                  </a:cxn>
                </a:cxnLst>
                <a:rect l="0" t="0" r="r" b="b"/>
                <a:pathLst>
                  <a:path w="1249" h="1672">
                    <a:moveTo>
                      <a:pt x="165" y="419"/>
                    </a:moveTo>
                    <a:lnTo>
                      <a:pt x="165" y="419"/>
                    </a:lnTo>
                    <a:lnTo>
                      <a:pt x="152" y="442"/>
                    </a:lnTo>
                    <a:lnTo>
                      <a:pt x="140" y="464"/>
                    </a:lnTo>
                    <a:lnTo>
                      <a:pt x="114" y="502"/>
                    </a:lnTo>
                    <a:lnTo>
                      <a:pt x="103" y="520"/>
                    </a:lnTo>
                    <a:lnTo>
                      <a:pt x="91" y="540"/>
                    </a:lnTo>
                    <a:lnTo>
                      <a:pt x="80" y="562"/>
                    </a:lnTo>
                    <a:lnTo>
                      <a:pt x="69" y="585"/>
                    </a:lnTo>
                    <a:lnTo>
                      <a:pt x="69" y="585"/>
                    </a:lnTo>
                    <a:lnTo>
                      <a:pt x="68" y="588"/>
                    </a:lnTo>
                    <a:lnTo>
                      <a:pt x="66" y="591"/>
                    </a:lnTo>
                    <a:lnTo>
                      <a:pt x="60" y="595"/>
                    </a:lnTo>
                    <a:lnTo>
                      <a:pt x="52" y="599"/>
                    </a:lnTo>
                    <a:lnTo>
                      <a:pt x="45" y="602"/>
                    </a:lnTo>
                    <a:lnTo>
                      <a:pt x="37" y="606"/>
                    </a:lnTo>
                    <a:lnTo>
                      <a:pt x="31" y="610"/>
                    </a:lnTo>
                    <a:lnTo>
                      <a:pt x="29" y="614"/>
                    </a:lnTo>
                    <a:lnTo>
                      <a:pt x="27" y="617"/>
                    </a:lnTo>
                    <a:lnTo>
                      <a:pt x="26" y="621"/>
                    </a:lnTo>
                    <a:lnTo>
                      <a:pt x="26" y="625"/>
                    </a:lnTo>
                    <a:lnTo>
                      <a:pt x="26" y="625"/>
                    </a:lnTo>
                    <a:lnTo>
                      <a:pt x="27" y="629"/>
                    </a:lnTo>
                    <a:lnTo>
                      <a:pt x="28" y="632"/>
                    </a:lnTo>
                    <a:lnTo>
                      <a:pt x="33" y="638"/>
                    </a:lnTo>
                    <a:lnTo>
                      <a:pt x="38" y="645"/>
                    </a:lnTo>
                    <a:lnTo>
                      <a:pt x="40" y="649"/>
                    </a:lnTo>
                    <a:lnTo>
                      <a:pt x="41" y="654"/>
                    </a:lnTo>
                    <a:lnTo>
                      <a:pt x="41" y="654"/>
                    </a:lnTo>
                    <a:lnTo>
                      <a:pt x="40" y="659"/>
                    </a:lnTo>
                    <a:lnTo>
                      <a:pt x="38" y="662"/>
                    </a:lnTo>
                    <a:lnTo>
                      <a:pt x="34" y="669"/>
                    </a:lnTo>
                    <a:lnTo>
                      <a:pt x="28" y="675"/>
                    </a:lnTo>
                    <a:lnTo>
                      <a:pt x="20" y="682"/>
                    </a:lnTo>
                    <a:lnTo>
                      <a:pt x="13" y="688"/>
                    </a:lnTo>
                    <a:lnTo>
                      <a:pt x="6" y="697"/>
                    </a:lnTo>
                    <a:lnTo>
                      <a:pt x="4" y="700"/>
                    </a:lnTo>
                    <a:lnTo>
                      <a:pt x="2" y="706"/>
                    </a:lnTo>
                    <a:lnTo>
                      <a:pt x="0" y="710"/>
                    </a:lnTo>
                    <a:lnTo>
                      <a:pt x="0" y="716"/>
                    </a:lnTo>
                    <a:lnTo>
                      <a:pt x="0" y="716"/>
                    </a:lnTo>
                    <a:lnTo>
                      <a:pt x="0" y="722"/>
                    </a:lnTo>
                    <a:lnTo>
                      <a:pt x="2" y="726"/>
                    </a:lnTo>
                    <a:lnTo>
                      <a:pt x="3" y="730"/>
                    </a:lnTo>
                    <a:lnTo>
                      <a:pt x="5" y="733"/>
                    </a:lnTo>
                    <a:lnTo>
                      <a:pt x="12" y="739"/>
                    </a:lnTo>
                    <a:lnTo>
                      <a:pt x="18" y="744"/>
                    </a:lnTo>
                    <a:lnTo>
                      <a:pt x="25" y="748"/>
                    </a:lnTo>
                    <a:lnTo>
                      <a:pt x="30" y="753"/>
                    </a:lnTo>
                    <a:lnTo>
                      <a:pt x="33" y="756"/>
                    </a:lnTo>
                    <a:lnTo>
                      <a:pt x="35" y="760"/>
                    </a:lnTo>
                    <a:lnTo>
                      <a:pt x="36" y="763"/>
                    </a:lnTo>
                    <a:lnTo>
                      <a:pt x="36" y="768"/>
                    </a:lnTo>
                    <a:lnTo>
                      <a:pt x="36" y="768"/>
                    </a:lnTo>
                    <a:lnTo>
                      <a:pt x="36" y="776"/>
                    </a:lnTo>
                    <a:lnTo>
                      <a:pt x="35" y="783"/>
                    </a:lnTo>
                    <a:lnTo>
                      <a:pt x="31" y="795"/>
                    </a:lnTo>
                    <a:lnTo>
                      <a:pt x="27" y="808"/>
                    </a:lnTo>
                    <a:lnTo>
                      <a:pt x="26" y="816"/>
                    </a:lnTo>
                    <a:lnTo>
                      <a:pt x="26" y="823"/>
                    </a:lnTo>
                    <a:lnTo>
                      <a:pt x="26" y="823"/>
                    </a:lnTo>
                    <a:lnTo>
                      <a:pt x="26" y="830"/>
                    </a:lnTo>
                    <a:lnTo>
                      <a:pt x="28" y="835"/>
                    </a:lnTo>
                    <a:lnTo>
                      <a:pt x="30" y="840"/>
                    </a:lnTo>
                    <a:lnTo>
                      <a:pt x="34" y="845"/>
                    </a:lnTo>
                    <a:lnTo>
                      <a:pt x="37" y="848"/>
                    </a:lnTo>
                    <a:lnTo>
                      <a:pt x="42" y="852"/>
                    </a:lnTo>
                    <a:lnTo>
                      <a:pt x="52" y="859"/>
                    </a:lnTo>
                    <a:lnTo>
                      <a:pt x="63" y="863"/>
                    </a:lnTo>
                    <a:lnTo>
                      <a:pt x="74" y="867"/>
                    </a:lnTo>
                    <a:lnTo>
                      <a:pt x="91" y="871"/>
                    </a:lnTo>
                    <a:lnTo>
                      <a:pt x="91" y="871"/>
                    </a:lnTo>
                    <a:lnTo>
                      <a:pt x="111" y="877"/>
                    </a:lnTo>
                    <a:lnTo>
                      <a:pt x="128" y="884"/>
                    </a:lnTo>
                    <a:lnTo>
                      <a:pt x="144" y="892"/>
                    </a:lnTo>
                    <a:lnTo>
                      <a:pt x="160" y="901"/>
                    </a:lnTo>
                    <a:lnTo>
                      <a:pt x="174" y="912"/>
                    </a:lnTo>
                    <a:lnTo>
                      <a:pt x="187" y="924"/>
                    </a:lnTo>
                    <a:lnTo>
                      <a:pt x="198" y="939"/>
                    </a:lnTo>
                    <a:lnTo>
                      <a:pt x="209" y="955"/>
                    </a:lnTo>
                    <a:lnTo>
                      <a:pt x="209" y="955"/>
                    </a:lnTo>
                    <a:lnTo>
                      <a:pt x="216" y="965"/>
                    </a:lnTo>
                    <a:lnTo>
                      <a:pt x="221" y="973"/>
                    </a:lnTo>
                    <a:lnTo>
                      <a:pt x="226" y="980"/>
                    </a:lnTo>
                    <a:lnTo>
                      <a:pt x="227" y="984"/>
                    </a:lnTo>
                    <a:lnTo>
                      <a:pt x="227" y="989"/>
                    </a:lnTo>
                    <a:lnTo>
                      <a:pt x="227" y="989"/>
                    </a:lnTo>
                    <a:lnTo>
                      <a:pt x="227" y="997"/>
                    </a:lnTo>
                    <a:lnTo>
                      <a:pt x="225" y="1004"/>
                    </a:lnTo>
                    <a:lnTo>
                      <a:pt x="221" y="1011"/>
                    </a:lnTo>
                    <a:lnTo>
                      <a:pt x="218" y="1018"/>
                    </a:lnTo>
                    <a:lnTo>
                      <a:pt x="209" y="1030"/>
                    </a:lnTo>
                    <a:lnTo>
                      <a:pt x="205" y="1037"/>
                    </a:lnTo>
                    <a:lnTo>
                      <a:pt x="202" y="1044"/>
                    </a:lnTo>
                    <a:lnTo>
                      <a:pt x="202" y="1044"/>
                    </a:lnTo>
                    <a:lnTo>
                      <a:pt x="201" y="1051"/>
                    </a:lnTo>
                    <a:lnTo>
                      <a:pt x="199" y="1058"/>
                    </a:lnTo>
                    <a:lnTo>
                      <a:pt x="201" y="1072"/>
                    </a:lnTo>
                    <a:lnTo>
                      <a:pt x="201" y="1087"/>
                    </a:lnTo>
                    <a:lnTo>
                      <a:pt x="199" y="1095"/>
                    </a:lnTo>
                    <a:lnTo>
                      <a:pt x="198" y="1103"/>
                    </a:lnTo>
                    <a:lnTo>
                      <a:pt x="198" y="1103"/>
                    </a:lnTo>
                    <a:lnTo>
                      <a:pt x="195" y="1110"/>
                    </a:lnTo>
                    <a:lnTo>
                      <a:pt x="189" y="1120"/>
                    </a:lnTo>
                    <a:lnTo>
                      <a:pt x="175" y="1142"/>
                    </a:lnTo>
                    <a:lnTo>
                      <a:pt x="161" y="1165"/>
                    </a:lnTo>
                    <a:lnTo>
                      <a:pt x="156" y="1176"/>
                    </a:lnTo>
                    <a:lnTo>
                      <a:pt x="150" y="1187"/>
                    </a:lnTo>
                    <a:lnTo>
                      <a:pt x="150" y="1187"/>
                    </a:lnTo>
                    <a:lnTo>
                      <a:pt x="149" y="1191"/>
                    </a:lnTo>
                    <a:lnTo>
                      <a:pt x="147" y="1194"/>
                    </a:lnTo>
                    <a:lnTo>
                      <a:pt x="141" y="1199"/>
                    </a:lnTo>
                    <a:lnTo>
                      <a:pt x="134" y="1203"/>
                    </a:lnTo>
                    <a:lnTo>
                      <a:pt x="127" y="1207"/>
                    </a:lnTo>
                    <a:lnTo>
                      <a:pt x="121" y="1212"/>
                    </a:lnTo>
                    <a:lnTo>
                      <a:pt x="115" y="1218"/>
                    </a:lnTo>
                    <a:lnTo>
                      <a:pt x="113" y="1222"/>
                    </a:lnTo>
                    <a:lnTo>
                      <a:pt x="111" y="1227"/>
                    </a:lnTo>
                    <a:lnTo>
                      <a:pt x="110" y="1233"/>
                    </a:lnTo>
                    <a:lnTo>
                      <a:pt x="110" y="1238"/>
                    </a:lnTo>
                    <a:lnTo>
                      <a:pt x="110" y="1238"/>
                    </a:lnTo>
                    <a:lnTo>
                      <a:pt x="111" y="1251"/>
                    </a:lnTo>
                    <a:lnTo>
                      <a:pt x="114" y="1262"/>
                    </a:lnTo>
                    <a:lnTo>
                      <a:pt x="119" y="1271"/>
                    </a:lnTo>
                    <a:lnTo>
                      <a:pt x="124" y="1279"/>
                    </a:lnTo>
                    <a:lnTo>
                      <a:pt x="135" y="1293"/>
                    </a:lnTo>
                    <a:lnTo>
                      <a:pt x="140" y="1301"/>
                    </a:lnTo>
                    <a:lnTo>
                      <a:pt x="143" y="1308"/>
                    </a:lnTo>
                    <a:lnTo>
                      <a:pt x="143" y="1308"/>
                    </a:lnTo>
                    <a:lnTo>
                      <a:pt x="145" y="1314"/>
                    </a:lnTo>
                    <a:lnTo>
                      <a:pt x="147" y="1321"/>
                    </a:lnTo>
                    <a:lnTo>
                      <a:pt x="147" y="1334"/>
                    </a:lnTo>
                    <a:lnTo>
                      <a:pt x="144" y="1347"/>
                    </a:lnTo>
                    <a:lnTo>
                      <a:pt x="143" y="1359"/>
                    </a:lnTo>
                    <a:lnTo>
                      <a:pt x="143" y="1359"/>
                    </a:lnTo>
                    <a:lnTo>
                      <a:pt x="150" y="1392"/>
                    </a:lnTo>
                    <a:lnTo>
                      <a:pt x="155" y="1410"/>
                    </a:lnTo>
                    <a:lnTo>
                      <a:pt x="159" y="1426"/>
                    </a:lnTo>
                    <a:lnTo>
                      <a:pt x="166" y="1442"/>
                    </a:lnTo>
                    <a:lnTo>
                      <a:pt x="171" y="1449"/>
                    </a:lnTo>
                    <a:lnTo>
                      <a:pt x="175" y="1455"/>
                    </a:lnTo>
                    <a:lnTo>
                      <a:pt x="180" y="1459"/>
                    </a:lnTo>
                    <a:lnTo>
                      <a:pt x="186" y="1463"/>
                    </a:lnTo>
                    <a:lnTo>
                      <a:pt x="191" y="1465"/>
                    </a:lnTo>
                    <a:lnTo>
                      <a:pt x="198" y="1466"/>
                    </a:lnTo>
                    <a:lnTo>
                      <a:pt x="198" y="1466"/>
                    </a:lnTo>
                    <a:lnTo>
                      <a:pt x="203" y="1466"/>
                    </a:lnTo>
                    <a:lnTo>
                      <a:pt x="208" y="1465"/>
                    </a:lnTo>
                    <a:lnTo>
                      <a:pt x="217" y="1461"/>
                    </a:lnTo>
                    <a:lnTo>
                      <a:pt x="226" y="1454"/>
                    </a:lnTo>
                    <a:lnTo>
                      <a:pt x="234" y="1446"/>
                    </a:lnTo>
                    <a:lnTo>
                      <a:pt x="242" y="1436"/>
                    </a:lnTo>
                    <a:lnTo>
                      <a:pt x="248" y="1426"/>
                    </a:lnTo>
                    <a:lnTo>
                      <a:pt x="254" y="1415"/>
                    </a:lnTo>
                    <a:lnTo>
                      <a:pt x="257" y="1404"/>
                    </a:lnTo>
                    <a:lnTo>
                      <a:pt x="257" y="1404"/>
                    </a:lnTo>
                    <a:lnTo>
                      <a:pt x="268" y="1406"/>
                    </a:lnTo>
                    <a:lnTo>
                      <a:pt x="275" y="1408"/>
                    </a:lnTo>
                    <a:lnTo>
                      <a:pt x="275" y="1408"/>
                    </a:lnTo>
                    <a:lnTo>
                      <a:pt x="280" y="1404"/>
                    </a:lnTo>
                    <a:lnTo>
                      <a:pt x="283" y="1400"/>
                    </a:lnTo>
                    <a:lnTo>
                      <a:pt x="286" y="1395"/>
                    </a:lnTo>
                    <a:lnTo>
                      <a:pt x="286" y="1389"/>
                    </a:lnTo>
                    <a:lnTo>
                      <a:pt x="286" y="1389"/>
                    </a:lnTo>
                    <a:lnTo>
                      <a:pt x="286" y="1385"/>
                    </a:lnTo>
                    <a:lnTo>
                      <a:pt x="285" y="1381"/>
                    </a:lnTo>
                    <a:lnTo>
                      <a:pt x="281" y="1374"/>
                    </a:lnTo>
                    <a:lnTo>
                      <a:pt x="278" y="1367"/>
                    </a:lnTo>
                    <a:lnTo>
                      <a:pt x="277" y="1364"/>
                    </a:lnTo>
                    <a:lnTo>
                      <a:pt x="275" y="1359"/>
                    </a:lnTo>
                    <a:lnTo>
                      <a:pt x="275" y="1359"/>
                    </a:lnTo>
                    <a:lnTo>
                      <a:pt x="297" y="1359"/>
                    </a:lnTo>
                    <a:lnTo>
                      <a:pt x="297" y="1359"/>
                    </a:lnTo>
                    <a:lnTo>
                      <a:pt x="297" y="1359"/>
                    </a:lnTo>
                    <a:lnTo>
                      <a:pt x="302" y="1362"/>
                    </a:lnTo>
                    <a:lnTo>
                      <a:pt x="306" y="1365"/>
                    </a:lnTo>
                    <a:lnTo>
                      <a:pt x="313" y="1372"/>
                    </a:lnTo>
                    <a:lnTo>
                      <a:pt x="319" y="1380"/>
                    </a:lnTo>
                    <a:lnTo>
                      <a:pt x="325" y="1388"/>
                    </a:lnTo>
                    <a:lnTo>
                      <a:pt x="332" y="1395"/>
                    </a:lnTo>
                    <a:lnTo>
                      <a:pt x="339" y="1402"/>
                    </a:lnTo>
                    <a:lnTo>
                      <a:pt x="342" y="1404"/>
                    </a:lnTo>
                    <a:lnTo>
                      <a:pt x="347" y="1405"/>
                    </a:lnTo>
                    <a:lnTo>
                      <a:pt x="351" y="1406"/>
                    </a:lnTo>
                    <a:lnTo>
                      <a:pt x="356" y="1408"/>
                    </a:lnTo>
                    <a:lnTo>
                      <a:pt x="356" y="1408"/>
                    </a:lnTo>
                    <a:lnTo>
                      <a:pt x="366" y="1406"/>
                    </a:lnTo>
                    <a:lnTo>
                      <a:pt x="374" y="1404"/>
                    </a:lnTo>
                    <a:lnTo>
                      <a:pt x="382" y="1402"/>
                    </a:lnTo>
                    <a:lnTo>
                      <a:pt x="388" y="1398"/>
                    </a:lnTo>
                    <a:lnTo>
                      <a:pt x="395" y="1395"/>
                    </a:lnTo>
                    <a:lnTo>
                      <a:pt x="402" y="1392"/>
                    </a:lnTo>
                    <a:lnTo>
                      <a:pt x="410" y="1390"/>
                    </a:lnTo>
                    <a:lnTo>
                      <a:pt x="418" y="1389"/>
                    </a:lnTo>
                    <a:lnTo>
                      <a:pt x="418" y="1389"/>
                    </a:lnTo>
                    <a:lnTo>
                      <a:pt x="424" y="1389"/>
                    </a:lnTo>
                    <a:lnTo>
                      <a:pt x="430" y="1390"/>
                    </a:lnTo>
                    <a:lnTo>
                      <a:pt x="435" y="1392"/>
                    </a:lnTo>
                    <a:lnTo>
                      <a:pt x="440" y="1394"/>
                    </a:lnTo>
                    <a:lnTo>
                      <a:pt x="448" y="1401"/>
                    </a:lnTo>
                    <a:lnTo>
                      <a:pt x="455" y="1408"/>
                    </a:lnTo>
                    <a:lnTo>
                      <a:pt x="460" y="1417"/>
                    </a:lnTo>
                    <a:lnTo>
                      <a:pt x="463" y="1428"/>
                    </a:lnTo>
                    <a:lnTo>
                      <a:pt x="465" y="1440"/>
                    </a:lnTo>
                    <a:lnTo>
                      <a:pt x="466" y="1451"/>
                    </a:lnTo>
                    <a:lnTo>
                      <a:pt x="466" y="1451"/>
                    </a:lnTo>
                    <a:lnTo>
                      <a:pt x="465" y="1469"/>
                    </a:lnTo>
                    <a:lnTo>
                      <a:pt x="463" y="1484"/>
                    </a:lnTo>
                    <a:lnTo>
                      <a:pt x="460" y="1496"/>
                    </a:lnTo>
                    <a:lnTo>
                      <a:pt x="455" y="1508"/>
                    </a:lnTo>
                    <a:lnTo>
                      <a:pt x="451" y="1519"/>
                    </a:lnTo>
                    <a:lnTo>
                      <a:pt x="448" y="1530"/>
                    </a:lnTo>
                    <a:lnTo>
                      <a:pt x="446" y="1541"/>
                    </a:lnTo>
                    <a:lnTo>
                      <a:pt x="445" y="1555"/>
                    </a:lnTo>
                    <a:lnTo>
                      <a:pt x="445" y="1555"/>
                    </a:lnTo>
                    <a:lnTo>
                      <a:pt x="445" y="1566"/>
                    </a:lnTo>
                    <a:lnTo>
                      <a:pt x="447" y="1578"/>
                    </a:lnTo>
                    <a:lnTo>
                      <a:pt x="450" y="1587"/>
                    </a:lnTo>
                    <a:lnTo>
                      <a:pt x="456" y="1595"/>
                    </a:lnTo>
                    <a:lnTo>
                      <a:pt x="462" y="1602"/>
                    </a:lnTo>
                    <a:lnTo>
                      <a:pt x="469" y="1608"/>
                    </a:lnTo>
                    <a:lnTo>
                      <a:pt x="477" y="1612"/>
                    </a:lnTo>
                    <a:lnTo>
                      <a:pt x="485" y="1616"/>
                    </a:lnTo>
                    <a:lnTo>
                      <a:pt x="494" y="1618"/>
                    </a:lnTo>
                    <a:lnTo>
                      <a:pt x="504" y="1621"/>
                    </a:lnTo>
                    <a:lnTo>
                      <a:pt x="526" y="1623"/>
                    </a:lnTo>
                    <a:lnTo>
                      <a:pt x="549" y="1624"/>
                    </a:lnTo>
                    <a:lnTo>
                      <a:pt x="573" y="1624"/>
                    </a:lnTo>
                    <a:lnTo>
                      <a:pt x="573" y="1624"/>
                    </a:lnTo>
                    <a:lnTo>
                      <a:pt x="584" y="1624"/>
                    </a:lnTo>
                    <a:lnTo>
                      <a:pt x="593" y="1622"/>
                    </a:lnTo>
                    <a:lnTo>
                      <a:pt x="601" y="1618"/>
                    </a:lnTo>
                    <a:lnTo>
                      <a:pt x="607" y="1614"/>
                    </a:lnTo>
                    <a:lnTo>
                      <a:pt x="617" y="1604"/>
                    </a:lnTo>
                    <a:lnTo>
                      <a:pt x="623" y="1600"/>
                    </a:lnTo>
                    <a:lnTo>
                      <a:pt x="628" y="1595"/>
                    </a:lnTo>
                    <a:lnTo>
                      <a:pt x="628" y="1595"/>
                    </a:lnTo>
                    <a:lnTo>
                      <a:pt x="636" y="1591"/>
                    </a:lnTo>
                    <a:lnTo>
                      <a:pt x="644" y="1587"/>
                    </a:lnTo>
                    <a:lnTo>
                      <a:pt x="652" y="1586"/>
                    </a:lnTo>
                    <a:lnTo>
                      <a:pt x="660" y="1585"/>
                    </a:lnTo>
                    <a:lnTo>
                      <a:pt x="677" y="1584"/>
                    </a:lnTo>
                    <a:lnTo>
                      <a:pt x="687" y="1583"/>
                    </a:lnTo>
                    <a:lnTo>
                      <a:pt x="698" y="1580"/>
                    </a:lnTo>
                    <a:lnTo>
                      <a:pt x="698" y="1580"/>
                    </a:lnTo>
                    <a:lnTo>
                      <a:pt x="705" y="1579"/>
                    </a:lnTo>
                    <a:lnTo>
                      <a:pt x="712" y="1577"/>
                    </a:lnTo>
                    <a:lnTo>
                      <a:pt x="724" y="1571"/>
                    </a:lnTo>
                    <a:lnTo>
                      <a:pt x="737" y="1563"/>
                    </a:lnTo>
                    <a:lnTo>
                      <a:pt x="748" y="1553"/>
                    </a:lnTo>
                    <a:lnTo>
                      <a:pt x="760" y="1542"/>
                    </a:lnTo>
                    <a:lnTo>
                      <a:pt x="769" y="1530"/>
                    </a:lnTo>
                    <a:lnTo>
                      <a:pt x="778" y="1518"/>
                    </a:lnTo>
                    <a:lnTo>
                      <a:pt x="786" y="1507"/>
                    </a:lnTo>
                    <a:lnTo>
                      <a:pt x="786" y="1507"/>
                    </a:lnTo>
                    <a:lnTo>
                      <a:pt x="799" y="1514"/>
                    </a:lnTo>
                    <a:lnTo>
                      <a:pt x="813" y="1519"/>
                    </a:lnTo>
                    <a:lnTo>
                      <a:pt x="843" y="1532"/>
                    </a:lnTo>
                    <a:lnTo>
                      <a:pt x="871" y="1543"/>
                    </a:lnTo>
                    <a:lnTo>
                      <a:pt x="896" y="1555"/>
                    </a:lnTo>
                    <a:lnTo>
                      <a:pt x="896" y="1555"/>
                    </a:lnTo>
                    <a:lnTo>
                      <a:pt x="999" y="1555"/>
                    </a:lnTo>
                    <a:lnTo>
                      <a:pt x="999" y="1555"/>
                    </a:lnTo>
                    <a:lnTo>
                      <a:pt x="1003" y="1555"/>
                    </a:lnTo>
                    <a:lnTo>
                      <a:pt x="1005" y="1556"/>
                    </a:lnTo>
                    <a:lnTo>
                      <a:pt x="1007" y="1558"/>
                    </a:lnTo>
                    <a:lnTo>
                      <a:pt x="1010" y="1562"/>
                    </a:lnTo>
                    <a:lnTo>
                      <a:pt x="1014" y="1570"/>
                    </a:lnTo>
                    <a:lnTo>
                      <a:pt x="1016" y="1580"/>
                    </a:lnTo>
                    <a:lnTo>
                      <a:pt x="1022" y="1602"/>
                    </a:lnTo>
                    <a:lnTo>
                      <a:pt x="1024" y="1612"/>
                    </a:lnTo>
                    <a:lnTo>
                      <a:pt x="1028" y="1621"/>
                    </a:lnTo>
                    <a:lnTo>
                      <a:pt x="1028" y="1621"/>
                    </a:lnTo>
                    <a:lnTo>
                      <a:pt x="1031" y="1615"/>
                    </a:lnTo>
                    <a:lnTo>
                      <a:pt x="1036" y="1610"/>
                    </a:lnTo>
                    <a:lnTo>
                      <a:pt x="1041" y="1607"/>
                    </a:lnTo>
                    <a:lnTo>
                      <a:pt x="1046" y="1603"/>
                    </a:lnTo>
                    <a:lnTo>
                      <a:pt x="1051" y="1601"/>
                    </a:lnTo>
                    <a:lnTo>
                      <a:pt x="1057" y="1600"/>
                    </a:lnTo>
                    <a:lnTo>
                      <a:pt x="1068" y="1599"/>
                    </a:lnTo>
                    <a:lnTo>
                      <a:pt x="1068" y="1599"/>
                    </a:lnTo>
                    <a:lnTo>
                      <a:pt x="1073" y="1600"/>
                    </a:lnTo>
                    <a:lnTo>
                      <a:pt x="1075" y="1601"/>
                    </a:lnTo>
                    <a:lnTo>
                      <a:pt x="1077" y="1604"/>
                    </a:lnTo>
                    <a:lnTo>
                      <a:pt x="1080" y="1609"/>
                    </a:lnTo>
                    <a:lnTo>
                      <a:pt x="1083" y="1618"/>
                    </a:lnTo>
                    <a:lnTo>
                      <a:pt x="1087" y="1627"/>
                    </a:lnTo>
                    <a:lnTo>
                      <a:pt x="1087" y="1627"/>
                    </a:lnTo>
                    <a:lnTo>
                      <a:pt x="1126" y="1650"/>
                    </a:lnTo>
                    <a:lnTo>
                      <a:pt x="1156" y="1665"/>
                    </a:lnTo>
                    <a:lnTo>
                      <a:pt x="1167" y="1670"/>
                    </a:lnTo>
                    <a:lnTo>
                      <a:pt x="1175" y="1672"/>
                    </a:lnTo>
                    <a:lnTo>
                      <a:pt x="1175" y="1672"/>
                    </a:lnTo>
                    <a:lnTo>
                      <a:pt x="1184" y="1671"/>
                    </a:lnTo>
                    <a:lnTo>
                      <a:pt x="1191" y="1670"/>
                    </a:lnTo>
                    <a:lnTo>
                      <a:pt x="1197" y="1667"/>
                    </a:lnTo>
                    <a:lnTo>
                      <a:pt x="1202" y="1663"/>
                    </a:lnTo>
                    <a:lnTo>
                      <a:pt x="1204" y="1660"/>
                    </a:lnTo>
                    <a:lnTo>
                      <a:pt x="1206" y="1655"/>
                    </a:lnTo>
                    <a:lnTo>
                      <a:pt x="1207" y="1650"/>
                    </a:lnTo>
                    <a:lnTo>
                      <a:pt x="1209" y="1646"/>
                    </a:lnTo>
                    <a:lnTo>
                      <a:pt x="1209" y="1646"/>
                    </a:lnTo>
                    <a:lnTo>
                      <a:pt x="1209" y="1621"/>
                    </a:lnTo>
                    <a:lnTo>
                      <a:pt x="1209" y="1621"/>
                    </a:lnTo>
                    <a:lnTo>
                      <a:pt x="1209" y="1615"/>
                    </a:lnTo>
                    <a:lnTo>
                      <a:pt x="1211" y="1610"/>
                    </a:lnTo>
                    <a:lnTo>
                      <a:pt x="1216" y="1602"/>
                    </a:lnTo>
                    <a:lnTo>
                      <a:pt x="1220" y="1595"/>
                    </a:lnTo>
                    <a:lnTo>
                      <a:pt x="1222" y="1592"/>
                    </a:lnTo>
                    <a:lnTo>
                      <a:pt x="1222" y="1587"/>
                    </a:lnTo>
                    <a:lnTo>
                      <a:pt x="1222" y="1587"/>
                    </a:lnTo>
                    <a:lnTo>
                      <a:pt x="1222" y="1569"/>
                    </a:lnTo>
                    <a:lnTo>
                      <a:pt x="1222" y="1569"/>
                    </a:lnTo>
                    <a:lnTo>
                      <a:pt x="1221" y="1565"/>
                    </a:lnTo>
                    <a:lnTo>
                      <a:pt x="1219" y="1561"/>
                    </a:lnTo>
                    <a:lnTo>
                      <a:pt x="1212" y="1554"/>
                    </a:lnTo>
                    <a:lnTo>
                      <a:pt x="1205" y="1547"/>
                    </a:lnTo>
                    <a:lnTo>
                      <a:pt x="1196" y="1540"/>
                    </a:lnTo>
                    <a:lnTo>
                      <a:pt x="1188" y="1534"/>
                    </a:lnTo>
                    <a:lnTo>
                      <a:pt x="1182" y="1528"/>
                    </a:lnTo>
                    <a:lnTo>
                      <a:pt x="1176" y="1523"/>
                    </a:lnTo>
                    <a:lnTo>
                      <a:pt x="1175" y="1520"/>
                    </a:lnTo>
                    <a:lnTo>
                      <a:pt x="1175" y="1517"/>
                    </a:lnTo>
                    <a:lnTo>
                      <a:pt x="1175" y="1517"/>
                    </a:lnTo>
                    <a:lnTo>
                      <a:pt x="1175" y="1511"/>
                    </a:lnTo>
                    <a:lnTo>
                      <a:pt x="1176" y="1507"/>
                    </a:lnTo>
                    <a:lnTo>
                      <a:pt x="1179" y="1502"/>
                    </a:lnTo>
                    <a:lnTo>
                      <a:pt x="1181" y="1497"/>
                    </a:lnTo>
                    <a:lnTo>
                      <a:pt x="1188" y="1489"/>
                    </a:lnTo>
                    <a:lnTo>
                      <a:pt x="1196" y="1484"/>
                    </a:lnTo>
                    <a:lnTo>
                      <a:pt x="1203" y="1477"/>
                    </a:lnTo>
                    <a:lnTo>
                      <a:pt x="1210" y="1470"/>
                    </a:lnTo>
                    <a:lnTo>
                      <a:pt x="1212" y="1465"/>
                    </a:lnTo>
                    <a:lnTo>
                      <a:pt x="1214" y="1462"/>
                    </a:lnTo>
                    <a:lnTo>
                      <a:pt x="1216" y="1457"/>
                    </a:lnTo>
                    <a:lnTo>
                      <a:pt x="1216" y="1451"/>
                    </a:lnTo>
                    <a:lnTo>
                      <a:pt x="1216" y="1451"/>
                    </a:lnTo>
                    <a:lnTo>
                      <a:pt x="1216" y="1444"/>
                    </a:lnTo>
                    <a:lnTo>
                      <a:pt x="1214" y="1439"/>
                    </a:lnTo>
                    <a:lnTo>
                      <a:pt x="1210" y="1428"/>
                    </a:lnTo>
                    <a:lnTo>
                      <a:pt x="1205" y="1419"/>
                    </a:lnTo>
                    <a:lnTo>
                      <a:pt x="1201" y="1411"/>
                    </a:lnTo>
                    <a:lnTo>
                      <a:pt x="1201" y="1411"/>
                    </a:lnTo>
                    <a:lnTo>
                      <a:pt x="1135" y="1411"/>
                    </a:lnTo>
                    <a:lnTo>
                      <a:pt x="1135" y="1411"/>
                    </a:lnTo>
                    <a:lnTo>
                      <a:pt x="1135" y="1411"/>
                    </a:lnTo>
                    <a:lnTo>
                      <a:pt x="1132" y="1405"/>
                    </a:lnTo>
                    <a:lnTo>
                      <a:pt x="1128" y="1398"/>
                    </a:lnTo>
                    <a:lnTo>
                      <a:pt x="1126" y="1389"/>
                    </a:lnTo>
                    <a:lnTo>
                      <a:pt x="1123" y="1380"/>
                    </a:lnTo>
                    <a:lnTo>
                      <a:pt x="1121" y="1357"/>
                    </a:lnTo>
                    <a:lnTo>
                      <a:pt x="1120" y="1334"/>
                    </a:lnTo>
                    <a:lnTo>
                      <a:pt x="1120" y="1334"/>
                    </a:lnTo>
                    <a:lnTo>
                      <a:pt x="1121" y="1321"/>
                    </a:lnTo>
                    <a:lnTo>
                      <a:pt x="1123" y="1312"/>
                    </a:lnTo>
                    <a:lnTo>
                      <a:pt x="1126" y="1305"/>
                    </a:lnTo>
                    <a:lnTo>
                      <a:pt x="1128" y="1298"/>
                    </a:lnTo>
                    <a:lnTo>
                      <a:pt x="1135" y="1286"/>
                    </a:lnTo>
                    <a:lnTo>
                      <a:pt x="1137" y="1278"/>
                    </a:lnTo>
                    <a:lnTo>
                      <a:pt x="1138" y="1268"/>
                    </a:lnTo>
                    <a:lnTo>
                      <a:pt x="1138" y="1268"/>
                    </a:lnTo>
                    <a:lnTo>
                      <a:pt x="1134" y="1267"/>
                    </a:lnTo>
                    <a:lnTo>
                      <a:pt x="1130" y="1265"/>
                    </a:lnTo>
                    <a:lnTo>
                      <a:pt x="1127" y="1260"/>
                    </a:lnTo>
                    <a:lnTo>
                      <a:pt x="1125" y="1253"/>
                    </a:lnTo>
                    <a:lnTo>
                      <a:pt x="1125" y="1253"/>
                    </a:lnTo>
                    <a:lnTo>
                      <a:pt x="1132" y="1249"/>
                    </a:lnTo>
                    <a:lnTo>
                      <a:pt x="1137" y="1244"/>
                    </a:lnTo>
                    <a:lnTo>
                      <a:pt x="1145" y="1234"/>
                    </a:lnTo>
                    <a:lnTo>
                      <a:pt x="1155" y="1224"/>
                    </a:lnTo>
                    <a:lnTo>
                      <a:pt x="1160" y="1218"/>
                    </a:lnTo>
                    <a:lnTo>
                      <a:pt x="1168" y="1213"/>
                    </a:lnTo>
                    <a:lnTo>
                      <a:pt x="1168" y="1213"/>
                    </a:lnTo>
                    <a:lnTo>
                      <a:pt x="1172" y="1207"/>
                    </a:lnTo>
                    <a:lnTo>
                      <a:pt x="1176" y="1203"/>
                    </a:lnTo>
                    <a:lnTo>
                      <a:pt x="1179" y="1199"/>
                    </a:lnTo>
                    <a:lnTo>
                      <a:pt x="1181" y="1196"/>
                    </a:lnTo>
                    <a:lnTo>
                      <a:pt x="1182" y="1192"/>
                    </a:lnTo>
                    <a:lnTo>
                      <a:pt x="1183" y="1187"/>
                    </a:lnTo>
                    <a:lnTo>
                      <a:pt x="1183" y="1187"/>
                    </a:lnTo>
                    <a:lnTo>
                      <a:pt x="1184" y="1177"/>
                    </a:lnTo>
                    <a:lnTo>
                      <a:pt x="1187" y="1169"/>
                    </a:lnTo>
                    <a:lnTo>
                      <a:pt x="1191" y="1163"/>
                    </a:lnTo>
                    <a:lnTo>
                      <a:pt x="1196" y="1156"/>
                    </a:lnTo>
                    <a:lnTo>
                      <a:pt x="1201" y="1148"/>
                    </a:lnTo>
                    <a:lnTo>
                      <a:pt x="1204" y="1141"/>
                    </a:lnTo>
                    <a:lnTo>
                      <a:pt x="1207" y="1131"/>
                    </a:lnTo>
                    <a:lnTo>
                      <a:pt x="1209" y="1121"/>
                    </a:lnTo>
                    <a:lnTo>
                      <a:pt x="1209" y="1121"/>
                    </a:lnTo>
                    <a:lnTo>
                      <a:pt x="1207" y="1118"/>
                    </a:lnTo>
                    <a:lnTo>
                      <a:pt x="1206" y="1114"/>
                    </a:lnTo>
                    <a:lnTo>
                      <a:pt x="1201" y="1107"/>
                    </a:lnTo>
                    <a:lnTo>
                      <a:pt x="1198" y="1104"/>
                    </a:lnTo>
                    <a:lnTo>
                      <a:pt x="1196" y="1099"/>
                    </a:lnTo>
                    <a:lnTo>
                      <a:pt x="1194" y="1093"/>
                    </a:lnTo>
                    <a:lnTo>
                      <a:pt x="1194" y="1088"/>
                    </a:lnTo>
                    <a:lnTo>
                      <a:pt x="1194" y="1088"/>
                    </a:lnTo>
                    <a:lnTo>
                      <a:pt x="1194" y="1083"/>
                    </a:lnTo>
                    <a:lnTo>
                      <a:pt x="1196" y="1080"/>
                    </a:lnTo>
                    <a:lnTo>
                      <a:pt x="1201" y="1070"/>
                    </a:lnTo>
                    <a:lnTo>
                      <a:pt x="1206" y="1061"/>
                    </a:lnTo>
                    <a:lnTo>
                      <a:pt x="1207" y="1057"/>
                    </a:lnTo>
                    <a:lnTo>
                      <a:pt x="1209" y="1051"/>
                    </a:lnTo>
                    <a:lnTo>
                      <a:pt x="1209" y="1051"/>
                    </a:lnTo>
                    <a:lnTo>
                      <a:pt x="1207" y="1045"/>
                    </a:lnTo>
                    <a:lnTo>
                      <a:pt x="1206" y="1039"/>
                    </a:lnTo>
                    <a:lnTo>
                      <a:pt x="1204" y="1034"/>
                    </a:lnTo>
                    <a:lnTo>
                      <a:pt x="1201" y="1029"/>
                    </a:lnTo>
                    <a:lnTo>
                      <a:pt x="1193" y="1021"/>
                    </a:lnTo>
                    <a:lnTo>
                      <a:pt x="1184" y="1014"/>
                    </a:lnTo>
                    <a:lnTo>
                      <a:pt x="1175" y="1007"/>
                    </a:lnTo>
                    <a:lnTo>
                      <a:pt x="1168" y="998"/>
                    </a:lnTo>
                    <a:lnTo>
                      <a:pt x="1165" y="993"/>
                    </a:lnTo>
                    <a:lnTo>
                      <a:pt x="1163" y="988"/>
                    </a:lnTo>
                    <a:lnTo>
                      <a:pt x="1161" y="981"/>
                    </a:lnTo>
                    <a:lnTo>
                      <a:pt x="1160" y="974"/>
                    </a:lnTo>
                    <a:lnTo>
                      <a:pt x="1160" y="974"/>
                    </a:lnTo>
                    <a:lnTo>
                      <a:pt x="1161" y="965"/>
                    </a:lnTo>
                    <a:lnTo>
                      <a:pt x="1164" y="958"/>
                    </a:lnTo>
                    <a:lnTo>
                      <a:pt x="1167" y="952"/>
                    </a:lnTo>
                    <a:lnTo>
                      <a:pt x="1172" y="946"/>
                    </a:lnTo>
                    <a:lnTo>
                      <a:pt x="1180" y="937"/>
                    </a:lnTo>
                    <a:lnTo>
                      <a:pt x="1182" y="931"/>
                    </a:lnTo>
                    <a:lnTo>
                      <a:pt x="1183" y="927"/>
                    </a:lnTo>
                    <a:lnTo>
                      <a:pt x="1183" y="927"/>
                    </a:lnTo>
                    <a:lnTo>
                      <a:pt x="1182" y="920"/>
                    </a:lnTo>
                    <a:lnTo>
                      <a:pt x="1180" y="914"/>
                    </a:lnTo>
                    <a:lnTo>
                      <a:pt x="1172" y="904"/>
                    </a:lnTo>
                    <a:lnTo>
                      <a:pt x="1167" y="898"/>
                    </a:lnTo>
                    <a:lnTo>
                      <a:pt x="1164" y="891"/>
                    </a:lnTo>
                    <a:lnTo>
                      <a:pt x="1161" y="882"/>
                    </a:lnTo>
                    <a:lnTo>
                      <a:pt x="1160" y="871"/>
                    </a:lnTo>
                    <a:lnTo>
                      <a:pt x="1160" y="871"/>
                    </a:lnTo>
                    <a:lnTo>
                      <a:pt x="1161" y="862"/>
                    </a:lnTo>
                    <a:lnTo>
                      <a:pt x="1164" y="854"/>
                    </a:lnTo>
                    <a:lnTo>
                      <a:pt x="1167" y="847"/>
                    </a:lnTo>
                    <a:lnTo>
                      <a:pt x="1172" y="841"/>
                    </a:lnTo>
                    <a:lnTo>
                      <a:pt x="1178" y="838"/>
                    </a:lnTo>
                    <a:lnTo>
                      <a:pt x="1184" y="835"/>
                    </a:lnTo>
                    <a:lnTo>
                      <a:pt x="1199" y="829"/>
                    </a:lnTo>
                    <a:lnTo>
                      <a:pt x="1214" y="824"/>
                    </a:lnTo>
                    <a:lnTo>
                      <a:pt x="1228" y="818"/>
                    </a:lnTo>
                    <a:lnTo>
                      <a:pt x="1235" y="815"/>
                    </a:lnTo>
                    <a:lnTo>
                      <a:pt x="1241" y="810"/>
                    </a:lnTo>
                    <a:lnTo>
                      <a:pt x="1245" y="805"/>
                    </a:lnTo>
                    <a:lnTo>
                      <a:pt x="1249" y="798"/>
                    </a:lnTo>
                    <a:lnTo>
                      <a:pt x="1249" y="798"/>
                    </a:lnTo>
                    <a:lnTo>
                      <a:pt x="1249" y="783"/>
                    </a:lnTo>
                    <a:lnTo>
                      <a:pt x="1249" y="783"/>
                    </a:lnTo>
                    <a:lnTo>
                      <a:pt x="1249" y="783"/>
                    </a:lnTo>
                    <a:lnTo>
                      <a:pt x="1242" y="783"/>
                    </a:lnTo>
                    <a:lnTo>
                      <a:pt x="1242" y="783"/>
                    </a:lnTo>
                    <a:lnTo>
                      <a:pt x="1228" y="784"/>
                    </a:lnTo>
                    <a:lnTo>
                      <a:pt x="1216" y="785"/>
                    </a:lnTo>
                    <a:lnTo>
                      <a:pt x="1203" y="786"/>
                    </a:lnTo>
                    <a:lnTo>
                      <a:pt x="1197" y="785"/>
                    </a:lnTo>
                    <a:lnTo>
                      <a:pt x="1190" y="783"/>
                    </a:lnTo>
                    <a:lnTo>
                      <a:pt x="1190" y="783"/>
                    </a:lnTo>
                    <a:lnTo>
                      <a:pt x="1176" y="777"/>
                    </a:lnTo>
                    <a:lnTo>
                      <a:pt x="1165" y="772"/>
                    </a:lnTo>
                    <a:lnTo>
                      <a:pt x="1156" y="769"/>
                    </a:lnTo>
                    <a:lnTo>
                      <a:pt x="1145" y="768"/>
                    </a:lnTo>
                    <a:lnTo>
                      <a:pt x="1145" y="768"/>
                    </a:lnTo>
                    <a:lnTo>
                      <a:pt x="1129" y="769"/>
                    </a:lnTo>
                    <a:lnTo>
                      <a:pt x="1113" y="771"/>
                    </a:lnTo>
                    <a:lnTo>
                      <a:pt x="1096" y="771"/>
                    </a:lnTo>
                    <a:lnTo>
                      <a:pt x="1088" y="770"/>
                    </a:lnTo>
                    <a:lnTo>
                      <a:pt x="1080" y="768"/>
                    </a:lnTo>
                    <a:lnTo>
                      <a:pt x="1080" y="768"/>
                    </a:lnTo>
                    <a:lnTo>
                      <a:pt x="1080" y="684"/>
                    </a:lnTo>
                    <a:lnTo>
                      <a:pt x="1080" y="684"/>
                    </a:lnTo>
                    <a:lnTo>
                      <a:pt x="1081" y="678"/>
                    </a:lnTo>
                    <a:lnTo>
                      <a:pt x="1081" y="672"/>
                    </a:lnTo>
                    <a:lnTo>
                      <a:pt x="1085" y="662"/>
                    </a:lnTo>
                    <a:lnTo>
                      <a:pt x="1090" y="653"/>
                    </a:lnTo>
                    <a:lnTo>
                      <a:pt x="1096" y="645"/>
                    </a:lnTo>
                    <a:lnTo>
                      <a:pt x="1107" y="631"/>
                    </a:lnTo>
                    <a:lnTo>
                      <a:pt x="1112" y="624"/>
                    </a:lnTo>
                    <a:lnTo>
                      <a:pt x="1112" y="621"/>
                    </a:lnTo>
                    <a:lnTo>
                      <a:pt x="1113" y="618"/>
                    </a:lnTo>
                    <a:lnTo>
                      <a:pt x="1113" y="618"/>
                    </a:lnTo>
                    <a:lnTo>
                      <a:pt x="1112" y="609"/>
                    </a:lnTo>
                    <a:lnTo>
                      <a:pt x="1110" y="601"/>
                    </a:lnTo>
                    <a:lnTo>
                      <a:pt x="1107" y="593"/>
                    </a:lnTo>
                    <a:lnTo>
                      <a:pt x="1103" y="585"/>
                    </a:lnTo>
                    <a:lnTo>
                      <a:pt x="1092" y="571"/>
                    </a:lnTo>
                    <a:lnTo>
                      <a:pt x="1081" y="557"/>
                    </a:lnTo>
                    <a:lnTo>
                      <a:pt x="1068" y="543"/>
                    </a:lnTo>
                    <a:lnTo>
                      <a:pt x="1057" y="529"/>
                    </a:lnTo>
                    <a:lnTo>
                      <a:pt x="1052" y="522"/>
                    </a:lnTo>
                    <a:lnTo>
                      <a:pt x="1048" y="514"/>
                    </a:lnTo>
                    <a:lnTo>
                      <a:pt x="1045" y="505"/>
                    </a:lnTo>
                    <a:lnTo>
                      <a:pt x="1043" y="496"/>
                    </a:lnTo>
                    <a:lnTo>
                      <a:pt x="1043" y="496"/>
                    </a:lnTo>
                    <a:lnTo>
                      <a:pt x="1042" y="487"/>
                    </a:lnTo>
                    <a:lnTo>
                      <a:pt x="1042" y="479"/>
                    </a:lnTo>
                    <a:lnTo>
                      <a:pt x="1043" y="470"/>
                    </a:lnTo>
                    <a:lnTo>
                      <a:pt x="1045" y="462"/>
                    </a:lnTo>
                    <a:lnTo>
                      <a:pt x="1048" y="454"/>
                    </a:lnTo>
                    <a:lnTo>
                      <a:pt x="1049" y="447"/>
                    </a:lnTo>
                    <a:lnTo>
                      <a:pt x="1049" y="439"/>
                    </a:lnTo>
                    <a:lnTo>
                      <a:pt x="1048" y="431"/>
                    </a:lnTo>
                    <a:lnTo>
                      <a:pt x="1048" y="431"/>
                    </a:lnTo>
                    <a:lnTo>
                      <a:pt x="1046" y="427"/>
                    </a:lnTo>
                    <a:lnTo>
                      <a:pt x="1044" y="424"/>
                    </a:lnTo>
                    <a:lnTo>
                      <a:pt x="1039" y="419"/>
                    </a:lnTo>
                    <a:lnTo>
                      <a:pt x="1033" y="415"/>
                    </a:lnTo>
                    <a:lnTo>
                      <a:pt x="1024" y="412"/>
                    </a:lnTo>
                    <a:lnTo>
                      <a:pt x="1006" y="408"/>
                    </a:lnTo>
                    <a:lnTo>
                      <a:pt x="988" y="404"/>
                    </a:lnTo>
                    <a:lnTo>
                      <a:pt x="988" y="404"/>
                    </a:lnTo>
                    <a:lnTo>
                      <a:pt x="990" y="397"/>
                    </a:lnTo>
                    <a:lnTo>
                      <a:pt x="992" y="393"/>
                    </a:lnTo>
                    <a:lnTo>
                      <a:pt x="996" y="387"/>
                    </a:lnTo>
                    <a:lnTo>
                      <a:pt x="999" y="384"/>
                    </a:lnTo>
                    <a:lnTo>
                      <a:pt x="1008" y="375"/>
                    </a:lnTo>
                    <a:lnTo>
                      <a:pt x="1019" y="370"/>
                    </a:lnTo>
                    <a:lnTo>
                      <a:pt x="1028" y="363"/>
                    </a:lnTo>
                    <a:lnTo>
                      <a:pt x="1035" y="356"/>
                    </a:lnTo>
                    <a:lnTo>
                      <a:pt x="1038" y="351"/>
                    </a:lnTo>
                    <a:lnTo>
                      <a:pt x="1041" y="347"/>
                    </a:lnTo>
                    <a:lnTo>
                      <a:pt x="1042" y="341"/>
                    </a:lnTo>
                    <a:lnTo>
                      <a:pt x="1043" y="335"/>
                    </a:lnTo>
                    <a:lnTo>
                      <a:pt x="1043" y="335"/>
                    </a:lnTo>
                    <a:lnTo>
                      <a:pt x="1042" y="311"/>
                    </a:lnTo>
                    <a:lnTo>
                      <a:pt x="1041" y="288"/>
                    </a:lnTo>
                    <a:lnTo>
                      <a:pt x="1038" y="266"/>
                    </a:lnTo>
                    <a:lnTo>
                      <a:pt x="1035" y="243"/>
                    </a:lnTo>
                    <a:lnTo>
                      <a:pt x="1030" y="221"/>
                    </a:lnTo>
                    <a:lnTo>
                      <a:pt x="1024" y="199"/>
                    </a:lnTo>
                    <a:lnTo>
                      <a:pt x="1019" y="178"/>
                    </a:lnTo>
                    <a:lnTo>
                      <a:pt x="1012" y="157"/>
                    </a:lnTo>
                    <a:lnTo>
                      <a:pt x="1004" y="136"/>
                    </a:lnTo>
                    <a:lnTo>
                      <a:pt x="996" y="115"/>
                    </a:lnTo>
                    <a:lnTo>
                      <a:pt x="977" y="75"/>
                    </a:lnTo>
                    <a:lnTo>
                      <a:pt x="958" y="37"/>
                    </a:lnTo>
                    <a:lnTo>
                      <a:pt x="936" y="0"/>
                    </a:lnTo>
                    <a:lnTo>
                      <a:pt x="936" y="0"/>
                    </a:lnTo>
                    <a:lnTo>
                      <a:pt x="932" y="3"/>
                    </a:lnTo>
                    <a:lnTo>
                      <a:pt x="929" y="5"/>
                    </a:lnTo>
                    <a:lnTo>
                      <a:pt x="924" y="12"/>
                    </a:lnTo>
                    <a:lnTo>
                      <a:pt x="921" y="19"/>
                    </a:lnTo>
                    <a:lnTo>
                      <a:pt x="917" y="27"/>
                    </a:lnTo>
                    <a:lnTo>
                      <a:pt x="914" y="34"/>
                    </a:lnTo>
                    <a:lnTo>
                      <a:pt x="911" y="39"/>
                    </a:lnTo>
                    <a:lnTo>
                      <a:pt x="907" y="42"/>
                    </a:lnTo>
                    <a:lnTo>
                      <a:pt x="904" y="43"/>
                    </a:lnTo>
                    <a:lnTo>
                      <a:pt x="900" y="44"/>
                    </a:lnTo>
                    <a:lnTo>
                      <a:pt x="896" y="44"/>
                    </a:lnTo>
                    <a:lnTo>
                      <a:pt x="896" y="44"/>
                    </a:lnTo>
                    <a:lnTo>
                      <a:pt x="892" y="44"/>
                    </a:lnTo>
                    <a:lnTo>
                      <a:pt x="888" y="42"/>
                    </a:lnTo>
                    <a:lnTo>
                      <a:pt x="880" y="37"/>
                    </a:lnTo>
                    <a:lnTo>
                      <a:pt x="870" y="33"/>
                    </a:lnTo>
                    <a:lnTo>
                      <a:pt x="865" y="30"/>
                    </a:lnTo>
                    <a:lnTo>
                      <a:pt x="860" y="30"/>
                    </a:lnTo>
                    <a:lnTo>
                      <a:pt x="860" y="30"/>
                    </a:lnTo>
                    <a:lnTo>
                      <a:pt x="855" y="30"/>
                    </a:lnTo>
                    <a:lnTo>
                      <a:pt x="852" y="34"/>
                    </a:lnTo>
                    <a:lnTo>
                      <a:pt x="848" y="37"/>
                    </a:lnTo>
                    <a:lnTo>
                      <a:pt x="845" y="42"/>
                    </a:lnTo>
                    <a:lnTo>
                      <a:pt x="839" y="50"/>
                    </a:lnTo>
                    <a:lnTo>
                      <a:pt x="837" y="53"/>
                    </a:lnTo>
                    <a:lnTo>
                      <a:pt x="833" y="56"/>
                    </a:lnTo>
                    <a:lnTo>
                      <a:pt x="833" y="56"/>
                    </a:lnTo>
                    <a:lnTo>
                      <a:pt x="825" y="60"/>
                    </a:lnTo>
                    <a:lnTo>
                      <a:pt x="819" y="61"/>
                    </a:lnTo>
                    <a:lnTo>
                      <a:pt x="812" y="62"/>
                    </a:lnTo>
                    <a:lnTo>
                      <a:pt x="805" y="61"/>
                    </a:lnTo>
                    <a:lnTo>
                      <a:pt x="792" y="58"/>
                    </a:lnTo>
                    <a:lnTo>
                      <a:pt x="785" y="57"/>
                    </a:lnTo>
                    <a:lnTo>
                      <a:pt x="778" y="56"/>
                    </a:lnTo>
                    <a:lnTo>
                      <a:pt x="778" y="56"/>
                    </a:lnTo>
                    <a:lnTo>
                      <a:pt x="762" y="54"/>
                    </a:lnTo>
                    <a:lnTo>
                      <a:pt x="749" y="53"/>
                    </a:lnTo>
                    <a:lnTo>
                      <a:pt x="738" y="50"/>
                    </a:lnTo>
                    <a:lnTo>
                      <a:pt x="728" y="46"/>
                    </a:lnTo>
                    <a:lnTo>
                      <a:pt x="718" y="43"/>
                    </a:lnTo>
                    <a:lnTo>
                      <a:pt x="708" y="41"/>
                    </a:lnTo>
                    <a:lnTo>
                      <a:pt x="697" y="38"/>
                    </a:lnTo>
                    <a:lnTo>
                      <a:pt x="683" y="37"/>
                    </a:lnTo>
                    <a:lnTo>
                      <a:pt x="683" y="37"/>
                    </a:lnTo>
                    <a:lnTo>
                      <a:pt x="676" y="38"/>
                    </a:lnTo>
                    <a:lnTo>
                      <a:pt x="670" y="39"/>
                    </a:lnTo>
                    <a:lnTo>
                      <a:pt x="664" y="42"/>
                    </a:lnTo>
                    <a:lnTo>
                      <a:pt x="660" y="45"/>
                    </a:lnTo>
                    <a:lnTo>
                      <a:pt x="651" y="50"/>
                    </a:lnTo>
                    <a:lnTo>
                      <a:pt x="645" y="51"/>
                    </a:lnTo>
                    <a:lnTo>
                      <a:pt x="639" y="52"/>
                    </a:lnTo>
                    <a:lnTo>
                      <a:pt x="639" y="52"/>
                    </a:lnTo>
                    <a:lnTo>
                      <a:pt x="636" y="52"/>
                    </a:lnTo>
                    <a:lnTo>
                      <a:pt x="633" y="50"/>
                    </a:lnTo>
                    <a:lnTo>
                      <a:pt x="630" y="48"/>
                    </a:lnTo>
                    <a:lnTo>
                      <a:pt x="628" y="44"/>
                    </a:lnTo>
                    <a:lnTo>
                      <a:pt x="624" y="37"/>
                    </a:lnTo>
                    <a:lnTo>
                      <a:pt x="619" y="28"/>
                    </a:lnTo>
                    <a:lnTo>
                      <a:pt x="615" y="19"/>
                    </a:lnTo>
                    <a:lnTo>
                      <a:pt x="610" y="12"/>
                    </a:lnTo>
                    <a:lnTo>
                      <a:pt x="607" y="8"/>
                    </a:lnTo>
                    <a:lnTo>
                      <a:pt x="603" y="6"/>
                    </a:lnTo>
                    <a:lnTo>
                      <a:pt x="600" y="5"/>
                    </a:lnTo>
                    <a:lnTo>
                      <a:pt x="595" y="4"/>
                    </a:lnTo>
                    <a:lnTo>
                      <a:pt x="595" y="4"/>
                    </a:lnTo>
                    <a:lnTo>
                      <a:pt x="588" y="4"/>
                    </a:lnTo>
                    <a:lnTo>
                      <a:pt x="583" y="6"/>
                    </a:lnTo>
                    <a:lnTo>
                      <a:pt x="578" y="7"/>
                    </a:lnTo>
                    <a:lnTo>
                      <a:pt x="575" y="11"/>
                    </a:lnTo>
                    <a:lnTo>
                      <a:pt x="568" y="16"/>
                    </a:lnTo>
                    <a:lnTo>
                      <a:pt x="562" y="24"/>
                    </a:lnTo>
                    <a:lnTo>
                      <a:pt x="558" y="31"/>
                    </a:lnTo>
                    <a:lnTo>
                      <a:pt x="554" y="38"/>
                    </a:lnTo>
                    <a:lnTo>
                      <a:pt x="549" y="43"/>
                    </a:lnTo>
                    <a:lnTo>
                      <a:pt x="547" y="44"/>
                    </a:lnTo>
                    <a:lnTo>
                      <a:pt x="544" y="44"/>
                    </a:lnTo>
                    <a:lnTo>
                      <a:pt x="544" y="44"/>
                    </a:lnTo>
                    <a:lnTo>
                      <a:pt x="537" y="43"/>
                    </a:lnTo>
                    <a:lnTo>
                      <a:pt x="531" y="41"/>
                    </a:lnTo>
                    <a:lnTo>
                      <a:pt x="525" y="38"/>
                    </a:lnTo>
                    <a:lnTo>
                      <a:pt x="518" y="37"/>
                    </a:lnTo>
                    <a:lnTo>
                      <a:pt x="518" y="37"/>
                    </a:lnTo>
                    <a:lnTo>
                      <a:pt x="506" y="38"/>
                    </a:lnTo>
                    <a:lnTo>
                      <a:pt x="494" y="41"/>
                    </a:lnTo>
                    <a:lnTo>
                      <a:pt x="483" y="44"/>
                    </a:lnTo>
                    <a:lnTo>
                      <a:pt x="472" y="50"/>
                    </a:lnTo>
                    <a:lnTo>
                      <a:pt x="462" y="56"/>
                    </a:lnTo>
                    <a:lnTo>
                      <a:pt x="451" y="61"/>
                    </a:lnTo>
                    <a:lnTo>
                      <a:pt x="432" y="77"/>
                    </a:lnTo>
                    <a:lnTo>
                      <a:pt x="396" y="108"/>
                    </a:lnTo>
                    <a:lnTo>
                      <a:pt x="380" y="122"/>
                    </a:lnTo>
                    <a:lnTo>
                      <a:pt x="371" y="128"/>
                    </a:lnTo>
                    <a:lnTo>
                      <a:pt x="363" y="133"/>
                    </a:lnTo>
                    <a:lnTo>
                      <a:pt x="363" y="133"/>
                    </a:lnTo>
                    <a:lnTo>
                      <a:pt x="359" y="137"/>
                    </a:lnTo>
                    <a:lnTo>
                      <a:pt x="352" y="148"/>
                    </a:lnTo>
                    <a:lnTo>
                      <a:pt x="336" y="179"/>
                    </a:lnTo>
                    <a:lnTo>
                      <a:pt x="312" y="228"/>
                    </a:lnTo>
                    <a:lnTo>
                      <a:pt x="312" y="228"/>
                    </a:lnTo>
                    <a:lnTo>
                      <a:pt x="310" y="235"/>
                    </a:lnTo>
                    <a:lnTo>
                      <a:pt x="308" y="243"/>
                    </a:lnTo>
                    <a:lnTo>
                      <a:pt x="305" y="259"/>
                    </a:lnTo>
                    <a:lnTo>
                      <a:pt x="303" y="266"/>
                    </a:lnTo>
                    <a:lnTo>
                      <a:pt x="300" y="271"/>
                    </a:lnTo>
                    <a:lnTo>
                      <a:pt x="296" y="275"/>
                    </a:lnTo>
                    <a:lnTo>
                      <a:pt x="293" y="275"/>
                    </a:lnTo>
                    <a:lnTo>
                      <a:pt x="289" y="276"/>
                    </a:lnTo>
                    <a:lnTo>
                      <a:pt x="289" y="276"/>
                    </a:lnTo>
                    <a:lnTo>
                      <a:pt x="268" y="276"/>
                    </a:lnTo>
                    <a:lnTo>
                      <a:pt x="268" y="276"/>
                    </a:lnTo>
                    <a:lnTo>
                      <a:pt x="262" y="276"/>
                    </a:lnTo>
                    <a:lnTo>
                      <a:pt x="255" y="280"/>
                    </a:lnTo>
                    <a:lnTo>
                      <a:pt x="249" y="285"/>
                    </a:lnTo>
                    <a:lnTo>
                      <a:pt x="243" y="289"/>
                    </a:lnTo>
                    <a:lnTo>
                      <a:pt x="237" y="297"/>
                    </a:lnTo>
                    <a:lnTo>
                      <a:pt x="232" y="305"/>
                    </a:lnTo>
                    <a:lnTo>
                      <a:pt x="220" y="324"/>
                    </a:lnTo>
                    <a:lnTo>
                      <a:pt x="196" y="371"/>
                    </a:lnTo>
                    <a:lnTo>
                      <a:pt x="182" y="395"/>
                    </a:lnTo>
                    <a:lnTo>
                      <a:pt x="174" y="407"/>
                    </a:lnTo>
                    <a:lnTo>
                      <a:pt x="165" y="419"/>
                    </a:lnTo>
                    <a:lnTo>
                      <a:pt x="165" y="419"/>
                    </a:lnTo>
                    <a:lnTo>
                      <a:pt x="165" y="419"/>
                    </a:lnTo>
                    <a:lnTo>
                      <a:pt x="165" y="41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4" name="Freeform 130"/>
              <p:cNvSpPr>
                <a:spLocks/>
              </p:cNvSpPr>
              <p:nvPr/>
            </p:nvSpPr>
            <p:spPr bwMode="auto">
              <a:xfrm>
                <a:off x="7908726" y="3964752"/>
                <a:ext cx="1046122" cy="983926"/>
              </a:xfrm>
              <a:custGeom>
                <a:avLst/>
                <a:gdLst/>
                <a:ahLst/>
                <a:cxnLst>
                  <a:cxn ang="0">
                    <a:pos x="264" y="1733"/>
                  </a:cxn>
                  <a:cxn ang="0">
                    <a:pos x="331" y="1639"/>
                  </a:cxn>
                  <a:cxn ang="0">
                    <a:pos x="415" y="1708"/>
                  </a:cxn>
                  <a:cxn ang="0">
                    <a:pos x="595" y="1723"/>
                  </a:cxn>
                  <a:cxn ang="0">
                    <a:pos x="732" y="1600"/>
                  </a:cxn>
                  <a:cxn ang="0">
                    <a:pos x="803" y="1561"/>
                  </a:cxn>
                  <a:cxn ang="0">
                    <a:pos x="896" y="1403"/>
                  </a:cxn>
                  <a:cxn ang="0">
                    <a:pos x="1044" y="1339"/>
                  </a:cxn>
                  <a:cxn ang="0">
                    <a:pos x="1095" y="1299"/>
                  </a:cxn>
                  <a:cxn ang="0">
                    <a:pos x="1139" y="1347"/>
                  </a:cxn>
                  <a:cxn ang="0">
                    <a:pos x="1238" y="1345"/>
                  </a:cxn>
                  <a:cxn ang="0">
                    <a:pos x="1337" y="1348"/>
                  </a:cxn>
                  <a:cxn ang="0">
                    <a:pos x="1396" y="1339"/>
                  </a:cxn>
                  <a:cxn ang="0">
                    <a:pos x="1436" y="1295"/>
                  </a:cxn>
                  <a:cxn ang="0">
                    <a:pos x="1531" y="1216"/>
                  </a:cxn>
                  <a:cxn ang="0">
                    <a:pos x="1571" y="1169"/>
                  </a:cxn>
                  <a:cxn ang="0">
                    <a:pos x="1664" y="981"/>
                  </a:cxn>
                  <a:cxn ang="0">
                    <a:pos x="1643" y="916"/>
                  </a:cxn>
                  <a:cxn ang="0">
                    <a:pos x="1606" y="814"/>
                  </a:cxn>
                  <a:cxn ang="0">
                    <a:pos x="1501" y="681"/>
                  </a:cxn>
                  <a:cxn ang="0">
                    <a:pos x="1488" y="601"/>
                  </a:cxn>
                  <a:cxn ang="0">
                    <a:pos x="1428" y="554"/>
                  </a:cxn>
                  <a:cxn ang="0">
                    <a:pos x="1458" y="624"/>
                  </a:cxn>
                  <a:cxn ang="0">
                    <a:pos x="1314" y="744"/>
                  </a:cxn>
                  <a:cxn ang="0">
                    <a:pos x="1398" y="565"/>
                  </a:cxn>
                  <a:cxn ang="0">
                    <a:pos x="1510" y="297"/>
                  </a:cxn>
                  <a:cxn ang="0">
                    <a:pos x="1376" y="120"/>
                  </a:cxn>
                  <a:cxn ang="0">
                    <a:pos x="1245" y="145"/>
                  </a:cxn>
                  <a:cxn ang="0">
                    <a:pos x="1184" y="178"/>
                  </a:cxn>
                  <a:cxn ang="0">
                    <a:pos x="1192" y="91"/>
                  </a:cxn>
                  <a:cxn ang="0">
                    <a:pos x="1122" y="68"/>
                  </a:cxn>
                  <a:cxn ang="0">
                    <a:pos x="1064" y="0"/>
                  </a:cxn>
                  <a:cxn ang="0">
                    <a:pos x="970" y="133"/>
                  </a:cxn>
                  <a:cxn ang="0">
                    <a:pos x="948" y="238"/>
                  </a:cxn>
                  <a:cxn ang="0">
                    <a:pos x="941" y="297"/>
                  </a:cxn>
                  <a:cxn ang="0">
                    <a:pos x="839" y="333"/>
                  </a:cxn>
                  <a:cxn ang="0">
                    <a:pos x="829" y="291"/>
                  </a:cxn>
                  <a:cxn ang="0">
                    <a:pos x="720" y="316"/>
                  </a:cxn>
                  <a:cxn ang="0">
                    <a:pos x="696" y="359"/>
                  </a:cxn>
                  <a:cxn ang="0">
                    <a:pos x="566" y="417"/>
                  </a:cxn>
                  <a:cxn ang="0">
                    <a:pos x="423" y="578"/>
                  </a:cxn>
                  <a:cxn ang="0">
                    <a:pos x="452" y="714"/>
                  </a:cxn>
                  <a:cxn ang="0">
                    <a:pos x="209" y="700"/>
                  </a:cxn>
                  <a:cxn ang="0">
                    <a:pos x="132" y="776"/>
                  </a:cxn>
                  <a:cxn ang="0">
                    <a:pos x="144" y="901"/>
                  </a:cxn>
                  <a:cxn ang="0">
                    <a:pos x="207" y="978"/>
                  </a:cxn>
                  <a:cxn ang="0">
                    <a:pos x="258" y="1051"/>
                  </a:cxn>
                  <a:cxn ang="0">
                    <a:pos x="255" y="1212"/>
                  </a:cxn>
                  <a:cxn ang="0">
                    <a:pos x="194" y="1259"/>
                  </a:cxn>
                  <a:cxn ang="0">
                    <a:pos x="209" y="1145"/>
                  </a:cxn>
                  <a:cxn ang="0">
                    <a:pos x="191" y="1115"/>
                  </a:cxn>
                  <a:cxn ang="0">
                    <a:pos x="214" y="1013"/>
                  </a:cxn>
                  <a:cxn ang="0">
                    <a:pos x="122" y="950"/>
                  </a:cxn>
                  <a:cxn ang="0">
                    <a:pos x="33" y="921"/>
                  </a:cxn>
                  <a:cxn ang="0">
                    <a:pos x="99" y="973"/>
                  </a:cxn>
                  <a:cxn ang="0">
                    <a:pos x="61" y="1042"/>
                  </a:cxn>
                  <a:cxn ang="0">
                    <a:pos x="91" y="1126"/>
                  </a:cxn>
                  <a:cxn ang="0">
                    <a:pos x="52" y="1246"/>
                  </a:cxn>
                  <a:cxn ang="0">
                    <a:pos x="17" y="1356"/>
                  </a:cxn>
                  <a:cxn ang="0">
                    <a:pos x="122" y="1414"/>
                  </a:cxn>
                  <a:cxn ang="0">
                    <a:pos x="180" y="1486"/>
                  </a:cxn>
                </a:cxnLst>
                <a:rect l="0" t="0" r="r" b="b"/>
                <a:pathLst>
                  <a:path w="1675" h="1736">
                    <a:moveTo>
                      <a:pt x="169" y="1560"/>
                    </a:moveTo>
                    <a:lnTo>
                      <a:pt x="169" y="1560"/>
                    </a:lnTo>
                    <a:lnTo>
                      <a:pt x="175" y="1580"/>
                    </a:lnTo>
                    <a:lnTo>
                      <a:pt x="184" y="1604"/>
                    </a:lnTo>
                    <a:lnTo>
                      <a:pt x="195" y="1632"/>
                    </a:lnTo>
                    <a:lnTo>
                      <a:pt x="209" y="1661"/>
                    </a:lnTo>
                    <a:lnTo>
                      <a:pt x="224" y="1689"/>
                    </a:lnTo>
                    <a:lnTo>
                      <a:pt x="231" y="1700"/>
                    </a:lnTo>
                    <a:lnTo>
                      <a:pt x="239" y="1712"/>
                    </a:lnTo>
                    <a:lnTo>
                      <a:pt x="246" y="1720"/>
                    </a:lnTo>
                    <a:lnTo>
                      <a:pt x="254" y="1727"/>
                    </a:lnTo>
                    <a:lnTo>
                      <a:pt x="261" y="1731"/>
                    </a:lnTo>
                    <a:lnTo>
                      <a:pt x="264" y="1733"/>
                    </a:lnTo>
                    <a:lnTo>
                      <a:pt x="268" y="1733"/>
                    </a:lnTo>
                    <a:lnTo>
                      <a:pt x="268" y="1733"/>
                    </a:lnTo>
                    <a:lnTo>
                      <a:pt x="275" y="1731"/>
                    </a:lnTo>
                    <a:lnTo>
                      <a:pt x="282" y="1728"/>
                    </a:lnTo>
                    <a:lnTo>
                      <a:pt x="286" y="1723"/>
                    </a:lnTo>
                    <a:lnTo>
                      <a:pt x="291" y="1716"/>
                    </a:lnTo>
                    <a:lnTo>
                      <a:pt x="294" y="1708"/>
                    </a:lnTo>
                    <a:lnTo>
                      <a:pt x="299" y="1700"/>
                    </a:lnTo>
                    <a:lnTo>
                      <a:pt x="306" y="1682"/>
                    </a:lnTo>
                    <a:lnTo>
                      <a:pt x="314" y="1662"/>
                    </a:lnTo>
                    <a:lnTo>
                      <a:pt x="319" y="1654"/>
                    </a:lnTo>
                    <a:lnTo>
                      <a:pt x="325" y="1646"/>
                    </a:lnTo>
                    <a:lnTo>
                      <a:pt x="331" y="1639"/>
                    </a:lnTo>
                    <a:lnTo>
                      <a:pt x="339" y="1635"/>
                    </a:lnTo>
                    <a:lnTo>
                      <a:pt x="348" y="1631"/>
                    </a:lnTo>
                    <a:lnTo>
                      <a:pt x="360" y="1630"/>
                    </a:lnTo>
                    <a:lnTo>
                      <a:pt x="360" y="1630"/>
                    </a:lnTo>
                    <a:lnTo>
                      <a:pt x="372" y="1631"/>
                    </a:lnTo>
                    <a:lnTo>
                      <a:pt x="381" y="1635"/>
                    </a:lnTo>
                    <a:lnTo>
                      <a:pt x="389" y="1639"/>
                    </a:lnTo>
                    <a:lnTo>
                      <a:pt x="395" y="1646"/>
                    </a:lnTo>
                    <a:lnTo>
                      <a:pt x="399" y="1654"/>
                    </a:lnTo>
                    <a:lnTo>
                      <a:pt x="403" y="1662"/>
                    </a:lnTo>
                    <a:lnTo>
                      <a:pt x="407" y="1682"/>
                    </a:lnTo>
                    <a:lnTo>
                      <a:pt x="412" y="1700"/>
                    </a:lnTo>
                    <a:lnTo>
                      <a:pt x="415" y="1708"/>
                    </a:lnTo>
                    <a:lnTo>
                      <a:pt x="420" y="1716"/>
                    </a:lnTo>
                    <a:lnTo>
                      <a:pt x="424" y="1723"/>
                    </a:lnTo>
                    <a:lnTo>
                      <a:pt x="432" y="1728"/>
                    </a:lnTo>
                    <a:lnTo>
                      <a:pt x="441" y="1731"/>
                    </a:lnTo>
                    <a:lnTo>
                      <a:pt x="452" y="1733"/>
                    </a:lnTo>
                    <a:lnTo>
                      <a:pt x="452" y="1733"/>
                    </a:lnTo>
                    <a:lnTo>
                      <a:pt x="473" y="1731"/>
                    </a:lnTo>
                    <a:lnTo>
                      <a:pt x="495" y="1729"/>
                    </a:lnTo>
                    <a:lnTo>
                      <a:pt x="518" y="1726"/>
                    </a:lnTo>
                    <a:lnTo>
                      <a:pt x="542" y="1723"/>
                    </a:lnTo>
                    <a:lnTo>
                      <a:pt x="567" y="1722"/>
                    </a:lnTo>
                    <a:lnTo>
                      <a:pt x="581" y="1722"/>
                    </a:lnTo>
                    <a:lnTo>
                      <a:pt x="595" y="1723"/>
                    </a:lnTo>
                    <a:lnTo>
                      <a:pt x="609" y="1725"/>
                    </a:lnTo>
                    <a:lnTo>
                      <a:pt x="624" y="1728"/>
                    </a:lnTo>
                    <a:lnTo>
                      <a:pt x="638" y="1731"/>
                    </a:lnTo>
                    <a:lnTo>
                      <a:pt x="653" y="1736"/>
                    </a:lnTo>
                    <a:lnTo>
                      <a:pt x="653" y="1736"/>
                    </a:lnTo>
                    <a:lnTo>
                      <a:pt x="658" y="1726"/>
                    </a:lnTo>
                    <a:lnTo>
                      <a:pt x="665" y="1714"/>
                    </a:lnTo>
                    <a:lnTo>
                      <a:pt x="665" y="1714"/>
                    </a:lnTo>
                    <a:lnTo>
                      <a:pt x="674" y="1702"/>
                    </a:lnTo>
                    <a:lnTo>
                      <a:pt x="682" y="1690"/>
                    </a:lnTo>
                    <a:lnTo>
                      <a:pt x="696" y="1666"/>
                    </a:lnTo>
                    <a:lnTo>
                      <a:pt x="720" y="1619"/>
                    </a:lnTo>
                    <a:lnTo>
                      <a:pt x="732" y="1600"/>
                    </a:lnTo>
                    <a:lnTo>
                      <a:pt x="737" y="1592"/>
                    </a:lnTo>
                    <a:lnTo>
                      <a:pt x="743" y="1584"/>
                    </a:lnTo>
                    <a:lnTo>
                      <a:pt x="749" y="1580"/>
                    </a:lnTo>
                    <a:lnTo>
                      <a:pt x="755" y="1575"/>
                    </a:lnTo>
                    <a:lnTo>
                      <a:pt x="762" y="1571"/>
                    </a:lnTo>
                    <a:lnTo>
                      <a:pt x="768" y="1571"/>
                    </a:lnTo>
                    <a:lnTo>
                      <a:pt x="768" y="1571"/>
                    </a:lnTo>
                    <a:lnTo>
                      <a:pt x="789" y="1571"/>
                    </a:lnTo>
                    <a:lnTo>
                      <a:pt x="789" y="1571"/>
                    </a:lnTo>
                    <a:lnTo>
                      <a:pt x="793" y="1570"/>
                    </a:lnTo>
                    <a:lnTo>
                      <a:pt x="796" y="1570"/>
                    </a:lnTo>
                    <a:lnTo>
                      <a:pt x="800" y="1566"/>
                    </a:lnTo>
                    <a:lnTo>
                      <a:pt x="803" y="1561"/>
                    </a:lnTo>
                    <a:lnTo>
                      <a:pt x="805" y="1554"/>
                    </a:lnTo>
                    <a:lnTo>
                      <a:pt x="808" y="1538"/>
                    </a:lnTo>
                    <a:lnTo>
                      <a:pt x="810" y="1530"/>
                    </a:lnTo>
                    <a:lnTo>
                      <a:pt x="812" y="1523"/>
                    </a:lnTo>
                    <a:lnTo>
                      <a:pt x="812" y="1523"/>
                    </a:lnTo>
                    <a:lnTo>
                      <a:pt x="836" y="1474"/>
                    </a:lnTo>
                    <a:lnTo>
                      <a:pt x="852" y="1443"/>
                    </a:lnTo>
                    <a:lnTo>
                      <a:pt x="859" y="1432"/>
                    </a:lnTo>
                    <a:lnTo>
                      <a:pt x="863" y="1428"/>
                    </a:lnTo>
                    <a:lnTo>
                      <a:pt x="863" y="1428"/>
                    </a:lnTo>
                    <a:lnTo>
                      <a:pt x="871" y="1423"/>
                    </a:lnTo>
                    <a:lnTo>
                      <a:pt x="880" y="1417"/>
                    </a:lnTo>
                    <a:lnTo>
                      <a:pt x="896" y="1403"/>
                    </a:lnTo>
                    <a:lnTo>
                      <a:pt x="932" y="1372"/>
                    </a:lnTo>
                    <a:lnTo>
                      <a:pt x="951" y="1356"/>
                    </a:lnTo>
                    <a:lnTo>
                      <a:pt x="962" y="1351"/>
                    </a:lnTo>
                    <a:lnTo>
                      <a:pt x="972" y="1345"/>
                    </a:lnTo>
                    <a:lnTo>
                      <a:pt x="983" y="1339"/>
                    </a:lnTo>
                    <a:lnTo>
                      <a:pt x="994" y="1336"/>
                    </a:lnTo>
                    <a:lnTo>
                      <a:pt x="1006" y="1333"/>
                    </a:lnTo>
                    <a:lnTo>
                      <a:pt x="1018" y="1332"/>
                    </a:lnTo>
                    <a:lnTo>
                      <a:pt x="1018" y="1332"/>
                    </a:lnTo>
                    <a:lnTo>
                      <a:pt x="1025" y="1333"/>
                    </a:lnTo>
                    <a:lnTo>
                      <a:pt x="1031" y="1336"/>
                    </a:lnTo>
                    <a:lnTo>
                      <a:pt x="1037" y="1338"/>
                    </a:lnTo>
                    <a:lnTo>
                      <a:pt x="1044" y="1339"/>
                    </a:lnTo>
                    <a:lnTo>
                      <a:pt x="1044" y="1339"/>
                    </a:lnTo>
                    <a:lnTo>
                      <a:pt x="1047" y="1339"/>
                    </a:lnTo>
                    <a:lnTo>
                      <a:pt x="1049" y="1338"/>
                    </a:lnTo>
                    <a:lnTo>
                      <a:pt x="1054" y="1333"/>
                    </a:lnTo>
                    <a:lnTo>
                      <a:pt x="1058" y="1326"/>
                    </a:lnTo>
                    <a:lnTo>
                      <a:pt x="1062" y="1319"/>
                    </a:lnTo>
                    <a:lnTo>
                      <a:pt x="1068" y="1311"/>
                    </a:lnTo>
                    <a:lnTo>
                      <a:pt x="1075" y="1306"/>
                    </a:lnTo>
                    <a:lnTo>
                      <a:pt x="1078" y="1302"/>
                    </a:lnTo>
                    <a:lnTo>
                      <a:pt x="1083" y="1301"/>
                    </a:lnTo>
                    <a:lnTo>
                      <a:pt x="1088" y="1299"/>
                    </a:lnTo>
                    <a:lnTo>
                      <a:pt x="1095" y="1299"/>
                    </a:lnTo>
                    <a:lnTo>
                      <a:pt x="1095" y="1299"/>
                    </a:lnTo>
                    <a:lnTo>
                      <a:pt x="1100" y="1300"/>
                    </a:lnTo>
                    <a:lnTo>
                      <a:pt x="1103" y="1301"/>
                    </a:lnTo>
                    <a:lnTo>
                      <a:pt x="1107" y="1303"/>
                    </a:lnTo>
                    <a:lnTo>
                      <a:pt x="1110" y="1307"/>
                    </a:lnTo>
                    <a:lnTo>
                      <a:pt x="1115" y="1314"/>
                    </a:lnTo>
                    <a:lnTo>
                      <a:pt x="1119" y="1323"/>
                    </a:lnTo>
                    <a:lnTo>
                      <a:pt x="1124" y="1332"/>
                    </a:lnTo>
                    <a:lnTo>
                      <a:pt x="1128" y="1339"/>
                    </a:lnTo>
                    <a:lnTo>
                      <a:pt x="1130" y="1343"/>
                    </a:lnTo>
                    <a:lnTo>
                      <a:pt x="1133" y="1345"/>
                    </a:lnTo>
                    <a:lnTo>
                      <a:pt x="1136" y="1347"/>
                    </a:lnTo>
                    <a:lnTo>
                      <a:pt x="1139" y="1347"/>
                    </a:lnTo>
                    <a:lnTo>
                      <a:pt x="1139" y="1347"/>
                    </a:lnTo>
                    <a:lnTo>
                      <a:pt x="1145" y="1346"/>
                    </a:lnTo>
                    <a:lnTo>
                      <a:pt x="1151" y="1345"/>
                    </a:lnTo>
                    <a:lnTo>
                      <a:pt x="1160" y="1340"/>
                    </a:lnTo>
                    <a:lnTo>
                      <a:pt x="1164" y="1337"/>
                    </a:lnTo>
                    <a:lnTo>
                      <a:pt x="1170" y="1334"/>
                    </a:lnTo>
                    <a:lnTo>
                      <a:pt x="1176" y="1333"/>
                    </a:lnTo>
                    <a:lnTo>
                      <a:pt x="1183" y="1332"/>
                    </a:lnTo>
                    <a:lnTo>
                      <a:pt x="1183" y="1332"/>
                    </a:lnTo>
                    <a:lnTo>
                      <a:pt x="1197" y="1333"/>
                    </a:lnTo>
                    <a:lnTo>
                      <a:pt x="1208" y="1336"/>
                    </a:lnTo>
                    <a:lnTo>
                      <a:pt x="1218" y="1338"/>
                    </a:lnTo>
                    <a:lnTo>
                      <a:pt x="1228" y="1341"/>
                    </a:lnTo>
                    <a:lnTo>
                      <a:pt x="1238" y="1345"/>
                    </a:lnTo>
                    <a:lnTo>
                      <a:pt x="1249" y="1348"/>
                    </a:lnTo>
                    <a:lnTo>
                      <a:pt x="1262" y="1349"/>
                    </a:lnTo>
                    <a:lnTo>
                      <a:pt x="1278" y="1351"/>
                    </a:lnTo>
                    <a:lnTo>
                      <a:pt x="1278" y="1351"/>
                    </a:lnTo>
                    <a:lnTo>
                      <a:pt x="1285" y="1352"/>
                    </a:lnTo>
                    <a:lnTo>
                      <a:pt x="1292" y="1353"/>
                    </a:lnTo>
                    <a:lnTo>
                      <a:pt x="1305" y="1356"/>
                    </a:lnTo>
                    <a:lnTo>
                      <a:pt x="1312" y="1357"/>
                    </a:lnTo>
                    <a:lnTo>
                      <a:pt x="1319" y="1356"/>
                    </a:lnTo>
                    <a:lnTo>
                      <a:pt x="1325" y="1355"/>
                    </a:lnTo>
                    <a:lnTo>
                      <a:pt x="1333" y="1351"/>
                    </a:lnTo>
                    <a:lnTo>
                      <a:pt x="1333" y="1351"/>
                    </a:lnTo>
                    <a:lnTo>
                      <a:pt x="1337" y="1348"/>
                    </a:lnTo>
                    <a:lnTo>
                      <a:pt x="1339" y="1345"/>
                    </a:lnTo>
                    <a:lnTo>
                      <a:pt x="1345" y="1337"/>
                    </a:lnTo>
                    <a:lnTo>
                      <a:pt x="1348" y="1332"/>
                    </a:lnTo>
                    <a:lnTo>
                      <a:pt x="1352" y="1329"/>
                    </a:lnTo>
                    <a:lnTo>
                      <a:pt x="1355" y="1325"/>
                    </a:lnTo>
                    <a:lnTo>
                      <a:pt x="1360" y="1325"/>
                    </a:lnTo>
                    <a:lnTo>
                      <a:pt x="1360" y="1325"/>
                    </a:lnTo>
                    <a:lnTo>
                      <a:pt x="1365" y="1325"/>
                    </a:lnTo>
                    <a:lnTo>
                      <a:pt x="1370" y="1328"/>
                    </a:lnTo>
                    <a:lnTo>
                      <a:pt x="1380" y="1332"/>
                    </a:lnTo>
                    <a:lnTo>
                      <a:pt x="1388" y="1337"/>
                    </a:lnTo>
                    <a:lnTo>
                      <a:pt x="1392" y="1339"/>
                    </a:lnTo>
                    <a:lnTo>
                      <a:pt x="1396" y="1339"/>
                    </a:lnTo>
                    <a:lnTo>
                      <a:pt x="1396" y="1339"/>
                    </a:lnTo>
                    <a:lnTo>
                      <a:pt x="1400" y="1339"/>
                    </a:lnTo>
                    <a:lnTo>
                      <a:pt x="1404" y="1338"/>
                    </a:lnTo>
                    <a:lnTo>
                      <a:pt x="1407" y="1337"/>
                    </a:lnTo>
                    <a:lnTo>
                      <a:pt x="1411" y="1334"/>
                    </a:lnTo>
                    <a:lnTo>
                      <a:pt x="1414" y="1329"/>
                    </a:lnTo>
                    <a:lnTo>
                      <a:pt x="1417" y="1322"/>
                    </a:lnTo>
                    <a:lnTo>
                      <a:pt x="1421" y="1314"/>
                    </a:lnTo>
                    <a:lnTo>
                      <a:pt x="1424" y="1307"/>
                    </a:lnTo>
                    <a:lnTo>
                      <a:pt x="1429" y="1300"/>
                    </a:lnTo>
                    <a:lnTo>
                      <a:pt x="1432" y="1298"/>
                    </a:lnTo>
                    <a:lnTo>
                      <a:pt x="1436" y="1295"/>
                    </a:lnTo>
                    <a:lnTo>
                      <a:pt x="1436" y="1295"/>
                    </a:lnTo>
                    <a:lnTo>
                      <a:pt x="1443" y="1292"/>
                    </a:lnTo>
                    <a:lnTo>
                      <a:pt x="1449" y="1288"/>
                    </a:lnTo>
                    <a:lnTo>
                      <a:pt x="1460" y="1278"/>
                    </a:lnTo>
                    <a:lnTo>
                      <a:pt x="1472" y="1267"/>
                    </a:lnTo>
                    <a:lnTo>
                      <a:pt x="1483" y="1254"/>
                    </a:lnTo>
                    <a:lnTo>
                      <a:pt x="1493" y="1242"/>
                    </a:lnTo>
                    <a:lnTo>
                      <a:pt x="1503" y="1231"/>
                    </a:lnTo>
                    <a:lnTo>
                      <a:pt x="1513" y="1223"/>
                    </a:lnTo>
                    <a:lnTo>
                      <a:pt x="1516" y="1221"/>
                    </a:lnTo>
                    <a:lnTo>
                      <a:pt x="1521" y="1218"/>
                    </a:lnTo>
                    <a:lnTo>
                      <a:pt x="1521" y="1218"/>
                    </a:lnTo>
                    <a:lnTo>
                      <a:pt x="1526" y="1217"/>
                    </a:lnTo>
                    <a:lnTo>
                      <a:pt x="1531" y="1216"/>
                    </a:lnTo>
                    <a:lnTo>
                      <a:pt x="1542" y="1215"/>
                    </a:lnTo>
                    <a:lnTo>
                      <a:pt x="1560" y="1215"/>
                    </a:lnTo>
                    <a:lnTo>
                      <a:pt x="1568" y="1214"/>
                    </a:lnTo>
                    <a:lnTo>
                      <a:pt x="1572" y="1212"/>
                    </a:lnTo>
                    <a:lnTo>
                      <a:pt x="1574" y="1210"/>
                    </a:lnTo>
                    <a:lnTo>
                      <a:pt x="1576" y="1208"/>
                    </a:lnTo>
                    <a:lnTo>
                      <a:pt x="1579" y="1203"/>
                    </a:lnTo>
                    <a:lnTo>
                      <a:pt x="1580" y="1199"/>
                    </a:lnTo>
                    <a:lnTo>
                      <a:pt x="1580" y="1193"/>
                    </a:lnTo>
                    <a:lnTo>
                      <a:pt x="1580" y="1193"/>
                    </a:lnTo>
                    <a:lnTo>
                      <a:pt x="1580" y="1186"/>
                    </a:lnTo>
                    <a:lnTo>
                      <a:pt x="1577" y="1180"/>
                    </a:lnTo>
                    <a:lnTo>
                      <a:pt x="1571" y="1169"/>
                    </a:lnTo>
                    <a:lnTo>
                      <a:pt x="1565" y="1157"/>
                    </a:lnTo>
                    <a:lnTo>
                      <a:pt x="1562" y="1151"/>
                    </a:lnTo>
                    <a:lnTo>
                      <a:pt x="1561" y="1145"/>
                    </a:lnTo>
                    <a:lnTo>
                      <a:pt x="1561" y="1145"/>
                    </a:lnTo>
                    <a:lnTo>
                      <a:pt x="1613" y="1012"/>
                    </a:lnTo>
                    <a:lnTo>
                      <a:pt x="1613" y="1012"/>
                    </a:lnTo>
                    <a:lnTo>
                      <a:pt x="1613" y="1012"/>
                    </a:lnTo>
                    <a:lnTo>
                      <a:pt x="1620" y="1008"/>
                    </a:lnTo>
                    <a:lnTo>
                      <a:pt x="1629" y="1002"/>
                    </a:lnTo>
                    <a:lnTo>
                      <a:pt x="1640" y="997"/>
                    </a:lnTo>
                    <a:lnTo>
                      <a:pt x="1650" y="992"/>
                    </a:lnTo>
                    <a:lnTo>
                      <a:pt x="1659" y="985"/>
                    </a:lnTo>
                    <a:lnTo>
                      <a:pt x="1664" y="981"/>
                    </a:lnTo>
                    <a:lnTo>
                      <a:pt x="1667" y="977"/>
                    </a:lnTo>
                    <a:lnTo>
                      <a:pt x="1671" y="972"/>
                    </a:lnTo>
                    <a:lnTo>
                      <a:pt x="1673" y="966"/>
                    </a:lnTo>
                    <a:lnTo>
                      <a:pt x="1674" y="960"/>
                    </a:lnTo>
                    <a:lnTo>
                      <a:pt x="1675" y="954"/>
                    </a:lnTo>
                    <a:lnTo>
                      <a:pt x="1675" y="954"/>
                    </a:lnTo>
                    <a:lnTo>
                      <a:pt x="1675" y="949"/>
                    </a:lnTo>
                    <a:lnTo>
                      <a:pt x="1674" y="944"/>
                    </a:lnTo>
                    <a:lnTo>
                      <a:pt x="1672" y="940"/>
                    </a:lnTo>
                    <a:lnTo>
                      <a:pt x="1669" y="936"/>
                    </a:lnTo>
                    <a:lnTo>
                      <a:pt x="1664" y="929"/>
                    </a:lnTo>
                    <a:lnTo>
                      <a:pt x="1657" y="925"/>
                    </a:lnTo>
                    <a:lnTo>
                      <a:pt x="1643" y="916"/>
                    </a:lnTo>
                    <a:lnTo>
                      <a:pt x="1636" y="911"/>
                    </a:lnTo>
                    <a:lnTo>
                      <a:pt x="1632" y="906"/>
                    </a:lnTo>
                    <a:lnTo>
                      <a:pt x="1632" y="906"/>
                    </a:lnTo>
                    <a:lnTo>
                      <a:pt x="1628" y="901"/>
                    </a:lnTo>
                    <a:lnTo>
                      <a:pt x="1626" y="895"/>
                    </a:lnTo>
                    <a:lnTo>
                      <a:pt x="1622" y="883"/>
                    </a:lnTo>
                    <a:lnTo>
                      <a:pt x="1621" y="871"/>
                    </a:lnTo>
                    <a:lnTo>
                      <a:pt x="1620" y="859"/>
                    </a:lnTo>
                    <a:lnTo>
                      <a:pt x="1619" y="847"/>
                    </a:lnTo>
                    <a:lnTo>
                      <a:pt x="1617" y="835"/>
                    </a:lnTo>
                    <a:lnTo>
                      <a:pt x="1612" y="825"/>
                    </a:lnTo>
                    <a:lnTo>
                      <a:pt x="1610" y="819"/>
                    </a:lnTo>
                    <a:lnTo>
                      <a:pt x="1606" y="814"/>
                    </a:lnTo>
                    <a:lnTo>
                      <a:pt x="1606" y="814"/>
                    </a:lnTo>
                    <a:lnTo>
                      <a:pt x="1595" y="802"/>
                    </a:lnTo>
                    <a:lnTo>
                      <a:pt x="1583" y="791"/>
                    </a:lnTo>
                    <a:lnTo>
                      <a:pt x="1559" y="773"/>
                    </a:lnTo>
                    <a:lnTo>
                      <a:pt x="1548" y="764"/>
                    </a:lnTo>
                    <a:lnTo>
                      <a:pt x="1536" y="753"/>
                    </a:lnTo>
                    <a:lnTo>
                      <a:pt x="1527" y="741"/>
                    </a:lnTo>
                    <a:lnTo>
                      <a:pt x="1522" y="734"/>
                    </a:lnTo>
                    <a:lnTo>
                      <a:pt x="1518" y="726"/>
                    </a:lnTo>
                    <a:lnTo>
                      <a:pt x="1518" y="726"/>
                    </a:lnTo>
                    <a:lnTo>
                      <a:pt x="1511" y="713"/>
                    </a:lnTo>
                    <a:lnTo>
                      <a:pt x="1507" y="702"/>
                    </a:lnTo>
                    <a:lnTo>
                      <a:pt x="1501" y="681"/>
                    </a:lnTo>
                    <a:lnTo>
                      <a:pt x="1498" y="673"/>
                    </a:lnTo>
                    <a:lnTo>
                      <a:pt x="1496" y="669"/>
                    </a:lnTo>
                    <a:lnTo>
                      <a:pt x="1492" y="665"/>
                    </a:lnTo>
                    <a:lnTo>
                      <a:pt x="1489" y="661"/>
                    </a:lnTo>
                    <a:lnTo>
                      <a:pt x="1483" y="659"/>
                    </a:lnTo>
                    <a:lnTo>
                      <a:pt x="1469" y="653"/>
                    </a:lnTo>
                    <a:lnTo>
                      <a:pt x="1469" y="653"/>
                    </a:lnTo>
                    <a:lnTo>
                      <a:pt x="1475" y="636"/>
                    </a:lnTo>
                    <a:lnTo>
                      <a:pt x="1482" y="622"/>
                    </a:lnTo>
                    <a:lnTo>
                      <a:pt x="1487" y="612"/>
                    </a:lnTo>
                    <a:lnTo>
                      <a:pt x="1488" y="606"/>
                    </a:lnTo>
                    <a:lnTo>
                      <a:pt x="1488" y="601"/>
                    </a:lnTo>
                    <a:lnTo>
                      <a:pt x="1488" y="601"/>
                    </a:lnTo>
                    <a:lnTo>
                      <a:pt x="1489" y="593"/>
                    </a:lnTo>
                    <a:lnTo>
                      <a:pt x="1492" y="586"/>
                    </a:lnTo>
                    <a:lnTo>
                      <a:pt x="1495" y="575"/>
                    </a:lnTo>
                    <a:lnTo>
                      <a:pt x="1496" y="557"/>
                    </a:lnTo>
                    <a:lnTo>
                      <a:pt x="1496" y="557"/>
                    </a:lnTo>
                    <a:lnTo>
                      <a:pt x="1484" y="557"/>
                    </a:lnTo>
                    <a:lnTo>
                      <a:pt x="1484" y="557"/>
                    </a:lnTo>
                    <a:lnTo>
                      <a:pt x="1484" y="557"/>
                    </a:lnTo>
                    <a:lnTo>
                      <a:pt x="1473" y="551"/>
                    </a:lnTo>
                    <a:lnTo>
                      <a:pt x="1459" y="542"/>
                    </a:lnTo>
                    <a:lnTo>
                      <a:pt x="1459" y="542"/>
                    </a:lnTo>
                    <a:lnTo>
                      <a:pt x="1440" y="549"/>
                    </a:lnTo>
                    <a:lnTo>
                      <a:pt x="1428" y="554"/>
                    </a:lnTo>
                    <a:lnTo>
                      <a:pt x="1420" y="561"/>
                    </a:lnTo>
                    <a:lnTo>
                      <a:pt x="1417" y="563"/>
                    </a:lnTo>
                    <a:lnTo>
                      <a:pt x="1416" y="567"/>
                    </a:lnTo>
                    <a:lnTo>
                      <a:pt x="1415" y="570"/>
                    </a:lnTo>
                    <a:lnTo>
                      <a:pt x="1415" y="573"/>
                    </a:lnTo>
                    <a:lnTo>
                      <a:pt x="1417" y="580"/>
                    </a:lnTo>
                    <a:lnTo>
                      <a:pt x="1422" y="585"/>
                    </a:lnTo>
                    <a:lnTo>
                      <a:pt x="1428" y="591"/>
                    </a:lnTo>
                    <a:lnTo>
                      <a:pt x="1440" y="601"/>
                    </a:lnTo>
                    <a:lnTo>
                      <a:pt x="1452" y="612"/>
                    </a:lnTo>
                    <a:lnTo>
                      <a:pt x="1457" y="618"/>
                    </a:lnTo>
                    <a:lnTo>
                      <a:pt x="1458" y="622"/>
                    </a:lnTo>
                    <a:lnTo>
                      <a:pt x="1458" y="624"/>
                    </a:lnTo>
                    <a:lnTo>
                      <a:pt x="1457" y="626"/>
                    </a:lnTo>
                    <a:lnTo>
                      <a:pt x="1451" y="630"/>
                    </a:lnTo>
                    <a:lnTo>
                      <a:pt x="1451" y="630"/>
                    </a:lnTo>
                    <a:lnTo>
                      <a:pt x="1444" y="645"/>
                    </a:lnTo>
                    <a:lnTo>
                      <a:pt x="1435" y="658"/>
                    </a:lnTo>
                    <a:lnTo>
                      <a:pt x="1426" y="669"/>
                    </a:lnTo>
                    <a:lnTo>
                      <a:pt x="1415" y="680"/>
                    </a:lnTo>
                    <a:lnTo>
                      <a:pt x="1404" y="689"/>
                    </a:lnTo>
                    <a:lnTo>
                      <a:pt x="1392" y="697"/>
                    </a:lnTo>
                    <a:lnTo>
                      <a:pt x="1369" y="712"/>
                    </a:lnTo>
                    <a:lnTo>
                      <a:pt x="1345" y="726"/>
                    </a:lnTo>
                    <a:lnTo>
                      <a:pt x="1323" y="737"/>
                    </a:lnTo>
                    <a:lnTo>
                      <a:pt x="1314" y="744"/>
                    </a:lnTo>
                    <a:lnTo>
                      <a:pt x="1305" y="751"/>
                    </a:lnTo>
                    <a:lnTo>
                      <a:pt x="1297" y="758"/>
                    </a:lnTo>
                    <a:lnTo>
                      <a:pt x="1290" y="766"/>
                    </a:lnTo>
                    <a:lnTo>
                      <a:pt x="1290" y="766"/>
                    </a:lnTo>
                    <a:lnTo>
                      <a:pt x="1290" y="758"/>
                    </a:lnTo>
                    <a:lnTo>
                      <a:pt x="1291" y="749"/>
                    </a:lnTo>
                    <a:lnTo>
                      <a:pt x="1294" y="738"/>
                    </a:lnTo>
                    <a:lnTo>
                      <a:pt x="1298" y="728"/>
                    </a:lnTo>
                    <a:lnTo>
                      <a:pt x="1308" y="705"/>
                    </a:lnTo>
                    <a:lnTo>
                      <a:pt x="1322" y="681"/>
                    </a:lnTo>
                    <a:lnTo>
                      <a:pt x="1339" y="653"/>
                    </a:lnTo>
                    <a:lnTo>
                      <a:pt x="1358" y="626"/>
                    </a:lnTo>
                    <a:lnTo>
                      <a:pt x="1398" y="565"/>
                    </a:lnTo>
                    <a:lnTo>
                      <a:pt x="1419" y="532"/>
                    </a:lnTo>
                    <a:lnTo>
                      <a:pt x="1439" y="499"/>
                    </a:lnTo>
                    <a:lnTo>
                      <a:pt x="1458" y="466"/>
                    </a:lnTo>
                    <a:lnTo>
                      <a:pt x="1475" y="432"/>
                    </a:lnTo>
                    <a:lnTo>
                      <a:pt x="1483" y="415"/>
                    </a:lnTo>
                    <a:lnTo>
                      <a:pt x="1489" y="398"/>
                    </a:lnTo>
                    <a:lnTo>
                      <a:pt x="1496" y="381"/>
                    </a:lnTo>
                    <a:lnTo>
                      <a:pt x="1500" y="363"/>
                    </a:lnTo>
                    <a:lnTo>
                      <a:pt x="1505" y="347"/>
                    </a:lnTo>
                    <a:lnTo>
                      <a:pt x="1507" y="330"/>
                    </a:lnTo>
                    <a:lnTo>
                      <a:pt x="1510" y="313"/>
                    </a:lnTo>
                    <a:lnTo>
                      <a:pt x="1510" y="297"/>
                    </a:lnTo>
                    <a:lnTo>
                      <a:pt x="1510" y="297"/>
                    </a:lnTo>
                    <a:lnTo>
                      <a:pt x="1508" y="284"/>
                    </a:lnTo>
                    <a:lnTo>
                      <a:pt x="1505" y="269"/>
                    </a:lnTo>
                    <a:lnTo>
                      <a:pt x="1499" y="254"/>
                    </a:lnTo>
                    <a:lnTo>
                      <a:pt x="1492" y="239"/>
                    </a:lnTo>
                    <a:lnTo>
                      <a:pt x="1483" y="223"/>
                    </a:lnTo>
                    <a:lnTo>
                      <a:pt x="1472" y="208"/>
                    </a:lnTo>
                    <a:lnTo>
                      <a:pt x="1460" y="193"/>
                    </a:lnTo>
                    <a:lnTo>
                      <a:pt x="1447" y="178"/>
                    </a:lnTo>
                    <a:lnTo>
                      <a:pt x="1434" y="164"/>
                    </a:lnTo>
                    <a:lnTo>
                      <a:pt x="1420" y="150"/>
                    </a:lnTo>
                    <a:lnTo>
                      <a:pt x="1405" y="139"/>
                    </a:lnTo>
                    <a:lnTo>
                      <a:pt x="1391" y="129"/>
                    </a:lnTo>
                    <a:lnTo>
                      <a:pt x="1376" y="120"/>
                    </a:lnTo>
                    <a:lnTo>
                      <a:pt x="1362" y="115"/>
                    </a:lnTo>
                    <a:lnTo>
                      <a:pt x="1350" y="110"/>
                    </a:lnTo>
                    <a:lnTo>
                      <a:pt x="1337" y="109"/>
                    </a:lnTo>
                    <a:lnTo>
                      <a:pt x="1337" y="109"/>
                    </a:lnTo>
                    <a:lnTo>
                      <a:pt x="1317" y="109"/>
                    </a:lnTo>
                    <a:lnTo>
                      <a:pt x="1293" y="110"/>
                    </a:lnTo>
                    <a:lnTo>
                      <a:pt x="1281" y="112"/>
                    </a:lnTo>
                    <a:lnTo>
                      <a:pt x="1269" y="115"/>
                    </a:lnTo>
                    <a:lnTo>
                      <a:pt x="1259" y="118"/>
                    </a:lnTo>
                    <a:lnTo>
                      <a:pt x="1248" y="124"/>
                    </a:lnTo>
                    <a:lnTo>
                      <a:pt x="1248" y="124"/>
                    </a:lnTo>
                    <a:lnTo>
                      <a:pt x="1247" y="135"/>
                    </a:lnTo>
                    <a:lnTo>
                      <a:pt x="1245" y="145"/>
                    </a:lnTo>
                    <a:lnTo>
                      <a:pt x="1243" y="153"/>
                    </a:lnTo>
                    <a:lnTo>
                      <a:pt x="1239" y="160"/>
                    </a:lnTo>
                    <a:lnTo>
                      <a:pt x="1236" y="165"/>
                    </a:lnTo>
                    <a:lnTo>
                      <a:pt x="1232" y="170"/>
                    </a:lnTo>
                    <a:lnTo>
                      <a:pt x="1228" y="173"/>
                    </a:lnTo>
                    <a:lnTo>
                      <a:pt x="1223" y="176"/>
                    </a:lnTo>
                    <a:lnTo>
                      <a:pt x="1218" y="178"/>
                    </a:lnTo>
                    <a:lnTo>
                      <a:pt x="1214" y="179"/>
                    </a:lnTo>
                    <a:lnTo>
                      <a:pt x="1205" y="179"/>
                    </a:lnTo>
                    <a:lnTo>
                      <a:pt x="1186" y="179"/>
                    </a:lnTo>
                    <a:lnTo>
                      <a:pt x="1186" y="179"/>
                    </a:lnTo>
                    <a:lnTo>
                      <a:pt x="1185" y="178"/>
                    </a:lnTo>
                    <a:lnTo>
                      <a:pt x="1184" y="178"/>
                    </a:lnTo>
                    <a:lnTo>
                      <a:pt x="1185" y="173"/>
                    </a:lnTo>
                    <a:lnTo>
                      <a:pt x="1187" y="168"/>
                    </a:lnTo>
                    <a:lnTo>
                      <a:pt x="1192" y="161"/>
                    </a:lnTo>
                    <a:lnTo>
                      <a:pt x="1201" y="142"/>
                    </a:lnTo>
                    <a:lnTo>
                      <a:pt x="1206" y="132"/>
                    </a:lnTo>
                    <a:lnTo>
                      <a:pt x="1208" y="123"/>
                    </a:lnTo>
                    <a:lnTo>
                      <a:pt x="1209" y="112"/>
                    </a:lnTo>
                    <a:lnTo>
                      <a:pt x="1208" y="108"/>
                    </a:lnTo>
                    <a:lnTo>
                      <a:pt x="1207" y="104"/>
                    </a:lnTo>
                    <a:lnTo>
                      <a:pt x="1205" y="100"/>
                    </a:lnTo>
                    <a:lnTo>
                      <a:pt x="1201" y="96"/>
                    </a:lnTo>
                    <a:lnTo>
                      <a:pt x="1197" y="93"/>
                    </a:lnTo>
                    <a:lnTo>
                      <a:pt x="1192" y="91"/>
                    </a:lnTo>
                    <a:lnTo>
                      <a:pt x="1185" y="88"/>
                    </a:lnTo>
                    <a:lnTo>
                      <a:pt x="1177" y="87"/>
                    </a:lnTo>
                    <a:lnTo>
                      <a:pt x="1167" y="86"/>
                    </a:lnTo>
                    <a:lnTo>
                      <a:pt x="1156" y="85"/>
                    </a:lnTo>
                    <a:lnTo>
                      <a:pt x="1129" y="86"/>
                    </a:lnTo>
                    <a:lnTo>
                      <a:pt x="1095" y="91"/>
                    </a:lnTo>
                    <a:lnTo>
                      <a:pt x="1095" y="91"/>
                    </a:lnTo>
                    <a:lnTo>
                      <a:pt x="1092" y="88"/>
                    </a:lnTo>
                    <a:lnTo>
                      <a:pt x="1092" y="85"/>
                    </a:lnTo>
                    <a:lnTo>
                      <a:pt x="1094" y="82"/>
                    </a:lnTo>
                    <a:lnTo>
                      <a:pt x="1098" y="80"/>
                    </a:lnTo>
                    <a:lnTo>
                      <a:pt x="1109" y="74"/>
                    </a:lnTo>
                    <a:lnTo>
                      <a:pt x="1122" y="68"/>
                    </a:lnTo>
                    <a:lnTo>
                      <a:pt x="1128" y="63"/>
                    </a:lnTo>
                    <a:lnTo>
                      <a:pt x="1132" y="58"/>
                    </a:lnTo>
                    <a:lnTo>
                      <a:pt x="1137" y="53"/>
                    </a:lnTo>
                    <a:lnTo>
                      <a:pt x="1139" y="47"/>
                    </a:lnTo>
                    <a:lnTo>
                      <a:pt x="1138" y="40"/>
                    </a:lnTo>
                    <a:lnTo>
                      <a:pt x="1136" y="32"/>
                    </a:lnTo>
                    <a:lnTo>
                      <a:pt x="1130" y="24"/>
                    </a:lnTo>
                    <a:lnTo>
                      <a:pt x="1121" y="13"/>
                    </a:lnTo>
                    <a:lnTo>
                      <a:pt x="1121" y="13"/>
                    </a:lnTo>
                    <a:lnTo>
                      <a:pt x="1103" y="7"/>
                    </a:lnTo>
                    <a:lnTo>
                      <a:pt x="1088" y="2"/>
                    </a:lnTo>
                    <a:lnTo>
                      <a:pt x="1076" y="0"/>
                    </a:lnTo>
                    <a:lnTo>
                      <a:pt x="1064" y="0"/>
                    </a:lnTo>
                    <a:lnTo>
                      <a:pt x="1055" y="2"/>
                    </a:lnTo>
                    <a:lnTo>
                      <a:pt x="1047" y="5"/>
                    </a:lnTo>
                    <a:lnTo>
                      <a:pt x="1042" y="11"/>
                    </a:lnTo>
                    <a:lnTo>
                      <a:pt x="1040" y="17"/>
                    </a:lnTo>
                    <a:lnTo>
                      <a:pt x="1040" y="17"/>
                    </a:lnTo>
                    <a:lnTo>
                      <a:pt x="1032" y="27"/>
                    </a:lnTo>
                    <a:lnTo>
                      <a:pt x="1024" y="39"/>
                    </a:lnTo>
                    <a:lnTo>
                      <a:pt x="1008" y="69"/>
                    </a:lnTo>
                    <a:lnTo>
                      <a:pt x="992" y="101"/>
                    </a:lnTo>
                    <a:lnTo>
                      <a:pt x="984" y="115"/>
                    </a:lnTo>
                    <a:lnTo>
                      <a:pt x="973" y="127"/>
                    </a:lnTo>
                    <a:lnTo>
                      <a:pt x="973" y="127"/>
                    </a:lnTo>
                    <a:lnTo>
                      <a:pt x="970" y="133"/>
                    </a:lnTo>
                    <a:lnTo>
                      <a:pt x="969" y="140"/>
                    </a:lnTo>
                    <a:lnTo>
                      <a:pt x="969" y="147"/>
                    </a:lnTo>
                    <a:lnTo>
                      <a:pt x="970" y="154"/>
                    </a:lnTo>
                    <a:lnTo>
                      <a:pt x="974" y="168"/>
                    </a:lnTo>
                    <a:lnTo>
                      <a:pt x="980" y="183"/>
                    </a:lnTo>
                    <a:lnTo>
                      <a:pt x="983" y="190"/>
                    </a:lnTo>
                    <a:lnTo>
                      <a:pt x="983" y="196"/>
                    </a:lnTo>
                    <a:lnTo>
                      <a:pt x="983" y="203"/>
                    </a:lnTo>
                    <a:lnTo>
                      <a:pt x="980" y="211"/>
                    </a:lnTo>
                    <a:lnTo>
                      <a:pt x="977" y="218"/>
                    </a:lnTo>
                    <a:lnTo>
                      <a:pt x="970" y="224"/>
                    </a:lnTo>
                    <a:lnTo>
                      <a:pt x="961" y="231"/>
                    </a:lnTo>
                    <a:lnTo>
                      <a:pt x="948" y="238"/>
                    </a:lnTo>
                    <a:lnTo>
                      <a:pt x="948" y="238"/>
                    </a:lnTo>
                    <a:lnTo>
                      <a:pt x="933" y="233"/>
                    </a:lnTo>
                    <a:lnTo>
                      <a:pt x="919" y="232"/>
                    </a:lnTo>
                    <a:lnTo>
                      <a:pt x="912" y="232"/>
                    </a:lnTo>
                    <a:lnTo>
                      <a:pt x="907" y="232"/>
                    </a:lnTo>
                    <a:lnTo>
                      <a:pt x="902" y="234"/>
                    </a:lnTo>
                    <a:lnTo>
                      <a:pt x="900" y="237"/>
                    </a:lnTo>
                    <a:lnTo>
                      <a:pt x="899" y="241"/>
                    </a:lnTo>
                    <a:lnTo>
                      <a:pt x="900" y="248"/>
                    </a:lnTo>
                    <a:lnTo>
                      <a:pt x="904" y="256"/>
                    </a:lnTo>
                    <a:lnTo>
                      <a:pt x="912" y="268"/>
                    </a:lnTo>
                    <a:lnTo>
                      <a:pt x="925" y="280"/>
                    </a:lnTo>
                    <a:lnTo>
                      <a:pt x="941" y="297"/>
                    </a:lnTo>
                    <a:lnTo>
                      <a:pt x="941" y="297"/>
                    </a:lnTo>
                    <a:lnTo>
                      <a:pt x="927" y="291"/>
                    </a:lnTo>
                    <a:lnTo>
                      <a:pt x="917" y="286"/>
                    </a:lnTo>
                    <a:lnTo>
                      <a:pt x="909" y="285"/>
                    </a:lnTo>
                    <a:lnTo>
                      <a:pt x="902" y="284"/>
                    </a:lnTo>
                    <a:lnTo>
                      <a:pt x="893" y="284"/>
                    </a:lnTo>
                    <a:lnTo>
                      <a:pt x="886" y="285"/>
                    </a:lnTo>
                    <a:lnTo>
                      <a:pt x="886" y="285"/>
                    </a:lnTo>
                    <a:lnTo>
                      <a:pt x="882" y="287"/>
                    </a:lnTo>
                    <a:lnTo>
                      <a:pt x="877" y="294"/>
                    </a:lnTo>
                    <a:lnTo>
                      <a:pt x="859" y="314"/>
                    </a:lnTo>
                    <a:lnTo>
                      <a:pt x="849" y="324"/>
                    </a:lnTo>
                    <a:lnTo>
                      <a:pt x="839" y="333"/>
                    </a:lnTo>
                    <a:lnTo>
                      <a:pt x="833" y="337"/>
                    </a:lnTo>
                    <a:lnTo>
                      <a:pt x="828" y="339"/>
                    </a:lnTo>
                    <a:lnTo>
                      <a:pt x="824" y="340"/>
                    </a:lnTo>
                    <a:lnTo>
                      <a:pt x="819" y="340"/>
                    </a:lnTo>
                    <a:lnTo>
                      <a:pt x="819" y="340"/>
                    </a:lnTo>
                    <a:lnTo>
                      <a:pt x="816" y="339"/>
                    </a:lnTo>
                    <a:lnTo>
                      <a:pt x="815" y="337"/>
                    </a:lnTo>
                    <a:lnTo>
                      <a:pt x="815" y="333"/>
                    </a:lnTo>
                    <a:lnTo>
                      <a:pt x="815" y="329"/>
                    </a:lnTo>
                    <a:lnTo>
                      <a:pt x="819" y="318"/>
                    </a:lnTo>
                    <a:lnTo>
                      <a:pt x="825" y="307"/>
                    </a:lnTo>
                    <a:lnTo>
                      <a:pt x="828" y="297"/>
                    </a:lnTo>
                    <a:lnTo>
                      <a:pt x="829" y="291"/>
                    </a:lnTo>
                    <a:lnTo>
                      <a:pt x="831" y="287"/>
                    </a:lnTo>
                    <a:lnTo>
                      <a:pt x="829" y="283"/>
                    </a:lnTo>
                    <a:lnTo>
                      <a:pt x="826" y="280"/>
                    </a:lnTo>
                    <a:lnTo>
                      <a:pt x="823" y="278"/>
                    </a:lnTo>
                    <a:lnTo>
                      <a:pt x="816" y="277"/>
                    </a:lnTo>
                    <a:lnTo>
                      <a:pt x="816" y="277"/>
                    </a:lnTo>
                    <a:lnTo>
                      <a:pt x="798" y="291"/>
                    </a:lnTo>
                    <a:lnTo>
                      <a:pt x="783" y="300"/>
                    </a:lnTo>
                    <a:lnTo>
                      <a:pt x="768" y="307"/>
                    </a:lnTo>
                    <a:lnTo>
                      <a:pt x="756" y="310"/>
                    </a:lnTo>
                    <a:lnTo>
                      <a:pt x="743" y="313"/>
                    </a:lnTo>
                    <a:lnTo>
                      <a:pt x="732" y="315"/>
                    </a:lnTo>
                    <a:lnTo>
                      <a:pt x="720" y="316"/>
                    </a:lnTo>
                    <a:lnTo>
                      <a:pt x="709" y="318"/>
                    </a:lnTo>
                    <a:lnTo>
                      <a:pt x="709" y="318"/>
                    </a:lnTo>
                    <a:lnTo>
                      <a:pt x="697" y="318"/>
                    </a:lnTo>
                    <a:lnTo>
                      <a:pt x="688" y="320"/>
                    </a:lnTo>
                    <a:lnTo>
                      <a:pt x="682" y="322"/>
                    </a:lnTo>
                    <a:lnTo>
                      <a:pt x="679" y="323"/>
                    </a:lnTo>
                    <a:lnTo>
                      <a:pt x="678" y="326"/>
                    </a:lnTo>
                    <a:lnTo>
                      <a:pt x="678" y="330"/>
                    </a:lnTo>
                    <a:lnTo>
                      <a:pt x="680" y="333"/>
                    </a:lnTo>
                    <a:lnTo>
                      <a:pt x="682" y="337"/>
                    </a:lnTo>
                    <a:lnTo>
                      <a:pt x="689" y="345"/>
                    </a:lnTo>
                    <a:lnTo>
                      <a:pt x="695" y="354"/>
                    </a:lnTo>
                    <a:lnTo>
                      <a:pt x="696" y="359"/>
                    </a:lnTo>
                    <a:lnTo>
                      <a:pt x="696" y="362"/>
                    </a:lnTo>
                    <a:lnTo>
                      <a:pt x="695" y="367"/>
                    </a:lnTo>
                    <a:lnTo>
                      <a:pt x="691" y="370"/>
                    </a:lnTo>
                    <a:lnTo>
                      <a:pt x="691" y="370"/>
                    </a:lnTo>
                    <a:lnTo>
                      <a:pt x="687" y="372"/>
                    </a:lnTo>
                    <a:lnTo>
                      <a:pt x="682" y="375"/>
                    </a:lnTo>
                    <a:lnTo>
                      <a:pt x="668" y="379"/>
                    </a:lnTo>
                    <a:lnTo>
                      <a:pt x="635" y="389"/>
                    </a:lnTo>
                    <a:lnTo>
                      <a:pt x="617" y="393"/>
                    </a:lnTo>
                    <a:lnTo>
                      <a:pt x="598" y="400"/>
                    </a:lnTo>
                    <a:lnTo>
                      <a:pt x="581" y="408"/>
                    </a:lnTo>
                    <a:lnTo>
                      <a:pt x="573" y="413"/>
                    </a:lnTo>
                    <a:lnTo>
                      <a:pt x="566" y="417"/>
                    </a:lnTo>
                    <a:lnTo>
                      <a:pt x="566" y="417"/>
                    </a:lnTo>
                    <a:lnTo>
                      <a:pt x="542" y="435"/>
                    </a:lnTo>
                    <a:lnTo>
                      <a:pt x="521" y="451"/>
                    </a:lnTo>
                    <a:lnTo>
                      <a:pt x="503" y="468"/>
                    </a:lnTo>
                    <a:lnTo>
                      <a:pt x="485" y="486"/>
                    </a:lnTo>
                    <a:lnTo>
                      <a:pt x="470" y="504"/>
                    </a:lnTo>
                    <a:lnTo>
                      <a:pt x="456" y="521"/>
                    </a:lnTo>
                    <a:lnTo>
                      <a:pt x="430" y="557"/>
                    </a:lnTo>
                    <a:lnTo>
                      <a:pt x="430" y="557"/>
                    </a:lnTo>
                    <a:lnTo>
                      <a:pt x="427" y="561"/>
                    </a:lnTo>
                    <a:lnTo>
                      <a:pt x="424" y="567"/>
                    </a:lnTo>
                    <a:lnTo>
                      <a:pt x="423" y="573"/>
                    </a:lnTo>
                    <a:lnTo>
                      <a:pt x="423" y="578"/>
                    </a:lnTo>
                    <a:lnTo>
                      <a:pt x="424" y="593"/>
                    </a:lnTo>
                    <a:lnTo>
                      <a:pt x="428" y="610"/>
                    </a:lnTo>
                    <a:lnTo>
                      <a:pt x="434" y="626"/>
                    </a:lnTo>
                    <a:lnTo>
                      <a:pt x="439" y="642"/>
                    </a:lnTo>
                    <a:lnTo>
                      <a:pt x="452" y="674"/>
                    </a:lnTo>
                    <a:lnTo>
                      <a:pt x="457" y="688"/>
                    </a:lnTo>
                    <a:lnTo>
                      <a:pt x="460" y="699"/>
                    </a:lnTo>
                    <a:lnTo>
                      <a:pt x="461" y="708"/>
                    </a:lnTo>
                    <a:lnTo>
                      <a:pt x="461" y="711"/>
                    </a:lnTo>
                    <a:lnTo>
                      <a:pt x="460" y="713"/>
                    </a:lnTo>
                    <a:lnTo>
                      <a:pt x="459" y="714"/>
                    </a:lnTo>
                    <a:lnTo>
                      <a:pt x="456" y="714"/>
                    </a:lnTo>
                    <a:lnTo>
                      <a:pt x="452" y="714"/>
                    </a:lnTo>
                    <a:lnTo>
                      <a:pt x="447" y="712"/>
                    </a:lnTo>
                    <a:lnTo>
                      <a:pt x="434" y="703"/>
                    </a:lnTo>
                    <a:lnTo>
                      <a:pt x="415" y="689"/>
                    </a:lnTo>
                    <a:lnTo>
                      <a:pt x="415" y="689"/>
                    </a:lnTo>
                    <a:lnTo>
                      <a:pt x="380" y="696"/>
                    </a:lnTo>
                    <a:lnTo>
                      <a:pt x="348" y="700"/>
                    </a:lnTo>
                    <a:lnTo>
                      <a:pt x="321" y="703"/>
                    </a:lnTo>
                    <a:lnTo>
                      <a:pt x="297" y="703"/>
                    </a:lnTo>
                    <a:lnTo>
                      <a:pt x="275" y="703"/>
                    </a:lnTo>
                    <a:lnTo>
                      <a:pt x="254" y="702"/>
                    </a:lnTo>
                    <a:lnTo>
                      <a:pt x="232" y="700"/>
                    </a:lnTo>
                    <a:lnTo>
                      <a:pt x="209" y="700"/>
                    </a:lnTo>
                    <a:lnTo>
                      <a:pt x="209" y="700"/>
                    </a:lnTo>
                    <a:lnTo>
                      <a:pt x="193" y="700"/>
                    </a:lnTo>
                    <a:lnTo>
                      <a:pt x="179" y="702"/>
                    </a:lnTo>
                    <a:lnTo>
                      <a:pt x="168" y="704"/>
                    </a:lnTo>
                    <a:lnTo>
                      <a:pt x="156" y="707"/>
                    </a:lnTo>
                    <a:lnTo>
                      <a:pt x="148" y="711"/>
                    </a:lnTo>
                    <a:lnTo>
                      <a:pt x="140" y="717"/>
                    </a:lnTo>
                    <a:lnTo>
                      <a:pt x="134" y="722"/>
                    </a:lnTo>
                    <a:lnTo>
                      <a:pt x="130" y="729"/>
                    </a:lnTo>
                    <a:lnTo>
                      <a:pt x="128" y="736"/>
                    </a:lnTo>
                    <a:lnTo>
                      <a:pt x="126" y="745"/>
                    </a:lnTo>
                    <a:lnTo>
                      <a:pt x="126" y="754"/>
                    </a:lnTo>
                    <a:lnTo>
                      <a:pt x="129" y="765"/>
                    </a:lnTo>
                    <a:lnTo>
                      <a:pt x="132" y="776"/>
                    </a:lnTo>
                    <a:lnTo>
                      <a:pt x="137" y="789"/>
                    </a:lnTo>
                    <a:lnTo>
                      <a:pt x="143" y="803"/>
                    </a:lnTo>
                    <a:lnTo>
                      <a:pt x="151" y="818"/>
                    </a:lnTo>
                    <a:lnTo>
                      <a:pt x="151" y="818"/>
                    </a:lnTo>
                    <a:lnTo>
                      <a:pt x="153" y="824"/>
                    </a:lnTo>
                    <a:lnTo>
                      <a:pt x="153" y="829"/>
                    </a:lnTo>
                    <a:lnTo>
                      <a:pt x="153" y="836"/>
                    </a:lnTo>
                    <a:lnTo>
                      <a:pt x="151" y="843"/>
                    </a:lnTo>
                    <a:lnTo>
                      <a:pt x="147" y="859"/>
                    </a:lnTo>
                    <a:lnTo>
                      <a:pt x="144" y="875"/>
                    </a:lnTo>
                    <a:lnTo>
                      <a:pt x="143" y="883"/>
                    </a:lnTo>
                    <a:lnTo>
                      <a:pt x="143" y="893"/>
                    </a:lnTo>
                    <a:lnTo>
                      <a:pt x="144" y="901"/>
                    </a:lnTo>
                    <a:lnTo>
                      <a:pt x="146" y="909"/>
                    </a:lnTo>
                    <a:lnTo>
                      <a:pt x="152" y="916"/>
                    </a:lnTo>
                    <a:lnTo>
                      <a:pt x="159" y="924"/>
                    </a:lnTo>
                    <a:lnTo>
                      <a:pt x="168" y="929"/>
                    </a:lnTo>
                    <a:lnTo>
                      <a:pt x="180" y="935"/>
                    </a:lnTo>
                    <a:lnTo>
                      <a:pt x="180" y="935"/>
                    </a:lnTo>
                    <a:lnTo>
                      <a:pt x="184" y="933"/>
                    </a:lnTo>
                    <a:lnTo>
                      <a:pt x="189" y="934"/>
                    </a:lnTo>
                    <a:lnTo>
                      <a:pt x="192" y="935"/>
                    </a:lnTo>
                    <a:lnTo>
                      <a:pt x="194" y="940"/>
                    </a:lnTo>
                    <a:lnTo>
                      <a:pt x="199" y="951"/>
                    </a:lnTo>
                    <a:lnTo>
                      <a:pt x="202" y="964"/>
                    </a:lnTo>
                    <a:lnTo>
                      <a:pt x="207" y="978"/>
                    </a:lnTo>
                    <a:lnTo>
                      <a:pt x="209" y="983"/>
                    </a:lnTo>
                    <a:lnTo>
                      <a:pt x="212" y="989"/>
                    </a:lnTo>
                    <a:lnTo>
                      <a:pt x="215" y="993"/>
                    </a:lnTo>
                    <a:lnTo>
                      <a:pt x="218" y="994"/>
                    </a:lnTo>
                    <a:lnTo>
                      <a:pt x="223" y="994"/>
                    </a:lnTo>
                    <a:lnTo>
                      <a:pt x="228" y="990"/>
                    </a:lnTo>
                    <a:lnTo>
                      <a:pt x="228" y="990"/>
                    </a:lnTo>
                    <a:lnTo>
                      <a:pt x="239" y="1007"/>
                    </a:lnTo>
                    <a:lnTo>
                      <a:pt x="248" y="1020"/>
                    </a:lnTo>
                    <a:lnTo>
                      <a:pt x="255" y="1033"/>
                    </a:lnTo>
                    <a:lnTo>
                      <a:pt x="256" y="1039"/>
                    </a:lnTo>
                    <a:lnTo>
                      <a:pt x="258" y="1046"/>
                    </a:lnTo>
                    <a:lnTo>
                      <a:pt x="258" y="1051"/>
                    </a:lnTo>
                    <a:lnTo>
                      <a:pt x="256" y="1058"/>
                    </a:lnTo>
                    <a:lnTo>
                      <a:pt x="254" y="1065"/>
                    </a:lnTo>
                    <a:lnTo>
                      <a:pt x="251" y="1072"/>
                    </a:lnTo>
                    <a:lnTo>
                      <a:pt x="246" y="1080"/>
                    </a:lnTo>
                    <a:lnTo>
                      <a:pt x="240" y="1089"/>
                    </a:lnTo>
                    <a:lnTo>
                      <a:pt x="224" y="1108"/>
                    </a:lnTo>
                    <a:lnTo>
                      <a:pt x="224" y="1108"/>
                    </a:lnTo>
                    <a:lnTo>
                      <a:pt x="230" y="1123"/>
                    </a:lnTo>
                    <a:lnTo>
                      <a:pt x="243" y="1157"/>
                    </a:lnTo>
                    <a:lnTo>
                      <a:pt x="250" y="1177"/>
                    </a:lnTo>
                    <a:lnTo>
                      <a:pt x="253" y="1196"/>
                    </a:lnTo>
                    <a:lnTo>
                      <a:pt x="255" y="1206"/>
                    </a:lnTo>
                    <a:lnTo>
                      <a:pt x="255" y="1212"/>
                    </a:lnTo>
                    <a:lnTo>
                      <a:pt x="255" y="1219"/>
                    </a:lnTo>
                    <a:lnTo>
                      <a:pt x="253" y="1225"/>
                    </a:lnTo>
                    <a:lnTo>
                      <a:pt x="253" y="1225"/>
                    </a:lnTo>
                    <a:lnTo>
                      <a:pt x="238" y="1252"/>
                    </a:lnTo>
                    <a:lnTo>
                      <a:pt x="225" y="1269"/>
                    </a:lnTo>
                    <a:lnTo>
                      <a:pt x="221" y="1275"/>
                    </a:lnTo>
                    <a:lnTo>
                      <a:pt x="217" y="1279"/>
                    </a:lnTo>
                    <a:lnTo>
                      <a:pt x="214" y="1282"/>
                    </a:lnTo>
                    <a:lnTo>
                      <a:pt x="210" y="1282"/>
                    </a:lnTo>
                    <a:lnTo>
                      <a:pt x="208" y="1282"/>
                    </a:lnTo>
                    <a:lnTo>
                      <a:pt x="206" y="1280"/>
                    </a:lnTo>
                    <a:lnTo>
                      <a:pt x="202" y="1275"/>
                    </a:lnTo>
                    <a:lnTo>
                      <a:pt x="194" y="1259"/>
                    </a:lnTo>
                    <a:lnTo>
                      <a:pt x="194" y="1259"/>
                    </a:lnTo>
                    <a:lnTo>
                      <a:pt x="205" y="1235"/>
                    </a:lnTo>
                    <a:lnTo>
                      <a:pt x="212" y="1215"/>
                    </a:lnTo>
                    <a:lnTo>
                      <a:pt x="217" y="1196"/>
                    </a:lnTo>
                    <a:lnTo>
                      <a:pt x="220" y="1181"/>
                    </a:lnTo>
                    <a:lnTo>
                      <a:pt x="221" y="1168"/>
                    </a:lnTo>
                    <a:lnTo>
                      <a:pt x="221" y="1157"/>
                    </a:lnTo>
                    <a:lnTo>
                      <a:pt x="220" y="1149"/>
                    </a:lnTo>
                    <a:lnTo>
                      <a:pt x="217" y="1147"/>
                    </a:lnTo>
                    <a:lnTo>
                      <a:pt x="216" y="1146"/>
                    </a:lnTo>
                    <a:lnTo>
                      <a:pt x="214" y="1145"/>
                    </a:lnTo>
                    <a:lnTo>
                      <a:pt x="212" y="1143"/>
                    </a:lnTo>
                    <a:lnTo>
                      <a:pt x="209" y="1145"/>
                    </a:lnTo>
                    <a:lnTo>
                      <a:pt x="206" y="1146"/>
                    </a:lnTo>
                    <a:lnTo>
                      <a:pt x="200" y="1151"/>
                    </a:lnTo>
                    <a:lnTo>
                      <a:pt x="194" y="1160"/>
                    </a:lnTo>
                    <a:lnTo>
                      <a:pt x="186" y="1172"/>
                    </a:lnTo>
                    <a:lnTo>
                      <a:pt x="179" y="1188"/>
                    </a:lnTo>
                    <a:lnTo>
                      <a:pt x="172" y="1209"/>
                    </a:lnTo>
                    <a:lnTo>
                      <a:pt x="166" y="1233"/>
                    </a:lnTo>
                    <a:lnTo>
                      <a:pt x="166" y="1233"/>
                    </a:lnTo>
                    <a:lnTo>
                      <a:pt x="167" y="1222"/>
                    </a:lnTo>
                    <a:lnTo>
                      <a:pt x="169" y="1203"/>
                    </a:lnTo>
                    <a:lnTo>
                      <a:pt x="178" y="1160"/>
                    </a:lnTo>
                    <a:lnTo>
                      <a:pt x="184" y="1137"/>
                    </a:lnTo>
                    <a:lnTo>
                      <a:pt x="191" y="1115"/>
                    </a:lnTo>
                    <a:lnTo>
                      <a:pt x="197" y="1097"/>
                    </a:lnTo>
                    <a:lnTo>
                      <a:pt x="202" y="1086"/>
                    </a:lnTo>
                    <a:lnTo>
                      <a:pt x="202" y="1086"/>
                    </a:lnTo>
                    <a:lnTo>
                      <a:pt x="215" y="1064"/>
                    </a:lnTo>
                    <a:lnTo>
                      <a:pt x="223" y="1047"/>
                    </a:lnTo>
                    <a:lnTo>
                      <a:pt x="228" y="1033"/>
                    </a:lnTo>
                    <a:lnTo>
                      <a:pt x="230" y="1024"/>
                    </a:lnTo>
                    <a:lnTo>
                      <a:pt x="230" y="1020"/>
                    </a:lnTo>
                    <a:lnTo>
                      <a:pt x="229" y="1018"/>
                    </a:lnTo>
                    <a:lnTo>
                      <a:pt x="228" y="1016"/>
                    </a:lnTo>
                    <a:lnTo>
                      <a:pt x="225" y="1015"/>
                    </a:lnTo>
                    <a:lnTo>
                      <a:pt x="221" y="1013"/>
                    </a:lnTo>
                    <a:lnTo>
                      <a:pt x="214" y="1013"/>
                    </a:lnTo>
                    <a:lnTo>
                      <a:pt x="197" y="1016"/>
                    </a:lnTo>
                    <a:lnTo>
                      <a:pt x="189" y="1016"/>
                    </a:lnTo>
                    <a:lnTo>
                      <a:pt x="179" y="1017"/>
                    </a:lnTo>
                    <a:lnTo>
                      <a:pt x="170" y="1016"/>
                    </a:lnTo>
                    <a:lnTo>
                      <a:pt x="162" y="1012"/>
                    </a:lnTo>
                    <a:lnTo>
                      <a:pt x="159" y="1010"/>
                    </a:lnTo>
                    <a:lnTo>
                      <a:pt x="155" y="1007"/>
                    </a:lnTo>
                    <a:lnTo>
                      <a:pt x="153" y="1003"/>
                    </a:lnTo>
                    <a:lnTo>
                      <a:pt x="151" y="997"/>
                    </a:lnTo>
                    <a:lnTo>
                      <a:pt x="151" y="997"/>
                    </a:lnTo>
                    <a:lnTo>
                      <a:pt x="141" y="979"/>
                    </a:lnTo>
                    <a:lnTo>
                      <a:pt x="132" y="963"/>
                    </a:lnTo>
                    <a:lnTo>
                      <a:pt x="122" y="950"/>
                    </a:lnTo>
                    <a:lnTo>
                      <a:pt x="111" y="940"/>
                    </a:lnTo>
                    <a:lnTo>
                      <a:pt x="87" y="918"/>
                    </a:lnTo>
                    <a:lnTo>
                      <a:pt x="72" y="905"/>
                    </a:lnTo>
                    <a:lnTo>
                      <a:pt x="55" y="888"/>
                    </a:lnTo>
                    <a:lnTo>
                      <a:pt x="55" y="888"/>
                    </a:lnTo>
                    <a:lnTo>
                      <a:pt x="54" y="890"/>
                    </a:lnTo>
                    <a:lnTo>
                      <a:pt x="50" y="893"/>
                    </a:lnTo>
                    <a:lnTo>
                      <a:pt x="45" y="895"/>
                    </a:lnTo>
                    <a:lnTo>
                      <a:pt x="37" y="895"/>
                    </a:lnTo>
                    <a:lnTo>
                      <a:pt x="37" y="895"/>
                    </a:lnTo>
                    <a:lnTo>
                      <a:pt x="33" y="902"/>
                    </a:lnTo>
                    <a:lnTo>
                      <a:pt x="32" y="908"/>
                    </a:lnTo>
                    <a:lnTo>
                      <a:pt x="33" y="921"/>
                    </a:lnTo>
                    <a:lnTo>
                      <a:pt x="33" y="921"/>
                    </a:lnTo>
                    <a:lnTo>
                      <a:pt x="33" y="928"/>
                    </a:lnTo>
                    <a:lnTo>
                      <a:pt x="36" y="934"/>
                    </a:lnTo>
                    <a:lnTo>
                      <a:pt x="39" y="939"/>
                    </a:lnTo>
                    <a:lnTo>
                      <a:pt x="44" y="942"/>
                    </a:lnTo>
                    <a:lnTo>
                      <a:pt x="48" y="946"/>
                    </a:lnTo>
                    <a:lnTo>
                      <a:pt x="54" y="948"/>
                    </a:lnTo>
                    <a:lnTo>
                      <a:pt x="67" y="952"/>
                    </a:lnTo>
                    <a:lnTo>
                      <a:pt x="79" y="957"/>
                    </a:lnTo>
                    <a:lnTo>
                      <a:pt x="85" y="960"/>
                    </a:lnTo>
                    <a:lnTo>
                      <a:pt x="91" y="964"/>
                    </a:lnTo>
                    <a:lnTo>
                      <a:pt x="95" y="967"/>
                    </a:lnTo>
                    <a:lnTo>
                      <a:pt x="99" y="973"/>
                    </a:lnTo>
                    <a:lnTo>
                      <a:pt x="101" y="979"/>
                    </a:lnTo>
                    <a:lnTo>
                      <a:pt x="103" y="987"/>
                    </a:lnTo>
                    <a:lnTo>
                      <a:pt x="103" y="987"/>
                    </a:lnTo>
                    <a:lnTo>
                      <a:pt x="103" y="998"/>
                    </a:lnTo>
                    <a:lnTo>
                      <a:pt x="103" y="1008"/>
                    </a:lnTo>
                    <a:lnTo>
                      <a:pt x="101" y="1015"/>
                    </a:lnTo>
                    <a:lnTo>
                      <a:pt x="98" y="1021"/>
                    </a:lnTo>
                    <a:lnTo>
                      <a:pt x="94" y="1026"/>
                    </a:lnTo>
                    <a:lnTo>
                      <a:pt x="90" y="1030"/>
                    </a:lnTo>
                    <a:lnTo>
                      <a:pt x="85" y="1032"/>
                    </a:lnTo>
                    <a:lnTo>
                      <a:pt x="80" y="1034"/>
                    </a:lnTo>
                    <a:lnTo>
                      <a:pt x="70" y="1039"/>
                    </a:lnTo>
                    <a:lnTo>
                      <a:pt x="61" y="1042"/>
                    </a:lnTo>
                    <a:lnTo>
                      <a:pt x="57" y="1046"/>
                    </a:lnTo>
                    <a:lnTo>
                      <a:pt x="54" y="1049"/>
                    </a:lnTo>
                    <a:lnTo>
                      <a:pt x="53" y="1054"/>
                    </a:lnTo>
                    <a:lnTo>
                      <a:pt x="52" y="1061"/>
                    </a:lnTo>
                    <a:lnTo>
                      <a:pt x="52" y="1061"/>
                    </a:lnTo>
                    <a:lnTo>
                      <a:pt x="53" y="1066"/>
                    </a:lnTo>
                    <a:lnTo>
                      <a:pt x="54" y="1072"/>
                    </a:lnTo>
                    <a:lnTo>
                      <a:pt x="56" y="1078"/>
                    </a:lnTo>
                    <a:lnTo>
                      <a:pt x="60" y="1082"/>
                    </a:lnTo>
                    <a:lnTo>
                      <a:pt x="68" y="1094"/>
                    </a:lnTo>
                    <a:lnTo>
                      <a:pt x="77" y="1105"/>
                    </a:lnTo>
                    <a:lnTo>
                      <a:pt x="87" y="1118"/>
                    </a:lnTo>
                    <a:lnTo>
                      <a:pt x="91" y="1126"/>
                    </a:lnTo>
                    <a:lnTo>
                      <a:pt x="95" y="1133"/>
                    </a:lnTo>
                    <a:lnTo>
                      <a:pt x="98" y="1141"/>
                    </a:lnTo>
                    <a:lnTo>
                      <a:pt x="101" y="1150"/>
                    </a:lnTo>
                    <a:lnTo>
                      <a:pt x="102" y="1161"/>
                    </a:lnTo>
                    <a:lnTo>
                      <a:pt x="103" y="1171"/>
                    </a:lnTo>
                    <a:lnTo>
                      <a:pt x="103" y="1171"/>
                    </a:lnTo>
                    <a:lnTo>
                      <a:pt x="102" y="1187"/>
                    </a:lnTo>
                    <a:lnTo>
                      <a:pt x="99" y="1201"/>
                    </a:lnTo>
                    <a:lnTo>
                      <a:pt x="93" y="1211"/>
                    </a:lnTo>
                    <a:lnTo>
                      <a:pt x="87" y="1221"/>
                    </a:lnTo>
                    <a:lnTo>
                      <a:pt x="79" y="1229"/>
                    </a:lnTo>
                    <a:lnTo>
                      <a:pt x="70" y="1234"/>
                    </a:lnTo>
                    <a:lnTo>
                      <a:pt x="52" y="1246"/>
                    </a:lnTo>
                    <a:lnTo>
                      <a:pt x="32" y="1256"/>
                    </a:lnTo>
                    <a:lnTo>
                      <a:pt x="24" y="1262"/>
                    </a:lnTo>
                    <a:lnTo>
                      <a:pt x="16" y="1269"/>
                    </a:lnTo>
                    <a:lnTo>
                      <a:pt x="9" y="1278"/>
                    </a:lnTo>
                    <a:lnTo>
                      <a:pt x="4" y="1288"/>
                    </a:lnTo>
                    <a:lnTo>
                      <a:pt x="1" y="1302"/>
                    </a:lnTo>
                    <a:lnTo>
                      <a:pt x="0" y="1317"/>
                    </a:lnTo>
                    <a:lnTo>
                      <a:pt x="0" y="1317"/>
                    </a:lnTo>
                    <a:lnTo>
                      <a:pt x="1" y="1325"/>
                    </a:lnTo>
                    <a:lnTo>
                      <a:pt x="3" y="1332"/>
                    </a:lnTo>
                    <a:lnTo>
                      <a:pt x="7" y="1340"/>
                    </a:lnTo>
                    <a:lnTo>
                      <a:pt x="11" y="1348"/>
                    </a:lnTo>
                    <a:lnTo>
                      <a:pt x="17" y="1356"/>
                    </a:lnTo>
                    <a:lnTo>
                      <a:pt x="23" y="1366"/>
                    </a:lnTo>
                    <a:lnTo>
                      <a:pt x="38" y="1380"/>
                    </a:lnTo>
                    <a:lnTo>
                      <a:pt x="54" y="1394"/>
                    </a:lnTo>
                    <a:lnTo>
                      <a:pt x="63" y="1401"/>
                    </a:lnTo>
                    <a:lnTo>
                      <a:pt x="71" y="1406"/>
                    </a:lnTo>
                    <a:lnTo>
                      <a:pt x="80" y="1410"/>
                    </a:lnTo>
                    <a:lnTo>
                      <a:pt x="88" y="1414"/>
                    </a:lnTo>
                    <a:lnTo>
                      <a:pt x="95" y="1416"/>
                    </a:lnTo>
                    <a:lnTo>
                      <a:pt x="103" y="1416"/>
                    </a:lnTo>
                    <a:lnTo>
                      <a:pt x="103" y="1416"/>
                    </a:lnTo>
                    <a:lnTo>
                      <a:pt x="110" y="1416"/>
                    </a:lnTo>
                    <a:lnTo>
                      <a:pt x="115" y="1415"/>
                    </a:lnTo>
                    <a:lnTo>
                      <a:pt x="122" y="1414"/>
                    </a:lnTo>
                    <a:lnTo>
                      <a:pt x="126" y="1412"/>
                    </a:lnTo>
                    <a:lnTo>
                      <a:pt x="132" y="1413"/>
                    </a:lnTo>
                    <a:lnTo>
                      <a:pt x="132" y="1413"/>
                    </a:lnTo>
                    <a:lnTo>
                      <a:pt x="139" y="1421"/>
                    </a:lnTo>
                    <a:lnTo>
                      <a:pt x="146" y="1428"/>
                    </a:lnTo>
                    <a:lnTo>
                      <a:pt x="162" y="1441"/>
                    </a:lnTo>
                    <a:lnTo>
                      <a:pt x="169" y="1450"/>
                    </a:lnTo>
                    <a:lnTo>
                      <a:pt x="175" y="1460"/>
                    </a:lnTo>
                    <a:lnTo>
                      <a:pt x="177" y="1466"/>
                    </a:lnTo>
                    <a:lnTo>
                      <a:pt x="178" y="1471"/>
                    </a:lnTo>
                    <a:lnTo>
                      <a:pt x="179" y="1478"/>
                    </a:lnTo>
                    <a:lnTo>
                      <a:pt x="180" y="1486"/>
                    </a:lnTo>
                    <a:lnTo>
                      <a:pt x="180" y="1486"/>
                    </a:lnTo>
                    <a:lnTo>
                      <a:pt x="179" y="1501"/>
                    </a:lnTo>
                    <a:lnTo>
                      <a:pt x="179" y="1507"/>
                    </a:lnTo>
                    <a:lnTo>
                      <a:pt x="178" y="1513"/>
                    </a:lnTo>
                    <a:lnTo>
                      <a:pt x="176" y="1517"/>
                    </a:lnTo>
                    <a:lnTo>
                      <a:pt x="172" y="1522"/>
                    </a:lnTo>
                    <a:lnTo>
                      <a:pt x="168" y="1527"/>
                    </a:lnTo>
                    <a:lnTo>
                      <a:pt x="162" y="1530"/>
                    </a:lnTo>
                    <a:lnTo>
                      <a:pt x="162" y="1530"/>
                    </a:lnTo>
                    <a:lnTo>
                      <a:pt x="166" y="1548"/>
                    </a:lnTo>
                    <a:lnTo>
                      <a:pt x="169" y="1560"/>
                    </a:lnTo>
                    <a:lnTo>
                      <a:pt x="169" y="156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5" name="Freeform 131"/>
              <p:cNvSpPr>
                <a:spLocks/>
              </p:cNvSpPr>
              <p:nvPr/>
            </p:nvSpPr>
            <p:spPr bwMode="auto">
              <a:xfrm>
                <a:off x="6983694" y="4892066"/>
                <a:ext cx="1104795" cy="740493"/>
              </a:xfrm>
              <a:custGeom>
                <a:avLst/>
                <a:gdLst/>
                <a:ahLst/>
                <a:cxnLst>
                  <a:cxn ang="0">
                    <a:pos x="982" y="1239"/>
                  </a:cxn>
                  <a:cxn ang="0">
                    <a:pos x="1036" y="1198"/>
                  </a:cxn>
                  <a:cxn ang="0">
                    <a:pos x="1082" y="1136"/>
                  </a:cxn>
                  <a:cxn ang="0">
                    <a:pos x="1149" y="1027"/>
                  </a:cxn>
                  <a:cxn ang="0">
                    <a:pos x="1223" y="1044"/>
                  </a:cxn>
                  <a:cxn ang="0">
                    <a:pos x="1350" y="1068"/>
                  </a:cxn>
                  <a:cxn ang="0">
                    <a:pos x="1449" y="1099"/>
                  </a:cxn>
                  <a:cxn ang="0">
                    <a:pos x="1512" y="1108"/>
                  </a:cxn>
                  <a:cxn ang="0">
                    <a:pos x="1590" y="1059"/>
                  </a:cxn>
                  <a:cxn ang="0">
                    <a:pos x="1643" y="1090"/>
                  </a:cxn>
                  <a:cxn ang="0">
                    <a:pos x="1673" y="1059"/>
                  </a:cxn>
                  <a:cxn ang="0">
                    <a:pos x="1766" y="1008"/>
                  </a:cxn>
                  <a:cxn ang="0">
                    <a:pos x="1739" y="972"/>
                  </a:cxn>
                  <a:cxn ang="0">
                    <a:pos x="1684" y="908"/>
                  </a:cxn>
                  <a:cxn ang="0">
                    <a:pos x="1646" y="838"/>
                  </a:cxn>
                  <a:cxn ang="0">
                    <a:pos x="1589" y="823"/>
                  </a:cxn>
                  <a:cxn ang="0">
                    <a:pos x="1550" y="775"/>
                  </a:cxn>
                  <a:cxn ang="0">
                    <a:pos x="1498" y="779"/>
                  </a:cxn>
                  <a:cxn ang="0">
                    <a:pos x="1452" y="720"/>
                  </a:cxn>
                  <a:cxn ang="0">
                    <a:pos x="1405" y="737"/>
                  </a:cxn>
                  <a:cxn ang="0">
                    <a:pos x="1350" y="779"/>
                  </a:cxn>
                  <a:cxn ang="0">
                    <a:pos x="1229" y="760"/>
                  </a:cxn>
                  <a:cxn ang="0">
                    <a:pos x="1149" y="672"/>
                  </a:cxn>
                  <a:cxn ang="0">
                    <a:pos x="998" y="632"/>
                  </a:cxn>
                  <a:cxn ang="0">
                    <a:pos x="859" y="570"/>
                  </a:cxn>
                  <a:cxn ang="0">
                    <a:pos x="836" y="508"/>
                  </a:cxn>
                  <a:cxn ang="0">
                    <a:pos x="811" y="437"/>
                  </a:cxn>
                  <a:cxn ang="0">
                    <a:pos x="745" y="357"/>
                  </a:cxn>
                  <a:cxn ang="0">
                    <a:pos x="693" y="367"/>
                  </a:cxn>
                  <a:cxn ang="0">
                    <a:pos x="649" y="367"/>
                  </a:cxn>
                  <a:cxn ang="0">
                    <a:pos x="597" y="363"/>
                  </a:cxn>
                  <a:cxn ang="0">
                    <a:pos x="555" y="256"/>
                  </a:cxn>
                  <a:cxn ang="0">
                    <a:pos x="424" y="249"/>
                  </a:cxn>
                  <a:cxn ang="0">
                    <a:pos x="385" y="210"/>
                  </a:cxn>
                  <a:cxn ang="0">
                    <a:pos x="349" y="169"/>
                  </a:cxn>
                  <a:cxn ang="0">
                    <a:pos x="384" y="91"/>
                  </a:cxn>
                  <a:cxn ang="0">
                    <a:pos x="378" y="0"/>
                  </a:cxn>
                  <a:cxn ang="0">
                    <a:pos x="293" y="56"/>
                  </a:cxn>
                  <a:cxn ang="0">
                    <a:pos x="245" y="62"/>
                  </a:cxn>
                  <a:cxn ang="0">
                    <a:pos x="189" y="63"/>
                  </a:cxn>
                  <a:cxn ang="0">
                    <a:pos x="143" y="169"/>
                  </a:cxn>
                  <a:cxn ang="0">
                    <a:pos x="81" y="244"/>
                  </a:cxn>
                  <a:cxn ang="0">
                    <a:pos x="30" y="396"/>
                  </a:cxn>
                  <a:cxn ang="0">
                    <a:pos x="3" y="455"/>
                  </a:cxn>
                  <a:cxn ang="0">
                    <a:pos x="40" y="514"/>
                  </a:cxn>
                  <a:cxn ang="0">
                    <a:pos x="120" y="613"/>
                  </a:cxn>
                  <a:cxn ang="0">
                    <a:pos x="154" y="672"/>
                  </a:cxn>
                  <a:cxn ang="0">
                    <a:pos x="145" y="760"/>
                  </a:cxn>
                  <a:cxn ang="0">
                    <a:pos x="149" y="926"/>
                  </a:cxn>
                  <a:cxn ang="0">
                    <a:pos x="173" y="975"/>
                  </a:cxn>
                  <a:cxn ang="0">
                    <a:pos x="227" y="1024"/>
                  </a:cxn>
                  <a:cxn ang="0">
                    <a:pos x="262" y="1127"/>
                  </a:cxn>
                  <a:cxn ang="0">
                    <a:pos x="330" y="1107"/>
                  </a:cxn>
                  <a:cxn ang="0">
                    <a:pos x="418" y="1088"/>
                  </a:cxn>
                  <a:cxn ang="0">
                    <a:pos x="468" y="1064"/>
                  </a:cxn>
                  <a:cxn ang="0">
                    <a:pos x="505" y="1045"/>
                  </a:cxn>
                  <a:cxn ang="0">
                    <a:pos x="538" y="1008"/>
                  </a:cxn>
                  <a:cxn ang="0">
                    <a:pos x="627" y="1047"/>
                  </a:cxn>
                  <a:cxn ang="0">
                    <a:pos x="690" y="1066"/>
                  </a:cxn>
                  <a:cxn ang="0">
                    <a:pos x="749" y="1183"/>
                  </a:cxn>
                  <a:cxn ang="0">
                    <a:pos x="829" y="1273"/>
                  </a:cxn>
                </a:cxnLst>
                <a:rect l="0" t="0" r="r" b="b"/>
                <a:pathLst>
                  <a:path w="1771" h="1307">
                    <a:moveTo>
                      <a:pt x="932" y="1307"/>
                    </a:moveTo>
                    <a:lnTo>
                      <a:pt x="954" y="1307"/>
                    </a:lnTo>
                    <a:lnTo>
                      <a:pt x="954" y="1307"/>
                    </a:lnTo>
                    <a:lnTo>
                      <a:pt x="954" y="1307"/>
                    </a:lnTo>
                    <a:lnTo>
                      <a:pt x="960" y="1297"/>
                    </a:lnTo>
                    <a:lnTo>
                      <a:pt x="965" y="1287"/>
                    </a:lnTo>
                    <a:lnTo>
                      <a:pt x="972" y="1267"/>
                    </a:lnTo>
                    <a:lnTo>
                      <a:pt x="979" y="1247"/>
                    </a:lnTo>
                    <a:lnTo>
                      <a:pt x="982" y="1239"/>
                    </a:lnTo>
                    <a:lnTo>
                      <a:pt x="987" y="1230"/>
                    </a:lnTo>
                    <a:lnTo>
                      <a:pt x="987" y="1230"/>
                    </a:lnTo>
                    <a:lnTo>
                      <a:pt x="991" y="1224"/>
                    </a:lnTo>
                    <a:lnTo>
                      <a:pt x="995" y="1219"/>
                    </a:lnTo>
                    <a:lnTo>
                      <a:pt x="1000" y="1215"/>
                    </a:lnTo>
                    <a:lnTo>
                      <a:pt x="1004" y="1212"/>
                    </a:lnTo>
                    <a:lnTo>
                      <a:pt x="1014" y="1206"/>
                    </a:lnTo>
                    <a:lnTo>
                      <a:pt x="1026" y="1201"/>
                    </a:lnTo>
                    <a:lnTo>
                      <a:pt x="1036" y="1198"/>
                    </a:lnTo>
                    <a:lnTo>
                      <a:pt x="1047" y="1193"/>
                    </a:lnTo>
                    <a:lnTo>
                      <a:pt x="1052" y="1190"/>
                    </a:lnTo>
                    <a:lnTo>
                      <a:pt x="1057" y="1185"/>
                    </a:lnTo>
                    <a:lnTo>
                      <a:pt x="1061" y="1181"/>
                    </a:lnTo>
                    <a:lnTo>
                      <a:pt x="1064" y="1175"/>
                    </a:lnTo>
                    <a:lnTo>
                      <a:pt x="1064" y="1175"/>
                    </a:lnTo>
                    <a:lnTo>
                      <a:pt x="1069" y="1168"/>
                    </a:lnTo>
                    <a:lnTo>
                      <a:pt x="1073" y="1159"/>
                    </a:lnTo>
                    <a:lnTo>
                      <a:pt x="1082" y="1136"/>
                    </a:lnTo>
                    <a:lnTo>
                      <a:pt x="1090" y="1112"/>
                    </a:lnTo>
                    <a:lnTo>
                      <a:pt x="1100" y="1086"/>
                    </a:lnTo>
                    <a:lnTo>
                      <a:pt x="1105" y="1074"/>
                    </a:lnTo>
                    <a:lnTo>
                      <a:pt x="1110" y="1063"/>
                    </a:lnTo>
                    <a:lnTo>
                      <a:pt x="1117" y="1052"/>
                    </a:lnTo>
                    <a:lnTo>
                      <a:pt x="1124" y="1043"/>
                    </a:lnTo>
                    <a:lnTo>
                      <a:pt x="1131" y="1036"/>
                    </a:lnTo>
                    <a:lnTo>
                      <a:pt x="1140" y="1030"/>
                    </a:lnTo>
                    <a:lnTo>
                      <a:pt x="1149" y="1027"/>
                    </a:lnTo>
                    <a:lnTo>
                      <a:pt x="1159" y="1024"/>
                    </a:lnTo>
                    <a:lnTo>
                      <a:pt x="1159" y="1024"/>
                    </a:lnTo>
                    <a:lnTo>
                      <a:pt x="1169" y="1025"/>
                    </a:lnTo>
                    <a:lnTo>
                      <a:pt x="1178" y="1028"/>
                    </a:lnTo>
                    <a:lnTo>
                      <a:pt x="1187" y="1030"/>
                    </a:lnTo>
                    <a:lnTo>
                      <a:pt x="1195" y="1032"/>
                    </a:lnTo>
                    <a:lnTo>
                      <a:pt x="1210" y="1039"/>
                    </a:lnTo>
                    <a:lnTo>
                      <a:pt x="1223" y="1044"/>
                    </a:lnTo>
                    <a:lnTo>
                      <a:pt x="1223" y="1044"/>
                    </a:lnTo>
                    <a:lnTo>
                      <a:pt x="1285" y="1044"/>
                    </a:lnTo>
                    <a:lnTo>
                      <a:pt x="1285" y="1044"/>
                    </a:lnTo>
                    <a:lnTo>
                      <a:pt x="1285" y="1044"/>
                    </a:lnTo>
                    <a:lnTo>
                      <a:pt x="1295" y="1051"/>
                    </a:lnTo>
                    <a:lnTo>
                      <a:pt x="1306" y="1056"/>
                    </a:lnTo>
                    <a:lnTo>
                      <a:pt x="1316" y="1061"/>
                    </a:lnTo>
                    <a:lnTo>
                      <a:pt x="1326" y="1064"/>
                    </a:lnTo>
                    <a:lnTo>
                      <a:pt x="1339" y="1067"/>
                    </a:lnTo>
                    <a:lnTo>
                      <a:pt x="1350" y="1068"/>
                    </a:lnTo>
                    <a:lnTo>
                      <a:pt x="1377" y="1069"/>
                    </a:lnTo>
                    <a:lnTo>
                      <a:pt x="1377" y="1069"/>
                    </a:lnTo>
                    <a:lnTo>
                      <a:pt x="1387" y="1069"/>
                    </a:lnTo>
                    <a:lnTo>
                      <a:pt x="1397" y="1070"/>
                    </a:lnTo>
                    <a:lnTo>
                      <a:pt x="1405" y="1073"/>
                    </a:lnTo>
                    <a:lnTo>
                      <a:pt x="1413" y="1076"/>
                    </a:lnTo>
                    <a:lnTo>
                      <a:pt x="1426" y="1083"/>
                    </a:lnTo>
                    <a:lnTo>
                      <a:pt x="1438" y="1091"/>
                    </a:lnTo>
                    <a:lnTo>
                      <a:pt x="1449" y="1099"/>
                    </a:lnTo>
                    <a:lnTo>
                      <a:pt x="1462" y="1106"/>
                    </a:lnTo>
                    <a:lnTo>
                      <a:pt x="1469" y="1109"/>
                    </a:lnTo>
                    <a:lnTo>
                      <a:pt x="1477" y="1111"/>
                    </a:lnTo>
                    <a:lnTo>
                      <a:pt x="1485" y="1113"/>
                    </a:lnTo>
                    <a:lnTo>
                      <a:pt x="1494" y="1113"/>
                    </a:lnTo>
                    <a:lnTo>
                      <a:pt x="1494" y="1113"/>
                    </a:lnTo>
                    <a:lnTo>
                      <a:pt x="1500" y="1113"/>
                    </a:lnTo>
                    <a:lnTo>
                      <a:pt x="1506" y="1111"/>
                    </a:lnTo>
                    <a:lnTo>
                      <a:pt x="1512" y="1108"/>
                    </a:lnTo>
                    <a:lnTo>
                      <a:pt x="1516" y="1105"/>
                    </a:lnTo>
                    <a:lnTo>
                      <a:pt x="1527" y="1096"/>
                    </a:lnTo>
                    <a:lnTo>
                      <a:pt x="1536" y="1085"/>
                    </a:lnTo>
                    <a:lnTo>
                      <a:pt x="1547" y="1076"/>
                    </a:lnTo>
                    <a:lnTo>
                      <a:pt x="1559" y="1067"/>
                    </a:lnTo>
                    <a:lnTo>
                      <a:pt x="1566" y="1063"/>
                    </a:lnTo>
                    <a:lnTo>
                      <a:pt x="1573" y="1061"/>
                    </a:lnTo>
                    <a:lnTo>
                      <a:pt x="1581" y="1059"/>
                    </a:lnTo>
                    <a:lnTo>
                      <a:pt x="1590" y="1059"/>
                    </a:lnTo>
                    <a:lnTo>
                      <a:pt x="1590" y="1059"/>
                    </a:lnTo>
                    <a:lnTo>
                      <a:pt x="1594" y="1059"/>
                    </a:lnTo>
                    <a:lnTo>
                      <a:pt x="1599" y="1060"/>
                    </a:lnTo>
                    <a:lnTo>
                      <a:pt x="1607" y="1063"/>
                    </a:lnTo>
                    <a:lnTo>
                      <a:pt x="1614" y="1069"/>
                    </a:lnTo>
                    <a:lnTo>
                      <a:pt x="1621" y="1075"/>
                    </a:lnTo>
                    <a:lnTo>
                      <a:pt x="1628" y="1081"/>
                    </a:lnTo>
                    <a:lnTo>
                      <a:pt x="1636" y="1086"/>
                    </a:lnTo>
                    <a:lnTo>
                      <a:pt x="1643" y="1090"/>
                    </a:lnTo>
                    <a:lnTo>
                      <a:pt x="1647" y="1091"/>
                    </a:lnTo>
                    <a:lnTo>
                      <a:pt x="1652" y="1091"/>
                    </a:lnTo>
                    <a:lnTo>
                      <a:pt x="1652" y="1091"/>
                    </a:lnTo>
                    <a:lnTo>
                      <a:pt x="1653" y="1085"/>
                    </a:lnTo>
                    <a:lnTo>
                      <a:pt x="1654" y="1081"/>
                    </a:lnTo>
                    <a:lnTo>
                      <a:pt x="1655" y="1076"/>
                    </a:lnTo>
                    <a:lnTo>
                      <a:pt x="1658" y="1071"/>
                    </a:lnTo>
                    <a:lnTo>
                      <a:pt x="1665" y="1064"/>
                    </a:lnTo>
                    <a:lnTo>
                      <a:pt x="1673" y="1059"/>
                    </a:lnTo>
                    <a:lnTo>
                      <a:pt x="1682" y="1054"/>
                    </a:lnTo>
                    <a:lnTo>
                      <a:pt x="1692" y="1050"/>
                    </a:lnTo>
                    <a:lnTo>
                      <a:pt x="1715" y="1041"/>
                    </a:lnTo>
                    <a:lnTo>
                      <a:pt x="1727" y="1037"/>
                    </a:lnTo>
                    <a:lnTo>
                      <a:pt x="1737" y="1032"/>
                    </a:lnTo>
                    <a:lnTo>
                      <a:pt x="1747" y="1027"/>
                    </a:lnTo>
                    <a:lnTo>
                      <a:pt x="1756" y="1021"/>
                    </a:lnTo>
                    <a:lnTo>
                      <a:pt x="1764" y="1013"/>
                    </a:lnTo>
                    <a:lnTo>
                      <a:pt x="1766" y="1008"/>
                    </a:lnTo>
                    <a:lnTo>
                      <a:pt x="1768" y="1002"/>
                    </a:lnTo>
                    <a:lnTo>
                      <a:pt x="1769" y="998"/>
                    </a:lnTo>
                    <a:lnTo>
                      <a:pt x="1771" y="991"/>
                    </a:lnTo>
                    <a:lnTo>
                      <a:pt x="1771" y="984"/>
                    </a:lnTo>
                    <a:lnTo>
                      <a:pt x="1771" y="977"/>
                    </a:lnTo>
                    <a:lnTo>
                      <a:pt x="1771" y="977"/>
                    </a:lnTo>
                    <a:lnTo>
                      <a:pt x="1759" y="977"/>
                    </a:lnTo>
                    <a:lnTo>
                      <a:pt x="1749" y="975"/>
                    </a:lnTo>
                    <a:lnTo>
                      <a:pt x="1739" y="972"/>
                    </a:lnTo>
                    <a:lnTo>
                      <a:pt x="1730" y="968"/>
                    </a:lnTo>
                    <a:lnTo>
                      <a:pt x="1722" y="963"/>
                    </a:lnTo>
                    <a:lnTo>
                      <a:pt x="1715" y="957"/>
                    </a:lnTo>
                    <a:lnTo>
                      <a:pt x="1708" y="951"/>
                    </a:lnTo>
                    <a:lnTo>
                      <a:pt x="1701" y="944"/>
                    </a:lnTo>
                    <a:lnTo>
                      <a:pt x="1696" y="936"/>
                    </a:lnTo>
                    <a:lnTo>
                      <a:pt x="1691" y="926"/>
                    </a:lnTo>
                    <a:lnTo>
                      <a:pt x="1688" y="917"/>
                    </a:lnTo>
                    <a:lnTo>
                      <a:pt x="1684" y="908"/>
                    </a:lnTo>
                    <a:lnTo>
                      <a:pt x="1681" y="896"/>
                    </a:lnTo>
                    <a:lnTo>
                      <a:pt x="1680" y="886"/>
                    </a:lnTo>
                    <a:lnTo>
                      <a:pt x="1678" y="875"/>
                    </a:lnTo>
                    <a:lnTo>
                      <a:pt x="1677" y="863"/>
                    </a:lnTo>
                    <a:lnTo>
                      <a:pt x="1677" y="863"/>
                    </a:lnTo>
                    <a:lnTo>
                      <a:pt x="1672" y="860"/>
                    </a:lnTo>
                    <a:lnTo>
                      <a:pt x="1666" y="856"/>
                    </a:lnTo>
                    <a:lnTo>
                      <a:pt x="1655" y="847"/>
                    </a:lnTo>
                    <a:lnTo>
                      <a:pt x="1646" y="838"/>
                    </a:lnTo>
                    <a:lnTo>
                      <a:pt x="1640" y="833"/>
                    </a:lnTo>
                    <a:lnTo>
                      <a:pt x="1634" y="830"/>
                    </a:lnTo>
                    <a:lnTo>
                      <a:pt x="1634" y="830"/>
                    </a:lnTo>
                    <a:lnTo>
                      <a:pt x="1627" y="829"/>
                    </a:lnTo>
                    <a:lnTo>
                      <a:pt x="1621" y="827"/>
                    </a:lnTo>
                    <a:lnTo>
                      <a:pt x="1608" y="827"/>
                    </a:lnTo>
                    <a:lnTo>
                      <a:pt x="1601" y="827"/>
                    </a:lnTo>
                    <a:lnTo>
                      <a:pt x="1596" y="826"/>
                    </a:lnTo>
                    <a:lnTo>
                      <a:pt x="1589" y="823"/>
                    </a:lnTo>
                    <a:lnTo>
                      <a:pt x="1583" y="819"/>
                    </a:lnTo>
                    <a:lnTo>
                      <a:pt x="1583" y="819"/>
                    </a:lnTo>
                    <a:lnTo>
                      <a:pt x="1577" y="815"/>
                    </a:lnTo>
                    <a:lnTo>
                      <a:pt x="1574" y="809"/>
                    </a:lnTo>
                    <a:lnTo>
                      <a:pt x="1569" y="798"/>
                    </a:lnTo>
                    <a:lnTo>
                      <a:pt x="1566" y="791"/>
                    </a:lnTo>
                    <a:lnTo>
                      <a:pt x="1562" y="785"/>
                    </a:lnTo>
                    <a:lnTo>
                      <a:pt x="1556" y="779"/>
                    </a:lnTo>
                    <a:lnTo>
                      <a:pt x="1550" y="775"/>
                    </a:lnTo>
                    <a:lnTo>
                      <a:pt x="1550" y="775"/>
                    </a:lnTo>
                    <a:lnTo>
                      <a:pt x="1545" y="775"/>
                    </a:lnTo>
                    <a:lnTo>
                      <a:pt x="1542" y="773"/>
                    </a:lnTo>
                    <a:lnTo>
                      <a:pt x="1533" y="775"/>
                    </a:lnTo>
                    <a:lnTo>
                      <a:pt x="1519" y="780"/>
                    </a:lnTo>
                    <a:lnTo>
                      <a:pt x="1512" y="783"/>
                    </a:lnTo>
                    <a:lnTo>
                      <a:pt x="1505" y="781"/>
                    </a:lnTo>
                    <a:lnTo>
                      <a:pt x="1501" y="780"/>
                    </a:lnTo>
                    <a:lnTo>
                      <a:pt x="1498" y="779"/>
                    </a:lnTo>
                    <a:lnTo>
                      <a:pt x="1494" y="776"/>
                    </a:lnTo>
                    <a:lnTo>
                      <a:pt x="1491" y="771"/>
                    </a:lnTo>
                    <a:lnTo>
                      <a:pt x="1491" y="771"/>
                    </a:lnTo>
                    <a:lnTo>
                      <a:pt x="1485" y="765"/>
                    </a:lnTo>
                    <a:lnTo>
                      <a:pt x="1481" y="758"/>
                    </a:lnTo>
                    <a:lnTo>
                      <a:pt x="1469" y="740"/>
                    </a:lnTo>
                    <a:lnTo>
                      <a:pt x="1463" y="731"/>
                    </a:lnTo>
                    <a:lnTo>
                      <a:pt x="1456" y="724"/>
                    </a:lnTo>
                    <a:lnTo>
                      <a:pt x="1452" y="720"/>
                    </a:lnTo>
                    <a:lnTo>
                      <a:pt x="1448" y="718"/>
                    </a:lnTo>
                    <a:lnTo>
                      <a:pt x="1444" y="717"/>
                    </a:lnTo>
                    <a:lnTo>
                      <a:pt x="1439" y="717"/>
                    </a:lnTo>
                    <a:lnTo>
                      <a:pt x="1439" y="717"/>
                    </a:lnTo>
                    <a:lnTo>
                      <a:pt x="1432" y="717"/>
                    </a:lnTo>
                    <a:lnTo>
                      <a:pt x="1425" y="719"/>
                    </a:lnTo>
                    <a:lnTo>
                      <a:pt x="1420" y="723"/>
                    </a:lnTo>
                    <a:lnTo>
                      <a:pt x="1414" y="726"/>
                    </a:lnTo>
                    <a:lnTo>
                      <a:pt x="1405" y="737"/>
                    </a:lnTo>
                    <a:lnTo>
                      <a:pt x="1397" y="748"/>
                    </a:lnTo>
                    <a:lnTo>
                      <a:pt x="1387" y="760"/>
                    </a:lnTo>
                    <a:lnTo>
                      <a:pt x="1383" y="764"/>
                    </a:lnTo>
                    <a:lnTo>
                      <a:pt x="1377" y="769"/>
                    </a:lnTo>
                    <a:lnTo>
                      <a:pt x="1371" y="773"/>
                    </a:lnTo>
                    <a:lnTo>
                      <a:pt x="1365" y="777"/>
                    </a:lnTo>
                    <a:lnTo>
                      <a:pt x="1359" y="778"/>
                    </a:lnTo>
                    <a:lnTo>
                      <a:pt x="1350" y="779"/>
                    </a:lnTo>
                    <a:lnTo>
                      <a:pt x="1350" y="779"/>
                    </a:lnTo>
                    <a:lnTo>
                      <a:pt x="1332" y="778"/>
                    </a:lnTo>
                    <a:lnTo>
                      <a:pt x="1314" y="776"/>
                    </a:lnTo>
                    <a:lnTo>
                      <a:pt x="1296" y="772"/>
                    </a:lnTo>
                    <a:lnTo>
                      <a:pt x="1277" y="771"/>
                    </a:lnTo>
                    <a:lnTo>
                      <a:pt x="1277" y="771"/>
                    </a:lnTo>
                    <a:lnTo>
                      <a:pt x="1263" y="771"/>
                    </a:lnTo>
                    <a:lnTo>
                      <a:pt x="1249" y="768"/>
                    </a:lnTo>
                    <a:lnTo>
                      <a:pt x="1239" y="764"/>
                    </a:lnTo>
                    <a:lnTo>
                      <a:pt x="1229" y="760"/>
                    </a:lnTo>
                    <a:lnTo>
                      <a:pt x="1220" y="754"/>
                    </a:lnTo>
                    <a:lnTo>
                      <a:pt x="1212" y="747"/>
                    </a:lnTo>
                    <a:lnTo>
                      <a:pt x="1206" y="739"/>
                    </a:lnTo>
                    <a:lnTo>
                      <a:pt x="1200" y="731"/>
                    </a:lnTo>
                    <a:lnTo>
                      <a:pt x="1187" y="714"/>
                    </a:lnTo>
                    <a:lnTo>
                      <a:pt x="1174" y="695"/>
                    </a:lnTo>
                    <a:lnTo>
                      <a:pt x="1166" y="687"/>
                    </a:lnTo>
                    <a:lnTo>
                      <a:pt x="1158" y="679"/>
                    </a:lnTo>
                    <a:lnTo>
                      <a:pt x="1149" y="672"/>
                    </a:lnTo>
                    <a:lnTo>
                      <a:pt x="1138" y="665"/>
                    </a:lnTo>
                    <a:lnTo>
                      <a:pt x="1138" y="665"/>
                    </a:lnTo>
                    <a:lnTo>
                      <a:pt x="1124" y="661"/>
                    </a:lnTo>
                    <a:lnTo>
                      <a:pt x="1107" y="656"/>
                    </a:lnTo>
                    <a:lnTo>
                      <a:pt x="1067" y="649"/>
                    </a:lnTo>
                    <a:lnTo>
                      <a:pt x="1047" y="646"/>
                    </a:lnTo>
                    <a:lnTo>
                      <a:pt x="1026" y="641"/>
                    </a:lnTo>
                    <a:lnTo>
                      <a:pt x="1008" y="635"/>
                    </a:lnTo>
                    <a:lnTo>
                      <a:pt x="998" y="632"/>
                    </a:lnTo>
                    <a:lnTo>
                      <a:pt x="991" y="628"/>
                    </a:lnTo>
                    <a:lnTo>
                      <a:pt x="991" y="628"/>
                    </a:lnTo>
                    <a:lnTo>
                      <a:pt x="981" y="623"/>
                    </a:lnTo>
                    <a:lnTo>
                      <a:pt x="973" y="617"/>
                    </a:lnTo>
                    <a:lnTo>
                      <a:pt x="958" y="603"/>
                    </a:lnTo>
                    <a:lnTo>
                      <a:pt x="944" y="587"/>
                    </a:lnTo>
                    <a:lnTo>
                      <a:pt x="928" y="570"/>
                    </a:lnTo>
                    <a:lnTo>
                      <a:pt x="928" y="570"/>
                    </a:lnTo>
                    <a:lnTo>
                      <a:pt x="859" y="570"/>
                    </a:lnTo>
                    <a:lnTo>
                      <a:pt x="859" y="570"/>
                    </a:lnTo>
                    <a:lnTo>
                      <a:pt x="859" y="570"/>
                    </a:lnTo>
                    <a:lnTo>
                      <a:pt x="855" y="565"/>
                    </a:lnTo>
                    <a:lnTo>
                      <a:pt x="851" y="560"/>
                    </a:lnTo>
                    <a:lnTo>
                      <a:pt x="845" y="551"/>
                    </a:lnTo>
                    <a:lnTo>
                      <a:pt x="843" y="541"/>
                    </a:lnTo>
                    <a:lnTo>
                      <a:pt x="841" y="531"/>
                    </a:lnTo>
                    <a:lnTo>
                      <a:pt x="838" y="519"/>
                    </a:lnTo>
                    <a:lnTo>
                      <a:pt x="836" y="508"/>
                    </a:lnTo>
                    <a:lnTo>
                      <a:pt x="833" y="496"/>
                    </a:lnTo>
                    <a:lnTo>
                      <a:pt x="829" y="490"/>
                    </a:lnTo>
                    <a:lnTo>
                      <a:pt x="826" y="485"/>
                    </a:lnTo>
                    <a:lnTo>
                      <a:pt x="826" y="485"/>
                    </a:lnTo>
                    <a:lnTo>
                      <a:pt x="820" y="473"/>
                    </a:lnTo>
                    <a:lnTo>
                      <a:pt x="815" y="459"/>
                    </a:lnTo>
                    <a:lnTo>
                      <a:pt x="812" y="448"/>
                    </a:lnTo>
                    <a:lnTo>
                      <a:pt x="811" y="437"/>
                    </a:lnTo>
                    <a:lnTo>
                      <a:pt x="811" y="437"/>
                    </a:lnTo>
                    <a:lnTo>
                      <a:pt x="811" y="409"/>
                    </a:lnTo>
                    <a:lnTo>
                      <a:pt x="811" y="409"/>
                    </a:lnTo>
                    <a:lnTo>
                      <a:pt x="810" y="405"/>
                    </a:lnTo>
                    <a:lnTo>
                      <a:pt x="809" y="402"/>
                    </a:lnTo>
                    <a:lnTo>
                      <a:pt x="799" y="392"/>
                    </a:lnTo>
                    <a:lnTo>
                      <a:pt x="788" y="383"/>
                    </a:lnTo>
                    <a:lnTo>
                      <a:pt x="774" y="373"/>
                    </a:lnTo>
                    <a:lnTo>
                      <a:pt x="759" y="364"/>
                    </a:lnTo>
                    <a:lnTo>
                      <a:pt x="745" y="357"/>
                    </a:lnTo>
                    <a:lnTo>
                      <a:pt x="734" y="351"/>
                    </a:lnTo>
                    <a:lnTo>
                      <a:pt x="727" y="349"/>
                    </a:lnTo>
                    <a:lnTo>
                      <a:pt x="727" y="349"/>
                    </a:lnTo>
                    <a:lnTo>
                      <a:pt x="722" y="350"/>
                    </a:lnTo>
                    <a:lnTo>
                      <a:pt x="719" y="352"/>
                    </a:lnTo>
                    <a:lnTo>
                      <a:pt x="711" y="358"/>
                    </a:lnTo>
                    <a:lnTo>
                      <a:pt x="703" y="365"/>
                    </a:lnTo>
                    <a:lnTo>
                      <a:pt x="698" y="367"/>
                    </a:lnTo>
                    <a:lnTo>
                      <a:pt x="693" y="367"/>
                    </a:lnTo>
                    <a:lnTo>
                      <a:pt x="693" y="367"/>
                    </a:lnTo>
                    <a:lnTo>
                      <a:pt x="687" y="367"/>
                    </a:lnTo>
                    <a:lnTo>
                      <a:pt x="682" y="365"/>
                    </a:lnTo>
                    <a:lnTo>
                      <a:pt x="678" y="361"/>
                    </a:lnTo>
                    <a:lnTo>
                      <a:pt x="675" y="357"/>
                    </a:lnTo>
                    <a:lnTo>
                      <a:pt x="675" y="357"/>
                    </a:lnTo>
                    <a:lnTo>
                      <a:pt x="668" y="358"/>
                    </a:lnTo>
                    <a:lnTo>
                      <a:pt x="661" y="360"/>
                    </a:lnTo>
                    <a:lnTo>
                      <a:pt x="649" y="367"/>
                    </a:lnTo>
                    <a:lnTo>
                      <a:pt x="637" y="372"/>
                    </a:lnTo>
                    <a:lnTo>
                      <a:pt x="630" y="374"/>
                    </a:lnTo>
                    <a:lnTo>
                      <a:pt x="623" y="374"/>
                    </a:lnTo>
                    <a:lnTo>
                      <a:pt x="623" y="374"/>
                    </a:lnTo>
                    <a:lnTo>
                      <a:pt x="618" y="374"/>
                    </a:lnTo>
                    <a:lnTo>
                      <a:pt x="613" y="373"/>
                    </a:lnTo>
                    <a:lnTo>
                      <a:pt x="608" y="372"/>
                    </a:lnTo>
                    <a:lnTo>
                      <a:pt x="604" y="369"/>
                    </a:lnTo>
                    <a:lnTo>
                      <a:pt x="597" y="363"/>
                    </a:lnTo>
                    <a:lnTo>
                      <a:pt x="592" y="355"/>
                    </a:lnTo>
                    <a:lnTo>
                      <a:pt x="588" y="345"/>
                    </a:lnTo>
                    <a:lnTo>
                      <a:pt x="584" y="335"/>
                    </a:lnTo>
                    <a:lnTo>
                      <a:pt x="578" y="312"/>
                    </a:lnTo>
                    <a:lnTo>
                      <a:pt x="574" y="289"/>
                    </a:lnTo>
                    <a:lnTo>
                      <a:pt x="570" y="279"/>
                    </a:lnTo>
                    <a:lnTo>
                      <a:pt x="567" y="269"/>
                    </a:lnTo>
                    <a:lnTo>
                      <a:pt x="562" y="261"/>
                    </a:lnTo>
                    <a:lnTo>
                      <a:pt x="555" y="256"/>
                    </a:lnTo>
                    <a:lnTo>
                      <a:pt x="552" y="253"/>
                    </a:lnTo>
                    <a:lnTo>
                      <a:pt x="548" y="251"/>
                    </a:lnTo>
                    <a:lnTo>
                      <a:pt x="544" y="250"/>
                    </a:lnTo>
                    <a:lnTo>
                      <a:pt x="539" y="250"/>
                    </a:lnTo>
                    <a:lnTo>
                      <a:pt x="539" y="250"/>
                    </a:lnTo>
                    <a:lnTo>
                      <a:pt x="447" y="250"/>
                    </a:lnTo>
                    <a:lnTo>
                      <a:pt x="447" y="250"/>
                    </a:lnTo>
                    <a:lnTo>
                      <a:pt x="436" y="250"/>
                    </a:lnTo>
                    <a:lnTo>
                      <a:pt x="424" y="249"/>
                    </a:lnTo>
                    <a:lnTo>
                      <a:pt x="414" y="246"/>
                    </a:lnTo>
                    <a:lnTo>
                      <a:pt x="405" y="244"/>
                    </a:lnTo>
                    <a:lnTo>
                      <a:pt x="397" y="238"/>
                    </a:lnTo>
                    <a:lnTo>
                      <a:pt x="393" y="235"/>
                    </a:lnTo>
                    <a:lnTo>
                      <a:pt x="391" y="231"/>
                    </a:lnTo>
                    <a:lnTo>
                      <a:pt x="389" y="227"/>
                    </a:lnTo>
                    <a:lnTo>
                      <a:pt x="386" y="222"/>
                    </a:lnTo>
                    <a:lnTo>
                      <a:pt x="386" y="215"/>
                    </a:lnTo>
                    <a:lnTo>
                      <a:pt x="385" y="210"/>
                    </a:lnTo>
                    <a:lnTo>
                      <a:pt x="385" y="210"/>
                    </a:lnTo>
                    <a:lnTo>
                      <a:pt x="378" y="207"/>
                    </a:lnTo>
                    <a:lnTo>
                      <a:pt x="372" y="205"/>
                    </a:lnTo>
                    <a:lnTo>
                      <a:pt x="366" y="201"/>
                    </a:lnTo>
                    <a:lnTo>
                      <a:pt x="361" y="198"/>
                    </a:lnTo>
                    <a:lnTo>
                      <a:pt x="355" y="192"/>
                    </a:lnTo>
                    <a:lnTo>
                      <a:pt x="352" y="185"/>
                    </a:lnTo>
                    <a:lnTo>
                      <a:pt x="349" y="178"/>
                    </a:lnTo>
                    <a:lnTo>
                      <a:pt x="349" y="169"/>
                    </a:lnTo>
                    <a:lnTo>
                      <a:pt x="349" y="169"/>
                    </a:lnTo>
                    <a:lnTo>
                      <a:pt x="349" y="162"/>
                    </a:lnTo>
                    <a:lnTo>
                      <a:pt x="351" y="157"/>
                    </a:lnTo>
                    <a:lnTo>
                      <a:pt x="355" y="145"/>
                    </a:lnTo>
                    <a:lnTo>
                      <a:pt x="361" y="135"/>
                    </a:lnTo>
                    <a:lnTo>
                      <a:pt x="367" y="124"/>
                    </a:lnTo>
                    <a:lnTo>
                      <a:pt x="374" y="114"/>
                    </a:lnTo>
                    <a:lnTo>
                      <a:pt x="379" y="104"/>
                    </a:lnTo>
                    <a:lnTo>
                      <a:pt x="384" y="91"/>
                    </a:lnTo>
                    <a:lnTo>
                      <a:pt x="385" y="84"/>
                    </a:lnTo>
                    <a:lnTo>
                      <a:pt x="385" y="77"/>
                    </a:lnTo>
                    <a:lnTo>
                      <a:pt x="385" y="77"/>
                    </a:lnTo>
                    <a:lnTo>
                      <a:pt x="385" y="22"/>
                    </a:lnTo>
                    <a:lnTo>
                      <a:pt x="385" y="22"/>
                    </a:lnTo>
                    <a:lnTo>
                      <a:pt x="385" y="16"/>
                    </a:lnTo>
                    <a:lnTo>
                      <a:pt x="383" y="12"/>
                    </a:lnTo>
                    <a:lnTo>
                      <a:pt x="380" y="7"/>
                    </a:lnTo>
                    <a:lnTo>
                      <a:pt x="378" y="0"/>
                    </a:lnTo>
                    <a:lnTo>
                      <a:pt x="378" y="0"/>
                    </a:lnTo>
                    <a:lnTo>
                      <a:pt x="369" y="4"/>
                    </a:lnTo>
                    <a:lnTo>
                      <a:pt x="360" y="7"/>
                    </a:lnTo>
                    <a:lnTo>
                      <a:pt x="351" y="12"/>
                    </a:lnTo>
                    <a:lnTo>
                      <a:pt x="342" y="17"/>
                    </a:lnTo>
                    <a:lnTo>
                      <a:pt x="328" y="29"/>
                    </a:lnTo>
                    <a:lnTo>
                      <a:pt x="314" y="40"/>
                    </a:lnTo>
                    <a:lnTo>
                      <a:pt x="300" y="52"/>
                    </a:lnTo>
                    <a:lnTo>
                      <a:pt x="293" y="56"/>
                    </a:lnTo>
                    <a:lnTo>
                      <a:pt x="285" y="61"/>
                    </a:lnTo>
                    <a:lnTo>
                      <a:pt x="277" y="65"/>
                    </a:lnTo>
                    <a:lnTo>
                      <a:pt x="269" y="68"/>
                    </a:lnTo>
                    <a:lnTo>
                      <a:pt x="260" y="69"/>
                    </a:lnTo>
                    <a:lnTo>
                      <a:pt x="249" y="70"/>
                    </a:lnTo>
                    <a:lnTo>
                      <a:pt x="249" y="70"/>
                    </a:lnTo>
                    <a:lnTo>
                      <a:pt x="248" y="69"/>
                    </a:lnTo>
                    <a:lnTo>
                      <a:pt x="247" y="68"/>
                    </a:lnTo>
                    <a:lnTo>
                      <a:pt x="245" y="62"/>
                    </a:lnTo>
                    <a:lnTo>
                      <a:pt x="242" y="56"/>
                    </a:lnTo>
                    <a:lnTo>
                      <a:pt x="242" y="52"/>
                    </a:lnTo>
                    <a:lnTo>
                      <a:pt x="242" y="52"/>
                    </a:lnTo>
                    <a:lnTo>
                      <a:pt x="224" y="52"/>
                    </a:lnTo>
                    <a:lnTo>
                      <a:pt x="224" y="52"/>
                    </a:lnTo>
                    <a:lnTo>
                      <a:pt x="214" y="53"/>
                    </a:lnTo>
                    <a:lnTo>
                      <a:pt x="204" y="54"/>
                    </a:lnTo>
                    <a:lnTo>
                      <a:pt x="196" y="58"/>
                    </a:lnTo>
                    <a:lnTo>
                      <a:pt x="189" y="63"/>
                    </a:lnTo>
                    <a:lnTo>
                      <a:pt x="183" y="69"/>
                    </a:lnTo>
                    <a:lnTo>
                      <a:pt x="177" y="75"/>
                    </a:lnTo>
                    <a:lnTo>
                      <a:pt x="171" y="83"/>
                    </a:lnTo>
                    <a:lnTo>
                      <a:pt x="166" y="91"/>
                    </a:lnTo>
                    <a:lnTo>
                      <a:pt x="158" y="109"/>
                    </a:lnTo>
                    <a:lnTo>
                      <a:pt x="153" y="129"/>
                    </a:lnTo>
                    <a:lnTo>
                      <a:pt x="147" y="150"/>
                    </a:lnTo>
                    <a:lnTo>
                      <a:pt x="143" y="169"/>
                    </a:lnTo>
                    <a:lnTo>
                      <a:pt x="143" y="169"/>
                    </a:lnTo>
                    <a:lnTo>
                      <a:pt x="142" y="173"/>
                    </a:lnTo>
                    <a:lnTo>
                      <a:pt x="141" y="176"/>
                    </a:lnTo>
                    <a:lnTo>
                      <a:pt x="137" y="184"/>
                    </a:lnTo>
                    <a:lnTo>
                      <a:pt x="128" y="192"/>
                    </a:lnTo>
                    <a:lnTo>
                      <a:pt x="119" y="203"/>
                    </a:lnTo>
                    <a:lnTo>
                      <a:pt x="101" y="221"/>
                    </a:lnTo>
                    <a:lnTo>
                      <a:pt x="88" y="235"/>
                    </a:lnTo>
                    <a:lnTo>
                      <a:pt x="88" y="235"/>
                    </a:lnTo>
                    <a:lnTo>
                      <a:pt x="81" y="244"/>
                    </a:lnTo>
                    <a:lnTo>
                      <a:pt x="76" y="252"/>
                    </a:lnTo>
                    <a:lnTo>
                      <a:pt x="67" y="269"/>
                    </a:lnTo>
                    <a:lnTo>
                      <a:pt x="61" y="288"/>
                    </a:lnTo>
                    <a:lnTo>
                      <a:pt x="55" y="306"/>
                    </a:lnTo>
                    <a:lnTo>
                      <a:pt x="46" y="346"/>
                    </a:lnTo>
                    <a:lnTo>
                      <a:pt x="40" y="367"/>
                    </a:lnTo>
                    <a:lnTo>
                      <a:pt x="33" y="389"/>
                    </a:lnTo>
                    <a:lnTo>
                      <a:pt x="33" y="389"/>
                    </a:lnTo>
                    <a:lnTo>
                      <a:pt x="30" y="396"/>
                    </a:lnTo>
                    <a:lnTo>
                      <a:pt x="25" y="403"/>
                    </a:lnTo>
                    <a:lnTo>
                      <a:pt x="13" y="418"/>
                    </a:lnTo>
                    <a:lnTo>
                      <a:pt x="9" y="425"/>
                    </a:lnTo>
                    <a:lnTo>
                      <a:pt x="4" y="433"/>
                    </a:lnTo>
                    <a:lnTo>
                      <a:pt x="1" y="440"/>
                    </a:lnTo>
                    <a:lnTo>
                      <a:pt x="0" y="448"/>
                    </a:lnTo>
                    <a:lnTo>
                      <a:pt x="0" y="448"/>
                    </a:lnTo>
                    <a:lnTo>
                      <a:pt x="1" y="451"/>
                    </a:lnTo>
                    <a:lnTo>
                      <a:pt x="3" y="455"/>
                    </a:lnTo>
                    <a:lnTo>
                      <a:pt x="9" y="460"/>
                    </a:lnTo>
                    <a:lnTo>
                      <a:pt x="15" y="466"/>
                    </a:lnTo>
                    <a:lnTo>
                      <a:pt x="17" y="468"/>
                    </a:lnTo>
                    <a:lnTo>
                      <a:pt x="18" y="471"/>
                    </a:lnTo>
                    <a:lnTo>
                      <a:pt x="18" y="471"/>
                    </a:lnTo>
                    <a:lnTo>
                      <a:pt x="23" y="483"/>
                    </a:lnTo>
                    <a:lnTo>
                      <a:pt x="28" y="495"/>
                    </a:lnTo>
                    <a:lnTo>
                      <a:pt x="34" y="505"/>
                    </a:lnTo>
                    <a:lnTo>
                      <a:pt x="40" y="514"/>
                    </a:lnTo>
                    <a:lnTo>
                      <a:pt x="47" y="523"/>
                    </a:lnTo>
                    <a:lnTo>
                      <a:pt x="55" y="531"/>
                    </a:lnTo>
                    <a:lnTo>
                      <a:pt x="70" y="544"/>
                    </a:lnTo>
                    <a:lnTo>
                      <a:pt x="85" y="558"/>
                    </a:lnTo>
                    <a:lnTo>
                      <a:pt x="99" y="574"/>
                    </a:lnTo>
                    <a:lnTo>
                      <a:pt x="105" y="582"/>
                    </a:lnTo>
                    <a:lnTo>
                      <a:pt x="111" y="592"/>
                    </a:lnTo>
                    <a:lnTo>
                      <a:pt x="116" y="602"/>
                    </a:lnTo>
                    <a:lnTo>
                      <a:pt x="120" y="613"/>
                    </a:lnTo>
                    <a:lnTo>
                      <a:pt x="120" y="613"/>
                    </a:lnTo>
                    <a:lnTo>
                      <a:pt x="125" y="620"/>
                    </a:lnTo>
                    <a:lnTo>
                      <a:pt x="131" y="627"/>
                    </a:lnTo>
                    <a:lnTo>
                      <a:pt x="141" y="640"/>
                    </a:lnTo>
                    <a:lnTo>
                      <a:pt x="146" y="648"/>
                    </a:lnTo>
                    <a:lnTo>
                      <a:pt x="150" y="655"/>
                    </a:lnTo>
                    <a:lnTo>
                      <a:pt x="153" y="663"/>
                    </a:lnTo>
                    <a:lnTo>
                      <a:pt x="154" y="672"/>
                    </a:lnTo>
                    <a:lnTo>
                      <a:pt x="154" y="672"/>
                    </a:lnTo>
                    <a:lnTo>
                      <a:pt x="154" y="680"/>
                    </a:lnTo>
                    <a:lnTo>
                      <a:pt x="153" y="688"/>
                    </a:lnTo>
                    <a:lnTo>
                      <a:pt x="148" y="702"/>
                    </a:lnTo>
                    <a:lnTo>
                      <a:pt x="145" y="716"/>
                    </a:lnTo>
                    <a:lnTo>
                      <a:pt x="143" y="723"/>
                    </a:lnTo>
                    <a:lnTo>
                      <a:pt x="143" y="731"/>
                    </a:lnTo>
                    <a:lnTo>
                      <a:pt x="143" y="731"/>
                    </a:lnTo>
                    <a:lnTo>
                      <a:pt x="143" y="746"/>
                    </a:lnTo>
                    <a:lnTo>
                      <a:pt x="145" y="760"/>
                    </a:lnTo>
                    <a:lnTo>
                      <a:pt x="148" y="788"/>
                    </a:lnTo>
                    <a:lnTo>
                      <a:pt x="153" y="816"/>
                    </a:lnTo>
                    <a:lnTo>
                      <a:pt x="154" y="830"/>
                    </a:lnTo>
                    <a:lnTo>
                      <a:pt x="154" y="845"/>
                    </a:lnTo>
                    <a:lnTo>
                      <a:pt x="154" y="845"/>
                    </a:lnTo>
                    <a:lnTo>
                      <a:pt x="154" y="911"/>
                    </a:lnTo>
                    <a:lnTo>
                      <a:pt x="154" y="911"/>
                    </a:lnTo>
                    <a:lnTo>
                      <a:pt x="153" y="918"/>
                    </a:lnTo>
                    <a:lnTo>
                      <a:pt x="149" y="926"/>
                    </a:lnTo>
                    <a:lnTo>
                      <a:pt x="147" y="937"/>
                    </a:lnTo>
                    <a:lnTo>
                      <a:pt x="146" y="943"/>
                    </a:lnTo>
                    <a:lnTo>
                      <a:pt x="147" y="948"/>
                    </a:lnTo>
                    <a:lnTo>
                      <a:pt x="147" y="948"/>
                    </a:lnTo>
                    <a:lnTo>
                      <a:pt x="149" y="954"/>
                    </a:lnTo>
                    <a:lnTo>
                      <a:pt x="153" y="960"/>
                    </a:lnTo>
                    <a:lnTo>
                      <a:pt x="157" y="964"/>
                    </a:lnTo>
                    <a:lnTo>
                      <a:pt x="162" y="968"/>
                    </a:lnTo>
                    <a:lnTo>
                      <a:pt x="173" y="975"/>
                    </a:lnTo>
                    <a:lnTo>
                      <a:pt x="185" y="979"/>
                    </a:lnTo>
                    <a:lnTo>
                      <a:pt x="198" y="984"/>
                    </a:lnTo>
                    <a:lnTo>
                      <a:pt x="209" y="990"/>
                    </a:lnTo>
                    <a:lnTo>
                      <a:pt x="214" y="994"/>
                    </a:lnTo>
                    <a:lnTo>
                      <a:pt x="217" y="999"/>
                    </a:lnTo>
                    <a:lnTo>
                      <a:pt x="222" y="1004"/>
                    </a:lnTo>
                    <a:lnTo>
                      <a:pt x="224" y="1010"/>
                    </a:lnTo>
                    <a:lnTo>
                      <a:pt x="224" y="1010"/>
                    </a:lnTo>
                    <a:lnTo>
                      <a:pt x="227" y="1024"/>
                    </a:lnTo>
                    <a:lnTo>
                      <a:pt x="232" y="1041"/>
                    </a:lnTo>
                    <a:lnTo>
                      <a:pt x="239" y="1076"/>
                    </a:lnTo>
                    <a:lnTo>
                      <a:pt x="246" y="1117"/>
                    </a:lnTo>
                    <a:lnTo>
                      <a:pt x="246" y="1117"/>
                    </a:lnTo>
                    <a:lnTo>
                      <a:pt x="249" y="1117"/>
                    </a:lnTo>
                    <a:lnTo>
                      <a:pt x="249" y="1117"/>
                    </a:lnTo>
                    <a:lnTo>
                      <a:pt x="249" y="1117"/>
                    </a:lnTo>
                    <a:lnTo>
                      <a:pt x="255" y="1122"/>
                    </a:lnTo>
                    <a:lnTo>
                      <a:pt x="262" y="1127"/>
                    </a:lnTo>
                    <a:lnTo>
                      <a:pt x="271" y="1130"/>
                    </a:lnTo>
                    <a:lnTo>
                      <a:pt x="276" y="1131"/>
                    </a:lnTo>
                    <a:lnTo>
                      <a:pt x="283" y="1132"/>
                    </a:lnTo>
                    <a:lnTo>
                      <a:pt x="283" y="1132"/>
                    </a:lnTo>
                    <a:lnTo>
                      <a:pt x="295" y="1131"/>
                    </a:lnTo>
                    <a:lnTo>
                      <a:pt x="305" y="1128"/>
                    </a:lnTo>
                    <a:lnTo>
                      <a:pt x="313" y="1124"/>
                    </a:lnTo>
                    <a:lnTo>
                      <a:pt x="319" y="1119"/>
                    </a:lnTo>
                    <a:lnTo>
                      <a:pt x="330" y="1107"/>
                    </a:lnTo>
                    <a:lnTo>
                      <a:pt x="336" y="1100"/>
                    </a:lnTo>
                    <a:lnTo>
                      <a:pt x="341" y="1094"/>
                    </a:lnTo>
                    <a:lnTo>
                      <a:pt x="341" y="1094"/>
                    </a:lnTo>
                    <a:lnTo>
                      <a:pt x="348" y="1092"/>
                    </a:lnTo>
                    <a:lnTo>
                      <a:pt x="355" y="1090"/>
                    </a:lnTo>
                    <a:lnTo>
                      <a:pt x="370" y="1088"/>
                    </a:lnTo>
                    <a:lnTo>
                      <a:pt x="386" y="1086"/>
                    </a:lnTo>
                    <a:lnTo>
                      <a:pt x="402" y="1088"/>
                    </a:lnTo>
                    <a:lnTo>
                      <a:pt x="418" y="1088"/>
                    </a:lnTo>
                    <a:lnTo>
                      <a:pt x="432" y="1088"/>
                    </a:lnTo>
                    <a:lnTo>
                      <a:pt x="439" y="1086"/>
                    </a:lnTo>
                    <a:lnTo>
                      <a:pt x="445" y="1085"/>
                    </a:lnTo>
                    <a:lnTo>
                      <a:pt x="451" y="1083"/>
                    </a:lnTo>
                    <a:lnTo>
                      <a:pt x="455" y="1081"/>
                    </a:lnTo>
                    <a:lnTo>
                      <a:pt x="455" y="1081"/>
                    </a:lnTo>
                    <a:lnTo>
                      <a:pt x="459" y="1078"/>
                    </a:lnTo>
                    <a:lnTo>
                      <a:pt x="462" y="1074"/>
                    </a:lnTo>
                    <a:lnTo>
                      <a:pt x="468" y="1064"/>
                    </a:lnTo>
                    <a:lnTo>
                      <a:pt x="473" y="1055"/>
                    </a:lnTo>
                    <a:lnTo>
                      <a:pt x="475" y="1052"/>
                    </a:lnTo>
                    <a:lnTo>
                      <a:pt x="477" y="1051"/>
                    </a:lnTo>
                    <a:lnTo>
                      <a:pt x="477" y="1051"/>
                    </a:lnTo>
                    <a:lnTo>
                      <a:pt x="483" y="1047"/>
                    </a:lnTo>
                    <a:lnTo>
                      <a:pt x="489" y="1046"/>
                    </a:lnTo>
                    <a:lnTo>
                      <a:pt x="493" y="1045"/>
                    </a:lnTo>
                    <a:lnTo>
                      <a:pt x="499" y="1045"/>
                    </a:lnTo>
                    <a:lnTo>
                      <a:pt x="505" y="1045"/>
                    </a:lnTo>
                    <a:lnTo>
                      <a:pt x="510" y="1045"/>
                    </a:lnTo>
                    <a:lnTo>
                      <a:pt x="516" y="1043"/>
                    </a:lnTo>
                    <a:lnTo>
                      <a:pt x="521" y="1039"/>
                    </a:lnTo>
                    <a:lnTo>
                      <a:pt x="521" y="1039"/>
                    </a:lnTo>
                    <a:lnTo>
                      <a:pt x="525" y="1036"/>
                    </a:lnTo>
                    <a:lnTo>
                      <a:pt x="529" y="1031"/>
                    </a:lnTo>
                    <a:lnTo>
                      <a:pt x="532" y="1018"/>
                    </a:lnTo>
                    <a:lnTo>
                      <a:pt x="536" y="1013"/>
                    </a:lnTo>
                    <a:lnTo>
                      <a:pt x="538" y="1008"/>
                    </a:lnTo>
                    <a:lnTo>
                      <a:pt x="543" y="1005"/>
                    </a:lnTo>
                    <a:lnTo>
                      <a:pt x="546" y="1004"/>
                    </a:lnTo>
                    <a:lnTo>
                      <a:pt x="550" y="1004"/>
                    </a:lnTo>
                    <a:lnTo>
                      <a:pt x="550" y="1004"/>
                    </a:lnTo>
                    <a:lnTo>
                      <a:pt x="557" y="1005"/>
                    </a:lnTo>
                    <a:lnTo>
                      <a:pt x="567" y="1009"/>
                    </a:lnTo>
                    <a:lnTo>
                      <a:pt x="590" y="1022"/>
                    </a:lnTo>
                    <a:lnTo>
                      <a:pt x="613" y="1037"/>
                    </a:lnTo>
                    <a:lnTo>
                      <a:pt x="627" y="1047"/>
                    </a:lnTo>
                    <a:lnTo>
                      <a:pt x="627" y="1047"/>
                    </a:lnTo>
                    <a:lnTo>
                      <a:pt x="635" y="1051"/>
                    </a:lnTo>
                    <a:lnTo>
                      <a:pt x="643" y="1053"/>
                    </a:lnTo>
                    <a:lnTo>
                      <a:pt x="659" y="1055"/>
                    </a:lnTo>
                    <a:lnTo>
                      <a:pt x="666" y="1056"/>
                    </a:lnTo>
                    <a:lnTo>
                      <a:pt x="674" y="1058"/>
                    </a:lnTo>
                    <a:lnTo>
                      <a:pt x="682" y="1061"/>
                    </a:lnTo>
                    <a:lnTo>
                      <a:pt x="690" y="1066"/>
                    </a:lnTo>
                    <a:lnTo>
                      <a:pt x="690" y="1066"/>
                    </a:lnTo>
                    <a:lnTo>
                      <a:pt x="703" y="1077"/>
                    </a:lnTo>
                    <a:lnTo>
                      <a:pt x="713" y="1089"/>
                    </a:lnTo>
                    <a:lnTo>
                      <a:pt x="722" y="1101"/>
                    </a:lnTo>
                    <a:lnTo>
                      <a:pt x="730" y="1114"/>
                    </a:lnTo>
                    <a:lnTo>
                      <a:pt x="736" y="1129"/>
                    </a:lnTo>
                    <a:lnTo>
                      <a:pt x="742" y="1145"/>
                    </a:lnTo>
                    <a:lnTo>
                      <a:pt x="745" y="1163"/>
                    </a:lnTo>
                    <a:lnTo>
                      <a:pt x="749" y="1183"/>
                    </a:lnTo>
                    <a:lnTo>
                      <a:pt x="749" y="1183"/>
                    </a:lnTo>
                    <a:lnTo>
                      <a:pt x="766" y="1209"/>
                    </a:lnTo>
                    <a:lnTo>
                      <a:pt x="786" y="1238"/>
                    </a:lnTo>
                    <a:lnTo>
                      <a:pt x="786" y="1238"/>
                    </a:lnTo>
                    <a:lnTo>
                      <a:pt x="789" y="1245"/>
                    </a:lnTo>
                    <a:lnTo>
                      <a:pt x="795" y="1252"/>
                    </a:lnTo>
                    <a:lnTo>
                      <a:pt x="802" y="1258"/>
                    </a:lnTo>
                    <a:lnTo>
                      <a:pt x="810" y="1264"/>
                    </a:lnTo>
                    <a:lnTo>
                      <a:pt x="819" y="1268"/>
                    </a:lnTo>
                    <a:lnTo>
                      <a:pt x="829" y="1273"/>
                    </a:lnTo>
                    <a:lnTo>
                      <a:pt x="850" y="1281"/>
                    </a:lnTo>
                    <a:lnTo>
                      <a:pt x="873" y="1288"/>
                    </a:lnTo>
                    <a:lnTo>
                      <a:pt x="895" y="1295"/>
                    </a:lnTo>
                    <a:lnTo>
                      <a:pt x="914" y="1302"/>
                    </a:lnTo>
                    <a:lnTo>
                      <a:pt x="932" y="1307"/>
                    </a:lnTo>
                    <a:lnTo>
                      <a:pt x="932" y="1307"/>
                    </a:lnTo>
                    <a:lnTo>
                      <a:pt x="932" y="1307"/>
                    </a:lnTo>
                    <a:lnTo>
                      <a:pt x="932" y="130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6" name="Freeform 132"/>
              <p:cNvSpPr>
                <a:spLocks/>
              </p:cNvSpPr>
              <p:nvPr/>
            </p:nvSpPr>
            <p:spPr bwMode="auto">
              <a:xfrm>
                <a:off x="6619174" y="5092476"/>
                <a:ext cx="134822" cy="217392"/>
              </a:xfrm>
              <a:custGeom>
                <a:avLst/>
                <a:gdLst/>
                <a:ahLst/>
                <a:cxnLst>
                  <a:cxn ang="0">
                    <a:pos x="8" y="86"/>
                  </a:cxn>
                  <a:cxn ang="0">
                    <a:pos x="20" y="106"/>
                  </a:cxn>
                  <a:cxn ang="0">
                    <a:pos x="45" y="122"/>
                  </a:cxn>
                  <a:cxn ang="0">
                    <a:pos x="69" y="138"/>
                  </a:cxn>
                  <a:cxn ang="0">
                    <a:pos x="80" y="157"/>
                  </a:cxn>
                  <a:cxn ang="0">
                    <a:pos x="80" y="174"/>
                  </a:cxn>
                  <a:cxn ang="0">
                    <a:pos x="68" y="195"/>
                  </a:cxn>
                  <a:cxn ang="0">
                    <a:pos x="42" y="214"/>
                  </a:cxn>
                  <a:cxn ang="0">
                    <a:pos x="15" y="234"/>
                  </a:cxn>
                  <a:cxn ang="0">
                    <a:pos x="5" y="256"/>
                  </a:cxn>
                  <a:cxn ang="0">
                    <a:pos x="4" y="338"/>
                  </a:cxn>
                  <a:cxn ang="0">
                    <a:pos x="7" y="356"/>
                  </a:cxn>
                  <a:cxn ang="0">
                    <a:pos x="23" y="373"/>
                  </a:cxn>
                  <a:cxn ang="0">
                    <a:pos x="51" y="382"/>
                  </a:cxn>
                  <a:cxn ang="0">
                    <a:pos x="139" y="386"/>
                  </a:cxn>
                  <a:cxn ang="0">
                    <a:pos x="168" y="386"/>
                  </a:cxn>
                  <a:cxn ang="0">
                    <a:pos x="190" y="381"/>
                  </a:cxn>
                  <a:cxn ang="0">
                    <a:pos x="195" y="374"/>
                  </a:cxn>
                  <a:cxn ang="0">
                    <a:pos x="194" y="367"/>
                  </a:cxn>
                  <a:cxn ang="0">
                    <a:pos x="182" y="351"/>
                  </a:cxn>
                  <a:cxn ang="0">
                    <a:pos x="160" y="332"/>
                  </a:cxn>
                  <a:cxn ang="0">
                    <a:pos x="154" y="318"/>
                  </a:cxn>
                  <a:cxn ang="0">
                    <a:pos x="154" y="303"/>
                  </a:cxn>
                  <a:cxn ang="0">
                    <a:pos x="162" y="278"/>
                  </a:cxn>
                  <a:cxn ang="0">
                    <a:pos x="189" y="233"/>
                  </a:cxn>
                  <a:cxn ang="0">
                    <a:pos x="204" y="198"/>
                  </a:cxn>
                  <a:cxn ang="0">
                    <a:pos x="206" y="176"/>
                  </a:cxn>
                  <a:cxn ang="0">
                    <a:pos x="213" y="120"/>
                  </a:cxn>
                  <a:cxn ang="0">
                    <a:pos x="210" y="98"/>
                  </a:cxn>
                  <a:cxn ang="0">
                    <a:pos x="195" y="92"/>
                  </a:cxn>
                  <a:cxn ang="0">
                    <a:pos x="175" y="72"/>
                  </a:cxn>
                  <a:cxn ang="0">
                    <a:pos x="162" y="60"/>
                  </a:cxn>
                  <a:cxn ang="0">
                    <a:pos x="154" y="59"/>
                  </a:cxn>
                  <a:cxn ang="0">
                    <a:pos x="137" y="58"/>
                  </a:cxn>
                  <a:cxn ang="0">
                    <a:pos x="133" y="39"/>
                  </a:cxn>
                  <a:cxn ang="0">
                    <a:pos x="131" y="25"/>
                  </a:cxn>
                  <a:cxn ang="0">
                    <a:pos x="124" y="10"/>
                  </a:cxn>
                  <a:cxn ang="0">
                    <a:pos x="112" y="3"/>
                  </a:cxn>
                  <a:cxn ang="0">
                    <a:pos x="83" y="2"/>
                  </a:cxn>
                  <a:cxn ang="0">
                    <a:pos x="59" y="4"/>
                  </a:cxn>
                  <a:cxn ang="0">
                    <a:pos x="32" y="3"/>
                  </a:cxn>
                  <a:cxn ang="0">
                    <a:pos x="15" y="2"/>
                  </a:cxn>
                  <a:cxn ang="0">
                    <a:pos x="15" y="18"/>
                  </a:cxn>
                  <a:cxn ang="0">
                    <a:pos x="22" y="59"/>
                  </a:cxn>
                  <a:cxn ang="0">
                    <a:pos x="20" y="67"/>
                  </a:cxn>
                  <a:cxn ang="0">
                    <a:pos x="6" y="76"/>
                  </a:cxn>
                  <a:cxn ang="0">
                    <a:pos x="7" y="76"/>
                  </a:cxn>
                </a:cxnLst>
                <a:rect l="0" t="0" r="r" b="b"/>
                <a:pathLst>
                  <a:path w="217" h="386">
                    <a:moveTo>
                      <a:pt x="7" y="76"/>
                    </a:moveTo>
                    <a:lnTo>
                      <a:pt x="7" y="76"/>
                    </a:lnTo>
                    <a:lnTo>
                      <a:pt x="8" y="86"/>
                    </a:lnTo>
                    <a:lnTo>
                      <a:pt x="11" y="94"/>
                    </a:lnTo>
                    <a:lnTo>
                      <a:pt x="15" y="100"/>
                    </a:lnTo>
                    <a:lnTo>
                      <a:pt x="20" y="106"/>
                    </a:lnTo>
                    <a:lnTo>
                      <a:pt x="25" y="111"/>
                    </a:lnTo>
                    <a:lnTo>
                      <a:pt x="31" y="115"/>
                    </a:lnTo>
                    <a:lnTo>
                      <a:pt x="45" y="122"/>
                    </a:lnTo>
                    <a:lnTo>
                      <a:pt x="58" y="129"/>
                    </a:lnTo>
                    <a:lnTo>
                      <a:pt x="63" y="134"/>
                    </a:lnTo>
                    <a:lnTo>
                      <a:pt x="69" y="138"/>
                    </a:lnTo>
                    <a:lnTo>
                      <a:pt x="74" y="143"/>
                    </a:lnTo>
                    <a:lnTo>
                      <a:pt x="77" y="150"/>
                    </a:lnTo>
                    <a:lnTo>
                      <a:pt x="80" y="157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80" y="174"/>
                    </a:lnTo>
                    <a:lnTo>
                      <a:pt x="77" y="182"/>
                    </a:lnTo>
                    <a:lnTo>
                      <a:pt x="74" y="189"/>
                    </a:lnTo>
                    <a:lnTo>
                      <a:pt x="68" y="195"/>
                    </a:lnTo>
                    <a:lnTo>
                      <a:pt x="62" y="201"/>
                    </a:lnTo>
                    <a:lnTo>
                      <a:pt x="57" y="205"/>
                    </a:lnTo>
                    <a:lnTo>
                      <a:pt x="42" y="214"/>
                    </a:lnTo>
                    <a:lnTo>
                      <a:pt x="28" y="224"/>
                    </a:lnTo>
                    <a:lnTo>
                      <a:pt x="21" y="229"/>
                    </a:lnTo>
                    <a:lnTo>
                      <a:pt x="15" y="234"/>
                    </a:lnTo>
                    <a:lnTo>
                      <a:pt x="11" y="241"/>
                    </a:lnTo>
                    <a:lnTo>
                      <a:pt x="7" y="248"/>
                    </a:lnTo>
                    <a:lnTo>
                      <a:pt x="5" y="256"/>
                    </a:lnTo>
                    <a:lnTo>
                      <a:pt x="4" y="264"/>
                    </a:lnTo>
                    <a:lnTo>
                      <a:pt x="4" y="264"/>
                    </a:lnTo>
                    <a:lnTo>
                      <a:pt x="4" y="338"/>
                    </a:lnTo>
                    <a:lnTo>
                      <a:pt x="4" y="338"/>
                    </a:lnTo>
                    <a:lnTo>
                      <a:pt x="5" y="348"/>
                    </a:lnTo>
                    <a:lnTo>
                      <a:pt x="7" y="356"/>
                    </a:lnTo>
                    <a:lnTo>
                      <a:pt x="12" y="363"/>
                    </a:lnTo>
                    <a:lnTo>
                      <a:pt x="16" y="369"/>
                    </a:lnTo>
                    <a:lnTo>
                      <a:pt x="23" y="373"/>
                    </a:lnTo>
                    <a:lnTo>
                      <a:pt x="31" y="377"/>
                    </a:lnTo>
                    <a:lnTo>
                      <a:pt x="40" y="380"/>
                    </a:lnTo>
                    <a:lnTo>
                      <a:pt x="51" y="382"/>
                    </a:lnTo>
                    <a:lnTo>
                      <a:pt x="72" y="385"/>
                    </a:lnTo>
                    <a:lnTo>
                      <a:pt x="95" y="386"/>
                    </a:lnTo>
                    <a:lnTo>
                      <a:pt x="139" y="386"/>
                    </a:lnTo>
                    <a:lnTo>
                      <a:pt x="139" y="386"/>
                    </a:lnTo>
                    <a:lnTo>
                      <a:pt x="159" y="386"/>
                    </a:lnTo>
                    <a:lnTo>
                      <a:pt x="168" y="386"/>
                    </a:lnTo>
                    <a:lnTo>
                      <a:pt x="176" y="385"/>
                    </a:lnTo>
                    <a:lnTo>
                      <a:pt x="184" y="384"/>
                    </a:lnTo>
                    <a:lnTo>
                      <a:pt x="190" y="381"/>
                    </a:lnTo>
                    <a:lnTo>
                      <a:pt x="191" y="379"/>
                    </a:lnTo>
                    <a:lnTo>
                      <a:pt x="194" y="377"/>
                    </a:lnTo>
                    <a:lnTo>
                      <a:pt x="195" y="374"/>
                    </a:lnTo>
                    <a:lnTo>
                      <a:pt x="195" y="371"/>
                    </a:lnTo>
                    <a:lnTo>
                      <a:pt x="195" y="371"/>
                    </a:lnTo>
                    <a:lnTo>
                      <a:pt x="194" y="367"/>
                    </a:lnTo>
                    <a:lnTo>
                      <a:pt x="192" y="363"/>
                    </a:lnTo>
                    <a:lnTo>
                      <a:pt x="188" y="357"/>
                    </a:lnTo>
                    <a:lnTo>
                      <a:pt x="182" y="351"/>
                    </a:lnTo>
                    <a:lnTo>
                      <a:pt x="174" y="346"/>
                    </a:lnTo>
                    <a:lnTo>
                      <a:pt x="167" y="340"/>
                    </a:lnTo>
                    <a:lnTo>
                      <a:pt x="160" y="332"/>
                    </a:lnTo>
                    <a:lnTo>
                      <a:pt x="158" y="328"/>
                    </a:lnTo>
                    <a:lnTo>
                      <a:pt x="156" y="323"/>
                    </a:lnTo>
                    <a:lnTo>
                      <a:pt x="154" y="318"/>
                    </a:lnTo>
                    <a:lnTo>
                      <a:pt x="154" y="312"/>
                    </a:lnTo>
                    <a:lnTo>
                      <a:pt x="154" y="312"/>
                    </a:lnTo>
                    <a:lnTo>
                      <a:pt x="154" y="303"/>
                    </a:lnTo>
                    <a:lnTo>
                      <a:pt x="157" y="294"/>
                    </a:lnTo>
                    <a:lnTo>
                      <a:pt x="159" y="286"/>
                    </a:lnTo>
                    <a:lnTo>
                      <a:pt x="162" y="278"/>
                    </a:lnTo>
                    <a:lnTo>
                      <a:pt x="170" y="263"/>
                    </a:lnTo>
                    <a:lnTo>
                      <a:pt x="180" y="248"/>
                    </a:lnTo>
                    <a:lnTo>
                      <a:pt x="189" y="233"/>
                    </a:lnTo>
                    <a:lnTo>
                      <a:pt x="198" y="217"/>
                    </a:lnTo>
                    <a:lnTo>
                      <a:pt x="200" y="207"/>
                    </a:lnTo>
                    <a:lnTo>
                      <a:pt x="204" y="198"/>
                    </a:lnTo>
                    <a:lnTo>
                      <a:pt x="205" y="188"/>
                    </a:lnTo>
                    <a:lnTo>
                      <a:pt x="206" y="176"/>
                    </a:lnTo>
                    <a:lnTo>
                      <a:pt x="206" y="176"/>
                    </a:lnTo>
                    <a:lnTo>
                      <a:pt x="207" y="156"/>
                    </a:lnTo>
                    <a:lnTo>
                      <a:pt x="210" y="137"/>
                    </a:lnTo>
                    <a:lnTo>
                      <a:pt x="213" y="120"/>
                    </a:lnTo>
                    <a:lnTo>
                      <a:pt x="217" y="99"/>
                    </a:lnTo>
                    <a:lnTo>
                      <a:pt x="217" y="99"/>
                    </a:lnTo>
                    <a:lnTo>
                      <a:pt x="210" y="98"/>
                    </a:lnTo>
                    <a:lnTo>
                      <a:pt x="204" y="97"/>
                    </a:lnTo>
                    <a:lnTo>
                      <a:pt x="199" y="96"/>
                    </a:lnTo>
                    <a:lnTo>
                      <a:pt x="195" y="92"/>
                    </a:lnTo>
                    <a:lnTo>
                      <a:pt x="188" y="87"/>
                    </a:lnTo>
                    <a:lnTo>
                      <a:pt x="181" y="79"/>
                    </a:lnTo>
                    <a:lnTo>
                      <a:pt x="175" y="72"/>
                    </a:lnTo>
                    <a:lnTo>
                      <a:pt x="169" y="65"/>
                    </a:lnTo>
                    <a:lnTo>
                      <a:pt x="166" y="62"/>
                    </a:lnTo>
                    <a:lnTo>
                      <a:pt x="162" y="60"/>
                    </a:lnTo>
                    <a:lnTo>
                      <a:pt x="159" y="59"/>
                    </a:lnTo>
                    <a:lnTo>
                      <a:pt x="154" y="59"/>
                    </a:lnTo>
                    <a:lnTo>
                      <a:pt x="154" y="59"/>
                    </a:lnTo>
                    <a:lnTo>
                      <a:pt x="139" y="59"/>
                    </a:lnTo>
                    <a:lnTo>
                      <a:pt x="139" y="59"/>
                    </a:lnTo>
                    <a:lnTo>
                      <a:pt x="137" y="58"/>
                    </a:lnTo>
                    <a:lnTo>
                      <a:pt x="135" y="56"/>
                    </a:lnTo>
                    <a:lnTo>
                      <a:pt x="133" y="49"/>
                    </a:lnTo>
                    <a:lnTo>
                      <a:pt x="133" y="39"/>
                    </a:lnTo>
                    <a:lnTo>
                      <a:pt x="133" y="33"/>
                    </a:lnTo>
                    <a:lnTo>
                      <a:pt x="133" y="33"/>
                    </a:lnTo>
                    <a:lnTo>
                      <a:pt x="131" y="25"/>
                    </a:lnTo>
                    <a:lnTo>
                      <a:pt x="130" y="19"/>
                    </a:lnTo>
                    <a:lnTo>
                      <a:pt x="128" y="13"/>
                    </a:lnTo>
                    <a:lnTo>
                      <a:pt x="124" y="10"/>
                    </a:lnTo>
                    <a:lnTo>
                      <a:pt x="121" y="6"/>
                    </a:lnTo>
                    <a:lnTo>
                      <a:pt x="116" y="4"/>
                    </a:lnTo>
                    <a:lnTo>
                      <a:pt x="112" y="3"/>
                    </a:lnTo>
                    <a:lnTo>
                      <a:pt x="106" y="2"/>
                    </a:lnTo>
                    <a:lnTo>
                      <a:pt x="95" y="2"/>
                    </a:lnTo>
                    <a:lnTo>
                      <a:pt x="83" y="2"/>
                    </a:lnTo>
                    <a:lnTo>
                      <a:pt x="70" y="3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2" y="3"/>
                    </a:lnTo>
                    <a:lnTo>
                      <a:pt x="24" y="0"/>
                    </a:lnTo>
                    <a:lnTo>
                      <a:pt x="17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18"/>
                    </a:lnTo>
                    <a:lnTo>
                      <a:pt x="19" y="29"/>
                    </a:lnTo>
                    <a:lnTo>
                      <a:pt x="21" y="42"/>
                    </a:lnTo>
                    <a:lnTo>
                      <a:pt x="22" y="59"/>
                    </a:lnTo>
                    <a:lnTo>
                      <a:pt x="22" y="59"/>
                    </a:lnTo>
                    <a:lnTo>
                      <a:pt x="21" y="64"/>
                    </a:lnTo>
                    <a:lnTo>
                      <a:pt x="20" y="67"/>
                    </a:lnTo>
                    <a:lnTo>
                      <a:pt x="16" y="71"/>
                    </a:lnTo>
                    <a:lnTo>
                      <a:pt x="13" y="73"/>
                    </a:lnTo>
                    <a:lnTo>
                      <a:pt x="6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7" y="76"/>
                    </a:lnTo>
                    <a:lnTo>
                      <a:pt x="7" y="7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7" name="Freeform 133"/>
              <p:cNvSpPr>
                <a:spLocks/>
              </p:cNvSpPr>
              <p:nvPr/>
            </p:nvSpPr>
            <p:spPr bwMode="auto">
              <a:xfrm>
                <a:off x="7202156" y="4358776"/>
                <a:ext cx="906307" cy="1024688"/>
              </a:xfrm>
              <a:custGeom>
                <a:avLst/>
                <a:gdLst/>
                <a:ahLst/>
                <a:cxnLst>
                  <a:cxn ang="0">
                    <a:pos x="1366" y="1758"/>
                  </a:cxn>
                  <a:cxn ang="0">
                    <a:pos x="1401" y="1649"/>
                  </a:cxn>
                  <a:cxn ang="0">
                    <a:pos x="1451" y="1525"/>
                  </a:cxn>
                  <a:cxn ang="0">
                    <a:pos x="1357" y="1395"/>
                  </a:cxn>
                  <a:cxn ang="0">
                    <a:pos x="1312" y="1249"/>
                  </a:cxn>
                  <a:cxn ang="0">
                    <a:pos x="1266" y="1059"/>
                  </a:cxn>
                  <a:cxn ang="0">
                    <a:pos x="1288" y="900"/>
                  </a:cxn>
                  <a:cxn ang="0">
                    <a:pos x="1306" y="827"/>
                  </a:cxn>
                  <a:cxn ang="0">
                    <a:pos x="1266" y="718"/>
                  </a:cxn>
                  <a:cxn ang="0">
                    <a:pos x="1145" y="653"/>
                  </a:cxn>
                  <a:cxn ang="0">
                    <a:pos x="1227" y="516"/>
                  </a:cxn>
                  <a:cxn ang="0">
                    <a:pos x="1187" y="371"/>
                  </a:cxn>
                  <a:cxn ang="0">
                    <a:pos x="1237" y="292"/>
                  </a:cxn>
                  <a:cxn ang="0">
                    <a:pos x="1167" y="226"/>
                  </a:cxn>
                  <a:cxn ang="0">
                    <a:pos x="1144" y="268"/>
                  </a:cxn>
                  <a:cxn ang="0">
                    <a:pos x="1030" y="262"/>
                  </a:cxn>
                  <a:cxn ang="0">
                    <a:pos x="1136" y="413"/>
                  </a:cxn>
                  <a:cxn ang="0">
                    <a:pos x="1060" y="378"/>
                  </a:cxn>
                  <a:cxn ang="0">
                    <a:pos x="1008" y="229"/>
                  </a:cxn>
                  <a:cxn ang="0">
                    <a:pos x="1014" y="74"/>
                  </a:cxn>
                  <a:cxn ang="0">
                    <a:pos x="954" y="215"/>
                  </a:cxn>
                  <a:cxn ang="0">
                    <a:pos x="876" y="333"/>
                  </a:cxn>
                  <a:cxn ang="0">
                    <a:pos x="837" y="590"/>
                  </a:cxn>
                  <a:cxn ang="0">
                    <a:pos x="943" y="667"/>
                  </a:cxn>
                  <a:cxn ang="0">
                    <a:pos x="1033" y="802"/>
                  </a:cxn>
                  <a:cxn ang="0">
                    <a:pos x="990" y="901"/>
                  </a:cxn>
                  <a:cxn ang="0">
                    <a:pos x="987" y="936"/>
                  </a:cxn>
                  <a:cxn ang="0">
                    <a:pos x="990" y="779"/>
                  </a:cxn>
                  <a:cxn ang="0">
                    <a:pos x="865" y="712"/>
                  </a:cxn>
                  <a:cxn ang="0">
                    <a:pos x="783" y="924"/>
                  </a:cxn>
                  <a:cxn ang="0">
                    <a:pos x="654" y="1028"/>
                  </a:cxn>
                  <a:cxn ang="0">
                    <a:pos x="506" y="1008"/>
                  </a:cxn>
                  <a:cxn ang="0">
                    <a:pos x="496" y="934"/>
                  </a:cxn>
                  <a:cxn ang="0">
                    <a:pos x="594" y="1019"/>
                  </a:cxn>
                  <a:cxn ang="0">
                    <a:pos x="752" y="842"/>
                  </a:cxn>
                  <a:cxn ang="0">
                    <a:pos x="768" y="675"/>
                  </a:cxn>
                  <a:cxn ang="0">
                    <a:pos x="852" y="376"/>
                  </a:cxn>
                  <a:cxn ang="0">
                    <a:pos x="843" y="229"/>
                  </a:cxn>
                  <a:cxn ang="0">
                    <a:pos x="913" y="100"/>
                  </a:cxn>
                  <a:cxn ang="0">
                    <a:pos x="781" y="1"/>
                  </a:cxn>
                  <a:cxn ang="0">
                    <a:pos x="670" y="168"/>
                  </a:cxn>
                  <a:cxn ang="0">
                    <a:pos x="540" y="274"/>
                  </a:cxn>
                  <a:cxn ang="0">
                    <a:pos x="514" y="412"/>
                  </a:cxn>
                  <a:cxn ang="0">
                    <a:pos x="533" y="527"/>
                  </a:cxn>
                  <a:cxn ang="0">
                    <a:pos x="547" y="664"/>
                  </a:cxn>
                  <a:cxn ang="0">
                    <a:pos x="438" y="576"/>
                  </a:cxn>
                  <a:cxn ang="0">
                    <a:pos x="359" y="565"/>
                  </a:cxn>
                  <a:cxn ang="0">
                    <a:pos x="334" y="679"/>
                  </a:cxn>
                  <a:cxn ang="0">
                    <a:pos x="323" y="795"/>
                  </a:cxn>
                  <a:cxn ang="0">
                    <a:pos x="31" y="949"/>
                  </a:cxn>
                  <a:cxn ang="0">
                    <a:pos x="0" y="1111"/>
                  </a:cxn>
                  <a:cxn ang="0">
                    <a:pos x="48" y="1180"/>
                  </a:cxn>
                  <a:cxn ang="0">
                    <a:pos x="225" y="1231"/>
                  </a:cxn>
                  <a:cxn ang="0">
                    <a:pos x="319" y="1300"/>
                  </a:cxn>
                  <a:cxn ang="0">
                    <a:pos x="396" y="1299"/>
                  </a:cxn>
                  <a:cxn ang="0">
                    <a:pos x="480" y="1432"/>
                  </a:cxn>
                  <a:cxn ang="0">
                    <a:pos x="624" y="1559"/>
                  </a:cxn>
                  <a:cxn ang="0">
                    <a:pos x="825" y="1637"/>
                  </a:cxn>
                  <a:cxn ang="0">
                    <a:pos x="1001" y="1721"/>
                  </a:cxn>
                  <a:cxn ang="0">
                    <a:pos x="1099" y="1660"/>
                  </a:cxn>
                  <a:cxn ang="0">
                    <a:pos x="1193" y="1715"/>
                  </a:cxn>
                  <a:cxn ang="0">
                    <a:pos x="1272" y="1769"/>
                  </a:cxn>
                </a:cxnLst>
                <a:rect l="0" t="0" r="r" b="b"/>
                <a:pathLst>
                  <a:path w="1454" h="1810">
                    <a:moveTo>
                      <a:pt x="1328" y="1805"/>
                    </a:moveTo>
                    <a:lnTo>
                      <a:pt x="1328" y="1810"/>
                    </a:lnTo>
                    <a:lnTo>
                      <a:pt x="1328" y="1810"/>
                    </a:lnTo>
                    <a:lnTo>
                      <a:pt x="1328" y="1810"/>
                    </a:lnTo>
                    <a:lnTo>
                      <a:pt x="1336" y="1807"/>
                    </a:lnTo>
                    <a:lnTo>
                      <a:pt x="1342" y="1806"/>
                    </a:lnTo>
                    <a:lnTo>
                      <a:pt x="1348" y="1805"/>
                    </a:lnTo>
                    <a:lnTo>
                      <a:pt x="1355" y="1802"/>
                    </a:lnTo>
                    <a:lnTo>
                      <a:pt x="1355" y="1802"/>
                    </a:lnTo>
                    <a:lnTo>
                      <a:pt x="1358" y="1798"/>
                    </a:lnTo>
                    <a:lnTo>
                      <a:pt x="1361" y="1795"/>
                    </a:lnTo>
                    <a:lnTo>
                      <a:pt x="1362" y="1789"/>
                    </a:lnTo>
                    <a:lnTo>
                      <a:pt x="1363" y="1783"/>
                    </a:lnTo>
                    <a:lnTo>
                      <a:pt x="1364" y="1771"/>
                    </a:lnTo>
                    <a:lnTo>
                      <a:pt x="1366" y="1758"/>
                    </a:lnTo>
                    <a:lnTo>
                      <a:pt x="1366" y="1758"/>
                    </a:lnTo>
                    <a:lnTo>
                      <a:pt x="1367" y="1752"/>
                    </a:lnTo>
                    <a:lnTo>
                      <a:pt x="1370" y="1748"/>
                    </a:lnTo>
                    <a:lnTo>
                      <a:pt x="1377" y="1738"/>
                    </a:lnTo>
                    <a:lnTo>
                      <a:pt x="1384" y="1731"/>
                    </a:lnTo>
                    <a:lnTo>
                      <a:pt x="1392" y="1725"/>
                    </a:lnTo>
                    <a:lnTo>
                      <a:pt x="1400" y="1717"/>
                    </a:lnTo>
                    <a:lnTo>
                      <a:pt x="1407" y="1708"/>
                    </a:lnTo>
                    <a:lnTo>
                      <a:pt x="1410" y="1704"/>
                    </a:lnTo>
                    <a:lnTo>
                      <a:pt x="1411" y="1699"/>
                    </a:lnTo>
                    <a:lnTo>
                      <a:pt x="1412" y="1693"/>
                    </a:lnTo>
                    <a:lnTo>
                      <a:pt x="1413" y="1688"/>
                    </a:lnTo>
                    <a:lnTo>
                      <a:pt x="1413" y="1688"/>
                    </a:lnTo>
                    <a:lnTo>
                      <a:pt x="1412" y="1676"/>
                    </a:lnTo>
                    <a:lnTo>
                      <a:pt x="1409" y="1666"/>
                    </a:lnTo>
                    <a:lnTo>
                      <a:pt x="1405" y="1657"/>
                    </a:lnTo>
                    <a:lnTo>
                      <a:pt x="1401" y="1649"/>
                    </a:lnTo>
                    <a:lnTo>
                      <a:pt x="1392" y="1634"/>
                    </a:lnTo>
                    <a:lnTo>
                      <a:pt x="1388" y="1626"/>
                    </a:lnTo>
                    <a:lnTo>
                      <a:pt x="1387" y="1619"/>
                    </a:lnTo>
                    <a:lnTo>
                      <a:pt x="1387" y="1619"/>
                    </a:lnTo>
                    <a:lnTo>
                      <a:pt x="1388" y="1607"/>
                    </a:lnTo>
                    <a:lnTo>
                      <a:pt x="1390" y="1598"/>
                    </a:lnTo>
                    <a:lnTo>
                      <a:pt x="1394" y="1590"/>
                    </a:lnTo>
                    <a:lnTo>
                      <a:pt x="1397" y="1583"/>
                    </a:lnTo>
                    <a:lnTo>
                      <a:pt x="1403" y="1577"/>
                    </a:lnTo>
                    <a:lnTo>
                      <a:pt x="1409" y="1573"/>
                    </a:lnTo>
                    <a:lnTo>
                      <a:pt x="1420" y="1562"/>
                    </a:lnTo>
                    <a:lnTo>
                      <a:pt x="1433" y="1553"/>
                    </a:lnTo>
                    <a:lnTo>
                      <a:pt x="1439" y="1547"/>
                    </a:lnTo>
                    <a:lnTo>
                      <a:pt x="1443" y="1542"/>
                    </a:lnTo>
                    <a:lnTo>
                      <a:pt x="1448" y="1534"/>
                    </a:lnTo>
                    <a:lnTo>
                      <a:pt x="1451" y="1525"/>
                    </a:lnTo>
                    <a:lnTo>
                      <a:pt x="1454" y="1515"/>
                    </a:lnTo>
                    <a:lnTo>
                      <a:pt x="1454" y="1504"/>
                    </a:lnTo>
                    <a:lnTo>
                      <a:pt x="1454" y="1504"/>
                    </a:lnTo>
                    <a:lnTo>
                      <a:pt x="1453" y="1483"/>
                    </a:lnTo>
                    <a:lnTo>
                      <a:pt x="1450" y="1465"/>
                    </a:lnTo>
                    <a:lnTo>
                      <a:pt x="1448" y="1447"/>
                    </a:lnTo>
                    <a:lnTo>
                      <a:pt x="1446" y="1430"/>
                    </a:lnTo>
                    <a:lnTo>
                      <a:pt x="1446" y="1430"/>
                    </a:lnTo>
                    <a:lnTo>
                      <a:pt x="1435" y="1430"/>
                    </a:lnTo>
                    <a:lnTo>
                      <a:pt x="1422" y="1428"/>
                    </a:lnTo>
                    <a:lnTo>
                      <a:pt x="1407" y="1423"/>
                    </a:lnTo>
                    <a:lnTo>
                      <a:pt x="1390" y="1418"/>
                    </a:lnTo>
                    <a:lnTo>
                      <a:pt x="1377" y="1412"/>
                    </a:lnTo>
                    <a:lnTo>
                      <a:pt x="1365" y="1405"/>
                    </a:lnTo>
                    <a:lnTo>
                      <a:pt x="1361" y="1400"/>
                    </a:lnTo>
                    <a:lnTo>
                      <a:pt x="1357" y="1395"/>
                    </a:lnTo>
                    <a:lnTo>
                      <a:pt x="1355" y="1391"/>
                    </a:lnTo>
                    <a:lnTo>
                      <a:pt x="1355" y="1386"/>
                    </a:lnTo>
                    <a:lnTo>
                      <a:pt x="1355" y="1386"/>
                    </a:lnTo>
                    <a:lnTo>
                      <a:pt x="1355" y="1382"/>
                    </a:lnTo>
                    <a:lnTo>
                      <a:pt x="1356" y="1377"/>
                    </a:lnTo>
                    <a:lnTo>
                      <a:pt x="1361" y="1369"/>
                    </a:lnTo>
                    <a:lnTo>
                      <a:pt x="1365" y="1362"/>
                    </a:lnTo>
                    <a:lnTo>
                      <a:pt x="1370" y="1357"/>
                    </a:lnTo>
                    <a:lnTo>
                      <a:pt x="1370" y="1357"/>
                    </a:lnTo>
                    <a:lnTo>
                      <a:pt x="1366" y="1287"/>
                    </a:lnTo>
                    <a:lnTo>
                      <a:pt x="1366" y="1287"/>
                    </a:lnTo>
                    <a:lnTo>
                      <a:pt x="1366" y="1287"/>
                    </a:lnTo>
                    <a:lnTo>
                      <a:pt x="1343" y="1273"/>
                    </a:lnTo>
                    <a:lnTo>
                      <a:pt x="1332" y="1267"/>
                    </a:lnTo>
                    <a:lnTo>
                      <a:pt x="1321" y="1259"/>
                    </a:lnTo>
                    <a:lnTo>
                      <a:pt x="1312" y="1249"/>
                    </a:lnTo>
                    <a:lnTo>
                      <a:pt x="1309" y="1244"/>
                    </a:lnTo>
                    <a:lnTo>
                      <a:pt x="1305" y="1238"/>
                    </a:lnTo>
                    <a:lnTo>
                      <a:pt x="1303" y="1232"/>
                    </a:lnTo>
                    <a:lnTo>
                      <a:pt x="1301" y="1225"/>
                    </a:lnTo>
                    <a:lnTo>
                      <a:pt x="1300" y="1218"/>
                    </a:lnTo>
                    <a:lnTo>
                      <a:pt x="1300" y="1210"/>
                    </a:lnTo>
                    <a:lnTo>
                      <a:pt x="1300" y="1210"/>
                    </a:lnTo>
                    <a:lnTo>
                      <a:pt x="1300" y="1111"/>
                    </a:lnTo>
                    <a:lnTo>
                      <a:pt x="1300" y="1111"/>
                    </a:lnTo>
                    <a:lnTo>
                      <a:pt x="1298" y="1100"/>
                    </a:lnTo>
                    <a:lnTo>
                      <a:pt x="1296" y="1091"/>
                    </a:lnTo>
                    <a:lnTo>
                      <a:pt x="1294" y="1085"/>
                    </a:lnTo>
                    <a:lnTo>
                      <a:pt x="1289" y="1080"/>
                    </a:lnTo>
                    <a:lnTo>
                      <a:pt x="1279" y="1072"/>
                    </a:lnTo>
                    <a:lnTo>
                      <a:pt x="1273" y="1066"/>
                    </a:lnTo>
                    <a:lnTo>
                      <a:pt x="1266" y="1059"/>
                    </a:lnTo>
                    <a:lnTo>
                      <a:pt x="1266" y="1059"/>
                    </a:lnTo>
                    <a:lnTo>
                      <a:pt x="1263" y="1050"/>
                    </a:lnTo>
                    <a:lnTo>
                      <a:pt x="1259" y="1034"/>
                    </a:lnTo>
                    <a:lnTo>
                      <a:pt x="1251" y="992"/>
                    </a:lnTo>
                    <a:lnTo>
                      <a:pt x="1241" y="935"/>
                    </a:lnTo>
                    <a:lnTo>
                      <a:pt x="1241" y="935"/>
                    </a:lnTo>
                    <a:lnTo>
                      <a:pt x="1241" y="929"/>
                    </a:lnTo>
                    <a:lnTo>
                      <a:pt x="1244" y="925"/>
                    </a:lnTo>
                    <a:lnTo>
                      <a:pt x="1248" y="921"/>
                    </a:lnTo>
                    <a:lnTo>
                      <a:pt x="1254" y="920"/>
                    </a:lnTo>
                    <a:lnTo>
                      <a:pt x="1264" y="918"/>
                    </a:lnTo>
                    <a:lnTo>
                      <a:pt x="1274" y="916"/>
                    </a:lnTo>
                    <a:lnTo>
                      <a:pt x="1274" y="916"/>
                    </a:lnTo>
                    <a:lnTo>
                      <a:pt x="1279" y="911"/>
                    </a:lnTo>
                    <a:lnTo>
                      <a:pt x="1285" y="905"/>
                    </a:lnTo>
                    <a:lnTo>
                      <a:pt x="1288" y="900"/>
                    </a:lnTo>
                    <a:lnTo>
                      <a:pt x="1293" y="893"/>
                    </a:lnTo>
                    <a:lnTo>
                      <a:pt x="1295" y="885"/>
                    </a:lnTo>
                    <a:lnTo>
                      <a:pt x="1297" y="878"/>
                    </a:lnTo>
                    <a:lnTo>
                      <a:pt x="1298" y="871"/>
                    </a:lnTo>
                    <a:lnTo>
                      <a:pt x="1300" y="865"/>
                    </a:lnTo>
                    <a:lnTo>
                      <a:pt x="1300" y="865"/>
                    </a:lnTo>
                    <a:lnTo>
                      <a:pt x="1303" y="865"/>
                    </a:lnTo>
                    <a:lnTo>
                      <a:pt x="1300" y="857"/>
                    </a:lnTo>
                    <a:lnTo>
                      <a:pt x="1300" y="857"/>
                    </a:lnTo>
                    <a:lnTo>
                      <a:pt x="1300" y="857"/>
                    </a:lnTo>
                    <a:lnTo>
                      <a:pt x="1298" y="851"/>
                    </a:lnTo>
                    <a:lnTo>
                      <a:pt x="1297" y="845"/>
                    </a:lnTo>
                    <a:lnTo>
                      <a:pt x="1296" y="835"/>
                    </a:lnTo>
                    <a:lnTo>
                      <a:pt x="1296" y="835"/>
                    </a:lnTo>
                    <a:lnTo>
                      <a:pt x="1302" y="832"/>
                    </a:lnTo>
                    <a:lnTo>
                      <a:pt x="1306" y="827"/>
                    </a:lnTo>
                    <a:lnTo>
                      <a:pt x="1310" y="822"/>
                    </a:lnTo>
                    <a:lnTo>
                      <a:pt x="1312" y="818"/>
                    </a:lnTo>
                    <a:lnTo>
                      <a:pt x="1313" y="812"/>
                    </a:lnTo>
                    <a:lnTo>
                      <a:pt x="1313" y="806"/>
                    </a:lnTo>
                    <a:lnTo>
                      <a:pt x="1314" y="791"/>
                    </a:lnTo>
                    <a:lnTo>
                      <a:pt x="1314" y="791"/>
                    </a:lnTo>
                    <a:lnTo>
                      <a:pt x="1313" y="783"/>
                    </a:lnTo>
                    <a:lnTo>
                      <a:pt x="1312" y="776"/>
                    </a:lnTo>
                    <a:lnTo>
                      <a:pt x="1311" y="771"/>
                    </a:lnTo>
                    <a:lnTo>
                      <a:pt x="1309" y="765"/>
                    </a:lnTo>
                    <a:lnTo>
                      <a:pt x="1303" y="755"/>
                    </a:lnTo>
                    <a:lnTo>
                      <a:pt x="1296" y="746"/>
                    </a:lnTo>
                    <a:lnTo>
                      <a:pt x="1280" y="733"/>
                    </a:lnTo>
                    <a:lnTo>
                      <a:pt x="1273" y="726"/>
                    </a:lnTo>
                    <a:lnTo>
                      <a:pt x="1266" y="718"/>
                    </a:lnTo>
                    <a:lnTo>
                      <a:pt x="1266" y="718"/>
                    </a:lnTo>
                    <a:lnTo>
                      <a:pt x="1260" y="717"/>
                    </a:lnTo>
                    <a:lnTo>
                      <a:pt x="1256" y="719"/>
                    </a:lnTo>
                    <a:lnTo>
                      <a:pt x="1249" y="720"/>
                    </a:lnTo>
                    <a:lnTo>
                      <a:pt x="1244" y="721"/>
                    </a:lnTo>
                    <a:lnTo>
                      <a:pt x="1237" y="721"/>
                    </a:lnTo>
                    <a:lnTo>
                      <a:pt x="1237" y="721"/>
                    </a:lnTo>
                    <a:lnTo>
                      <a:pt x="1229" y="721"/>
                    </a:lnTo>
                    <a:lnTo>
                      <a:pt x="1222" y="719"/>
                    </a:lnTo>
                    <a:lnTo>
                      <a:pt x="1214" y="715"/>
                    </a:lnTo>
                    <a:lnTo>
                      <a:pt x="1205" y="711"/>
                    </a:lnTo>
                    <a:lnTo>
                      <a:pt x="1197" y="706"/>
                    </a:lnTo>
                    <a:lnTo>
                      <a:pt x="1188" y="699"/>
                    </a:lnTo>
                    <a:lnTo>
                      <a:pt x="1172" y="685"/>
                    </a:lnTo>
                    <a:lnTo>
                      <a:pt x="1157" y="671"/>
                    </a:lnTo>
                    <a:lnTo>
                      <a:pt x="1151" y="661"/>
                    </a:lnTo>
                    <a:lnTo>
                      <a:pt x="1145" y="653"/>
                    </a:lnTo>
                    <a:lnTo>
                      <a:pt x="1141" y="645"/>
                    </a:lnTo>
                    <a:lnTo>
                      <a:pt x="1137" y="637"/>
                    </a:lnTo>
                    <a:lnTo>
                      <a:pt x="1135" y="630"/>
                    </a:lnTo>
                    <a:lnTo>
                      <a:pt x="1134" y="622"/>
                    </a:lnTo>
                    <a:lnTo>
                      <a:pt x="1134" y="622"/>
                    </a:lnTo>
                    <a:lnTo>
                      <a:pt x="1135" y="607"/>
                    </a:lnTo>
                    <a:lnTo>
                      <a:pt x="1138" y="593"/>
                    </a:lnTo>
                    <a:lnTo>
                      <a:pt x="1143" y="583"/>
                    </a:lnTo>
                    <a:lnTo>
                      <a:pt x="1150" y="574"/>
                    </a:lnTo>
                    <a:lnTo>
                      <a:pt x="1158" y="567"/>
                    </a:lnTo>
                    <a:lnTo>
                      <a:pt x="1166" y="561"/>
                    </a:lnTo>
                    <a:lnTo>
                      <a:pt x="1186" y="551"/>
                    </a:lnTo>
                    <a:lnTo>
                      <a:pt x="1204" y="539"/>
                    </a:lnTo>
                    <a:lnTo>
                      <a:pt x="1213" y="534"/>
                    </a:lnTo>
                    <a:lnTo>
                      <a:pt x="1221" y="526"/>
                    </a:lnTo>
                    <a:lnTo>
                      <a:pt x="1227" y="516"/>
                    </a:lnTo>
                    <a:lnTo>
                      <a:pt x="1233" y="506"/>
                    </a:lnTo>
                    <a:lnTo>
                      <a:pt x="1236" y="492"/>
                    </a:lnTo>
                    <a:lnTo>
                      <a:pt x="1237" y="476"/>
                    </a:lnTo>
                    <a:lnTo>
                      <a:pt x="1237" y="476"/>
                    </a:lnTo>
                    <a:lnTo>
                      <a:pt x="1236" y="466"/>
                    </a:lnTo>
                    <a:lnTo>
                      <a:pt x="1235" y="455"/>
                    </a:lnTo>
                    <a:lnTo>
                      <a:pt x="1232" y="446"/>
                    </a:lnTo>
                    <a:lnTo>
                      <a:pt x="1229" y="438"/>
                    </a:lnTo>
                    <a:lnTo>
                      <a:pt x="1225" y="431"/>
                    </a:lnTo>
                    <a:lnTo>
                      <a:pt x="1221" y="423"/>
                    </a:lnTo>
                    <a:lnTo>
                      <a:pt x="1211" y="410"/>
                    </a:lnTo>
                    <a:lnTo>
                      <a:pt x="1202" y="399"/>
                    </a:lnTo>
                    <a:lnTo>
                      <a:pt x="1194" y="387"/>
                    </a:lnTo>
                    <a:lnTo>
                      <a:pt x="1190" y="383"/>
                    </a:lnTo>
                    <a:lnTo>
                      <a:pt x="1188" y="377"/>
                    </a:lnTo>
                    <a:lnTo>
                      <a:pt x="1187" y="371"/>
                    </a:lnTo>
                    <a:lnTo>
                      <a:pt x="1186" y="366"/>
                    </a:lnTo>
                    <a:lnTo>
                      <a:pt x="1186" y="366"/>
                    </a:lnTo>
                    <a:lnTo>
                      <a:pt x="1187" y="359"/>
                    </a:lnTo>
                    <a:lnTo>
                      <a:pt x="1188" y="354"/>
                    </a:lnTo>
                    <a:lnTo>
                      <a:pt x="1191" y="351"/>
                    </a:lnTo>
                    <a:lnTo>
                      <a:pt x="1195" y="347"/>
                    </a:lnTo>
                    <a:lnTo>
                      <a:pt x="1204" y="344"/>
                    </a:lnTo>
                    <a:lnTo>
                      <a:pt x="1214" y="339"/>
                    </a:lnTo>
                    <a:lnTo>
                      <a:pt x="1219" y="337"/>
                    </a:lnTo>
                    <a:lnTo>
                      <a:pt x="1224" y="335"/>
                    </a:lnTo>
                    <a:lnTo>
                      <a:pt x="1228" y="331"/>
                    </a:lnTo>
                    <a:lnTo>
                      <a:pt x="1232" y="326"/>
                    </a:lnTo>
                    <a:lnTo>
                      <a:pt x="1235" y="320"/>
                    </a:lnTo>
                    <a:lnTo>
                      <a:pt x="1237" y="313"/>
                    </a:lnTo>
                    <a:lnTo>
                      <a:pt x="1237" y="303"/>
                    </a:lnTo>
                    <a:lnTo>
                      <a:pt x="1237" y="292"/>
                    </a:lnTo>
                    <a:lnTo>
                      <a:pt x="1237" y="292"/>
                    </a:lnTo>
                    <a:lnTo>
                      <a:pt x="1235" y="284"/>
                    </a:lnTo>
                    <a:lnTo>
                      <a:pt x="1233" y="278"/>
                    </a:lnTo>
                    <a:lnTo>
                      <a:pt x="1229" y="272"/>
                    </a:lnTo>
                    <a:lnTo>
                      <a:pt x="1225" y="269"/>
                    </a:lnTo>
                    <a:lnTo>
                      <a:pt x="1219" y="265"/>
                    </a:lnTo>
                    <a:lnTo>
                      <a:pt x="1213" y="262"/>
                    </a:lnTo>
                    <a:lnTo>
                      <a:pt x="1201" y="257"/>
                    </a:lnTo>
                    <a:lnTo>
                      <a:pt x="1188" y="253"/>
                    </a:lnTo>
                    <a:lnTo>
                      <a:pt x="1182" y="251"/>
                    </a:lnTo>
                    <a:lnTo>
                      <a:pt x="1178" y="247"/>
                    </a:lnTo>
                    <a:lnTo>
                      <a:pt x="1173" y="244"/>
                    </a:lnTo>
                    <a:lnTo>
                      <a:pt x="1170" y="239"/>
                    </a:lnTo>
                    <a:lnTo>
                      <a:pt x="1167" y="233"/>
                    </a:lnTo>
                    <a:lnTo>
                      <a:pt x="1167" y="226"/>
                    </a:lnTo>
                    <a:lnTo>
                      <a:pt x="1167" y="226"/>
                    </a:lnTo>
                    <a:lnTo>
                      <a:pt x="1166" y="213"/>
                    </a:lnTo>
                    <a:lnTo>
                      <a:pt x="1167" y="207"/>
                    </a:lnTo>
                    <a:lnTo>
                      <a:pt x="1171" y="200"/>
                    </a:lnTo>
                    <a:lnTo>
                      <a:pt x="1171" y="200"/>
                    </a:lnTo>
                    <a:lnTo>
                      <a:pt x="1153" y="203"/>
                    </a:lnTo>
                    <a:lnTo>
                      <a:pt x="1136" y="207"/>
                    </a:lnTo>
                    <a:lnTo>
                      <a:pt x="1129" y="210"/>
                    </a:lnTo>
                    <a:lnTo>
                      <a:pt x="1122" y="213"/>
                    </a:lnTo>
                    <a:lnTo>
                      <a:pt x="1118" y="217"/>
                    </a:lnTo>
                    <a:lnTo>
                      <a:pt x="1115" y="223"/>
                    </a:lnTo>
                    <a:lnTo>
                      <a:pt x="1115" y="223"/>
                    </a:lnTo>
                    <a:lnTo>
                      <a:pt x="1127" y="234"/>
                    </a:lnTo>
                    <a:lnTo>
                      <a:pt x="1135" y="245"/>
                    </a:lnTo>
                    <a:lnTo>
                      <a:pt x="1141" y="254"/>
                    </a:lnTo>
                    <a:lnTo>
                      <a:pt x="1143" y="261"/>
                    </a:lnTo>
                    <a:lnTo>
                      <a:pt x="1144" y="268"/>
                    </a:lnTo>
                    <a:lnTo>
                      <a:pt x="1143" y="271"/>
                    </a:lnTo>
                    <a:lnTo>
                      <a:pt x="1141" y="274"/>
                    </a:lnTo>
                    <a:lnTo>
                      <a:pt x="1135" y="275"/>
                    </a:lnTo>
                    <a:lnTo>
                      <a:pt x="1129" y="275"/>
                    </a:lnTo>
                    <a:lnTo>
                      <a:pt x="1121" y="272"/>
                    </a:lnTo>
                    <a:lnTo>
                      <a:pt x="1112" y="269"/>
                    </a:lnTo>
                    <a:lnTo>
                      <a:pt x="1102" y="264"/>
                    </a:lnTo>
                    <a:lnTo>
                      <a:pt x="1090" y="257"/>
                    </a:lnTo>
                    <a:lnTo>
                      <a:pt x="1079" y="249"/>
                    </a:lnTo>
                    <a:lnTo>
                      <a:pt x="1066" y="240"/>
                    </a:lnTo>
                    <a:lnTo>
                      <a:pt x="1053" y="230"/>
                    </a:lnTo>
                    <a:lnTo>
                      <a:pt x="1053" y="230"/>
                    </a:lnTo>
                    <a:lnTo>
                      <a:pt x="1046" y="239"/>
                    </a:lnTo>
                    <a:lnTo>
                      <a:pt x="1038" y="249"/>
                    </a:lnTo>
                    <a:lnTo>
                      <a:pt x="1034" y="255"/>
                    </a:lnTo>
                    <a:lnTo>
                      <a:pt x="1030" y="262"/>
                    </a:lnTo>
                    <a:lnTo>
                      <a:pt x="1028" y="269"/>
                    </a:lnTo>
                    <a:lnTo>
                      <a:pt x="1027" y="276"/>
                    </a:lnTo>
                    <a:lnTo>
                      <a:pt x="1027" y="284"/>
                    </a:lnTo>
                    <a:lnTo>
                      <a:pt x="1030" y="292"/>
                    </a:lnTo>
                    <a:lnTo>
                      <a:pt x="1035" y="301"/>
                    </a:lnTo>
                    <a:lnTo>
                      <a:pt x="1042" y="310"/>
                    </a:lnTo>
                    <a:lnTo>
                      <a:pt x="1052" y="320"/>
                    </a:lnTo>
                    <a:lnTo>
                      <a:pt x="1066" y="329"/>
                    </a:lnTo>
                    <a:lnTo>
                      <a:pt x="1083" y="339"/>
                    </a:lnTo>
                    <a:lnTo>
                      <a:pt x="1105" y="351"/>
                    </a:lnTo>
                    <a:lnTo>
                      <a:pt x="1105" y="351"/>
                    </a:lnTo>
                    <a:lnTo>
                      <a:pt x="1113" y="362"/>
                    </a:lnTo>
                    <a:lnTo>
                      <a:pt x="1120" y="375"/>
                    </a:lnTo>
                    <a:lnTo>
                      <a:pt x="1128" y="390"/>
                    </a:lnTo>
                    <a:lnTo>
                      <a:pt x="1134" y="405"/>
                    </a:lnTo>
                    <a:lnTo>
                      <a:pt x="1136" y="413"/>
                    </a:lnTo>
                    <a:lnTo>
                      <a:pt x="1137" y="420"/>
                    </a:lnTo>
                    <a:lnTo>
                      <a:pt x="1137" y="427"/>
                    </a:lnTo>
                    <a:lnTo>
                      <a:pt x="1135" y="433"/>
                    </a:lnTo>
                    <a:lnTo>
                      <a:pt x="1133" y="438"/>
                    </a:lnTo>
                    <a:lnTo>
                      <a:pt x="1127" y="443"/>
                    </a:lnTo>
                    <a:lnTo>
                      <a:pt x="1127" y="443"/>
                    </a:lnTo>
                    <a:lnTo>
                      <a:pt x="1119" y="437"/>
                    </a:lnTo>
                    <a:lnTo>
                      <a:pt x="1113" y="430"/>
                    </a:lnTo>
                    <a:lnTo>
                      <a:pt x="1107" y="423"/>
                    </a:lnTo>
                    <a:lnTo>
                      <a:pt x="1103" y="414"/>
                    </a:lnTo>
                    <a:lnTo>
                      <a:pt x="1092" y="396"/>
                    </a:lnTo>
                    <a:lnTo>
                      <a:pt x="1087" y="387"/>
                    </a:lnTo>
                    <a:lnTo>
                      <a:pt x="1079" y="379"/>
                    </a:lnTo>
                    <a:lnTo>
                      <a:pt x="1079" y="379"/>
                    </a:lnTo>
                    <a:lnTo>
                      <a:pt x="1069" y="379"/>
                    </a:lnTo>
                    <a:lnTo>
                      <a:pt x="1060" y="378"/>
                    </a:lnTo>
                    <a:lnTo>
                      <a:pt x="1052" y="375"/>
                    </a:lnTo>
                    <a:lnTo>
                      <a:pt x="1043" y="372"/>
                    </a:lnTo>
                    <a:lnTo>
                      <a:pt x="1036" y="368"/>
                    </a:lnTo>
                    <a:lnTo>
                      <a:pt x="1028" y="363"/>
                    </a:lnTo>
                    <a:lnTo>
                      <a:pt x="1015" y="354"/>
                    </a:lnTo>
                    <a:lnTo>
                      <a:pt x="1005" y="343"/>
                    </a:lnTo>
                    <a:lnTo>
                      <a:pt x="996" y="332"/>
                    </a:lnTo>
                    <a:lnTo>
                      <a:pt x="990" y="322"/>
                    </a:lnTo>
                    <a:lnTo>
                      <a:pt x="987" y="314"/>
                    </a:lnTo>
                    <a:lnTo>
                      <a:pt x="987" y="314"/>
                    </a:lnTo>
                    <a:lnTo>
                      <a:pt x="987" y="303"/>
                    </a:lnTo>
                    <a:lnTo>
                      <a:pt x="988" y="294"/>
                    </a:lnTo>
                    <a:lnTo>
                      <a:pt x="990" y="276"/>
                    </a:lnTo>
                    <a:lnTo>
                      <a:pt x="995" y="260"/>
                    </a:lnTo>
                    <a:lnTo>
                      <a:pt x="1001" y="244"/>
                    </a:lnTo>
                    <a:lnTo>
                      <a:pt x="1008" y="229"/>
                    </a:lnTo>
                    <a:lnTo>
                      <a:pt x="1016" y="214"/>
                    </a:lnTo>
                    <a:lnTo>
                      <a:pt x="1023" y="198"/>
                    </a:lnTo>
                    <a:lnTo>
                      <a:pt x="1031" y="181"/>
                    </a:lnTo>
                    <a:lnTo>
                      <a:pt x="1031" y="181"/>
                    </a:lnTo>
                    <a:lnTo>
                      <a:pt x="1033" y="173"/>
                    </a:lnTo>
                    <a:lnTo>
                      <a:pt x="1035" y="152"/>
                    </a:lnTo>
                    <a:lnTo>
                      <a:pt x="1036" y="135"/>
                    </a:lnTo>
                    <a:lnTo>
                      <a:pt x="1036" y="118"/>
                    </a:lnTo>
                    <a:lnTo>
                      <a:pt x="1035" y="99"/>
                    </a:lnTo>
                    <a:lnTo>
                      <a:pt x="1031" y="79"/>
                    </a:lnTo>
                    <a:lnTo>
                      <a:pt x="1031" y="79"/>
                    </a:lnTo>
                    <a:lnTo>
                      <a:pt x="1027" y="76"/>
                    </a:lnTo>
                    <a:lnTo>
                      <a:pt x="1023" y="73"/>
                    </a:lnTo>
                    <a:lnTo>
                      <a:pt x="1020" y="73"/>
                    </a:lnTo>
                    <a:lnTo>
                      <a:pt x="1016" y="73"/>
                    </a:lnTo>
                    <a:lnTo>
                      <a:pt x="1014" y="74"/>
                    </a:lnTo>
                    <a:lnTo>
                      <a:pt x="1011" y="77"/>
                    </a:lnTo>
                    <a:lnTo>
                      <a:pt x="1007" y="84"/>
                    </a:lnTo>
                    <a:lnTo>
                      <a:pt x="1004" y="93"/>
                    </a:lnTo>
                    <a:lnTo>
                      <a:pt x="1001" y="104"/>
                    </a:lnTo>
                    <a:lnTo>
                      <a:pt x="997" y="132"/>
                    </a:lnTo>
                    <a:lnTo>
                      <a:pt x="993" y="162"/>
                    </a:lnTo>
                    <a:lnTo>
                      <a:pt x="991" y="176"/>
                    </a:lnTo>
                    <a:lnTo>
                      <a:pt x="989" y="187"/>
                    </a:lnTo>
                    <a:lnTo>
                      <a:pt x="985" y="198"/>
                    </a:lnTo>
                    <a:lnTo>
                      <a:pt x="981" y="206"/>
                    </a:lnTo>
                    <a:lnTo>
                      <a:pt x="978" y="208"/>
                    </a:lnTo>
                    <a:lnTo>
                      <a:pt x="976" y="210"/>
                    </a:lnTo>
                    <a:lnTo>
                      <a:pt x="973" y="211"/>
                    </a:lnTo>
                    <a:lnTo>
                      <a:pt x="969" y="211"/>
                    </a:lnTo>
                    <a:lnTo>
                      <a:pt x="969" y="211"/>
                    </a:lnTo>
                    <a:lnTo>
                      <a:pt x="954" y="215"/>
                    </a:lnTo>
                    <a:lnTo>
                      <a:pt x="941" y="218"/>
                    </a:lnTo>
                    <a:lnTo>
                      <a:pt x="929" y="223"/>
                    </a:lnTo>
                    <a:lnTo>
                      <a:pt x="920" y="226"/>
                    </a:lnTo>
                    <a:lnTo>
                      <a:pt x="912" y="231"/>
                    </a:lnTo>
                    <a:lnTo>
                      <a:pt x="905" y="237"/>
                    </a:lnTo>
                    <a:lnTo>
                      <a:pt x="899" y="241"/>
                    </a:lnTo>
                    <a:lnTo>
                      <a:pt x="893" y="246"/>
                    </a:lnTo>
                    <a:lnTo>
                      <a:pt x="890" y="252"/>
                    </a:lnTo>
                    <a:lnTo>
                      <a:pt x="886" y="257"/>
                    </a:lnTo>
                    <a:lnTo>
                      <a:pt x="883" y="269"/>
                    </a:lnTo>
                    <a:lnTo>
                      <a:pt x="880" y="283"/>
                    </a:lnTo>
                    <a:lnTo>
                      <a:pt x="877" y="295"/>
                    </a:lnTo>
                    <a:lnTo>
                      <a:pt x="877" y="295"/>
                    </a:lnTo>
                    <a:lnTo>
                      <a:pt x="875" y="308"/>
                    </a:lnTo>
                    <a:lnTo>
                      <a:pt x="875" y="321"/>
                    </a:lnTo>
                    <a:lnTo>
                      <a:pt x="876" y="333"/>
                    </a:lnTo>
                    <a:lnTo>
                      <a:pt x="877" y="347"/>
                    </a:lnTo>
                    <a:lnTo>
                      <a:pt x="883" y="375"/>
                    </a:lnTo>
                    <a:lnTo>
                      <a:pt x="889" y="401"/>
                    </a:lnTo>
                    <a:lnTo>
                      <a:pt x="893" y="425"/>
                    </a:lnTo>
                    <a:lnTo>
                      <a:pt x="894" y="437"/>
                    </a:lnTo>
                    <a:lnTo>
                      <a:pt x="893" y="447"/>
                    </a:lnTo>
                    <a:lnTo>
                      <a:pt x="892" y="456"/>
                    </a:lnTo>
                    <a:lnTo>
                      <a:pt x="888" y="465"/>
                    </a:lnTo>
                    <a:lnTo>
                      <a:pt x="882" y="470"/>
                    </a:lnTo>
                    <a:lnTo>
                      <a:pt x="874" y="476"/>
                    </a:lnTo>
                    <a:lnTo>
                      <a:pt x="874" y="476"/>
                    </a:lnTo>
                    <a:lnTo>
                      <a:pt x="860" y="512"/>
                    </a:lnTo>
                    <a:lnTo>
                      <a:pt x="848" y="545"/>
                    </a:lnTo>
                    <a:lnTo>
                      <a:pt x="843" y="561"/>
                    </a:lnTo>
                    <a:lnTo>
                      <a:pt x="839" y="576"/>
                    </a:lnTo>
                    <a:lnTo>
                      <a:pt x="837" y="590"/>
                    </a:lnTo>
                    <a:lnTo>
                      <a:pt x="837" y="604"/>
                    </a:lnTo>
                    <a:lnTo>
                      <a:pt x="837" y="604"/>
                    </a:lnTo>
                    <a:lnTo>
                      <a:pt x="836" y="627"/>
                    </a:lnTo>
                    <a:lnTo>
                      <a:pt x="836" y="646"/>
                    </a:lnTo>
                    <a:lnTo>
                      <a:pt x="837" y="654"/>
                    </a:lnTo>
                    <a:lnTo>
                      <a:pt x="838" y="661"/>
                    </a:lnTo>
                    <a:lnTo>
                      <a:pt x="840" y="668"/>
                    </a:lnTo>
                    <a:lnTo>
                      <a:pt x="844" y="673"/>
                    </a:lnTo>
                    <a:lnTo>
                      <a:pt x="850" y="676"/>
                    </a:lnTo>
                    <a:lnTo>
                      <a:pt x="857" y="679"/>
                    </a:lnTo>
                    <a:lnTo>
                      <a:pt x="865" y="680"/>
                    </a:lnTo>
                    <a:lnTo>
                      <a:pt x="875" y="680"/>
                    </a:lnTo>
                    <a:lnTo>
                      <a:pt x="888" y="679"/>
                    </a:lnTo>
                    <a:lnTo>
                      <a:pt x="904" y="676"/>
                    </a:lnTo>
                    <a:lnTo>
                      <a:pt x="922" y="673"/>
                    </a:lnTo>
                    <a:lnTo>
                      <a:pt x="943" y="667"/>
                    </a:lnTo>
                    <a:lnTo>
                      <a:pt x="943" y="667"/>
                    </a:lnTo>
                    <a:lnTo>
                      <a:pt x="952" y="669"/>
                    </a:lnTo>
                    <a:lnTo>
                      <a:pt x="961" y="673"/>
                    </a:lnTo>
                    <a:lnTo>
                      <a:pt x="969" y="677"/>
                    </a:lnTo>
                    <a:lnTo>
                      <a:pt x="977" y="682"/>
                    </a:lnTo>
                    <a:lnTo>
                      <a:pt x="984" y="688"/>
                    </a:lnTo>
                    <a:lnTo>
                      <a:pt x="991" y="695"/>
                    </a:lnTo>
                    <a:lnTo>
                      <a:pt x="997" y="702"/>
                    </a:lnTo>
                    <a:lnTo>
                      <a:pt x="1003" y="710"/>
                    </a:lnTo>
                    <a:lnTo>
                      <a:pt x="1007" y="719"/>
                    </a:lnTo>
                    <a:lnTo>
                      <a:pt x="1012" y="727"/>
                    </a:lnTo>
                    <a:lnTo>
                      <a:pt x="1020" y="748"/>
                    </a:lnTo>
                    <a:lnTo>
                      <a:pt x="1027" y="768"/>
                    </a:lnTo>
                    <a:lnTo>
                      <a:pt x="1031" y="791"/>
                    </a:lnTo>
                    <a:lnTo>
                      <a:pt x="1031" y="791"/>
                    </a:lnTo>
                    <a:lnTo>
                      <a:pt x="1033" y="802"/>
                    </a:lnTo>
                    <a:lnTo>
                      <a:pt x="1033" y="811"/>
                    </a:lnTo>
                    <a:lnTo>
                      <a:pt x="1031" y="819"/>
                    </a:lnTo>
                    <a:lnTo>
                      <a:pt x="1029" y="825"/>
                    </a:lnTo>
                    <a:lnTo>
                      <a:pt x="1027" y="830"/>
                    </a:lnTo>
                    <a:lnTo>
                      <a:pt x="1023" y="835"/>
                    </a:lnTo>
                    <a:lnTo>
                      <a:pt x="1014" y="842"/>
                    </a:lnTo>
                    <a:lnTo>
                      <a:pt x="1005" y="848"/>
                    </a:lnTo>
                    <a:lnTo>
                      <a:pt x="996" y="855"/>
                    </a:lnTo>
                    <a:lnTo>
                      <a:pt x="992" y="858"/>
                    </a:lnTo>
                    <a:lnTo>
                      <a:pt x="988" y="864"/>
                    </a:lnTo>
                    <a:lnTo>
                      <a:pt x="985" y="870"/>
                    </a:lnTo>
                    <a:lnTo>
                      <a:pt x="983" y="876"/>
                    </a:lnTo>
                    <a:lnTo>
                      <a:pt x="983" y="876"/>
                    </a:lnTo>
                    <a:lnTo>
                      <a:pt x="984" y="885"/>
                    </a:lnTo>
                    <a:lnTo>
                      <a:pt x="987" y="893"/>
                    </a:lnTo>
                    <a:lnTo>
                      <a:pt x="990" y="901"/>
                    </a:lnTo>
                    <a:lnTo>
                      <a:pt x="995" y="908"/>
                    </a:lnTo>
                    <a:lnTo>
                      <a:pt x="1000" y="914"/>
                    </a:lnTo>
                    <a:lnTo>
                      <a:pt x="1007" y="921"/>
                    </a:lnTo>
                    <a:lnTo>
                      <a:pt x="1022" y="932"/>
                    </a:lnTo>
                    <a:lnTo>
                      <a:pt x="1037" y="941"/>
                    </a:lnTo>
                    <a:lnTo>
                      <a:pt x="1050" y="949"/>
                    </a:lnTo>
                    <a:lnTo>
                      <a:pt x="1058" y="956"/>
                    </a:lnTo>
                    <a:lnTo>
                      <a:pt x="1060" y="958"/>
                    </a:lnTo>
                    <a:lnTo>
                      <a:pt x="1060" y="960"/>
                    </a:lnTo>
                    <a:lnTo>
                      <a:pt x="1060" y="960"/>
                    </a:lnTo>
                    <a:lnTo>
                      <a:pt x="1052" y="960"/>
                    </a:lnTo>
                    <a:lnTo>
                      <a:pt x="1044" y="960"/>
                    </a:lnTo>
                    <a:lnTo>
                      <a:pt x="1028" y="957"/>
                    </a:lnTo>
                    <a:lnTo>
                      <a:pt x="1012" y="952"/>
                    </a:lnTo>
                    <a:lnTo>
                      <a:pt x="998" y="944"/>
                    </a:lnTo>
                    <a:lnTo>
                      <a:pt x="987" y="936"/>
                    </a:lnTo>
                    <a:lnTo>
                      <a:pt x="981" y="931"/>
                    </a:lnTo>
                    <a:lnTo>
                      <a:pt x="977" y="925"/>
                    </a:lnTo>
                    <a:lnTo>
                      <a:pt x="974" y="919"/>
                    </a:lnTo>
                    <a:lnTo>
                      <a:pt x="970" y="913"/>
                    </a:lnTo>
                    <a:lnTo>
                      <a:pt x="969" y="908"/>
                    </a:lnTo>
                    <a:lnTo>
                      <a:pt x="969" y="902"/>
                    </a:lnTo>
                    <a:lnTo>
                      <a:pt x="969" y="902"/>
                    </a:lnTo>
                    <a:lnTo>
                      <a:pt x="969" y="889"/>
                    </a:lnTo>
                    <a:lnTo>
                      <a:pt x="970" y="878"/>
                    </a:lnTo>
                    <a:lnTo>
                      <a:pt x="974" y="866"/>
                    </a:lnTo>
                    <a:lnTo>
                      <a:pt x="977" y="853"/>
                    </a:lnTo>
                    <a:lnTo>
                      <a:pt x="988" y="826"/>
                    </a:lnTo>
                    <a:lnTo>
                      <a:pt x="1001" y="791"/>
                    </a:lnTo>
                    <a:lnTo>
                      <a:pt x="1001" y="791"/>
                    </a:lnTo>
                    <a:lnTo>
                      <a:pt x="996" y="786"/>
                    </a:lnTo>
                    <a:lnTo>
                      <a:pt x="990" y="779"/>
                    </a:lnTo>
                    <a:lnTo>
                      <a:pt x="985" y="772"/>
                    </a:lnTo>
                    <a:lnTo>
                      <a:pt x="981" y="764"/>
                    </a:lnTo>
                    <a:lnTo>
                      <a:pt x="974" y="748"/>
                    </a:lnTo>
                    <a:lnTo>
                      <a:pt x="966" y="733"/>
                    </a:lnTo>
                    <a:lnTo>
                      <a:pt x="960" y="725"/>
                    </a:lnTo>
                    <a:lnTo>
                      <a:pt x="955" y="719"/>
                    </a:lnTo>
                    <a:lnTo>
                      <a:pt x="949" y="713"/>
                    </a:lnTo>
                    <a:lnTo>
                      <a:pt x="941" y="708"/>
                    </a:lnTo>
                    <a:lnTo>
                      <a:pt x="932" y="705"/>
                    </a:lnTo>
                    <a:lnTo>
                      <a:pt x="922" y="703"/>
                    </a:lnTo>
                    <a:lnTo>
                      <a:pt x="909" y="702"/>
                    </a:lnTo>
                    <a:lnTo>
                      <a:pt x="896" y="703"/>
                    </a:lnTo>
                    <a:lnTo>
                      <a:pt x="896" y="703"/>
                    </a:lnTo>
                    <a:lnTo>
                      <a:pt x="884" y="705"/>
                    </a:lnTo>
                    <a:lnTo>
                      <a:pt x="874" y="707"/>
                    </a:lnTo>
                    <a:lnTo>
                      <a:pt x="865" y="712"/>
                    </a:lnTo>
                    <a:lnTo>
                      <a:pt x="857" y="717"/>
                    </a:lnTo>
                    <a:lnTo>
                      <a:pt x="850" y="722"/>
                    </a:lnTo>
                    <a:lnTo>
                      <a:pt x="844" y="729"/>
                    </a:lnTo>
                    <a:lnTo>
                      <a:pt x="839" y="737"/>
                    </a:lnTo>
                    <a:lnTo>
                      <a:pt x="836" y="746"/>
                    </a:lnTo>
                    <a:lnTo>
                      <a:pt x="833" y="758"/>
                    </a:lnTo>
                    <a:lnTo>
                      <a:pt x="832" y="771"/>
                    </a:lnTo>
                    <a:lnTo>
                      <a:pt x="831" y="786"/>
                    </a:lnTo>
                    <a:lnTo>
                      <a:pt x="831" y="802"/>
                    </a:lnTo>
                    <a:lnTo>
                      <a:pt x="835" y="840"/>
                    </a:lnTo>
                    <a:lnTo>
                      <a:pt x="840" y="887"/>
                    </a:lnTo>
                    <a:lnTo>
                      <a:pt x="840" y="887"/>
                    </a:lnTo>
                    <a:lnTo>
                      <a:pt x="816" y="900"/>
                    </a:lnTo>
                    <a:lnTo>
                      <a:pt x="800" y="909"/>
                    </a:lnTo>
                    <a:lnTo>
                      <a:pt x="790" y="917"/>
                    </a:lnTo>
                    <a:lnTo>
                      <a:pt x="783" y="924"/>
                    </a:lnTo>
                    <a:lnTo>
                      <a:pt x="778" y="931"/>
                    </a:lnTo>
                    <a:lnTo>
                      <a:pt x="776" y="939"/>
                    </a:lnTo>
                    <a:lnTo>
                      <a:pt x="773" y="948"/>
                    </a:lnTo>
                    <a:lnTo>
                      <a:pt x="767" y="960"/>
                    </a:lnTo>
                    <a:lnTo>
                      <a:pt x="767" y="960"/>
                    </a:lnTo>
                    <a:lnTo>
                      <a:pt x="756" y="977"/>
                    </a:lnTo>
                    <a:lnTo>
                      <a:pt x="746" y="989"/>
                    </a:lnTo>
                    <a:lnTo>
                      <a:pt x="736" y="998"/>
                    </a:lnTo>
                    <a:lnTo>
                      <a:pt x="725" y="1005"/>
                    </a:lnTo>
                    <a:lnTo>
                      <a:pt x="715" y="1010"/>
                    </a:lnTo>
                    <a:lnTo>
                      <a:pt x="706" y="1013"/>
                    </a:lnTo>
                    <a:lnTo>
                      <a:pt x="695" y="1016"/>
                    </a:lnTo>
                    <a:lnTo>
                      <a:pt x="686" y="1018"/>
                    </a:lnTo>
                    <a:lnTo>
                      <a:pt x="669" y="1021"/>
                    </a:lnTo>
                    <a:lnTo>
                      <a:pt x="661" y="1024"/>
                    </a:lnTo>
                    <a:lnTo>
                      <a:pt x="654" y="1028"/>
                    </a:lnTo>
                    <a:lnTo>
                      <a:pt x="647" y="1034"/>
                    </a:lnTo>
                    <a:lnTo>
                      <a:pt x="640" y="1042"/>
                    </a:lnTo>
                    <a:lnTo>
                      <a:pt x="636" y="1054"/>
                    </a:lnTo>
                    <a:lnTo>
                      <a:pt x="631" y="1068"/>
                    </a:lnTo>
                    <a:lnTo>
                      <a:pt x="631" y="1068"/>
                    </a:lnTo>
                    <a:lnTo>
                      <a:pt x="621" y="1057"/>
                    </a:lnTo>
                    <a:lnTo>
                      <a:pt x="609" y="1049"/>
                    </a:lnTo>
                    <a:lnTo>
                      <a:pt x="599" y="1042"/>
                    </a:lnTo>
                    <a:lnTo>
                      <a:pt x="587" y="1038"/>
                    </a:lnTo>
                    <a:lnTo>
                      <a:pt x="576" y="1033"/>
                    </a:lnTo>
                    <a:lnTo>
                      <a:pt x="565" y="1030"/>
                    </a:lnTo>
                    <a:lnTo>
                      <a:pt x="544" y="1024"/>
                    </a:lnTo>
                    <a:lnTo>
                      <a:pt x="526" y="1019"/>
                    </a:lnTo>
                    <a:lnTo>
                      <a:pt x="518" y="1016"/>
                    </a:lnTo>
                    <a:lnTo>
                      <a:pt x="511" y="1012"/>
                    </a:lnTo>
                    <a:lnTo>
                      <a:pt x="506" y="1008"/>
                    </a:lnTo>
                    <a:lnTo>
                      <a:pt x="502" y="1002"/>
                    </a:lnTo>
                    <a:lnTo>
                      <a:pt x="500" y="995"/>
                    </a:lnTo>
                    <a:lnTo>
                      <a:pt x="499" y="986"/>
                    </a:lnTo>
                    <a:lnTo>
                      <a:pt x="499" y="986"/>
                    </a:lnTo>
                    <a:lnTo>
                      <a:pt x="497" y="981"/>
                    </a:lnTo>
                    <a:lnTo>
                      <a:pt x="495" y="977"/>
                    </a:lnTo>
                    <a:lnTo>
                      <a:pt x="489" y="966"/>
                    </a:lnTo>
                    <a:lnTo>
                      <a:pt x="481" y="957"/>
                    </a:lnTo>
                    <a:lnTo>
                      <a:pt x="476" y="949"/>
                    </a:lnTo>
                    <a:lnTo>
                      <a:pt x="473" y="946"/>
                    </a:lnTo>
                    <a:lnTo>
                      <a:pt x="472" y="942"/>
                    </a:lnTo>
                    <a:lnTo>
                      <a:pt x="473" y="940"/>
                    </a:lnTo>
                    <a:lnTo>
                      <a:pt x="476" y="937"/>
                    </a:lnTo>
                    <a:lnTo>
                      <a:pt x="480" y="936"/>
                    </a:lnTo>
                    <a:lnTo>
                      <a:pt x="487" y="935"/>
                    </a:lnTo>
                    <a:lnTo>
                      <a:pt x="496" y="934"/>
                    </a:lnTo>
                    <a:lnTo>
                      <a:pt x="510" y="935"/>
                    </a:lnTo>
                    <a:lnTo>
                      <a:pt x="510" y="935"/>
                    </a:lnTo>
                    <a:lnTo>
                      <a:pt x="517" y="936"/>
                    </a:lnTo>
                    <a:lnTo>
                      <a:pt x="523" y="940"/>
                    </a:lnTo>
                    <a:lnTo>
                      <a:pt x="529" y="944"/>
                    </a:lnTo>
                    <a:lnTo>
                      <a:pt x="532" y="949"/>
                    </a:lnTo>
                    <a:lnTo>
                      <a:pt x="535" y="956"/>
                    </a:lnTo>
                    <a:lnTo>
                      <a:pt x="538" y="963"/>
                    </a:lnTo>
                    <a:lnTo>
                      <a:pt x="544" y="978"/>
                    </a:lnTo>
                    <a:lnTo>
                      <a:pt x="550" y="993"/>
                    </a:lnTo>
                    <a:lnTo>
                      <a:pt x="554" y="1000"/>
                    </a:lnTo>
                    <a:lnTo>
                      <a:pt x="560" y="1007"/>
                    </a:lnTo>
                    <a:lnTo>
                      <a:pt x="565" y="1011"/>
                    </a:lnTo>
                    <a:lnTo>
                      <a:pt x="573" y="1016"/>
                    </a:lnTo>
                    <a:lnTo>
                      <a:pt x="583" y="1018"/>
                    </a:lnTo>
                    <a:lnTo>
                      <a:pt x="594" y="1019"/>
                    </a:lnTo>
                    <a:lnTo>
                      <a:pt x="594" y="1019"/>
                    </a:lnTo>
                    <a:lnTo>
                      <a:pt x="603" y="1017"/>
                    </a:lnTo>
                    <a:lnTo>
                      <a:pt x="613" y="1012"/>
                    </a:lnTo>
                    <a:lnTo>
                      <a:pt x="621" y="1007"/>
                    </a:lnTo>
                    <a:lnTo>
                      <a:pt x="629" y="997"/>
                    </a:lnTo>
                    <a:lnTo>
                      <a:pt x="637" y="988"/>
                    </a:lnTo>
                    <a:lnTo>
                      <a:pt x="646" y="977"/>
                    </a:lnTo>
                    <a:lnTo>
                      <a:pt x="662" y="950"/>
                    </a:lnTo>
                    <a:lnTo>
                      <a:pt x="680" y="921"/>
                    </a:lnTo>
                    <a:lnTo>
                      <a:pt x="690" y="908"/>
                    </a:lnTo>
                    <a:lnTo>
                      <a:pt x="700" y="893"/>
                    </a:lnTo>
                    <a:lnTo>
                      <a:pt x="712" y="879"/>
                    </a:lnTo>
                    <a:lnTo>
                      <a:pt x="724" y="866"/>
                    </a:lnTo>
                    <a:lnTo>
                      <a:pt x="737" y="853"/>
                    </a:lnTo>
                    <a:lnTo>
                      <a:pt x="752" y="842"/>
                    </a:lnTo>
                    <a:lnTo>
                      <a:pt x="752" y="842"/>
                    </a:lnTo>
                    <a:lnTo>
                      <a:pt x="756" y="824"/>
                    </a:lnTo>
                    <a:lnTo>
                      <a:pt x="761" y="810"/>
                    </a:lnTo>
                    <a:lnTo>
                      <a:pt x="768" y="799"/>
                    </a:lnTo>
                    <a:lnTo>
                      <a:pt x="774" y="792"/>
                    </a:lnTo>
                    <a:lnTo>
                      <a:pt x="781" y="788"/>
                    </a:lnTo>
                    <a:lnTo>
                      <a:pt x="787" y="786"/>
                    </a:lnTo>
                    <a:lnTo>
                      <a:pt x="799" y="781"/>
                    </a:lnTo>
                    <a:lnTo>
                      <a:pt x="802" y="779"/>
                    </a:lnTo>
                    <a:lnTo>
                      <a:pt x="805" y="775"/>
                    </a:lnTo>
                    <a:lnTo>
                      <a:pt x="806" y="769"/>
                    </a:lnTo>
                    <a:lnTo>
                      <a:pt x="805" y="760"/>
                    </a:lnTo>
                    <a:lnTo>
                      <a:pt x="800" y="748"/>
                    </a:lnTo>
                    <a:lnTo>
                      <a:pt x="793" y="732"/>
                    </a:lnTo>
                    <a:lnTo>
                      <a:pt x="770" y="682"/>
                    </a:lnTo>
                    <a:lnTo>
                      <a:pt x="770" y="682"/>
                    </a:lnTo>
                    <a:lnTo>
                      <a:pt x="768" y="675"/>
                    </a:lnTo>
                    <a:lnTo>
                      <a:pt x="766" y="667"/>
                    </a:lnTo>
                    <a:lnTo>
                      <a:pt x="762" y="652"/>
                    </a:lnTo>
                    <a:lnTo>
                      <a:pt x="761" y="635"/>
                    </a:lnTo>
                    <a:lnTo>
                      <a:pt x="762" y="618"/>
                    </a:lnTo>
                    <a:lnTo>
                      <a:pt x="764" y="598"/>
                    </a:lnTo>
                    <a:lnTo>
                      <a:pt x="769" y="578"/>
                    </a:lnTo>
                    <a:lnTo>
                      <a:pt x="775" y="559"/>
                    </a:lnTo>
                    <a:lnTo>
                      <a:pt x="781" y="538"/>
                    </a:lnTo>
                    <a:lnTo>
                      <a:pt x="789" y="519"/>
                    </a:lnTo>
                    <a:lnTo>
                      <a:pt x="797" y="499"/>
                    </a:lnTo>
                    <a:lnTo>
                      <a:pt x="813" y="461"/>
                    </a:lnTo>
                    <a:lnTo>
                      <a:pt x="830" y="427"/>
                    </a:lnTo>
                    <a:lnTo>
                      <a:pt x="844" y="398"/>
                    </a:lnTo>
                    <a:lnTo>
                      <a:pt x="844" y="398"/>
                    </a:lnTo>
                    <a:lnTo>
                      <a:pt x="850" y="386"/>
                    </a:lnTo>
                    <a:lnTo>
                      <a:pt x="852" y="376"/>
                    </a:lnTo>
                    <a:lnTo>
                      <a:pt x="853" y="367"/>
                    </a:lnTo>
                    <a:lnTo>
                      <a:pt x="853" y="359"/>
                    </a:lnTo>
                    <a:lnTo>
                      <a:pt x="851" y="352"/>
                    </a:lnTo>
                    <a:lnTo>
                      <a:pt x="848" y="346"/>
                    </a:lnTo>
                    <a:lnTo>
                      <a:pt x="840" y="335"/>
                    </a:lnTo>
                    <a:lnTo>
                      <a:pt x="833" y="322"/>
                    </a:lnTo>
                    <a:lnTo>
                      <a:pt x="830" y="315"/>
                    </a:lnTo>
                    <a:lnTo>
                      <a:pt x="827" y="307"/>
                    </a:lnTo>
                    <a:lnTo>
                      <a:pt x="825" y="297"/>
                    </a:lnTo>
                    <a:lnTo>
                      <a:pt x="825" y="286"/>
                    </a:lnTo>
                    <a:lnTo>
                      <a:pt x="827" y="274"/>
                    </a:lnTo>
                    <a:lnTo>
                      <a:pt x="830" y="259"/>
                    </a:lnTo>
                    <a:lnTo>
                      <a:pt x="830" y="259"/>
                    </a:lnTo>
                    <a:lnTo>
                      <a:pt x="833" y="246"/>
                    </a:lnTo>
                    <a:lnTo>
                      <a:pt x="838" y="237"/>
                    </a:lnTo>
                    <a:lnTo>
                      <a:pt x="843" y="229"/>
                    </a:lnTo>
                    <a:lnTo>
                      <a:pt x="847" y="223"/>
                    </a:lnTo>
                    <a:lnTo>
                      <a:pt x="853" y="218"/>
                    </a:lnTo>
                    <a:lnTo>
                      <a:pt x="858" y="215"/>
                    </a:lnTo>
                    <a:lnTo>
                      <a:pt x="868" y="209"/>
                    </a:lnTo>
                    <a:lnTo>
                      <a:pt x="874" y="206"/>
                    </a:lnTo>
                    <a:lnTo>
                      <a:pt x="878" y="201"/>
                    </a:lnTo>
                    <a:lnTo>
                      <a:pt x="884" y="195"/>
                    </a:lnTo>
                    <a:lnTo>
                      <a:pt x="890" y="188"/>
                    </a:lnTo>
                    <a:lnTo>
                      <a:pt x="894" y="179"/>
                    </a:lnTo>
                    <a:lnTo>
                      <a:pt x="900" y="167"/>
                    </a:lnTo>
                    <a:lnTo>
                      <a:pt x="905" y="153"/>
                    </a:lnTo>
                    <a:lnTo>
                      <a:pt x="909" y="134"/>
                    </a:lnTo>
                    <a:lnTo>
                      <a:pt x="909" y="134"/>
                    </a:lnTo>
                    <a:lnTo>
                      <a:pt x="913" y="115"/>
                    </a:lnTo>
                    <a:lnTo>
                      <a:pt x="913" y="107"/>
                    </a:lnTo>
                    <a:lnTo>
                      <a:pt x="913" y="100"/>
                    </a:lnTo>
                    <a:lnTo>
                      <a:pt x="912" y="93"/>
                    </a:lnTo>
                    <a:lnTo>
                      <a:pt x="911" y="86"/>
                    </a:lnTo>
                    <a:lnTo>
                      <a:pt x="907" y="80"/>
                    </a:lnTo>
                    <a:lnTo>
                      <a:pt x="904" y="76"/>
                    </a:lnTo>
                    <a:lnTo>
                      <a:pt x="900" y="70"/>
                    </a:lnTo>
                    <a:lnTo>
                      <a:pt x="894" y="65"/>
                    </a:lnTo>
                    <a:lnTo>
                      <a:pt x="881" y="56"/>
                    </a:lnTo>
                    <a:lnTo>
                      <a:pt x="862" y="48"/>
                    </a:lnTo>
                    <a:lnTo>
                      <a:pt x="840" y="39"/>
                    </a:lnTo>
                    <a:lnTo>
                      <a:pt x="840" y="39"/>
                    </a:lnTo>
                    <a:lnTo>
                      <a:pt x="829" y="33"/>
                    </a:lnTo>
                    <a:lnTo>
                      <a:pt x="820" y="27"/>
                    </a:lnTo>
                    <a:lnTo>
                      <a:pt x="804" y="16"/>
                    </a:lnTo>
                    <a:lnTo>
                      <a:pt x="791" y="7"/>
                    </a:lnTo>
                    <a:lnTo>
                      <a:pt x="785" y="3"/>
                    </a:lnTo>
                    <a:lnTo>
                      <a:pt x="781" y="1"/>
                    </a:lnTo>
                    <a:lnTo>
                      <a:pt x="776" y="0"/>
                    </a:lnTo>
                    <a:lnTo>
                      <a:pt x="771" y="0"/>
                    </a:lnTo>
                    <a:lnTo>
                      <a:pt x="767" y="1"/>
                    </a:lnTo>
                    <a:lnTo>
                      <a:pt x="761" y="4"/>
                    </a:lnTo>
                    <a:lnTo>
                      <a:pt x="756" y="10"/>
                    </a:lnTo>
                    <a:lnTo>
                      <a:pt x="751" y="17"/>
                    </a:lnTo>
                    <a:lnTo>
                      <a:pt x="737" y="39"/>
                    </a:lnTo>
                    <a:lnTo>
                      <a:pt x="737" y="39"/>
                    </a:lnTo>
                    <a:lnTo>
                      <a:pt x="735" y="43"/>
                    </a:lnTo>
                    <a:lnTo>
                      <a:pt x="731" y="53"/>
                    </a:lnTo>
                    <a:lnTo>
                      <a:pt x="722" y="76"/>
                    </a:lnTo>
                    <a:lnTo>
                      <a:pt x="709" y="106"/>
                    </a:lnTo>
                    <a:lnTo>
                      <a:pt x="701" y="120"/>
                    </a:lnTo>
                    <a:lnTo>
                      <a:pt x="692" y="137"/>
                    </a:lnTo>
                    <a:lnTo>
                      <a:pt x="682" y="153"/>
                    </a:lnTo>
                    <a:lnTo>
                      <a:pt x="670" y="168"/>
                    </a:lnTo>
                    <a:lnTo>
                      <a:pt x="657" y="183"/>
                    </a:lnTo>
                    <a:lnTo>
                      <a:pt x="642" y="195"/>
                    </a:lnTo>
                    <a:lnTo>
                      <a:pt x="634" y="201"/>
                    </a:lnTo>
                    <a:lnTo>
                      <a:pt x="626" y="206"/>
                    </a:lnTo>
                    <a:lnTo>
                      <a:pt x="617" y="210"/>
                    </a:lnTo>
                    <a:lnTo>
                      <a:pt x="608" y="214"/>
                    </a:lnTo>
                    <a:lnTo>
                      <a:pt x="598" y="217"/>
                    </a:lnTo>
                    <a:lnTo>
                      <a:pt x="587" y="219"/>
                    </a:lnTo>
                    <a:lnTo>
                      <a:pt x="577" y="222"/>
                    </a:lnTo>
                    <a:lnTo>
                      <a:pt x="565" y="223"/>
                    </a:lnTo>
                    <a:lnTo>
                      <a:pt x="565" y="223"/>
                    </a:lnTo>
                    <a:lnTo>
                      <a:pt x="553" y="234"/>
                    </a:lnTo>
                    <a:lnTo>
                      <a:pt x="546" y="246"/>
                    </a:lnTo>
                    <a:lnTo>
                      <a:pt x="541" y="256"/>
                    </a:lnTo>
                    <a:lnTo>
                      <a:pt x="540" y="265"/>
                    </a:lnTo>
                    <a:lnTo>
                      <a:pt x="540" y="274"/>
                    </a:lnTo>
                    <a:lnTo>
                      <a:pt x="544" y="282"/>
                    </a:lnTo>
                    <a:lnTo>
                      <a:pt x="547" y="288"/>
                    </a:lnTo>
                    <a:lnTo>
                      <a:pt x="552" y="295"/>
                    </a:lnTo>
                    <a:lnTo>
                      <a:pt x="560" y="309"/>
                    </a:lnTo>
                    <a:lnTo>
                      <a:pt x="562" y="315"/>
                    </a:lnTo>
                    <a:lnTo>
                      <a:pt x="564" y="322"/>
                    </a:lnTo>
                    <a:lnTo>
                      <a:pt x="563" y="328"/>
                    </a:lnTo>
                    <a:lnTo>
                      <a:pt x="560" y="336"/>
                    </a:lnTo>
                    <a:lnTo>
                      <a:pt x="553" y="343"/>
                    </a:lnTo>
                    <a:lnTo>
                      <a:pt x="542" y="351"/>
                    </a:lnTo>
                    <a:lnTo>
                      <a:pt x="542" y="351"/>
                    </a:lnTo>
                    <a:lnTo>
                      <a:pt x="540" y="364"/>
                    </a:lnTo>
                    <a:lnTo>
                      <a:pt x="534" y="378"/>
                    </a:lnTo>
                    <a:lnTo>
                      <a:pt x="529" y="391"/>
                    </a:lnTo>
                    <a:lnTo>
                      <a:pt x="522" y="401"/>
                    </a:lnTo>
                    <a:lnTo>
                      <a:pt x="514" y="412"/>
                    </a:lnTo>
                    <a:lnTo>
                      <a:pt x="506" y="421"/>
                    </a:lnTo>
                    <a:lnTo>
                      <a:pt x="492" y="438"/>
                    </a:lnTo>
                    <a:lnTo>
                      <a:pt x="486" y="445"/>
                    </a:lnTo>
                    <a:lnTo>
                      <a:pt x="481" y="453"/>
                    </a:lnTo>
                    <a:lnTo>
                      <a:pt x="478" y="460"/>
                    </a:lnTo>
                    <a:lnTo>
                      <a:pt x="478" y="467"/>
                    </a:lnTo>
                    <a:lnTo>
                      <a:pt x="480" y="475"/>
                    </a:lnTo>
                    <a:lnTo>
                      <a:pt x="485" y="482"/>
                    </a:lnTo>
                    <a:lnTo>
                      <a:pt x="494" y="490"/>
                    </a:lnTo>
                    <a:lnTo>
                      <a:pt x="506" y="498"/>
                    </a:lnTo>
                    <a:lnTo>
                      <a:pt x="506" y="498"/>
                    </a:lnTo>
                    <a:lnTo>
                      <a:pt x="515" y="503"/>
                    </a:lnTo>
                    <a:lnTo>
                      <a:pt x="521" y="508"/>
                    </a:lnTo>
                    <a:lnTo>
                      <a:pt x="526" y="514"/>
                    </a:lnTo>
                    <a:lnTo>
                      <a:pt x="530" y="520"/>
                    </a:lnTo>
                    <a:lnTo>
                      <a:pt x="533" y="527"/>
                    </a:lnTo>
                    <a:lnTo>
                      <a:pt x="535" y="534"/>
                    </a:lnTo>
                    <a:lnTo>
                      <a:pt x="538" y="547"/>
                    </a:lnTo>
                    <a:lnTo>
                      <a:pt x="540" y="561"/>
                    </a:lnTo>
                    <a:lnTo>
                      <a:pt x="542" y="575"/>
                    </a:lnTo>
                    <a:lnTo>
                      <a:pt x="544" y="582"/>
                    </a:lnTo>
                    <a:lnTo>
                      <a:pt x="546" y="589"/>
                    </a:lnTo>
                    <a:lnTo>
                      <a:pt x="549" y="595"/>
                    </a:lnTo>
                    <a:lnTo>
                      <a:pt x="554" y="600"/>
                    </a:lnTo>
                    <a:lnTo>
                      <a:pt x="554" y="600"/>
                    </a:lnTo>
                    <a:lnTo>
                      <a:pt x="555" y="612"/>
                    </a:lnTo>
                    <a:lnTo>
                      <a:pt x="556" y="623"/>
                    </a:lnTo>
                    <a:lnTo>
                      <a:pt x="555" y="637"/>
                    </a:lnTo>
                    <a:lnTo>
                      <a:pt x="555" y="644"/>
                    </a:lnTo>
                    <a:lnTo>
                      <a:pt x="553" y="651"/>
                    </a:lnTo>
                    <a:lnTo>
                      <a:pt x="550" y="658"/>
                    </a:lnTo>
                    <a:lnTo>
                      <a:pt x="547" y="664"/>
                    </a:lnTo>
                    <a:lnTo>
                      <a:pt x="544" y="669"/>
                    </a:lnTo>
                    <a:lnTo>
                      <a:pt x="538" y="673"/>
                    </a:lnTo>
                    <a:lnTo>
                      <a:pt x="532" y="676"/>
                    </a:lnTo>
                    <a:lnTo>
                      <a:pt x="524" y="677"/>
                    </a:lnTo>
                    <a:lnTo>
                      <a:pt x="524" y="677"/>
                    </a:lnTo>
                    <a:lnTo>
                      <a:pt x="519" y="677"/>
                    </a:lnTo>
                    <a:lnTo>
                      <a:pt x="515" y="677"/>
                    </a:lnTo>
                    <a:lnTo>
                      <a:pt x="510" y="676"/>
                    </a:lnTo>
                    <a:lnTo>
                      <a:pt x="506" y="674"/>
                    </a:lnTo>
                    <a:lnTo>
                      <a:pt x="496" y="668"/>
                    </a:lnTo>
                    <a:lnTo>
                      <a:pt x="488" y="660"/>
                    </a:lnTo>
                    <a:lnTo>
                      <a:pt x="479" y="650"/>
                    </a:lnTo>
                    <a:lnTo>
                      <a:pt x="471" y="638"/>
                    </a:lnTo>
                    <a:lnTo>
                      <a:pt x="463" y="624"/>
                    </a:lnTo>
                    <a:lnTo>
                      <a:pt x="455" y="610"/>
                    </a:lnTo>
                    <a:lnTo>
                      <a:pt x="438" y="576"/>
                    </a:lnTo>
                    <a:lnTo>
                      <a:pt x="422" y="540"/>
                    </a:lnTo>
                    <a:lnTo>
                      <a:pt x="403" y="505"/>
                    </a:lnTo>
                    <a:lnTo>
                      <a:pt x="385" y="471"/>
                    </a:lnTo>
                    <a:lnTo>
                      <a:pt x="385" y="471"/>
                    </a:lnTo>
                    <a:lnTo>
                      <a:pt x="380" y="480"/>
                    </a:lnTo>
                    <a:lnTo>
                      <a:pt x="374" y="486"/>
                    </a:lnTo>
                    <a:lnTo>
                      <a:pt x="361" y="500"/>
                    </a:lnTo>
                    <a:lnTo>
                      <a:pt x="355" y="507"/>
                    </a:lnTo>
                    <a:lnTo>
                      <a:pt x="349" y="514"/>
                    </a:lnTo>
                    <a:lnTo>
                      <a:pt x="346" y="521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39"/>
                    </a:lnTo>
                    <a:lnTo>
                      <a:pt x="349" y="549"/>
                    </a:lnTo>
                    <a:lnTo>
                      <a:pt x="354" y="557"/>
                    </a:lnTo>
                    <a:lnTo>
                      <a:pt x="359" y="565"/>
                    </a:lnTo>
                    <a:lnTo>
                      <a:pt x="364" y="573"/>
                    </a:lnTo>
                    <a:lnTo>
                      <a:pt x="370" y="582"/>
                    </a:lnTo>
                    <a:lnTo>
                      <a:pt x="372" y="592"/>
                    </a:lnTo>
                    <a:lnTo>
                      <a:pt x="374" y="604"/>
                    </a:lnTo>
                    <a:lnTo>
                      <a:pt x="374" y="604"/>
                    </a:lnTo>
                    <a:lnTo>
                      <a:pt x="373" y="612"/>
                    </a:lnTo>
                    <a:lnTo>
                      <a:pt x="372" y="619"/>
                    </a:lnTo>
                    <a:lnTo>
                      <a:pt x="370" y="624"/>
                    </a:lnTo>
                    <a:lnTo>
                      <a:pt x="367" y="630"/>
                    </a:lnTo>
                    <a:lnTo>
                      <a:pt x="361" y="639"/>
                    </a:lnTo>
                    <a:lnTo>
                      <a:pt x="354" y="648"/>
                    </a:lnTo>
                    <a:lnTo>
                      <a:pt x="346" y="654"/>
                    </a:lnTo>
                    <a:lnTo>
                      <a:pt x="340" y="662"/>
                    </a:lnTo>
                    <a:lnTo>
                      <a:pt x="336" y="667"/>
                    </a:lnTo>
                    <a:lnTo>
                      <a:pt x="335" y="673"/>
                    </a:lnTo>
                    <a:lnTo>
                      <a:pt x="334" y="679"/>
                    </a:lnTo>
                    <a:lnTo>
                      <a:pt x="333" y="685"/>
                    </a:lnTo>
                    <a:lnTo>
                      <a:pt x="333" y="685"/>
                    </a:lnTo>
                    <a:lnTo>
                      <a:pt x="334" y="690"/>
                    </a:lnTo>
                    <a:lnTo>
                      <a:pt x="338" y="696"/>
                    </a:lnTo>
                    <a:lnTo>
                      <a:pt x="346" y="706"/>
                    </a:lnTo>
                    <a:lnTo>
                      <a:pt x="351" y="712"/>
                    </a:lnTo>
                    <a:lnTo>
                      <a:pt x="355" y="718"/>
                    </a:lnTo>
                    <a:lnTo>
                      <a:pt x="358" y="725"/>
                    </a:lnTo>
                    <a:lnTo>
                      <a:pt x="359" y="733"/>
                    </a:lnTo>
                    <a:lnTo>
                      <a:pt x="359" y="733"/>
                    </a:lnTo>
                    <a:lnTo>
                      <a:pt x="358" y="744"/>
                    </a:lnTo>
                    <a:lnTo>
                      <a:pt x="355" y="756"/>
                    </a:lnTo>
                    <a:lnTo>
                      <a:pt x="349" y="767"/>
                    </a:lnTo>
                    <a:lnTo>
                      <a:pt x="342" y="776"/>
                    </a:lnTo>
                    <a:lnTo>
                      <a:pt x="333" y="786"/>
                    </a:lnTo>
                    <a:lnTo>
                      <a:pt x="323" y="795"/>
                    </a:lnTo>
                    <a:lnTo>
                      <a:pt x="312" y="803"/>
                    </a:lnTo>
                    <a:lnTo>
                      <a:pt x="301" y="811"/>
                    </a:lnTo>
                    <a:lnTo>
                      <a:pt x="275" y="824"/>
                    </a:lnTo>
                    <a:lnTo>
                      <a:pt x="251" y="835"/>
                    </a:lnTo>
                    <a:lnTo>
                      <a:pt x="228" y="843"/>
                    </a:lnTo>
                    <a:lnTo>
                      <a:pt x="209" y="850"/>
                    </a:lnTo>
                    <a:lnTo>
                      <a:pt x="209" y="850"/>
                    </a:lnTo>
                    <a:lnTo>
                      <a:pt x="182" y="860"/>
                    </a:lnTo>
                    <a:lnTo>
                      <a:pt x="158" y="872"/>
                    </a:lnTo>
                    <a:lnTo>
                      <a:pt x="136" y="883"/>
                    </a:lnTo>
                    <a:lnTo>
                      <a:pt x="115" y="896"/>
                    </a:lnTo>
                    <a:lnTo>
                      <a:pt x="74" y="920"/>
                    </a:lnTo>
                    <a:lnTo>
                      <a:pt x="53" y="932"/>
                    </a:lnTo>
                    <a:lnTo>
                      <a:pt x="29" y="942"/>
                    </a:lnTo>
                    <a:lnTo>
                      <a:pt x="29" y="942"/>
                    </a:lnTo>
                    <a:lnTo>
                      <a:pt x="31" y="949"/>
                    </a:lnTo>
                    <a:lnTo>
                      <a:pt x="34" y="954"/>
                    </a:lnTo>
                    <a:lnTo>
                      <a:pt x="36" y="958"/>
                    </a:lnTo>
                    <a:lnTo>
                      <a:pt x="36" y="964"/>
                    </a:lnTo>
                    <a:lnTo>
                      <a:pt x="36" y="964"/>
                    </a:lnTo>
                    <a:lnTo>
                      <a:pt x="36" y="1019"/>
                    </a:lnTo>
                    <a:lnTo>
                      <a:pt x="36" y="1019"/>
                    </a:lnTo>
                    <a:lnTo>
                      <a:pt x="36" y="1026"/>
                    </a:lnTo>
                    <a:lnTo>
                      <a:pt x="35" y="1033"/>
                    </a:lnTo>
                    <a:lnTo>
                      <a:pt x="30" y="1046"/>
                    </a:lnTo>
                    <a:lnTo>
                      <a:pt x="25" y="1056"/>
                    </a:lnTo>
                    <a:lnTo>
                      <a:pt x="18" y="1066"/>
                    </a:lnTo>
                    <a:lnTo>
                      <a:pt x="12" y="1077"/>
                    </a:lnTo>
                    <a:lnTo>
                      <a:pt x="6" y="1087"/>
                    </a:lnTo>
                    <a:lnTo>
                      <a:pt x="2" y="1099"/>
                    </a:lnTo>
                    <a:lnTo>
                      <a:pt x="0" y="1104"/>
                    </a:lnTo>
                    <a:lnTo>
                      <a:pt x="0" y="1111"/>
                    </a:lnTo>
                    <a:lnTo>
                      <a:pt x="0" y="1111"/>
                    </a:lnTo>
                    <a:lnTo>
                      <a:pt x="0" y="1120"/>
                    </a:lnTo>
                    <a:lnTo>
                      <a:pt x="3" y="1127"/>
                    </a:lnTo>
                    <a:lnTo>
                      <a:pt x="6" y="1134"/>
                    </a:lnTo>
                    <a:lnTo>
                      <a:pt x="12" y="1140"/>
                    </a:lnTo>
                    <a:lnTo>
                      <a:pt x="17" y="1143"/>
                    </a:lnTo>
                    <a:lnTo>
                      <a:pt x="23" y="1147"/>
                    </a:lnTo>
                    <a:lnTo>
                      <a:pt x="29" y="1149"/>
                    </a:lnTo>
                    <a:lnTo>
                      <a:pt x="36" y="1152"/>
                    </a:lnTo>
                    <a:lnTo>
                      <a:pt x="36" y="1152"/>
                    </a:lnTo>
                    <a:lnTo>
                      <a:pt x="37" y="1157"/>
                    </a:lnTo>
                    <a:lnTo>
                      <a:pt x="37" y="1164"/>
                    </a:lnTo>
                    <a:lnTo>
                      <a:pt x="40" y="1169"/>
                    </a:lnTo>
                    <a:lnTo>
                      <a:pt x="42" y="1173"/>
                    </a:lnTo>
                    <a:lnTo>
                      <a:pt x="44" y="1177"/>
                    </a:lnTo>
                    <a:lnTo>
                      <a:pt x="48" y="1180"/>
                    </a:lnTo>
                    <a:lnTo>
                      <a:pt x="56" y="1186"/>
                    </a:lnTo>
                    <a:lnTo>
                      <a:pt x="65" y="1188"/>
                    </a:lnTo>
                    <a:lnTo>
                      <a:pt x="75" y="1191"/>
                    </a:lnTo>
                    <a:lnTo>
                      <a:pt x="87" y="1192"/>
                    </a:lnTo>
                    <a:lnTo>
                      <a:pt x="98" y="1192"/>
                    </a:lnTo>
                    <a:lnTo>
                      <a:pt x="98" y="1192"/>
                    </a:lnTo>
                    <a:lnTo>
                      <a:pt x="190" y="1192"/>
                    </a:lnTo>
                    <a:lnTo>
                      <a:pt x="190" y="1192"/>
                    </a:lnTo>
                    <a:lnTo>
                      <a:pt x="195" y="1192"/>
                    </a:lnTo>
                    <a:lnTo>
                      <a:pt x="199" y="1193"/>
                    </a:lnTo>
                    <a:lnTo>
                      <a:pt x="203" y="1195"/>
                    </a:lnTo>
                    <a:lnTo>
                      <a:pt x="206" y="1198"/>
                    </a:lnTo>
                    <a:lnTo>
                      <a:pt x="213" y="1203"/>
                    </a:lnTo>
                    <a:lnTo>
                      <a:pt x="218" y="1211"/>
                    </a:lnTo>
                    <a:lnTo>
                      <a:pt x="221" y="1221"/>
                    </a:lnTo>
                    <a:lnTo>
                      <a:pt x="225" y="1231"/>
                    </a:lnTo>
                    <a:lnTo>
                      <a:pt x="229" y="1254"/>
                    </a:lnTo>
                    <a:lnTo>
                      <a:pt x="235" y="1277"/>
                    </a:lnTo>
                    <a:lnTo>
                      <a:pt x="239" y="1287"/>
                    </a:lnTo>
                    <a:lnTo>
                      <a:pt x="243" y="1297"/>
                    </a:lnTo>
                    <a:lnTo>
                      <a:pt x="248" y="1305"/>
                    </a:lnTo>
                    <a:lnTo>
                      <a:pt x="255" y="1311"/>
                    </a:lnTo>
                    <a:lnTo>
                      <a:pt x="259" y="1314"/>
                    </a:lnTo>
                    <a:lnTo>
                      <a:pt x="264" y="1315"/>
                    </a:lnTo>
                    <a:lnTo>
                      <a:pt x="269" y="1316"/>
                    </a:lnTo>
                    <a:lnTo>
                      <a:pt x="274" y="1316"/>
                    </a:lnTo>
                    <a:lnTo>
                      <a:pt x="274" y="1316"/>
                    </a:lnTo>
                    <a:lnTo>
                      <a:pt x="281" y="1316"/>
                    </a:lnTo>
                    <a:lnTo>
                      <a:pt x="288" y="1314"/>
                    </a:lnTo>
                    <a:lnTo>
                      <a:pt x="300" y="1309"/>
                    </a:lnTo>
                    <a:lnTo>
                      <a:pt x="312" y="1302"/>
                    </a:lnTo>
                    <a:lnTo>
                      <a:pt x="319" y="1300"/>
                    </a:lnTo>
                    <a:lnTo>
                      <a:pt x="326" y="1299"/>
                    </a:lnTo>
                    <a:lnTo>
                      <a:pt x="326" y="1299"/>
                    </a:lnTo>
                    <a:lnTo>
                      <a:pt x="329" y="1303"/>
                    </a:lnTo>
                    <a:lnTo>
                      <a:pt x="333" y="1307"/>
                    </a:lnTo>
                    <a:lnTo>
                      <a:pt x="338" y="1309"/>
                    </a:lnTo>
                    <a:lnTo>
                      <a:pt x="344" y="1309"/>
                    </a:lnTo>
                    <a:lnTo>
                      <a:pt x="344" y="1309"/>
                    </a:lnTo>
                    <a:lnTo>
                      <a:pt x="349" y="1309"/>
                    </a:lnTo>
                    <a:lnTo>
                      <a:pt x="354" y="1307"/>
                    </a:lnTo>
                    <a:lnTo>
                      <a:pt x="362" y="1300"/>
                    </a:lnTo>
                    <a:lnTo>
                      <a:pt x="370" y="1294"/>
                    </a:lnTo>
                    <a:lnTo>
                      <a:pt x="373" y="1292"/>
                    </a:lnTo>
                    <a:lnTo>
                      <a:pt x="378" y="1291"/>
                    </a:lnTo>
                    <a:lnTo>
                      <a:pt x="378" y="1291"/>
                    </a:lnTo>
                    <a:lnTo>
                      <a:pt x="385" y="1293"/>
                    </a:lnTo>
                    <a:lnTo>
                      <a:pt x="396" y="1299"/>
                    </a:lnTo>
                    <a:lnTo>
                      <a:pt x="410" y="1306"/>
                    </a:lnTo>
                    <a:lnTo>
                      <a:pt x="425" y="1315"/>
                    </a:lnTo>
                    <a:lnTo>
                      <a:pt x="439" y="1325"/>
                    </a:lnTo>
                    <a:lnTo>
                      <a:pt x="450" y="1334"/>
                    </a:lnTo>
                    <a:lnTo>
                      <a:pt x="460" y="1344"/>
                    </a:lnTo>
                    <a:lnTo>
                      <a:pt x="461" y="1347"/>
                    </a:lnTo>
                    <a:lnTo>
                      <a:pt x="462" y="1351"/>
                    </a:lnTo>
                    <a:lnTo>
                      <a:pt x="462" y="1351"/>
                    </a:lnTo>
                    <a:lnTo>
                      <a:pt x="462" y="1379"/>
                    </a:lnTo>
                    <a:lnTo>
                      <a:pt x="462" y="1379"/>
                    </a:lnTo>
                    <a:lnTo>
                      <a:pt x="463" y="1390"/>
                    </a:lnTo>
                    <a:lnTo>
                      <a:pt x="466" y="1401"/>
                    </a:lnTo>
                    <a:lnTo>
                      <a:pt x="471" y="1415"/>
                    </a:lnTo>
                    <a:lnTo>
                      <a:pt x="477" y="1427"/>
                    </a:lnTo>
                    <a:lnTo>
                      <a:pt x="477" y="1427"/>
                    </a:lnTo>
                    <a:lnTo>
                      <a:pt x="480" y="1432"/>
                    </a:lnTo>
                    <a:lnTo>
                      <a:pt x="484" y="1438"/>
                    </a:lnTo>
                    <a:lnTo>
                      <a:pt x="487" y="1450"/>
                    </a:lnTo>
                    <a:lnTo>
                      <a:pt x="489" y="1461"/>
                    </a:lnTo>
                    <a:lnTo>
                      <a:pt x="492" y="1473"/>
                    </a:lnTo>
                    <a:lnTo>
                      <a:pt x="494" y="1483"/>
                    </a:lnTo>
                    <a:lnTo>
                      <a:pt x="496" y="1493"/>
                    </a:lnTo>
                    <a:lnTo>
                      <a:pt x="502" y="1502"/>
                    </a:lnTo>
                    <a:lnTo>
                      <a:pt x="506" y="1507"/>
                    </a:lnTo>
                    <a:lnTo>
                      <a:pt x="510" y="1512"/>
                    </a:lnTo>
                    <a:lnTo>
                      <a:pt x="510" y="1512"/>
                    </a:lnTo>
                    <a:lnTo>
                      <a:pt x="579" y="1512"/>
                    </a:lnTo>
                    <a:lnTo>
                      <a:pt x="579" y="1512"/>
                    </a:lnTo>
                    <a:lnTo>
                      <a:pt x="579" y="1512"/>
                    </a:lnTo>
                    <a:lnTo>
                      <a:pt x="595" y="1529"/>
                    </a:lnTo>
                    <a:lnTo>
                      <a:pt x="609" y="1545"/>
                    </a:lnTo>
                    <a:lnTo>
                      <a:pt x="624" y="1559"/>
                    </a:lnTo>
                    <a:lnTo>
                      <a:pt x="632" y="1565"/>
                    </a:lnTo>
                    <a:lnTo>
                      <a:pt x="642" y="1570"/>
                    </a:lnTo>
                    <a:lnTo>
                      <a:pt x="642" y="1570"/>
                    </a:lnTo>
                    <a:lnTo>
                      <a:pt x="649" y="1574"/>
                    </a:lnTo>
                    <a:lnTo>
                      <a:pt x="659" y="1577"/>
                    </a:lnTo>
                    <a:lnTo>
                      <a:pt x="677" y="1583"/>
                    </a:lnTo>
                    <a:lnTo>
                      <a:pt x="698" y="1588"/>
                    </a:lnTo>
                    <a:lnTo>
                      <a:pt x="718" y="1591"/>
                    </a:lnTo>
                    <a:lnTo>
                      <a:pt x="758" y="1598"/>
                    </a:lnTo>
                    <a:lnTo>
                      <a:pt x="775" y="1603"/>
                    </a:lnTo>
                    <a:lnTo>
                      <a:pt x="789" y="1607"/>
                    </a:lnTo>
                    <a:lnTo>
                      <a:pt x="789" y="1607"/>
                    </a:lnTo>
                    <a:lnTo>
                      <a:pt x="800" y="1614"/>
                    </a:lnTo>
                    <a:lnTo>
                      <a:pt x="809" y="1621"/>
                    </a:lnTo>
                    <a:lnTo>
                      <a:pt x="817" y="1629"/>
                    </a:lnTo>
                    <a:lnTo>
                      <a:pt x="825" y="1637"/>
                    </a:lnTo>
                    <a:lnTo>
                      <a:pt x="838" y="1656"/>
                    </a:lnTo>
                    <a:lnTo>
                      <a:pt x="851" y="1673"/>
                    </a:lnTo>
                    <a:lnTo>
                      <a:pt x="857" y="1681"/>
                    </a:lnTo>
                    <a:lnTo>
                      <a:pt x="863" y="1689"/>
                    </a:lnTo>
                    <a:lnTo>
                      <a:pt x="871" y="1696"/>
                    </a:lnTo>
                    <a:lnTo>
                      <a:pt x="880" y="1702"/>
                    </a:lnTo>
                    <a:lnTo>
                      <a:pt x="890" y="1706"/>
                    </a:lnTo>
                    <a:lnTo>
                      <a:pt x="900" y="1710"/>
                    </a:lnTo>
                    <a:lnTo>
                      <a:pt x="914" y="1713"/>
                    </a:lnTo>
                    <a:lnTo>
                      <a:pt x="928" y="1713"/>
                    </a:lnTo>
                    <a:lnTo>
                      <a:pt x="928" y="1713"/>
                    </a:lnTo>
                    <a:lnTo>
                      <a:pt x="947" y="1714"/>
                    </a:lnTo>
                    <a:lnTo>
                      <a:pt x="965" y="1718"/>
                    </a:lnTo>
                    <a:lnTo>
                      <a:pt x="983" y="1720"/>
                    </a:lnTo>
                    <a:lnTo>
                      <a:pt x="1001" y="1721"/>
                    </a:lnTo>
                    <a:lnTo>
                      <a:pt x="1001" y="1721"/>
                    </a:lnTo>
                    <a:lnTo>
                      <a:pt x="1010" y="1720"/>
                    </a:lnTo>
                    <a:lnTo>
                      <a:pt x="1016" y="1719"/>
                    </a:lnTo>
                    <a:lnTo>
                      <a:pt x="1022" y="1715"/>
                    </a:lnTo>
                    <a:lnTo>
                      <a:pt x="1028" y="1711"/>
                    </a:lnTo>
                    <a:lnTo>
                      <a:pt x="1034" y="1706"/>
                    </a:lnTo>
                    <a:lnTo>
                      <a:pt x="1038" y="1702"/>
                    </a:lnTo>
                    <a:lnTo>
                      <a:pt x="1048" y="1690"/>
                    </a:lnTo>
                    <a:lnTo>
                      <a:pt x="1056" y="1679"/>
                    </a:lnTo>
                    <a:lnTo>
                      <a:pt x="1065" y="1668"/>
                    </a:lnTo>
                    <a:lnTo>
                      <a:pt x="1071" y="1665"/>
                    </a:lnTo>
                    <a:lnTo>
                      <a:pt x="1076" y="1661"/>
                    </a:lnTo>
                    <a:lnTo>
                      <a:pt x="1083" y="1659"/>
                    </a:lnTo>
                    <a:lnTo>
                      <a:pt x="1090" y="1659"/>
                    </a:lnTo>
                    <a:lnTo>
                      <a:pt x="1090" y="1659"/>
                    </a:lnTo>
                    <a:lnTo>
                      <a:pt x="1095" y="1659"/>
                    </a:lnTo>
                    <a:lnTo>
                      <a:pt x="1099" y="1660"/>
                    </a:lnTo>
                    <a:lnTo>
                      <a:pt x="1103" y="1662"/>
                    </a:lnTo>
                    <a:lnTo>
                      <a:pt x="1107" y="1666"/>
                    </a:lnTo>
                    <a:lnTo>
                      <a:pt x="1114" y="1673"/>
                    </a:lnTo>
                    <a:lnTo>
                      <a:pt x="1120" y="1682"/>
                    </a:lnTo>
                    <a:lnTo>
                      <a:pt x="1132" y="1700"/>
                    </a:lnTo>
                    <a:lnTo>
                      <a:pt x="1136" y="1707"/>
                    </a:lnTo>
                    <a:lnTo>
                      <a:pt x="1142" y="1713"/>
                    </a:lnTo>
                    <a:lnTo>
                      <a:pt x="1142" y="1713"/>
                    </a:lnTo>
                    <a:lnTo>
                      <a:pt x="1145" y="1718"/>
                    </a:lnTo>
                    <a:lnTo>
                      <a:pt x="1149" y="1721"/>
                    </a:lnTo>
                    <a:lnTo>
                      <a:pt x="1152" y="1722"/>
                    </a:lnTo>
                    <a:lnTo>
                      <a:pt x="1156" y="1723"/>
                    </a:lnTo>
                    <a:lnTo>
                      <a:pt x="1163" y="1725"/>
                    </a:lnTo>
                    <a:lnTo>
                      <a:pt x="1170" y="1722"/>
                    </a:lnTo>
                    <a:lnTo>
                      <a:pt x="1184" y="1717"/>
                    </a:lnTo>
                    <a:lnTo>
                      <a:pt x="1193" y="1715"/>
                    </a:lnTo>
                    <a:lnTo>
                      <a:pt x="1196" y="1717"/>
                    </a:lnTo>
                    <a:lnTo>
                      <a:pt x="1201" y="1717"/>
                    </a:lnTo>
                    <a:lnTo>
                      <a:pt x="1201" y="1717"/>
                    </a:lnTo>
                    <a:lnTo>
                      <a:pt x="1207" y="1721"/>
                    </a:lnTo>
                    <a:lnTo>
                      <a:pt x="1213" y="1727"/>
                    </a:lnTo>
                    <a:lnTo>
                      <a:pt x="1217" y="1733"/>
                    </a:lnTo>
                    <a:lnTo>
                      <a:pt x="1220" y="1740"/>
                    </a:lnTo>
                    <a:lnTo>
                      <a:pt x="1225" y="1751"/>
                    </a:lnTo>
                    <a:lnTo>
                      <a:pt x="1228" y="1757"/>
                    </a:lnTo>
                    <a:lnTo>
                      <a:pt x="1234" y="1761"/>
                    </a:lnTo>
                    <a:lnTo>
                      <a:pt x="1234" y="1761"/>
                    </a:lnTo>
                    <a:lnTo>
                      <a:pt x="1240" y="1765"/>
                    </a:lnTo>
                    <a:lnTo>
                      <a:pt x="1247" y="1768"/>
                    </a:lnTo>
                    <a:lnTo>
                      <a:pt x="1252" y="1769"/>
                    </a:lnTo>
                    <a:lnTo>
                      <a:pt x="1259" y="1769"/>
                    </a:lnTo>
                    <a:lnTo>
                      <a:pt x="1272" y="1769"/>
                    </a:lnTo>
                    <a:lnTo>
                      <a:pt x="1278" y="1771"/>
                    </a:lnTo>
                    <a:lnTo>
                      <a:pt x="1285" y="1772"/>
                    </a:lnTo>
                    <a:lnTo>
                      <a:pt x="1285" y="1772"/>
                    </a:lnTo>
                    <a:lnTo>
                      <a:pt x="1291" y="1775"/>
                    </a:lnTo>
                    <a:lnTo>
                      <a:pt x="1297" y="1780"/>
                    </a:lnTo>
                    <a:lnTo>
                      <a:pt x="1306" y="1789"/>
                    </a:lnTo>
                    <a:lnTo>
                      <a:pt x="1317" y="1798"/>
                    </a:lnTo>
                    <a:lnTo>
                      <a:pt x="1323" y="1802"/>
                    </a:lnTo>
                    <a:lnTo>
                      <a:pt x="1328" y="1805"/>
                    </a:lnTo>
                    <a:lnTo>
                      <a:pt x="1328" y="1805"/>
                    </a:lnTo>
                    <a:lnTo>
                      <a:pt x="1328" y="1805"/>
                    </a:lnTo>
                    <a:lnTo>
                      <a:pt x="1328" y="180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8" name="Freeform 134"/>
              <p:cNvSpPr>
                <a:spLocks/>
              </p:cNvSpPr>
              <p:nvPr/>
            </p:nvSpPr>
            <p:spPr bwMode="auto">
              <a:xfrm>
                <a:off x="6660370" y="4344056"/>
                <a:ext cx="781471" cy="440446"/>
              </a:xfrm>
              <a:custGeom>
                <a:avLst/>
                <a:gdLst/>
                <a:ahLst/>
                <a:cxnLst>
                  <a:cxn ang="0">
                    <a:pos x="1175" y="663"/>
                  </a:cxn>
                  <a:cxn ang="0">
                    <a:pos x="1042" y="755"/>
                  </a:cxn>
                  <a:cxn ang="0">
                    <a:pos x="958" y="779"/>
                  </a:cxn>
                  <a:cxn ang="0">
                    <a:pos x="664" y="642"/>
                  </a:cxn>
                  <a:cxn ang="0">
                    <a:pos x="508" y="528"/>
                  </a:cxn>
                  <a:cxn ang="0">
                    <a:pos x="453" y="501"/>
                  </a:cxn>
                  <a:cxn ang="0">
                    <a:pos x="337" y="524"/>
                  </a:cxn>
                  <a:cxn ang="0">
                    <a:pos x="217" y="519"/>
                  </a:cxn>
                  <a:cxn ang="0">
                    <a:pos x="171" y="494"/>
                  </a:cxn>
                  <a:cxn ang="0">
                    <a:pos x="116" y="508"/>
                  </a:cxn>
                  <a:cxn ang="0">
                    <a:pos x="85" y="451"/>
                  </a:cxn>
                  <a:cxn ang="0">
                    <a:pos x="16" y="357"/>
                  </a:cxn>
                  <a:cxn ang="0">
                    <a:pos x="9" y="290"/>
                  </a:cxn>
                  <a:cxn ang="0">
                    <a:pos x="37" y="282"/>
                  </a:cxn>
                  <a:cxn ang="0">
                    <a:pos x="67" y="236"/>
                  </a:cxn>
                  <a:cxn ang="0">
                    <a:pos x="45" y="188"/>
                  </a:cxn>
                  <a:cxn ang="0">
                    <a:pos x="85" y="142"/>
                  </a:cxn>
                  <a:cxn ang="0">
                    <a:pos x="162" y="80"/>
                  </a:cxn>
                  <a:cxn ang="0">
                    <a:pos x="164" y="6"/>
                  </a:cxn>
                  <a:cxn ang="0">
                    <a:pos x="205" y="42"/>
                  </a:cxn>
                  <a:cxn ang="0">
                    <a:pos x="263" y="124"/>
                  </a:cxn>
                  <a:cxn ang="0">
                    <a:pos x="256" y="205"/>
                  </a:cxn>
                  <a:cxn ang="0">
                    <a:pos x="195" y="200"/>
                  </a:cxn>
                  <a:cxn ang="0">
                    <a:pos x="140" y="200"/>
                  </a:cxn>
                  <a:cxn ang="0">
                    <a:pos x="117" y="230"/>
                  </a:cxn>
                  <a:cxn ang="0">
                    <a:pos x="129" y="326"/>
                  </a:cxn>
                  <a:cxn ang="0">
                    <a:pos x="183" y="374"/>
                  </a:cxn>
                  <a:cxn ang="0">
                    <a:pos x="230" y="330"/>
                  </a:cxn>
                  <a:cxn ang="0">
                    <a:pos x="316" y="288"/>
                  </a:cxn>
                  <a:cxn ang="0">
                    <a:pos x="450" y="296"/>
                  </a:cxn>
                  <a:cxn ang="0">
                    <a:pos x="549" y="320"/>
                  </a:cxn>
                  <a:cxn ang="0">
                    <a:pos x="577" y="325"/>
                  </a:cxn>
                  <a:cxn ang="0">
                    <a:pos x="676" y="291"/>
                  </a:cxn>
                  <a:cxn ang="0">
                    <a:pos x="686" y="310"/>
                  </a:cxn>
                  <a:cxn ang="0">
                    <a:pos x="633" y="345"/>
                  </a:cxn>
                  <a:cxn ang="0">
                    <a:pos x="594" y="364"/>
                  </a:cxn>
                  <a:cxn ang="0">
                    <a:pos x="629" y="393"/>
                  </a:cxn>
                  <a:cxn ang="0">
                    <a:pos x="667" y="418"/>
                  </a:cxn>
                  <a:cxn ang="0">
                    <a:pos x="709" y="408"/>
                  </a:cxn>
                  <a:cxn ang="0">
                    <a:pos x="809" y="433"/>
                  </a:cxn>
                  <a:cxn ang="0">
                    <a:pos x="933" y="418"/>
                  </a:cxn>
                  <a:cxn ang="0">
                    <a:pos x="936" y="459"/>
                  </a:cxn>
                  <a:cxn ang="0">
                    <a:pos x="901" y="496"/>
                  </a:cxn>
                  <a:cxn ang="0">
                    <a:pos x="910" y="543"/>
                  </a:cxn>
                  <a:cxn ang="0">
                    <a:pos x="946" y="519"/>
                  </a:cxn>
                  <a:cxn ang="0">
                    <a:pos x="957" y="478"/>
                  </a:cxn>
                  <a:cxn ang="0">
                    <a:pos x="1017" y="485"/>
                  </a:cxn>
                  <a:cxn ang="0">
                    <a:pos x="1023" y="421"/>
                  </a:cxn>
                  <a:cxn ang="0">
                    <a:pos x="1017" y="365"/>
                  </a:cxn>
                  <a:cxn ang="0">
                    <a:pos x="1060" y="344"/>
                  </a:cxn>
                  <a:cxn ang="0">
                    <a:pos x="1110" y="380"/>
                  </a:cxn>
                  <a:cxn ang="0">
                    <a:pos x="1230" y="460"/>
                  </a:cxn>
                  <a:cxn ang="0">
                    <a:pos x="1241" y="513"/>
                  </a:cxn>
                  <a:cxn ang="0">
                    <a:pos x="1213" y="566"/>
                  </a:cxn>
                  <a:cxn ang="0">
                    <a:pos x="1241" y="631"/>
                  </a:cxn>
                  <a:cxn ang="0">
                    <a:pos x="1237" y="649"/>
                  </a:cxn>
                </a:cxnLst>
                <a:rect l="0" t="0" r="r" b="b"/>
                <a:pathLst>
                  <a:path w="1252" h="779">
                    <a:moveTo>
                      <a:pt x="1237" y="649"/>
                    </a:moveTo>
                    <a:lnTo>
                      <a:pt x="1237" y="649"/>
                    </a:lnTo>
                    <a:lnTo>
                      <a:pt x="1225" y="650"/>
                    </a:lnTo>
                    <a:lnTo>
                      <a:pt x="1215" y="651"/>
                    </a:lnTo>
                    <a:lnTo>
                      <a:pt x="1205" y="654"/>
                    </a:lnTo>
                    <a:lnTo>
                      <a:pt x="1194" y="656"/>
                    </a:lnTo>
                    <a:lnTo>
                      <a:pt x="1175" y="663"/>
                    </a:lnTo>
                    <a:lnTo>
                      <a:pt x="1156" y="672"/>
                    </a:lnTo>
                    <a:lnTo>
                      <a:pt x="1139" y="683"/>
                    </a:lnTo>
                    <a:lnTo>
                      <a:pt x="1123" y="694"/>
                    </a:lnTo>
                    <a:lnTo>
                      <a:pt x="1091" y="719"/>
                    </a:lnTo>
                    <a:lnTo>
                      <a:pt x="1075" y="732"/>
                    </a:lnTo>
                    <a:lnTo>
                      <a:pt x="1060" y="744"/>
                    </a:lnTo>
                    <a:lnTo>
                      <a:pt x="1042" y="755"/>
                    </a:lnTo>
                    <a:lnTo>
                      <a:pt x="1026" y="764"/>
                    </a:lnTo>
                    <a:lnTo>
                      <a:pt x="1008" y="771"/>
                    </a:lnTo>
                    <a:lnTo>
                      <a:pt x="999" y="775"/>
                    </a:lnTo>
                    <a:lnTo>
                      <a:pt x="989" y="777"/>
                    </a:lnTo>
                    <a:lnTo>
                      <a:pt x="979" y="778"/>
                    </a:lnTo>
                    <a:lnTo>
                      <a:pt x="969" y="779"/>
                    </a:lnTo>
                    <a:lnTo>
                      <a:pt x="958" y="779"/>
                    </a:lnTo>
                    <a:lnTo>
                      <a:pt x="948" y="778"/>
                    </a:lnTo>
                    <a:lnTo>
                      <a:pt x="948" y="778"/>
                    </a:lnTo>
                    <a:lnTo>
                      <a:pt x="928" y="770"/>
                    </a:lnTo>
                    <a:lnTo>
                      <a:pt x="893" y="754"/>
                    </a:lnTo>
                    <a:lnTo>
                      <a:pt x="785" y="702"/>
                    </a:lnTo>
                    <a:lnTo>
                      <a:pt x="724" y="672"/>
                    </a:lnTo>
                    <a:lnTo>
                      <a:pt x="664" y="642"/>
                    </a:lnTo>
                    <a:lnTo>
                      <a:pt x="611" y="615"/>
                    </a:lnTo>
                    <a:lnTo>
                      <a:pt x="569" y="591"/>
                    </a:lnTo>
                    <a:lnTo>
                      <a:pt x="569" y="591"/>
                    </a:lnTo>
                    <a:lnTo>
                      <a:pt x="560" y="585"/>
                    </a:lnTo>
                    <a:lnTo>
                      <a:pt x="552" y="578"/>
                    </a:lnTo>
                    <a:lnTo>
                      <a:pt x="537" y="562"/>
                    </a:lnTo>
                    <a:lnTo>
                      <a:pt x="508" y="528"/>
                    </a:lnTo>
                    <a:lnTo>
                      <a:pt x="501" y="521"/>
                    </a:lnTo>
                    <a:lnTo>
                      <a:pt x="493" y="515"/>
                    </a:lnTo>
                    <a:lnTo>
                      <a:pt x="487" y="509"/>
                    </a:lnTo>
                    <a:lnTo>
                      <a:pt x="478" y="504"/>
                    </a:lnTo>
                    <a:lnTo>
                      <a:pt x="470" y="502"/>
                    </a:lnTo>
                    <a:lnTo>
                      <a:pt x="462" y="500"/>
                    </a:lnTo>
                    <a:lnTo>
                      <a:pt x="453" y="501"/>
                    </a:lnTo>
                    <a:lnTo>
                      <a:pt x="444" y="503"/>
                    </a:lnTo>
                    <a:lnTo>
                      <a:pt x="444" y="503"/>
                    </a:lnTo>
                    <a:lnTo>
                      <a:pt x="423" y="510"/>
                    </a:lnTo>
                    <a:lnTo>
                      <a:pt x="403" y="516"/>
                    </a:lnTo>
                    <a:lnTo>
                      <a:pt x="382" y="519"/>
                    </a:lnTo>
                    <a:lnTo>
                      <a:pt x="360" y="521"/>
                    </a:lnTo>
                    <a:lnTo>
                      <a:pt x="337" y="524"/>
                    </a:lnTo>
                    <a:lnTo>
                      <a:pt x="314" y="524"/>
                    </a:lnTo>
                    <a:lnTo>
                      <a:pt x="264" y="525"/>
                    </a:lnTo>
                    <a:lnTo>
                      <a:pt x="264" y="525"/>
                    </a:lnTo>
                    <a:lnTo>
                      <a:pt x="251" y="524"/>
                    </a:lnTo>
                    <a:lnTo>
                      <a:pt x="239" y="524"/>
                    </a:lnTo>
                    <a:lnTo>
                      <a:pt x="228" y="521"/>
                    </a:lnTo>
                    <a:lnTo>
                      <a:pt x="217" y="519"/>
                    </a:lnTo>
                    <a:lnTo>
                      <a:pt x="208" y="515"/>
                    </a:lnTo>
                    <a:lnTo>
                      <a:pt x="200" y="509"/>
                    </a:lnTo>
                    <a:lnTo>
                      <a:pt x="193" y="502"/>
                    </a:lnTo>
                    <a:lnTo>
                      <a:pt x="187" y="492"/>
                    </a:lnTo>
                    <a:lnTo>
                      <a:pt x="187" y="492"/>
                    </a:lnTo>
                    <a:lnTo>
                      <a:pt x="179" y="493"/>
                    </a:lnTo>
                    <a:lnTo>
                      <a:pt x="171" y="494"/>
                    </a:lnTo>
                    <a:lnTo>
                      <a:pt x="156" y="501"/>
                    </a:lnTo>
                    <a:lnTo>
                      <a:pt x="140" y="507"/>
                    </a:lnTo>
                    <a:lnTo>
                      <a:pt x="133" y="509"/>
                    </a:lnTo>
                    <a:lnTo>
                      <a:pt x="125" y="510"/>
                    </a:lnTo>
                    <a:lnTo>
                      <a:pt x="125" y="510"/>
                    </a:lnTo>
                    <a:lnTo>
                      <a:pt x="121" y="509"/>
                    </a:lnTo>
                    <a:lnTo>
                      <a:pt x="116" y="508"/>
                    </a:lnTo>
                    <a:lnTo>
                      <a:pt x="113" y="507"/>
                    </a:lnTo>
                    <a:lnTo>
                      <a:pt x="109" y="504"/>
                    </a:lnTo>
                    <a:lnTo>
                      <a:pt x="103" y="497"/>
                    </a:lnTo>
                    <a:lnTo>
                      <a:pt x="99" y="489"/>
                    </a:lnTo>
                    <a:lnTo>
                      <a:pt x="92" y="470"/>
                    </a:lnTo>
                    <a:lnTo>
                      <a:pt x="88" y="459"/>
                    </a:lnTo>
                    <a:lnTo>
                      <a:pt x="85" y="451"/>
                    </a:lnTo>
                    <a:lnTo>
                      <a:pt x="85" y="451"/>
                    </a:lnTo>
                    <a:lnTo>
                      <a:pt x="80" y="441"/>
                    </a:lnTo>
                    <a:lnTo>
                      <a:pt x="75" y="432"/>
                    </a:lnTo>
                    <a:lnTo>
                      <a:pt x="62" y="414"/>
                    </a:lnTo>
                    <a:lnTo>
                      <a:pt x="35" y="383"/>
                    </a:lnTo>
                    <a:lnTo>
                      <a:pt x="22" y="366"/>
                    </a:lnTo>
                    <a:lnTo>
                      <a:pt x="16" y="357"/>
                    </a:lnTo>
                    <a:lnTo>
                      <a:pt x="11" y="348"/>
                    </a:lnTo>
                    <a:lnTo>
                      <a:pt x="7" y="336"/>
                    </a:lnTo>
                    <a:lnTo>
                      <a:pt x="3" y="325"/>
                    </a:lnTo>
                    <a:lnTo>
                      <a:pt x="1" y="311"/>
                    </a:lnTo>
                    <a:lnTo>
                      <a:pt x="0" y="297"/>
                    </a:lnTo>
                    <a:lnTo>
                      <a:pt x="0" y="297"/>
                    </a:lnTo>
                    <a:lnTo>
                      <a:pt x="9" y="290"/>
                    </a:lnTo>
                    <a:lnTo>
                      <a:pt x="16" y="286"/>
                    </a:lnTo>
                    <a:lnTo>
                      <a:pt x="23" y="283"/>
                    </a:lnTo>
                    <a:lnTo>
                      <a:pt x="27" y="282"/>
                    </a:lnTo>
                    <a:lnTo>
                      <a:pt x="34" y="283"/>
                    </a:lnTo>
                    <a:lnTo>
                      <a:pt x="37" y="283"/>
                    </a:lnTo>
                    <a:lnTo>
                      <a:pt x="37" y="282"/>
                    </a:lnTo>
                    <a:lnTo>
                      <a:pt x="37" y="282"/>
                    </a:lnTo>
                    <a:lnTo>
                      <a:pt x="52" y="271"/>
                    </a:lnTo>
                    <a:lnTo>
                      <a:pt x="61" y="261"/>
                    </a:lnTo>
                    <a:lnTo>
                      <a:pt x="64" y="257"/>
                    </a:lnTo>
                    <a:lnTo>
                      <a:pt x="67" y="252"/>
                    </a:lnTo>
                    <a:lnTo>
                      <a:pt x="68" y="248"/>
                    </a:lnTo>
                    <a:lnTo>
                      <a:pt x="68" y="243"/>
                    </a:lnTo>
                    <a:lnTo>
                      <a:pt x="67" y="236"/>
                    </a:lnTo>
                    <a:lnTo>
                      <a:pt x="64" y="228"/>
                    </a:lnTo>
                    <a:lnTo>
                      <a:pt x="60" y="221"/>
                    </a:lnTo>
                    <a:lnTo>
                      <a:pt x="55" y="214"/>
                    </a:lnTo>
                    <a:lnTo>
                      <a:pt x="50" y="206"/>
                    </a:lnTo>
                    <a:lnTo>
                      <a:pt x="47" y="199"/>
                    </a:lnTo>
                    <a:lnTo>
                      <a:pt x="45" y="191"/>
                    </a:lnTo>
                    <a:lnTo>
                      <a:pt x="45" y="188"/>
                    </a:lnTo>
                    <a:lnTo>
                      <a:pt x="45" y="183"/>
                    </a:lnTo>
                    <a:lnTo>
                      <a:pt x="46" y="179"/>
                    </a:lnTo>
                    <a:lnTo>
                      <a:pt x="48" y="174"/>
                    </a:lnTo>
                    <a:lnTo>
                      <a:pt x="52" y="169"/>
                    </a:lnTo>
                    <a:lnTo>
                      <a:pt x="55" y="165"/>
                    </a:lnTo>
                    <a:lnTo>
                      <a:pt x="68" y="154"/>
                    </a:lnTo>
                    <a:lnTo>
                      <a:pt x="85" y="142"/>
                    </a:lnTo>
                    <a:lnTo>
                      <a:pt x="85" y="142"/>
                    </a:lnTo>
                    <a:lnTo>
                      <a:pt x="119" y="120"/>
                    </a:lnTo>
                    <a:lnTo>
                      <a:pt x="132" y="111"/>
                    </a:lnTo>
                    <a:lnTo>
                      <a:pt x="142" y="101"/>
                    </a:lnTo>
                    <a:lnTo>
                      <a:pt x="151" y="95"/>
                    </a:lnTo>
                    <a:lnTo>
                      <a:pt x="157" y="86"/>
                    </a:lnTo>
                    <a:lnTo>
                      <a:pt x="162" y="80"/>
                    </a:lnTo>
                    <a:lnTo>
                      <a:pt x="164" y="73"/>
                    </a:lnTo>
                    <a:lnTo>
                      <a:pt x="167" y="66"/>
                    </a:lnTo>
                    <a:lnTo>
                      <a:pt x="167" y="59"/>
                    </a:lnTo>
                    <a:lnTo>
                      <a:pt x="167" y="45"/>
                    </a:lnTo>
                    <a:lnTo>
                      <a:pt x="165" y="28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65" y="2"/>
                    </a:lnTo>
                    <a:lnTo>
                      <a:pt x="167" y="0"/>
                    </a:lnTo>
                    <a:lnTo>
                      <a:pt x="169" y="0"/>
                    </a:lnTo>
                    <a:lnTo>
                      <a:pt x="172" y="2"/>
                    </a:lnTo>
                    <a:lnTo>
                      <a:pt x="180" y="12"/>
                    </a:lnTo>
                    <a:lnTo>
                      <a:pt x="191" y="26"/>
                    </a:lnTo>
                    <a:lnTo>
                      <a:pt x="205" y="42"/>
                    </a:lnTo>
                    <a:lnTo>
                      <a:pt x="220" y="59"/>
                    </a:lnTo>
                    <a:lnTo>
                      <a:pt x="236" y="75"/>
                    </a:lnTo>
                    <a:lnTo>
                      <a:pt x="244" y="82"/>
                    </a:lnTo>
                    <a:lnTo>
                      <a:pt x="253" y="88"/>
                    </a:lnTo>
                    <a:lnTo>
                      <a:pt x="253" y="88"/>
                    </a:lnTo>
                    <a:lnTo>
                      <a:pt x="259" y="104"/>
                    </a:lnTo>
                    <a:lnTo>
                      <a:pt x="263" y="124"/>
                    </a:lnTo>
                    <a:lnTo>
                      <a:pt x="266" y="147"/>
                    </a:lnTo>
                    <a:lnTo>
                      <a:pt x="267" y="159"/>
                    </a:lnTo>
                    <a:lnTo>
                      <a:pt x="267" y="170"/>
                    </a:lnTo>
                    <a:lnTo>
                      <a:pt x="266" y="181"/>
                    </a:lnTo>
                    <a:lnTo>
                      <a:pt x="263" y="190"/>
                    </a:lnTo>
                    <a:lnTo>
                      <a:pt x="261" y="199"/>
                    </a:lnTo>
                    <a:lnTo>
                      <a:pt x="256" y="205"/>
                    </a:lnTo>
                    <a:lnTo>
                      <a:pt x="252" y="211"/>
                    </a:lnTo>
                    <a:lnTo>
                      <a:pt x="245" y="213"/>
                    </a:lnTo>
                    <a:lnTo>
                      <a:pt x="237" y="214"/>
                    </a:lnTo>
                    <a:lnTo>
                      <a:pt x="228" y="212"/>
                    </a:lnTo>
                    <a:lnTo>
                      <a:pt x="228" y="212"/>
                    </a:lnTo>
                    <a:lnTo>
                      <a:pt x="210" y="205"/>
                    </a:lnTo>
                    <a:lnTo>
                      <a:pt x="195" y="200"/>
                    </a:lnTo>
                    <a:lnTo>
                      <a:pt x="183" y="197"/>
                    </a:lnTo>
                    <a:lnTo>
                      <a:pt x="172" y="195"/>
                    </a:lnTo>
                    <a:lnTo>
                      <a:pt x="163" y="195"/>
                    </a:lnTo>
                    <a:lnTo>
                      <a:pt x="155" y="195"/>
                    </a:lnTo>
                    <a:lnTo>
                      <a:pt x="149" y="196"/>
                    </a:lnTo>
                    <a:lnTo>
                      <a:pt x="145" y="198"/>
                    </a:lnTo>
                    <a:lnTo>
                      <a:pt x="140" y="200"/>
                    </a:lnTo>
                    <a:lnTo>
                      <a:pt x="137" y="204"/>
                    </a:lnTo>
                    <a:lnTo>
                      <a:pt x="130" y="210"/>
                    </a:lnTo>
                    <a:lnTo>
                      <a:pt x="123" y="215"/>
                    </a:lnTo>
                    <a:lnTo>
                      <a:pt x="118" y="218"/>
                    </a:lnTo>
                    <a:lnTo>
                      <a:pt x="114" y="220"/>
                    </a:lnTo>
                    <a:lnTo>
                      <a:pt x="114" y="220"/>
                    </a:lnTo>
                    <a:lnTo>
                      <a:pt x="117" y="230"/>
                    </a:lnTo>
                    <a:lnTo>
                      <a:pt x="122" y="241"/>
                    </a:lnTo>
                    <a:lnTo>
                      <a:pt x="125" y="256"/>
                    </a:lnTo>
                    <a:lnTo>
                      <a:pt x="129" y="272"/>
                    </a:lnTo>
                    <a:lnTo>
                      <a:pt x="131" y="290"/>
                    </a:lnTo>
                    <a:lnTo>
                      <a:pt x="131" y="309"/>
                    </a:lnTo>
                    <a:lnTo>
                      <a:pt x="130" y="318"/>
                    </a:lnTo>
                    <a:lnTo>
                      <a:pt x="129" y="326"/>
                    </a:lnTo>
                    <a:lnTo>
                      <a:pt x="129" y="326"/>
                    </a:lnTo>
                    <a:lnTo>
                      <a:pt x="138" y="334"/>
                    </a:lnTo>
                    <a:lnTo>
                      <a:pt x="147" y="344"/>
                    </a:lnTo>
                    <a:lnTo>
                      <a:pt x="165" y="363"/>
                    </a:lnTo>
                    <a:lnTo>
                      <a:pt x="175" y="370"/>
                    </a:lnTo>
                    <a:lnTo>
                      <a:pt x="179" y="372"/>
                    </a:lnTo>
                    <a:lnTo>
                      <a:pt x="183" y="374"/>
                    </a:lnTo>
                    <a:lnTo>
                      <a:pt x="187" y="374"/>
                    </a:lnTo>
                    <a:lnTo>
                      <a:pt x="191" y="373"/>
                    </a:lnTo>
                    <a:lnTo>
                      <a:pt x="194" y="371"/>
                    </a:lnTo>
                    <a:lnTo>
                      <a:pt x="198" y="367"/>
                    </a:lnTo>
                    <a:lnTo>
                      <a:pt x="198" y="367"/>
                    </a:lnTo>
                    <a:lnTo>
                      <a:pt x="214" y="347"/>
                    </a:lnTo>
                    <a:lnTo>
                      <a:pt x="230" y="330"/>
                    </a:lnTo>
                    <a:lnTo>
                      <a:pt x="244" y="317"/>
                    </a:lnTo>
                    <a:lnTo>
                      <a:pt x="256" y="306"/>
                    </a:lnTo>
                    <a:lnTo>
                      <a:pt x="269" y="298"/>
                    </a:lnTo>
                    <a:lnTo>
                      <a:pt x="282" y="294"/>
                    </a:lnTo>
                    <a:lnTo>
                      <a:pt x="293" y="290"/>
                    </a:lnTo>
                    <a:lnTo>
                      <a:pt x="305" y="288"/>
                    </a:lnTo>
                    <a:lnTo>
                      <a:pt x="316" y="288"/>
                    </a:lnTo>
                    <a:lnTo>
                      <a:pt x="329" y="288"/>
                    </a:lnTo>
                    <a:lnTo>
                      <a:pt x="355" y="291"/>
                    </a:lnTo>
                    <a:lnTo>
                      <a:pt x="386" y="295"/>
                    </a:lnTo>
                    <a:lnTo>
                      <a:pt x="404" y="296"/>
                    </a:lnTo>
                    <a:lnTo>
                      <a:pt x="422" y="297"/>
                    </a:lnTo>
                    <a:lnTo>
                      <a:pt x="422" y="297"/>
                    </a:lnTo>
                    <a:lnTo>
                      <a:pt x="450" y="296"/>
                    </a:lnTo>
                    <a:lnTo>
                      <a:pt x="482" y="295"/>
                    </a:lnTo>
                    <a:lnTo>
                      <a:pt x="513" y="292"/>
                    </a:lnTo>
                    <a:lnTo>
                      <a:pt x="536" y="289"/>
                    </a:lnTo>
                    <a:lnTo>
                      <a:pt x="536" y="289"/>
                    </a:lnTo>
                    <a:lnTo>
                      <a:pt x="541" y="302"/>
                    </a:lnTo>
                    <a:lnTo>
                      <a:pt x="544" y="312"/>
                    </a:lnTo>
                    <a:lnTo>
                      <a:pt x="549" y="320"/>
                    </a:lnTo>
                    <a:lnTo>
                      <a:pt x="553" y="326"/>
                    </a:lnTo>
                    <a:lnTo>
                      <a:pt x="558" y="329"/>
                    </a:lnTo>
                    <a:lnTo>
                      <a:pt x="561" y="332"/>
                    </a:lnTo>
                    <a:lnTo>
                      <a:pt x="566" y="332"/>
                    </a:lnTo>
                    <a:lnTo>
                      <a:pt x="569" y="330"/>
                    </a:lnTo>
                    <a:lnTo>
                      <a:pt x="574" y="328"/>
                    </a:lnTo>
                    <a:lnTo>
                      <a:pt x="577" y="325"/>
                    </a:lnTo>
                    <a:lnTo>
                      <a:pt x="585" y="315"/>
                    </a:lnTo>
                    <a:lnTo>
                      <a:pt x="592" y="303"/>
                    </a:lnTo>
                    <a:lnTo>
                      <a:pt x="598" y="289"/>
                    </a:lnTo>
                    <a:lnTo>
                      <a:pt x="598" y="289"/>
                    </a:lnTo>
                    <a:lnTo>
                      <a:pt x="657" y="289"/>
                    </a:lnTo>
                    <a:lnTo>
                      <a:pt x="657" y="289"/>
                    </a:lnTo>
                    <a:lnTo>
                      <a:pt x="676" y="291"/>
                    </a:lnTo>
                    <a:lnTo>
                      <a:pt x="689" y="294"/>
                    </a:lnTo>
                    <a:lnTo>
                      <a:pt x="698" y="296"/>
                    </a:lnTo>
                    <a:lnTo>
                      <a:pt x="702" y="298"/>
                    </a:lnTo>
                    <a:lnTo>
                      <a:pt x="702" y="299"/>
                    </a:lnTo>
                    <a:lnTo>
                      <a:pt x="702" y="301"/>
                    </a:lnTo>
                    <a:lnTo>
                      <a:pt x="698" y="303"/>
                    </a:lnTo>
                    <a:lnTo>
                      <a:pt x="686" y="310"/>
                    </a:lnTo>
                    <a:lnTo>
                      <a:pt x="667" y="318"/>
                    </a:lnTo>
                    <a:lnTo>
                      <a:pt x="658" y="322"/>
                    </a:lnTo>
                    <a:lnTo>
                      <a:pt x="649" y="327"/>
                    </a:lnTo>
                    <a:lnTo>
                      <a:pt x="642" y="333"/>
                    </a:lnTo>
                    <a:lnTo>
                      <a:pt x="635" y="339"/>
                    </a:lnTo>
                    <a:lnTo>
                      <a:pt x="634" y="342"/>
                    </a:lnTo>
                    <a:lnTo>
                      <a:pt x="633" y="345"/>
                    </a:lnTo>
                    <a:lnTo>
                      <a:pt x="632" y="349"/>
                    </a:lnTo>
                    <a:lnTo>
                      <a:pt x="632" y="352"/>
                    </a:lnTo>
                    <a:lnTo>
                      <a:pt x="632" y="352"/>
                    </a:lnTo>
                    <a:lnTo>
                      <a:pt x="610" y="357"/>
                    </a:lnTo>
                    <a:lnTo>
                      <a:pt x="603" y="359"/>
                    </a:lnTo>
                    <a:lnTo>
                      <a:pt x="597" y="362"/>
                    </a:lnTo>
                    <a:lnTo>
                      <a:pt x="594" y="364"/>
                    </a:lnTo>
                    <a:lnTo>
                      <a:pt x="591" y="367"/>
                    </a:lnTo>
                    <a:lnTo>
                      <a:pt x="591" y="370"/>
                    </a:lnTo>
                    <a:lnTo>
                      <a:pt x="592" y="373"/>
                    </a:lnTo>
                    <a:lnTo>
                      <a:pt x="596" y="376"/>
                    </a:lnTo>
                    <a:lnTo>
                      <a:pt x="600" y="379"/>
                    </a:lnTo>
                    <a:lnTo>
                      <a:pt x="612" y="386"/>
                    </a:lnTo>
                    <a:lnTo>
                      <a:pt x="629" y="393"/>
                    </a:lnTo>
                    <a:lnTo>
                      <a:pt x="650" y="399"/>
                    </a:lnTo>
                    <a:lnTo>
                      <a:pt x="650" y="399"/>
                    </a:lnTo>
                    <a:lnTo>
                      <a:pt x="653" y="402"/>
                    </a:lnTo>
                    <a:lnTo>
                      <a:pt x="657" y="404"/>
                    </a:lnTo>
                    <a:lnTo>
                      <a:pt x="661" y="410"/>
                    </a:lnTo>
                    <a:lnTo>
                      <a:pt x="665" y="416"/>
                    </a:lnTo>
                    <a:lnTo>
                      <a:pt x="667" y="418"/>
                    </a:lnTo>
                    <a:lnTo>
                      <a:pt x="669" y="420"/>
                    </a:lnTo>
                    <a:lnTo>
                      <a:pt x="674" y="421"/>
                    </a:lnTo>
                    <a:lnTo>
                      <a:pt x="678" y="421"/>
                    </a:lnTo>
                    <a:lnTo>
                      <a:pt x="683" y="420"/>
                    </a:lnTo>
                    <a:lnTo>
                      <a:pt x="690" y="418"/>
                    </a:lnTo>
                    <a:lnTo>
                      <a:pt x="698" y="413"/>
                    </a:lnTo>
                    <a:lnTo>
                      <a:pt x="709" y="408"/>
                    </a:lnTo>
                    <a:lnTo>
                      <a:pt x="735" y="389"/>
                    </a:lnTo>
                    <a:lnTo>
                      <a:pt x="735" y="389"/>
                    </a:lnTo>
                    <a:lnTo>
                      <a:pt x="758" y="408"/>
                    </a:lnTo>
                    <a:lnTo>
                      <a:pt x="780" y="420"/>
                    </a:lnTo>
                    <a:lnTo>
                      <a:pt x="789" y="426"/>
                    </a:lnTo>
                    <a:lnTo>
                      <a:pt x="798" y="431"/>
                    </a:lnTo>
                    <a:lnTo>
                      <a:pt x="809" y="433"/>
                    </a:lnTo>
                    <a:lnTo>
                      <a:pt x="819" y="435"/>
                    </a:lnTo>
                    <a:lnTo>
                      <a:pt x="829" y="436"/>
                    </a:lnTo>
                    <a:lnTo>
                      <a:pt x="840" y="436"/>
                    </a:lnTo>
                    <a:lnTo>
                      <a:pt x="852" y="435"/>
                    </a:lnTo>
                    <a:lnTo>
                      <a:pt x="865" y="434"/>
                    </a:lnTo>
                    <a:lnTo>
                      <a:pt x="895" y="427"/>
                    </a:lnTo>
                    <a:lnTo>
                      <a:pt x="933" y="418"/>
                    </a:lnTo>
                    <a:lnTo>
                      <a:pt x="933" y="418"/>
                    </a:lnTo>
                    <a:lnTo>
                      <a:pt x="938" y="428"/>
                    </a:lnTo>
                    <a:lnTo>
                      <a:pt x="941" y="436"/>
                    </a:lnTo>
                    <a:lnTo>
                      <a:pt x="942" y="443"/>
                    </a:lnTo>
                    <a:lnTo>
                      <a:pt x="941" y="449"/>
                    </a:lnTo>
                    <a:lnTo>
                      <a:pt x="940" y="455"/>
                    </a:lnTo>
                    <a:lnTo>
                      <a:pt x="936" y="459"/>
                    </a:lnTo>
                    <a:lnTo>
                      <a:pt x="933" y="464"/>
                    </a:lnTo>
                    <a:lnTo>
                      <a:pt x="928" y="467"/>
                    </a:lnTo>
                    <a:lnTo>
                      <a:pt x="919" y="474"/>
                    </a:lnTo>
                    <a:lnTo>
                      <a:pt x="910" y="481"/>
                    </a:lnTo>
                    <a:lnTo>
                      <a:pt x="905" y="486"/>
                    </a:lnTo>
                    <a:lnTo>
                      <a:pt x="903" y="490"/>
                    </a:lnTo>
                    <a:lnTo>
                      <a:pt x="901" y="496"/>
                    </a:lnTo>
                    <a:lnTo>
                      <a:pt x="900" y="503"/>
                    </a:lnTo>
                    <a:lnTo>
                      <a:pt x="900" y="503"/>
                    </a:lnTo>
                    <a:lnTo>
                      <a:pt x="900" y="516"/>
                    </a:lnTo>
                    <a:lnTo>
                      <a:pt x="901" y="526"/>
                    </a:lnTo>
                    <a:lnTo>
                      <a:pt x="903" y="534"/>
                    </a:lnTo>
                    <a:lnTo>
                      <a:pt x="907" y="540"/>
                    </a:lnTo>
                    <a:lnTo>
                      <a:pt x="910" y="543"/>
                    </a:lnTo>
                    <a:lnTo>
                      <a:pt x="916" y="544"/>
                    </a:lnTo>
                    <a:lnTo>
                      <a:pt x="920" y="543"/>
                    </a:lnTo>
                    <a:lnTo>
                      <a:pt x="926" y="541"/>
                    </a:lnTo>
                    <a:lnTo>
                      <a:pt x="932" y="538"/>
                    </a:lnTo>
                    <a:lnTo>
                      <a:pt x="936" y="533"/>
                    </a:lnTo>
                    <a:lnTo>
                      <a:pt x="941" y="527"/>
                    </a:lnTo>
                    <a:lnTo>
                      <a:pt x="946" y="519"/>
                    </a:lnTo>
                    <a:lnTo>
                      <a:pt x="948" y="511"/>
                    </a:lnTo>
                    <a:lnTo>
                      <a:pt x="949" y="503"/>
                    </a:lnTo>
                    <a:lnTo>
                      <a:pt x="949" y="494"/>
                    </a:lnTo>
                    <a:lnTo>
                      <a:pt x="948" y="483"/>
                    </a:lnTo>
                    <a:lnTo>
                      <a:pt x="948" y="483"/>
                    </a:lnTo>
                    <a:lnTo>
                      <a:pt x="951" y="480"/>
                    </a:lnTo>
                    <a:lnTo>
                      <a:pt x="957" y="478"/>
                    </a:lnTo>
                    <a:lnTo>
                      <a:pt x="963" y="478"/>
                    </a:lnTo>
                    <a:lnTo>
                      <a:pt x="970" y="479"/>
                    </a:lnTo>
                    <a:lnTo>
                      <a:pt x="985" y="483"/>
                    </a:lnTo>
                    <a:lnTo>
                      <a:pt x="1000" y="487"/>
                    </a:lnTo>
                    <a:lnTo>
                      <a:pt x="1005" y="488"/>
                    </a:lnTo>
                    <a:lnTo>
                      <a:pt x="1012" y="488"/>
                    </a:lnTo>
                    <a:lnTo>
                      <a:pt x="1017" y="485"/>
                    </a:lnTo>
                    <a:lnTo>
                      <a:pt x="1022" y="480"/>
                    </a:lnTo>
                    <a:lnTo>
                      <a:pt x="1024" y="472"/>
                    </a:lnTo>
                    <a:lnTo>
                      <a:pt x="1025" y="460"/>
                    </a:lnTo>
                    <a:lnTo>
                      <a:pt x="1024" y="444"/>
                    </a:lnTo>
                    <a:lnTo>
                      <a:pt x="1020" y="425"/>
                    </a:lnTo>
                    <a:lnTo>
                      <a:pt x="1020" y="425"/>
                    </a:lnTo>
                    <a:lnTo>
                      <a:pt x="1023" y="421"/>
                    </a:lnTo>
                    <a:lnTo>
                      <a:pt x="1024" y="417"/>
                    </a:lnTo>
                    <a:lnTo>
                      <a:pt x="1023" y="406"/>
                    </a:lnTo>
                    <a:lnTo>
                      <a:pt x="1022" y="396"/>
                    </a:lnTo>
                    <a:lnTo>
                      <a:pt x="1019" y="387"/>
                    </a:lnTo>
                    <a:lnTo>
                      <a:pt x="1017" y="376"/>
                    </a:lnTo>
                    <a:lnTo>
                      <a:pt x="1016" y="368"/>
                    </a:lnTo>
                    <a:lnTo>
                      <a:pt x="1017" y="365"/>
                    </a:lnTo>
                    <a:lnTo>
                      <a:pt x="1018" y="362"/>
                    </a:lnTo>
                    <a:lnTo>
                      <a:pt x="1020" y="358"/>
                    </a:lnTo>
                    <a:lnTo>
                      <a:pt x="1025" y="356"/>
                    </a:lnTo>
                    <a:lnTo>
                      <a:pt x="1025" y="356"/>
                    </a:lnTo>
                    <a:lnTo>
                      <a:pt x="1035" y="351"/>
                    </a:lnTo>
                    <a:lnTo>
                      <a:pt x="1046" y="348"/>
                    </a:lnTo>
                    <a:lnTo>
                      <a:pt x="1060" y="344"/>
                    </a:lnTo>
                    <a:lnTo>
                      <a:pt x="1069" y="344"/>
                    </a:lnTo>
                    <a:lnTo>
                      <a:pt x="1071" y="344"/>
                    </a:lnTo>
                    <a:lnTo>
                      <a:pt x="1071" y="344"/>
                    </a:lnTo>
                    <a:lnTo>
                      <a:pt x="1079" y="355"/>
                    </a:lnTo>
                    <a:lnTo>
                      <a:pt x="1088" y="364"/>
                    </a:lnTo>
                    <a:lnTo>
                      <a:pt x="1099" y="372"/>
                    </a:lnTo>
                    <a:lnTo>
                      <a:pt x="1110" y="380"/>
                    </a:lnTo>
                    <a:lnTo>
                      <a:pt x="1133" y="395"/>
                    </a:lnTo>
                    <a:lnTo>
                      <a:pt x="1157" y="409"/>
                    </a:lnTo>
                    <a:lnTo>
                      <a:pt x="1180" y="421"/>
                    </a:lnTo>
                    <a:lnTo>
                      <a:pt x="1203" y="436"/>
                    </a:lnTo>
                    <a:lnTo>
                      <a:pt x="1213" y="443"/>
                    </a:lnTo>
                    <a:lnTo>
                      <a:pt x="1222" y="451"/>
                    </a:lnTo>
                    <a:lnTo>
                      <a:pt x="1230" y="460"/>
                    </a:lnTo>
                    <a:lnTo>
                      <a:pt x="1237" y="470"/>
                    </a:lnTo>
                    <a:lnTo>
                      <a:pt x="1237" y="470"/>
                    </a:lnTo>
                    <a:lnTo>
                      <a:pt x="1245" y="485"/>
                    </a:lnTo>
                    <a:lnTo>
                      <a:pt x="1252" y="498"/>
                    </a:lnTo>
                    <a:lnTo>
                      <a:pt x="1252" y="498"/>
                    </a:lnTo>
                    <a:lnTo>
                      <a:pt x="1247" y="507"/>
                    </a:lnTo>
                    <a:lnTo>
                      <a:pt x="1241" y="513"/>
                    </a:lnTo>
                    <a:lnTo>
                      <a:pt x="1228" y="527"/>
                    </a:lnTo>
                    <a:lnTo>
                      <a:pt x="1222" y="534"/>
                    </a:lnTo>
                    <a:lnTo>
                      <a:pt x="1216" y="541"/>
                    </a:lnTo>
                    <a:lnTo>
                      <a:pt x="1213" y="548"/>
                    </a:lnTo>
                    <a:lnTo>
                      <a:pt x="1211" y="557"/>
                    </a:lnTo>
                    <a:lnTo>
                      <a:pt x="1211" y="557"/>
                    </a:lnTo>
                    <a:lnTo>
                      <a:pt x="1213" y="566"/>
                    </a:lnTo>
                    <a:lnTo>
                      <a:pt x="1216" y="576"/>
                    </a:lnTo>
                    <a:lnTo>
                      <a:pt x="1221" y="584"/>
                    </a:lnTo>
                    <a:lnTo>
                      <a:pt x="1226" y="592"/>
                    </a:lnTo>
                    <a:lnTo>
                      <a:pt x="1231" y="600"/>
                    </a:lnTo>
                    <a:lnTo>
                      <a:pt x="1237" y="609"/>
                    </a:lnTo>
                    <a:lnTo>
                      <a:pt x="1239" y="619"/>
                    </a:lnTo>
                    <a:lnTo>
                      <a:pt x="1241" y="631"/>
                    </a:lnTo>
                    <a:lnTo>
                      <a:pt x="1241" y="631"/>
                    </a:lnTo>
                    <a:lnTo>
                      <a:pt x="1240" y="639"/>
                    </a:lnTo>
                    <a:lnTo>
                      <a:pt x="1239" y="646"/>
                    </a:lnTo>
                    <a:lnTo>
                      <a:pt x="1236" y="651"/>
                    </a:lnTo>
                    <a:lnTo>
                      <a:pt x="1233" y="657"/>
                    </a:lnTo>
                    <a:lnTo>
                      <a:pt x="1233" y="657"/>
                    </a:lnTo>
                    <a:lnTo>
                      <a:pt x="1237" y="649"/>
                    </a:lnTo>
                    <a:lnTo>
                      <a:pt x="1237" y="64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59" name="Freeform 135"/>
              <p:cNvSpPr>
                <a:spLocks/>
              </p:cNvSpPr>
              <p:nvPr/>
            </p:nvSpPr>
            <p:spPr bwMode="auto">
              <a:xfrm>
                <a:off x="10266870" y="2918552"/>
                <a:ext cx="880091" cy="1043936"/>
              </a:xfrm>
              <a:custGeom>
                <a:avLst/>
                <a:gdLst/>
                <a:ahLst/>
                <a:cxnLst>
                  <a:cxn ang="0">
                    <a:pos x="672" y="1636"/>
                  </a:cxn>
                  <a:cxn ang="0">
                    <a:pos x="714" y="1590"/>
                  </a:cxn>
                  <a:cxn ang="0">
                    <a:pos x="805" y="1495"/>
                  </a:cxn>
                  <a:cxn ang="0">
                    <a:pos x="957" y="1401"/>
                  </a:cxn>
                  <a:cxn ang="0">
                    <a:pos x="1008" y="1419"/>
                  </a:cxn>
                  <a:cxn ang="0">
                    <a:pos x="1066" y="1488"/>
                  </a:cxn>
                  <a:cxn ang="0">
                    <a:pos x="1205" y="1440"/>
                  </a:cxn>
                  <a:cxn ang="0">
                    <a:pos x="1237" y="1332"/>
                  </a:cxn>
                  <a:cxn ang="0">
                    <a:pos x="1273" y="1201"/>
                  </a:cxn>
                  <a:cxn ang="0">
                    <a:pos x="1339" y="1189"/>
                  </a:cxn>
                  <a:cxn ang="0">
                    <a:pos x="1326" y="975"/>
                  </a:cxn>
                  <a:cxn ang="0">
                    <a:pos x="1410" y="867"/>
                  </a:cxn>
                  <a:cxn ang="0">
                    <a:pos x="1380" y="802"/>
                  </a:cxn>
                  <a:cxn ang="0">
                    <a:pos x="1245" y="797"/>
                  </a:cxn>
                  <a:cxn ang="0">
                    <a:pos x="1066" y="863"/>
                  </a:cxn>
                  <a:cxn ang="0">
                    <a:pos x="984" y="898"/>
                  </a:cxn>
                  <a:cxn ang="0">
                    <a:pos x="1021" y="834"/>
                  </a:cxn>
                  <a:cxn ang="0">
                    <a:pos x="1073" y="739"/>
                  </a:cxn>
                  <a:cxn ang="0">
                    <a:pos x="1019" y="626"/>
                  </a:cxn>
                  <a:cxn ang="0">
                    <a:pos x="891" y="591"/>
                  </a:cxn>
                  <a:cxn ang="0">
                    <a:pos x="897" y="540"/>
                  </a:cxn>
                  <a:cxn ang="0">
                    <a:pos x="1015" y="517"/>
                  </a:cxn>
                  <a:cxn ang="0">
                    <a:pos x="1015" y="419"/>
                  </a:cxn>
                  <a:cxn ang="0">
                    <a:pos x="1106" y="403"/>
                  </a:cxn>
                  <a:cxn ang="0">
                    <a:pos x="1175" y="326"/>
                  </a:cxn>
                  <a:cxn ang="0">
                    <a:pos x="1262" y="254"/>
                  </a:cxn>
                  <a:cxn ang="0">
                    <a:pos x="1221" y="212"/>
                  </a:cxn>
                  <a:cxn ang="0">
                    <a:pos x="1140" y="168"/>
                  </a:cxn>
                  <a:cxn ang="0">
                    <a:pos x="1062" y="181"/>
                  </a:cxn>
                  <a:cxn ang="0">
                    <a:pos x="1088" y="82"/>
                  </a:cxn>
                  <a:cxn ang="0">
                    <a:pos x="1022" y="0"/>
                  </a:cxn>
                  <a:cxn ang="0">
                    <a:pos x="848" y="149"/>
                  </a:cxn>
                  <a:cxn ang="0">
                    <a:pos x="928" y="219"/>
                  </a:cxn>
                  <a:cxn ang="0">
                    <a:pos x="921" y="288"/>
                  </a:cxn>
                  <a:cxn ang="0">
                    <a:pos x="800" y="262"/>
                  </a:cxn>
                  <a:cxn ang="0">
                    <a:pos x="595" y="384"/>
                  </a:cxn>
                  <a:cxn ang="0">
                    <a:pos x="317" y="610"/>
                  </a:cxn>
                  <a:cxn ang="0">
                    <a:pos x="151" y="898"/>
                  </a:cxn>
                  <a:cxn ang="0">
                    <a:pos x="217" y="959"/>
                  </a:cxn>
                  <a:cxn ang="0">
                    <a:pos x="304" y="972"/>
                  </a:cxn>
                  <a:cxn ang="0">
                    <a:pos x="300" y="1052"/>
                  </a:cxn>
                  <a:cxn ang="0">
                    <a:pos x="225" y="1069"/>
                  </a:cxn>
                  <a:cxn ang="0">
                    <a:pos x="133" y="1059"/>
                  </a:cxn>
                  <a:cxn ang="0">
                    <a:pos x="122" y="1153"/>
                  </a:cxn>
                  <a:cxn ang="0">
                    <a:pos x="33" y="1266"/>
                  </a:cxn>
                  <a:cxn ang="0">
                    <a:pos x="4" y="1361"/>
                  </a:cxn>
                  <a:cxn ang="0">
                    <a:pos x="51" y="1366"/>
                  </a:cxn>
                  <a:cxn ang="0">
                    <a:pos x="162" y="1447"/>
                  </a:cxn>
                  <a:cxn ang="0">
                    <a:pos x="135" y="1516"/>
                  </a:cxn>
                  <a:cxn ang="0">
                    <a:pos x="92" y="1621"/>
                  </a:cxn>
                  <a:cxn ang="0">
                    <a:pos x="94" y="1698"/>
                  </a:cxn>
                  <a:cxn ang="0">
                    <a:pos x="126" y="1744"/>
                  </a:cxn>
                  <a:cxn ang="0">
                    <a:pos x="214" y="1755"/>
                  </a:cxn>
                  <a:cxn ang="0">
                    <a:pos x="277" y="1797"/>
                  </a:cxn>
                  <a:cxn ang="0">
                    <a:pos x="326" y="1806"/>
                  </a:cxn>
                  <a:cxn ang="0">
                    <a:pos x="397" y="1845"/>
                  </a:cxn>
                  <a:cxn ang="0">
                    <a:pos x="488" y="1812"/>
                  </a:cxn>
                  <a:cxn ang="0">
                    <a:pos x="560" y="1779"/>
                  </a:cxn>
                  <a:cxn ang="0">
                    <a:pos x="654" y="1741"/>
                  </a:cxn>
                </a:cxnLst>
                <a:rect l="0" t="0" r="r" b="b"/>
                <a:pathLst>
                  <a:path w="1411" h="1845">
                    <a:moveTo>
                      <a:pt x="666" y="1709"/>
                    </a:moveTo>
                    <a:lnTo>
                      <a:pt x="666" y="1709"/>
                    </a:lnTo>
                    <a:lnTo>
                      <a:pt x="663" y="1700"/>
                    </a:lnTo>
                    <a:lnTo>
                      <a:pt x="662" y="1692"/>
                    </a:lnTo>
                    <a:lnTo>
                      <a:pt x="662" y="1676"/>
                    </a:lnTo>
                    <a:lnTo>
                      <a:pt x="662" y="1676"/>
                    </a:lnTo>
                    <a:lnTo>
                      <a:pt x="663" y="1659"/>
                    </a:lnTo>
                    <a:lnTo>
                      <a:pt x="666" y="1646"/>
                    </a:lnTo>
                    <a:lnTo>
                      <a:pt x="667" y="1643"/>
                    </a:lnTo>
                    <a:lnTo>
                      <a:pt x="669" y="1639"/>
                    </a:lnTo>
                    <a:lnTo>
                      <a:pt x="672" y="1636"/>
                    </a:lnTo>
                    <a:lnTo>
                      <a:pt x="675" y="1634"/>
                    </a:lnTo>
                    <a:lnTo>
                      <a:pt x="682" y="1631"/>
                    </a:lnTo>
                    <a:lnTo>
                      <a:pt x="690" y="1628"/>
                    </a:lnTo>
                    <a:lnTo>
                      <a:pt x="699" y="1624"/>
                    </a:lnTo>
                    <a:lnTo>
                      <a:pt x="709" y="1617"/>
                    </a:lnTo>
                    <a:lnTo>
                      <a:pt x="709" y="1617"/>
                    </a:lnTo>
                    <a:lnTo>
                      <a:pt x="713" y="1614"/>
                    </a:lnTo>
                    <a:lnTo>
                      <a:pt x="715" y="1610"/>
                    </a:lnTo>
                    <a:lnTo>
                      <a:pt x="715" y="1605"/>
                    </a:lnTo>
                    <a:lnTo>
                      <a:pt x="715" y="1600"/>
                    </a:lnTo>
                    <a:lnTo>
                      <a:pt x="714" y="1590"/>
                    </a:lnTo>
                    <a:lnTo>
                      <a:pt x="715" y="1585"/>
                    </a:lnTo>
                    <a:lnTo>
                      <a:pt x="716" y="1580"/>
                    </a:lnTo>
                    <a:lnTo>
                      <a:pt x="716" y="1580"/>
                    </a:lnTo>
                    <a:lnTo>
                      <a:pt x="738" y="1563"/>
                    </a:lnTo>
                    <a:lnTo>
                      <a:pt x="758" y="1549"/>
                    </a:lnTo>
                    <a:lnTo>
                      <a:pt x="767" y="1541"/>
                    </a:lnTo>
                    <a:lnTo>
                      <a:pt x="775" y="1533"/>
                    </a:lnTo>
                    <a:lnTo>
                      <a:pt x="783" y="1524"/>
                    </a:lnTo>
                    <a:lnTo>
                      <a:pt x="790" y="1515"/>
                    </a:lnTo>
                    <a:lnTo>
                      <a:pt x="790" y="1515"/>
                    </a:lnTo>
                    <a:lnTo>
                      <a:pt x="805" y="1495"/>
                    </a:lnTo>
                    <a:lnTo>
                      <a:pt x="819" y="1479"/>
                    </a:lnTo>
                    <a:lnTo>
                      <a:pt x="835" y="1464"/>
                    </a:lnTo>
                    <a:lnTo>
                      <a:pt x="851" y="1453"/>
                    </a:lnTo>
                    <a:lnTo>
                      <a:pt x="869" y="1442"/>
                    </a:lnTo>
                    <a:lnTo>
                      <a:pt x="889" y="1434"/>
                    </a:lnTo>
                    <a:lnTo>
                      <a:pt x="911" y="1426"/>
                    </a:lnTo>
                    <a:lnTo>
                      <a:pt x="934" y="1419"/>
                    </a:lnTo>
                    <a:lnTo>
                      <a:pt x="934" y="1419"/>
                    </a:lnTo>
                    <a:lnTo>
                      <a:pt x="941" y="1417"/>
                    </a:lnTo>
                    <a:lnTo>
                      <a:pt x="946" y="1412"/>
                    </a:lnTo>
                    <a:lnTo>
                      <a:pt x="957" y="1401"/>
                    </a:lnTo>
                    <a:lnTo>
                      <a:pt x="962" y="1395"/>
                    </a:lnTo>
                    <a:lnTo>
                      <a:pt x="969" y="1391"/>
                    </a:lnTo>
                    <a:lnTo>
                      <a:pt x="976" y="1387"/>
                    </a:lnTo>
                    <a:lnTo>
                      <a:pt x="984" y="1386"/>
                    </a:lnTo>
                    <a:lnTo>
                      <a:pt x="984" y="1386"/>
                    </a:lnTo>
                    <a:lnTo>
                      <a:pt x="991" y="1387"/>
                    </a:lnTo>
                    <a:lnTo>
                      <a:pt x="996" y="1391"/>
                    </a:lnTo>
                    <a:lnTo>
                      <a:pt x="1000" y="1395"/>
                    </a:lnTo>
                    <a:lnTo>
                      <a:pt x="1004" y="1402"/>
                    </a:lnTo>
                    <a:lnTo>
                      <a:pt x="1006" y="1410"/>
                    </a:lnTo>
                    <a:lnTo>
                      <a:pt x="1008" y="1419"/>
                    </a:lnTo>
                    <a:lnTo>
                      <a:pt x="1013" y="1439"/>
                    </a:lnTo>
                    <a:lnTo>
                      <a:pt x="1018" y="1458"/>
                    </a:lnTo>
                    <a:lnTo>
                      <a:pt x="1020" y="1468"/>
                    </a:lnTo>
                    <a:lnTo>
                      <a:pt x="1025" y="1476"/>
                    </a:lnTo>
                    <a:lnTo>
                      <a:pt x="1029" y="1483"/>
                    </a:lnTo>
                    <a:lnTo>
                      <a:pt x="1035" y="1488"/>
                    </a:lnTo>
                    <a:lnTo>
                      <a:pt x="1043" y="1492"/>
                    </a:lnTo>
                    <a:lnTo>
                      <a:pt x="1051" y="1493"/>
                    </a:lnTo>
                    <a:lnTo>
                      <a:pt x="1051" y="1493"/>
                    </a:lnTo>
                    <a:lnTo>
                      <a:pt x="1058" y="1492"/>
                    </a:lnTo>
                    <a:lnTo>
                      <a:pt x="1066" y="1488"/>
                    </a:lnTo>
                    <a:lnTo>
                      <a:pt x="1074" y="1484"/>
                    </a:lnTo>
                    <a:lnTo>
                      <a:pt x="1082" y="1479"/>
                    </a:lnTo>
                    <a:lnTo>
                      <a:pt x="1106" y="1460"/>
                    </a:lnTo>
                    <a:lnTo>
                      <a:pt x="1106" y="1460"/>
                    </a:lnTo>
                    <a:lnTo>
                      <a:pt x="1114" y="1455"/>
                    </a:lnTo>
                    <a:lnTo>
                      <a:pt x="1123" y="1453"/>
                    </a:lnTo>
                    <a:lnTo>
                      <a:pt x="1143" y="1449"/>
                    </a:lnTo>
                    <a:lnTo>
                      <a:pt x="1165" y="1447"/>
                    </a:lnTo>
                    <a:lnTo>
                      <a:pt x="1186" y="1445"/>
                    </a:lnTo>
                    <a:lnTo>
                      <a:pt x="1196" y="1442"/>
                    </a:lnTo>
                    <a:lnTo>
                      <a:pt x="1205" y="1440"/>
                    </a:lnTo>
                    <a:lnTo>
                      <a:pt x="1213" y="1437"/>
                    </a:lnTo>
                    <a:lnTo>
                      <a:pt x="1220" y="1432"/>
                    </a:lnTo>
                    <a:lnTo>
                      <a:pt x="1226" y="1425"/>
                    </a:lnTo>
                    <a:lnTo>
                      <a:pt x="1230" y="1418"/>
                    </a:lnTo>
                    <a:lnTo>
                      <a:pt x="1234" y="1408"/>
                    </a:lnTo>
                    <a:lnTo>
                      <a:pt x="1235" y="1396"/>
                    </a:lnTo>
                    <a:lnTo>
                      <a:pt x="1235" y="1396"/>
                    </a:lnTo>
                    <a:lnTo>
                      <a:pt x="1235" y="1361"/>
                    </a:lnTo>
                    <a:lnTo>
                      <a:pt x="1235" y="1361"/>
                    </a:lnTo>
                    <a:lnTo>
                      <a:pt x="1235" y="1346"/>
                    </a:lnTo>
                    <a:lnTo>
                      <a:pt x="1237" y="1332"/>
                    </a:lnTo>
                    <a:lnTo>
                      <a:pt x="1241" y="1319"/>
                    </a:lnTo>
                    <a:lnTo>
                      <a:pt x="1245" y="1308"/>
                    </a:lnTo>
                    <a:lnTo>
                      <a:pt x="1255" y="1285"/>
                    </a:lnTo>
                    <a:lnTo>
                      <a:pt x="1259" y="1273"/>
                    </a:lnTo>
                    <a:lnTo>
                      <a:pt x="1264" y="1260"/>
                    </a:lnTo>
                    <a:lnTo>
                      <a:pt x="1264" y="1260"/>
                    </a:lnTo>
                    <a:lnTo>
                      <a:pt x="1266" y="1250"/>
                    </a:lnTo>
                    <a:lnTo>
                      <a:pt x="1267" y="1240"/>
                    </a:lnTo>
                    <a:lnTo>
                      <a:pt x="1270" y="1219"/>
                    </a:lnTo>
                    <a:lnTo>
                      <a:pt x="1271" y="1210"/>
                    </a:lnTo>
                    <a:lnTo>
                      <a:pt x="1273" y="1201"/>
                    </a:lnTo>
                    <a:lnTo>
                      <a:pt x="1277" y="1193"/>
                    </a:lnTo>
                    <a:lnTo>
                      <a:pt x="1283" y="1183"/>
                    </a:lnTo>
                    <a:lnTo>
                      <a:pt x="1283" y="1183"/>
                    </a:lnTo>
                    <a:lnTo>
                      <a:pt x="1296" y="1194"/>
                    </a:lnTo>
                    <a:lnTo>
                      <a:pt x="1303" y="1197"/>
                    </a:lnTo>
                    <a:lnTo>
                      <a:pt x="1308" y="1198"/>
                    </a:lnTo>
                    <a:lnTo>
                      <a:pt x="1312" y="1198"/>
                    </a:lnTo>
                    <a:lnTo>
                      <a:pt x="1312" y="1198"/>
                    </a:lnTo>
                    <a:lnTo>
                      <a:pt x="1320" y="1198"/>
                    </a:lnTo>
                    <a:lnTo>
                      <a:pt x="1326" y="1196"/>
                    </a:lnTo>
                    <a:lnTo>
                      <a:pt x="1339" y="1189"/>
                    </a:lnTo>
                    <a:lnTo>
                      <a:pt x="1344" y="1186"/>
                    </a:lnTo>
                    <a:lnTo>
                      <a:pt x="1351" y="1182"/>
                    </a:lnTo>
                    <a:lnTo>
                      <a:pt x="1358" y="1180"/>
                    </a:lnTo>
                    <a:lnTo>
                      <a:pt x="1367" y="1180"/>
                    </a:lnTo>
                    <a:lnTo>
                      <a:pt x="1367" y="1180"/>
                    </a:lnTo>
                    <a:lnTo>
                      <a:pt x="1357" y="1134"/>
                    </a:lnTo>
                    <a:lnTo>
                      <a:pt x="1347" y="1086"/>
                    </a:lnTo>
                    <a:lnTo>
                      <a:pt x="1338" y="1034"/>
                    </a:lnTo>
                    <a:lnTo>
                      <a:pt x="1327" y="982"/>
                    </a:lnTo>
                    <a:lnTo>
                      <a:pt x="1327" y="982"/>
                    </a:lnTo>
                    <a:lnTo>
                      <a:pt x="1326" y="975"/>
                    </a:lnTo>
                    <a:lnTo>
                      <a:pt x="1327" y="969"/>
                    </a:lnTo>
                    <a:lnTo>
                      <a:pt x="1331" y="962"/>
                    </a:lnTo>
                    <a:lnTo>
                      <a:pt x="1335" y="956"/>
                    </a:lnTo>
                    <a:lnTo>
                      <a:pt x="1349" y="942"/>
                    </a:lnTo>
                    <a:lnTo>
                      <a:pt x="1365" y="928"/>
                    </a:lnTo>
                    <a:lnTo>
                      <a:pt x="1381" y="912"/>
                    </a:lnTo>
                    <a:lnTo>
                      <a:pt x="1389" y="904"/>
                    </a:lnTo>
                    <a:lnTo>
                      <a:pt x="1396" y="895"/>
                    </a:lnTo>
                    <a:lnTo>
                      <a:pt x="1402" y="886"/>
                    </a:lnTo>
                    <a:lnTo>
                      <a:pt x="1407" y="876"/>
                    </a:lnTo>
                    <a:lnTo>
                      <a:pt x="1410" y="867"/>
                    </a:lnTo>
                    <a:lnTo>
                      <a:pt x="1411" y="857"/>
                    </a:lnTo>
                    <a:lnTo>
                      <a:pt x="1411" y="857"/>
                    </a:lnTo>
                    <a:lnTo>
                      <a:pt x="1411" y="851"/>
                    </a:lnTo>
                    <a:lnTo>
                      <a:pt x="1410" y="844"/>
                    </a:lnTo>
                    <a:lnTo>
                      <a:pt x="1408" y="837"/>
                    </a:lnTo>
                    <a:lnTo>
                      <a:pt x="1405" y="831"/>
                    </a:lnTo>
                    <a:lnTo>
                      <a:pt x="1402" y="824"/>
                    </a:lnTo>
                    <a:lnTo>
                      <a:pt x="1398" y="819"/>
                    </a:lnTo>
                    <a:lnTo>
                      <a:pt x="1393" y="813"/>
                    </a:lnTo>
                    <a:lnTo>
                      <a:pt x="1387" y="807"/>
                    </a:lnTo>
                    <a:lnTo>
                      <a:pt x="1380" y="802"/>
                    </a:lnTo>
                    <a:lnTo>
                      <a:pt x="1373" y="798"/>
                    </a:lnTo>
                    <a:lnTo>
                      <a:pt x="1365" y="794"/>
                    </a:lnTo>
                    <a:lnTo>
                      <a:pt x="1355" y="791"/>
                    </a:lnTo>
                    <a:lnTo>
                      <a:pt x="1346" y="790"/>
                    </a:lnTo>
                    <a:lnTo>
                      <a:pt x="1334" y="789"/>
                    </a:lnTo>
                    <a:lnTo>
                      <a:pt x="1321" y="789"/>
                    </a:lnTo>
                    <a:lnTo>
                      <a:pt x="1309" y="791"/>
                    </a:lnTo>
                    <a:lnTo>
                      <a:pt x="1309" y="791"/>
                    </a:lnTo>
                    <a:lnTo>
                      <a:pt x="1287" y="793"/>
                    </a:lnTo>
                    <a:lnTo>
                      <a:pt x="1266" y="796"/>
                    </a:lnTo>
                    <a:lnTo>
                      <a:pt x="1245" y="797"/>
                    </a:lnTo>
                    <a:lnTo>
                      <a:pt x="1227" y="797"/>
                    </a:lnTo>
                    <a:lnTo>
                      <a:pt x="1191" y="796"/>
                    </a:lnTo>
                    <a:lnTo>
                      <a:pt x="1174" y="796"/>
                    </a:lnTo>
                    <a:lnTo>
                      <a:pt x="1158" y="797"/>
                    </a:lnTo>
                    <a:lnTo>
                      <a:pt x="1143" y="800"/>
                    </a:lnTo>
                    <a:lnTo>
                      <a:pt x="1128" y="804"/>
                    </a:lnTo>
                    <a:lnTo>
                      <a:pt x="1114" y="811"/>
                    </a:lnTo>
                    <a:lnTo>
                      <a:pt x="1102" y="819"/>
                    </a:lnTo>
                    <a:lnTo>
                      <a:pt x="1089" y="830"/>
                    </a:lnTo>
                    <a:lnTo>
                      <a:pt x="1076" y="845"/>
                    </a:lnTo>
                    <a:lnTo>
                      <a:pt x="1066" y="863"/>
                    </a:lnTo>
                    <a:lnTo>
                      <a:pt x="1054" y="886"/>
                    </a:lnTo>
                    <a:lnTo>
                      <a:pt x="1054" y="886"/>
                    </a:lnTo>
                    <a:lnTo>
                      <a:pt x="1046" y="895"/>
                    </a:lnTo>
                    <a:lnTo>
                      <a:pt x="1037" y="901"/>
                    </a:lnTo>
                    <a:lnTo>
                      <a:pt x="1029" y="905"/>
                    </a:lnTo>
                    <a:lnTo>
                      <a:pt x="1020" y="907"/>
                    </a:lnTo>
                    <a:lnTo>
                      <a:pt x="1012" y="908"/>
                    </a:lnTo>
                    <a:lnTo>
                      <a:pt x="1004" y="907"/>
                    </a:lnTo>
                    <a:lnTo>
                      <a:pt x="997" y="905"/>
                    </a:lnTo>
                    <a:lnTo>
                      <a:pt x="990" y="901"/>
                    </a:lnTo>
                    <a:lnTo>
                      <a:pt x="984" y="898"/>
                    </a:lnTo>
                    <a:lnTo>
                      <a:pt x="981" y="892"/>
                    </a:lnTo>
                    <a:lnTo>
                      <a:pt x="977" y="888"/>
                    </a:lnTo>
                    <a:lnTo>
                      <a:pt x="976" y="881"/>
                    </a:lnTo>
                    <a:lnTo>
                      <a:pt x="976" y="875"/>
                    </a:lnTo>
                    <a:lnTo>
                      <a:pt x="978" y="869"/>
                    </a:lnTo>
                    <a:lnTo>
                      <a:pt x="983" y="862"/>
                    </a:lnTo>
                    <a:lnTo>
                      <a:pt x="989" y="857"/>
                    </a:lnTo>
                    <a:lnTo>
                      <a:pt x="989" y="857"/>
                    </a:lnTo>
                    <a:lnTo>
                      <a:pt x="997" y="851"/>
                    </a:lnTo>
                    <a:lnTo>
                      <a:pt x="1005" y="844"/>
                    </a:lnTo>
                    <a:lnTo>
                      <a:pt x="1021" y="834"/>
                    </a:lnTo>
                    <a:lnTo>
                      <a:pt x="1036" y="823"/>
                    </a:lnTo>
                    <a:lnTo>
                      <a:pt x="1050" y="813"/>
                    </a:lnTo>
                    <a:lnTo>
                      <a:pt x="1057" y="807"/>
                    </a:lnTo>
                    <a:lnTo>
                      <a:pt x="1061" y="800"/>
                    </a:lnTo>
                    <a:lnTo>
                      <a:pt x="1067" y="793"/>
                    </a:lnTo>
                    <a:lnTo>
                      <a:pt x="1071" y="785"/>
                    </a:lnTo>
                    <a:lnTo>
                      <a:pt x="1073" y="776"/>
                    </a:lnTo>
                    <a:lnTo>
                      <a:pt x="1074" y="765"/>
                    </a:lnTo>
                    <a:lnTo>
                      <a:pt x="1074" y="753"/>
                    </a:lnTo>
                    <a:lnTo>
                      <a:pt x="1073" y="739"/>
                    </a:lnTo>
                    <a:lnTo>
                      <a:pt x="1073" y="739"/>
                    </a:lnTo>
                    <a:lnTo>
                      <a:pt x="1071" y="722"/>
                    </a:lnTo>
                    <a:lnTo>
                      <a:pt x="1067" y="707"/>
                    </a:lnTo>
                    <a:lnTo>
                      <a:pt x="1064" y="693"/>
                    </a:lnTo>
                    <a:lnTo>
                      <a:pt x="1060" y="681"/>
                    </a:lnTo>
                    <a:lnTo>
                      <a:pt x="1056" y="669"/>
                    </a:lnTo>
                    <a:lnTo>
                      <a:pt x="1050" y="660"/>
                    </a:lnTo>
                    <a:lnTo>
                      <a:pt x="1044" y="651"/>
                    </a:lnTo>
                    <a:lnTo>
                      <a:pt x="1038" y="644"/>
                    </a:lnTo>
                    <a:lnTo>
                      <a:pt x="1033" y="637"/>
                    </a:lnTo>
                    <a:lnTo>
                      <a:pt x="1026" y="631"/>
                    </a:lnTo>
                    <a:lnTo>
                      <a:pt x="1019" y="626"/>
                    </a:lnTo>
                    <a:lnTo>
                      <a:pt x="1012" y="623"/>
                    </a:lnTo>
                    <a:lnTo>
                      <a:pt x="997" y="616"/>
                    </a:lnTo>
                    <a:lnTo>
                      <a:pt x="982" y="613"/>
                    </a:lnTo>
                    <a:lnTo>
                      <a:pt x="966" y="610"/>
                    </a:lnTo>
                    <a:lnTo>
                      <a:pt x="951" y="608"/>
                    </a:lnTo>
                    <a:lnTo>
                      <a:pt x="936" y="607"/>
                    </a:lnTo>
                    <a:lnTo>
                      <a:pt x="921" y="605"/>
                    </a:lnTo>
                    <a:lnTo>
                      <a:pt x="908" y="600"/>
                    </a:lnTo>
                    <a:lnTo>
                      <a:pt x="903" y="598"/>
                    </a:lnTo>
                    <a:lnTo>
                      <a:pt x="897" y="594"/>
                    </a:lnTo>
                    <a:lnTo>
                      <a:pt x="891" y="591"/>
                    </a:lnTo>
                    <a:lnTo>
                      <a:pt x="886" y="586"/>
                    </a:lnTo>
                    <a:lnTo>
                      <a:pt x="882" y="580"/>
                    </a:lnTo>
                    <a:lnTo>
                      <a:pt x="878" y="575"/>
                    </a:lnTo>
                    <a:lnTo>
                      <a:pt x="878" y="575"/>
                    </a:lnTo>
                    <a:lnTo>
                      <a:pt x="878" y="567"/>
                    </a:lnTo>
                    <a:lnTo>
                      <a:pt x="880" y="560"/>
                    </a:lnTo>
                    <a:lnTo>
                      <a:pt x="881" y="554"/>
                    </a:lnTo>
                    <a:lnTo>
                      <a:pt x="884" y="549"/>
                    </a:lnTo>
                    <a:lnTo>
                      <a:pt x="888" y="546"/>
                    </a:lnTo>
                    <a:lnTo>
                      <a:pt x="891" y="542"/>
                    </a:lnTo>
                    <a:lnTo>
                      <a:pt x="897" y="540"/>
                    </a:lnTo>
                    <a:lnTo>
                      <a:pt x="901" y="539"/>
                    </a:lnTo>
                    <a:lnTo>
                      <a:pt x="914" y="537"/>
                    </a:lnTo>
                    <a:lnTo>
                      <a:pt x="928" y="537"/>
                    </a:lnTo>
                    <a:lnTo>
                      <a:pt x="958" y="537"/>
                    </a:lnTo>
                    <a:lnTo>
                      <a:pt x="972" y="537"/>
                    </a:lnTo>
                    <a:lnTo>
                      <a:pt x="985" y="536"/>
                    </a:lnTo>
                    <a:lnTo>
                      <a:pt x="998" y="532"/>
                    </a:lnTo>
                    <a:lnTo>
                      <a:pt x="1003" y="529"/>
                    </a:lnTo>
                    <a:lnTo>
                      <a:pt x="1007" y="525"/>
                    </a:lnTo>
                    <a:lnTo>
                      <a:pt x="1012" y="522"/>
                    </a:lnTo>
                    <a:lnTo>
                      <a:pt x="1015" y="517"/>
                    </a:lnTo>
                    <a:lnTo>
                      <a:pt x="1018" y="510"/>
                    </a:lnTo>
                    <a:lnTo>
                      <a:pt x="1019" y="503"/>
                    </a:lnTo>
                    <a:lnTo>
                      <a:pt x="1019" y="495"/>
                    </a:lnTo>
                    <a:lnTo>
                      <a:pt x="1019" y="486"/>
                    </a:lnTo>
                    <a:lnTo>
                      <a:pt x="1018" y="476"/>
                    </a:lnTo>
                    <a:lnTo>
                      <a:pt x="1014" y="463"/>
                    </a:lnTo>
                    <a:lnTo>
                      <a:pt x="1014" y="463"/>
                    </a:lnTo>
                    <a:lnTo>
                      <a:pt x="1013" y="449"/>
                    </a:lnTo>
                    <a:lnTo>
                      <a:pt x="1013" y="438"/>
                    </a:lnTo>
                    <a:lnTo>
                      <a:pt x="1013" y="427"/>
                    </a:lnTo>
                    <a:lnTo>
                      <a:pt x="1015" y="419"/>
                    </a:lnTo>
                    <a:lnTo>
                      <a:pt x="1018" y="412"/>
                    </a:lnTo>
                    <a:lnTo>
                      <a:pt x="1020" y="408"/>
                    </a:lnTo>
                    <a:lnTo>
                      <a:pt x="1025" y="403"/>
                    </a:lnTo>
                    <a:lnTo>
                      <a:pt x="1028" y="401"/>
                    </a:lnTo>
                    <a:lnTo>
                      <a:pt x="1033" y="399"/>
                    </a:lnTo>
                    <a:lnTo>
                      <a:pt x="1038" y="399"/>
                    </a:lnTo>
                    <a:lnTo>
                      <a:pt x="1049" y="399"/>
                    </a:lnTo>
                    <a:lnTo>
                      <a:pt x="1069" y="401"/>
                    </a:lnTo>
                    <a:lnTo>
                      <a:pt x="1069" y="401"/>
                    </a:lnTo>
                    <a:lnTo>
                      <a:pt x="1090" y="403"/>
                    </a:lnTo>
                    <a:lnTo>
                      <a:pt x="1106" y="403"/>
                    </a:lnTo>
                    <a:lnTo>
                      <a:pt x="1120" y="402"/>
                    </a:lnTo>
                    <a:lnTo>
                      <a:pt x="1130" y="397"/>
                    </a:lnTo>
                    <a:lnTo>
                      <a:pt x="1138" y="393"/>
                    </a:lnTo>
                    <a:lnTo>
                      <a:pt x="1144" y="387"/>
                    </a:lnTo>
                    <a:lnTo>
                      <a:pt x="1150" y="380"/>
                    </a:lnTo>
                    <a:lnTo>
                      <a:pt x="1152" y="372"/>
                    </a:lnTo>
                    <a:lnTo>
                      <a:pt x="1158" y="356"/>
                    </a:lnTo>
                    <a:lnTo>
                      <a:pt x="1163" y="342"/>
                    </a:lnTo>
                    <a:lnTo>
                      <a:pt x="1166" y="335"/>
                    </a:lnTo>
                    <a:lnTo>
                      <a:pt x="1170" y="331"/>
                    </a:lnTo>
                    <a:lnTo>
                      <a:pt x="1175" y="326"/>
                    </a:lnTo>
                    <a:lnTo>
                      <a:pt x="1183" y="324"/>
                    </a:lnTo>
                    <a:lnTo>
                      <a:pt x="1183" y="324"/>
                    </a:lnTo>
                    <a:lnTo>
                      <a:pt x="1197" y="321"/>
                    </a:lnTo>
                    <a:lnTo>
                      <a:pt x="1209" y="317"/>
                    </a:lnTo>
                    <a:lnTo>
                      <a:pt x="1220" y="310"/>
                    </a:lnTo>
                    <a:lnTo>
                      <a:pt x="1229" y="303"/>
                    </a:lnTo>
                    <a:lnTo>
                      <a:pt x="1239" y="294"/>
                    </a:lnTo>
                    <a:lnTo>
                      <a:pt x="1245" y="285"/>
                    </a:lnTo>
                    <a:lnTo>
                      <a:pt x="1252" y="274"/>
                    </a:lnTo>
                    <a:lnTo>
                      <a:pt x="1258" y="264"/>
                    </a:lnTo>
                    <a:lnTo>
                      <a:pt x="1262" y="254"/>
                    </a:lnTo>
                    <a:lnTo>
                      <a:pt x="1265" y="244"/>
                    </a:lnTo>
                    <a:lnTo>
                      <a:pt x="1266" y="234"/>
                    </a:lnTo>
                    <a:lnTo>
                      <a:pt x="1267" y="225"/>
                    </a:lnTo>
                    <a:lnTo>
                      <a:pt x="1266" y="217"/>
                    </a:lnTo>
                    <a:lnTo>
                      <a:pt x="1264" y="209"/>
                    </a:lnTo>
                    <a:lnTo>
                      <a:pt x="1262" y="203"/>
                    </a:lnTo>
                    <a:lnTo>
                      <a:pt x="1257" y="200"/>
                    </a:lnTo>
                    <a:lnTo>
                      <a:pt x="1257" y="200"/>
                    </a:lnTo>
                    <a:lnTo>
                      <a:pt x="1237" y="208"/>
                    </a:lnTo>
                    <a:lnTo>
                      <a:pt x="1229" y="211"/>
                    </a:lnTo>
                    <a:lnTo>
                      <a:pt x="1221" y="212"/>
                    </a:lnTo>
                    <a:lnTo>
                      <a:pt x="1214" y="213"/>
                    </a:lnTo>
                    <a:lnTo>
                      <a:pt x="1207" y="213"/>
                    </a:lnTo>
                    <a:lnTo>
                      <a:pt x="1202" y="213"/>
                    </a:lnTo>
                    <a:lnTo>
                      <a:pt x="1196" y="212"/>
                    </a:lnTo>
                    <a:lnTo>
                      <a:pt x="1186" y="208"/>
                    </a:lnTo>
                    <a:lnTo>
                      <a:pt x="1178" y="203"/>
                    </a:lnTo>
                    <a:lnTo>
                      <a:pt x="1170" y="196"/>
                    </a:lnTo>
                    <a:lnTo>
                      <a:pt x="1163" y="188"/>
                    </a:lnTo>
                    <a:lnTo>
                      <a:pt x="1155" y="181"/>
                    </a:lnTo>
                    <a:lnTo>
                      <a:pt x="1148" y="174"/>
                    </a:lnTo>
                    <a:lnTo>
                      <a:pt x="1140" y="168"/>
                    </a:lnTo>
                    <a:lnTo>
                      <a:pt x="1129" y="164"/>
                    </a:lnTo>
                    <a:lnTo>
                      <a:pt x="1125" y="163"/>
                    </a:lnTo>
                    <a:lnTo>
                      <a:pt x="1119" y="163"/>
                    </a:lnTo>
                    <a:lnTo>
                      <a:pt x="1113" y="163"/>
                    </a:lnTo>
                    <a:lnTo>
                      <a:pt x="1106" y="164"/>
                    </a:lnTo>
                    <a:lnTo>
                      <a:pt x="1098" y="166"/>
                    </a:lnTo>
                    <a:lnTo>
                      <a:pt x="1091" y="168"/>
                    </a:lnTo>
                    <a:lnTo>
                      <a:pt x="1073" y="178"/>
                    </a:lnTo>
                    <a:lnTo>
                      <a:pt x="1073" y="178"/>
                    </a:lnTo>
                    <a:lnTo>
                      <a:pt x="1065" y="181"/>
                    </a:lnTo>
                    <a:lnTo>
                      <a:pt x="1062" y="181"/>
                    </a:lnTo>
                    <a:lnTo>
                      <a:pt x="1061" y="181"/>
                    </a:lnTo>
                    <a:lnTo>
                      <a:pt x="1060" y="180"/>
                    </a:lnTo>
                    <a:lnTo>
                      <a:pt x="1060" y="179"/>
                    </a:lnTo>
                    <a:lnTo>
                      <a:pt x="1062" y="173"/>
                    </a:lnTo>
                    <a:lnTo>
                      <a:pt x="1072" y="155"/>
                    </a:lnTo>
                    <a:lnTo>
                      <a:pt x="1077" y="143"/>
                    </a:lnTo>
                    <a:lnTo>
                      <a:pt x="1082" y="129"/>
                    </a:lnTo>
                    <a:lnTo>
                      <a:pt x="1087" y="114"/>
                    </a:lnTo>
                    <a:lnTo>
                      <a:pt x="1088" y="98"/>
                    </a:lnTo>
                    <a:lnTo>
                      <a:pt x="1089" y="90"/>
                    </a:lnTo>
                    <a:lnTo>
                      <a:pt x="1088" y="82"/>
                    </a:lnTo>
                    <a:lnTo>
                      <a:pt x="1087" y="73"/>
                    </a:lnTo>
                    <a:lnTo>
                      <a:pt x="1084" y="65"/>
                    </a:lnTo>
                    <a:lnTo>
                      <a:pt x="1081" y="57"/>
                    </a:lnTo>
                    <a:lnTo>
                      <a:pt x="1076" y="49"/>
                    </a:lnTo>
                    <a:lnTo>
                      <a:pt x="1071" y="40"/>
                    </a:lnTo>
                    <a:lnTo>
                      <a:pt x="1064" y="32"/>
                    </a:lnTo>
                    <a:lnTo>
                      <a:pt x="1056" y="23"/>
                    </a:lnTo>
                    <a:lnTo>
                      <a:pt x="1046" y="15"/>
                    </a:lnTo>
                    <a:lnTo>
                      <a:pt x="1035" y="9"/>
                    </a:lnTo>
                    <a:lnTo>
                      <a:pt x="1022" y="0"/>
                    </a:lnTo>
                    <a:lnTo>
                      <a:pt x="1022" y="0"/>
                    </a:lnTo>
                    <a:lnTo>
                      <a:pt x="988" y="20"/>
                    </a:lnTo>
                    <a:lnTo>
                      <a:pt x="955" y="38"/>
                    </a:lnTo>
                    <a:lnTo>
                      <a:pt x="939" y="46"/>
                    </a:lnTo>
                    <a:lnTo>
                      <a:pt x="924" y="56"/>
                    </a:lnTo>
                    <a:lnTo>
                      <a:pt x="911" y="66"/>
                    </a:lnTo>
                    <a:lnTo>
                      <a:pt x="897" y="76"/>
                    </a:lnTo>
                    <a:lnTo>
                      <a:pt x="885" y="88"/>
                    </a:lnTo>
                    <a:lnTo>
                      <a:pt x="874" y="101"/>
                    </a:lnTo>
                    <a:lnTo>
                      <a:pt x="865" y="116"/>
                    </a:lnTo>
                    <a:lnTo>
                      <a:pt x="855" y="132"/>
                    </a:lnTo>
                    <a:lnTo>
                      <a:pt x="848" y="149"/>
                    </a:lnTo>
                    <a:lnTo>
                      <a:pt x="844" y="170"/>
                    </a:lnTo>
                    <a:lnTo>
                      <a:pt x="840" y="193"/>
                    </a:lnTo>
                    <a:lnTo>
                      <a:pt x="838" y="218"/>
                    </a:lnTo>
                    <a:lnTo>
                      <a:pt x="838" y="218"/>
                    </a:lnTo>
                    <a:lnTo>
                      <a:pt x="848" y="216"/>
                    </a:lnTo>
                    <a:lnTo>
                      <a:pt x="860" y="213"/>
                    </a:lnTo>
                    <a:lnTo>
                      <a:pt x="875" y="212"/>
                    </a:lnTo>
                    <a:lnTo>
                      <a:pt x="892" y="212"/>
                    </a:lnTo>
                    <a:lnTo>
                      <a:pt x="909" y="214"/>
                    </a:lnTo>
                    <a:lnTo>
                      <a:pt x="919" y="217"/>
                    </a:lnTo>
                    <a:lnTo>
                      <a:pt x="928" y="219"/>
                    </a:lnTo>
                    <a:lnTo>
                      <a:pt x="936" y="224"/>
                    </a:lnTo>
                    <a:lnTo>
                      <a:pt x="945" y="228"/>
                    </a:lnTo>
                    <a:lnTo>
                      <a:pt x="945" y="228"/>
                    </a:lnTo>
                    <a:lnTo>
                      <a:pt x="943" y="261"/>
                    </a:lnTo>
                    <a:lnTo>
                      <a:pt x="941" y="271"/>
                    </a:lnTo>
                    <a:lnTo>
                      <a:pt x="939" y="275"/>
                    </a:lnTo>
                    <a:lnTo>
                      <a:pt x="937" y="279"/>
                    </a:lnTo>
                    <a:lnTo>
                      <a:pt x="934" y="282"/>
                    </a:lnTo>
                    <a:lnTo>
                      <a:pt x="930" y="285"/>
                    </a:lnTo>
                    <a:lnTo>
                      <a:pt x="927" y="287"/>
                    </a:lnTo>
                    <a:lnTo>
                      <a:pt x="921" y="288"/>
                    </a:lnTo>
                    <a:lnTo>
                      <a:pt x="907" y="290"/>
                    </a:lnTo>
                    <a:lnTo>
                      <a:pt x="890" y="290"/>
                    </a:lnTo>
                    <a:lnTo>
                      <a:pt x="890" y="290"/>
                    </a:lnTo>
                    <a:lnTo>
                      <a:pt x="883" y="290"/>
                    </a:lnTo>
                    <a:lnTo>
                      <a:pt x="877" y="288"/>
                    </a:lnTo>
                    <a:lnTo>
                      <a:pt x="863" y="282"/>
                    </a:lnTo>
                    <a:lnTo>
                      <a:pt x="850" y="275"/>
                    </a:lnTo>
                    <a:lnTo>
                      <a:pt x="832" y="269"/>
                    </a:lnTo>
                    <a:lnTo>
                      <a:pt x="822" y="265"/>
                    </a:lnTo>
                    <a:lnTo>
                      <a:pt x="812" y="263"/>
                    </a:lnTo>
                    <a:lnTo>
                      <a:pt x="800" y="262"/>
                    </a:lnTo>
                    <a:lnTo>
                      <a:pt x="787" y="262"/>
                    </a:lnTo>
                    <a:lnTo>
                      <a:pt x="774" y="263"/>
                    </a:lnTo>
                    <a:lnTo>
                      <a:pt x="759" y="265"/>
                    </a:lnTo>
                    <a:lnTo>
                      <a:pt x="743" y="270"/>
                    </a:lnTo>
                    <a:lnTo>
                      <a:pt x="724" y="275"/>
                    </a:lnTo>
                    <a:lnTo>
                      <a:pt x="724" y="275"/>
                    </a:lnTo>
                    <a:lnTo>
                      <a:pt x="700" y="301"/>
                    </a:lnTo>
                    <a:lnTo>
                      <a:pt x="676" y="324"/>
                    </a:lnTo>
                    <a:lnTo>
                      <a:pt x="649" y="345"/>
                    </a:lnTo>
                    <a:lnTo>
                      <a:pt x="623" y="365"/>
                    </a:lnTo>
                    <a:lnTo>
                      <a:pt x="595" y="384"/>
                    </a:lnTo>
                    <a:lnTo>
                      <a:pt x="569" y="402"/>
                    </a:lnTo>
                    <a:lnTo>
                      <a:pt x="514" y="438"/>
                    </a:lnTo>
                    <a:lnTo>
                      <a:pt x="486" y="456"/>
                    </a:lnTo>
                    <a:lnTo>
                      <a:pt x="460" y="475"/>
                    </a:lnTo>
                    <a:lnTo>
                      <a:pt x="433" y="494"/>
                    </a:lnTo>
                    <a:lnTo>
                      <a:pt x="408" y="514"/>
                    </a:lnTo>
                    <a:lnTo>
                      <a:pt x="382" y="536"/>
                    </a:lnTo>
                    <a:lnTo>
                      <a:pt x="359" y="559"/>
                    </a:lnTo>
                    <a:lnTo>
                      <a:pt x="338" y="584"/>
                    </a:lnTo>
                    <a:lnTo>
                      <a:pt x="317" y="610"/>
                    </a:lnTo>
                    <a:lnTo>
                      <a:pt x="317" y="610"/>
                    </a:lnTo>
                    <a:lnTo>
                      <a:pt x="305" y="629"/>
                    </a:lnTo>
                    <a:lnTo>
                      <a:pt x="295" y="648"/>
                    </a:lnTo>
                    <a:lnTo>
                      <a:pt x="274" y="692"/>
                    </a:lnTo>
                    <a:lnTo>
                      <a:pt x="252" y="738"/>
                    </a:lnTo>
                    <a:lnTo>
                      <a:pt x="241" y="759"/>
                    </a:lnTo>
                    <a:lnTo>
                      <a:pt x="228" y="779"/>
                    </a:lnTo>
                    <a:lnTo>
                      <a:pt x="228" y="779"/>
                    </a:lnTo>
                    <a:lnTo>
                      <a:pt x="209" y="808"/>
                    </a:lnTo>
                    <a:lnTo>
                      <a:pt x="191" y="835"/>
                    </a:lnTo>
                    <a:lnTo>
                      <a:pt x="162" y="880"/>
                    </a:lnTo>
                    <a:lnTo>
                      <a:pt x="151" y="898"/>
                    </a:lnTo>
                    <a:lnTo>
                      <a:pt x="145" y="912"/>
                    </a:lnTo>
                    <a:lnTo>
                      <a:pt x="144" y="918"/>
                    </a:lnTo>
                    <a:lnTo>
                      <a:pt x="144" y="923"/>
                    </a:lnTo>
                    <a:lnTo>
                      <a:pt x="145" y="927"/>
                    </a:lnTo>
                    <a:lnTo>
                      <a:pt x="148" y="930"/>
                    </a:lnTo>
                    <a:lnTo>
                      <a:pt x="148" y="930"/>
                    </a:lnTo>
                    <a:lnTo>
                      <a:pt x="167" y="944"/>
                    </a:lnTo>
                    <a:lnTo>
                      <a:pt x="182" y="952"/>
                    </a:lnTo>
                    <a:lnTo>
                      <a:pt x="195" y="957"/>
                    </a:lnTo>
                    <a:lnTo>
                      <a:pt x="206" y="959"/>
                    </a:lnTo>
                    <a:lnTo>
                      <a:pt x="217" y="959"/>
                    </a:lnTo>
                    <a:lnTo>
                      <a:pt x="228" y="958"/>
                    </a:lnTo>
                    <a:lnTo>
                      <a:pt x="243" y="958"/>
                    </a:lnTo>
                    <a:lnTo>
                      <a:pt x="262" y="960"/>
                    </a:lnTo>
                    <a:lnTo>
                      <a:pt x="262" y="960"/>
                    </a:lnTo>
                    <a:lnTo>
                      <a:pt x="270" y="957"/>
                    </a:lnTo>
                    <a:lnTo>
                      <a:pt x="278" y="954"/>
                    </a:lnTo>
                    <a:lnTo>
                      <a:pt x="285" y="956"/>
                    </a:lnTo>
                    <a:lnTo>
                      <a:pt x="290" y="958"/>
                    </a:lnTo>
                    <a:lnTo>
                      <a:pt x="295" y="961"/>
                    </a:lnTo>
                    <a:lnTo>
                      <a:pt x="300" y="966"/>
                    </a:lnTo>
                    <a:lnTo>
                      <a:pt x="304" y="972"/>
                    </a:lnTo>
                    <a:lnTo>
                      <a:pt x="306" y="977"/>
                    </a:lnTo>
                    <a:lnTo>
                      <a:pt x="311" y="990"/>
                    </a:lnTo>
                    <a:lnTo>
                      <a:pt x="315" y="1003"/>
                    </a:lnTo>
                    <a:lnTo>
                      <a:pt x="317" y="1014"/>
                    </a:lnTo>
                    <a:lnTo>
                      <a:pt x="317" y="1014"/>
                    </a:lnTo>
                    <a:lnTo>
                      <a:pt x="312" y="1019"/>
                    </a:lnTo>
                    <a:lnTo>
                      <a:pt x="310" y="1022"/>
                    </a:lnTo>
                    <a:lnTo>
                      <a:pt x="308" y="1031"/>
                    </a:lnTo>
                    <a:lnTo>
                      <a:pt x="305" y="1041"/>
                    </a:lnTo>
                    <a:lnTo>
                      <a:pt x="302" y="1050"/>
                    </a:lnTo>
                    <a:lnTo>
                      <a:pt x="300" y="1052"/>
                    </a:lnTo>
                    <a:lnTo>
                      <a:pt x="296" y="1056"/>
                    </a:lnTo>
                    <a:lnTo>
                      <a:pt x="292" y="1057"/>
                    </a:lnTo>
                    <a:lnTo>
                      <a:pt x="286" y="1058"/>
                    </a:lnTo>
                    <a:lnTo>
                      <a:pt x="278" y="1058"/>
                    </a:lnTo>
                    <a:lnTo>
                      <a:pt x="269" y="1056"/>
                    </a:lnTo>
                    <a:lnTo>
                      <a:pt x="257" y="1052"/>
                    </a:lnTo>
                    <a:lnTo>
                      <a:pt x="243" y="1048"/>
                    </a:lnTo>
                    <a:lnTo>
                      <a:pt x="243" y="1048"/>
                    </a:lnTo>
                    <a:lnTo>
                      <a:pt x="237" y="1057"/>
                    </a:lnTo>
                    <a:lnTo>
                      <a:pt x="232" y="1064"/>
                    </a:lnTo>
                    <a:lnTo>
                      <a:pt x="225" y="1069"/>
                    </a:lnTo>
                    <a:lnTo>
                      <a:pt x="219" y="1073"/>
                    </a:lnTo>
                    <a:lnTo>
                      <a:pt x="212" y="1076"/>
                    </a:lnTo>
                    <a:lnTo>
                      <a:pt x="206" y="1079"/>
                    </a:lnTo>
                    <a:lnTo>
                      <a:pt x="199" y="1081"/>
                    </a:lnTo>
                    <a:lnTo>
                      <a:pt x="193" y="1081"/>
                    </a:lnTo>
                    <a:lnTo>
                      <a:pt x="185" y="1081"/>
                    </a:lnTo>
                    <a:lnTo>
                      <a:pt x="178" y="1079"/>
                    </a:lnTo>
                    <a:lnTo>
                      <a:pt x="163" y="1074"/>
                    </a:lnTo>
                    <a:lnTo>
                      <a:pt x="148" y="1067"/>
                    </a:lnTo>
                    <a:lnTo>
                      <a:pt x="133" y="1059"/>
                    </a:lnTo>
                    <a:lnTo>
                      <a:pt x="133" y="1059"/>
                    </a:lnTo>
                    <a:lnTo>
                      <a:pt x="127" y="1057"/>
                    </a:lnTo>
                    <a:lnTo>
                      <a:pt x="124" y="1056"/>
                    </a:lnTo>
                    <a:lnTo>
                      <a:pt x="121" y="1058"/>
                    </a:lnTo>
                    <a:lnTo>
                      <a:pt x="119" y="1061"/>
                    </a:lnTo>
                    <a:lnTo>
                      <a:pt x="119" y="1066"/>
                    </a:lnTo>
                    <a:lnTo>
                      <a:pt x="119" y="1072"/>
                    </a:lnTo>
                    <a:lnTo>
                      <a:pt x="120" y="1089"/>
                    </a:lnTo>
                    <a:lnTo>
                      <a:pt x="122" y="1109"/>
                    </a:lnTo>
                    <a:lnTo>
                      <a:pt x="124" y="1130"/>
                    </a:lnTo>
                    <a:lnTo>
                      <a:pt x="124" y="1142"/>
                    </a:lnTo>
                    <a:lnTo>
                      <a:pt x="122" y="1153"/>
                    </a:lnTo>
                    <a:lnTo>
                      <a:pt x="121" y="1165"/>
                    </a:lnTo>
                    <a:lnTo>
                      <a:pt x="118" y="1176"/>
                    </a:lnTo>
                    <a:lnTo>
                      <a:pt x="118" y="1176"/>
                    </a:lnTo>
                    <a:lnTo>
                      <a:pt x="114" y="1187"/>
                    </a:lnTo>
                    <a:lnTo>
                      <a:pt x="107" y="1197"/>
                    </a:lnTo>
                    <a:lnTo>
                      <a:pt x="101" y="1208"/>
                    </a:lnTo>
                    <a:lnTo>
                      <a:pt x="92" y="1216"/>
                    </a:lnTo>
                    <a:lnTo>
                      <a:pt x="73" y="1233"/>
                    </a:lnTo>
                    <a:lnTo>
                      <a:pt x="52" y="1249"/>
                    </a:lnTo>
                    <a:lnTo>
                      <a:pt x="43" y="1258"/>
                    </a:lnTo>
                    <a:lnTo>
                      <a:pt x="33" y="1266"/>
                    </a:lnTo>
                    <a:lnTo>
                      <a:pt x="25" y="1277"/>
                    </a:lnTo>
                    <a:lnTo>
                      <a:pt x="17" y="1287"/>
                    </a:lnTo>
                    <a:lnTo>
                      <a:pt x="10" y="1298"/>
                    </a:lnTo>
                    <a:lnTo>
                      <a:pt x="5" y="1311"/>
                    </a:lnTo>
                    <a:lnTo>
                      <a:pt x="2" y="1326"/>
                    </a:lnTo>
                    <a:lnTo>
                      <a:pt x="0" y="1341"/>
                    </a:lnTo>
                    <a:lnTo>
                      <a:pt x="0" y="1341"/>
                    </a:lnTo>
                    <a:lnTo>
                      <a:pt x="2" y="1349"/>
                    </a:lnTo>
                    <a:lnTo>
                      <a:pt x="2" y="1355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11" y="1359"/>
                    </a:lnTo>
                    <a:lnTo>
                      <a:pt x="15" y="1359"/>
                    </a:lnTo>
                    <a:lnTo>
                      <a:pt x="23" y="1361"/>
                    </a:lnTo>
                    <a:lnTo>
                      <a:pt x="29" y="1363"/>
                    </a:lnTo>
                    <a:lnTo>
                      <a:pt x="34" y="1364"/>
                    </a:lnTo>
                    <a:lnTo>
                      <a:pt x="34" y="1364"/>
                    </a:lnTo>
                    <a:lnTo>
                      <a:pt x="42" y="1364"/>
                    </a:lnTo>
                    <a:lnTo>
                      <a:pt x="51" y="1366"/>
                    </a:lnTo>
                    <a:lnTo>
                      <a:pt x="60" y="1369"/>
                    </a:lnTo>
                    <a:lnTo>
                      <a:pt x="71" y="1372"/>
                    </a:lnTo>
                    <a:lnTo>
                      <a:pt x="92" y="1381"/>
                    </a:lnTo>
                    <a:lnTo>
                      <a:pt x="113" y="1393"/>
                    </a:lnTo>
                    <a:lnTo>
                      <a:pt x="124" y="1400"/>
                    </a:lnTo>
                    <a:lnTo>
                      <a:pt x="133" y="1407"/>
                    </a:lnTo>
                    <a:lnTo>
                      <a:pt x="141" y="1415"/>
                    </a:lnTo>
                    <a:lnTo>
                      <a:pt x="148" y="1423"/>
                    </a:lnTo>
                    <a:lnTo>
                      <a:pt x="153" y="1431"/>
                    </a:lnTo>
                    <a:lnTo>
                      <a:pt x="158" y="1439"/>
                    </a:lnTo>
                    <a:lnTo>
                      <a:pt x="162" y="1447"/>
                    </a:lnTo>
                    <a:lnTo>
                      <a:pt x="163" y="1455"/>
                    </a:lnTo>
                    <a:lnTo>
                      <a:pt x="163" y="1455"/>
                    </a:lnTo>
                    <a:lnTo>
                      <a:pt x="162" y="1468"/>
                    </a:lnTo>
                    <a:lnTo>
                      <a:pt x="159" y="1477"/>
                    </a:lnTo>
                    <a:lnTo>
                      <a:pt x="155" y="1485"/>
                    </a:lnTo>
                    <a:lnTo>
                      <a:pt x="151" y="1491"/>
                    </a:lnTo>
                    <a:lnTo>
                      <a:pt x="142" y="1500"/>
                    </a:lnTo>
                    <a:lnTo>
                      <a:pt x="138" y="1504"/>
                    </a:lnTo>
                    <a:lnTo>
                      <a:pt x="136" y="1511"/>
                    </a:lnTo>
                    <a:lnTo>
                      <a:pt x="136" y="1511"/>
                    </a:lnTo>
                    <a:lnTo>
                      <a:pt x="135" y="1516"/>
                    </a:lnTo>
                    <a:lnTo>
                      <a:pt x="134" y="1522"/>
                    </a:lnTo>
                    <a:lnTo>
                      <a:pt x="135" y="1531"/>
                    </a:lnTo>
                    <a:lnTo>
                      <a:pt x="137" y="1541"/>
                    </a:lnTo>
                    <a:lnTo>
                      <a:pt x="137" y="1546"/>
                    </a:lnTo>
                    <a:lnTo>
                      <a:pt x="136" y="1552"/>
                    </a:lnTo>
                    <a:lnTo>
                      <a:pt x="136" y="1552"/>
                    </a:lnTo>
                    <a:lnTo>
                      <a:pt x="134" y="1560"/>
                    </a:lnTo>
                    <a:lnTo>
                      <a:pt x="129" y="1567"/>
                    </a:lnTo>
                    <a:lnTo>
                      <a:pt x="121" y="1580"/>
                    </a:lnTo>
                    <a:lnTo>
                      <a:pt x="102" y="1607"/>
                    </a:lnTo>
                    <a:lnTo>
                      <a:pt x="92" y="1621"/>
                    </a:lnTo>
                    <a:lnTo>
                      <a:pt x="84" y="1634"/>
                    </a:lnTo>
                    <a:lnTo>
                      <a:pt x="82" y="1643"/>
                    </a:lnTo>
                    <a:lnTo>
                      <a:pt x="80" y="1651"/>
                    </a:lnTo>
                    <a:lnTo>
                      <a:pt x="79" y="1659"/>
                    </a:lnTo>
                    <a:lnTo>
                      <a:pt x="78" y="1668"/>
                    </a:lnTo>
                    <a:lnTo>
                      <a:pt x="78" y="1668"/>
                    </a:lnTo>
                    <a:lnTo>
                      <a:pt x="79" y="1678"/>
                    </a:lnTo>
                    <a:lnTo>
                      <a:pt x="80" y="1686"/>
                    </a:lnTo>
                    <a:lnTo>
                      <a:pt x="83" y="1692"/>
                    </a:lnTo>
                    <a:lnTo>
                      <a:pt x="88" y="1695"/>
                    </a:lnTo>
                    <a:lnTo>
                      <a:pt x="94" y="1698"/>
                    </a:lnTo>
                    <a:lnTo>
                      <a:pt x="101" y="1699"/>
                    </a:lnTo>
                    <a:lnTo>
                      <a:pt x="109" y="1699"/>
                    </a:lnTo>
                    <a:lnTo>
                      <a:pt x="118" y="1698"/>
                    </a:lnTo>
                    <a:lnTo>
                      <a:pt x="118" y="1698"/>
                    </a:lnTo>
                    <a:lnTo>
                      <a:pt x="120" y="1703"/>
                    </a:lnTo>
                    <a:lnTo>
                      <a:pt x="121" y="1708"/>
                    </a:lnTo>
                    <a:lnTo>
                      <a:pt x="122" y="1717"/>
                    </a:lnTo>
                    <a:lnTo>
                      <a:pt x="121" y="1735"/>
                    </a:lnTo>
                    <a:lnTo>
                      <a:pt x="121" y="1735"/>
                    </a:lnTo>
                    <a:lnTo>
                      <a:pt x="122" y="1739"/>
                    </a:lnTo>
                    <a:lnTo>
                      <a:pt x="126" y="1744"/>
                    </a:lnTo>
                    <a:lnTo>
                      <a:pt x="132" y="1750"/>
                    </a:lnTo>
                    <a:lnTo>
                      <a:pt x="138" y="1754"/>
                    </a:lnTo>
                    <a:lnTo>
                      <a:pt x="147" y="1758"/>
                    </a:lnTo>
                    <a:lnTo>
                      <a:pt x="156" y="1761"/>
                    </a:lnTo>
                    <a:lnTo>
                      <a:pt x="166" y="1763"/>
                    </a:lnTo>
                    <a:lnTo>
                      <a:pt x="176" y="1764"/>
                    </a:lnTo>
                    <a:lnTo>
                      <a:pt x="176" y="1764"/>
                    </a:lnTo>
                    <a:lnTo>
                      <a:pt x="183" y="1763"/>
                    </a:lnTo>
                    <a:lnTo>
                      <a:pt x="190" y="1762"/>
                    </a:lnTo>
                    <a:lnTo>
                      <a:pt x="203" y="1759"/>
                    </a:lnTo>
                    <a:lnTo>
                      <a:pt x="214" y="1755"/>
                    </a:lnTo>
                    <a:lnTo>
                      <a:pt x="221" y="1753"/>
                    </a:lnTo>
                    <a:lnTo>
                      <a:pt x="228" y="1753"/>
                    </a:lnTo>
                    <a:lnTo>
                      <a:pt x="228" y="1753"/>
                    </a:lnTo>
                    <a:lnTo>
                      <a:pt x="239" y="1754"/>
                    </a:lnTo>
                    <a:lnTo>
                      <a:pt x="247" y="1755"/>
                    </a:lnTo>
                    <a:lnTo>
                      <a:pt x="254" y="1759"/>
                    </a:lnTo>
                    <a:lnTo>
                      <a:pt x="259" y="1763"/>
                    </a:lnTo>
                    <a:lnTo>
                      <a:pt x="263" y="1768"/>
                    </a:lnTo>
                    <a:lnTo>
                      <a:pt x="266" y="1773"/>
                    </a:lnTo>
                    <a:lnTo>
                      <a:pt x="272" y="1785"/>
                    </a:lnTo>
                    <a:lnTo>
                      <a:pt x="277" y="1797"/>
                    </a:lnTo>
                    <a:lnTo>
                      <a:pt x="279" y="1802"/>
                    </a:lnTo>
                    <a:lnTo>
                      <a:pt x="281" y="1807"/>
                    </a:lnTo>
                    <a:lnTo>
                      <a:pt x="285" y="1812"/>
                    </a:lnTo>
                    <a:lnTo>
                      <a:pt x="289" y="1815"/>
                    </a:lnTo>
                    <a:lnTo>
                      <a:pt x="295" y="1819"/>
                    </a:lnTo>
                    <a:lnTo>
                      <a:pt x="302" y="1820"/>
                    </a:lnTo>
                    <a:lnTo>
                      <a:pt x="302" y="1820"/>
                    </a:lnTo>
                    <a:lnTo>
                      <a:pt x="308" y="1817"/>
                    </a:lnTo>
                    <a:lnTo>
                      <a:pt x="312" y="1816"/>
                    </a:lnTo>
                    <a:lnTo>
                      <a:pt x="320" y="1812"/>
                    </a:lnTo>
                    <a:lnTo>
                      <a:pt x="326" y="1806"/>
                    </a:lnTo>
                    <a:lnTo>
                      <a:pt x="335" y="1800"/>
                    </a:lnTo>
                    <a:lnTo>
                      <a:pt x="335" y="1800"/>
                    </a:lnTo>
                    <a:lnTo>
                      <a:pt x="342" y="1807"/>
                    </a:lnTo>
                    <a:lnTo>
                      <a:pt x="348" y="1814"/>
                    </a:lnTo>
                    <a:lnTo>
                      <a:pt x="361" y="1828"/>
                    </a:lnTo>
                    <a:lnTo>
                      <a:pt x="369" y="1835"/>
                    </a:lnTo>
                    <a:lnTo>
                      <a:pt x="377" y="1840"/>
                    </a:lnTo>
                    <a:lnTo>
                      <a:pt x="386" y="1844"/>
                    </a:lnTo>
                    <a:lnTo>
                      <a:pt x="392" y="1844"/>
                    </a:lnTo>
                    <a:lnTo>
                      <a:pt x="397" y="1845"/>
                    </a:lnTo>
                    <a:lnTo>
                      <a:pt x="397" y="1845"/>
                    </a:lnTo>
                    <a:lnTo>
                      <a:pt x="411" y="1844"/>
                    </a:lnTo>
                    <a:lnTo>
                      <a:pt x="422" y="1842"/>
                    </a:lnTo>
                    <a:lnTo>
                      <a:pt x="431" y="1837"/>
                    </a:lnTo>
                    <a:lnTo>
                      <a:pt x="438" y="1832"/>
                    </a:lnTo>
                    <a:lnTo>
                      <a:pt x="451" y="1822"/>
                    </a:lnTo>
                    <a:lnTo>
                      <a:pt x="458" y="1816"/>
                    </a:lnTo>
                    <a:lnTo>
                      <a:pt x="468" y="1812"/>
                    </a:lnTo>
                    <a:lnTo>
                      <a:pt x="468" y="1812"/>
                    </a:lnTo>
                    <a:lnTo>
                      <a:pt x="473" y="1811"/>
                    </a:lnTo>
                    <a:lnTo>
                      <a:pt x="478" y="1811"/>
                    </a:lnTo>
                    <a:lnTo>
                      <a:pt x="488" y="1812"/>
                    </a:lnTo>
                    <a:lnTo>
                      <a:pt x="499" y="1813"/>
                    </a:lnTo>
                    <a:lnTo>
                      <a:pt x="504" y="1813"/>
                    </a:lnTo>
                    <a:lnTo>
                      <a:pt x="511" y="1812"/>
                    </a:lnTo>
                    <a:lnTo>
                      <a:pt x="511" y="1812"/>
                    </a:lnTo>
                    <a:lnTo>
                      <a:pt x="517" y="1811"/>
                    </a:lnTo>
                    <a:lnTo>
                      <a:pt x="524" y="1807"/>
                    </a:lnTo>
                    <a:lnTo>
                      <a:pt x="531" y="1802"/>
                    </a:lnTo>
                    <a:lnTo>
                      <a:pt x="538" y="1797"/>
                    </a:lnTo>
                    <a:lnTo>
                      <a:pt x="550" y="1785"/>
                    </a:lnTo>
                    <a:lnTo>
                      <a:pt x="555" y="1782"/>
                    </a:lnTo>
                    <a:lnTo>
                      <a:pt x="560" y="1779"/>
                    </a:lnTo>
                    <a:lnTo>
                      <a:pt x="560" y="1779"/>
                    </a:lnTo>
                    <a:lnTo>
                      <a:pt x="565" y="1775"/>
                    </a:lnTo>
                    <a:lnTo>
                      <a:pt x="572" y="1771"/>
                    </a:lnTo>
                    <a:lnTo>
                      <a:pt x="585" y="1767"/>
                    </a:lnTo>
                    <a:lnTo>
                      <a:pt x="596" y="1763"/>
                    </a:lnTo>
                    <a:lnTo>
                      <a:pt x="608" y="1762"/>
                    </a:lnTo>
                    <a:lnTo>
                      <a:pt x="619" y="1760"/>
                    </a:lnTo>
                    <a:lnTo>
                      <a:pt x="631" y="1756"/>
                    </a:lnTo>
                    <a:lnTo>
                      <a:pt x="642" y="1751"/>
                    </a:lnTo>
                    <a:lnTo>
                      <a:pt x="648" y="1747"/>
                    </a:lnTo>
                    <a:lnTo>
                      <a:pt x="654" y="1741"/>
                    </a:lnTo>
                    <a:lnTo>
                      <a:pt x="654" y="1741"/>
                    </a:lnTo>
                    <a:lnTo>
                      <a:pt x="657" y="1739"/>
                    </a:lnTo>
                    <a:lnTo>
                      <a:pt x="661" y="1736"/>
                    </a:lnTo>
                    <a:lnTo>
                      <a:pt x="662" y="1733"/>
                    </a:lnTo>
                    <a:lnTo>
                      <a:pt x="662" y="1730"/>
                    </a:lnTo>
                    <a:lnTo>
                      <a:pt x="662" y="1721"/>
                    </a:lnTo>
                    <a:lnTo>
                      <a:pt x="662" y="1709"/>
                    </a:lnTo>
                    <a:lnTo>
                      <a:pt x="662" y="1709"/>
                    </a:lnTo>
                    <a:lnTo>
                      <a:pt x="666" y="1709"/>
                    </a:lnTo>
                    <a:lnTo>
                      <a:pt x="666" y="170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60" name="Freeform 136"/>
              <p:cNvSpPr>
                <a:spLocks/>
              </p:cNvSpPr>
              <p:nvPr/>
            </p:nvSpPr>
            <p:spPr bwMode="auto">
              <a:xfrm>
                <a:off x="10678828" y="3585449"/>
                <a:ext cx="587976" cy="989588"/>
              </a:xfrm>
              <a:custGeom>
                <a:avLst/>
                <a:gdLst/>
                <a:ahLst/>
                <a:cxnLst>
                  <a:cxn ang="0">
                    <a:pos x="892" y="1656"/>
                  </a:cxn>
                  <a:cxn ang="0">
                    <a:pos x="897" y="1590"/>
                  </a:cxn>
                  <a:cxn ang="0">
                    <a:pos x="864" y="1476"/>
                  </a:cxn>
                  <a:cxn ang="0">
                    <a:pos x="882" y="1404"/>
                  </a:cxn>
                  <a:cxn ang="0">
                    <a:pos x="835" y="1303"/>
                  </a:cxn>
                  <a:cxn ang="0">
                    <a:pos x="832" y="1247"/>
                  </a:cxn>
                  <a:cxn ang="0">
                    <a:pos x="902" y="1193"/>
                  </a:cxn>
                  <a:cxn ang="0">
                    <a:pos x="938" y="1114"/>
                  </a:cxn>
                  <a:cxn ang="0">
                    <a:pos x="915" y="1049"/>
                  </a:cxn>
                  <a:cxn ang="0">
                    <a:pos x="876" y="1056"/>
                  </a:cxn>
                  <a:cxn ang="0">
                    <a:pos x="866" y="1103"/>
                  </a:cxn>
                  <a:cxn ang="0">
                    <a:pos x="849" y="1139"/>
                  </a:cxn>
                  <a:cxn ang="0">
                    <a:pos x="784" y="1064"/>
                  </a:cxn>
                  <a:cxn ang="0">
                    <a:pos x="651" y="868"/>
                  </a:cxn>
                  <a:cxn ang="0">
                    <a:pos x="640" y="815"/>
                  </a:cxn>
                  <a:cxn ang="0">
                    <a:pos x="697" y="782"/>
                  </a:cxn>
                  <a:cxn ang="0">
                    <a:pos x="666" y="650"/>
                  </a:cxn>
                  <a:cxn ang="0">
                    <a:pos x="691" y="652"/>
                  </a:cxn>
                  <a:cxn ang="0">
                    <a:pos x="743" y="702"/>
                  </a:cxn>
                  <a:cxn ang="0">
                    <a:pos x="736" y="650"/>
                  </a:cxn>
                  <a:cxn ang="0">
                    <a:pos x="696" y="558"/>
                  </a:cxn>
                  <a:cxn ang="0">
                    <a:pos x="732" y="459"/>
                  </a:cxn>
                  <a:cxn ang="0">
                    <a:pos x="817" y="422"/>
                  </a:cxn>
                  <a:cxn ang="0">
                    <a:pos x="861" y="415"/>
                  </a:cxn>
                  <a:cxn ang="0">
                    <a:pos x="751" y="151"/>
                  </a:cxn>
                  <a:cxn ang="0">
                    <a:pos x="666" y="16"/>
                  </a:cxn>
                  <a:cxn ang="0">
                    <a:pos x="622" y="3"/>
                  </a:cxn>
                  <a:cxn ang="0">
                    <a:pos x="603" y="80"/>
                  </a:cxn>
                  <a:cxn ang="0">
                    <a:pos x="574" y="181"/>
                  </a:cxn>
                  <a:cxn ang="0">
                    <a:pos x="544" y="260"/>
                  </a:cxn>
                  <a:cxn ang="0">
                    <a:pos x="445" y="280"/>
                  </a:cxn>
                  <a:cxn ang="0">
                    <a:pos x="374" y="308"/>
                  </a:cxn>
                  <a:cxn ang="0">
                    <a:pos x="343" y="222"/>
                  </a:cxn>
                  <a:cxn ang="0">
                    <a:pos x="303" y="214"/>
                  </a:cxn>
                  <a:cxn ang="0">
                    <a:pos x="210" y="262"/>
                  </a:cxn>
                  <a:cxn ang="0">
                    <a:pos x="114" y="353"/>
                  </a:cxn>
                  <a:cxn ang="0">
                    <a:pos x="54" y="420"/>
                  </a:cxn>
                  <a:cxn ang="0">
                    <a:pos x="21" y="451"/>
                  </a:cxn>
                  <a:cxn ang="0">
                    <a:pos x="1" y="496"/>
                  </a:cxn>
                  <a:cxn ang="0">
                    <a:pos x="13" y="530"/>
                  </a:cxn>
                  <a:cxn ang="0">
                    <a:pos x="67" y="548"/>
                  </a:cxn>
                  <a:cxn ang="0">
                    <a:pos x="77" y="601"/>
                  </a:cxn>
                  <a:cxn ang="0">
                    <a:pos x="184" y="662"/>
                  </a:cxn>
                  <a:cxn ang="0">
                    <a:pos x="207" y="706"/>
                  </a:cxn>
                  <a:cxn ang="0">
                    <a:pos x="278" y="721"/>
                  </a:cxn>
                  <a:cxn ang="0">
                    <a:pos x="304" y="784"/>
                  </a:cxn>
                  <a:cxn ang="0">
                    <a:pos x="331" y="775"/>
                  </a:cxn>
                  <a:cxn ang="0">
                    <a:pos x="352" y="795"/>
                  </a:cxn>
                  <a:cxn ang="0">
                    <a:pos x="388" y="781"/>
                  </a:cxn>
                  <a:cxn ang="0">
                    <a:pos x="350" y="718"/>
                  </a:cxn>
                  <a:cxn ang="0">
                    <a:pos x="285" y="662"/>
                  </a:cxn>
                  <a:cxn ang="0">
                    <a:pos x="346" y="557"/>
                  </a:cxn>
                  <a:cxn ang="0">
                    <a:pos x="354" y="604"/>
                  </a:cxn>
                  <a:cxn ang="0">
                    <a:pos x="372" y="679"/>
                  </a:cxn>
                  <a:cxn ang="0">
                    <a:pos x="491" y="770"/>
                  </a:cxn>
                  <a:cxn ang="0">
                    <a:pos x="519" y="870"/>
                  </a:cxn>
                  <a:cxn ang="0">
                    <a:pos x="543" y="1044"/>
                  </a:cxn>
                  <a:cxn ang="0">
                    <a:pos x="636" y="1300"/>
                  </a:cxn>
                  <a:cxn ang="0">
                    <a:pos x="637" y="1449"/>
                  </a:cxn>
                  <a:cxn ang="0">
                    <a:pos x="677" y="1525"/>
                  </a:cxn>
                  <a:cxn ang="0">
                    <a:pos x="710" y="1605"/>
                  </a:cxn>
                  <a:cxn ang="0">
                    <a:pos x="802" y="1748"/>
                  </a:cxn>
                </a:cxnLst>
                <a:rect l="0" t="0" r="r" b="b"/>
                <a:pathLst>
                  <a:path w="941" h="1748">
                    <a:moveTo>
                      <a:pt x="824" y="1737"/>
                    </a:moveTo>
                    <a:lnTo>
                      <a:pt x="824" y="1737"/>
                    </a:lnTo>
                    <a:lnTo>
                      <a:pt x="834" y="1728"/>
                    </a:lnTo>
                    <a:lnTo>
                      <a:pt x="847" y="1717"/>
                    </a:lnTo>
                    <a:lnTo>
                      <a:pt x="859" y="1703"/>
                    </a:lnTo>
                    <a:lnTo>
                      <a:pt x="872" y="1688"/>
                    </a:lnTo>
                    <a:lnTo>
                      <a:pt x="884" y="1672"/>
                    </a:lnTo>
                    <a:lnTo>
                      <a:pt x="892" y="1656"/>
                    </a:lnTo>
                    <a:lnTo>
                      <a:pt x="896" y="1648"/>
                    </a:lnTo>
                    <a:lnTo>
                      <a:pt x="899" y="1640"/>
                    </a:lnTo>
                    <a:lnTo>
                      <a:pt x="900" y="1632"/>
                    </a:lnTo>
                    <a:lnTo>
                      <a:pt x="901" y="1624"/>
                    </a:lnTo>
                    <a:lnTo>
                      <a:pt x="901" y="1624"/>
                    </a:lnTo>
                    <a:lnTo>
                      <a:pt x="900" y="1612"/>
                    </a:lnTo>
                    <a:lnTo>
                      <a:pt x="899" y="1601"/>
                    </a:lnTo>
                    <a:lnTo>
                      <a:pt x="897" y="1590"/>
                    </a:lnTo>
                    <a:lnTo>
                      <a:pt x="895" y="1581"/>
                    </a:lnTo>
                    <a:lnTo>
                      <a:pt x="889" y="1563"/>
                    </a:lnTo>
                    <a:lnTo>
                      <a:pt x="882" y="1546"/>
                    </a:lnTo>
                    <a:lnTo>
                      <a:pt x="876" y="1530"/>
                    </a:lnTo>
                    <a:lnTo>
                      <a:pt x="870" y="1514"/>
                    </a:lnTo>
                    <a:lnTo>
                      <a:pt x="865" y="1496"/>
                    </a:lnTo>
                    <a:lnTo>
                      <a:pt x="864" y="1487"/>
                    </a:lnTo>
                    <a:lnTo>
                      <a:pt x="864" y="1476"/>
                    </a:lnTo>
                    <a:lnTo>
                      <a:pt x="864" y="1476"/>
                    </a:lnTo>
                    <a:lnTo>
                      <a:pt x="865" y="1467"/>
                    </a:lnTo>
                    <a:lnTo>
                      <a:pt x="868" y="1459"/>
                    </a:lnTo>
                    <a:lnTo>
                      <a:pt x="873" y="1442"/>
                    </a:lnTo>
                    <a:lnTo>
                      <a:pt x="879" y="1423"/>
                    </a:lnTo>
                    <a:lnTo>
                      <a:pt x="881" y="1414"/>
                    </a:lnTo>
                    <a:lnTo>
                      <a:pt x="882" y="1404"/>
                    </a:lnTo>
                    <a:lnTo>
                      <a:pt x="882" y="1404"/>
                    </a:lnTo>
                    <a:lnTo>
                      <a:pt x="881" y="1395"/>
                    </a:lnTo>
                    <a:lnTo>
                      <a:pt x="880" y="1387"/>
                    </a:lnTo>
                    <a:lnTo>
                      <a:pt x="878" y="1378"/>
                    </a:lnTo>
                    <a:lnTo>
                      <a:pt x="873" y="1370"/>
                    </a:lnTo>
                    <a:lnTo>
                      <a:pt x="865" y="1354"/>
                    </a:lnTo>
                    <a:lnTo>
                      <a:pt x="855" y="1337"/>
                    </a:lnTo>
                    <a:lnTo>
                      <a:pt x="845" y="1320"/>
                    </a:lnTo>
                    <a:lnTo>
                      <a:pt x="835" y="1303"/>
                    </a:lnTo>
                    <a:lnTo>
                      <a:pt x="832" y="1293"/>
                    </a:lnTo>
                    <a:lnTo>
                      <a:pt x="830" y="1284"/>
                    </a:lnTo>
                    <a:lnTo>
                      <a:pt x="827" y="1274"/>
                    </a:lnTo>
                    <a:lnTo>
                      <a:pt x="827" y="1263"/>
                    </a:lnTo>
                    <a:lnTo>
                      <a:pt x="827" y="1263"/>
                    </a:lnTo>
                    <a:lnTo>
                      <a:pt x="827" y="1258"/>
                    </a:lnTo>
                    <a:lnTo>
                      <a:pt x="830" y="1253"/>
                    </a:lnTo>
                    <a:lnTo>
                      <a:pt x="832" y="1247"/>
                    </a:lnTo>
                    <a:lnTo>
                      <a:pt x="834" y="1243"/>
                    </a:lnTo>
                    <a:lnTo>
                      <a:pt x="842" y="1235"/>
                    </a:lnTo>
                    <a:lnTo>
                      <a:pt x="851" y="1228"/>
                    </a:lnTo>
                    <a:lnTo>
                      <a:pt x="873" y="1214"/>
                    </a:lnTo>
                    <a:lnTo>
                      <a:pt x="885" y="1208"/>
                    </a:lnTo>
                    <a:lnTo>
                      <a:pt x="894" y="1201"/>
                    </a:lnTo>
                    <a:lnTo>
                      <a:pt x="894" y="1201"/>
                    </a:lnTo>
                    <a:lnTo>
                      <a:pt x="902" y="1193"/>
                    </a:lnTo>
                    <a:lnTo>
                      <a:pt x="910" y="1184"/>
                    </a:lnTo>
                    <a:lnTo>
                      <a:pt x="916" y="1174"/>
                    </a:lnTo>
                    <a:lnTo>
                      <a:pt x="922" y="1163"/>
                    </a:lnTo>
                    <a:lnTo>
                      <a:pt x="930" y="1138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41" y="1117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32" y="1103"/>
                    </a:lnTo>
                    <a:lnTo>
                      <a:pt x="927" y="1091"/>
                    </a:lnTo>
                    <a:lnTo>
                      <a:pt x="923" y="1075"/>
                    </a:lnTo>
                    <a:lnTo>
                      <a:pt x="919" y="1055"/>
                    </a:lnTo>
                    <a:lnTo>
                      <a:pt x="919" y="1055"/>
                    </a:lnTo>
                    <a:lnTo>
                      <a:pt x="915" y="1049"/>
                    </a:lnTo>
                    <a:lnTo>
                      <a:pt x="910" y="1046"/>
                    </a:lnTo>
                    <a:lnTo>
                      <a:pt x="903" y="1042"/>
                    </a:lnTo>
                    <a:lnTo>
                      <a:pt x="899" y="1042"/>
                    </a:lnTo>
                    <a:lnTo>
                      <a:pt x="895" y="1042"/>
                    </a:lnTo>
                    <a:lnTo>
                      <a:pt x="891" y="1044"/>
                    </a:lnTo>
                    <a:lnTo>
                      <a:pt x="885" y="1047"/>
                    </a:lnTo>
                    <a:lnTo>
                      <a:pt x="880" y="1051"/>
                    </a:lnTo>
                    <a:lnTo>
                      <a:pt x="876" y="1056"/>
                    </a:lnTo>
                    <a:lnTo>
                      <a:pt x="870" y="1063"/>
                    </a:lnTo>
                    <a:lnTo>
                      <a:pt x="864" y="1072"/>
                    </a:lnTo>
                    <a:lnTo>
                      <a:pt x="864" y="1072"/>
                    </a:lnTo>
                    <a:lnTo>
                      <a:pt x="862" y="1077"/>
                    </a:lnTo>
                    <a:lnTo>
                      <a:pt x="862" y="1082"/>
                    </a:lnTo>
                    <a:lnTo>
                      <a:pt x="862" y="1086"/>
                    </a:lnTo>
                    <a:lnTo>
                      <a:pt x="863" y="1092"/>
                    </a:lnTo>
                    <a:lnTo>
                      <a:pt x="866" y="1103"/>
                    </a:lnTo>
                    <a:lnTo>
                      <a:pt x="871" y="1115"/>
                    </a:lnTo>
                    <a:lnTo>
                      <a:pt x="873" y="1126"/>
                    </a:lnTo>
                    <a:lnTo>
                      <a:pt x="872" y="1130"/>
                    </a:lnTo>
                    <a:lnTo>
                      <a:pt x="871" y="1135"/>
                    </a:lnTo>
                    <a:lnTo>
                      <a:pt x="869" y="1137"/>
                    </a:lnTo>
                    <a:lnTo>
                      <a:pt x="864" y="1139"/>
                    </a:lnTo>
                    <a:lnTo>
                      <a:pt x="858" y="1139"/>
                    </a:lnTo>
                    <a:lnTo>
                      <a:pt x="849" y="1139"/>
                    </a:lnTo>
                    <a:lnTo>
                      <a:pt x="849" y="1139"/>
                    </a:lnTo>
                    <a:lnTo>
                      <a:pt x="845" y="1137"/>
                    </a:lnTo>
                    <a:lnTo>
                      <a:pt x="840" y="1133"/>
                    </a:lnTo>
                    <a:lnTo>
                      <a:pt x="830" y="1125"/>
                    </a:lnTo>
                    <a:lnTo>
                      <a:pt x="819" y="1114"/>
                    </a:lnTo>
                    <a:lnTo>
                      <a:pt x="808" y="1100"/>
                    </a:lnTo>
                    <a:lnTo>
                      <a:pt x="796" y="1083"/>
                    </a:lnTo>
                    <a:lnTo>
                      <a:pt x="784" y="1064"/>
                    </a:lnTo>
                    <a:lnTo>
                      <a:pt x="757" y="1024"/>
                    </a:lnTo>
                    <a:lnTo>
                      <a:pt x="731" y="980"/>
                    </a:lnTo>
                    <a:lnTo>
                      <a:pt x="703" y="937"/>
                    </a:lnTo>
                    <a:lnTo>
                      <a:pt x="690" y="917"/>
                    </a:lnTo>
                    <a:lnTo>
                      <a:pt x="677" y="899"/>
                    </a:lnTo>
                    <a:lnTo>
                      <a:pt x="664" y="881"/>
                    </a:lnTo>
                    <a:lnTo>
                      <a:pt x="651" y="868"/>
                    </a:lnTo>
                    <a:lnTo>
                      <a:pt x="651" y="868"/>
                    </a:lnTo>
                    <a:lnTo>
                      <a:pt x="644" y="860"/>
                    </a:lnTo>
                    <a:lnTo>
                      <a:pt x="640" y="851"/>
                    </a:lnTo>
                    <a:lnTo>
                      <a:pt x="636" y="845"/>
                    </a:lnTo>
                    <a:lnTo>
                      <a:pt x="634" y="838"/>
                    </a:lnTo>
                    <a:lnTo>
                      <a:pt x="634" y="831"/>
                    </a:lnTo>
                    <a:lnTo>
                      <a:pt x="635" y="825"/>
                    </a:lnTo>
                    <a:lnTo>
                      <a:pt x="637" y="819"/>
                    </a:lnTo>
                    <a:lnTo>
                      <a:pt x="640" y="815"/>
                    </a:lnTo>
                    <a:lnTo>
                      <a:pt x="644" y="810"/>
                    </a:lnTo>
                    <a:lnTo>
                      <a:pt x="650" y="805"/>
                    </a:lnTo>
                    <a:lnTo>
                      <a:pt x="656" y="802"/>
                    </a:lnTo>
                    <a:lnTo>
                      <a:pt x="663" y="799"/>
                    </a:lnTo>
                    <a:lnTo>
                      <a:pt x="678" y="794"/>
                    </a:lnTo>
                    <a:lnTo>
                      <a:pt x="696" y="790"/>
                    </a:lnTo>
                    <a:lnTo>
                      <a:pt x="696" y="790"/>
                    </a:lnTo>
                    <a:lnTo>
                      <a:pt x="697" y="782"/>
                    </a:lnTo>
                    <a:lnTo>
                      <a:pt x="698" y="775"/>
                    </a:lnTo>
                    <a:lnTo>
                      <a:pt x="697" y="769"/>
                    </a:lnTo>
                    <a:lnTo>
                      <a:pt x="695" y="763"/>
                    </a:lnTo>
                    <a:lnTo>
                      <a:pt x="690" y="756"/>
                    </a:lnTo>
                    <a:lnTo>
                      <a:pt x="685" y="750"/>
                    </a:lnTo>
                    <a:lnTo>
                      <a:pt x="666" y="735"/>
                    </a:lnTo>
                    <a:lnTo>
                      <a:pt x="666" y="735"/>
                    </a:lnTo>
                    <a:lnTo>
                      <a:pt x="666" y="650"/>
                    </a:lnTo>
                    <a:lnTo>
                      <a:pt x="666" y="650"/>
                    </a:lnTo>
                    <a:lnTo>
                      <a:pt x="666" y="650"/>
                    </a:lnTo>
                    <a:lnTo>
                      <a:pt x="670" y="645"/>
                    </a:lnTo>
                    <a:lnTo>
                      <a:pt x="673" y="643"/>
                    </a:lnTo>
                    <a:lnTo>
                      <a:pt x="677" y="642"/>
                    </a:lnTo>
                    <a:lnTo>
                      <a:pt x="681" y="644"/>
                    </a:lnTo>
                    <a:lnTo>
                      <a:pt x="686" y="648"/>
                    </a:lnTo>
                    <a:lnTo>
                      <a:pt x="691" y="652"/>
                    </a:lnTo>
                    <a:lnTo>
                      <a:pt x="702" y="664"/>
                    </a:lnTo>
                    <a:lnTo>
                      <a:pt x="713" y="677"/>
                    </a:lnTo>
                    <a:lnTo>
                      <a:pt x="724" y="689"/>
                    </a:lnTo>
                    <a:lnTo>
                      <a:pt x="729" y="694"/>
                    </a:lnTo>
                    <a:lnTo>
                      <a:pt x="734" y="698"/>
                    </a:lnTo>
                    <a:lnTo>
                      <a:pt x="739" y="701"/>
                    </a:lnTo>
                    <a:lnTo>
                      <a:pt x="743" y="702"/>
                    </a:lnTo>
                    <a:lnTo>
                      <a:pt x="743" y="702"/>
                    </a:lnTo>
                    <a:lnTo>
                      <a:pt x="750" y="700"/>
                    </a:lnTo>
                    <a:lnTo>
                      <a:pt x="752" y="697"/>
                    </a:lnTo>
                    <a:lnTo>
                      <a:pt x="754" y="695"/>
                    </a:lnTo>
                    <a:lnTo>
                      <a:pt x="755" y="689"/>
                    </a:lnTo>
                    <a:lnTo>
                      <a:pt x="755" y="683"/>
                    </a:lnTo>
                    <a:lnTo>
                      <a:pt x="751" y="675"/>
                    </a:lnTo>
                    <a:lnTo>
                      <a:pt x="748" y="668"/>
                    </a:lnTo>
                    <a:lnTo>
                      <a:pt x="736" y="650"/>
                    </a:lnTo>
                    <a:lnTo>
                      <a:pt x="723" y="631"/>
                    </a:lnTo>
                    <a:lnTo>
                      <a:pt x="709" y="612"/>
                    </a:lnTo>
                    <a:lnTo>
                      <a:pt x="704" y="602"/>
                    </a:lnTo>
                    <a:lnTo>
                      <a:pt x="700" y="593"/>
                    </a:lnTo>
                    <a:lnTo>
                      <a:pt x="696" y="584"/>
                    </a:lnTo>
                    <a:lnTo>
                      <a:pt x="696" y="576"/>
                    </a:lnTo>
                    <a:lnTo>
                      <a:pt x="696" y="576"/>
                    </a:lnTo>
                    <a:lnTo>
                      <a:pt x="696" y="558"/>
                    </a:lnTo>
                    <a:lnTo>
                      <a:pt x="698" y="541"/>
                    </a:lnTo>
                    <a:lnTo>
                      <a:pt x="701" y="525"/>
                    </a:lnTo>
                    <a:lnTo>
                      <a:pt x="704" y="511"/>
                    </a:lnTo>
                    <a:lnTo>
                      <a:pt x="709" y="498"/>
                    </a:lnTo>
                    <a:lnTo>
                      <a:pt x="713" y="486"/>
                    </a:lnTo>
                    <a:lnTo>
                      <a:pt x="719" y="475"/>
                    </a:lnTo>
                    <a:lnTo>
                      <a:pt x="725" y="467"/>
                    </a:lnTo>
                    <a:lnTo>
                      <a:pt x="732" y="459"/>
                    </a:lnTo>
                    <a:lnTo>
                      <a:pt x="739" y="451"/>
                    </a:lnTo>
                    <a:lnTo>
                      <a:pt x="747" y="445"/>
                    </a:lnTo>
                    <a:lnTo>
                      <a:pt x="754" y="441"/>
                    </a:lnTo>
                    <a:lnTo>
                      <a:pt x="762" y="436"/>
                    </a:lnTo>
                    <a:lnTo>
                      <a:pt x="770" y="433"/>
                    </a:lnTo>
                    <a:lnTo>
                      <a:pt x="786" y="427"/>
                    </a:lnTo>
                    <a:lnTo>
                      <a:pt x="802" y="423"/>
                    </a:lnTo>
                    <a:lnTo>
                      <a:pt x="817" y="422"/>
                    </a:lnTo>
                    <a:lnTo>
                      <a:pt x="843" y="421"/>
                    </a:lnTo>
                    <a:lnTo>
                      <a:pt x="853" y="421"/>
                    </a:lnTo>
                    <a:lnTo>
                      <a:pt x="859" y="421"/>
                    </a:lnTo>
                    <a:lnTo>
                      <a:pt x="861" y="420"/>
                    </a:lnTo>
                    <a:lnTo>
                      <a:pt x="862" y="419"/>
                    </a:lnTo>
                    <a:lnTo>
                      <a:pt x="862" y="416"/>
                    </a:lnTo>
                    <a:lnTo>
                      <a:pt x="861" y="415"/>
                    </a:lnTo>
                    <a:lnTo>
                      <a:pt x="861" y="415"/>
                    </a:lnTo>
                    <a:lnTo>
                      <a:pt x="853" y="404"/>
                    </a:lnTo>
                    <a:lnTo>
                      <a:pt x="845" y="391"/>
                    </a:lnTo>
                    <a:lnTo>
                      <a:pt x="836" y="376"/>
                    </a:lnTo>
                    <a:lnTo>
                      <a:pt x="827" y="359"/>
                    </a:lnTo>
                    <a:lnTo>
                      <a:pt x="810" y="319"/>
                    </a:lnTo>
                    <a:lnTo>
                      <a:pt x="790" y="270"/>
                    </a:lnTo>
                    <a:lnTo>
                      <a:pt x="771" y="214"/>
                    </a:lnTo>
                    <a:lnTo>
                      <a:pt x="751" y="151"/>
                    </a:lnTo>
                    <a:lnTo>
                      <a:pt x="731" y="78"/>
                    </a:lnTo>
                    <a:lnTo>
                      <a:pt x="710" y="0"/>
                    </a:lnTo>
                    <a:lnTo>
                      <a:pt x="710" y="0"/>
                    </a:lnTo>
                    <a:lnTo>
                      <a:pt x="701" y="0"/>
                    </a:lnTo>
                    <a:lnTo>
                      <a:pt x="693" y="2"/>
                    </a:lnTo>
                    <a:lnTo>
                      <a:pt x="686" y="6"/>
                    </a:lnTo>
                    <a:lnTo>
                      <a:pt x="679" y="9"/>
                    </a:lnTo>
                    <a:lnTo>
                      <a:pt x="666" y="16"/>
                    </a:lnTo>
                    <a:lnTo>
                      <a:pt x="659" y="18"/>
                    </a:lnTo>
                    <a:lnTo>
                      <a:pt x="651" y="18"/>
                    </a:lnTo>
                    <a:lnTo>
                      <a:pt x="651" y="18"/>
                    </a:lnTo>
                    <a:lnTo>
                      <a:pt x="647" y="18"/>
                    </a:lnTo>
                    <a:lnTo>
                      <a:pt x="642" y="17"/>
                    </a:lnTo>
                    <a:lnTo>
                      <a:pt x="635" y="14"/>
                    </a:lnTo>
                    <a:lnTo>
                      <a:pt x="622" y="3"/>
                    </a:lnTo>
                    <a:lnTo>
                      <a:pt x="622" y="3"/>
                    </a:lnTo>
                    <a:lnTo>
                      <a:pt x="616" y="13"/>
                    </a:lnTo>
                    <a:lnTo>
                      <a:pt x="612" y="21"/>
                    </a:lnTo>
                    <a:lnTo>
                      <a:pt x="610" y="30"/>
                    </a:lnTo>
                    <a:lnTo>
                      <a:pt x="609" y="39"/>
                    </a:lnTo>
                    <a:lnTo>
                      <a:pt x="606" y="60"/>
                    </a:lnTo>
                    <a:lnTo>
                      <a:pt x="605" y="70"/>
                    </a:lnTo>
                    <a:lnTo>
                      <a:pt x="603" y="80"/>
                    </a:lnTo>
                    <a:lnTo>
                      <a:pt x="603" y="80"/>
                    </a:lnTo>
                    <a:lnTo>
                      <a:pt x="598" y="93"/>
                    </a:lnTo>
                    <a:lnTo>
                      <a:pt x="594" y="105"/>
                    </a:lnTo>
                    <a:lnTo>
                      <a:pt x="584" y="128"/>
                    </a:lnTo>
                    <a:lnTo>
                      <a:pt x="580" y="139"/>
                    </a:lnTo>
                    <a:lnTo>
                      <a:pt x="576" y="152"/>
                    </a:lnTo>
                    <a:lnTo>
                      <a:pt x="574" y="166"/>
                    </a:lnTo>
                    <a:lnTo>
                      <a:pt x="574" y="181"/>
                    </a:lnTo>
                    <a:lnTo>
                      <a:pt x="574" y="181"/>
                    </a:lnTo>
                    <a:lnTo>
                      <a:pt x="574" y="216"/>
                    </a:lnTo>
                    <a:lnTo>
                      <a:pt x="574" y="216"/>
                    </a:lnTo>
                    <a:lnTo>
                      <a:pt x="573" y="228"/>
                    </a:lnTo>
                    <a:lnTo>
                      <a:pt x="569" y="238"/>
                    </a:lnTo>
                    <a:lnTo>
                      <a:pt x="565" y="245"/>
                    </a:lnTo>
                    <a:lnTo>
                      <a:pt x="559" y="252"/>
                    </a:lnTo>
                    <a:lnTo>
                      <a:pt x="552" y="257"/>
                    </a:lnTo>
                    <a:lnTo>
                      <a:pt x="544" y="260"/>
                    </a:lnTo>
                    <a:lnTo>
                      <a:pt x="535" y="262"/>
                    </a:lnTo>
                    <a:lnTo>
                      <a:pt x="525" y="265"/>
                    </a:lnTo>
                    <a:lnTo>
                      <a:pt x="504" y="267"/>
                    </a:lnTo>
                    <a:lnTo>
                      <a:pt x="482" y="269"/>
                    </a:lnTo>
                    <a:lnTo>
                      <a:pt x="462" y="273"/>
                    </a:lnTo>
                    <a:lnTo>
                      <a:pt x="453" y="275"/>
                    </a:lnTo>
                    <a:lnTo>
                      <a:pt x="445" y="280"/>
                    </a:lnTo>
                    <a:lnTo>
                      <a:pt x="445" y="280"/>
                    </a:lnTo>
                    <a:lnTo>
                      <a:pt x="421" y="299"/>
                    </a:lnTo>
                    <a:lnTo>
                      <a:pt x="413" y="304"/>
                    </a:lnTo>
                    <a:lnTo>
                      <a:pt x="405" y="308"/>
                    </a:lnTo>
                    <a:lnTo>
                      <a:pt x="397" y="312"/>
                    </a:lnTo>
                    <a:lnTo>
                      <a:pt x="390" y="313"/>
                    </a:lnTo>
                    <a:lnTo>
                      <a:pt x="390" y="313"/>
                    </a:lnTo>
                    <a:lnTo>
                      <a:pt x="382" y="312"/>
                    </a:lnTo>
                    <a:lnTo>
                      <a:pt x="374" y="308"/>
                    </a:lnTo>
                    <a:lnTo>
                      <a:pt x="368" y="303"/>
                    </a:lnTo>
                    <a:lnTo>
                      <a:pt x="364" y="296"/>
                    </a:lnTo>
                    <a:lnTo>
                      <a:pt x="359" y="288"/>
                    </a:lnTo>
                    <a:lnTo>
                      <a:pt x="357" y="278"/>
                    </a:lnTo>
                    <a:lnTo>
                      <a:pt x="352" y="259"/>
                    </a:lnTo>
                    <a:lnTo>
                      <a:pt x="347" y="239"/>
                    </a:lnTo>
                    <a:lnTo>
                      <a:pt x="345" y="230"/>
                    </a:lnTo>
                    <a:lnTo>
                      <a:pt x="343" y="222"/>
                    </a:lnTo>
                    <a:lnTo>
                      <a:pt x="339" y="215"/>
                    </a:lnTo>
                    <a:lnTo>
                      <a:pt x="335" y="211"/>
                    </a:lnTo>
                    <a:lnTo>
                      <a:pt x="330" y="207"/>
                    </a:lnTo>
                    <a:lnTo>
                      <a:pt x="323" y="206"/>
                    </a:lnTo>
                    <a:lnTo>
                      <a:pt x="323" y="206"/>
                    </a:lnTo>
                    <a:lnTo>
                      <a:pt x="315" y="207"/>
                    </a:lnTo>
                    <a:lnTo>
                      <a:pt x="308" y="209"/>
                    </a:lnTo>
                    <a:lnTo>
                      <a:pt x="303" y="214"/>
                    </a:lnTo>
                    <a:lnTo>
                      <a:pt x="298" y="220"/>
                    </a:lnTo>
                    <a:lnTo>
                      <a:pt x="288" y="230"/>
                    </a:lnTo>
                    <a:lnTo>
                      <a:pt x="283" y="236"/>
                    </a:lnTo>
                    <a:lnTo>
                      <a:pt x="276" y="239"/>
                    </a:lnTo>
                    <a:lnTo>
                      <a:pt x="276" y="239"/>
                    </a:lnTo>
                    <a:lnTo>
                      <a:pt x="253" y="246"/>
                    </a:lnTo>
                    <a:lnTo>
                      <a:pt x="231" y="254"/>
                    </a:lnTo>
                    <a:lnTo>
                      <a:pt x="210" y="262"/>
                    </a:lnTo>
                    <a:lnTo>
                      <a:pt x="192" y="273"/>
                    </a:lnTo>
                    <a:lnTo>
                      <a:pt x="175" y="284"/>
                    </a:lnTo>
                    <a:lnTo>
                      <a:pt x="159" y="299"/>
                    </a:lnTo>
                    <a:lnTo>
                      <a:pt x="144" y="315"/>
                    </a:lnTo>
                    <a:lnTo>
                      <a:pt x="129" y="335"/>
                    </a:lnTo>
                    <a:lnTo>
                      <a:pt x="129" y="335"/>
                    </a:lnTo>
                    <a:lnTo>
                      <a:pt x="122" y="344"/>
                    </a:lnTo>
                    <a:lnTo>
                      <a:pt x="114" y="353"/>
                    </a:lnTo>
                    <a:lnTo>
                      <a:pt x="106" y="361"/>
                    </a:lnTo>
                    <a:lnTo>
                      <a:pt x="97" y="369"/>
                    </a:lnTo>
                    <a:lnTo>
                      <a:pt x="77" y="383"/>
                    </a:lnTo>
                    <a:lnTo>
                      <a:pt x="55" y="400"/>
                    </a:lnTo>
                    <a:lnTo>
                      <a:pt x="55" y="400"/>
                    </a:lnTo>
                    <a:lnTo>
                      <a:pt x="54" y="405"/>
                    </a:lnTo>
                    <a:lnTo>
                      <a:pt x="53" y="410"/>
                    </a:lnTo>
                    <a:lnTo>
                      <a:pt x="54" y="420"/>
                    </a:lnTo>
                    <a:lnTo>
                      <a:pt x="54" y="425"/>
                    </a:lnTo>
                    <a:lnTo>
                      <a:pt x="54" y="430"/>
                    </a:lnTo>
                    <a:lnTo>
                      <a:pt x="52" y="434"/>
                    </a:lnTo>
                    <a:lnTo>
                      <a:pt x="48" y="437"/>
                    </a:lnTo>
                    <a:lnTo>
                      <a:pt x="48" y="437"/>
                    </a:lnTo>
                    <a:lnTo>
                      <a:pt x="38" y="444"/>
                    </a:lnTo>
                    <a:lnTo>
                      <a:pt x="29" y="448"/>
                    </a:lnTo>
                    <a:lnTo>
                      <a:pt x="21" y="451"/>
                    </a:lnTo>
                    <a:lnTo>
                      <a:pt x="14" y="454"/>
                    </a:lnTo>
                    <a:lnTo>
                      <a:pt x="11" y="456"/>
                    </a:lnTo>
                    <a:lnTo>
                      <a:pt x="8" y="459"/>
                    </a:lnTo>
                    <a:lnTo>
                      <a:pt x="6" y="463"/>
                    </a:lnTo>
                    <a:lnTo>
                      <a:pt x="5" y="466"/>
                    </a:lnTo>
                    <a:lnTo>
                      <a:pt x="2" y="479"/>
                    </a:lnTo>
                    <a:lnTo>
                      <a:pt x="1" y="496"/>
                    </a:lnTo>
                    <a:lnTo>
                      <a:pt x="1" y="496"/>
                    </a:lnTo>
                    <a:lnTo>
                      <a:pt x="1" y="505"/>
                    </a:lnTo>
                    <a:lnTo>
                      <a:pt x="0" y="514"/>
                    </a:lnTo>
                    <a:lnTo>
                      <a:pt x="0" y="522"/>
                    </a:lnTo>
                    <a:lnTo>
                      <a:pt x="0" y="526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6" y="530"/>
                    </a:lnTo>
                    <a:lnTo>
                      <a:pt x="13" y="530"/>
                    </a:lnTo>
                    <a:lnTo>
                      <a:pt x="26" y="530"/>
                    </a:lnTo>
                    <a:lnTo>
                      <a:pt x="42" y="530"/>
                    </a:lnTo>
                    <a:lnTo>
                      <a:pt x="55" y="533"/>
                    </a:lnTo>
                    <a:lnTo>
                      <a:pt x="55" y="533"/>
                    </a:lnTo>
                    <a:lnTo>
                      <a:pt x="59" y="534"/>
                    </a:lnTo>
                    <a:lnTo>
                      <a:pt x="61" y="536"/>
                    </a:lnTo>
                    <a:lnTo>
                      <a:pt x="64" y="541"/>
                    </a:lnTo>
                    <a:lnTo>
                      <a:pt x="67" y="548"/>
                    </a:lnTo>
                    <a:lnTo>
                      <a:pt x="67" y="555"/>
                    </a:lnTo>
                    <a:lnTo>
                      <a:pt x="64" y="570"/>
                    </a:lnTo>
                    <a:lnTo>
                      <a:pt x="63" y="584"/>
                    </a:lnTo>
                    <a:lnTo>
                      <a:pt x="63" y="584"/>
                    </a:lnTo>
                    <a:lnTo>
                      <a:pt x="64" y="588"/>
                    </a:lnTo>
                    <a:lnTo>
                      <a:pt x="65" y="591"/>
                    </a:lnTo>
                    <a:lnTo>
                      <a:pt x="70" y="597"/>
                    </a:lnTo>
                    <a:lnTo>
                      <a:pt x="77" y="601"/>
                    </a:lnTo>
                    <a:lnTo>
                      <a:pt x="84" y="603"/>
                    </a:lnTo>
                    <a:lnTo>
                      <a:pt x="92" y="605"/>
                    </a:lnTo>
                    <a:lnTo>
                      <a:pt x="101" y="605"/>
                    </a:lnTo>
                    <a:lnTo>
                      <a:pt x="118" y="606"/>
                    </a:lnTo>
                    <a:lnTo>
                      <a:pt x="118" y="606"/>
                    </a:lnTo>
                    <a:lnTo>
                      <a:pt x="184" y="662"/>
                    </a:lnTo>
                    <a:lnTo>
                      <a:pt x="184" y="662"/>
                    </a:lnTo>
                    <a:lnTo>
                      <a:pt x="184" y="662"/>
                    </a:lnTo>
                    <a:lnTo>
                      <a:pt x="185" y="672"/>
                    </a:lnTo>
                    <a:lnTo>
                      <a:pt x="186" y="680"/>
                    </a:lnTo>
                    <a:lnTo>
                      <a:pt x="187" y="687"/>
                    </a:lnTo>
                    <a:lnTo>
                      <a:pt x="190" y="693"/>
                    </a:lnTo>
                    <a:lnTo>
                      <a:pt x="193" y="697"/>
                    </a:lnTo>
                    <a:lnTo>
                      <a:pt x="197" y="702"/>
                    </a:lnTo>
                    <a:lnTo>
                      <a:pt x="201" y="704"/>
                    </a:lnTo>
                    <a:lnTo>
                      <a:pt x="207" y="706"/>
                    </a:lnTo>
                    <a:lnTo>
                      <a:pt x="217" y="709"/>
                    </a:lnTo>
                    <a:lnTo>
                      <a:pt x="231" y="710"/>
                    </a:lnTo>
                    <a:lnTo>
                      <a:pt x="245" y="711"/>
                    </a:lnTo>
                    <a:lnTo>
                      <a:pt x="261" y="713"/>
                    </a:lnTo>
                    <a:lnTo>
                      <a:pt x="261" y="713"/>
                    </a:lnTo>
                    <a:lnTo>
                      <a:pt x="268" y="715"/>
                    </a:lnTo>
                    <a:lnTo>
                      <a:pt x="274" y="717"/>
                    </a:lnTo>
                    <a:lnTo>
                      <a:pt x="278" y="721"/>
                    </a:lnTo>
                    <a:lnTo>
                      <a:pt x="282" y="726"/>
                    </a:lnTo>
                    <a:lnTo>
                      <a:pt x="285" y="732"/>
                    </a:lnTo>
                    <a:lnTo>
                      <a:pt x="288" y="738"/>
                    </a:lnTo>
                    <a:lnTo>
                      <a:pt x="292" y="751"/>
                    </a:lnTo>
                    <a:lnTo>
                      <a:pt x="296" y="764"/>
                    </a:lnTo>
                    <a:lnTo>
                      <a:pt x="299" y="775"/>
                    </a:lnTo>
                    <a:lnTo>
                      <a:pt x="301" y="780"/>
                    </a:lnTo>
                    <a:lnTo>
                      <a:pt x="304" y="784"/>
                    </a:lnTo>
                    <a:lnTo>
                      <a:pt x="306" y="786"/>
                    </a:lnTo>
                    <a:lnTo>
                      <a:pt x="309" y="787"/>
                    </a:lnTo>
                    <a:lnTo>
                      <a:pt x="309" y="787"/>
                    </a:lnTo>
                    <a:lnTo>
                      <a:pt x="314" y="786"/>
                    </a:lnTo>
                    <a:lnTo>
                      <a:pt x="317" y="785"/>
                    </a:lnTo>
                    <a:lnTo>
                      <a:pt x="323" y="781"/>
                    </a:lnTo>
                    <a:lnTo>
                      <a:pt x="328" y="777"/>
                    </a:lnTo>
                    <a:lnTo>
                      <a:pt x="331" y="775"/>
                    </a:lnTo>
                    <a:lnTo>
                      <a:pt x="335" y="775"/>
                    </a:lnTo>
                    <a:lnTo>
                      <a:pt x="335" y="775"/>
                    </a:lnTo>
                    <a:lnTo>
                      <a:pt x="336" y="779"/>
                    </a:lnTo>
                    <a:lnTo>
                      <a:pt x="337" y="784"/>
                    </a:lnTo>
                    <a:lnTo>
                      <a:pt x="341" y="787"/>
                    </a:lnTo>
                    <a:lnTo>
                      <a:pt x="344" y="790"/>
                    </a:lnTo>
                    <a:lnTo>
                      <a:pt x="347" y="793"/>
                    </a:lnTo>
                    <a:lnTo>
                      <a:pt x="352" y="795"/>
                    </a:lnTo>
                    <a:lnTo>
                      <a:pt x="357" y="796"/>
                    </a:lnTo>
                    <a:lnTo>
                      <a:pt x="361" y="797"/>
                    </a:lnTo>
                    <a:lnTo>
                      <a:pt x="361" y="797"/>
                    </a:lnTo>
                    <a:lnTo>
                      <a:pt x="366" y="796"/>
                    </a:lnTo>
                    <a:lnTo>
                      <a:pt x="372" y="795"/>
                    </a:lnTo>
                    <a:lnTo>
                      <a:pt x="376" y="792"/>
                    </a:lnTo>
                    <a:lnTo>
                      <a:pt x="381" y="789"/>
                    </a:lnTo>
                    <a:lnTo>
                      <a:pt x="388" y="781"/>
                    </a:lnTo>
                    <a:lnTo>
                      <a:pt x="393" y="775"/>
                    </a:lnTo>
                    <a:lnTo>
                      <a:pt x="393" y="775"/>
                    </a:lnTo>
                    <a:lnTo>
                      <a:pt x="389" y="764"/>
                    </a:lnTo>
                    <a:lnTo>
                      <a:pt x="383" y="754"/>
                    </a:lnTo>
                    <a:lnTo>
                      <a:pt x="376" y="743"/>
                    </a:lnTo>
                    <a:lnTo>
                      <a:pt x="367" y="734"/>
                    </a:lnTo>
                    <a:lnTo>
                      <a:pt x="359" y="725"/>
                    </a:lnTo>
                    <a:lnTo>
                      <a:pt x="350" y="718"/>
                    </a:lnTo>
                    <a:lnTo>
                      <a:pt x="330" y="703"/>
                    </a:lnTo>
                    <a:lnTo>
                      <a:pt x="313" y="693"/>
                    </a:lnTo>
                    <a:lnTo>
                      <a:pt x="298" y="685"/>
                    </a:lnTo>
                    <a:lnTo>
                      <a:pt x="288" y="679"/>
                    </a:lnTo>
                    <a:lnTo>
                      <a:pt x="284" y="675"/>
                    </a:lnTo>
                    <a:lnTo>
                      <a:pt x="284" y="675"/>
                    </a:lnTo>
                    <a:lnTo>
                      <a:pt x="284" y="670"/>
                    </a:lnTo>
                    <a:lnTo>
                      <a:pt x="285" y="662"/>
                    </a:lnTo>
                    <a:lnTo>
                      <a:pt x="291" y="643"/>
                    </a:lnTo>
                    <a:lnTo>
                      <a:pt x="299" y="621"/>
                    </a:lnTo>
                    <a:lnTo>
                      <a:pt x="309" y="599"/>
                    </a:lnTo>
                    <a:lnTo>
                      <a:pt x="316" y="589"/>
                    </a:lnTo>
                    <a:lnTo>
                      <a:pt x="323" y="580"/>
                    </a:lnTo>
                    <a:lnTo>
                      <a:pt x="330" y="571"/>
                    </a:lnTo>
                    <a:lnTo>
                      <a:pt x="338" y="564"/>
                    </a:lnTo>
                    <a:lnTo>
                      <a:pt x="346" y="557"/>
                    </a:lnTo>
                    <a:lnTo>
                      <a:pt x="354" y="553"/>
                    </a:lnTo>
                    <a:lnTo>
                      <a:pt x="364" y="551"/>
                    </a:lnTo>
                    <a:lnTo>
                      <a:pt x="372" y="551"/>
                    </a:lnTo>
                    <a:lnTo>
                      <a:pt x="372" y="551"/>
                    </a:lnTo>
                    <a:lnTo>
                      <a:pt x="366" y="566"/>
                    </a:lnTo>
                    <a:lnTo>
                      <a:pt x="360" y="579"/>
                    </a:lnTo>
                    <a:lnTo>
                      <a:pt x="357" y="593"/>
                    </a:lnTo>
                    <a:lnTo>
                      <a:pt x="354" y="604"/>
                    </a:lnTo>
                    <a:lnTo>
                      <a:pt x="353" y="616"/>
                    </a:lnTo>
                    <a:lnTo>
                      <a:pt x="353" y="626"/>
                    </a:lnTo>
                    <a:lnTo>
                      <a:pt x="354" y="636"/>
                    </a:lnTo>
                    <a:lnTo>
                      <a:pt x="357" y="647"/>
                    </a:lnTo>
                    <a:lnTo>
                      <a:pt x="359" y="655"/>
                    </a:lnTo>
                    <a:lnTo>
                      <a:pt x="362" y="664"/>
                    </a:lnTo>
                    <a:lnTo>
                      <a:pt x="367" y="672"/>
                    </a:lnTo>
                    <a:lnTo>
                      <a:pt x="372" y="679"/>
                    </a:lnTo>
                    <a:lnTo>
                      <a:pt x="384" y="693"/>
                    </a:lnTo>
                    <a:lnTo>
                      <a:pt x="397" y="705"/>
                    </a:lnTo>
                    <a:lnTo>
                      <a:pt x="412" y="716"/>
                    </a:lnTo>
                    <a:lnTo>
                      <a:pt x="428" y="726"/>
                    </a:lnTo>
                    <a:lnTo>
                      <a:pt x="457" y="743"/>
                    </a:lnTo>
                    <a:lnTo>
                      <a:pt x="471" y="752"/>
                    </a:lnTo>
                    <a:lnTo>
                      <a:pt x="482" y="761"/>
                    </a:lnTo>
                    <a:lnTo>
                      <a:pt x="491" y="770"/>
                    </a:lnTo>
                    <a:lnTo>
                      <a:pt x="495" y="774"/>
                    </a:lnTo>
                    <a:lnTo>
                      <a:pt x="497" y="779"/>
                    </a:lnTo>
                    <a:lnTo>
                      <a:pt x="497" y="779"/>
                    </a:lnTo>
                    <a:lnTo>
                      <a:pt x="505" y="800"/>
                    </a:lnTo>
                    <a:lnTo>
                      <a:pt x="510" y="818"/>
                    </a:lnTo>
                    <a:lnTo>
                      <a:pt x="514" y="836"/>
                    </a:lnTo>
                    <a:lnTo>
                      <a:pt x="517" y="853"/>
                    </a:lnTo>
                    <a:lnTo>
                      <a:pt x="519" y="870"/>
                    </a:lnTo>
                    <a:lnTo>
                      <a:pt x="520" y="886"/>
                    </a:lnTo>
                    <a:lnTo>
                      <a:pt x="521" y="918"/>
                    </a:lnTo>
                    <a:lnTo>
                      <a:pt x="521" y="935"/>
                    </a:lnTo>
                    <a:lnTo>
                      <a:pt x="523" y="954"/>
                    </a:lnTo>
                    <a:lnTo>
                      <a:pt x="526" y="973"/>
                    </a:lnTo>
                    <a:lnTo>
                      <a:pt x="530" y="995"/>
                    </a:lnTo>
                    <a:lnTo>
                      <a:pt x="536" y="1018"/>
                    </a:lnTo>
                    <a:lnTo>
                      <a:pt x="543" y="1044"/>
                    </a:lnTo>
                    <a:lnTo>
                      <a:pt x="553" y="1071"/>
                    </a:lnTo>
                    <a:lnTo>
                      <a:pt x="567" y="1102"/>
                    </a:lnTo>
                    <a:lnTo>
                      <a:pt x="567" y="1102"/>
                    </a:lnTo>
                    <a:lnTo>
                      <a:pt x="575" y="1121"/>
                    </a:lnTo>
                    <a:lnTo>
                      <a:pt x="584" y="1143"/>
                    </a:lnTo>
                    <a:lnTo>
                      <a:pt x="603" y="1192"/>
                    </a:lnTo>
                    <a:lnTo>
                      <a:pt x="621" y="1246"/>
                    </a:lnTo>
                    <a:lnTo>
                      <a:pt x="636" y="1300"/>
                    </a:lnTo>
                    <a:lnTo>
                      <a:pt x="636" y="1300"/>
                    </a:lnTo>
                    <a:lnTo>
                      <a:pt x="644" y="1329"/>
                    </a:lnTo>
                    <a:lnTo>
                      <a:pt x="649" y="1354"/>
                    </a:lnTo>
                    <a:lnTo>
                      <a:pt x="650" y="1376"/>
                    </a:lnTo>
                    <a:lnTo>
                      <a:pt x="650" y="1396"/>
                    </a:lnTo>
                    <a:lnTo>
                      <a:pt x="648" y="1412"/>
                    </a:lnTo>
                    <a:lnTo>
                      <a:pt x="644" y="1426"/>
                    </a:lnTo>
                    <a:lnTo>
                      <a:pt x="637" y="1449"/>
                    </a:lnTo>
                    <a:lnTo>
                      <a:pt x="634" y="1458"/>
                    </a:lnTo>
                    <a:lnTo>
                      <a:pt x="633" y="1467"/>
                    </a:lnTo>
                    <a:lnTo>
                      <a:pt x="632" y="1475"/>
                    </a:lnTo>
                    <a:lnTo>
                      <a:pt x="634" y="1483"/>
                    </a:lnTo>
                    <a:lnTo>
                      <a:pt x="639" y="1492"/>
                    </a:lnTo>
                    <a:lnTo>
                      <a:pt x="648" y="1502"/>
                    </a:lnTo>
                    <a:lnTo>
                      <a:pt x="659" y="1512"/>
                    </a:lnTo>
                    <a:lnTo>
                      <a:pt x="677" y="1525"/>
                    </a:lnTo>
                    <a:lnTo>
                      <a:pt x="677" y="1525"/>
                    </a:lnTo>
                    <a:lnTo>
                      <a:pt x="686" y="1533"/>
                    </a:lnTo>
                    <a:lnTo>
                      <a:pt x="694" y="1541"/>
                    </a:lnTo>
                    <a:lnTo>
                      <a:pt x="698" y="1550"/>
                    </a:lnTo>
                    <a:lnTo>
                      <a:pt x="702" y="1559"/>
                    </a:lnTo>
                    <a:lnTo>
                      <a:pt x="704" y="1569"/>
                    </a:lnTo>
                    <a:lnTo>
                      <a:pt x="706" y="1580"/>
                    </a:lnTo>
                    <a:lnTo>
                      <a:pt x="710" y="1605"/>
                    </a:lnTo>
                    <a:lnTo>
                      <a:pt x="713" y="1619"/>
                    </a:lnTo>
                    <a:lnTo>
                      <a:pt x="718" y="1634"/>
                    </a:lnTo>
                    <a:lnTo>
                      <a:pt x="725" y="1649"/>
                    </a:lnTo>
                    <a:lnTo>
                      <a:pt x="733" y="1666"/>
                    </a:lnTo>
                    <a:lnTo>
                      <a:pt x="744" y="1685"/>
                    </a:lnTo>
                    <a:lnTo>
                      <a:pt x="761" y="1704"/>
                    </a:lnTo>
                    <a:lnTo>
                      <a:pt x="779" y="1726"/>
                    </a:lnTo>
                    <a:lnTo>
                      <a:pt x="802" y="1748"/>
                    </a:lnTo>
                    <a:lnTo>
                      <a:pt x="802" y="1748"/>
                    </a:lnTo>
                    <a:lnTo>
                      <a:pt x="824" y="1737"/>
                    </a:lnTo>
                    <a:lnTo>
                      <a:pt x="824" y="173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61" name="Freeform 137"/>
              <p:cNvSpPr>
                <a:spLocks/>
              </p:cNvSpPr>
              <p:nvPr/>
            </p:nvSpPr>
            <p:spPr bwMode="auto">
              <a:xfrm>
                <a:off x="10601429" y="5786545"/>
                <a:ext cx="235939" cy="187954"/>
              </a:xfrm>
              <a:custGeom>
                <a:avLst/>
                <a:gdLst/>
                <a:ahLst/>
                <a:cxnLst>
                  <a:cxn ang="0">
                    <a:pos x="371" y="41"/>
                  </a:cxn>
                  <a:cxn ang="0">
                    <a:pos x="353" y="32"/>
                  </a:cxn>
                  <a:cxn ang="0">
                    <a:pos x="338" y="47"/>
                  </a:cxn>
                  <a:cxn ang="0">
                    <a:pos x="315" y="85"/>
                  </a:cxn>
                  <a:cxn ang="0">
                    <a:pos x="272" y="178"/>
                  </a:cxn>
                  <a:cxn ang="0">
                    <a:pos x="250" y="220"/>
                  </a:cxn>
                  <a:cxn ang="0">
                    <a:pos x="215" y="268"/>
                  </a:cxn>
                  <a:cxn ang="0">
                    <a:pos x="173" y="306"/>
                  </a:cxn>
                  <a:cxn ang="0">
                    <a:pos x="133" y="329"/>
                  </a:cxn>
                  <a:cxn ang="0">
                    <a:pos x="103" y="333"/>
                  </a:cxn>
                  <a:cxn ang="0">
                    <a:pos x="88" y="327"/>
                  </a:cxn>
                  <a:cxn ang="0">
                    <a:pos x="77" y="314"/>
                  </a:cxn>
                  <a:cxn ang="0">
                    <a:pos x="61" y="284"/>
                  </a:cxn>
                  <a:cxn ang="0">
                    <a:pos x="39" y="236"/>
                  </a:cxn>
                  <a:cxn ang="0">
                    <a:pos x="26" y="221"/>
                  </a:cxn>
                  <a:cxn ang="0">
                    <a:pos x="0" y="213"/>
                  </a:cxn>
                  <a:cxn ang="0">
                    <a:pos x="15" y="189"/>
                  </a:cxn>
                  <a:cxn ang="0">
                    <a:pos x="18" y="161"/>
                  </a:cxn>
                  <a:cxn ang="0">
                    <a:pos x="19" y="135"/>
                  </a:cxn>
                  <a:cxn ang="0">
                    <a:pos x="28" y="121"/>
                  </a:cxn>
                  <a:cxn ang="0">
                    <a:pos x="39" y="107"/>
                  </a:cxn>
                  <a:cxn ang="0">
                    <a:pos x="51" y="102"/>
                  </a:cxn>
                  <a:cxn ang="0">
                    <a:pos x="59" y="101"/>
                  </a:cxn>
                  <a:cxn ang="0">
                    <a:pos x="77" y="92"/>
                  </a:cxn>
                  <a:cxn ang="0">
                    <a:pos x="77" y="56"/>
                  </a:cxn>
                  <a:cxn ang="0">
                    <a:pos x="81" y="47"/>
                  </a:cxn>
                  <a:cxn ang="0">
                    <a:pos x="94" y="45"/>
                  </a:cxn>
                  <a:cxn ang="0">
                    <a:pos x="135" y="47"/>
                  </a:cxn>
                  <a:cxn ang="0">
                    <a:pos x="141" y="45"/>
                  </a:cxn>
                  <a:cxn ang="0">
                    <a:pos x="152" y="33"/>
                  </a:cxn>
                  <a:cxn ang="0">
                    <a:pos x="171" y="33"/>
                  </a:cxn>
                  <a:cxn ang="0">
                    <a:pos x="215" y="44"/>
                  </a:cxn>
                  <a:cxn ang="0">
                    <a:pos x="260" y="54"/>
                  </a:cxn>
                  <a:cxn ang="0">
                    <a:pos x="286" y="54"/>
                  </a:cxn>
                  <a:cxn ang="0">
                    <a:pos x="302" y="43"/>
                  </a:cxn>
                  <a:cxn ang="0">
                    <a:pos x="307" y="21"/>
                  </a:cxn>
                  <a:cxn ang="0">
                    <a:pos x="309" y="8"/>
                  </a:cxn>
                  <a:cxn ang="0">
                    <a:pos x="323" y="2"/>
                  </a:cxn>
                  <a:cxn ang="0">
                    <a:pos x="356" y="1"/>
                  </a:cxn>
                  <a:cxn ang="0">
                    <a:pos x="378" y="0"/>
                  </a:cxn>
                  <a:cxn ang="0">
                    <a:pos x="378" y="16"/>
                  </a:cxn>
                  <a:cxn ang="0">
                    <a:pos x="378" y="47"/>
                  </a:cxn>
                  <a:cxn ang="0">
                    <a:pos x="375" y="47"/>
                  </a:cxn>
                </a:cxnLst>
                <a:rect l="0" t="0" r="r" b="b"/>
                <a:pathLst>
                  <a:path w="378" h="333">
                    <a:moveTo>
                      <a:pt x="375" y="47"/>
                    </a:moveTo>
                    <a:lnTo>
                      <a:pt x="375" y="47"/>
                    </a:lnTo>
                    <a:lnTo>
                      <a:pt x="371" y="41"/>
                    </a:lnTo>
                    <a:lnTo>
                      <a:pt x="367" y="37"/>
                    </a:lnTo>
                    <a:lnTo>
                      <a:pt x="360" y="35"/>
                    </a:lnTo>
                    <a:lnTo>
                      <a:pt x="353" y="32"/>
                    </a:lnTo>
                    <a:lnTo>
                      <a:pt x="353" y="32"/>
                    </a:lnTo>
                    <a:lnTo>
                      <a:pt x="345" y="39"/>
                    </a:lnTo>
                    <a:lnTo>
                      <a:pt x="338" y="47"/>
                    </a:lnTo>
                    <a:lnTo>
                      <a:pt x="332" y="55"/>
                    </a:lnTo>
                    <a:lnTo>
                      <a:pt x="325" y="64"/>
                    </a:lnTo>
                    <a:lnTo>
                      <a:pt x="315" y="85"/>
                    </a:lnTo>
                    <a:lnTo>
                      <a:pt x="303" y="107"/>
                    </a:lnTo>
                    <a:lnTo>
                      <a:pt x="284" y="155"/>
                    </a:lnTo>
                    <a:lnTo>
                      <a:pt x="272" y="178"/>
                    </a:lnTo>
                    <a:lnTo>
                      <a:pt x="261" y="201"/>
                    </a:lnTo>
                    <a:lnTo>
                      <a:pt x="261" y="201"/>
                    </a:lnTo>
                    <a:lnTo>
                      <a:pt x="250" y="220"/>
                    </a:lnTo>
                    <a:lnTo>
                      <a:pt x="239" y="236"/>
                    </a:lnTo>
                    <a:lnTo>
                      <a:pt x="227" y="253"/>
                    </a:lnTo>
                    <a:lnTo>
                      <a:pt x="215" y="268"/>
                    </a:lnTo>
                    <a:lnTo>
                      <a:pt x="201" y="282"/>
                    </a:lnTo>
                    <a:lnTo>
                      <a:pt x="187" y="295"/>
                    </a:lnTo>
                    <a:lnTo>
                      <a:pt x="173" y="306"/>
                    </a:lnTo>
                    <a:lnTo>
                      <a:pt x="160" y="315"/>
                    </a:lnTo>
                    <a:lnTo>
                      <a:pt x="147" y="323"/>
                    </a:lnTo>
                    <a:lnTo>
                      <a:pt x="133" y="329"/>
                    </a:lnTo>
                    <a:lnTo>
                      <a:pt x="120" y="333"/>
                    </a:lnTo>
                    <a:lnTo>
                      <a:pt x="109" y="333"/>
                    </a:lnTo>
                    <a:lnTo>
                      <a:pt x="103" y="333"/>
                    </a:lnTo>
                    <a:lnTo>
                      <a:pt x="99" y="331"/>
                    </a:lnTo>
                    <a:lnTo>
                      <a:pt x="93" y="329"/>
                    </a:lnTo>
                    <a:lnTo>
                      <a:pt x="88" y="327"/>
                    </a:lnTo>
                    <a:lnTo>
                      <a:pt x="85" y="323"/>
                    </a:lnTo>
                    <a:lnTo>
                      <a:pt x="80" y="319"/>
                    </a:lnTo>
                    <a:lnTo>
                      <a:pt x="77" y="314"/>
                    </a:lnTo>
                    <a:lnTo>
                      <a:pt x="73" y="308"/>
                    </a:lnTo>
                    <a:lnTo>
                      <a:pt x="73" y="308"/>
                    </a:lnTo>
                    <a:lnTo>
                      <a:pt x="61" y="284"/>
                    </a:lnTo>
                    <a:lnTo>
                      <a:pt x="51" y="264"/>
                    </a:lnTo>
                    <a:lnTo>
                      <a:pt x="45" y="249"/>
                    </a:lnTo>
                    <a:lnTo>
                      <a:pt x="39" y="236"/>
                    </a:lnTo>
                    <a:lnTo>
                      <a:pt x="33" y="227"/>
                    </a:lnTo>
                    <a:lnTo>
                      <a:pt x="30" y="223"/>
                    </a:lnTo>
                    <a:lnTo>
                      <a:pt x="26" y="221"/>
                    </a:lnTo>
                    <a:lnTo>
                      <a:pt x="20" y="219"/>
                    </a:lnTo>
                    <a:lnTo>
                      <a:pt x="15" y="216"/>
                    </a:lnTo>
                    <a:lnTo>
                      <a:pt x="0" y="213"/>
                    </a:lnTo>
                    <a:lnTo>
                      <a:pt x="0" y="213"/>
                    </a:lnTo>
                    <a:lnTo>
                      <a:pt x="9" y="200"/>
                    </a:lnTo>
                    <a:lnTo>
                      <a:pt x="15" y="189"/>
                    </a:lnTo>
                    <a:lnTo>
                      <a:pt x="17" y="176"/>
                    </a:lnTo>
                    <a:lnTo>
                      <a:pt x="18" y="161"/>
                    </a:lnTo>
                    <a:lnTo>
                      <a:pt x="18" y="161"/>
                    </a:lnTo>
                    <a:lnTo>
                      <a:pt x="18" y="143"/>
                    </a:lnTo>
                    <a:lnTo>
                      <a:pt x="18" y="143"/>
                    </a:lnTo>
                    <a:lnTo>
                      <a:pt x="19" y="135"/>
                    </a:lnTo>
                    <a:lnTo>
                      <a:pt x="21" y="129"/>
                    </a:lnTo>
                    <a:lnTo>
                      <a:pt x="24" y="124"/>
                    </a:lnTo>
                    <a:lnTo>
                      <a:pt x="28" y="121"/>
                    </a:lnTo>
                    <a:lnTo>
                      <a:pt x="32" y="117"/>
                    </a:lnTo>
                    <a:lnTo>
                      <a:pt x="35" y="113"/>
                    </a:lnTo>
                    <a:lnTo>
                      <a:pt x="39" y="107"/>
                    </a:lnTo>
                    <a:lnTo>
                      <a:pt x="40" y="99"/>
                    </a:lnTo>
                    <a:lnTo>
                      <a:pt x="40" y="99"/>
                    </a:lnTo>
                    <a:lnTo>
                      <a:pt x="51" y="102"/>
                    </a:lnTo>
                    <a:lnTo>
                      <a:pt x="51" y="102"/>
                    </a:lnTo>
                    <a:lnTo>
                      <a:pt x="51" y="102"/>
                    </a:lnTo>
                    <a:lnTo>
                      <a:pt x="59" y="101"/>
                    </a:lnTo>
                    <a:lnTo>
                      <a:pt x="65" y="99"/>
                    </a:lnTo>
                    <a:lnTo>
                      <a:pt x="77" y="92"/>
                    </a:lnTo>
                    <a:lnTo>
                      <a:pt x="77" y="92"/>
                    </a:lnTo>
                    <a:lnTo>
                      <a:pt x="77" y="62"/>
                    </a:lnTo>
                    <a:lnTo>
                      <a:pt x="77" y="62"/>
                    </a:lnTo>
                    <a:lnTo>
                      <a:pt x="77" y="56"/>
                    </a:lnTo>
                    <a:lnTo>
                      <a:pt x="78" y="53"/>
                    </a:lnTo>
                    <a:lnTo>
                      <a:pt x="79" y="49"/>
                    </a:lnTo>
                    <a:lnTo>
                      <a:pt x="81" y="47"/>
                    </a:lnTo>
                    <a:lnTo>
                      <a:pt x="84" y="46"/>
                    </a:lnTo>
                    <a:lnTo>
                      <a:pt x="87" y="45"/>
                    </a:lnTo>
                    <a:lnTo>
                      <a:pt x="94" y="45"/>
                    </a:lnTo>
                    <a:lnTo>
                      <a:pt x="112" y="48"/>
                    </a:lnTo>
                    <a:lnTo>
                      <a:pt x="124" y="48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9" y="47"/>
                    </a:lnTo>
                    <a:lnTo>
                      <a:pt x="141" y="45"/>
                    </a:lnTo>
                    <a:lnTo>
                      <a:pt x="145" y="40"/>
                    </a:lnTo>
                    <a:lnTo>
                      <a:pt x="149" y="35"/>
                    </a:lnTo>
                    <a:lnTo>
                      <a:pt x="152" y="33"/>
                    </a:lnTo>
                    <a:lnTo>
                      <a:pt x="155" y="32"/>
                    </a:lnTo>
                    <a:lnTo>
                      <a:pt x="155" y="32"/>
                    </a:lnTo>
                    <a:lnTo>
                      <a:pt x="171" y="33"/>
                    </a:lnTo>
                    <a:lnTo>
                      <a:pt x="186" y="36"/>
                    </a:lnTo>
                    <a:lnTo>
                      <a:pt x="201" y="39"/>
                    </a:lnTo>
                    <a:lnTo>
                      <a:pt x="215" y="44"/>
                    </a:lnTo>
                    <a:lnTo>
                      <a:pt x="230" y="47"/>
                    </a:lnTo>
                    <a:lnTo>
                      <a:pt x="245" y="51"/>
                    </a:lnTo>
                    <a:lnTo>
                      <a:pt x="260" y="54"/>
                    </a:lnTo>
                    <a:lnTo>
                      <a:pt x="276" y="54"/>
                    </a:lnTo>
                    <a:lnTo>
                      <a:pt x="276" y="54"/>
                    </a:lnTo>
                    <a:lnTo>
                      <a:pt x="286" y="54"/>
                    </a:lnTo>
                    <a:lnTo>
                      <a:pt x="294" y="52"/>
                    </a:lnTo>
                    <a:lnTo>
                      <a:pt x="299" y="47"/>
                    </a:lnTo>
                    <a:lnTo>
                      <a:pt x="302" y="43"/>
                    </a:lnTo>
                    <a:lnTo>
                      <a:pt x="303" y="36"/>
                    </a:lnTo>
                    <a:lnTo>
                      <a:pt x="305" y="29"/>
                    </a:lnTo>
                    <a:lnTo>
                      <a:pt x="307" y="21"/>
                    </a:lnTo>
                    <a:lnTo>
                      <a:pt x="308" y="12"/>
                    </a:lnTo>
                    <a:lnTo>
                      <a:pt x="308" y="12"/>
                    </a:lnTo>
                    <a:lnTo>
                      <a:pt x="309" y="8"/>
                    </a:lnTo>
                    <a:lnTo>
                      <a:pt x="311" y="7"/>
                    </a:lnTo>
                    <a:lnTo>
                      <a:pt x="316" y="3"/>
                    </a:lnTo>
                    <a:lnTo>
                      <a:pt x="323" y="2"/>
                    </a:lnTo>
                    <a:lnTo>
                      <a:pt x="331" y="1"/>
                    </a:lnTo>
                    <a:lnTo>
                      <a:pt x="348" y="1"/>
                    </a:lnTo>
                    <a:lnTo>
                      <a:pt x="356" y="1"/>
                    </a:lnTo>
                    <a:lnTo>
                      <a:pt x="363" y="0"/>
                    </a:lnTo>
                    <a:lnTo>
                      <a:pt x="363" y="0"/>
                    </a:lnTo>
                    <a:lnTo>
                      <a:pt x="378" y="0"/>
                    </a:lnTo>
                    <a:lnTo>
                      <a:pt x="378" y="0"/>
                    </a:lnTo>
                    <a:lnTo>
                      <a:pt x="378" y="0"/>
                    </a:lnTo>
                    <a:lnTo>
                      <a:pt x="378" y="16"/>
                    </a:lnTo>
                    <a:lnTo>
                      <a:pt x="377" y="28"/>
                    </a:lnTo>
                    <a:lnTo>
                      <a:pt x="377" y="37"/>
                    </a:lnTo>
                    <a:lnTo>
                      <a:pt x="378" y="47"/>
                    </a:lnTo>
                    <a:lnTo>
                      <a:pt x="378" y="47"/>
                    </a:lnTo>
                    <a:lnTo>
                      <a:pt x="375" y="47"/>
                    </a:lnTo>
                    <a:lnTo>
                      <a:pt x="375" y="47"/>
                    </a:lnTo>
                    <a:lnTo>
                      <a:pt x="375" y="4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62" name="Freeform 138"/>
              <p:cNvSpPr>
                <a:spLocks/>
              </p:cNvSpPr>
              <p:nvPr/>
            </p:nvSpPr>
            <p:spPr bwMode="auto">
              <a:xfrm>
                <a:off x="8571603" y="5141162"/>
                <a:ext cx="1073586" cy="1141309"/>
              </a:xfrm>
              <a:custGeom>
                <a:avLst/>
                <a:gdLst/>
                <a:ahLst/>
                <a:cxnLst>
                  <a:cxn ang="0">
                    <a:pos x="1683" y="607"/>
                  </a:cxn>
                  <a:cxn ang="0">
                    <a:pos x="1627" y="507"/>
                  </a:cxn>
                  <a:cxn ang="0">
                    <a:pos x="1533" y="466"/>
                  </a:cxn>
                  <a:cxn ang="0">
                    <a:pos x="1410" y="368"/>
                  </a:cxn>
                  <a:cxn ang="0">
                    <a:pos x="1290" y="507"/>
                  </a:cxn>
                  <a:cxn ang="0">
                    <a:pos x="1210" y="657"/>
                  </a:cxn>
                  <a:cxn ang="0">
                    <a:pos x="1116" y="634"/>
                  </a:cxn>
                  <a:cxn ang="0">
                    <a:pos x="970" y="718"/>
                  </a:cxn>
                  <a:cxn ang="0">
                    <a:pos x="965" y="432"/>
                  </a:cxn>
                  <a:cxn ang="0">
                    <a:pos x="878" y="305"/>
                  </a:cxn>
                  <a:cxn ang="0">
                    <a:pos x="823" y="221"/>
                  </a:cxn>
                  <a:cxn ang="0">
                    <a:pos x="739" y="77"/>
                  </a:cxn>
                  <a:cxn ang="0">
                    <a:pos x="716" y="7"/>
                  </a:cxn>
                  <a:cxn ang="0">
                    <a:pos x="599" y="78"/>
                  </a:cxn>
                  <a:cxn ang="0">
                    <a:pos x="602" y="175"/>
                  </a:cxn>
                  <a:cxn ang="0">
                    <a:pos x="647" y="268"/>
                  </a:cxn>
                  <a:cxn ang="0">
                    <a:pos x="647" y="338"/>
                  </a:cxn>
                  <a:cxn ang="0">
                    <a:pos x="610" y="424"/>
                  </a:cxn>
                  <a:cxn ang="0">
                    <a:pos x="575" y="495"/>
                  </a:cxn>
                  <a:cxn ang="0">
                    <a:pos x="639" y="628"/>
                  </a:cxn>
                  <a:cxn ang="0">
                    <a:pos x="617" y="719"/>
                  </a:cxn>
                  <a:cxn ang="0">
                    <a:pos x="660" y="786"/>
                  </a:cxn>
                  <a:cxn ang="0">
                    <a:pos x="640" y="880"/>
                  </a:cxn>
                  <a:cxn ang="0">
                    <a:pos x="511" y="817"/>
                  </a:cxn>
                  <a:cxn ang="0">
                    <a:pos x="462" y="875"/>
                  </a:cxn>
                  <a:cxn ang="0">
                    <a:pos x="419" y="958"/>
                  </a:cxn>
                  <a:cxn ang="0">
                    <a:pos x="383" y="1007"/>
                  </a:cxn>
                  <a:cxn ang="0">
                    <a:pos x="362" y="1119"/>
                  </a:cxn>
                  <a:cxn ang="0">
                    <a:pos x="284" y="1033"/>
                  </a:cxn>
                  <a:cxn ang="0">
                    <a:pos x="162" y="1095"/>
                  </a:cxn>
                  <a:cxn ang="0">
                    <a:pos x="116" y="1223"/>
                  </a:cxn>
                  <a:cxn ang="0">
                    <a:pos x="120" y="1348"/>
                  </a:cxn>
                  <a:cxn ang="0">
                    <a:pos x="91" y="1461"/>
                  </a:cxn>
                  <a:cxn ang="0">
                    <a:pos x="89" y="1565"/>
                  </a:cxn>
                  <a:cxn ang="0">
                    <a:pos x="0" y="1637"/>
                  </a:cxn>
                  <a:cxn ang="0">
                    <a:pos x="82" y="1727"/>
                  </a:cxn>
                  <a:cxn ang="0">
                    <a:pos x="159" y="1742"/>
                  </a:cxn>
                  <a:cxn ang="0">
                    <a:pos x="308" y="1785"/>
                  </a:cxn>
                  <a:cxn ang="0">
                    <a:pos x="402" y="1737"/>
                  </a:cxn>
                  <a:cxn ang="0">
                    <a:pos x="457" y="1808"/>
                  </a:cxn>
                  <a:cxn ang="0">
                    <a:pos x="606" y="1869"/>
                  </a:cxn>
                  <a:cxn ang="0">
                    <a:pos x="701" y="1920"/>
                  </a:cxn>
                  <a:cxn ang="0">
                    <a:pos x="771" y="1968"/>
                  </a:cxn>
                  <a:cxn ang="0">
                    <a:pos x="808" y="1999"/>
                  </a:cxn>
                  <a:cxn ang="0">
                    <a:pos x="793" y="1949"/>
                  </a:cxn>
                  <a:cxn ang="0">
                    <a:pos x="871" y="1858"/>
                  </a:cxn>
                  <a:cxn ang="0">
                    <a:pos x="999" y="1645"/>
                  </a:cxn>
                  <a:cxn ang="0">
                    <a:pos x="1032" y="1565"/>
                  </a:cxn>
                  <a:cxn ang="0">
                    <a:pos x="1074" y="1322"/>
                  </a:cxn>
                  <a:cxn ang="0">
                    <a:pos x="1072" y="1197"/>
                  </a:cxn>
                  <a:cxn ang="0">
                    <a:pos x="1019" y="1117"/>
                  </a:cxn>
                  <a:cxn ang="0">
                    <a:pos x="1098" y="1042"/>
                  </a:cxn>
                  <a:cxn ang="0">
                    <a:pos x="1199" y="1015"/>
                  </a:cxn>
                  <a:cxn ang="0">
                    <a:pos x="1266" y="983"/>
                  </a:cxn>
                  <a:cxn ang="0">
                    <a:pos x="1340" y="992"/>
                  </a:cxn>
                  <a:cxn ang="0">
                    <a:pos x="1415" y="991"/>
                  </a:cxn>
                  <a:cxn ang="0">
                    <a:pos x="1492" y="880"/>
                  </a:cxn>
                  <a:cxn ang="0">
                    <a:pos x="1575" y="881"/>
                  </a:cxn>
                  <a:cxn ang="0">
                    <a:pos x="1672" y="827"/>
                  </a:cxn>
                  <a:cxn ang="0">
                    <a:pos x="1612" y="748"/>
                  </a:cxn>
                </a:cxnLst>
                <a:rect l="0" t="0" r="r" b="b"/>
                <a:pathLst>
                  <a:path w="1719" h="2016">
                    <a:moveTo>
                      <a:pt x="1598" y="724"/>
                    </a:moveTo>
                    <a:lnTo>
                      <a:pt x="1598" y="724"/>
                    </a:lnTo>
                    <a:lnTo>
                      <a:pt x="1598" y="625"/>
                    </a:lnTo>
                    <a:lnTo>
                      <a:pt x="1598" y="625"/>
                    </a:lnTo>
                    <a:lnTo>
                      <a:pt x="1599" y="620"/>
                    </a:lnTo>
                    <a:lnTo>
                      <a:pt x="1602" y="615"/>
                    </a:lnTo>
                    <a:lnTo>
                      <a:pt x="1605" y="613"/>
                    </a:lnTo>
                    <a:lnTo>
                      <a:pt x="1610" y="612"/>
                    </a:lnTo>
                    <a:lnTo>
                      <a:pt x="1618" y="610"/>
                    </a:lnTo>
                    <a:lnTo>
                      <a:pt x="1624" y="610"/>
                    </a:lnTo>
                    <a:lnTo>
                      <a:pt x="1624" y="610"/>
                    </a:lnTo>
                    <a:lnTo>
                      <a:pt x="1667" y="610"/>
                    </a:lnTo>
                    <a:lnTo>
                      <a:pt x="1667" y="610"/>
                    </a:lnTo>
                    <a:lnTo>
                      <a:pt x="1676" y="609"/>
                    </a:lnTo>
                    <a:lnTo>
                      <a:pt x="1683" y="607"/>
                    </a:lnTo>
                    <a:lnTo>
                      <a:pt x="1690" y="604"/>
                    </a:lnTo>
                    <a:lnTo>
                      <a:pt x="1696" y="600"/>
                    </a:lnTo>
                    <a:lnTo>
                      <a:pt x="1708" y="591"/>
                    </a:lnTo>
                    <a:lnTo>
                      <a:pt x="1719" y="580"/>
                    </a:lnTo>
                    <a:lnTo>
                      <a:pt x="1704" y="573"/>
                    </a:lnTo>
                    <a:lnTo>
                      <a:pt x="1704" y="573"/>
                    </a:lnTo>
                    <a:lnTo>
                      <a:pt x="1696" y="566"/>
                    </a:lnTo>
                    <a:lnTo>
                      <a:pt x="1686" y="559"/>
                    </a:lnTo>
                    <a:lnTo>
                      <a:pt x="1663" y="543"/>
                    </a:lnTo>
                    <a:lnTo>
                      <a:pt x="1651" y="534"/>
                    </a:lnTo>
                    <a:lnTo>
                      <a:pt x="1641" y="526"/>
                    </a:lnTo>
                    <a:lnTo>
                      <a:pt x="1633" y="516"/>
                    </a:lnTo>
                    <a:lnTo>
                      <a:pt x="1629" y="512"/>
                    </a:lnTo>
                    <a:lnTo>
                      <a:pt x="1627" y="507"/>
                    </a:lnTo>
                    <a:lnTo>
                      <a:pt x="1627" y="507"/>
                    </a:lnTo>
                    <a:lnTo>
                      <a:pt x="1624" y="495"/>
                    </a:lnTo>
                    <a:lnTo>
                      <a:pt x="1621" y="484"/>
                    </a:lnTo>
                    <a:lnTo>
                      <a:pt x="1617" y="465"/>
                    </a:lnTo>
                    <a:lnTo>
                      <a:pt x="1613" y="455"/>
                    </a:lnTo>
                    <a:lnTo>
                      <a:pt x="1609" y="447"/>
                    </a:lnTo>
                    <a:lnTo>
                      <a:pt x="1603" y="441"/>
                    </a:lnTo>
                    <a:lnTo>
                      <a:pt x="1594" y="434"/>
                    </a:lnTo>
                    <a:lnTo>
                      <a:pt x="1558" y="434"/>
                    </a:lnTo>
                    <a:lnTo>
                      <a:pt x="1558" y="434"/>
                    </a:lnTo>
                    <a:lnTo>
                      <a:pt x="1555" y="447"/>
                    </a:lnTo>
                    <a:lnTo>
                      <a:pt x="1552" y="453"/>
                    </a:lnTo>
                    <a:lnTo>
                      <a:pt x="1549" y="458"/>
                    </a:lnTo>
                    <a:lnTo>
                      <a:pt x="1545" y="461"/>
                    </a:lnTo>
                    <a:lnTo>
                      <a:pt x="1540" y="465"/>
                    </a:lnTo>
                    <a:lnTo>
                      <a:pt x="1533" y="466"/>
                    </a:lnTo>
                    <a:lnTo>
                      <a:pt x="1525" y="466"/>
                    </a:lnTo>
                    <a:lnTo>
                      <a:pt x="1525" y="466"/>
                    </a:lnTo>
                    <a:lnTo>
                      <a:pt x="1512" y="465"/>
                    </a:lnTo>
                    <a:lnTo>
                      <a:pt x="1503" y="462"/>
                    </a:lnTo>
                    <a:lnTo>
                      <a:pt x="1494" y="457"/>
                    </a:lnTo>
                    <a:lnTo>
                      <a:pt x="1487" y="451"/>
                    </a:lnTo>
                    <a:lnTo>
                      <a:pt x="1480" y="443"/>
                    </a:lnTo>
                    <a:lnTo>
                      <a:pt x="1474" y="435"/>
                    </a:lnTo>
                    <a:lnTo>
                      <a:pt x="1465" y="416"/>
                    </a:lnTo>
                    <a:lnTo>
                      <a:pt x="1453" y="399"/>
                    </a:lnTo>
                    <a:lnTo>
                      <a:pt x="1447" y="390"/>
                    </a:lnTo>
                    <a:lnTo>
                      <a:pt x="1441" y="383"/>
                    </a:lnTo>
                    <a:lnTo>
                      <a:pt x="1431" y="376"/>
                    </a:lnTo>
                    <a:lnTo>
                      <a:pt x="1422" y="371"/>
                    </a:lnTo>
                    <a:lnTo>
                      <a:pt x="1410" y="368"/>
                    </a:lnTo>
                    <a:lnTo>
                      <a:pt x="1396" y="368"/>
                    </a:lnTo>
                    <a:lnTo>
                      <a:pt x="1396" y="368"/>
                    </a:lnTo>
                    <a:lnTo>
                      <a:pt x="1375" y="368"/>
                    </a:lnTo>
                    <a:lnTo>
                      <a:pt x="1358" y="370"/>
                    </a:lnTo>
                    <a:lnTo>
                      <a:pt x="1344" y="374"/>
                    </a:lnTo>
                    <a:lnTo>
                      <a:pt x="1332" y="378"/>
                    </a:lnTo>
                    <a:lnTo>
                      <a:pt x="1323" y="384"/>
                    </a:lnTo>
                    <a:lnTo>
                      <a:pt x="1316" y="391"/>
                    </a:lnTo>
                    <a:lnTo>
                      <a:pt x="1311" y="399"/>
                    </a:lnTo>
                    <a:lnTo>
                      <a:pt x="1306" y="409"/>
                    </a:lnTo>
                    <a:lnTo>
                      <a:pt x="1303" y="420"/>
                    </a:lnTo>
                    <a:lnTo>
                      <a:pt x="1300" y="431"/>
                    </a:lnTo>
                    <a:lnTo>
                      <a:pt x="1297" y="459"/>
                    </a:lnTo>
                    <a:lnTo>
                      <a:pt x="1293" y="490"/>
                    </a:lnTo>
                    <a:lnTo>
                      <a:pt x="1290" y="507"/>
                    </a:lnTo>
                    <a:lnTo>
                      <a:pt x="1286" y="525"/>
                    </a:lnTo>
                    <a:lnTo>
                      <a:pt x="1286" y="525"/>
                    </a:lnTo>
                    <a:lnTo>
                      <a:pt x="1283" y="535"/>
                    </a:lnTo>
                    <a:lnTo>
                      <a:pt x="1279" y="544"/>
                    </a:lnTo>
                    <a:lnTo>
                      <a:pt x="1270" y="561"/>
                    </a:lnTo>
                    <a:lnTo>
                      <a:pt x="1259" y="577"/>
                    </a:lnTo>
                    <a:lnTo>
                      <a:pt x="1248" y="592"/>
                    </a:lnTo>
                    <a:lnTo>
                      <a:pt x="1237" y="607"/>
                    </a:lnTo>
                    <a:lnTo>
                      <a:pt x="1228" y="622"/>
                    </a:lnTo>
                    <a:lnTo>
                      <a:pt x="1223" y="630"/>
                    </a:lnTo>
                    <a:lnTo>
                      <a:pt x="1221" y="640"/>
                    </a:lnTo>
                    <a:lnTo>
                      <a:pt x="1217" y="648"/>
                    </a:lnTo>
                    <a:lnTo>
                      <a:pt x="1216" y="657"/>
                    </a:lnTo>
                    <a:lnTo>
                      <a:pt x="1216" y="657"/>
                    </a:lnTo>
                    <a:lnTo>
                      <a:pt x="1210" y="657"/>
                    </a:lnTo>
                    <a:lnTo>
                      <a:pt x="1205" y="656"/>
                    </a:lnTo>
                    <a:lnTo>
                      <a:pt x="1200" y="653"/>
                    </a:lnTo>
                    <a:lnTo>
                      <a:pt x="1195" y="651"/>
                    </a:lnTo>
                    <a:lnTo>
                      <a:pt x="1187" y="644"/>
                    </a:lnTo>
                    <a:lnTo>
                      <a:pt x="1181" y="637"/>
                    </a:lnTo>
                    <a:lnTo>
                      <a:pt x="1175" y="630"/>
                    </a:lnTo>
                    <a:lnTo>
                      <a:pt x="1169" y="623"/>
                    </a:lnTo>
                    <a:lnTo>
                      <a:pt x="1163" y="619"/>
                    </a:lnTo>
                    <a:lnTo>
                      <a:pt x="1160" y="618"/>
                    </a:lnTo>
                    <a:lnTo>
                      <a:pt x="1158" y="618"/>
                    </a:lnTo>
                    <a:lnTo>
                      <a:pt x="1158" y="618"/>
                    </a:lnTo>
                    <a:lnTo>
                      <a:pt x="1146" y="619"/>
                    </a:lnTo>
                    <a:lnTo>
                      <a:pt x="1136" y="622"/>
                    </a:lnTo>
                    <a:lnTo>
                      <a:pt x="1125" y="627"/>
                    </a:lnTo>
                    <a:lnTo>
                      <a:pt x="1116" y="634"/>
                    </a:lnTo>
                    <a:lnTo>
                      <a:pt x="1108" y="642"/>
                    </a:lnTo>
                    <a:lnTo>
                      <a:pt x="1099" y="651"/>
                    </a:lnTo>
                    <a:lnTo>
                      <a:pt x="1082" y="671"/>
                    </a:lnTo>
                    <a:lnTo>
                      <a:pt x="1064" y="690"/>
                    </a:lnTo>
                    <a:lnTo>
                      <a:pt x="1054" y="699"/>
                    </a:lnTo>
                    <a:lnTo>
                      <a:pt x="1045" y="707"/>
                    </a:lnTo>
                    <a:lnTo>
                      <a:pt x="1033" y="714"/>
                    </a:lnTo>
                    <a:lnTo>
                      <a:pt x="1022" y="719"/>
                    </a:lnTo>
                    <a:lnTo>
                      <a:pt x="1009" y="722"/>
                    </a:lnTo>
                    <a:lnTo>
                      <a:pt x="995" y="724"/>
                    </a:lnTo>
                    <a:lnTo>
                      <a:pt x="995" y="724"/>
                    </a:lnTo>
                    <a:lnTo>
                      <a:pt x="987" y="724"/>
                    </a:lnTo>
                    <a:lnTo>
                      <a:pt x="980" y="722"/>
                    </a:lnTo>
                    <a:lnTo>
                      <a:pt x="975" y="720"/>
                    </a:lnTo>
                    <a:lnTo>
                      <a:pt x="970" y="718"/>
                    </a:lnTo>
                    <a:lnTo>
                      <a:pt x="965" y="716"/>
                    </a:lnTo>
                    <a:lnTo>
                      <a:pt x="962" y="712"/>
                    </a:lnTo>
                    <a:lnTo>
                      <a:pt x="960" y="709"/>
                    </a:lnTo>
                    <a:lnTo>
                      <a:pt x="957" y="704"/>
                    </a:lnTo>
                    <a:lnTo>
                      <a:pt x="954" y="695"/>
                    </a:lnTo>
                    <a:lnTo>
                      <a:pt x="952" y="686"/>
                    </a:lnTo>
                    <a:lnTo>
                      <a:pt x="952" y="665"/>
                    </a:lnTo>
                    <a:lnTo>
                      <a:pt x="952" y="665"/>
                    </a:lnTo>
                    <a:lnTo>
                      <a:pt x="952" y="492"/>
                    </a:lnTo>
                    <a:lnTo>
                      <a:pt x="952" y="492"/>
                    </a:lnTo>
                    <a:lnTo>
                      <a:pt x="952" y="481"/>
                    </a:lnTo>
                    <a:lnTo>
                      <a:pt x="954" y="469"/>
                    </a:lnTo>
                    <a:lnTo>
                      <a:pt x="956" y="460"/>
                    </a:lnTo>
                    <a:lnTo>
                      <a:pt x="960" y="451"/>
                    </a:lnTo>
                    <a:lnTo>
                      <a:pt x="965" y="432"/>
                    </a:lnTo>
                    <a:lnTo>
                      <a:pt x="968" y="422"/>
                    </a:lnTo>
                    <a:lnTo>
                      <a:pt x="970" y="412"/>
                    </a:lnTo>
                    <a:lnTo>
                      <a:pt x="970" y="412"/>
                    </a:lnTo>
                    <a:lnTo>
                      <a:pt x="950" y="401"/>
                    </a:lnTo>
                    <a:lnTo>
                      <a:pt x="932" y="391"/>
                    </a:lnTo>
                    <a:lnTo>
                      <a:pt x="917" y="380"/>
                    </a:lnTo>
                    <a:lnTo>
                      <a:pt x="903" y="368"/>
                    </a:lnTo>
                    <a:lnTo>
                      <a:pt x="897" y="361"/>
                    </a:lnTo>
                    <a:lnTo>
                      <a:pt x="893" y="354"/>
                    </a:lnTo>
                    <a:lnTo>
                      <a:pt x="888" y="347"/>
                    </a:lnTo>
                    <a:lnTo>
                      <a:pt x="885" y="339"/>
                    </a:lnTo>
                    <a:lnTo>
                      <a:pt x="881" y="331"/>
                    </a:lnTo>
                    <a:lnTo>
                      <a:pt x="879" y="323"/>
                    </a:lnTo>
                    <a:lnTo>
                      <a:pt x="878" y="314"/>
                    </a:lnTo>
                    <a:lnTo>
                      <a:pt x="878" y="305"/>
                    </a:lnTo>
                    <a:lnTo>
                      <a:pt x="878" y="305"/>
                    </a:lnTo>
                    <a:lnTo>
                      <a:pt x="878" y="264"/>
                    </a:lnTo>
                    <a:lnTo>
                      <a:pt x="878" y="264"/>
                    </a:lnTo>
                    <a:lnTo>
                      <a:pt x="877" y="259"/>
                    </a:lnTo>
                    <a:lnTo>
                      <a:pt x="876" y="254"/>
                    </a:lnTo>
                    <a:lnTo>
                      <a:pt x="873" y="250"/>
                    </a:lnTo>
                    <a:lnTo>
                      <a:pt x="871" y="246"/>
                    </a:lnTo>
                    <a:lnTo>
                      <a:pt x="868" y="244"/>
                    </a:lnTo>
                    <a:lnTo>
                      <a:pt x="863" y="241"/>
                    </a:lnTo>
                    <a:lnTo>
                      <a:pt x="855" y="237"/>
                    </a:lnTo>
                    <a:lnTo>
                      <a:pt x="835" y="230"/>
                    </a:lnTo>
                    <a:lnTo>
                      <a:pt x="828" y="226"/>
                    </a:lnTo>
                    <a:lnTo>
                      <a:pt x="825" y="223"/>
                    </a:lnTo>
                    <a:lnTo>
                      <a:pt x="823" y="221"/>
                    </a:lnTo>
                    <a:lnTo>
                      <a:pt x="823" y="221"/>
                    </a:lnTo>
                    <a:lnTo>
                      <a:pt x="817" y="208"/>
                    </a:lnTo>
                    <a:lnTo>
                      <a:pt x="813" y="197"/>
                    </a:lnTo>
                    <a:lnTo>
                      <a:pt x="811" y="186"/>
                    </a:lnTo>
                    <a:lnTo>
                      <a:pt x="810" y="175"/>
                    </a:lnTo>
                    <a:lnTo>
                      <a:pt x="809" y="164"/>
                    </a:lnTo>
                    <a:lnTo>
                      <a:pt x="807" y="154"/>
                    </a:lnTo>
                    <a:lnTo>
                      <a:pt x="803" y="144"/>
                    </a:lnTo>
                    <a:lnTo>
                      <a:pt x="797" y="132"/>
                    </a:lnTo>
                    <a:lnTo>
                      <a:pt x="797" y="132"/>
                    </a:lnTo>
                    <a:lnTo>
                      <a:pt x="792" y="118"/>
                    </a:lnTo>
                    <a:lnTo>
                      <a:pt x="784" y="107"/>
                    </a:lnTo>
                    <a:lnTo>
                      <a:pt x="775" y="96"/>
                    </a:lnTo>
                    <a:lnTo>
                      <a:pt x="765" y="88"/>
                    </a:lnTo>
                    <a:lnTo>
                      <a:pt x="752" y="82"/>
                    </a:lnTo>
                    <a:lnTo>
                      <a:pt x="739" y="77"/>
                    </a:lnTo>
                    <a:lnTo>
                      <a:pt x="723" y="73"/>
                    </a:lnTo>
                    <a:lnTo>
                      <a:pt x="705" y="70"/>
                    </a:lnTo>
                    <a:lnTo>
                      <a:pt x="705" y="70"/>
                    </a:lnTo>
                    <a:lnTo>
                      <a:pt x="706" y="63"/>
                    </a:lnTo>
                    <a:lnTo>
                      <a:pt x="710" y="58"/>
                    </a:lnTo>
                    <a:lnTo>
                      <a:pt x="716" y="49"/>
                    </a:lnTo>
                    <a:lnTo>
                      <a:pt x="719" y="45"/>
                    </a:lnTo>
                    <a:lnTo>
                      <a:pt x="721" y="39"/>
                    </a:lnTo>
                    <a:lnTo>
                      <a:pt x="723" y="33"/>
                    </a:lnTo>
                    <a:lnTo>
                      <a:pt x="724" y="26"/>
                    </a:lnTo>
                    <a:lnTo>
                      <a:pt x="724" y="26"/>
                    </a:lnTo>
                    <a:lnTo>
                      <a:pt x="724" y="16"/>
                    </a:lnTo>
                    <a:lnTo>
                      <a:pt x="724" y="12"/>
                    </a:lnTo>
                    <a:lnTo>
                      <a:pt x="723" y="10"/>
                    </a:lnTo>
                    <a:lnTo>
                      <a:pt x="716" y="7"/>
                    </a:lnTo>
                    <a:lnTo>
                      <a:pt x="690" y="0"/>
                    </a:lnTo>
                    <a:lnTo>
                      <a:pt x="690" y="0"/>
                    </a:lnTo>
                    <a:lnTo>
                      <a:pt x="688" y="9"/>
                    </a:lnTo>
                    <a:lnTo>
                      <a:pt x="686" y="16"/>
                    </a:lnTo>
                    <a:lnTo>
                      <a:pt x="680" y="23"/>
                    </a:lnTo>
                    <a:lnTo>
                      <a:pt x="674" y="27"/>
                    </a:lnTo>
                    <a:lnTo>
                      <a:pt x="667" y="32"/>
                    </a:lnTo>
                    <a:lnTo>
                      <a:pt x="659" y="35"/>
                    </a:lnTo>
                    <a:lnTo>
                      <a:pt x="643" y="42"/>
                    </a:lnTo>
                    <a:lnTo>
                      <a:pt x="627" y="49"/>
                    </a:lnTo>
                    <a:lnTo>
                      <a:pt x="619" y="54"/>
                    </a:lnTo>
                    <a:lnTo>
                      <a:pt x="612" y="58"/>
                    </a:lnTo>
                    <a:lnTo>
                      <a:pt x="606" y="64"/>
                    </a:lnTo>
                    <a:lnTo>
                      <a:pt x="602" y="71"/>
                    </a:lnTo>
                    <a:lnTo>
                      <a:pt x="599" y="78"/>
                    </a:lnTo>
                    <a:lnTo>
                      <a:pt x="598" y="88"/>
                    </a:lnTo>
                    <a:lnTo>
                      <a:pt x="598" y="88"/>
                    </a:lnTo>
                    <a:lnTo>
                      <a:pt x="599" y="99"/>
                    </a:lnTo>
                    <a:lnTo>
                      <a:pt x="602" y="108"/>
                    </a:lnTo>
                    <a:lnTo>
                      <a:pt x="605" y="115"/>
                    </a:lnTo>
                    <a:lnTo>
                      <a:pt x="610" y="121"/>
                    </a:lnTo>
                    <a:lnTo>
                      <a:pt x="618" y="131"/>
                    </a:lnTo>
                    <a:lnTo>
                      <a:pt x="620" y="137"/>
                    </a:lnTo>
                    <a:lnTo>
                      <a:pt x="621" y="144"/>
                    </a:lnTo>
                    <a:lnTo>
                      <a:pt x="621" y="144"/>
                    </a:lnTo>
                    <a:lnTo>
                      <a:pt x="620" y="148"/>
                    </a:lnTo>
                    <a:lnTo>
                      <a:pt x="618" y="154"/>
                    </a:lnTo>
                    <a:lnTo>
                      <a:pt x="610" y="163"/>
                    </a:lnTo>
                    <a:lnTo>
                      <a:pt x="605" y="169"/>
                    </a:lnTo>
                    <a:lnTo>
                      <a:pt x="602" y="175"/>
                    </a:lnTo>
                    <a:lnTo>
                      <a:pt x="599" y="182"/>
                    </a:lnTo>
                    <a:lnTo>
                      <a:pt x="598" y="191"/>
                    </a:lnTo>
                    <a:lnTo>
                      <a:pt x="598" y="191"/>
                    </a:lnTo>
                    <a:lnTo>
                      <a:pt x="599" y="198"/>
                    </a:lnTo>
                    <a:lnTo>
                      <a:pt x="601" y="205"/>
                    </a:lnTo>
                    <a:lnTo>
                      <a:pt x="603" y="210"/>
                    </a:lnTo>
                    <a:lnTo>
                      <a:pt x="606" y="215"/>
                    </a:lnTo>
                    <a:lnTo>
                      <a:pt x="613" y="224"/>
                    </a:lnTo>
                    <a:lnTo>
                      <a:pt x="622" y="231"/>
                    </a:lnTo>
                    <a:lnTo>
                      <a:pt x="631" y="238"/>
                    </a:lnTo>
                    <a:lnTo>
                      <a:pt x="639" y="246"/>
                    </a:lnTo>
                    <a:lnTo>
                      <a:pt x="642" y="251"/>
                    </a:lnTo>
                    <a:lnTo>
                      <a:pt x="644" y="256"/>
                    </a:lnTo>
                    <a:lnTo>
                      <a:pt x="645" y="262"/>
                    </a:lnTo>
                    <a:lnTo>
                      <a:pt x="647" y="268"/>
                    </a:lnTo>
                    <a:lnTo>
                      <a:pt x="647" y="268"/>
                    </a:lnTo>
                    <a:lnTo>
                      <a:pt x="645" y="274"/>
                    </a:lnTo>
                    <a:lnTo>
                      <a:pt x="644" y="278"/>
                    </a:lnTo>
                    <a:lnTo>
                      <a:pt x="639" y="287"/>
                    </a:lnTo>
                    <a:lnTo>
                      <a:pt x="634" y="297"/>
                    </a:lnTo>
                    <a:lnTo>
                      <a:pt x="632" y="300"/>
                    </a:lnTo>
                    <a:lnTo>
                      <a:pt x="632" y="305"/>
                    </a:lnTo>
                    <a:lnTo>
                      <a:pt x="632" y="305"/>
                    </a:lnTo>
                    <a:lnTo>
                      <a:pt x="632" y="310"/>
                    </a:lnTo>
                    <a:lnTo>
                      <a:pt x="634" y="316"/>
                    </a:lnTo>
                    <a:lnTo>
                      <a:pt x="636" y="321"/>
                    </a:lnTo>
                    <a:lnTo>
                      <a:pt x="639" y="324"/>
                    </a:lnTo>
                    <a:lnTo>
                      <a:pt x="644" y="331"/>
                    </a:lnTo>
                    <a:lnTo>
                      <a:pt x="645" y="335"/>
                    </a:lnTo>
                    <a:lnTo>
                      <a:pt x="647" y="338"/>
                    </a:lnTo>
                    <a:lnTo>
                      <a:pt x="647" y="338"/>
                    </a:lnTo>
                    <a:lnTo>
                      <a:pt x="645" y="348"/>
                    </a:lnTo>
                    <a:lnTo>
                      <a:pt x="642" y="358"/>
                    </a:lnTo>
                    <a:lnTo>
                      <a:pt x="639" y="365"/>
                    </a:lnTo>
                    <a:lnTo>
                      <a:pt x="634" y="373"/>
                    </a:lnTo>
                    <a:lnTo>
                      <a:pt x="629" y="380"/>
                    </a:lnTo>
                    <a:lnTo>
                      <a:pt x="625" y="386"/>
                    </a:lnTo>
                    <a:lnTo>
                      <a:pt x="622" y="394"/>
                    </a:lnTo>
                    <a:lnTo>
                      <a:pt x="621" y="404"/>
                    </a:lnTo>
                    <a:lnTo>
                      <a:pt x="621" y="404"/>
                    </a:lnTo>
                    <a:lnTo>
                      <a:pt x="620" y="409"/>
                    </a:lnTo>
                    <a:lnTo>
                      <a:pt x="619" y="413"/>
                    </a:lnTo>
                    <a:lnTo>
                      <a:pt x="617" y="416"/>
                    </a:lnTo>
                    <a:lnTo>
                      <a:pt x="614" y="420"/>
                    </a:lnTo>
                    <a:lnTo>
                      <a:pt x="610" y="424"/>
                    </a:lnTo>
                    <a:lnTo>
                      <a:pt x="606" y="430"/>
                    </a:lnTo>
                    <a:lnTo>
                      <a:pt x="606" y="430"/>
                    </a:lnTo>
                    <a:lnTo>
                      <a:pt x="598" y="435"/>
                    </a:lnTo>
                    <a:lnTo>
                      <a:pt x="593" y="441"/>
                    </a:lnTo>
                    <a:lnTo>
                      <a:pt x="583" y="451"/>
                    </a:lnTo>
                    <a:lnTo>
                      <a:pt x="575" y="461"/>
                    </a:lnTo>
                    <a:lnTo>
                      <a:pt x="570" y="466"/>
                    </a:lnTo>
                    <a:lnTo>
                      <a:pt x="563" y="470"/>
                    </a:lnTo>
                    <a:lnTo>
                      <a:pt x="563" y="470"/>
                    </a:lnTo>
                    <a:lnTo>
                      <a:pt x="565" y="477"/>
                    </a:lnTo>
                    <a:lnTo>
                      <a:pt x="568" y="482"/>
                    </a:lnTo>
                    <a:lnTo>
                      <a:pt x="572" y="484"/>
                    </a:lnTo>
                    <a:lnTo>
                      <a:pt x="576" y="485"/>
                    </a:lnTo>
                    <a:lnTo>
                      <a:pt x="576" y="485"/>
                    </a:lnTo>
                    <a:lnTo>
                      <a:pt x="575" y="495"/>
                    </a:lnTo>
                    <a:lnTo>
                      <a:pt x="573" y="503"/>
                    </a:lnTo>
                    <a:lnTo>
                      <a:pt x="566" y="515"/>
                    </a:lnTo>
                    <a:lnTo>
                      <a:pt x="564" y="522"/>
                    </a:lnTo>
                    <a:lnTo>
                      <a:pt x="561" y="529"/>
                    </a:lnTo>
                    <a:lnTo>
                      <a:pt x="559" y="538"/>
                    </a:lnTo>
                    <a:lnTo>
                      <a:pt x="558" y="551"/>
                    </a:lnTo>
                    <a:lnTo>
                      <a:pt x="558" y="551"/>
                    </a:lnTo>
                    <a:lnTo>
                      <a:pt x="559" y="574"/>
                    </a:lnTo>
                    <a:lnTo>
                      <a:pt x="561" y="597"/>
                    </a:lnTo>
                    <a:lnTo>
                      <a:pt x="564" y="606"/>
                    </a:lnTo>
                    <a:lnTo>
                      <a:pt x="566" y="615"/>
                    </a:lnTo>
                    <a:lnTo>
                      <a:pt x="570" y="622"/>
                    </a:lnTo>
                    <a:lnTo>
                      <a:pt x="573" y="628"/>
                    </a:lnTo>
                    <a:lnTo>
                      <a:pt x="639" y="628"/>
                    </a:lnTo>
                    <a:lnTo>
                      <a:pt x="639" y="628"/>
                    </a:lnTo>
                    <a:lnTo>
                      <a:pt x="643" y="636"/>
                    </a:lnTo>
                    <a:lnTo>
                      <a:pt x="648" y="645"/>
                    </a:lnTo>
                    <a:lnTo>
                      <a:pt x="652" y="656"/>
                    </a:lnTo>
                    <a:lnTo>
                      <a:pt x="654" y="661"/>
                    </a:lnTo>
                    <a:lnTo>
                      <a:pt x="654" y="668"/>
                    </a:lnTo>
                    <a:lnTo>
                      <a:pt x="654" y="668"/>
                    </a:lnTo>
                    <a:lnTo>
                      <a:pt x="654" y="674"/>
                    </a:lnTo>
                    <a:lnTo>
                      <a:pt x="652" y="679"/>
                    </a:lnTo>
                    <a:lnTo>
                      <a:pt x="650" y="682"/>
                    </a:lnTo>
                    <a:lnTo>
                      <a:pt x="648" y="687"/>
                    </a:lnTo>
                    <a:lnTo>
                      <a:pt x="641" y="694"/>
                    </a:lnTo>
                    <a:lnTo>
                      <a:pt x="634" y="701"/>
                    </a:lnTo>
                    <a:lnTo>
                      <a:pt x="626" y="706"/>
                    </a:lnTo>
                    <a:lnTo>
                      <a:pt x="619" y="714"/>
                    </a:lnTo>
                    <a:lnTo>
                      <a:pt x="617" y="719"/>
                    </a:lnTo>
                    <a:lnTo>
                      <a:pt x="614" y="724"/>
                    </a:lnTo>
                    <a:lnTo>
                      <a:pt x="613" y="728"/>
                    </a:lnTo>
                    <a:lnTo>
                      <a:pt x="613" y="734"/>
                    </a:lnTo>
                    <a:lnTo>
                      <a:pt x="613" y="734"/>
                    </a:lnTo>
                    <a:lnTo>
                      <a:pt x="613" y="737"/>
                    </a:lnTo>
                    <a:lnTo>
                      <a:pt x="614" y="740"/>
                    </a:lnTo>
                    <a:lnTo>
                      <a:pt x="620" y="745"/>
                    </a:lnTo>
                    <a:lnTo>
                      <a:pt x="626" y="751"/>
                    </a:lnTo>
                    <a:lnTo>
                      <a:pt x="634" y="757"/>
                    </a:lnTo>
                    <a:lnTo>
                      <a:pt x="643" y="764"/>
                    </a:lnTo>
                    <a:lnTo>
                      <a:pt x="650" y="771"/>
                    </a:lnTo>
                    <a:lnTo>
                      <a:pt x="657" y="778"/>
                    </a:lnTo>
                    <a:lnTo>
                      <a:pt x="659" y="782"/>
                    </a:lnTo>
                    <a:lnTo>
                      <a:pt x="660" y="786"/>
                    </a:lnTo>
                    <a:lnTo>
                      <a:pt x="660" y="786"/>
                    </a:lnTo>
                    <a:lnTo>
                      <a:pt x="660" y="804"/>
                    </a:lnTo>
                    <a:lnTo>
                      <a:pt x="660" y="804"/>
                    </a:lnTo>
                    <a:lnTo>
                      <a:pt x="660" y="809"/>
                    </a:lnTo>
                    <a:lnTo>
                      <a:pt x="658" y="812"/>
                    </a:lnTo>
                    <a:lnTo>
                      <a:pt x="654" y="819"/>
                    </a:lnTo>
                    <a:lnTo>
                      <a:pt x="649" y="827"/>
                    </a:lnTo>
                    <a:lnTo>
                      <a:pt x="647" y="832"/>
                    </a:lnTo>
                    <a:lnTo>
                      <a:pt x="647" y="838"/>
                    </a:lnTo>
                    <a:lnTo>
                      <a:pt x="647" y="838"/>
                    </a:lnTo>
                    <a:lnTo>
                      <a:pt x="647" y="863"/>
                    </a:lnTo>
                    <a:lnTo>
                      <a:pt x="647" y="863"/>
                    </a:lnTo>
                    <a:lnTo>
                      <a:pt x="645" y="867"/>
                    </a:lnTo>
                    <a:lnTo>
                      <a:pt x="644" y="872"/>
                    </a:lnTo>
                    <a:lnTo>
                      <a:pt x="642" y="877"/>
                    </a:lnTo>
                    <a:lnTo>
                      <a:pt x="640" y="880"/>
                    </a:lnTo>
                    <a:lnTo>
                      <a:pt x="635" y="884"/>
                    </a:lnTo>
                    <a:lnTo>
                      <a:pt x="629" y="887"/>
                    </a:lnTo>
                    <a:lnTo>
                      <a:pt x="622" y="888"/>
                    </a:lnTo>
                    <a:lnTo>
                      <a:pt x="613" y="889"/>
                    </a:lnTo>
                    <a:lnTo>
                      <a:pt x="613" y="889"/>
                    </a:lnTo>
                    <a:lnTo>
                      <a:pt x="605" y="887"/>
                    </a:lnTo>
                    <a:lnTo>
                      <a:pt x="594" y="882"/>
                    </a:lnTo>
                    <a:lnTo>
                      <a:pt x="564" y="867"/>
                    </a:lnTo>
                    <a:lnTo>
                      <a:pt x="525" y="844"/>
                    </a:lnTo>
                    <a:lnTo>
                      <a:pt x="525" y="844"/>
                    </a:lnTo>
                    <a:lnTo>
                      <a:pt x="521" y="835"/>
                    </a:lnTo>
                    <a:lnTo>
                      <a:pt x="518" y="826"/>
                    </a:lnTo>
                    <a:lnTo>
                      <a:pt x="515" y="821"/>
                    </a:lnTo>
                    <a:lnTo>
                      <a:pt x="513" y="818"/>
                    </a:lnTo>
                    <a:lnTo>
                      <a:pt x="511" y="817"/>
                    </a:lnTo>
                    <a:lnTo>
                      <a:pt x="506" y="816"/>
                    </a:lnTo>
                    <a:lnTo>
                      <a:pt x="506" y="816"/>
                    </a:lnTo>
                    <a:lnTo>
                      <a:pt x="498" y="816"/>
                    </a:lnTo>
                    <a:lnTo>
                      <a:pt x="490" y="818"/>
                    </a:lnTo>
                    <a:lnTo>
                      <a:pt x="482" y="821"/>
                    </a:lnTo>
                    <a:lnTo>
                      <a:pt x="475" y="826"/>
                    </a:lnTo>
                    <a:lnTo>
                      <a:pt x="468" y="832"/>
                    </a:lnTo>
                    <a:lnTo>
                      <a:pt x="464" y="839"/>
                    </a:lnTo>
                    <a:lnTo>
                      <a:pt x="460" y="847"/>
                    </a:lnTo>
                    <a:lnTo>
                      <a:pt x="459" y="856"/>
                    </a:lnTo>
                    <a:lnTo>
                      <a:pt x="459" y="856"/>
                    </a:lnTo>
                    <a:lnTo>
                      <a:pt x="459" y="871"/>
                    </a:lnTo>
                    <a:lnTo>
                      <a:pt x="459" y="871"/>
                    </a:lnTo>
                    <a:lnTo>
                      <a:pt x="461" y="873"/>
                    </a:lnTo>
                    <a:lnTo>
                      <a:pt x="462" y="875"/>
                    </a:lnTo>
                    <a:lnTo>
                      <a:pt x="468" y="878"/>
                    </a:lnTo>
                    <a:lnTo>
                      <a:pt x="472" y="882"/>
                    </a:lnTo>
                    <a:lnTo>
                      <a:pt x="473" y="885"/>
                    </a:lnTo>
                    <a:lnTo>
                      <a:pt x="474" y="889"/>
                    </a:lnTo>
                    <a:lnTo>
                      <a:pt x="474" y="889"/>
                    </a:lnTo>
                    <a:lnTo>
                      <a:pt x="474" y="894"/>
                    </a:lnTo>
                    <a:lnTo>
                      <a:pt x="472" y="899"/>
                    </a:lnTo>
                    <a:lnTo>
                      <a:pt x="468" y="908"/>
                    </a:lnTo>
                    <a:lnTo>
                      <a:pt x="461" y="917"/>
                    </a:lnTo>
                    <a:lnTo>
                      <a:pt x="453" y="925"/>
                    </a:lnTo>
                    <a:lnTo>
                      <a:pt x="436" y="940"/>
                    </a:lnTo>
                    <a:lnTo>
                      <a:pt x="428" y="948"/>
                    </a:lnTo>
                    <a:lnTo>
                      <a:pt x="422" y="955"/>
                    </a:lnTo>
                    <a:lnTo>
                      <a:pt x="422" y="955"/>
                    </a:lnTo>
                    <a:lnTo>
                      <a:pt x="419" y="958"/>
                    </a:lnTo>
                    <a:lnTo>
                      <a:pt x="416" y="963"/>
                    </a:lnTo>
                    <a:lnTo>
                      <a:pt x="414" y="970"/>
                    </a:lnTo>
                    <a:lnTo>
                      <a:pt x="413" y="979"/>
                    </a:lnTo>
                    <a:lnTo>
                      <a:pt x="412" y="988"/>
                    </a:lnTo>
                    <a:lnTo>
                      <a:pt x="412" y="988"/>
                    </a:lnTo>
                    <a:lnTo>
                      <a:pt x="410" y="992"/>
                    </a:lnTo>
                    <a:lnTo>
                      <a:pt x="407" y="993"/>
                    </a:lnTo>
                    <a:lnTo>
                      <a:pt x="405" y="994"/>
                    </a:lnTo>
                    <a:lnTo>
                      <a:pt x="402" y="994"/>
                    </a:lnTo>
                    <a:lnTo>
                      <a:pt x="396" y="994"/>
                    </a:lnTo>
                    <a:lnTo>
                      <a:pt x="392" y="994"/>
                    </a:lnTo>
                    <a:lnTo>
                      <a:pt x="389" y="995"/>
                    </a:lnTo>
                    <a:lnTo>
                      <a:pt x="389" y="995"/>
                    </a:lnTo>
                    <a:lnTo>
                      <a:pt x="387" y="999"/>
                    </a:lnTo>
                    <a:lnTo>
                      <a:pt x="383" y="1007"/>
                    </a:lnTo>
                    <a:lnTo>
                      <a:pt x="377" y="1027"/>
                    </a:lnTo>
                    <a:lnTo>
                      <a:pt x="373" y="1050"/>
                    </a:lnTo>
                    <a:lnTo>
                      <a:pt x="370" y="1065"/>
                    </a:lnTo>
                    <a:lnTo>
                      <a:pt x="370" y="1065"/>
                    </a:lnTo>
                    <a:lnTo>
                      <a:pt x="372" y="1075"/>
                    </a:lnTo>
                    <a:lnTo>
                      <a:pt x="373" y="1083"/>
                    </a:lnTo>
                    <a:lnTo>
                      <a:pt x="376" y="1101"/>
                    </a:lnTo>
                    <a:lnTo>
                      <a:pt x="377" y="1109"/>
                    </a:lnTo>
                    <a:lnTo>
                      <a:pt x="377" y="1115"/>
                    </a:lnTo>
                    <a:lnTo>
                      <a:pt x="376" y="1117"/>
                    </a:lnTo>
                    <a:lnTo>
                      <a:pt x="375" y="1119"/>
                    </a:lnTo>
                    <a:lnTo>
                      <a:pt x="374" y="1121"/>
                    </a:lnTo>
                    <a:lnTo>
                      <a:pt x="370" y="1121"/>
                    </a:lnTo>
                    <a:lnTo>
                      <a:pt x="370" y="1121"/>
                    </a:lnTo>
                    <a:lnTo>
                      <a:pt x="362" y="1119"/>
                    </a:lnTo>
                    <a:lnTo>
                      <a:pt x="354" y="1117"/>
                    </a:lnTo>
                    <a:lnTo>
                      <a:pt x="349" y="1113"/>
                    </a:lnTo>
                    <a:lnTo>
                      <a:pt x="343" y="1107"/>
                    </a:lnTo>
                    <a:lnTo>
                      <a:pt x="339" y="1100"/>
                    </a:lnTo>
                    <a:lnTo>
                      <a:pt x="335" y="1093"/>
                    </a:lnTo>
                    <a:lnTo>
                      <a:pt x="329" y="1077"/>
                    </a:lnTo>
                    <a:lnTo>
                      <a:pt x="323" y="1061"/>
                    </a:lnTo>
                    <a:lnTo>
                      <a:pt x="320" y="1053"/>
                    </a:lnTo>
                    <a:lnTo>
                      <a:pt x="315" y="1046"/>
                    </a:lnTo>
                    <a:lnTo>
                      <a:pt x="311" y="1041"/>
                    </a:lnTo>
                    <a:lnTo>
                      <a:pt x="305" y="1037"/>
                    </a:lnTo>
                    <a:lnTo>
                      <a:pt x="298" y="1033"/>
                    </a:lnTo>
                    <a:lnTo>
                      <a:pt x="290" y="1032"/>
                    </a:lnTo>
                    <a:lnTo>
                      <a:pt x="290" y="1032"/>
                    </a:lnTo>
                    <a:lnTo>
                      <a:pt x="284" y="1033"/>
                    </a:lnTo>
                    <a:lnTo>
                      <a:pt x="280" y="1035"/>
                    </a:lnTo>
                    <a:lnTo>
                      <a:pt x="275" y="1038"/>
                    </a:lnTo>
                    <a:lnTo>
                      <a:pt x="271" y="1042"/>
                    </a:lnTo>
                    <a:lnTo>
                      <a:pt x="263" y="1053"/>
                    </a:lnTo>
                    <a:lnTo>
                      <a:pt x="255" y="1064"/>
                    </a:lnTo>
                    <a:lnTo>
                      <a:pt x="246" y="1075"/>
                    </a:lnTo>
                    <a:lnTo>
                      <a:pt x="242" y="1080"/>
                    </a:lnTo>
                    <a:lnTo>
                      <a:pt x="236" y="1085"/>
                    </a:lnTo>
                    <a:lnTo>
                      <a:pt x="230" y="1090"/>
                    </a:lnTo>
                    <a:lnTo>
                      <a:pt x="224" y="1092"/>
                    </a:lnTo>
                    <a:lnTo>
                      <a:pt x="217" y="1094"/>
                    </a:lnTo>
                    <a:lnTo>
                      <a:pt x="209" y="1095"/>
                    </a:lnTo>
                    <a:lnTo>
                      <a:pt x="209" y="1095"/>
                    </a:lnTo>
                    <a:lnTo>
                      <a:pt x="162" y="1095"/>
                    </a:lnTo>
                    <a:lnTo>
                      <a:pt x="162" y="1095"/>
                    </a:lnTo>
                    <a:lnTo>
                      <a:pt x="155" y="1095"/>
                    </a:lnTo>
                    <a:lnTo>
                      <a:pt x="150" y="1098"/>
                    </a:lnTo>
                    <a:lnTo>
                      <a:pt x="145" y="1100"/>
                    </a:lnTo>
                    <a:lnTo>
                      <a:pt x="139" y="1104"/>
                    </a:lnTo>
                    <a:lnTo>
                      <a:pt x="135" y="1109"/>
                    </a:lnTo>
                    <a:lnTo>
                      <a:pt x="131" y="1115"/>
                    </a:lnTo>
                    <a:lnTo>
                      <a:pt x="123" y="1129"/>
                    </a:lnTo>
                    <a:lnTo>
                      <a:pt x="117" y="1145"/>
                    </a:lnTo>
                    <a:lnTo>
                      <a:pt x="114" y="1163"/>
                    </a:lnTo>
                    <a:lnTo>
                      <a:pt x="110" y="1182"/>
                    </a:lnTo>
                    <a:lnTo>
                      <a:pt x="110" y="1201"/>
                    </a:lnTo>
                    <a:lnTo>
                      <a:pt x="110" y="1201"/>
                    </a:lnTo>
                    <a:lnTo>
                      <a:pt x="110" y="1207"/>
                    </a:lnTo>
                    <a:lnTo>
                      <a:pt x="112" y="1213"/>
                    </a:lnTo>
                    <a:lnTo>
                      <a:pt x="116" y="1223"/>
                    </a:lnTo>
                    <a:lnTo>
                      <a:pt x="123" y="1232"/>
                    </a:lnTo>
                    <a:lnTo>
                      <a:pt x="130" y="1241"/>
                    </a:lnTo>
                    <a:lnTo>
                      <a:pt x="138" y="1252"/>
                    </a:lnTo>
                    <a:lnTo>
                      <a:pt x="144" y="1262"/>
                    </a:lnTo>
                    <a:lnTo>
                      <a:pt x="147" y="1267"/>
                    </a:lnTo>
                    <a:lnTo>
                      <a:pt x="148" y="1272"/>
                    </a:lnTo>
                    <a:lnTo>
                      <a:pt x="150" y="1279"/>
                    </a:lnTo>
                    <a:lnTo>
                      <a:pt x="151" y="1286"/>
                    </a:lnTo>
                    <a:lnTo>
                      <a:pt x="151" y="1286"/>
                    </a:lnTo>
                    <a:lnTo>
                      <a:pt x="150" y="1297"/>
                    </a:lnTo>
                    <a:lnTo>
                      <a:pt x="146" y="1308"/>
                    </a:lnTo>
                    <a:lnTo>
                      <a:pt x="141" y="1320"/>
                    </a:lnTo>
                    <a:lnTo>
                      <a:pt x="136" y="1331"/>
                    </a:lnTo>
                    <a:lnTo>
                      <a:pt x="129" y="1340"/>
                    </a:lnTo>
                    <a:lnTo>
                      <a:pt x="120" y="1348"/>
                    </a:lnTo>
                    <a:lnTo>
                      <a:pt x="110" y="1355"/>
                    </a:lnTo>
                    <a:lnTo>
                      <a:pt x="99" y="1360"/>
                    </a:lnTo>
                    <a:lnTo>
                      <a:pt x="99" y="1360"/>
                    </a:lnTo>
                    <a:lnTo>
                      <a:pt x="98" y="1368"/>
                    </a:lnTo>
                    <a:lnTo>
                      <a:pt x="94" y="1376"/>
                    </a:lnTo>
                    <a:lnTo>
                      <a:pt x="86" y="1393"/>
                    </a:lnTo>
                    <a:lnTo>
                      <a:pt x="79" y="1407"/>
                    </a:lnTo>
                    <a:lnTo>
                      <a:pt x="78" y="1413"/>
                    </a:lnTo>
                    <a:lnTo>
                      <a:pt x="77" y="1419"/>
                    </a:lnTo>
                    <a:lnTo>
                      <a:pt x="77" y="1419"/>
                    </a:lnTo>
                    <a:lnTo>
                      <a:pt x="77" y="1424"/>
                    </a:lnTo>
                    <a:lnTo>
                      <a:pt x="79" y="1431"/>
                    </a:lnTo>
                    <a:lnTo>
                      <a:pt x="84" y="1443"/>
                    </a:lnTo>
                    <a:lnTo>
                      <a:pt x="90" y="1454"/>
                    </a:lnTo>
                    <a:lnTo>
                      <a:pt x="91" y="1461"/>
                    </a:lnTo>
                    <a:lnTo>
                      <a:pt x="92" y="1469"/>
                    </a:lnTo>
                    <a:lnTo>
                      <a:pt x="92" y="1469"/>
                    </a:lnTo>
                    <a:lnTo>
                      <a:pt x="91" y="1478"/>
                    </a:lnTo>
                    <a:lnTo>
                      <a:pt x="90" y="1487"/>
                    </a:lnTo>
                    <a:lnTo>
                      <a:pt x="84" y="1500"/>
                    </a:lnTo>
                    <a:lnTo>
                      <a:pt x="79" y="1512"/>
                    </a:lnTo>
                    <a:lnTo>
                      <a:pt x="77" y="1518"/>
                    </a:lnTo>
                    <a:lnTo>
                      <a:pt x="77" y="1524"/>
                    </a:lnTo>
                    <a:lnTo>
                      <a:pt x="77" y="1524"/>
                    </a:lnTo>
                    <a:lnTo>
                      <a:pt x="77" y="1530"/>
                    </a:lnTo>
                    <a:lnTo>
                      <a:pt x="78" y="1535"/>
                    </a:lnTo>
                    <a:lnTo>
                      <a:pt x="83" y="1545"/>
                    </a:lnTo>
                    <a:lnTo>
                      <a:pt x="86" y="1554"/>
                    </a:lnTo>
                    <a:lnTo>
                      <a:pt x="87" y="1560"/>
                    </a:lnTo>
                    <a:lnTo>
                      <a:pt x="89" y="1565"/>
                    </a:lnTo>
                    <a:lnTo>
                      <a:pt x="89" y="1565"/>
                    </a:lnTo>
                    <a:lnTo>
                      <a:pt x="87" y="1576"/>
                    </a:lnTo>
                    <a:lnTo>
                      <a:pt x="85" y="1584"/>
                    </a:lnTo>
                    <a:lnTo>
                      <a:pt x="82" y="1590"/>
                    </a:lnTo>
                    <a:lnTo>
                      <a:pt x="77" y="1594"/>
                    </a:lnTo>
                    <a:lnTo>
                      <a:pt x="71" y="1596"/>
                    </a:lnTo>
                    <a:lnTo>
                      <a:pt x="63" y="1598"/>
                    </a:lnTo>
                    <a:lnTo>
                      <a:pt x="44" y="1598"/>
                    </a:lnTo>
                    <a:lnTo>
                      <a:pt x="44" y="1598"/>
                    </a:lnTo>
                    <a:lnTo>
                      <a:pt x="40" y="1599"/>
                    </a:lnTo>
                    <a:lnTo>
                      <a:pt x="34" y="1604"/>
                    </a:lnTo>
                    <a:lnTo>
                      <a:pt x="19" y="1615"/>
                    </a:lnTo>
                    <a:lnTo>
                      <a:pt x="6" y="1628"/>
                    </a:lnTo>
                    <a:lnTo>
                      <a:pt x="1" y="1634"/>
                    </a:lnTo>
                    <a:lnTo>
                      <a:pt x="0" y="1637"/>
                    </a:lnTo>
                    <a:lnTo>
                      <a:pt x="0" y="1637"/>
                    </a:lnTo>
                    <a:lnTo>
                      <a:pt x="1" y="1641"/>
                    </a:lnTo>
                    <a:lnTo>
                      <a:pt x="2" y="1644"/>
                    </a:lnTo>
                    <a:lnTo>
                      <a:pt x="5" y="1648"/>
                    </a:lnTo>
                    <a:lnTo>
                      <a:pt x="8" y="1650"/>
                    </a:lnTo>
                    <a:lnTo>
                      <a:pt x="14" y="1653"/>
                    </a:lnTo>
                    <a:lnTo>
                      <a:pt x="18" y="1656"/>
                    </a:lnTo>
                    <a:lnTo>
                      <a:pt x="18" y="1656"/>
                    </a:lnTo>
                    <a:lnTo>
                      <a:pt x="26" y="1664"/>
                    </a:lnTo>
                    <a:lnTo>
                      <a:pt x="36" y="1674"/>
                    </a:lnTo>
                    <a:lnTo>
                      <a:pt x="54" y="1698"/>
                    </a:lnTo>
                    <a:lnTo>
                      <a:pt x="63" y="1710"/>
                    </a:lnTo>
                    <a:lnTo>
                      <a:pt x="72" y="1720"/>
                    </a:lnTo>
                    <a:lnTo>
                      <a:pt x="77" y="1725"/>
                    </a:lnTo>
                    <a:lnTo>
                      <a:pt x="82" y="1727"/>
                    </a:lnTo>
                    <a:lnTo>
                      <a:pt x="86" y="1729"/>
                    </a:lnTo>
                    <a:lnTo>
                      <a:pt x="92" y="1729"/>
                    </a:lnTo>
                    <a:lnTo>
                      <a:pt x="92" y="1729"/>
                    </a:lnTo>
                    <a:lnTo>
                      <a:pt x="95" y="1729"/>
                    </a:lnTo>
                    <a:lnTo>
                      <a:pt x="99" y="1728"/>
                    </a:lnTo>
                    <a:lnTo>
                      <a:pt x="106" y="1724"/>
                    </a:lnTo>
                    <a:lnTo>
                      <a:pt x="114" y="1720"/>
                    </a:lnTo>
                    <a:lnTo>
                      <a:pt x="117" y="1719"/>
                    </a:lnTo>
                    <a:lnTo>
                      <a:pt x="121" y="1719"/>
                    </a:lnTo>
                    <a:lnTo>
                      <a:pt x="121" y="1719"/>
                    </a:lnTo>
                    <a:lnTo>
                      <a:pt x="132" y="1719"/>
                    </a:lnTo>
                    <a:lnTo>
                      <a:pt x="140" y="1722"/>
                    </a:lnTo>
                    <a:lnTo>
                      <a:pt x="146" y="1726"/>
                    </a:lnTo>
                    <a:lnTo>
                      <a:pt x="151" y="1730"/>
                    </a:lnTo>
                    <a:lnTo>
                      <a:pt x="159" y="1742"/>
                    </a:lnTo>
                    <a:lnTo>
                      <a:pt x="162" y="1747"/>
                    </a:lnTo>
                    <a:lnTo>
                      <a:pt x="169" y="1751"/>
                    </a:lnTo>
                    <a:lnTo>
                      <a:pt x="169" y="1751"/>
                    </a:lnTo>
                    <a:lnTo>
                      <a:pt x="192" y="1766"/>
                    </a:lnTo>
                    <a:lnTo>
                      <a:pt x="216" y="1780"/>
                    </a:lnTo>
                    <a:lnTo>
                      <a:pt x="228" y="1787"/>
                    </a:lnTo>
                    <a:lnTo>
                      <a:pt x="242" y="1791"/>
                    </a:lnTo>
                    <a:lnTo>
                      <a:pt x="255" y="1795"/>
                    </a:lnTo>
                    <a:lnTo>
                      <a:pt x="271" y="1796"/>
                    </a:lnTo>
                    <a:lnTo>
                      <a:pt x="271" y="1796"/>
                    </a:lnTo>
                    <a:lnTo>
                      <a:pt x="283" y="1795"/>
                    </a:lnTo>
                    <a:lnTo>
                      <a:pt x="291" y="1791"/>
                    </a:lnTo>
                    <a:lnTo>
                      <a:pt x="299" y="1788"/>
                    </a:lnTo>
                    <a:lnTo>
                      <a:pt x="308" y="1785"/>
                    </a:lnTo>
                    <a:lnTo>
                      <a:pt x="308" y="1785"/>
                    </a:lnTo>
                    <a:lnTo>
                      <a:pt x="312" y="1789"/>
                    </a:lnTo>
                    <a:lnTo>
                      <a:pt x="315" y="1794"/>
                    </a:lnTo>
                    <a:lnTo>
                      <a:pt x="321" y="1797"/>
                    </a:lnTo>
                    <a:lnTo>
                      <a:pt x="326" y="1800"/>
                    </a:lnTo>
                    <a:lnTo>
                      <a:pt x="337" y="1802"/>
                    </a:lnTo>
                    <a:lnTo>
                      <a:pt x="349" y="1803"/>
                    </a:lnTo>
                    <a:lnTo>
                      <a:pt x="349" y="1803"/>
                    </a:lnTo>
                    <a:lnTo>
                      <a:pt x="355" y="1793"/>
                    </a:lnTo>
                    <a:lnTo>
                      <a:pt x="361" y="1782"/>
                    </a:lnTo>
                    <a:lnTo>
                      <a:pt x="373" y="1760"/>
                    </a:lnTo>
                    <a:lnTo>
                      <a:pt x="380" y="1751"/>
                    </a:lnTo>
                    <a:lnTo>
                      <a:pt x="387" y="1743"/>
                    </a:lnTo>
                    <a:lnTo>
                      <a:pt x="391" y="1741"/>
                    </a:lnTo>
                    <a:lnTo>
                      <a:pt x="396" y="1739"/>
                    </a:lnTo>
                    <a:lnTo>
                      <a:pt x="402" y="1737"/>
                    </a:lnTo>
                    <a:lnTo>
                      <a:pt x="407" y="1736"/>
                    </a:lnTo>
                    <a:lnTo>
                      <a:pt x="407" y="1736"/>
                    </a:lnTo>
                    <a:lnTo>
                      <a:pt x="412" y="1737"/>
                    </a:lnTo>
                    <a:lnTo>
                      <a:pt x="416" y="1739"/>
                    </a:lnTo>
                    <a:lnTo>
                      <a:pt x="420" y="1741"/>
                    </a:lnTo>
                    <a:lnTo>
                      <a:pt x="423" y="1744"/>
                    </a:lnTo>
                    <a:lnTo>
                      <a:pt x="427" y="1751"/>
                    </a:lnTo>
                    <a:lnTo>
                      <a:pt x="429" y="1760"/>
                    </a:lnTo>
                    <a:lnTo>
                      <a:pt x="434" y="1780"/>
                    </a:lnTo>
                    <a:lnTo>
                      <a:pt x="436" y="1789"/>
                    </a:lnTo>
                    <a:lnTo>
                      <a:pt x="438" y="1793"/>
                    </a:lnTo>
                    <a:lnTo>
                      <a:pt x="441" y="1796"/>
                    </a:lnTo>
                    <a:lnTo>
                      <a:pt x="441" y="1796"/>
                    </a:lnTo>
                    <a:lnTo>
                      <a:pt x="449" y="1803"/>
                    </a:lnTo>
                    <a:lnTo>
                      <a:pt x="457" y="1808"/>
                    </a:lnTo>
                    <a:lnTo>
                      <a:pt x="466" y="1812"/>
                    </a:lnTo>
                    <a:lnTo>
                      <a:pt x="475" y="1814"/>
                    </a:lnTo>
                    <a:lnTo>
                      <a:pt x="496" y="1819"/>
                    </a:lnTo>
                    <a:lnTo>
                      <a:pt x="507" y="1821"/>
                    </a:lnTo>
                    <a:lnTo>
                      <a:pt x="518" y="1825"/>
                    </a:lnTo>
                    <a:lnTo>
                      <a:pt x="518" y="1825"/>
                    </a:lnTo>
                    <a:lnTo>
                      <a:pt x="532" y="1831"/>
                    </a:lnTo>
                    <a:lnTo>
                      <a:pt x="543" y="1837"/>
                    </a:lnTo>
                    <a:lnTo>
                      <a:pt x="563" y="1852"/>
                    </a:lnTo>
                    <a:lnTo>
                      <a:pt x="571" y="1859"/>
                    </a:lnTo>
                    <a:lnTo>
                      <a:pt x="581" y="1864"/>
                    </a:lnTo>
                    <a:lnTo>
                      <a:pt x="593" y="1867"/>
                    </a:lnTo>
                    <a:lnTo>
                      <a:pt x="599" y="1869"/>
                    </a:lnTo>
                    <a:lnTo>
                      <a:pt x="606" y="1869"/>
                    </a:lnTo>
                    <a:lnTo>
                      <a:pt x="606" y="1869"/>
                    </a:lnTo>
                    <a:lnTo>
                      <a:pt x="612" y="1870"/>
                    </a:lnTo>
                    <a:lnTo>
                      <a:pt x="618" y="1872"/>
                    </a:lnTo>
                    <a:lnTo>
                      <a:pt x="621" y="1872"/>
                    </a:lnTo>
                    <a:lnTo>
                      <a:pt x="626" y="1872"/>
                    </a:lnTo>
                    <a:lnTo>
                      <a:pt x="631" y="1871"/>
                    </a:lnTo>
                    <a:lnTo>
                      <a:pt x="635" y="1869"/>
                    </a:lnTo>
                    <a:lnTo>
                      <a:pt x="635" y="1869"/>
                    </a:lnTo>
                    <a:lnTo>
                      <a:pt x="640" y="1874"/>
                    </a:lnTo>
                    <a:lnTo>
                      <a:pt x="643" y="1880"/>
                    </a:lnTo>
                    <a:lnTo>
                      <a:pt x="652" y="1888"/>
                    </a:lnTo>
                    <a:lnTo>
                      <a:pt x="662" y="1895"/>
                    </a:lnTo>
                    <a:lnTo>
                      <a:pt x="672" y="1900"/>
                    </a:lnTo>
                    <a:lnTo>
                      <a:pt x="682" y="1905"/>
                    </a:lnTo>
                    <a:lnTo>
                      <a:pt x="693" y="1912"/>
                    </a:lnTo>
                    <a:lnTo>
                      <a:pt x="701" y="1920"/>
                    </a:lnTo>
                    <a:lnTo>
                      <a:pt x="705" y="1926"/>
                    </a:lnTo>
                    <a:lnTo>
                      <a:pt x="709" y="1932"/>
                    </a:lnTo>
                    <a:lnTo>
                      <a:pt x="709" y="1932"/>
                    </a:lnTo>
                    <a:lnTo>
                      <a:pt x="713" y="1943"/>
                    </a:lnTo>
                    <a:lnTo>
                      <a:pt x="718" y="1955"/>
                    </a:lnTo>
                    <a:lnTo>
                      <a:pt x="721" y="1961"/>
                    </a:lnTo>
                    <a:lnTo>
                      <a:pt x="725" y="1965"/>
                    </a:lnTo>
                    <a:lnTo>
                      <a:pt x="731" y="1968"/>
                    </a:lnTo>
                    <a:lnTo>
                      <a:pt x="739" y="1969"/>
                    </a:lnTo>
                    <a:lnTo>
                      <a:pt x="739" y="1969"/>
                    </a:lnTo>
                    <a:lnTo>
                      <a:pt x="747" y="1968"/>
                    </a:lnTo>
                    <a:lnTo>
                      <a:pt x="755" y="1968"/>
                    </a:lnTo>
                    <a:lnTo>
                      <a:pt x="761" y="1966"/>
                    </a:lnTo>
                    <a:lnTo>
                      <a:pt x="766" y="1966"/>
                    </a:lnTo>
                    <a:lnTo>
                      <a:pt x="771" y="1968"/>
                    </a:lnTo>
                    <a:lnTo>
                      <a:pt x="775" y="1971"/>
                    </a:lnTo>
                    <a:lnTo>
                      <a:pt x="781" y="1978"/>
                    </a:lnTo>
                    <a:lnTo>
                      <a:pt x="786" y="1987"/>
                    </a:lnTo>
                    <a:lnTo>
                      <a:pt x="786" y="1987"/>
                    </a:lnTo>
                    <a:lnTo>
                      <a:pt x="789" y="1992"/>
                    </a:lnTo>
                    <a:lnTo>
                      <a:pt x="790" y="1997"/>
                    </a:lnTo>
                    <a:lnTo>
                      <a:pt x="789" y="2005"/>
                    </a:lnTo>
                    <a:lnTo>
                      <a:pt x="789" y="2009"/>
                    </a:lnTo>
                    <a:lnTo>
                      <a:pt x="790" y="2012"/>
                    </a:lnTo>
                    <a:lnTo>
                      <a:pt x="794" y="2015"/>
                    </a:lnTo>
                    <a:lnTo>
                      <a:pt x="801" y="2016"/>
                    </a:lnTo>
                    <a:lnTo>
                      <a:pt x="801" y="2016"/>
                    </a:lnTo>
                    <a:lnTo>
                      <a:pt x="802" y="2011"/>
                    </a:lnTo>
                    <a:lnTo>
                      <a:pt x="803" y="2007"/>
                    </a:lnTo>
                    <a:lnTo>
                      <a:pt x="808" y="1999"/>
                    </a:lnTo>
                    <a:lnTo>
                      <a:pt x="813" y="1993"/>
                    </a:lnTo>
                    <a:lnTo>
                      <a:pt x="820" y="1988"/>
                    </a:lnTo>
                    <a:lnTo>
                      <a:pt x="836" y="1981"/>
                    </a:lnTo>
                    <a:lnTo>
                      <a:pt x="845" y="1977"/>
                    </a:lnTo>
                    <a:lnTo>
                      <a:pt x="851" y="1972"/>
                    </a:lnTo>
                    <a:lnTo>
                      <a:pt x="851" y="1972"/>
                    </a:lnTo>
                    <a:lnTo>
                      <a:pt x="851" y="1965"/>
                    </a:lnTo>
                    <a:lnTo>
                      <a:pt x="850" y="1958"/>
                    </a:lnTo>
                    <a:lnTo>
                      <a:pt x="847" y="1947"/>
                    </a:lnTo>
                    <a:lnTo>
                      <a:pt x="847" y="1947"/>
                    </a:lnTo>
                    <a:lnTo>
                      <a:pt x="831" y="1949"/>
                    </a:lnTo>
                    <a:lnTo>
                      <a:pt x="816" y="1950"/>
                    </a:lnTo>
                    <a:lnTo>
                      <a:pt x="816" y="1950"/>
                    </a:lnTo>
                    <a:lnTo>
                      <a:pt x="801" y="1950"/>
                    </a:lnTo>
                    <a:lnTo>
                      <a:pt x="793" y="1949"/>
                    </a:lnTo>
                    <a:lnTo>
                      <a:pt x="785" y="1948"/>
                    </a:lnTo>
                    <a:lnTo>
                      <a:pt x="778" y="1946"/>
                    </a:lnTo>
                    <a:lnTo>
                      <a:pt x="773" y="1942"/>
                    </a:lnTo>
                    <a:lnTo>
                      <a:pt x="769" y="1938"/>
                    </a:lnTo>
                    <a:lnTo>
                      <a:pt x="769" y="1934"/>
                    </a:lnTo>
                    <a:lnTo>
                      <a:pt x="767" y="1932"/>
                    </a:lnTo>
                    <a:lnTo>
                      <a:pt x="767" y="1932"/>
                    </a:lnTo>
                    <a:lnTo>
                      <a:pt x="769" y="1928"/>
                    </a:lnTo>
                    <a:lnTo>
                      <a:pt x="772" y="1924"/>
                    </a:lnTo>
                    <a:lnTo>
                      <a:pt x="782" y="1915"/>
                    </a:lnTo>
                    <a:lnTo>
                      <a:pt x="797" y="1903"/>
                    </a:lnTo>
                    <a:lnTo>
                      <a:pt x="815" y="1892"/>
                    </a:lnTo>
                    <a:lnTo>
                      <a:pt x="850" y="1871"/>
                    </a:lnTo>
                    <a:lnTo>
                      <a:pt x="871" y="1858"/>
                    </a:lnTo>
                    <a:lnTo>
                      <a:pt x="871" y="1858"/>
                    </a:lnTo>
                    <a:lnTo>
                      <a:pt x="884" y="1846"/>
                    </a:lnTo>
                    <a:lnTo>
                      <a:pt x="894" y="1832"/>
                    </a:lnTo>
                    <a:lnTo>
                      <a:pt x="903" y="1818"/>
                    </a:lnTo>
                    <a:lnTo>
                      <a:pt x="912" y="1804"/>
                    </a:lnTo>
                    <a:lnTo>
                      <a:pt x="929" y="1774"/>
                    </a:lnTo>
                    <a:lnTo>
                      <a:pt x="938" y="1759"/>
                    </a:lnTo>
                    <a:lnTo>
                      <a:pt x="948" y="1744"/>
                    </a:lnTo>
                    <a:lnTo>
                      <a:pt x="948" y="1744"/>
                    </a:lnTo>
                    <a:lnTo>
                      <a:pt x="956" y="1732"/>
                    </a:lnTo>
                    <a:lnTo>
                      <a:pt x="963" y="1720"/>
                    </a:lnTo>
                    <a:lnTo>
                      <a:pt x="970" y="1709"/>
                    </a:lnTo>
                    <a:lnTo>
                      <a:pt x="975" y="1697"/>
                    </a:lnTo>
                    <a:lnTo>
                      <a:pt x="985" y="1673"/>
                    </a:lnTo>
                    <a:lnTo>
                      <a:pt x="992" y="1659"/>
                    </a:lnTo>
                    <a:lnTo>
                      <a:pt x="999" y="1645"/>
                    </a:lnTo>
                    <a:lnTo>
                      <a:pt x="999" y="1645"/>
                    </a:lnTo>
                    <a:lnTo>
                      <a:pt x="1002" y="1640"/>
                    </a:lnTo>
                    <a:lnTo>
                      <a:pt x="1006" y="1635"/>
                    </a:lnTo>
                    <a:lnTo>
                      <a:pt x="1014" y="1628"/>
                    </a:lnTo>
                    <a:lnTo>
                      <a:pt x="1021" y="1621"/>
                    </a:lnTo>
                    <a:lnTo>
                      <a:pt x="1023" y="1618"/>
                    </a:lnTo>
                    <a:lnTo>
                      <a:pt x="1025" y="1613"/>
                    </a:lnTo>
                    <a:lnTo>
                      <a:pt x="1025" y="1613"/>
                    </a:lnTo>
                    <a:lnTo>
                      <a:pt x="1026" y="1606"/>
                    </a:lnTo>
                    <a:lnTo>
                      <a:pt x="1027" y="1600"/>
                    </a:lnTo>
                    <a:lnTo>
                      <a:pt x="1027" y="1589"/>
                    </a:lnTo>
                    <a:lnTo>
                      <a:pt x="1027" y="1583"/>
                    </a:lnTo>
                    <a:lnTo>
                      <a:pt x="1027" y="1577"/>
                    </a:lnTo>
                    <a:lnTo>
                      <a:pt x="1030" y="1572"/>
                    </a:lnTo>
                    <a:lnTo>
                      <a:pt x="1032" y="1565"/>
                    </a:lnTo>
                    <a:lnTo>
                      <a:pt x="1032" y="1565"/>
                    </a:lnTo>
                    <a:lnTo>
                      <a:pt x="1046" y="1548"/>
                    </a:lnTo>
                    <a:lnTo>
                      <a:pt x="1059" y="1531"/>
                    </a:lnTo>
                    <a:lnTo>
                      <a:pt x="1070" y="1513"/>
                    </a:lnTo>
                    <a:lnTo>
                      <a:pt x="1084" y="1492"/>
                    </a:lnTo>
                    <a:lnTo>
                      <a:pt x="1084" y="1399"/>
                    </a:lnTo>
                    <a:lnTo>
                      <a:pt x="1084" y="1399"/>
                    </a:lnTo>
                    <a:lnTo>
                      <a:pt x="1087" y="1391"/>
                    </a:lnTo>
                    <a:lnTo>
                      <a:pt x="1092" y="1378"/>
                    </a:lnTo>
                    <a:lnTo>
                      <a:pt x="1092" y="1378"/>
                    </a:lnTo>
                    <a:lnTo>
                      <a:pt x="1087" y="1353"/>
                    </a:lnTo>
                    <a:lnTo>
                      <a:pt x="1085" y="1339"/>
                    </a:lnTo>
                    <a:lnTo>
                      <a:pt x="1080" y="1325"/>
                    </a:lnTo>
                    <a:lnTo>
                      <a:pt x="1080" y="1325"/>
                    </a:lnTo>
                    <a:lnTo>
                      <a:pt x="1074" y="1322"/>
                    </a:lnTo>
                    <a:lnTo>
                      <a:pt x="1067" y="1316"/>
                    </a:lnTo>
                    <a:lnTo>
                      <a:pt x="1061" y="1308"/>
                    </a:lnTo>
                    <a:lnTo>
                      <a:pt x="1056" y="1300"/>
                    </a:lnTo>
                    <a:lnTo>
                      <a:pt x="1052" y="1291"/>
                    </a:lnTo>
                    <a:lnTo>
                      <a:pt x="1049" y="1281"/>
                    </a:lnTo>
                    <a:lnTo>
                      <a:pt x="1047" y="1270"/>
                    </a:lnTo>
                    <a:lnTo>
                      <a:pt x="1046" y="1260"/>
                    </a:lnTo>
                    <a:lnTo>
                      <a:pt x="1046" y="1260"/>
                    </a:lnTo>
                    <a:lnTo>
                      <a:pt x="1047" y="1248"/>
                    </a:lnTo>
                    <a:lnTo>
                      <a:pt x="1048" y="1238"/>
                    </a:lnTo>
                    <a:lnTo>
                      <a:pt x="1052" y="1228"/>
                    </a:lnTo>
                    <a:lnTo>
                      <a:pt x="1055" y="1220"/>
                    </a:lnTo>
                    <a:lnTo>
                      <a:pt x="1060" y="1211"/>
                    </a:lnTo>
                    <a:lnTo>
                      <a:pt x="1065" y="1203"/>
                    </a:lnTo>
                    <a:lnTo>
                      <a:pt x="1072" y="1197"/>
                    </a:lnTo>
                    <a:lnTo>
                      <a:pt x="1080" y="1190"/>
                    </a:lnTo>
                    <a:lnTo>
                      <a:pt x="1080" y="1190"/>
                    </a:lnTo>
                    <a:lnTo>
                      <a:pt x="1074" y="1185"/>
                    </a:lnTo>
                    <a:lnTo>
                      <a:pt x="1064" y="1180"/>
                    </a:lnTo>
                    <a:lnTo>
                      <a:pt x="1054" y="1175"/>
                    </a:lnTo>
                    <a:lnTo>
                      <a:pt x="1044" y="1168"/>
                    </a:lnTo>
                    <a:lnTo>
                      <a:pt x="1033" y="1160"/>
                    </a:lnTo>
                    <a:lnTo>
                      <a:pt x="1025" y="1152"/>
                    </a:lnTo>
                    <a:lnTo>
                      <a:pt x="1022" y="1147"/>
                    </a:lnTo>
                    <a:lnTo>
                      <a:pt x="1019" y="1141"/>
                    </a:lnTo>
                    <a:lnTo>
                      <a:pt x="1018" y="1137"/>
                    </a:lnTo>
                    <a:lnTo>
                      <a:pt x="1018" y="1131"/>
                    </a:lnTo>
                    <a:lnTo>
                      <a:pt x="1018" y="1131"/>
                    </a:lnTo>
                    <a:lnTo>
                      <a:pt x="1018" y="1124"/>
                    </a:lnTo>
                    <a:lnTo>
                      <a:pt x="1019" y="1117"/>
                    </a:lnTo>
                    <a:lnTo>
                      <a:pt x="1023" y="1111"/>
                    </a:lnTo>
                    <a:lnTo>
                      <a:pt x="1026" y="1107"/>
                    </a:lnTo>
                    <a:lnTo>
                      <a:pt x="1030" y="1102"/>
                    </a:lnTo>
                    <a:lnTo>
                      <a:pt x="1036" y="1099"/>
                    </a:lnTo>
                    <a:lnTo>
                      <a:pt x="1046" y="1094"/>
                    </a:lnTo>
                    <a:lnTo>
                      <a:pt x="1070" y="1085"/>
                    </a:lnTo>
                    <a:lnTo>
                      <a:pt x="1082" y="1079"/>
                    </a:lnTo>
                    <a:lnTo>
                      <a:pt x="1086" y="1076"/>
                    </a:lnTo>
                    <a:lnTo>
                      <a:pt x="1091" y="1072"/>
                    </a:lnTo>
                    <a:lnTo>
                      <a:pt x="1091" y="1072"/>
                    </a:lnTo>
                    <a:lnTo>
                      <a:pt x="1094" y="1067"/>
                    </a:lnTo>
                    <a:lnTo>
                      <a:pt x="1097" y="1061"/>
                    </a:lnTo>
                    <a:lnTo>
                      <a:pt x="1097" y="1055"/>
                    </a:lnTo>
                    <a:lnTo>
                      <a:pt x="1098" y="1048"/>
                    </a:lnTo>
                    <a:lnTo>
                      <a:pt x="1098" y="1042"/>
                    </a:lnTo>
                    <a:lnTo>
                      <a:pt x="1099" y="1037"/>
                    </a:lnTo>
                    <a:lnTo>
                      <a:pt x="1102" y="1031"/>
                    </a:lnTo>
                    <a:lnTo>
                      <a:pt x="1109" y="1025"/>
                    </a:lnTo>
                    <a:lnTo>
                      <a:pt x="1109" y="1025"/>
                    </a:lnTo>
                    <a:lnTo>
                      <a:pt x="1113" y="1023"/>
                    </a:lnTo>
                    <a:lnTo>
                      <a:pt x="1116" y="1022"/>
                    </a:lnTo>
                    <a:lnTo>
                      <a:pt x="1125" y="1020"/>
                    </a:lnTo>
                    <a:lnTo>
                      <a:pt x="1135" y="1020"/>
                    </a:lnTo>
                    <a:lnTo>
                      <a:pt x="1146" y="1020"/>
                    </a:lnTo>
                    <a:lnTo>
                      <a:pt x="1159" y="1022"/>
                    </a:lnTo>
                    <a:lnTo>
                      <a:pt x="1171" y="1022"/>
                    </a:lnTo>
                    <a:lnTo>
                      <a:pt x="1185" y="1020"/>
                    </a:lnTo>
                    <a:lnTo>
                      <a:pt x="1198" y="1018"/>
                    </a:lnTo>
                    <a:lnTo>
                      <a:pt x="1198" y="1018"/>
                    </a:lnTo>
                    <a:lnTo>
                      <a:pt x="1199" y="1015"/>
                    </a:lnTo>
                    <a:lnTo>
                      <a:pt x="1199" y="1008"/>
                    </a:lnTo>
                    <a:lnTo>
                      <a:pt x="1201" y="992"/>
                    </a:lnTo>
                    <a:lnTo>
                      <a:pt x="1202" y="983"/>
                    </a:lnTo>
                    <a:lnTo>
                      <a:pt x="1205" y="973"/>
                    </a:lnTo>
                    <a:lnTo>
                      <a:pt x="1208" y="966"/>
                    </a:lnTo>
                    <a:lnTo>
                      <a:pt x="1209" y="964"/>
                    </a:lnTo>
                    <a:lnTo>
                      <a:pt x="1213" y="963"/>
                    </a:lnTo>
                    <a:lnTo>
                      <a:pt x="1213" y="963"/>
                    </a:lnTo>
                    <a:lnTo>
                      <a:pt x="1219" y="966"/>
                    </a:lnTo>
                    <a:lnTo>
                      <a:pt x="1228" y="973"/>
                    </a:lnTo>
                    <a:lnTo>
                      <a:pt x="1239" y="981"/>
                    </a:lnTo>
                    <a:lnTo>
                      <a:pt x="1244" y="984"/>
                    </a:lnTo>
                    <a:lnTo>
                      <a:pt x="1248" y="984"/>
                    </a:lnTo>
                    <a:lnTo>
                      <a:pt x="1248" y="984"/>
                    </a:lnTo>
                    <a:lnTo>
                      <a:pt x="1266" y="983"/>
                    </a:lnTo>
                    <a:lnTo>
                      <a:pt x="1273" y="981"/>
                    </a:lnTo>
                    <a:lnTo>
                      <a:pt x="1281" y="979"/>
                    </a:lnTo>
                    <a:lnTo>
                      <a:pt x="1288" y="976"/>
                    </a:lnTo>
                    <a:lnTo>
                      <a:pt x="1293" y="972"/>
                    </a:lnTo>
                    <a:lnTo>
                      <a:pt x="1299" y="968"/>
                    </a:lnTo>
                    <a:lnTo>
                      <a:pt x="1304" y="963"/>
                    </a:lnTo>
                    <a:lnTo>
                      <a:pt x="1304" y="963"/>
                    </a:lnTo>
                    <a:lnTo>
                      <a:pt x="1308" y="965"/>
                    </a:lnTo>
                    <a:lnTo>
                      <a:pt x="1311" y="970"/>
                    </a:lnTo>
                    <a:lnTo>
                      <a:pt x="1317" y="980"/>
                    </a:lnTo>
                    <a:lnTo>
                      <a:pt x="1321" y="985"/>
                    </a:lnTo>
                    <a:lnTo>
                      <a:pt x="1326" y="988"/>
                    </a:lnTo>
                    <a:lnTo>
                      <a:pt x="1332" y="991"/>
                    </a:lnTo>
                    <a:lnTo>
                      <a:pt x="1340" y="992"/>
                    </a:lnTo>
                    <a:lnTo>
                      <a:pt x="1340" y="992"/>
                    </a:lnTo>
                    <a:lnTo>
                      <a:pt x="1346" y="992"/>
                    </a:lnTo>
                    <a:lnTo>
                      <a:pt x="1351" y="991"/>
                    </a:lnTo>
                    <a:lnTo>
                      <a:pt x="1359" y="986"/>
                    </a:lnTo>
                    <a:lnTo>
                      <a:pt x="1368" y="983"/>
                    </a:lnTo>
                    <a:lnTo>
                      <a:pt x="1373" y="981"/>
                    </a:lnTo>
                    <a:lnTo>
                      <a:pt x="1377" y="980"/>
                    </a:lnTo>
                    <a:lnTo>
                      <a:pt x="1377" y="980"/>
                    </a:lnTo>
                    <a:lnTo>
                      <a:pt x="1382" y="983"/>
                    </a:lnTo>
                    <a:lnTo>
                      <a:pt x="1389" y="986"/>
                    </a:lnTo>
                    <a:lnTo>
                      <a:pt x="1398" y="991"/>
                    </a:lnTo>
                    <a:lnTo>
                      <a:pt x="1403" y="992"/>
                    </a:lnTo>
                    <a:lnTo>
                      <a:pt x="1407" y="992"/>
                    </a:lnTo>
                    <a:lnTo>
                      <a:pt x="1407" y="992"/>
                    </a:lnTo>
                    <a:lnTo>
                      <a:pt x="1412" y="992"/>
                    </a:lnTo>
                    <a:lnTo>
                      <a:pt x="1415" y="991"/>
                    </a:lnTo>
                    <a:lnTo>
                      <a:pt x="1419" y="988"/>
                    </a:lnTo>
                    <a:lnTo>
                      <a:pt x="1421" y="987"/>
                    </a:lnTo>
                    <a:lnTo>
                      <a:pt x="1426" y="981"/>
                    </a:lnTo>
                    <a:lnTo>
                      <a:pt x="1428" y="974"/>
                    </a:lnTo>
                    <a:lnTo>
                      <a:pt x="1433" y="962"/>
                    </a:lnTo>
                    <a:lnTo>
                      <a:pt x="1434" y="957"/>
                    </a:lnTo>
                    <a:lnTo>
                      <a:pt x="1436" y="955"/>
                    </a:lnTo>
                    <a:lnTo>
                      <a:pt x="1436" y="955"/>
                    </a:lnTo>
                    <a:lnTo>
                      <a:pt x="1446" y="949"/>
                    </a:lnTo>
                    <a:lnTo>
                      <a:pt x="1456" y="942"/>
                    </a:lnTo>
                    <a:lnTo>
                      <a:pt x="1464" y="934"/>
                    </a:lnTo>
                    <a:lnTo>
                      <a:pt x="1469" y="925"/>
                    </a:lnTo>
                    <a:lnTo>
                      <a:pt x="1476" y="913"/>
                    </a:lnTo>
                    <a:lnTo>
                      <a:pt x="1481" y="903"/>
                    </a:lnTo>
                    <a:lnTo>
                      <a:pt x="1492" y="880"/>
                    </a:lnTo>
                    <a:lnTo>
                      <a:pt x="1497" y="869"/>
                    </a:lnTo>
                    <a:lnTo>
                      <a:pt x="1503" y="858"/>
                    </a:lnTo>
                    <a:lnTo>
                      <a:pt x="1510" y="849"/>
                    </a:lnTo>
                    <a:lnTo>
                      <a:pt x="1518" y="841"/>
                    </a:lnTo>
                    <a:lnTo>
                      <a:pt x="1526" y="834"/>
                    </a:lnTo>
                    <a:lnTo>
                      <a:pt x="1536" y="829"/>
                    </a:lnTo>
                    <a:lnTo>
                      <a:pt x="1548" y="827"/>
                    </a:lnTo>
                    <a:lnTo>
                      <a:pt x="1561" y="827"/>
                    </a:lnTo>
                    <a:lnTo>
                      <a:pt x="1561" y="844"/>
                    </a:lnTo>
                    <a:lnTo>
                      <a:pt x="1550" y="871"/>
                    </a:lnTo>
                    <a:lnTo>
                      <a:pt x="1550" y="871"/>
                    </a:lnTo>
                    <a:lnTo>
                      <a:pt x="1556" y="871"/>
                    </a:lnTo>
                    <a:lnTo>
                      <a:pt x="1561" y="873"/>
                    </a:lnTo>
                    <a:lnTo>
                      <a:pt x="1571" y="878"/>
                    </a:lnTo>
                    <a:lnTo>
                      <a:pt x="1575" y="881"/>
                    </a:lnTo>
                    <a:lnTo>
                      <a:pt x="1581" y="884"/>
                    </a:lnTo>
                    <a:lnTo>
                      <a:pt x="1587" y="885"/>
                    </a:lnTo>
                    <a:lnTo>
                      <a:pt x="1594" y="886"/>
                    </a:lnTo>
                    <a:lnTo>
                      <a:pt x="1594" y="886"/>
                    </a:lnTo>
                    <a:lnTo>
                      <a:pt x="1602" y="885"/>
                    </a:lnTo>
                    <a:lnTo>
                      <a:pt x="1607" y="884"/>
                    </a:lnTo>
                    <a:lnTo>
                      <a:pt x="1614" y="880"/>
                    </a:lnTo>
                    <a:lnTo>
                      <a:pt x="1619" y="878"/>
                    </a:lnTo>
                    <a:lnTo>
                      <a:pt x="1629" y="869"/>
                    </a:lnTo>
                    <a:lnTo>
                      <a:pt x="1639" y="858"/>
                    </a:lnTo>
                    <a:lnTo>
                      <a:pt x="1647" y="848"/>
                    </a:lnTo>
                    <a:lnTo>
                      <a:pt x="1655" y="839"/>
                    </a:lnTo>
                    <a:lnTo>
                      <a:pt x="1663" y="832"/>
                    </a:lnTo>
                    <a:lnTo>
                      <a:pt x="1667" y="828"/>
                    </a:lnTo>
                    <a:lnTo>
                      <a:pt x="1672" y="827"/>
                    </a:lnTo>
                    <a:lnTo>
                      <a:pt x="1672" y="827"/>
                    </a:lnTo>
                    <a:lnTo>
                      <a:pt x="1665" y="806"/>
                    </a:lnTo>
                    <a:lnTo>
                      <a:pt x="1662" y="797"/>
                    </a:lnTo>
                    <a:lnTo>
                      <a:pt x="1660" y="789"/>
                    </a:lnTo>
                    <a:lnTo>
                      <a:pt x="1660" y="789"/>
                    </a:lnTo>
                    <a:lnTo>
                      <a:pt x="1660" y="785"/>
                    </a:lnTo>
                    <a:lnTo>
                      <a:pt x="1662" y="781"/>
                    </a:lnTo>
                    <a:lnTo>
                      <a:pt x="1665" y="775"/>
                    </a:lnTo>
                    <a:lnTo>
                      <a:pt x="1668" y="771"/>
                    </a:lnTo>
                    <a:lnTo>
                      <a:pt x="1672" y="764"/>
                    </a:lnTo>
                    <a:lnTo>
                      <a:pt x="1672" y="764"/>
                    </a:lnTo>
                    <a:lnTo>
                      <a:pt x="1645" y="758"/>
                    </a:lnTo>
                    <a:lnTo>
                      <a:pt x="1634" y="756"/>
                    </a:lnTo>
                    <a:lnTo>
                      <a:pt x="1622" y="752"/>
                    </a:lnTo>
                    <a:lnTo>
                      <a:pt x="1612" y="748"/>
                    </a:lnTo>
                    <a:lnTo>
                      <a:pt x="1609" y="744"/>
                    </a:lnTo>
                    <a:lnTo>
                      <a:pt x="1605" y="741"/>
                    </a:lnTo>
                    <a:lnTo>
                      <a:pt x="1602" y="737"/>
                    </a:lnTo>
                    <a:lnTo>
                      <a:pt x="1599" y="734"/>
                    </a:lnTo>
                    <a:lnTo>
                      <a:pt x="1598" y="729"/>
                    </a:lnTo>
                    <a:lnTo>
                      <a:pt x="1598" y="724"/>
                    </a:lnTo>
                    <a:lnTo>
                      <a:pt x="1598" y="72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63" name="Freeform 139"/>
              <p:cNvSpPr>
                <a:spLocks/>
              </p:cNvSpPr>
              <p:nvPr/>
            </p:nvSpPr>
            <p:spPr bwMode="auto">
              <a:xfrm>
                <a:off x="5690397" y="4432372"/>
                <a:ext cx="389487" cy="320427"/>
              </a:xfrm>
              <a:custGeom>
                <a:avLst/>
                <a:gdLst/>
                <a:ahLst/>
                <a:cxnLst>
                  <a:cxn ang="0">
                    <a:pos x="573" y="324"/>
                  </a:cxn>
                  <a:cxn ang="0">
                    <a:pos x="519" y="268"/>
                  </a:cxn>
                  <a:cxn ang="0">
                    <a:pos x="510" y="307"/>
                  </a:cxn>
                  <a:cxn ang="0">
                    <a:pos x="475" y="305"/>
                  </a:cxn>
                  <a:cxn ang="0">
                    <a:pos x="418" y="282"/>
                  </a:cxn>
                  <a:cxn ang="0">
                    <a:pos x="401" y="293"/>
                  </a:cxn>
                  <a:cxn ang="0">
                    <a:pos x="366" y="307"/>
                  </a:cxn>
                  <a:cxn ang="0">
                    <a:pos x="328" y="308"/>
                  </a:cxn>
                  <a:cxn ang="0">
                    <a:pos x="258" y="268"/>
                  </a:cxn>
                  <a:cxn ang="0">
                    <a:pos x="266" y="229"/>
                  </a:cxn>
                  <a:cxn ang="0">
                    <a:pos x="320" y="141"/>
                  </a:cxn>
                  <a:cxn ang="0">
                    <a:pos x="327" y="101"/>
                  </a:cxn>
                  <a:cxn ang="0">
                    <a:pos x="332" y="68"/>
                  </a:cxn>
                  <a:cxn ang="0">
                    <a:pos x="320" y="15"/>
                  </a:cxn>
                  <a:cxn ang="0">
                    <a:pos x="219" y="4"/>
                  </a:cxn>
                  <a:cxn ang="0">
                    <a:pos x="185" y="62"/>
                  </a:cxn>
                  <a:cxn ang="0">
                    <a:pos x="180" y="104"/>
                  </a:cxn>
                  <a:cxn ang="0">
                    <a:pos x="194" y="139"/>
                  </a:cxn>
                  <a:cxn ang="0">
                    <a:pos x="218" y="185"/>
                  </a:cxn>
                  <a:cxn ang="0">
                    <a:pos x="205" y="221"/>
                  </a:cxn>
                  <a:cxn ang="0">
                    <a:pos x="190" y="218"/>
                  </a:cxn>
                  <a:cxn ang="0">
                    <a:pos x="170" y="144"/>
                  </a:cxn>
                  <a:cxn ang="0">
                    <a:pos x="112" y="124"/>
                  </a:cxn>
                  <a:cxn ang="0">
                    <a:pos x="88" y="109"/>
                  </a:cxn>
                  <a:cxn ang="0">
                    <a:pos x="67" y="110"/>
                  </a:cxn>
                  <a:cxn ang="0">
                    <a:pos x="49" y="122"/>
                  </a:cxn>
                  <a:cxn ang="0">
                    <a:pos x="11" y="157"/>
                  </a:cxn>
                  <a:cxn ang="0">
                    <a:pos x="0" y="187"/>
                  </a:cxn>
                  <a:cxn ang="0">
                    <a:pos x="19" y="232"/>
                  </a:cxn>
                  <a:cxn ang="0">
                    <a:pos x="26" y="269"/>
                  </a:cxn>
                  <a:cxn ang="0">
                    <a:pos x="15" y="316"/>
                  </a:cxn>
                  <a:cxn ang="0">
                    <a:pos x="22" y="353"/>
                  </a:cxn>
                  <a:cxn ang="0">
                    <a:pos x="40" y="353"/>
                  </a:cxn>
                  <a:cxn ang="0">
                    <a:pos x="63" y="335"/>
                  </a:cxn>
                  <a:cxn ang="0">
                    <a:pos x="78" y="343"/>
                  </a:cxn>
                  <a:cxn ang="0">
                    <a:pos x="93" y="355"/>
                  </a:cxn>
                  <a:cxn ang="0">
                    <a:pos x="151" y="356"/>
                  </a:cxn>
                  <a:cxn ang="0">
                    <a:pos x="172" y="370"/>
                  </a:cxn>
                  <a:cxn ang="0">
                    <a:pos x="192" y="375"/>
                  </a:cxn>
                  <a:cxn ang="0">
                    <a:pos x="214" y="364"/>
                  </a:cxn>
                  <a:cxn ang="0">
                    <a:pos x="240" y="375"/>
                  </a:cxn>
                  <a:cxn ang="0">
                    <a:pos x="252" y="417"/>
                  </a:cxn>
                  <a:cxn ang="0">
                    <a:pos x="273" y="434"/>
                  </a:cxn>
                  <a:cxn ang="0">
                    <a:pos x="284" y="430"/>
                  </a:cxn>
                  <a:cxn ang="0">
                    <a:pos x="298" y="436"/>
                  </a:cxn>
                  <a:cxn ang="0">
                    <a:pos x="315" y="480"/>
                  </a:cxn>
                  <a:cxn ang="0">
                    <a:pos x="329" y="529"/>
                  </a:cxn>
                  <a:cxn ang="0">
                    <a:pos x="352" y="555"/>
                  </a:cxn>
                  <a:cxn ang="0">
                    <a:pos x="412" y="566"/>
                  </a:cxn>
                  <a:cxn ang="0">
                    <a:pos x="462" y="542"/>
                  </a:cxn>
                  <a:cxn ang="0">
                    <a:pos x="472" y="515"/>
                  </a:cxn>
                  <a:cxn ang="0">
                    <a:pos x="474" y="474"/>
                  </a:cxn>
                  <a:cxn ang="0">
                    <a:pos x="546" y="422"/>
                  </a:cxn>
                  <a:cxn ang="0">
                    <a:pos x="625" y="382"/>
                  </a:cxn>
                </a:cxnLst>
                <a:rect l="0" t="0" r="r" b="b"/>
                <a:pathLst>
                  <a:path w="625" h="566">
                    <a:moveTo>
                      <a:pt x="625" y="382"/>
                    </a:moveTo>
                    <a:lnTo>
                      <a:pt x="625" y="382"/>
                    </a:lnTo>
                    <a:lnTo>
                      <a:pt x="611" y="370"/>
                    </a:lnTo>
                    <a:lnTo>
                      <a:pt x="599" y="355"/>
                    </a:lnTo>
                    <a:lnTo>
                      <a:pt x="573" y="324"/>
                    </a:lnTo>
                    <a:lnTo>
                      <a:pt x="561" y="308"/>
                    </a:lnTo>
                    <a:lnTo>
                      <a:pt x="547" y="293"/>
                    </a:lnTo>
                    <a:lnTo>
                      <a:pt x="533" y="279"/>
                    </a:lnTo>
                    <a:lnTo>
                      <a:pt x="526" y="274"/>
                    </a:lnTo>
                    <a:lnTo>
                      <a:pt x="519" y="268"/>
                    </a:lnTo>
                    <a:lnTo>
                      <a:pt x="519" y="268"/>
                    </a:lnTo>
                    <a:lnTo>
                      <a:pt x="517" y="280"/>
                    </a:lnTo>
                    <a:lnTo>
                      <a:pt x="515" y="294"/>
                    </a:lnTo>
                    <a:lnTo>
                      <a:pt x="512" y="305"/>
                    </a:lnTo>
                    <a:lnTo>
                      <a:pt x="510" y="307"/>
                    </a:lnTo>
                    <a:lnTo>
                      <a:pt x="508" y="308"/>
                    </a:lnTo>
                    <a:lnTo>
                      <a:pt x="508" y="308"/>
                    </a:lnTo>
                    <a:lnTo>
                      <a:pt x="498" y="308"/>
                    </a:lnTo>
                    <a:lnTo>
                      <a:pt x="487" y="307"/>
                    </a:lnTo>
                    <a:lnTo>
                      <a:pt x="475" y="305"/>
                    </a:lnTo>
                    <a:lnTo>
                      <a:pt x="464" y="302"/>
                    </a:lnTo>
                    <a:lnTo>
                      <a:pt x="451" y="298"/>
                    </a:lnTo>
                    <a:lnTo>
                      <a:pt x="440" y="293"/>
                    </a:lnTo>
                    <a:lnTo>
                      <a:pt x="428" y="289"/>
                    </a:lnTo>
                    <a:lnTo>
                      <a:pt x="418" y="282"/>
                    </a:lnTo>
                    <a:lnTo>
                      <a:pt x="418" y="282"/>
                    </a:lnTo>
                    <a:lnTo>
                      <a:pt x="413" y="286"/>
                    </a:lnTo>
                    <a:lnTo>
                      <a:pt x="409" y="291"/>
                    </a:lnTo>
                    <a:lnTo>
                      <a:pt x="409" y="291"/>
                    </a:lnTo>
                    <a:lnTo>
                      <a:pt x="401" y="293"/>
                    </a:lnTo>
                    <a:lnTo>
                      <a:pt x="393" y="295"/>
                    </a:lnTo>
                    <a:lnTo>
                      <a:pt x="380" y="297"/>
                    </a:lnTo>
                    <a:lnTo>
                      <a:pt x="374" y="298"/>
                    </a:lnTo>
                    <a:lnTo>
                      <a:pt x="370" y="301"/>
                    </a:lnTo>
                    <a:lnTo>
                      <a:pt x="366" y="307"/>
                    </a:lnTo>
                    <a:lnTo>
                      <a:pt x="365" y="316"/>
                    </a:lnTo>
                    <a:lnTo>
                      <a:pt x="342" y="316"/>
                    </a:lnTo>
                    <a:lnTo>
                      <a:pt x="342" y="316"/>
                    </a:lnTo>
                    <a:lnTo>
                      <a:pt x="337" y="314"/>
                    </a:lnTo>
                    <a:lnTo>
                      <a:pt x="328" y="308"/>
                    </a:lnTo>
                    <a:lnTo>
                      <a:pt x="299" y="293"/>
                    </a:lnTo>
                    <a:lnTo>
                      <a:pt x="271" y="278"/>
                    </a:lnTo>
                    <a:lnTo>
                      <a:pt x="261" y="272"/>
                    </a:lnTo>
                    <a:lnTo>
                      <a:pt x="259" y="270"/>
                    </a:lnTo>
                    <a:lnTo>
                      <a:pt x="258" y="268"/>
                    </a:lnTo>
                    <a:lnTo>
                      <a:pt x="258" y="268"/>
                    </a:lnTo>
                    <a:lnTo>
                      <a:pt x="259" y="257"/>
                    </a:lnTo>
                    <a:lnTo>
                      <a:pt x="260" y="247"/>
                    </a:lnTo>
                    <a:lnTo>
                      <a:pt x="263" y="238"/>
                    </a:lnTo>
                    <a:lnTo>
                      <a:pt x="266" y="229"/>
                    </a:lnTo>
                    <a:lnTo>
                      <a:pt x="274" y="213"/>
                    </a:lnTo>
                    <a:lnTo>
                      <a:pt x="284" y="196"/>
                    </a:lnTo>
                    <a:lnTo>
                      <a:pt x="306" y="165"/>
                    </a:lnTo>
                    <a:lnTo>
                      <a:pt x="315" y="149"/>
                    </a:lnTo>
                    <a:lnTo>
                      <a:pt x="320" y="141"/>
                    </a:lnTo>
                    <a:lnTo>
                      <a:pt x="324" y="132"/>
                    </a:lnTo>
                    <a:lnTo>
                      <a:pt x="324" y="132"/>
                    </a:lnTo>
                    <a:lnTo>
                      <a:pt x="326" y="125"/>
                    </a:lnTo>
                    <a:lnTo>
                      <a:pt x="327" y="117"/>
                    </a:lnTo>
                    <a:lnTo>
                      <a:pt x="327" y="101"/>
                    </a:lnTo>
                    <a:lnTo>
                      <a:pt x="327" y="93"/>
                    </a:lnTo>
                    <a:lnTo>
                      <a:pt x="327" y="84"/>
                    </a:lnTo>
                    <a:lnTo>
                      <a:pt x="328" y="76"/>
                    </a:lnTo>
                    <a:lnTo>
                      <a:pt x="332" y="68"/>
                    </a:lnTo>
                    <a:lnTo>
                      <a:pt x="332" y="68"/>
                    </a:lnTo>
                    <a:lnTo>
                      <a:pt x="328" y="55"/>
                    </a:lnTo>
                    <a:lnTo>
                      <a:pt x="326" y="41"/>
                    </a:lnTo>
                    <a:lnTo>
                      <a:pt x="325" y="28"/>
                    </a:lnTo>
                    <a:lnTo>
                      <a:pt x="324" y="15"/>
                    </a:lnTo>
                    <a:lnTo>
                      <a:pt x="320" y="15"/>
                    </a:lnTo>
                    <a:lnTo>
                      <a:pt x="320" y="15"/>
                    </a:lnTo>
                    <a:lnTo>
                      <a:pt x="289" y="13"/>
                    </a:lnTo>
                    <a:lnTo>
                      <a:pt x="259" y="11"/>
                    </a:lnTo>
                    <a:lnTo>
                      <a:pt x="231" y="7"/>
                    </a:lnTo>
                    <a:lnTo>
                      <a:pt x="219" y="4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198" y="25"/>
                    </a:lnTo>
                    <a:lnTo>
                      <a:pt x="189" y="49"/>
                    </a:lnTo>
                    <a:lnTo>
                      <a:pt x="185" y="62"/>
                    </a:lnTo>
                    <a:lnTo>
                      <a:pt x="183" y="73"/>
                    </a:lnTo>
                    <a:lnTo>
                      <a:pt x="181" y="85"/>
                    </a:lnTo>
                    <a:lnTo>
                      <a:pt x="181" y="96"/>
                    </a:lnTo>
                    <a:lnTo>
                      <a:pt x="181" y="96"/>
                    </a:lnTo>
                    <a:lnTo>
                      <a:pt x="180" y="104"/>
                    </a:lnTo>
                    <a:lnTo>
                      <a:pt x="180" y="112"/>
                    </a:lnTo>
                    <a:lnTo>
                      <a:pt x="182" y="119"/>
                    </a:lnTo>
                    <a:lnTo>
                      <a:pt x="184" y="126"/>
                    </a:lnTo>
                    <a:lnTo>
                      <a:pt x="189" y="132"/>
                    </a:lnTo>
                    <a:lnTo>
                      <a:pt x="194" y="139"/>
                    </a:lnTo>
                    <a:lnTo>
                      <a:pt x="203" y="150"/>
                    </a:lnTo>
                    <a:lnTo>
                      <a:pt x="211" y="163"/>
                    </a:lnTo>
                    <a:lnTo>
                      <a:pt x="214" y="170"/>
                    </a:lnTo>
                    <a:lnTo>
                      <a:pt x="217" y="177"/>
                    </a:lnTo>
                    <a:lnTo>
                      <a:pt x="218" y="185"/>
                    </a:lnTo>
                    <a:lnTo>
                      <a:pt x="217" y="193"/>
                    </a:lnTo>
                    <a:lnTo>
                      <a:pt x="214" y="203"/>
                    </a:lnTo>
                    <a:lnTo>
                      <a:pt x="210" y="214"/>
                    </a:lnTo>
                    <a:lnTo>
                      <a:pt x="210" y="214"/>
                    </a:lnTo>
                    <a:lnTo>
                      <a:pt x="205" y="221"/>
                    </a:lnTo>
                    <a:lnTo>
                      <a:pt x="202" y="225"/>
                    </a:lnTo>
                    <a:lnTo>
                      <a:pt x="198" y="226"/>
                    </a:lnTo>
                    <a:lnTo>
                      <a:pt x="195" y="225"/>
                    </a:lnTo>
                    <a:lnTo>
                      <a:pt x="192" y="223"/>
                    </a:lnTo>
                    <a:lnTo>
                      <a:pt x="190" y="218"/>
                    </a:lnTo>
                    <a:lnTo>
                      <a:pt x="187" y="205"/>
                    </a:lnTo>
                    <a:lnTo>
                      <a:pt x="179" y="170"/>
                    </a:lnTo>
                    <a:lnTo>
                      <a:pt x="175" y="155"/>
                    </a:lnTo>
                    <a:lnTo>
                      <a:pt x="173" y="148"/>
                    </a:lnTo>
                    <a:lnTo>
                      <a:pt x="170" y="144"/>
                    </a:lnTo>
                    <a:lnTo>
                      <a:pt x="170" y="144"/>
                    </a:lnTo>
                    <a:lnTo>
                      <a:pt x="147" y="134"/>
                    </a:lnTo>
                    <a:lnTo>
                      <a:pt x="130" y="130"/>
                    </a:lnTo>
                    <a:lnTo>
                      <a:pt x="116" y="126"/>
                    </a:lnTo>
                    <a:lnTo>
                      <a:pt x="112" y="124"/>
                    </a:lnTo>
                    <a:lnTo>
                      <a:pt x="107" y="122"/>
                    </a:lnTo>
                    <a:lnTo>
                      <a:pt x="107" y="122"/>
                    </a:lnTo>
                    <a:lnTo>
                      <a:pt x="100" y="116"/>
                    </a:lnTo>
                    <a:lnTo>
                      <a:pt x="93" y="111"/>
                    </a:lnTo>
                    <a:lnTo>
                      <a:pt x="88" y="109"/>
                    </a:lnTo>
                    <a:lnTo>
                      <a:pt x="83" y="107"/>
                    </a:lnTo>
                    <a:lnTo>
                      <a:pt x="78" y="107"/>
                    </a:lnTo>
                    <a:lnTo>
                      <a:pt x="74" y="107"/>
                    </a:lnTo>
                    <a:lnTo>
                      <a:pt x="70" y="109"/>
                    </a:lnTo>
                    <a:lnTo>
                      <a:pt x="67" y="110"/>
                    </a:lnTo>
                    <a:lnTo>
                      <a:pt x="61" y="115"/>
                    </a:lnTo>
                    <a:lnTo>
                      <a:pt x="57" y="119"/>
                    </a:lnTo>
                    <a:lnTo>
                      <a:pt x="52" y="122"/>
                    </a:lnTo>
                    <a:lnTo>
                      <a:pt x="51" y="123"/>
                    </a:lnTo>
                    <a:lnTo>
                      <a:pt x="49" y="122"/>
                    </a:lnTo>
                    <a:lnTo>
                      <a:pt x="49" y="155"/>
                    </a:lnTo>
                    <a:lnTo>
                      <a:pt x="49" y="155"/>
                    </a:lnTo>
                    <a:lnTo>
                      <a:pt x="26" y="155"/>
                    </a:lnTo>
                    <a:lnTo>
                      <a:pt x="17" y="155"/>
                    </a:lnTo>
                    <a:lnTo>
                      <a:pt x="11" y="157"/>
                    </a:lnTo>
                    <a:lnTo>
                      <a:pt x="6" y="161"/>
                    </a:lnTo>
                    <a:lnTo>
                      <a:pt x="2" y="167"/>
                    </a:lnTo>
                    <a:lnTo>
                      <a:pt x="1" y="176"/>
                    </a:lnTo>
                    <a:lnTo>
                      <a:pt x="0" y="187"/>
                    </a:lnTo>
                    <a:lnTo>
                      <a:pt x="0" y="187"/>
                    </a:lnTo>
                    <a:lnTo>
                      <a:pt x="1" y="201"/>
                    </a:lnTo>
                    <a:lnTo>
                      <a:pt x="5" y="211"/>
                    </a:lnTo>
                    <a:lnTo>
                      <a:pt x="9" y="218"/>
                    </a:lnTo>
                    <a:lnTo>
                      <a:pt x="14" y="225"/>
                    </a:lnTo>
                    <a:lnTo>
                      <a:pt x="19" y="232"/>
                    </a:lnTo>
                    <a:lnTo>
                      <a:pt x="22" y="239"/>
                    </a:lnTo>
                    <a:lnTo>
                      <a:pt x="26" y="249"/>
                    </a:lnTo>
                    <a:lnTo>
                      <a:pt x="27" y="261"/>
                    </a:lnTo>
                    <a:lnTo>
                      <a:pt x="27" y="261"/>
                    </a:lnTo>
                    <a:lnTo>
                      <a:pt x="26" y="269"/>
                    </a:lnTo>
                    <a:lnTo>
                      <a:pt x="24" y="276"/>
                    </a:lnTo>
                    <a:lnTo>
                      <a:pt x="21" y="289"/>
                    </a:lnTo>
                    <a:lnTo>
                      <a:pt x="17" y="301"/>
                    </a:lnTo>
                    <a:lnTo>
                      <a:pt x="16" y="308"/>
                    </a:lnTo>
                    <a:lnTo>
                      <a:pt x="15" y="316"/>
                    </a:lnTo>
                    <a:lnTo>
                      <a:pt x="15" y="316"/>
                    </a:lnTo>
                    <a:lnTo>
                      <a:pt x="15" y="330"/>
                    </a:lnTo>
                    <a:lnTo>
                      <a:pt x="17" y="343"/>
                    </a:lnTo>
                    <a:lnTo>
                      <a:pt x="19" y="348"/>
                    </a:lnTo>
                    <a:lnTo>
                      <a:pt x="22" y="353"/>
                    </a:lnTo>
                    <a:lnTo>
                      <a:pt x="26" y="355"/>
                    </a:lnTo>
                    <a:lnTo>
                      <a:pt x="30" y="356"/>
                    </a:lnTo>
                    <a:lnTo>
                      <a:pt x="30" y="356"/>
                    </a:lnTo>
                    <a:lnTo>
                      <a:pt x="35" y="355"/>
                    </a:lnTo>
                    <a:lnTo>
                      <a:pt x="40" y="353"/>
                    </a:lnTo>
                    <a:lnTo>
                      <a:pt x="44" y="350"/>
                    </a:lnTo>
                    <a:lnTo>
                      <a:pt x="49" y="345"/>
                    </a:lnTo>
                    <a:lnTo>
                      <a:pt x="55" y="338"/>
                    </a:lnTo>
                    <a:lnTo>
                      <a:pt x="59" y="336"/>
                    </a:lnTo>
                    <a:lnTo>
                      <a:pt x="63" y="335"/>
                    </a:lnTo>
                    <a:lnTo>
                      <a:pt x="63" y="335"/>
                    </a:lnTo>
                    <a:lnTo>
                      <a:pt x="69" y="336"/>
                    </a:lnTo>
                    <a:lnTo>
                      <a:pt x="74" y="337"/>
                    </a:lnTo>
                    <a:lnTo>
                      <a:pt x="76" y="339"/>
                    </a:lnTo>
                    <a:lnTo>
                      <a:pt x="78" y="343"/>
                    </a:lnTo>
                    <a:lnTo>
                      <a:pt x="81" y="348"/>
                    </a:lnTo>
                    <a:lnTo>
                      <a:pt x="83" y="351"/>
                    </a:lnTo>
                    <a:lnTo>
                      <a:pt x="85" y="353"/>
                    </a:lnTo>
                    <a:lnTo>
                      <a:pt x="85" y="353"/>
                    </a:lnTo>
                    <a:lnTo>
                      <a:pt x="93" y="355"/>
                    </a:lnTo>
                    <a:lnTo>
                      <a:pt x="101" y="355"/>
                    </a:lnTo>
                    <a:lnTo>
                      <a:pt x="119" y="355"/>
                    </a:lnTo>
                    <a:lnTo>
                      <a:pt x="135" y="354"/>
                    </a:lnTo>
                    <a:lnTo>
                      <a:pt x="143" y="354"/>
                    </a:lnTo>
                    <a:lnTo>
                      <a:pt x="151" y="356"/>
                    </a:lnTo>
                    <a:lnTo>
                      <a:pt x="151" y="356"/>
                    </a:lnTo>
                    <a:lnTo>
                      <a:pt x="156" y="359"/>
                    </a:lnTo>
                    <a:lnTo>
                      <a:pt x="159" y="361"/>
                    </a:lnTo>
                    <a:lnTo>
                      <a:pt x="167" y="367"/>
                    </a:lnTo>
                    <a:lnTo>
                      <a:pt x="172" y="370"/>
                    </a:lnTo>
                    <a:lnTo>
                      <a:pt x="176" y="373"/>
                    </a:lnTo>
                    <a:lnTo>
                      <a:pt x="182" y="375"/>
                    </a:lnTo>
                    <a:lnTo>
                      <a:pt x="188" y="375"/>
                    </a:lnTo>
                    <a:lnTo>
                      <a:pt x="188" y="375"/>
                    </a:lnTo>
                    <a:lnTo>
                      <a:pt x="192" y="375"/>
                    </a:lnTo>
                    <a:lnTo>
                      <a:pt x="196" y="374"/>
                    </a:lnTo>
                    <a:lnTo>
                      <a:pt x="203" y="369"/>
                    </a:lnTo>
                    <a:lnTo>
                      <a:pt x="208" y="366"/>
                    </a:lnTo>
                    <a:lnTo>
                      <a:pt x="211" y="364"/>
                    </a:lnTo>
                    <a:lnTo>
                      <a:pt x="214" y="364"/>
                    </a:lnTo>
                    <a:lnTo>
                      <a:pt x="214" y="364"/>
                    </a:lnTo>
                    <a:lnTo>
                      <a:pt x="222" y="364"/>
                    </a:lnTo>
                    <a:lnTo>
                      <a:pt x="229" y="367"/>
                    </a:lnTo>
                    <a:lnTo>
                      <a:pt x="235" y="370"/>
                    </a:lnTo>
                    <a:lnTo>
                      <a:pt x="240" y="375"/>
                    </a:lnTo>
                    <a:lnTo>
                      <a:pt x="242" y="381"/>
                    </a:lnTo>
                    <a:lnTo>
                      <a:pt x="244" y="386"/>
                    </a:lnTo>
                    <a:lnTo>
                      <a:pt x="248" y="399"/>
                    </a:lnTo>
                    <a:lnTo>
                      <a:pt x="250" y="412"/>
                    </a:lnTo>
                    <a:lnTo>
                      <a:pt x="252" y="417"/>
                    </a:lnTo>
                    <a:lnTo>
                      <a:pt x="253" y="423"/>
                    </a:lnTo>
                    <a:lnTo>
                      <a:pt x="257" y="428"/>
                    </a:lnTo>
                    <a:lnTo>
                      <a:pt x="261" y="431"/>
                    </a:lnTo>
                    <a:lnTo>
                      <a:pt x="266" y="434"/>
                    </a:lnTo>
                    <a:lnTo>
                      <a:pt x="273" y="434"/>
                    </a:lnTo>
                    <a:lnTo>
                      <a:pt x="273" y="434"/>
                    </a:lnTo>
                    <a:lnTo>
                      <a:pt x="278" y="434"/>
                    </a:lnTo>
                    <a:lnTo>
                      <a:pt x="281" y="432"/>
                    </a:lnTo>
                    <a:lnTo>
                      <a:pt x="283" y="431"/>
                    </a:lnTo>
                    <a:lnTo>
                      <a:pt x="284" y="430"/>
                    </a:lnTo>
                    <a:lnTo>
                      <a:pt x="286" y="431"/>
                    </a:lnTo>
                    <a:lnTo>
                      <a:pt x="291" y="434"/>
                    </a:lnTo>
                    <a:lnTo>
                      <a:pt x="291" y="434"/>
                    </a:lnTo>
                    <a:lnTo>
                      <a:pt x="295" y="435"/>
                    </a:lnTo>
                    <a:lnTo>
                      <a:pt x="298" y="436"/>
                    </a:lnTo>
                    <a:lnTo>
                      <a:pt x="302" y="438"/>
                    </a:lnTo>
                    <a:lnTo>
                      <a:pt x="304" y="440"/>
                    </a:lnTo>
                    <a:lnTo>
                      <a:pt x="307" y="448"/>
                    </a:lnTo>
                    <a:lnTo>
                      <a:pt x="311" y="458"/>
                    </a:lnTo>
                    <a:lnTo>
                      <a:pt x="315" y="480"/>
                    </a:lnTo>
                    <a:lnTo>
                      <a:pt x="320" y="504"/>
                    </a:lnTo>
                    <a:lnTo>
                      <a:pt x="320" y="504"/>
                    </a:lnTo>
                    <a:lnTo>
                      <a:pt x="322" y="513"/>
                    </a:lnTo>
                    <a:lnTo>
                      <a:pt x="326" y="522"/>
                    </a:lnTo>
                    <a:lnTo>
                      <a:pt x="329" y="529"/>
                    </a:lnTo>
                    <a:lnTo>
                      <a:pt x="333" y="536"/>
                    </a:lnTo>
                    <a:lnTo>
                      <a:pt x="337" y="543"/>
                    </a:lnTo>
                    <a:lnTo>
                      <a:pt x="342" y="547"/>
                    </a:lnTo>
                    <a:lnTo>
                      <a:pt x="348" y="552"/>
                    </a:lnTo>
                    <a:lnTo>
                      <a:pt x="352" y="555"/>
                    </a:lnTo>
                    <a:lnTo>
                      <a:pt x="359" y="559"/>
                    </a:lnTo>
                    <a:lnTo>
                      <a:pt x="365" y="561"/>
                    </a:lnTo>
                    <a:lnTo>
                      <a:pt x="380" y="565"/>
                    </a:lnTo>
                    <a:lnTo>
                      <a:pt x="395" y="566"/>
                    </a:lnTo>
                    <a:lnTo>
                      <a:pt x="412" y="566"/>
                    </a:lnTo>
                    <a:lnTo>
                      <a:pt x="412" y="566"/>
                    </a:lnTo>
                    <a:lnTo>
                      <a:pt x="417" y="565"/>
                    </a:lnTo>
                    <a:lnTo>
                      <a:pt x="424" y="562"/>
                    </a:lnTo>
                    <a:lnTo>
                      <a:pt x="443" y="552"/>
                    </a:lnTo>
                    <a:lnTo>
                      <a:pt x="462" y="542"/>
                    </a:lnTo>
                    <a:lnTo>
                      <a:pt x="467" y="536"/>
                    </a:lnTo>
                    <a:lnTo>
                      <a:pt x="471" y="532"/>
                    </a:lnTo>
                    <a:lnTo>
                      <a:pt x="471" y="532"/>
                    </a:lnTo>
                    <a:lnTo>
                      <a:pt x="472" y="523"/>
                    </a:lnTo>
                    <a:lnTo>
                      <a:pt x="472" y="515"/>
                    </a:lnTo>
                    <a:lnTo>
                      <a:pt x="469" y="501"/>
                    </a:lnTo>
                    <a:lnTo>
                      <a:pt x="467" y="494"/>
                    </a:lnTo>
                    <a:lnTo>
                      <a:pt x="467" y="488"/>
                    </a:lnTo>
                    <a:lnTo>
                      <a:pt x="470" y="481"/>
                    </a:lnTo>
                    <a:lnTo>
                      <a:pt x="474" y="474"/>
                    </a:lnTo>
                    <a:lnTo>
                      <a:pt x="474" y="474"/>
                    </a:lnTo>
                    <a:lnTo>
                      <a:pt x="489" y="461"/>
                    </a:lnTo>
                    <a:lnTo>
                      <a:pt x="505" y="448"/>
                    </a:lnTo>
                    <a:lnTo>
                      <a:pt x="525" y="435"/>
                    </a:lnTo>
                    <a:lnTo>
                      <a:pt x="546" y="422"/>
                    </a:lnTo>
                    <a:lnTo>
                      <a:pt x="566" y="410"/>
                    </a:lnTo>
                    <a:lnTo>
                      <a:pt x="587" y="399"/>
                    </a:lnTo>
                    <a:lnTo>
                      <a:pt x="608" y="390"/>
                    </a:lnTo>
                    <a:lnTo>
                      <a:pt x="625" y="382"/>
                    </a:lnTo>
                    <a:lnTo>
                      <a:pt x="625" y="382"/>
                    </a:lnTo>
                    <a:close/>
                  </a:path>
                </a:pathLst>
              </a:custGeom>
              <a:solidFill>
                <a:srgbClr val="FFC000"/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64" name="Freeform 140"/>
              <p:cNvSpPr>
                <a:spLocks/>
              </p:cNvSpPr>
              <p:nvPr/>
            </p:nvSpPr>
            <p:spPr bwMode="auto">
              <a:xfrm>
                <a:off x="5891382" y="4145912"/>
                <a:ext cx="475624" cy="544613"/>
              </a:xfrm>
              <a:custGeom>
                <a:avLst/>
                <a:gdLst/>
                <a:ahLst/>
                <a:cxnLst>
                  <a:cxn ang="0">
                    <a:pos x="697" y="156"/>
                  </a:cxn>
                  <a:cxn ang="0">
                    <a:pos x="691" y="106"/>
                  </a:cxn>
                  <a:cxn ang="0">
                    <a:pos x="643" y="35"/>
                  </a:cxn>
                  <a:cxn ang="0">
                    <a:pos x="561" y="64"/>
                  </a:cxn>
                  <a:cxn ang="0">
                    <a:pos x="507" y="110"/>
                  </a:cxn>
                  <a:cxn ang="0">
                    <a:pos x="468" y="114"/>
                  </a:cxn>
                  <a:cxn ang="0">
                    <a:pos x="434" y="159"/>
                  </a:cxn>
                  <a:cxn ang="0">
                    <a:pos x="414" y="217"/>
                  </a:cxn>
                  <a:cxn ang="0">
                    <a:pos x="375" y="239"/>
                  </a:cxn>
                  <a:cxn ang="0">
                    <a:pos x="360" y="310"/>
                  </a:cxn>
                  <a:cxn ang="0">
                    <a:pos x="294" y="324"/>
                  </a:cxn>
                  <a:cxn ang="0">
                    <a:pos x="294" y="438"/>
                  </a:cxn>
                  <a:cxn ang="0">
                    <a:pos x="271" y="492"/>
                  </a:cxn>
                  <a:cxn ang="0">
                    <a:pos x="136" y="514"/>
                  </a:cxn>
                  <a:cxn ang="0">
                    <a:pos x="4" y="562"/>
                  </a:cxn>
                  <a:cxn ang="0">
                    <a:pos x="50" y="565"/>
                  </a:cxn>
                  <a:cxn ang="0">
                    <a:pos x="70" y="580"/>
                  </a:cxn>
                  <a:cxn ang="0">
                    <a:pos x="89" y="570"/>
                  </a:cxn>
                  <a:cxn ang="0">
                    <a:pos x="122" y="588"/>
                  </a:cxn>
                  <a:cxn ang="0">
                    <a:pos x="110" y="636"/>
                  </a:cxn>
                  <a:cxn ang="0">
                    <a:pos x="122" y="709"/>
                  </a:cxn>
                  <a:cxn ang="0">
                    <a:pos x="104" y="773"/>
                  </a:cxn>
                  <a:cxn ang="0">
                    <a:pos x="140" y="809"/>
                  </a:cxn>
                  <a:cxn ang="0">
                    <a:pos x="188" y="812"/>
                  </a:cxn>
                  <a:cxn ang="0">
                    <a:pos x="231" y="808"/>
                  </a:cxn>
                  <a:cxn ang="0">
                    <a:pos x="292" y="865"/>
                  </a:cxn>
                  <a:cxn ang="0">
                    <a:pos x="286" y="768"/>
                  </a:cxn>
                  <a:cxn ang="0">
                    <a:pos x="298" y="751"/>
                  </a:cxn>
                  <a:cxn ang="0">
                    <a:pos x="324" y="692"/>
                  </a:cxn>
                  <a:cxn ang="0">
                    <a:pos x="340" y="686"/>
                  </a:cxn>
                  <a:cxn ang="0">
                    <a:pos x="337" y="721"/>
                  </a:cxn>
                  <a:cxn ang="0">
                    <a:pos x="368" y="687"/>
                  </a:cxn>
                  <a:cxn ang="0">
                    <a:pos x="355" y="749"/>
                  </a:cxn>
                  <a:cxn ang="0">
                    <a:pos x="377" y="759"/>
                  </a:cxn>
                  <a:cxn ang="0">
                    <a:pos x="403" y="751"/>
                  </a:cxn>
                  <a:cxn ang="0">
                    <a:pos x="403" y="705"/>
                  </a:cxn>
                  <a:cxn ang="0">
                    <a:pos x="400" y="665"/>
                  </a:cxn>
                  <a:cxn ang="0">
                    <a:pos x="424" y="661"/>
                  </a:cxn>
                  <a:cxn ang="0">
                    <a:pos x="445" y="717"/>
                  </a:cxn>
                  <a:cxn ang="0">
                    <a:pos x="417" y="763"/>
                  </a:cxn>
                  <a:cxn ang="0">
                    <a:pos x="378" y="821"/>
                  </a:cxn>
                  <a:cxn ang="0">
                    <a:pos x="361" y="843"/>
                  </a:cxn>
                  <a:cxn ang="0">
                    <a:pos x="344" y="901"/>
                  </a:cxn>
                  <a:cxn ang="0">
                    <a:pos x="413" y="917"/>
                  </a:cxn>
                  <a:cxn ang="0">
                    <a:pos x="462" y="939"/>
                  </a:cxn>
                  <a:cxn ang="0">
                    <a:pos x="506" y="850"/>
                  </a:cxn>
                  <a:cxn ang="0">
                    <a:pos x="532" y="815"/>
                  </a:cxn>
                  <a:cxn ang="0">
                    <a:pos x="514" y="794"/>
                  </a:cxn>
                  <a:cxn ang="0">
                    <a:pos x="517" y="741"/>
                  </a:cxn>
                  <a:cxn ang="0">
                    <a:pos x="554" y="648"/>
                  </a:cxn>
                  <a:cxn ang="0">
                    <a:pos x="592" y="654"/>
                  </a:cxn>
                  <a:cxn ang="0">
                    <a:pos x="626" y="621"/>
                  </a:cxn>
                  <a:cxn ang="0">
                    <a:pos x="628" y="488"/>
                  </a:cxn>
                  <a:cxn ang="0">
                    <a:pos x="698" y="367"/>
                  </a:cxn>
                  <a:cxn ang="0">
                    <a:pos x="758" y="300"/>
                  </a:cxn>
                </a:cxnLst>
                <a:rect l="0" t="0" r="r" b="b"/>
                <a:pathLst>
                  <a:path w="761" h="962">
                    <a:moveTo>
                      <a:pt x="757" y="165"/>
                    </a:moveTo>
                    <a:lnTo>
                      <a:pt x="757" y="165"/>
                    </a:lnTo>
                    <a:lnTo>
                      <a:pt x="733" y="165"/>
                    </a:lnTo>
                    <a:lnTo>
                      <a:pt x="721" y="164"/>
                    </a:lnTo>
                    <a:lnTo>
                      <a:pt x="712" y="163"/>
                    </a:lnTo>
                    <a:lnTo>
                      <a:pt x="703" y="160"/>
                    </a:lnTo>
                    <a:lnTo>
                      <a:pt x="697" y="156"/>
                    </a:lnTo>
                    <a:lnTo>
                      <a:pt x="695" y="153"/>
                    </a:lnTo>
                    <a:lnTo>
                      <a:pt x="692" y="151"/>
                    </a:lnTo>
                    <a:lnTo>
                      <a:pt x="691" y="148"/>
                    </a:lnTo>
                    <a:lnTo>
                      <a:pt x="691" y="143"/>
                    </a:lnTo>
                    <a:lnTo>
                      <a:pt x="691" y="143"/>
                    </a:lnTo>
                    <a:lnTo>
                      <a:pt x="691" y="106"/>
                    </a:lnTo>
                    <a:lnTo>
                      <a:pt x="691" y="106"/>
                    </a:lnTo>
                    <a:lnTo>
                      <a:pt x="690" y="97"/>
                    </a:lnTo>
                    <a:lnTo>
                      <a:pt x="686" y="88"/>
                    </a:lnTo>
                    <a:lnTo>
                      <a:pt x="682" y="79"/>
                    </a:lnTo>
                    <a:lnTo>
                      <a:pt x="676" y="69"/>
                    </a:lnTo>
                    <a:lnTo>
                      <a:pt x="669" y="60"/>
                    </a:lnTo>
                    <a:lnTo>
                      <a:pt x="661" y="52"/>
                    </a:lnTo>
                    <a:lnTo>
                      <a:pt x="643" y="35"/>
                    </a:lnTo>
                    <a:lnTo>
                      <a:pt x="626" y="21"/>
                    </a:lnTo>
                    <a:lnTo>
                      <a:pt x="611" y="10"/>
                    </a:lnTo>
                    <a:lnTo>
                      <a:pt x="596" y="0"/>
                    </a:lnTo>
                    <a:lnTo>
                      <a:pt x="596" y="0"/>
                    </a:lnTo>
                    <a:lnTo>
                      <a:pt x="584" y="22"/>
                    </a:lnTo>
                    <a:lnTo>
                      <a:pt x="573" y="44"/>
                    </a:lnTo>
                    <a:lnTo>
                      <a:pt x="561" y="64"/>
                    </a:lnTo>
                    <a:lnTo>
                      <a:pt x="555" y="73"/>
                    </a:lnTo>
                    <a:lnTo>
                      <a:pt x="548" y="81"/>
                    </a:lnTo>
                    <a:lnTo>
                      <a:pt x="542" y="89"/>
                    </a:lnTo>
                    <a:lnTo>
                      <a:pt x="533" y="96"/>
                    </a:lnTo>
                    <a:lnTo>
                      <a:pt x="525" y="102"/>
                    </a:lnTo>
                    <a:lnTo>
                      <a:pt x="516" y="106"/>
                    </a:lnTo>
                    <a:lnTo>
                      <a:pt x="507" y="110"/>
                    </a:lnTo>
                    <a:lnTo>
                      <a:pt x="497" y="111"/>
                    </a:lnTo>
                    <a:lnTo>
                      <a:pt x="486" y="112"/>
                    </a:lnTo>
                    <a:lnTo>
                      <a:pt x="474" y="111"/>
                    </a:lnTo>
                    <a:lnTo>
                      <a:pt x="474" y="111"/>
                    </a:lnTo>
                    <a:lnTo>
                      <a:pt x="471" y="111"/>
                    </a:lnTo>
                    <a:lnTo>
                      <a:pt x="469" y="112"/>
                    </a:lnTo>
                    <a:lnTo>
                      <a:pt x="468" y="114"/>
                    </a:lnTo>
                    <a:lnTo>
                      <a:pt x="466" y="117"/>
                    </a:lnTo>
                    <a:lnTo>
                      <a:pt x="459" y="135"/>
                    </a:lnTo>
                    <a:lnTo>
                      <a:pt x="454" y="144"/>
                    </a:lnTo>
                    <a:lnTo>
                      <a:pt x="449" y="149"/>
                    </a:lnTo>
                    <a:lnTo>
                      <a:pt x="446" y="153"/>
                    </a:lnTo>
                    <a:lnTo>
                      <a:pt x="440" y="157"/>
                    </a:lnTo>
                    <a:lnTo>
                      <a:pt x="434" y="159"/>
                    </a:lnTo>
                    <a:lnTo>
                      <a:pt x="428" y="161"/>
                    </a:lnTo>
                    <a:lnTo>
                      <a:pt x="418" y="161"/>
                    </a:lnTo>
                    <a:lnTo>
                      <a:pt x="418" y="161"/>
                    </a:lnTo>
                    <a:lnTo>
                      <a:pt x="420" y="186"/>
                    </a:lnTo>
                    <a:lnTo>
                      <a:pt x="417" y="203"/>
                    </a:lnTo>
                    <a:lnTo>
                      <a:pt x="416" y="211"/>
                    </a:lnTo>
                    <a:lnTo>
                      <a:pt x="414" y="217"/>
                    </a:lnTo>
                    <a:lnTo>
                      <a:pt x="411" y="222"/>
                    </a:lnTo>
                    <a:lnTo>
                      <a:pt x="409" y="227"/>
                    </a:lnTo>
                    <a:lnTo>
                      <a:pt x="406" y="231"/>
                    </a:lnTo>
                    <a:lnTo>
                      <a:pt x="402" y="233"/>
                    </a:lnTo>
                    <a:lnTo>
                      <a:pt x="394" y="236"/>
                    </a:lnTo>
                    <a:lnTo>
                      <a:pt x="385" y="239"/>
                    </a:lnTo>
                    <a:lnTo>
                      <a:pt x="375" y="239"/>
                    </a:lnTo>
                    <a:lnTo>
                      <a:pt x="375" y="239"/>
                    </a:lnTo>
                    <a:lnTo>
                      <a:pt x="374" y="267"/>
                    </a:lnTo>
                    <a:lnTo>
                      <a:pt x="372" y="279"/>
                    </a:lnTo>
                    <a:lnTo>
                      <a:pt x="370" y="289"/>
                    </a:lnTo>
                    <a:lnTo>
                      <a:pt x="367" y="297"/>
                    </a:lnTo>
                    <a:lnTo>
                      <a:pt x="363" y="304"/>
                    </a:lnTo>
                    <a:lnTo>
                      <a:pt x="360" y="310"/>
                    </a:lnTo>
                    <a:lnTo>
                      <a:pt x="355" y="315"/>
                    </a:lnTo>
                    <a:lnTo>
                      <a:pt x="349" y="318"/>
                    </a:lnTo>
                    <a:lnTo>
                      <a:pt x="344" y="320"/>
                    </a:lnTo>
                    <a:lnTo>
                      <a:pt x="337" y="321"/>
                    </a:lnTo>
                    <a:lnTo>
                      <a:pt x="330" y="323"/>
                    </a:lnTo>
                    <a:lnTo>
                      <a:pt x="314" y="324"/>
                    </a:lnTo>
                    <a:lnTo>
                      <a:pt x="294" y="324"/>
                    </a:lnTo>
                    <a:lnTo>
                      <a:pt x="294" y="324"/>
                    </a:lnTo>
                    <a:lnTo>
                      <a:pt x="296" y="348"/>
                    </a:lnTo>
                    <a:lnTo>
                      <a:pt x="298" y="370"/>
                    </a:lnTo>
                    <a:lnTo>
                      <a:pt x="298" y="390"/>
                    </a:lnTo>
                    <a:lnTo>
                      <a:pt x="298" y="408"/>
                    </a:lnTo>
                    <a:lnTo>
                      <a:pt x="296" y="424"/>
                    </a:lnTo>
                    <a:lnTo>
                      <a:pt x="294" y="438"/>
                    </a:lnTo>
                    <a:lnTo>
                      <a:pt x="292" y="450"/>
                    </a:lnTo>
                    <a:lnTo>
                      <a:pt x="288" y="461"/>
                    </a:lnTo>
                    <a:lnTo>
                      <a:pt x="285" y="470"/>
                    </a:lnTo>
                    <a:lnTo>
                      <a:pt x="281" y="478"/>
                    </a:lnTo>
                    <a:lnTo>
                      <a:pt x="278" y="484"/>
                    </a:lnTo>
                    <a:lnTo>
                      <a:pt x="275" y="488"/>
                    </a:lnTo>
                    <a:lnTo>
                      <a:pt x="271" y="492"/>
                    </a:lnTo>
                    <a:lnTo>
                      <a:pt x="268" y="494"/>
                    </a:lnTo>
                    <a:lnTo>
                      <a:pt x="264" y="496"/>
                    </a:lnTo>
                    <a:lnTo>
                      <a:pt x="261" y="496"/>
                    </a:lnTo>
                    <a:lnTo>
                      <a:pt x="261" y="496"/>
                    </a:lnTo>
                    <a:lnTo>
                      <a:pt x="238" y="500"/>
                    </a:lnTo>
                    <a:lnTo>
                      <a:pt x="176" y="509"/>
                    </a:lnTo>
                    <a:lnTo>
                      <a:pt x="136" y="514"/>
                    </a:lnTo>
                    <a:lnTo>
                      <a:pt x="92" y="518"/>
                    </a:lnTo>
                    <a:lnTo>
                      <a:pt x="46" y="520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1" y="535"/>
                    </a:lnTo>
                    <a:lnTo>
                      <a:pt x="2" y="548"/>
                    </a:lnTo>
                    <a:lnTo>
                      <a:pt x="4" y="562"/>
                    </a:lnTo>
                    <a:lnTo>
                      <a:pt x="8" y="575"/>
                    </a:lnTo>
                    <a:lnTo>
                      <a:pt x="8" y="575"/>
                    </a:lnTo>
                    <a:lnTo>
                      <a:pt x="8" y="573"/>
                    </a:lnTo>
                    <a:lnTo>
                      <a:pt x="8" y="573"/>
                    </a:lnTo>
                    <a:lnTo>
                      <a:pt x="27" y="571"/>
                    </a:lnTo>
                    <a:lnTo>
                      <a:pt x="43" y="568"/>
                    </a:lnTo>
                    <a:lnTo>
                      <a:pt x="50" y="565"/>
                    </a:lnTo>
                    <a:lnTo>
                      <a:pt x="56" y="562"/>
                    </a:lnTo>
                    <a:lnTo>
                      <a:pt x="56" y="562"/>
                    </a:lnTo>
                    <a:lnTo>
                      <a:pt x="58" y="569"/>
                    </a:lnTo>
                    <a:lnTo>
                      <a:pt x="62" y="575"/>
                    </a:lnTo>
                    <a:lnTo>
                      <a:pt x="64" y="577"/>
                    </a:lnTo>
                    <a:lnTo>
                      <a:pt x="66" y="579"/>
                    </a:lnTo>
                    <a:lnTo>
                      <a:pt x="70" y="580"/>
                    </a:lnTo>
                    <a:lnTo>
                      <a:pt x="73" y="580"/>
                    </a:lnTo>
                    <a:lnTo>
                      <a:pt x="73" y="580"/>
                    </a:lnTo>
                    <a:lnTo>
                      <a:pt x="77" y="580"/>
                    </a:lnTo>
                    <a:lnTo>
                      <a:pt x="79" y="579"/>
                    </a:lnTo>
                    <a:lnTo>
                      <a:pt x="82" y="576"/>
                    </a:lnTo>
                    <a:lnTo>
                      <a:pt x="87" y="571"/>
                    </a:lnTo>
                    <a:lnTo>
                      <a:pt x="89" y="570"/>
                    </a:lnTo>
                    <a:lnTo>
                      <a:pt x="92" y="570"/>
                    </a:lnTo>
                    <a:lnTo>
                      <a:pt x="92" y="570"/>
                    </a:lnTo>
                    <a:lnTo>
                      <a:pt x="122" y="570"/>
                    </a:lnTo>
                    <a:lnTo>
                      <a:pt x="122" y="570"/>
                    </a:lnTo>
                    <a:lnTo>
                      <a:pt x="119" y="576"/>
                    </a:lnTo>
                    <a:lnTo>
                      <a:pt x="120" y="580"/>
                    </a:lnTo>
                    <a:lnTo>
                      <a:pt x="122" y="588"/>
                    </a:lnTo>
                    <a:lnTo>
                      <a:pt x="122" y="588"/>
                    </a:lnTo>
                    <a:lnTo>
                      <a:pt x="120" y="594"/>
                    </a:lnTo>
                    <a:lnTo>
                      <a:pt x="119" y="601"/>
                    </a:lnTo>
                    <a:lnTo>
                      <a:pt x="116" y="611"/>
                    </a:lnTo>
                    <a:lnTo>
                      <a:pt x="111" y="623"/>
                    </a:lnTo>
                    <a:lnTo>
                      <a:pt x="110" y="629"/>
                    </a:lnTo>
                    <a:lnTo>
                      <a:pt x="110" y="636"/>
                    </a:lnTo>
                    <a:lnTo>
                      <a:pt x="110" y="636"/>
                    </a:lnTo>
                    <a:lnTo>
                      <a:pt x="110" y="645"/>
                    </a:lnTo>
                    <a:lnTo>
                      <a:pt x="111" y="654"/>
                    </a:lnTo>
                    <a:lnTo>
                      <a:pt x="116" y="672"/>
                    </a:lnTo>
                    <a:lnTo>
                      <a:pt x="119" y="691"/>
                    </a:lnTo>
                    <a:lnTo>
                      <a:pt x="120" y="700"/>
                    </a:lnTo>
                    <a:lnTo>
                      <a:pt x="122" y="709"/>
                    </a:lnTo>
                    <a:lnTo>
                      <a:pt x="122" y="709"/>
                    </a:lnTo>
                    <a:lnTo>
                      <a:pt x="120" y="720"/>
                    </a:lnTo>
                    <a:lnTo>
                      <a:pt x="119" y="731"/>
                    </a:lnTo>
                    <a:lnTo>
                      <a:pt x="117" y="741"/>
                    </a:lnTo>
                    <a:lnTo>
                      <a:pt x="113" y="753"/>
                    </a:lnTo>
                    <a:lnTo>
                      <a:pt x="109" y="763"/>
                    </a:lnTo>
                    <a:lnTo>
                      <a:pt x="104" y="773"/>
                    </a:lnTo>
                    <a:lnTo>
                      <a:pt x="100" y="782"/>
                    </a:lnTo>
                    <a:lnTo>
                      <a:pt x="94" y="789"/>
                    </a:lnTo>
                    <a:lnTo>
                      <a:pt x="94" y="789"/>
                    </a:lnTo>
                    <a:lnTo>
                      <a:pt x="104" y="796"/>
                    </a:lnTo>
                    <a:lnTo>
                      <a:pt x="116" y="800"/>
                    </a:lnTo>
                    <a:lnTo>
                      <a:pt x="127" y="805"/>
                    </a:lnTo>
                    <a:lnTo>
                      <a:pt x="140" y="809"/>
                    </a:lnTo>
                    <a:lnTo>
                      <a:pt x="151" y="812"/>
                    </a:lnTo>
                    <a:lnTo>
                      <a:pt x="163" y="814"/>
                    </a:lnTo>
                    <a:lnTo>
                      <a:pt x="174" y="815"/>
                    </a:lnTo>
                    <a:lnTo>
                      <a:pt x="184" y="815"/>
                    </a:lnTo>
                    <a:lnTo>
                      <a:pt x="184" y="815"/>
                    </a:lnTo>
                    <a:lnTo>
                      <a:pt x="186" y="814"/>
                    </a:lnTo>
                    <a:lnTo>
                      <a:pt x="188" y="812"/>
                    </a:lnTo>
                    <a:lnTo>
                      <a:pt x="191" y="801"/>
                    </a:lnTo>
                    <a:lnTo>
                      <a:pt x="193" y="787"/>
                    </a:lnTo>
                    <a:lnTo>
                      <a:pt x="195" y="775"/>
                    </a:lnTo>
                    <a:lnTo>
                      <a:pt x="195" y="775"/>
                    </a:lnTo>
                    <a:lnTo>
                      <a:pt x="208" y="784"/>
                    </a:lnTo>
                    <a:lnTo>
                      <a:pt x="219" y="796"/>
                    </a:lnTo>
                    <a:lnTo>
                      <a:pt x="231" y="808"/>
                    </a:lnTo>
                    <a:lnTo>
                      <a:pt x="242" y="822"/>
                    </a:lnTo>
                    <a:lnTo>
                      <a:pt x="264" y="850"/>
                    </a:lnTo>
                    <a:lnTo>
                      <a:pt x="276" y="863"/>
                    </a:lnTo>
                    <a:lnTo>
                      <a:pt x="286" y="876"/>
                    </a:lnTo>
                    <a:lnTo>
                      <a:pt x="286" y="876"/>
                    </a:lnTo>
                    <a:lnTo>
                      <a:pt x="290" y="870"/>
                    </a:lnTo>
                    <a:lnTo>
                      <a:pt x="292" y="865"/>
                    </a:lnTo>
                    <a:lnTo>
                      <a:pt x="293" y="857"/>
                    </a:lnTo>
                    <a:lnTo>
                      <a:pt x="294" y="848"/>
                    </a:lnTo>
                    <a:lnTo>
                      <a:pt x="294" y="848"/>
                    </a:lnTo>
                    <a:lnTo>
                      <a:pt x="293" y="827"/>
                    </a:lnTo>
                    <a:lnTo>
                      <a:pt x="291" y="808"/>
                    </a:lnTo>
                    <a:lnTo>
                      <a:pt x="287" y="790"/>
                    </a:lnTo>
                    <a:lnTo>
                      <a:pt x="286" y="768"/>
                    </a:lnTo>
                    <a:lnTo>
                      <a:pt x="286" y="768"/>
                    </a:lnTo>
                    <a:lnTo>
                      <a:pt x="287" y="762"/>
                    </a:lnTo>
                    <a:lnTo>
                      <a:pt x="288" y="756"/>
                    </a:lnTo>
                    <a:lnTo>
                      <a:pt x="294" y="746"/>
                    </a:lnTo>
                    <a:lnTo>
                      <a:pt x="294" y="746"/>
                    </a:lnTo>
                    <a:lnTo>
                      <a:pt x="295" y="748"/>
                    </a:lnTo>
                    <a:lnTo>
                      <a:pt x="298" y="751"/>
                    </a:lnTo>
                    <a:lnTo>
                      <a:pt x="302" y="753"/>
                    </a:lnTo>
                    <a:lnTo>
                      <a:pt x="308" y="753"/>
                    </a:lnTo>
                    <a:lnTo>
                      <a:pt x="316" y="753"/>
                    </a:lnTo>
                    <a:lnTo>
                      <a:pt x="316" y="753"/>
                    </a:lnTo>
                    <a:lnTo>
                      <a:pt x="317" y="731"/>
                    </a:lnTo>
                    <a:lnTo>
                      <a:pt x="321" y="705"/>
                    </a:lnTo>
                    <a:lnTo>
                      <a:pt x="324" y="692"/>
                    </a:lnTo>
                    <a:lnTo>
                      <a:pt x="327" y="680"/>
                    </a:lnTo>
                    <a:lnTo>
                      <a:pt x="331" y="670"/>
                    </a:lnTo>
                    <a:lnTo>
                      <a:pt x="334" y="662"/>
                    </a:lnTo>
                    <a:lnTo>
                      <a:pt x="334" y="662"/>
                    </a:lnTo>
                    <a:lnTo>
                      <a:pt x="339" y="676"/>
                    </a:lnTo>
                    <a:lnTo>
                      <a:pt x="340" y="682"/>
                    </a:lnTo>
                    <a:lnTo>
                      <a:pt x="340" y="686"/>
                    </a:lnTo>
                    <a:lnTo>
                      <a:pt x="340" y="690"/>
                    </a:lnTo>
                    <a:lnTo>
                      <a:pt x="338" y="694"/>
                    </a:lnTo>
                    <a:lnTo>
                      <a:pt x="336" y="698"/>
                    </a:lnTo>
                    <a:lnTo>
                      <a:pt x="331" y="702"/>
                    </a:lnTo>
                    <a:lnTo>
                      <a:pt x="331" y="724"/>
                    </a:lnTo>
                    <a:lnTo>
                      <a:pt x="331" y="724"/>
                    </a:lnTo>
                    <a:lnTo>
                      <a:pt x="337" y="721"/>
                    </a:lnTo>
                    <a:lnTo>
                      <a:pt x="341" y="716"/>
                    </a:lnTo>
                    <a:lnTo>
                      <a:pt x="345" y="712"/>
                    </a:lnTo>
                    <a:lnTo>
                      <a:pt x="348" y="706"/>
                    </a:lnTo>
                    <a:lnTo>
                      <a:pt x="350" y="700"/>
                    </a:lnTo>
                    <a:lnTo>
                      <a:pt x="355" y="695"/>
                    </a:lnTo>
                    <a:lnTo>
                      <a:pt x="361" y="691"/>
                    </a:lnTo>
                    <a:lnTo>
                      <a:pt x="368" y="687"/>
                    </a:lnTo>
                    <a:lnTo>
                      <a:pt x="368" y="702"/>
                    </a:lnTo>
                    <a:lnTo>
                      <a:pt x="368" y="702"/>
                    </a:lnTo>
                    <a:lnTo>
                      <a:pt x="359" y="720"/>
                    </a:lnTo>
                    <a:lnTo>
                      <a:pt x="353" y="732"/>
                    </a:lnTo>
                    <a:lnTo>
                      <a:pt x="349" y="746"/>
                    </a:lnTo>
                    <a:lnTo>
                      <a:pt x="349" y="746"/>
                    </a:lnTo>
                    <a:lnTo>
                      <a:pt x="355" y="749"/>
                    </a:lnTo>
                    <a:lnTo>
                      <a:pt x="357" y="751"/>
                    </a:lnTo>
                    <a:lnTo>
                      <a:pt x="363" y="748"/>
                    </a:lnTo>
                    <a:lnTo>
                      <a:pt x="375" y="746"/>
                    </a:lnTo>
                    <a:lnTo>
                      <a:pt x="375" y="746"/>
                    </a:lnTo>
                    <a:lnTo>
                      <a:pt x="375" y="753"/>
                    </a:lnTo>
                    <a:lnTo>
                      <a:pt x="376" y="758"/>
                    </a:lnTo>
                    <a:lnTo>
                      <a:pt x="377" y="759"/>
                    </a:lnTo>
                    <a:lnTo>
                      <a:pt x="379" y="760"/>
                    </a:lnTo>
                    <a:lnTo>
                      <a:pt x="386" y="760"/>
                    </a:lnTo>
                    <a:lnTo>
                      <a:pt x="386" y="760"/>
                    </a:lnTo>
                    <a:lnTo>
                      <a:pt x="392" y="760"/>
                    </a:lnTo>
                    <a:lnTo>
                      <a:pt x="397" y="758"/>
                    </a:lnTo>
                    <a:lnTo>
                      <a:pt x="401" y="754"/>
                    </a:lnTo>
                    <a:lnTo>
                      <a:pt x="403" y="751"/>
                    </a:lnTo>
                    <a:lnTo>
                      <a:pt x="406" y="745"/>
                    </a:lnTo>
                    <a:lnTo>
                      <a:pt x="407" y="739"/>
                    </a:lnTo>
                    <a:lnTo>
                      <a:pt x="408" y="724"/>
                    </a:lnTo>
                    <a:lnTo>
                      <a:pt x="408" y="724"/>
                    </a:lnTo>
                    <a:lnTo>
                      <a:pt x="408" y="716"/>
                    </a:lnTo>
                    <a:lnTo>
                      <a:pt x="406" y="710"/>
                    </a:lnTo>
                    <a:lnTo>
                      <a:pt x="403" y="705"/>
                    </a:lnTo>
                    <a:lnTo>
                      <a:pt x="401" y="700"/>
                    </a:lnTo>
                    <a:lnTo>
                      <a:pt x="395" y="691"/>
                    </a:lnTo>
                    <a:lnTo>
                      <a:pt x="394" y="687"/>
                    </a:lnTo>
                    <a:lnTo>
                      <a:pt x="393" y="684"/>
                    </a:lnTo>
                    <a:lnTo>
                      <a:pt x="393" y="684"/>
                    </a:lnTo>
                    <a:lnTo>
                      <a:pt x="395" y="676"/>
                    </a:lnTo>
                    <a:lnTo>
                      <a:pt x="400" y="665"/>
                    </a:lnTo>
                    <a:lnTo>
                      <a:pt x="406" y="657"/>
                    </a:lnTo>
                    <a:lnTo>
                      <a:pt x="409" y="655"/>
                    </a:lnTo>
                    <a:lnTo>
                      <a:pt x="411" y="654"/>
                    </a:lnTo>
                    <a:lnTo>
                      <a:pt x="411" y="654"/>
                    </a:lnTo>
                    <a:lnTo>
                      <a:pt x="415" y="654"/>
                    </a:lnTo>
                    <a:lnTo>
                      <a:pt x="418" y="656"/>
                    </a:lnTo>
                    <a:lnTo>
                      <a:pt x="424" y="661"/>
                    </a:lnTo>
                    <a:lnTo>
                      <a:pt x="430" y="669"/>
                    </a:lnTo>
                    <a:lnTo>
                      <a:pt x="434" y="678"/>
                    </a:lnTo>
                    <a:lnTo>
                      <a:pt x="439" y="689"/>
                    </a:lnTo>
                    <a:lnTo>
                      <a:pt x="443" y="699"/>
                    </a:lnTo>
                    <a:lnTo>
                      <a:pt x="444" y="709"/>
                    </a:lnTo>
                    <a:lnTo>
                      <a:pt x="445" y="717"/>
                    </a:lnTo>
                    <a:lnTo>
                      <a:pt x="445" y="717"/>
                    </a:lnTo>
                    <a:lnTo>
                      <a:pt x="444" y="724"/>
                    </a:lnTo>
                    <a:lnTo>
                      <a:pt x="443" y="731"/>
                    </a:lnTo>
                    <a:lnTo>
                      <a:pt x="440" y="738"/>
                    </a:lnTo>
                    <a:lnTo>
                      <a:pt x="437" y="744"/>
                    </a:lnTo>
                    <a:lnTo>
                      <a:pt x="432" y="749"/>
                    </a:lnTo>
                    <a:lnTo>
                      <a:pt x="428" y="754"/>
                    </a:lnTo>
                    <a:lnTo>
                      <a:pt x="417" y="763"/>
                    </a:lnTo>
                    <a:lnTo>
                      <a:pt x="407" y="771"/>
                    </a:lnTo>
                    <a:lnTo>
                      <a:pt x="397" y="781"/>
                    </a:lnTo>
                    <a:lnTo>
                      <a:pt x="388" y="790"/>
                    </a:lnTo>
                    <a:lnTo>
                      <a:pt x="385" y="796"/>
                    </a:lnTo>
                    <a:lnTo>
                      <a:pt x="383" y="801"/>
                    </a:lnTo>
                    <a:lnTo>
                      <a:pt x="383" y="801"/>
                    </a:lnTo>
                    <a:lnTo>
                      <a:pt x="378" y="821"/>
                    </a:lnTo>
                    <a:lnTo>
                      <a:pt x="372" y="835"/>
                    </a:lnTo>
                    <a:lnTo>
                      <a:pt x="370" y="839"/>
                    </a:lnTo>
                    <a:lnTo>
                      <a:pt x="369" y="842"/>
                    </a:lnTo>
                    <a:lnTo>
                      <a:pt x="368" y="842"/>
                    </a:lnTo>
                    <a:lnTo>
                      <a:pt x="368" y="842"/>
                    </a:lnTo>
                    <a:lnTo>
                      <a:pt x="364" y="842"/>
                    </a:lnTo>
                    <a:lnTo>
                      <a:pt x="361" y="843"/>
                    </a:lnTo>
                    <a:lnTo>
                      <a:pt x="359" y="845"/>
                    </a:lnTo>
                    <a:lnTo>
                      <a:pt x="356" y="847"/>
                    </a:lnTo>
                    <a:lnTo>
                      <a:pt x="353" y="853"/>
                    </a:lnTo>
                    <a:lnTo>
                      <a:pt x="350" y="861"/>
                    </a:lnTo>
                    <a:lnTo>
                      <a:pt x="347" y="881"/>
                    </a:lnTo>
                    <a:lnTo>
                      <a:pt x="344" y="901"/>
                    </a:lnTo>
                    <a:lnTo>
                      <a:pt x="344" y="901"/>
                    </a:lnTo>
                    <a:lnTo>
                      <a:pt x="374" y="901"/>
                    </a:lnTo>
                    <a:lnTo>
                      <a:pt x="388" y="903"/>
                    </a:lnTo>
                    <a:lnTo>
                      <a:pt x="397" y="905"/>
                    </a:lnTo>
                    <a:lnTo>
                      <a:pt x="403" y="907"/>
                    </a:lnTo>
                    <a:lnTo>
                      <a:pt x="403" y="907"/>
                    </a:lnTo>
                    <a:lnTo>
                      <a:pt x="408" y="912"/>
                    </a:lnTo>
                    <a:lnTo>
                      <a:pt x="413" y="917"/>
                    </a:lnTo>
                    <a:lnTo>
                      <a:pt x="421" y="934"/>
                    </a:lnTo>
                    <a:lnTo>
                      <a:pt x="431" y="949"/>
                    </a:lnTo>
                    <a:lnTo>
                      <a:pt x="436" y="955"/>
                    </a:lnTo>
                    <a:lnTo>
                      <a:pt x="441" y="959"/>
                    </a:lnTo>
                    <a:lnTo>
                      <a:pt x="445" y="962"/>
                    </a:lnTo>
                    <a:lnTo>
                      <a:pt x="445" y="962"/>
                    </a:lnTo>
                    <a:lnTo>
                      <a:pt x="462" y="939"/>
                    </a:lnTo>
                    <a:lnTo>
                      <a:pt x="479" y="915"/>
                    </a:lnTo>
                    <a:lnTo>
                      <a:pt x="487" y="903"/>
                    </a:lnTo>
                    <a:lnTo>
                      <a:pt x="494" y="889"/>
                    </a:lnTo>
                    <a:lnTo>
                      <a:pt x="500" y="873"/>
                    </a:lnTo>
                    <a:lnTo>
                      <a:pt x="504" y="857"/>
                    </a:lnTo>
                    <a:lnTo>
                      <a:pt x="504" y="857"/>
                    </a:lnTo>
                    <a:lnTo>
                      <a:pt x="506" y="850"/>
                    </a:lnTo>
                    <a:lnTo>
                      <a:pt x="509" y="844"/>
                    </a:lnTo>
                    <a:lnTo>
                      <a:pt x="514" y="840"/>
                    </a:lnTo>
                    <a:lnTo>
                      <a:pt x="520" y="837"/>
                    </a:lnTo>
                    <a:lnTo>
                      <a:pt x="524" y="833"/>
                    </a:lnTo>
                    <a:lnTo>
                      <a:pt x="529" y="830"/>
                    </a:lnTo>
                    <a:lnTo>
                      <a:pt x="531" y="824"/>
                    </a:lnTo>
                    <a:lnTo>
                      <a:pt x="532" y="815"/>
                    </a:lnTo>
                    <a:lnTo>
                      <a:pt x="532" y="815"/>
                    </a:lnTo>
                    <a:lnTo>
                      <a:pt x="532" y="809"/>
                    </a:lnTo>
                    <a:lnTo>
                      <a:pt x="529" y="806"/>
                    </a:lnTo>
                    <a:lnTo>
                      <a:pt x="525" y="802"/>
                    </a:lnTo>
                    <a:lnTo>
                      <a:pt x="522" y="800"/>
                    </a:lnTo>
                    <a:lnTo>
                      <a:pt x="517" y="798"/>
                    </a:lnTo>
                    <a:lnTo>
                      <a:pt x="514" y="794"/>
                    </a:lnTo>
                    <a:lnTo>
                      <a:pt x="512" y="790"/>
                    </a:lnTo>
                    <a:lnTo>
                      <a:pt x="510" y="783"/>
                    </a:lnTo>
                    <a:lnTo>
                      <a:pt x="510" y="783"/>
                    </a:lnTo>
                    <a:lnTo>
                      <a:pt x="510" y="771"/>
                    </a:lnTo>
                    <a:lnTo>
                      <a:pt x="513" y="760"/>
                    </a:lnTo>
                    <a:lnTo>
                      <a:pt x="514" y="751"/>
                    </a:lnTo>
                    <a:lnTo>
                      <a:pt x="517" y="741"/>
                    </a:lnTo>
                    <a:lnTo>
                      <a:pt x="524" y="725"/>
                    </a:lnTo>
                    <a:lnTo>
                      <a:pt x="532" y="710"/>
                    </a:lnTo>
                    <a:lnTo>
                      <a:pt x="540" y="695"/>
                    </a:lnTo>
                    <a:lnTo>
                      <a:pt x="547" y="679"/>
                    </a:lnTo>
                    <a:lnTo>
                      <a:pt x="551" y="670"/>
                    </a:lnTo>
                    <a:lnTo>
                      <a:pt x="553" y="660"/>
                    </a:lnTo>
                    <a:lnTo>
                      <a:pt x="554" y="648"/>
                    </a:lnTo>
                    <a:lnTo>
                      <a:pt x="554" y="636"/>
                    </a:lnTo>
                    <a:lnTo>
                      <a:pt x="574" y="636"/>
                    </a:lnTo>
                    <a:lnTo>
                      <a:pt x="574" y="636"/>
                    </a:lnTo>
                    <a:lnTo>
                      <a:pt x="583" y="646"/>
                    </a:lnTo>
                    <a:lnTo>
                      <a:pt x="588" y="652"/>
                    </a:lnTo>
                    <a:lnTo>
                      <a:pt x="592" y="654"/>
                    </a:lnTo>
                    <a:lnTo>
                      <a:pt x="592" y="654"/>
                    </a:lnTo>
                    <a:lnTo>
                      <a:pt x="597" y="654"/>
                    </a:lnTo>
                    <a:lnTo>
                      <a:pt x="602" y="652"/>
                    </a:lnTo>
                    <a:lnTo>
                      <a:pt x="612" y="648"/>
                    </a:lnTo>
                    <a:lnTo>
                      <a:pt x="620" y="641"/>
                    </a:lnTo>
                    <a:lnTo>
                      <a:pt x="628" y="636"/>
                    </a:lnTo>
                    <a:lnTo>
                      <a:pt x="628" y="636"/>
                    </a:lnTo>
                    <a:lnTo>
                      <a:pt x="626" y="621"/>
                    </a:lnTo>
                    <a:lnTo>
                      <a:pt x="626" y="603"/>
                    </a:lnTo>
                    <a:lnTo>
                      <a:pt x="626" y="571"/>
                    </a:lnTo>
                    <a:lnTo>
                      <a:pt x="627" y="541"/>
                    </a:lnTo>
                    <a:lnTo>
                      <a:pt x="628" y="518"/>
                    </a:lnTo>
                    <a:lnTo>
                      <a:pt x="628" y="518"/>
                    </a:lnTo>
                    <a:lnTo>
                      <a:pt x="627" y="502"/>
                    </a:lnTo>
                    <a:lnTo>
                      <a:pt x="628" y="488"/>
                    </a:lnTo>
                    <a:lnTo>
                      <a:pt x="630" y="474"/>
                    </a:lnTo>
                    <a:lnTo>
                      <a:pt x="636" y="461"/>
                    </a:lnTo>
                    <a:lnTo>
                      <a:pt x="644" y="445"/>
                    </a:lnTo>
                    <a:lnTo>
                      <a:pt x="653" y="425"/>
                    </a:lnTo>
                    <a:lnTo>
                      <a:pt x="680" y="374"/>
                    </a:lnTo>
                    <a:lnTo>
                      <a:pt x="680" y="374"/>
                    </a:lnTo>
                    <a:lnTo>
                      <a:pt x="698" y="367"/>
                    </a:lnTo>
                    <a:lnTo>
                      <a:pt x="713" y="359"/>
                    </a:lnTo>
                    <a:lnTo>
                      <a:pt x="726" y="350"/>
                    </a:lnTo>
                    <a:lnTo>
                      <a:pt x="736" y="342"/>
                    </a:lnTo>
                    <a:lnTo>
                      <a:pt x="744" y="332"/>
                    </a:lnTo>
                    <a:lnTo>
                      <a:pt x="750" y="321"/>
                    </a:lnTo>
                    <a:lnTo>
                      <a:pt x="754" y="311"/>
                    </a:lnTo>
                    <a:lnTo>
                      <a:pt x="758" y="300"/>
                    </a:lnTo>
                    <a:lnTo>
                      <a:pt x="760" y="287"/>
                    </a:lnTo>
                    <a:lnTo>
                      <a:pt x="761" y="273"/>
                    </a:lnTo>
                    <a:lnTo>
                      <a:pt x="760" y="242"/>
                    </a:lnTo>
                    <a:lnTo>
                      <a:pt x="759" y="206"/>
                    </a:lnTo>
                    <a:lnTo>
                      <a:pt x="757" y="165"/>
                    </a:lnTo>
                    <a:lnTo>
                      <a:pt x="757" y="16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365" name="Полилиния 364"/>
              <p:cNvSpPr/>
              <p:nvPr/>
            </p:nvSpPr>
            <p:spPr>
              <a:xfrm>
                <a:off x="4986236" y="5570301"/>
                <a:ext cx="119710" cy="107004"/>
              </a:xfrm>
              <a:custGeom>
                <a:avLst/>
                <a:gdLst>
                  <a:gd name="connsiteX0" fmla="*/ 131109 w 146519"/>
                  <a:gd name="connsiteY0" fmla="*/ 119062 h 130968"/>
                  <a:gd name="connsiteX1" fmla="*/ 131109 w 146519"/>
                  <a:gd name="connsiteY1" fmla="*/ 119062 h 130968"/>
                  <a:gd name="connsiteX2" fmla="*/ 145397 w 146519"/>
                  <a:gd name="connsiteY2" fmla="*/ 102393 h 130968"/>
                  <a:gd name="connsiteX3" fmla="*/ 143015 w 146519"/>
                  <a:gd name="connsiteY3" fmla="*/ 95250 h 130968"/>
                  <a:gd name="connsiteX4" fmla="*/ 121584 w 146519"/>
                  <a:gd name="connsiteY4" fmla="*/ 90487 h 130968"/>
                  <a:gd name="connsiteX5" fmla="*/ 116822 w 146519"/>
                  <a:gd name="connsiteY5" fmla="*/ 80962 h 130968"/>
                  <a:gd name="connsiteX6" fmla="*/ 107297 w 146519"/>
                  <a:gd name="connsiteY6" fmla="*/ 64293 h 130968"/>
                  <a:gd name="connsiteX7" fmla="*/ 100153 w 146519"/>
                  <a:gd name="connsiteY7" fmla="*/ 47625 h 130968"/>
                  <a:gd name="connsiteX8" fmla="*/ 93009 w 146519"/>
                  <a:gd name="connsiteY8" fmla="*/ 40481 h 130968"/>
                  <a:gd name="connsiteX9" fmla="*/ 83484 w 146519"/>
                  <a:gd name="connsiteY9" fmla="*/ 26193 h 130968"/>
                  <a:gd name="connsiteX10" fmla="*/ 69197 w 146519"/>
                  <a:gd name="connsiteY10" fmla="*/ 11906 h 130968"/>
                  <a:gd name="connsiteX11" fmla="*/ 54909 w 146519"/>
                  <a:gd name="connsiteY11" fmla="*/ 0 h 130968"/>
                  <a:gd name="connsiteX12" fmla="*/ 28715 w 146519"/>
                  <a:gd name="connsiteY12" fmla="*/ 2381 h 130968"/>
                  <a:gd name="connsiteX13" fmla="*/ 21572 w 146519"/>
                  <a:gd name="connsiteY13" fmla="*/ 4762 h 130968"/>
                  <a:gd name="connsiteX14" fmla="*/ 12047 w 146519"/>
                  <a:gd name="connsiteY14" fmla="*/ 19050 h 130968"/>
                  <a:gd name="connsiteX15" fmla="*/ 14428 w 146519"/>
                  <a:gd name="connsiteY15" fmla="*/ 40481 h 130968"/>
                  <a:gd name="connsiteX16" fmla="*/ 21572 w 146519"/>
                  <a:gd name="connsiteY16" fmla="*/ 42862 h 130968"/>
                  <a:gd name="connsiteX17" fmla="*/ 23953 w 146519"/>
                  <a:gd name="connsiteY17" fmla="*/ 50006 h 130968"/>
                  <a:gd name="connsiteX18" fmla="*/ 28715 w 146519"/>
                  <a:gd name="connsiteY18" fmla="*/ 59531 h 130968"/>
                  <a:gd name="connsiteX19" fmla="*/ 26334 w 146519"/>
                  <a:gd name="connsiteY19" fmla="*/ 76200 h 130968"/>
                  <a:gd name="connsiteX20" fmla="*/ 19190 w 146519"/>
                  <a:gd name="connsiteY20" fmla="*/ 80962 h 130968"/>
                  <a:gd name="connsiteX21" fmla="*/ 7284 w 146519"/>
                  <a:gd name="connsiteY21" fmla="*/ 92868 h 130968"/>
                  <a:gd name="connsiteX22" fmla="*/ 4903 w 146519"/>
                  <a:gd name="connsiteY22" fmla="*/ 130968 h 130968"/>
                  <a:gd name="connsiteX23" fmla="*/ 35859 w 146519"/>
                  <a:gd name="connsiteY23" fmla="*/ 126206 h 130968"/>
                  <a:gd name="connsiteX24" fmla="*/ 43003 w 146519"/>
                  <a:gd name="connsiteY24" fmla="*/ 121443 h 130968"/>
                  <a:gd name="connsiteX25" fmla="*/ 57290 w 146519"/>
                  <a:gd name="connsiteY25" fmla="*/ 116681 h 130968"/>
                  <a:gd name="connsiteX26" fmla="*/ 95390 w 146519"/>
                  <a:gd name="connsiteY26" fmla="*/ 119062 h 130968"/>
                  <a:gd name="connsiteX27" fmla="*/ 102534 w 146519"/>
                  <a:gd name="connsiteY27" fmla="*/ 123825 h 130968"/>
                  <a:gd name="connsiteX28" fmla="*/ 109678 w 146519"/>
                  <a:gd name="connsiteY28" fmla="*/ 126206 h 130968"/>
                  <a:gd name="connsiteX29" fmla="*/ 133490 w 146519"/>
                  <a:gd name="connsiteY29" fmla="*/ 123825 h 130968"/>
                  <a:gd name="connsiteX30" fmla="*/ 131109 w 146519"/>
                  <a:gd name="connsiteY30" fmla="*/ 119062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46519" h="130968">
                    <a:moveTo>
                      <a:pt x="131109" y="119062"/>
                    </a:moveTo>
                    <a:lnTo>
                      <a:pt x="131109" y="119062"/>
                    </a:lnTo>
                    <a:cubicBezTo>
                      <a:pt x="135872" y="113506"/>
                      <a:pt x="142124" y="108939"/>
                      <a:pt x="145397" y="102393"/>
                    </a:cubicBezTo>
                    <a:cubicBezTo>
                      <a:pt x="146519" y="100148"/>
                      <a:pt x="145260" y="96372"/>
                      <a:pt x="143015" y="95250"/>
                    </a:cubicBezTo>
                    <a:cubicBezTo>
                      <a:pt x="136470" y="91977"/>
                      <a:pt x="128728" y="92075"/>
                      <a:pt x="121584" y="90487"/>
                    </a:cubicBezTo>
                    <a:cubicBezTo>
                      <a:pt x="119997" y="87312"/>
                      <a:pt x="118583" y="84044"/>
                      <a:pt x="116822" y="80962"/>
                    </a:cubicBezTo>
                    <a:cubicBezTo>
                      <a:pt x="109984" y="68995"/>
                      <a:pt x="113471" y="78697"/>
                      <a:pt x="107297" y="64293"/>
                    </a:cubicBezTo>
                    <a:cubicBezTo>
                      <a:pt x="103968" y="56526"/>
                      <a:pt x="105788" y="55515"/>
                      <a:pt x="100153" y="47625"/>
                    </a:cubicBezTo>
                    <a:cubicBezTo>
                      <a:pt x="98196" y="44885"/>
                      <a:pt x="95077" y="43139"/>
                      <a:pt x="93009" y="40481"/>
                    </a:cubicBezTo>
                    <a:cubicBezTo>
                      <a:pt x="89495" y="35963"/>
                      <a:pt x="87531" y="30240"/>
                      <a:pt x="83484" y="26193"/>
                    </a:cubicBezTo>
                    <a:cubicBezTo>
                      <a:pt x="78722" y="21431"/>
                      <a:pt x="72933" y="17510"/>
                      <a:pt x="69197" y="11906"/>
                    </a:cubicBezTo>
                    <a:cubicBezTo>
                      <a:pt x="62465" y="1809"/>
                      <a:pt x="66994" y="6042"/>
                      <a:pt x="54909" y="0"/>
                    </a:cubicBezTo>
                    <a:cubicBezTo>
                      <a:pt x="46178" y="794"/>
                      <a:pt x="37394" y="1141"/>
                      <a:pt x="28715" y="2381"/>
                    </a:cubicBezTo>
                    <a:cubicBezTo>
                      <a:pt x="26230" y="2736"/>
                      <a:pt x="23347" y="2987"/>
                      <a:pt x="21572" y="4762"/>
                    </a:cubicBezTo>
                    <a:cubicBezTo>
                      <a:pt x="17525" y="8810"/>
                      <a:pt x="12047" y="19050"/>
                      <a:pt x="12047" y="19050"/>
                    </a:cubicBezTo>
                    <a:cubicBezTo>
                      <a:pt x="12841" y="26194"/>
                      <a:pt x="11759" y="33807"/>
                      <a:pt x="14428" y="40481"/>
                    </a:cubicBezTo>
                    <a:cubicBezTo>
                      <a:pt x="15360" y="42812"/>
                      <a:pt x="19797" y="41087"/>
                      <a:pt x="21572" y="42862"/>
                    </a:cubicBezTo>
                    <a:cubicBezTo>
                      <a:pt x="23347" y="44637"/>
                      <a:pt x="22964" y="47699"/>
                      <a:pt x="23953" y="50006"/>
                    </a:cubicBezTo>
                    <a:cubicBezTo>
                      <a:pt x="25351" y="53269"/>
                      <a:pt x="27128" y="56356"/>
                      <a:pt x="28715" y="59531"/>
                    </a:cubicBezTo>
                    <a:cubicBezTo>
                      <a:pt x="27921" y="65087"/>
                      <a:pt x="28614" y="71071"/>
                      <a:pt x="26334" y="76200"/>
                    </a:cubicBezTo>
                    <a:cubicBezTo>
                      <a:pt x="25172" y="78815"/>
                      <a:pt x="21214" y="78938"/>
                      <a:pt x="19190" y="80962"/>
                    </a:cubicBezTo>
                    <a:cubicBezTo>
                      <a:pt x="3315" y="96837"/>
                      <a:pt x="26335" y="80169"/>
                      <a:pt x="7284" y="92868"/>
                    </a:cubicBezTo>
                    <a:cubicBezTo>
                      <a:pt x="0" y="114724"/>
                      <a:pt x="2023" y="102161"/>
                      <a:pt x="4903" y="130968"/>
                    </a:cubicBezTo>
                    <a:cubicBezTo>
                      <a:pt x="11727" y="130286"/>
                      <a:pt x="27279" y="130496"/>
                      <a:pt x="35859" y="126206"/>
                    </a:cubicBezTo>
                    <a:cubicBezTo>
                      <a:pt x="38419" y="124926"/>
                      <a:pt x="40388" y="122605"/>
                      <a:pt x="43003" y="121443"/>
                    </a:cubicBezTo>
                    <a:cubicBezTo>
                      <a:pt x="47590" y="119404"/>
                      <a:pt x="57290" y="116681"/>
                      <a:pt x="57290" y="116681"/>
                    </a:cubicBezTo>
                    <a:cubicBezTo>
                      <a:pt x="69990" y="117475"/>
                      <a:pt x="82821" y="117077"/>
                      <a:pt x="95390" y="119062"/>
                    </a:cubicBezTo>
                    <a:cubicBezTo>
                      <a:pt x="98217" y="119508"/>
                      <a:pt x="99974" y="122545"/>
                      <a:pt x="102534" y="123825"/>
                    </a:cubicBezTo>
                    <a:cubicBezTo>
                      <a:pt x="104779" y="124948"/>
                      <a:pt x="107297" y="125412"/>
                      <a:pt x="109678" y="126206"/>
                    </a:cubicBezTo>
                    <a:cubicBezTo>
                      <a:pt x="117615" y="125412"/>
                      <a:pt x="125717" y="125619"/>
                      <a:pt x="133490" y="123825"/>
                    </a:cubicBezTo>
                    <a:cubicBezTo>
                      <a:pt x="136279" y="123181"/>
                      <a:pt x="131506" y="119856"/>
                      <a:pt x="131109" y="119062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6000" rIns="0" bIns="0" anchor="ctr" anchorCtr="1"/>
              <a:lstStyle/>
              <a:p>
                <a:pPr indent="-307860">
                  <a:lnSpc>
                    <a:spcPct val="90000"/>
                  </a:lnSpc>
                  <a:spcAft>
                    <a:spcPts val="1033"/>
                  </a:spcAft>
                  <a:defRPr/>
                </a:pPr>
                <a:endParaRPr lang="ru-RU" sz="2300" b="1" kern="0" dirty="0" smtClean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221" name="Прямоугольник 220"/>
            <p:cNvSpPr/>
            <p:nvPr/>
          </p:nvSpPr>
          <p:spPr>
            <a:xfrm>
              <a:off x="6933137" y="5961374"/>
              <a:ext cx="788922" cy="299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Tahoma" pitchFamily="34" charset="0"/>
                  <a:cs typeface="Tahoma" pitchFamily="34" charset="0"/>
                </a:rPr>
                <a:t>Грозный</a:t>
              </a:r>
              <a:endParaRPr lang="ru-RU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22" name="Прямоугольник 221"/>
            <p:cNvSpPr/>
            <p:nvPr/>
          </p:nvSpPr>
          <p:spPr>
            <a:xfrm>
              <a:off x="7873064" y="5950088"/>
              <a:ext cx="1982157" cy="555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3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Tahoma" pitchFamily="34" charset="0"/>
                  <a:cs typeface="Tahoma" pitchFamily="34" charset="0"/>
                </a:rPr>
                <a:t>Дагестан</a:t>
              </a:r>
              <a:endParaRPr lang="ru-RU" sz="3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23" name="Прямоугольник 222"/>
            <p:cNvSpPr/>
            <p:nvPr/>
          </p:nvSpPr>
          <p:spPr>
            <a:xfrm>
              <a:off x="8116837" y="5660278"/>
              <a:ext cx="921948" cy="299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Tahoma" pitchFamily="34" charset="0"/>
                  <a:cs typeface="Tahoma" pitchFamily="34" charset="0"/>
                </a:rPr>
                <a:t>Волгоград</a:t>
              </a:r>
              <a:endParaRPr lang="ru-RU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24" name="Прямоугольник 223"/>
            <p:cNvSpPr/>
            <p:nvPr/>
          </p:nvSpPr>
          <p:spPr>
            <a:xfrm>
              <a:off x="8045089" y="5336491"/>
              <a:ext cx="696618" cy="299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Tahoma" pitchFamily="34" charset="0"/>
                  <a:cs typeface="Tahoma" pitchFamily="34" charset="0"/>
                </a:rPr>
                <a:t>Москва</a:t>
              </a:r>
              <a:endParaRPr lang="ru-RU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25" name="Прямоугольник 224"/>
            <p:cNvSpPr/>
            <p:nvPr/>
          </p:nvSpPr>
          <p:spPr>
            <a:xfrm>
              <a:off x="8187633" y="4946912"/>
              <a:ext cx="1424186" cy="299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Tahoma" pitchFamily="34" charset="0"/>
                  <a:cs typeface="Tahoma" pitchFamily="34" charset="0"/>
                </a:rPr>
                <a:t>Санкт-Петербург</a:t>
              </a:r>
              <a:endParaRPr lang="ru-RU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238" name="Рисунок 39" descr="подчеркивание размытое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682409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Рисунок 39" descr="подчеркивание размытое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1531641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469344" y="945449"/>
            <a:ext cx="7614539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1. Рассчитать экономическую эффективность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833730" y="1910941"/>
            <a:ext cx="27700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latin typeface="+mj-lt"/>
                <a:ea typeface="Tahoma" pitchFamily="34" charset="0"/>
                <a:cs typeface="Tahoma" pitchFamily="34" charset="0"/>
              </a:rPr>
              <a:t>ВОЛШЕБНАЯ </a:t>
            </a:r>
            <a:endParaRPr lang="en-US" sz="2400" b="1" dirty="0" smtClean="0">
              <a:latin typeface="+mj-lt"/>
              <a:ea typeface="Tahoma" pitchFamily="34" charset="0"/>
              <a:cs typeface="Tahoma" pitchFamily="34" charset="0"/>
            </a:endParaRPr>
          </a:p>
          <a:p>
            <a:pPr algn="r"/>
            <a:r>
              <a:rPr lang="ru-RU" sz="2400" b="1" dirty="0" smtClean="0">
                <a:latin typeface="+mj-lt"/>
                <a:ea typeface="Tahoma" pitchFamily="34" charset="0"/>
                <a:cs typeface="Tahoma" pitchFamily="34" charset="0"/>
              </a:rPr>
              <a:t>ФОРМУЛА:</a:t>
            </a:r>
            <a:endParaRPr lang="ru-RU" sz="2400" b="1" dirty="0"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884717" y="1815919"/>
            <a:ext cx="32870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+mj-lt"/>
                <a:ea typeface="Tahoma" pitchFamily="34" charset="0"/>
                <a:cs typeface="Tahoma" pitchFamily="34" charset="0"/>
              </a:rPr>
              <a:t>(</a:t>
            </a:r>
            <a:r>
              <a:rPr lang="ru-RU" sz="2000" dirty="0" smtClean="0">
                <a:latin typeface="+mj-lt"/>
                <a:ea typeface="Tahoma" pitchFamily="34" charset="0"/>
                <a:cs typeface="Tahoma" pitchFamily="34" charset="0"/>
              </a:rPr>
              <a:t>Кол-во скота</a:t>
            </a:r>
            <a:r>
              <a:rPr lang="en-US" sz="2000" dirty="0" smtClean="0">
                <a:latin typeface="+mj-lt"/>
                <a:ea typeface="Tahoma" pitchFamily="34" charset="0"/>
                <a:cs typeface="Tahoma" pitchFamily="34" charset="0"/>
              </a:rPr>
              <a:t>) </a:t>
            </a:r>
            <a:r>
              <a:rPr lang="ru-RU" sz="2000" dirty="0" err="1" smtClean="0">
                <a:latin typeface="+mj-lt"/>
                <a:ea typeface="Tahoma" pitchFamily="34" charset="0"/>
                <a:cs typeface="Tahoma" pitchFamily="34" charset="0"/>
              </a:rPr>
              <a:t>х</a:t>
            </a:r>
            <a:r>
              <a:rPr lang="en-US" sz="2000" dirty="0" smtClean="0"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smtClean="0">
                <a:latin typeface="+mj-lt"/>
                <a:ea typeface="Tahoma" pitchFamily="34" charset="0"/>
                <a:cs typeface="Tahoma" pitchFamily="34" charset="0"/>
              </a:rPr>
              <a:t>(кг мяса)</a:t>
            </a:r>
            <a:endParaRPr lang="en-US" sz="2000" dirty="0" smtClean="0"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452044" y="1899625"/>
            <a:ext cx="26164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ea typeface="Tahoma" pitchFamily="34" charset="0"/>
                <a:cs typeface="Tahoma" pitchFamily="34" charset="0"/>
              </a:rPr>
              <a:t>Продовольственное </a:t>
            </a:r>
          </a:p>
          <a:p>
            <a:r>
              <a:rPr lang="ru-RU" sz="2000" dirty="0" smtClean="0">
                <a:ea typeface="Tahoma" pitchFamily="34" charset="0"/>
                <a:cs typeface="Tahoma" pitchFamily="34" charset="0"/>
              </a:rPr>
              <a:t>обеспечение</a:t>
            </a:r>
            <a:endParaRPr lang="ru-RU" sz="20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7077812" y="2004181"/>
            <a:ext cx="4973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+mj-lt"/>
                <a:ea typeface="Tahoma" pitchFamily="34" charset="0"/>
                <a:cs typeface="Tahoma" pitchFamily="34" charset="0"/>
              </a:rPr>
              <a:t>=</a:t>
            </a:r>
            <a:endParaRPr lang="ru-RU" sz="2400" dirty="0"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884717" y="2277738"/>
            <a:ext cx="32870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a typeface="Tahoma" pitchFamily="34" charset="0"/>
                <a:cs typeface="Tahoma" pitchFamily="34" charset="0"/>
              </a:rPr>
              <a:t>Потребление в России</a:t>
            </a:r>
            <a:endParaRPr lang="ru-RU" sz="2000" dirty="0"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4025167" y="2277033"/>
            <a:ext cx="300317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Группа 64"/>
          <p:cNvGrpSpPr/>
          <p:nvPr/>
        </p:nvGrpSpPr>
        <p:grpSpPr>
          <a:xfrm>
            <a:off x="404621" y="3257402"/>
            <a:ext cx="1224821" cy="837590"/>
            <a:chOff x="17068800" y="3500439"/>
            <a:chExt cx="990600" cy="725488"/>
          </a:xfrm>
        </p:grpSpPr>
        <p:sp>
          <p:nvSpPr>
            <p:cNvPr id="66" name="Freeform 9"/>
            <p:cNvSpPr>
              <a:spLocks/>
            </p:cNvSpPr>
            <p:nvPr/>
          </p:nvSpPr>
          <p:spPr bwMode="auto">
            <a:xfrm>
              <a:off x="17868900" y="3500439"/>
              <a:ext cx="84138" cy="857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6" y="1"/>
                </a:cxn>
                <a:cxn ang="0">
                  <a:pos x="51" y="2"/>
                </a:cxn>
                <a:cxn ang="0">
                  <a:pos x="53" y="3"/>
                </a:cxn>
                <a:cxn ang="0">
                  <a:pos x="52" y="5"/>
                </a:cxn>
                <a:cxn ang="0">
                  <a:pos x="37" y="11"/>
                </a:cxn>
                <a:cxn ang="0">
                  <a:pos x="29" y="18"/>
                </a:cxn>
                <a:cxn ang="0">
                  <a:pos x="25" y="26"/>
                </a:cxn>
                <a:cxn ang="0">
                  <a:pos x="24" y="34"/>
                </a:cxn>
                <a:cxn ang="0">
                  <a:pos x="25" y="41"/>
                </a:cxn>
                <a:cxn ang="0">
                  <a:pos x="26" y="47"/>
                </a:cxn>
                <a:cxn ang="0">
                  <a:pos x="29" y="51"/>
                </a:cxn>
                <a:cxn ang="0">
                  <a:pos x="30" y="52"/>
                </a:cxn>
                <a:cxn ang="0">
                  <a:pos x="18" y="54"/>
                </a:cxn>
                <a:cxn ang="0">
                  <a:pos x="8" y="53"/>
                </a:cxn>
                <a:cxn ang="0">
                  <a:pos x="2" y="51"/>
                </a:cxn>
                <a:cxn ang="0">
                  <a:pos x="0" y="49"/>
                </a:cxn>
                <a:cxn ang="0">
                  <a:pos x="1" y="32"/>
                </a:cxn>
                <a:cxn ang="0">
                  <a:pos x="6" y="20"/>
                </a:cxn>
                <a:cxn ang="0">
                  <a:pos x="13" y="11"/>
                </a:cxn>
                <a:cxn ang="0">
                  <a:pos x="21" y="5"/>
                </a:cxn>
                <a:cxn ang="0">
                  <a:pos x="38" y="0"/>
                </a:cxn>
              </a:cxnLst>
              <a:rect l="0" t="0" r="r" b="b"/>
              <a:pathLst>
                <a:path w="53" h="54">
                  <a:moveTo>
                    <a:pt x="38" y="0"/>
                  </a:moveTo>
                  <a:lnTo>
                    <a:pt x="46" y="1"/>
                  </a:lnTo>
                  <a:lnTo>
                    <a:pt x="51" y="2"/>
                  </a:lnTo>
                  <a:lnTo>
                    <a:pt x="53" y="3"/>
                  </a:lnTo>
                  <a:lnTo>
                    <a:pt x="52" y="5"/>
                  </a:lnTo>
                  <a:lnTo>
                    <a:pt x="37" y="11"/>
                  </a:lnTo>
                  <a:lnTo>
                    <a:pt x="29" y="18"/>
                  </a:lnTo>
                  <a:lnTo>
                    <a:pt x="25" y="26"/>
                  </a:lnTo>
                  <a:lnTo>
                    <a:pt x="24" y="34"/>
                  </a:lnTo>
                  <a:lnTo>
                    <a:pt x="25" y="41"/>
                  </a:lnTo>
                  <a:lnTo>
                    <a:pt x="26" y="47"/>
                  </a:lnTo>
                  <a:lnTo>
                    <a:pt x="29" y="51"/>
                  </a:lnTo>
                  <a:lnTo>
                    <a:pt x="30" y="52"/>
                  </a:lnTo>
                  <a:lnTo>
                    <a:pt x="18" y="54"/>
                  </a:lnTo>
                  <a:lnTo>
                    <a:pt x="8" y="53"/>
                  </a:lnTo>
                  <a:lnTo>
                    <a:pt x="2" y="51"/>
                  </a:lnTo>
                  <a:lnTo>
                    <a:pt x="0" y="49"/>
                  </a:lnTo>
                  <a:lnTo>
                    <a:pt x="1" y="32"/>
                  </a:lnTo>
                  <a:lnTo>
                    <a:pt x="6" y="20"/>
                  </a:lnTo>
                  <a:lnTo>
                    <a:pt x="13" y="11"/>
                  </a:lnTo>
                  <a:lnTo>
                    <a:pt x="21" y="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10"/>
            <p:cNvSpPr>
              <a:spLocks/>
            </p:cNvSpPr>
            <p:nvPr/>
          </p:nvSpPr>
          <p:spPr bwMode="auto">
            <a:xfrm>
              <a:off x="17084675" y="3681414"/>
              <a:ext cx="69850" cy="419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1" y="1"/>
                </a:cxn>
                <a:cxn ang="0">
                  <a:pos x="43" y="1"/>
                </a:cxn>
                <a:cxn ang="0">
                  <a:pos x="44" y="5"/>
                </a:cxn>
                <a:cxn ang="0">
                  <a:pos x="44" y="7"/>
                </a:cxn>
                <a:cxn ang="0">
                  <a:pos x="43" y="9"/>
                </a:cxn>
                <a:cxn ang="0">
                  <a:pos x="40" y="12"/>
                </a:cxn>
                <a:cxn ang="0">
                  <a:pos x="39" y="14"/>
                </a:cxn>
                <a:cxn ang="0">
                  <a:pos x="37" y="16"/>
                </a:cxn>
                <a:cxn ang="0">
                  <a:pos x="26" y="18"/>
                </a:cxn>
                <a:cxn ang="0">
                  <a:pos x="20" y="23"/>
                </a:cxn>
                <a:cxn ang="0">
                  <a:pos x="15" y="29"/>
                </a:cxn>
                <a:cxn ang="0">
                  <a:pos x="12" y="37"/>
                </a:cxn>
                <a:cxn ang="0">
                  <a:pos x="11" y="45"/>
                </a:cxn>
                <a:cxn ang="0">
                  <a:pos x="11" y="51"/>
                </a:cxn>
                <a:cxn ang="0">
                  <a:pos x="12" y="64"/>
                </a:cxn>
                <a:cxn ang="0">
                  <a:pos x="12" y="82"/>
                </a:cxn>
                <a:cxn ang="0">
                  <a:pos x="13" y="105"/>
                </a:cxn>
                <a:cxn ang="0">
                  <a:pos x="15" y="131"/>
                </a:cxn>
                <a:cxn ang="0">
                  <a:pos x="15" y="210"/>
                </a:cxn>
                <a:cxn ang="0">
                  <a:pos x="13" y="231"/>
                </a:cxn>
                <a:cxn ang="0">
                  <a:pos x="11" y="251"/>
                </a:cxn>
                <a:cxn ang="0">
                  <a:pos x="7" y="264"/>
                </a:cxn>
                <a:cxn ang="0">
                  <a:pos x="6" y="264"/>
                </a:cxn>
                <a:cxn ang="0">
                  <a:pos x="4" y="260"/>
                </a:cxn>
                <a:cxn ang="0">
                  <a:pos x="3" y="253"/>
                </a:cxn>
                <a:cxn ang="0">
                  <a:pos x="1" y="245"/>
                </a:cxn>
                <a:cxn ang="0">
                  <a:pos x="1" y="240"/>
                </a:cxn>
                <a:cxn ang="0">
                  <a:pos x="4" y="208"/>
                </a:cxn>
                <a:cxn ang="0">
                  <a:pos x="5" y="182"/>
                </a:cxn>
                <a:cxn ang="0">
                  <a:pos x="6" y="160"/>
                </a:cxn>
                <a:cxn ang="0">
                  <a:pos x="6" y="142"/>
                </a:cxn>
                <a:cxn ang="0">
                  <a:pos x="4" y="113"/>
                </a:cxn>
                <a:cxn ang="0">
                  <a:pos x="3" y="99"/>
                </a:cxn>
                <a:cxn ang="0">
                  <a:pos x="1" y="85"/>
                </a:cxn>
                <a:cxn ang="0">
                  <a:pos x="0" y="69"/>
                </a:cxn>
                <a:cxn ang="0">
                  <a:pos x="0" y="51"/>
                </a:cxn>
                <a:cxn ang="0">
                  <a:pos x="1" y="32"/>
                </a:cxn>
                <a:cxn ang="0">
                  <a:pos x="5" y="20"/>
                </a:cxn>
                <a:cxn ang="0">
                  <a:pos x="11" y="11"/>
                </a:cxn>
                <a:cxn ang="0">
                  <a:pos x="18" y="5"/>
                </a:cxn>
                <a:cxn ang="0">
                  <a:pos x="24" y="2"/>
                </a:cxn>
                <a:cxn ang="0">
                  <a:pos x="32" y="1"/>
                </a:cxn>
                <a:cxn ang="0">
                  <a:pos x="38" y="0"/>
                </a:cxn>
              </a:cxnLst>
              <a:rect l="0" t="0" r="r" b="b"/>
              <a:pathLst>
                <a:path w="44" h="264">
                  <a:moveTo>
                    <a:pt x="38" y="0"/>
                  </a:moveTo>
                  <a:lnTo>
                    <a:pt x="41" y="1"/>
                  </a:lnTo>
                  <a:lnTo>
                    <a:pt x="43" y="1"/>
                  </a:lnTo>
                  <a:lnTo>
                    <a:pt x="44" y="5"/>
                  </a:lnTo>
                  <a:lnTo>
                    <a:pt x="44" y="7"/>
                  </a:lnTo>
                  <a:lnTo>
                    <a:pt x="43" y="9"/>
                  </a:lnTo>
                  <a:lnTo>
                    <a:pt x="40" y="12"/>
                  </a:lnTo>
                  <a:lnTo>
                    <a:pt x="39" y="14"/>
                  </a:lnTo>
                  <a:lnTo>
                    <a:pt x="37" y="16"/>
                  </a:lnTo>
                  <a:lnTo>
                    <a:pt x="26" y="18"/>
                  </a:lnTo>
                  <a:lnTo>
                    <a:pt x="20" y="23"/>
                  </a:lnTo>
                  <a:lnTo>
                    <a:pt x="15" y="29"/>
                  </a:lnTo>
                  <a:lnTo>
                    <a:pt x="12" y="37"/>
                  </a:lnTo>
                  <a:lnTo>
                    <a:pt x="11" y="45"/>
                  </a:lnTo>
                  <a:lnTo>
                    <a:pt x="11" y="51"/>
                  </a:lnTo>
                  <a:lnTo>
                    <a:pt x="12" y="64"/>
                  </a:lnTo>
                  <a:lnTo>
                    <a:pt x="12" y="82"/>
                  </a:lnTo>
                  <a:lnTo>
                    <a:pt x="13" y="105"/>
                  </a:lnTo>
                  <a:lnTo>
                    <a:pt x="15" y="131"/>
                  </a:lnTo>
                  <a:lnTo>
                    <a:pt x="15" y="210"/>
                  </a:lnTo>
                  <a:lnTo>
                    <a:pt x="13" y="231"/>
                  </a:lnTo>
                  <a:lnTo>
                    <a:pt x="11" y="251"/>
                  </a:lnTo>
                  <a:lnTo>
                    <a:pt x="7" y="264"/>
                  </a:lnTo>
                  <a:lnTo>
                    <a:pt x="6" y="264"/>
                  </a:lnTo>
                  <a:lnTo>
                    <a:pt x="4" y="260"/>
                  </a:lnTo>
                  <a:lnTo>
                    <a:pt x="3" y="253"/>
                  </a:lnTo>
                  <a:lnTo>
                    <a:pt x="1" y="245"/>
                  </a:lnTo>
                  <a:lnTo>
                    <a:pt x="1" y="240"/>
                  </a:lnTo>
                  <a:lnTo>
                    <a:pt x="4" y="208"/>
                  </a:lnTo>
                  <a:lnTo>
                    <a:pt x="5" y="182"/>
                  </a:lnTo>
                  <a:lnTo>
                    <a:pt x="6" y="160"/>
                  </a:lnTo>
                  <a:lnTo>
                    <a:pt x="6" y="142"/>
                  </a:lnTo>
                  <a:lnTo>
                    <a:pt x="4" y="113"/>
                  </a:lnTo>
                  <a:lnTo>
                    <a:pt x="3" y="99"/>
                  </a:lnTo>
                  <a:lnTo>
                    <a:pt x="1" y="85"/>
                  </a:lnTo>
                  <a:lnTo>
                    <a:pt x="0" y="69"/>
                  </a:lnTo>
                  <a:lnTo>
                    <a:pt x="0" y="51"/>
                  </a:lnTo>
                  <a:lnTo>
                    <a:pt x="1" y="32"/>
                  </a:lnTo>
                  <a:lnTo>
                    <a:pt x="5" y="20"/>
                  </a:lnTo>
                  <a:lnTo>
                    <a:pt x="11" y="11"/>
                  </a:lnTo>
                  <a:lnTo>
                    <a:pt x="18" y="5"/>
                  </a:lnTo>
                  <a:lnTo>
                    <a:pt x="24" y="2"/>
                  </a:lnTo>
                  <a:lnTo>
                    <a:pt x="32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11"/>
            <p:cNvSpPr>
              <a:spLocks noEditPoints="1"/>
            </p:cNvSpPr>
            <p:nvPr/>
          </p:nvSpPr>
          <p:spPr bwMode="auto">
            <a:xfrm>
              <a:off x="17068800" y="4040189"/>
              <a:ext cx="47625" cy="101600"/>
            </a:xfrm>
            <a:custGeom>
              <a:avLst/>
              <a:gdLst/>
              <a:ahLst/>
              <a:cxnLst>
                <a:cxn ang="0">
                  <a:pos x="3" y="62"/>
                </a:cxn>
                <a:cxn ang="0">
                  <a:pos x="0" y="64"/>
                </a:cxn>
                <a:cxn ang="0">
                  <a:pos x="3" y="62"/>
                </a:cxn>
                <a:cxn ang="0">
                  <a:pos x="14" y="0"/>
                </a:cxn>
                <a:cxn ang="0">
                  <a:pos x="20" y="0"/>
                </a:cxn>
                <a:cxn ang="0">
                  <a:pos x="22" y="2"/>
                </a:cxn>
                <a:cxn ang="0">
                  <a:pos x="23" y="2"/>
                </a:cxn>
                <a:cxn ang="0">
                  <a:pos x="26" y="7"/>
                </a:cxn>
                <a:cxn ang="0">
                  <a:pos x="27" y="10"/>
                </a:cxn>
                <a:cxn ang="0">
                  <a:pos x="30" y="19"/>
                </a:cxn>
                <a:cxn ang="0">
                  <a:pos x="30" y="28"/>
                </a:cxn>
                <a:cxn ang="0">
                  <a:pos x="27" y="38"/>
                </a:cxn>
                <a:cxn ang="0">
                  <a:pos x="22" y="48"/>
                </a:cxn>
                <a:cxn ang="0">
                  <a:pos x="14" y="56"/>
                </a:cxn>
                <a:cxn ang="0">
                  <a:pos x="3" y="62"/>
                </a:cxn>
                <a:cxn ang="0">
                  <a:pos x="4" y="60"/>
                </a:cxn>
                <a:cxn ang="0">
                  <a:pos x="7" y="57"/>
                </a:cxn>
                <a:cxn ang="0">
                  <a:pos x="9" y="50"/>
                </a:cxn>
                <a:cxn ang="0">
                  <a:pos x="9" y="45"/>
                </a:cxn>
                <a:cxn ang="0">
                  <a:pos x="8" y="38"/>
                </a:cxn>
                <a:cxn ang="0">
                  <a:pos x="7" y="30"/>
                </a:cxn>
                <a:cxn ang="0">
                  <a:pos x="7" y="20"/>
                </a:cxn>
                <a:cxn ang="0">
                  <a:pos x="8" y="10"/>
                </a:cxn>
                <a:cxn ang="0">
                  <a:pos x="9" y="3"/>
                </a:cxn>
                <a:cxn ang="0">
                  <a:pos x="14" y="0"/>
                </a:cxn>
              </a:cxnLst>
              <a:rect l="0" t="0" r="r" b="b"/>
              <a:pathLst>
                <a:path w="30" h="64">
                  <a:moveTo>
                    <a:pt x="3" y="62"/>
                  </a:moveTo>
                  <a:lnTo>
                    <a:pt x="0" y="64"/>
                  </a:lnTo>
                  <a:lnTo>
                    <a:pt x="3" y="62"/>
                  </a:lnTo>
                  <a:close/>
                  <a:moveTo>
                    <a:pt x="14" y="0"/>
                  </a:moveTo>
                  <a:lnTo>
                    <a:pt x="20" y="0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6" y="7"/>
                  </a:lnTo>
                  <a:lnTo>
                    <a:pt x="27" y="10"/>
                  </a:lnTo>
                  <a:lnTo>
                    <a:pt x="30" y="19"/>
                  </a:lnTo>
                  <a:lnTo>
                    <a:pt x="30" y="28"/>
                  </a:lnTo>
                  <a:lnTo>
                    <a:pt x="27" y="38"/>
                  </a:lnTo>
                  <a:lnTo>
                    <a:pt x="22" y="48"/>
                  </a:lnTo>
                  <a:lnTo>
                    <a:pt x="14" y="56"/>
                  </a:lnTo>
                  <a:lnTo>
                    <a:pt x="3" y="62"/>
                  </a:lnTo>
                  <a:lnTo>
                    <a:pt x="4" y="60"/>
                  </a:lnTo>
                  <a:lnTo>
                    <a:pt x="7" y="57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8" y="38"/>
                  </a:lnTo>
                  <a:lnTo>
                    <a:pt x="7" y="30"/>
                  </a:lnTo>
                  <a:lnTo>
                    <a:pt x="7" y="20"/>
                  </a:lnTo>
                  <a:lnTo>
                    <a:pt x="8" y="10"/>
                  </a:lnTo>
                  <a:lnTo>
                    <a:pt x="9" y="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12"/>
            <p:cNvSpPr>
              <a:spLocks/>
            </p:cNvSpPr>
            <p:nvPr/>
          </p:nvSpPr>
          <p:spPr bwMode="auto">
            <a:xfrm>
              <a:off x="17705388" y="3846514"/>
              <a:ext cx="79375" cy="379413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4" y="101"/>
                </a:cxn>
                <a:cxn ang="0">
                  <a:pos x="41" y="115"/>
                </a:cxn>
                <a:cxn ang="0">
                  <a:pos x="32" y="210"/>
                </a:cxn>
                <a:cxn ang="0">
                  <a:pos x="38" y="238"/>
                </a:cxn>
                <a:cxn ang="0">
                  <a:pos x="8" y="239"/>
                </a:cxn>
                <a:cxn ang="0">
                  <a:pos x="4" y="149"/>
                </a:cxn>
                <a:cxn ang="0">
                  <a:pos x="4" y="116"/>
                </a:cxn>
                <a:cxn ang="0">
                  <a:pos x="0" y="99"/>
                </a:cxn>
                <a:cxn ang="0">
                  <a:pos x="1" y="9"/>
                </a:cxn>
                <a:cxn ang="0">
                  <a:pos x="50" y="0"/>
                </a:cxn>
              </a:cxnLst>
              <a:rect l="0" t="0" r="r" b="b"/>
              <a:pathLst>
                <a:path w="50" h="239">
                  <a:moveTo>
                    <a:pt x="50" y="0"/>
                  </a:moveTo>
                  <a:lnTo>
                    <a:pt x="44" y="101"/>
                  </a:lnTo>
                  <a:lnTo>
                    <a:pt x="41" y="115"/>
                  </a:lnTo>
                  <a:lnTo>
                    <a:pt x="32" y="210"/>
                  </a:lnTo>
                  <a:lnTo>
                    <a:pt x="38" y="238"/>
                  </a:lnTo>
                  <a:lnTo>
                    <a:pt x="8" y="239"/>
                  </a:lnTo>
                  <a:lnTo>
                    <a:pt x="4" y="149"/>
                  </a:lnTo>
                  <a:lnTo>
                    <a:pt x="4" y="116"/>
                  </a:lnTo>
                  <a:lnTo>
                    <a:pt x="0" y="99"/>
                  </a:lnTo>
                  <a:lnTo>
                    <a:pt x="1" y="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13"/>
            <p:cNvSpPr>
              <a:spLocks/>
            </p:cNvSpPr>
            <p:nvPr/>
          </p:nvSpPr>
          <p:spPr bwMode="auto">
            <a:xfrm>
              <a:off x="17645063" y="3846514"/>
              <a:ext cx="65088" cy="37941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8" y="101"/>
                </a:cxn>
                <a:cxn ang="0">
                  <a:pos x="34" y="115"/>
                </a:cxn>
                <a:cxn ang="0">
                  <a:pos x="28" y="210"/>
                </a:cxn>
                <a:cxn ang="0">
                  <a:pos x="32" y="238"/>
                </a:cxn>
                <a:cxn ang="0">
                  <a:pos x="7" y="239"/>
                </a:cxn>
                <a:cxn ang="0">
                  <a:pos x="5" y="149"/>
                </a:cxn>
                <a:cxn ang="0">
                  <a:pos x="4" y="116"/>
                </a:cxn>
                <a:cxn ang="0">
                  <a:pos x="0" y="99"/>
                </a:cxn>
                <a:cxn ang="0">
                  <a:pos x="1" y="9"/>
                </a:cxn>
                <a:cxn ang="0">
                  <a:pos x="41" y="0"/>
                </a:cxn>
              </a:cxnLst>
              <a:rect l="0" t="0" r="r" b="b"/>
              <a:pathLst>
                <a:path w="41" h="239">
                  <a:moveTo>
                    <a:pt x="41" y="0"/>
                  </a:moveTo>
                  <a:lnTo>
                    <a:pt x="38" y="101"/>
                  </a:lnTo>
                  <a:lnTo>
                    <a:pt x="34" y="115"/>
                  </a:lnTo>
                  <a:lnTo>
                    <a:pt x="28" y="210"/>
                  </a:lnTo>
                  <a:lnTo>
                    <a:pt x="32" y="238"/>
                  </a:lnTo>
                  <a:lnTo>
                    <a:pt x="7" y="239"/>
                  </a:lnTo>
                  <a:lnTo>
                    <a:pt x="5" y="149"/>
                  </a:lnTo>
                  <a:lnTo>
                    <a:pt x="4" y="116"/>
                  </a:lnTo>
                  <a:lnTo>
                    <a:pt x="0" y="99"/>
                  </a:lnTo>
                  <a:lnTo>
                    <a:pt x="1" y="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14"/>
            <p:cNvSpPr>
              <a:spLocks/>
            </p:cNvSpPr>
            <p:nvPr/>
          </p:nvSpPr>
          <p:spPr bwMode="auto">
            <a:xfrm>
              <a:off x="17246600" y="3846514"/>
              <a:ext cx="177800" cy="37941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112" y="38"/>
                </a:cxn>
                <a:cxn ang="0">
                  <a:pos x="107" y="46"/>
                </a:cxn>
                <a:cxn ang="0">
                  <a:pos x="99" y="57"/>
                </a:cxn>
                <a:cxn ang="0">
                  <a:pos x="76" y="80"/>
                </a:cxn>
                <a:cxn ang="0">
                  <a:pos x="64" y="91"/>
                </a:cxn>
                <a:cxn ang="0">
                  <a:pos x="52" y="101"/>
                </a:cxn>
                <a:cxn ang="0">
                  <a:pos x="42" y="109"/>
                </a:cxn>
                <a:cxn ang="0">
                  <a:pos x="33" y="119"/>
                </a:cxn>
                <a:cxn ang="0">
                  <a:pos x="32" y="125"/>
                </a:cxn>
                <a:cxn ang="0">
                  <a:pos x="32" y="215"/>
                </a:cxn>
                <a:cxn ang="0">
                  <a:pos x="38" y="219"/>
                </a:cxn>
                <a:cxn ang="0">
                  <a:pos x="41" y="227"/>
                </a:cxn>
                <a:cxn ang="0">
                  <a:pos x="42" y="234"/>
                </a:cxn>
                <a:cxn ang="0">
                  <a:pos x="44" y="239"/>
                </a:cxn>
                <a:cxn ang="0">
                  <a:pos x="15" y="239"/>
                </a:cxn>
                <a:cxn ang="0">
                  <a:pos x="7" y="218"/>
                </a:cxn>
                <a:cxn ang="0">
                  <a:pos x="0" y="115"/>
                </a:cxn>
                <a:cxn ang="0">
                  <a:pos x="6" y="51"/>
                </a:cxn>
                <a:cxn ang="0">
                  <a:pos x="39" y="0"/>
                </a:cxn>
              </a:cxnLst>
              <a:rect l="0" t="0" r="r" b="b"/>
              <a:pathLst>
                <a:path w="112" h="239">
                  <a:moveTo>
                    <a:pt x="39" y="0"/>
                  </a:moveTo>
                  <a:lnTo>
                    <a:pt x="112" y="38"/>
                  </a:lnTo>
                  <a:lnTo>
                    <a:pt x="107" y="46"/>
                  </a:lnTo>
                  <a:lnTo>
                    <a:pt x="99" y="57"/>
                  </a:lnTo>
                  <a:lnTo>
                    <a:pt x="76" y="80"/>
                  </a:lnTo>
                  <a:lnTo>
                    <a:pt x="64" y="91"/>
                  </a:lnTo>
                  <a:lnTo>
                    <a:pt x="52" y="101"/>
                  </a:lnTo>
                  <a:lnTo>
                    <a:pt x="42" y="109"/>
                  </a:lnTo>
                  <a:lnTo>
                    <a:pt x="33" y="119"/>
                  </a:lnTo>
                  <a:lnTo>
                    <a:pt x="32" y="125"/>
                  </a:lnTo>
                  <a:lnTo>
                    <a:pt x="32" y="215"/>
                  </a:lnTo>
                  <a:lnTo>
                    <a:pt x="38" y="219"/>
                  </a:lnTo>
                  <a:lnTo>
                    <a:pt x="41" y="227"/>
                  </a:lnTo>
                  <a:lnTo>
                    <a:pt x="42" y="234"/>
                  </a:lnTo>
                  <a:lnTo>
                    <a:pt x="44" y="239"/>
                  </a:lnTo>
                  <a:lnTo>
                    <a:pt x="15" y="239"/>
                  </a:lnTo>
                  <a:lnTo>
                    <a:pt x="7" y="218"/>
                  </a:lnTo>
                  <a:lnTo>
                    <a:pt x="0" y="115"/>
                  </a:lnTo>
                  <a:lnTo>
                    <a:pt x="6" y="5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17822863" y="3511551"/>
              <a:ext cx="50800" cy="698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8" y="5"/>
                </a:cxn>
                <a:cxn ang="0">
                  <a:pos x="25" y="11"/>
                </a:cxn>
                <a:cxn ang="0">
                  <a:pos x="30" y="17"/>
                </a:cxn>
                <a:cxn ang="0">
                  <a:pos x="31" y="24"/>
                </a:cxn>
                <a:cxn ang="0">
                  <a:pos x="32" y="29"/>
                </a:cxn>
                <a:cxn ang="0">
                  <a:pos x="31" y="34"/>
                </a:cxn>
                <a:cxn ang="0">
                  <a:pos x="31" y="41"/>
                </a:cxn>
                <a:cxn ang="0">
                  <a:pos x="30" y="42"/>
                </a:cxn>
                <a:cxn ang="0">
                  <a:pos x="27" y="44"/>
                </a:cxn>
                <a:cxn ang="0">
                  <a:pos x="21" y="44"/>
                </a:cxn>
                <a:cxn ang="0">
                  <a:pos x="17" y="42"/>
                </a:cxn>
                <a:cxn ang="0">
                  <a:pos x="8" y="36"/>
                </a:cxn>
                <a:cxn ang="0">
                  <a:pos x="3" y="28"/>
                </a:cxn>
                <a:cxn ang="0">
                  <a:pos x="1" y="18"/>
                </a:cxn>
                <a:cxn ang="0">
                  <a:pos x="0" y="9"/>
                </a:cxn>
                <a:cxn ang="0">
                  <a:pos x="2" y="1"/>
                </a:cxn>
                <a:cxn ang="0">
                  <a:pos x="6" y="0"/>
                </a:cxn>
              </a:cxnLst>
              <a:rect l="0" t="0" r="r" b="b"/>
              <a:pathLst>
                <a:path w="32" h="44">
                  <a:moveTo>
                    <a:pt x="6" y="0"/>
                  </a:moveTo>
                  <a:lnTo>
                    <a:pt x="18" y="5"/>
                  </a:lnTo>
                  <a:lnTo>
                    <a:pt x="25" y="11"/>
                  </a:lnTo>
                  <a:lnTo>
                    <a:pt x="30" y="17"/>
                  </a:lnTo>
                  <a:lnTo>
                    <a:pt x="31" y="24"/>
                  </a:lnTo>
                  <a:lnTo>
                    <a:pt x="32" y="29"/>
                  </a:lnTo>
                  <a:lnTo>
                    <a:pt x="31" y="34"/>
                  </a:lnTo>
                  <a:lnTo>
                    <a:pt x="31" y="41"/>
                  </a:lnTo>
                  <a:lnTo>
                    <a:pt x="30" y="42"/>
                  </a:lnTo>
                  <a:lnTo>
                    <a:pt x="27" y="44"/>
                  </a:lnTo>
                  <a:lnTo>
                    <a:pt x="21" y="44"/>
                  </a:lnTo>
                  <a:lnTo>
                    <a:pt x="17" y="42"/>
                  </a:lnTo>
                  <a:lnTo>
                    <a:pt x="8" y="36"/>
                  </a:lnTo>
                  <a:lnTo>
                    <a:pt x="3" y="28"/>
                  </a:lnTo>
                  <a:lnTo>
                    <a:pt x="1" y="18"/>
                  </a:lnTo>
                  <a:lnTo>
                    <a:pt x="0" y="9"/>
                  </a:lnTo>
                  <a:lnTo>
                    <a:pt x="2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16"/>
            <p:cNvSpPr>
              <a:spLocks/>
            </p:cNvSpPr>
            <p:nvPr/>
          </p:nvSpPr>
          <p:spPr bwMode="auto">
            <a:xfrm>
              <a:off x="17789525" y="3538539"/>
              <a:ext cx="269875" cy="23495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3" y="0"/>
                </a:cxn>
                <a:cxn ang="0">
                  <a:pos x="67" y="1"/>
                </a:cxn>
                <a:cxn ang="0">
                  <a:pos x="80" y="5"/>
                </a:cxn>
                <a:cxn ang="0">
                  <a:pos x="120" y="36"/>
                </a:cxn>
                <a:cxn ang="0">
                  <a:pos x="122" y="38"/>
                </a:cxn>
                <a:cxn ang="0">
                  <a:pos x="130" y="42"/>
                </a:cxn>
                <a:cxn ang="0">
                  <a:pos x="138" y="47"/>
                </a:cxn>
                <a:cxn ang="0">
                  <a:pos x="149" y="53"/>
                </a:cxn>
                <a:cxn ang="0">
                  <a:pos x="159" y="58"/>
                </a:cxn>
                <a:cxn ang="0">
                  <a:pos x="167" y="62"/>
                </a:cxn>
                <a:cxn ang="0">
                  <a:pos x="170" y="65"/>
                </a:cxn>
                <a:cxn ang="0">
                  <a:pos x="170" y="72"/>
                </a:cxn>
                <a:cxn ang="0">
                  <a:pos x="166" y="80"/>
                </a:cxn>
                <a:cxn ang="0">
                  <a:pos x="161" y="89"/>
                </a:cxn>
                <a:cxn ang="0">
                  <a:pos x="158" y="92"/>
                </a:cxn>
                <a:cxn ang="0">
                  <a:pos x="151" y="95"/>
                </a:cxn>
                <a:cxn ang="0">
                  <a:pos x="143" y="96"/>
                </a:cxn>
                <a:cxn ang="0">
                  <a:pos x="131" y="101"/>
                </a:cxn>
                <a:cxn ang="0">
                  <a:pos x="115" y="108"/>
                </a:cxn>
                <a:cxn ang="0">
                  <a:pos x="108" y="110"/>
                </a:cxn>
                <a:cxn ang="0">
                  <a:pos x="86" y="115"/>
                </a:cxn>
                <a:cxn ang="0">
                  <a:pos x="78" y="116"/>
                </a:cxn>
                <a:cxn ang="0">
                  <a:pos x="74" y="118"/>
                </a:cxn>
                <a:cxn ang="0">
                  <a:pos x="70" y="120"/>
                </a:cxn>
                <a:cxn ang="0">
                  <a:pos x="58" y="132"/>
                </a:cxn>
                <a:cxn ang="0">
                  <a:pos x="52" y="139"/>
                </a:cxn>
                <a:cxn ang="0">
                  <a:pos x="47" y="148"/>
                </a:cxn>
                <a:cxn ang="0">
                  <a:pos x="0" y="30"/>
                </a:cxn>
                <a:cxn ang="0">
                  <a:pos x="6" y="25"/>
                </a:cxn>
                <a:cxn ang="0">
                  <a:pos x="14" y="19"/>
                </a:cxn>
                <a:cxn ang="0">
                  <a:pos x="24" y="12"/>
                </a:cxn>
                <a:cxn ang="0">
                  <a:pos x="33" y="6"/>
                </a:cxn>
                <a:cxn ang="0">
                  <a:pos x="40" y="1"/>
                </a:cxn>
                <a:cxn ang="0">
                  <a:pos x="44" y="0"/>
                </a:cxn>
              </a:cxnLst>
              <a:rect l="0" t="0" r="r" b="b"/>
              <a:pathLst>
                <a:path w="170" h="148">
                  <a:moveTo>
                    <a:pt x="44" y="0"/>
                  </a:moveTo>
                  <a:lnTo>
                    <a:pt x="53" y="0"/>
                  </a:lnTo>
                  <a:lnTo>
                    <a:pt x="67" y="1"/>
                  </a:lnTo>
                  <a:lnTo>
                    <a:pt x="80" y="5"/>
                  </a:lnTo>
                  <a:lnTo>
                    <a:pt x="120" y="36"/>
                  </a:lnTo>
                  <a:lnTo>
                    <a:pt x="122" y="38"/>
                  </a:lnTo>
                  <a:lnTo>
                    <a:pt x="130" y="42"/>
                  </a:lnTo>
                  <a:lnTo>
                    <a:pt x="138" y="47"/>
                  </a:lnTo>
                  <a:lnTo>
                    <a:pt x="149" y="53"/>
                  </a:lnTo>
                  <a:lnTo>
                    <a:pt x="159" y="58"/>
                  </a:lnTo>
                  <a:lnTo>
                    <a:pt x="167" y="62"/>
                  </a:lnTo>
                  <a:lnTo>
                    <a:pt x="170" y="65"/>
                  </a:lnTo>
                  <a:lnTo>
                    <a:pt x="170" y="72"/>
                  </a:lnTo>
                  <a:lnTo>
                    <a:pt x="166" y="80"/>
                  </a:lnTo>
                  <a:lnTo>
                    <a:pt x="161" y="89"/>
                  </a:lnTo>
                  <a:lnTo>
                    <a:pt x="158" y="92"/>
                  </a:lnTo>
                  <a:lnTo>
                    <a:pt x="151" y="95"/>
                  </a:lnTo>
                  <a:lnTo>
                    <a:pt x="143" y="96"/>
                  </a:lnTo>
                  <a:lnTo>
                    <a:pt x="131" y="101"/>
                  </a:lnTo>
                  <a:lnTo>
                    <a:pt x="115" y="108"/>
                  </a:lnTo>
                  <a:lnTo>
                    <a:pt x="108" y="110"/>
                  </a:lnTo>
                  <a:lnTo>
                    <a:pt x="86" y="115"/>
                  </a:lnTo>
                  <a:lnTo>
                    <a:pt x="78" y="116"/>
                  </a:lnTo>
                  <a:lnTo>
                    <a:pt x="74" y="118"/>
                  </a:lnTo>
                  <a:lnTo>
                    <a:pt x="70" y="120"/>
                  </a:lnTo>
                  <a:lnTo>
                    <a:pt x="58" y="132"/>
                  </a:lnTo>
                  <a:lnTo>
                    <a:pt x="52" y="139"/>
                  </a:lnTo>
                  <a:lnTo>
                    <a:pt x="47" y="148"/>
                  </a:lnTo>
                  <a:lnTo>
                    <a:pt x="0" y="30"/>
                  </a:lnTo>
                  <a:lnTo>
                    <a:pt x="6" y="25"/>
                  </a:lnTo>
                  <a:lnTo>
                    <a:pt x="14" y="19"/>
                  </a:lnTo>
                  <a:lnTo>
                    <a:pt x="24" y="12"/>
                  </a:lnTo>
                  <a:lnTo>
                    <a:pt x="33" y="6"/>
                  </a:lnTo>
                  <a:lnTo>
                    <a:pt x="40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17"/>
            <p:cNvSpPr>
              <a:spLocks/>
            </p:cNvSpPr>
            <p:nvPr/>
          </p:nvSpPr>
          <p:spPr bwMode="auto">
            <a:xfrm>
              <a:off x="18034000" y="3641726"/>
              <a:ext cx="15875" cy="127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0" y="3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6" y="8"/>
                </a:cxn>
                <a:cxn ang="0">
                  <a:pos x="5" y="8"/>
                </a:cxn>
                <a:cxn ang="0">
                  <a:pos x="2" y="7"/>
                </a:cxn>
                <a:cxn ang="0">
                  <a:pos x="1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4" y="2"/>
                </a:cxn>
                <a:cxn ang="0">
                  <a:pos x="5" y="0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lnTo>
                    <a:pt x="10" y="0"/>
                  </a:lnTo>
                  <a:lnTo>
                    <a:pt x="10" y="3"/>
                  </a:lnTo>
                  <a:lnTo>
                    <a:pt x="7" y="5"/>
                  </a:lnTo>
                  <a:lnTo>
                    <a:pt x="7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18"/>
            <p:cNvSpPr>
              <a:spLocks/>
            </p:cNvSpPr>
            <p:nvPr/>
          </p:nvSpPr>
          <p:spPr bwMode="auto">
            <a:xfrm>
              <a:off x="17895888" y="3595689"/>
              <a:ext cx="57150" cy="3016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7" y="0"/>
                </a:cxn>
                <a:cxn ang="0">
                  <a:pos x="32" y="4"/>
                </a:cxn>
                <a:cxn ang="0">
                  <a:pos x="34" y="6"/>
                </a:cxn>
                <a:cxn ang="0">
                  <a:pos x="35" y="10"/>
                </a:cxn>
                <a:cxn ang="0">
                  <a:pos x="36" y="13"/>
                </a:cxn>
                <a:cxn ang="0">
                  <a:pos x="36" y="14"/>
                </a:cxn>
                <a:cxn ang="0">
                  <a:pos x="35" y="15"/>
                </a:cxn>
                <a:cxn ang="0">
                  <a:pos x="32" y="15"/>
                </a:cxn>
                <a:cxn ang="0">
                  <a:pos x="30" y="16"/>
                </a:cxn>
                <a:cxn ang="0">
                  <a:pos x="26" y="17"/>
                </a:cxn>
                <a:cxn ang="0">
                  <a:pos x="24" y="17"/>
                </a:cxn>
                <a:cxn ang="0">
                  <a:pos x="23" y="19"/>
                </a:cxn>
                <a:cxn ang="0">
                  <a:pos x="19" y="19"/>
                </a:cxn>
                <a:cxn ang="0">
                  <a:pos x="12" y="17"/>
                </a:cxn>
                <a:cxn ang="0">
                  <a:pos x="3" y="16"/>
                </a:cxn>
                <a:cxn ang="0">
                  <a:pos x="1" y="16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4" y="9"/>
                </a:cxn>
                <a:cxn ang="0">
                  <a:pos x="8" y="6"/>
                </a:cxn>
                <a:cxn ang="0">
                  <a:pos x="15" y="3"/>
                </a:cxn>
                <a:cxn ang="0">
                  <a:pos x="21" y="0"/>
                </a:cxn>
              </a:cxnLst>
              <a:rect l="0" t="0" r="r" b="b"/>
              <a:pathLst>
                <a:path w="36" h="19">
                  <a:moveTo>
                    <a:pt x="21" y="0"/>
                  </a:moveTo>
                  <a:lnTo>
                    <a:pt x="27" y="0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5" y="10"/>
                  </a:lnTo>
                  <a:lnTo>
                    <a:pt x="36" y="13"/>
                  </a:lnTo>
                  <a:lnTo>
                    <a:pt x="36" y="14"/>
                  </a:lnTo>
                  <a:lnTo>
                    <a:pt x="35" y="15"/>
                  </a:lnTo>
                  <a:lnTo>
                    <a:pt x="32" y="15"/>
                  </a:lnTo>
                  <a:lnTo>
                    <a:pt x="30" y="16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2" y="17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4" y="9"/>
                  </a:lnTo>
                  <a:lnTo>
                    <a:pt x="8" y="6"/>
                  </a:lnTo>
                  <a:lnTo>
                    <a:pt x="15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19"/>
            <p:cNvSpPr>
              <a:spLocks/>
            </p:cNvSpPr>
            <p:nvPr/>
          </p:nvSpPr>
          <p:spPr bwMode="auto">
            <a:xfrm>
              <a:off x="17833975" y="3527426"/>
              <a:ext cx="34925" cy="412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6" y="0"/>
                </a:cxn>
                <a:cxn ang="0">
                  <a:pos x="11" y="2"/>
                </a:cxn>
                <a:cxn ang="0">
                  <a:pos x="13" y="5"/>
                </a:cxn>
                <a:cxn ang="0">
                  <a:pos x="16" y="8"/>
                </a:cxn>
                <a:cxn ang="0">
                  <a:pos x="18" y="11"/>
                </a:cxn>
                <a:cxn ang="0">
                  <a:pos x="19" y="14"/>
                </a:cxn>
                <a:cxn ang="0">
                  <a:pos x="20" y="17"/>
                </a:cxn>
                <a:cxn ang="0">
                  <a:pos x="22" y="18"/>
                </a:cxn>
                <a:cxn ang="0">
                  <a:pos x="22" y="19"/>
                </a:cxn>
                <a:cxn ang="0">
                  <a:pos x="14" y="26"/>
                </a:cxn>
                <a:cxn ang="0">
                  <a:pos x="10" y="26"/>
                </a:cxn>
                <a:cxn ang="0">
                  <a:pos x="8" y="25"/>
                </a:cxn>
                <a:cxn ang="0">
                  <a:pos x="6" y="20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22" h="26">
                  <a:moveTo>
                    <a:pt x="2" y="0"/>
                  </a:moveTo>
                  <a:lnTo>
                    <a:pt x="6" y="0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6" y="8"/>
                  </a:lnTo>
                  <a:lnTo>
                    <a:pt x="18" y="11"/>
                  </a:lnTo>
                  <a:lnTo>
                    <a:pt x="19" y="14"/>
                  </a:lnTo>
                  <a:lnTo>
                    <a:pt x="20" y="17"/>
                  </a:lnTo>
                  <a:lnTo>
                    <a:pt x="22" y="18"/>
                  </a:lnTo>
                  <a:lnTo>
                    <a:pt x="22" y="19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6" y="20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20"/>
            <p:cNvSpPr>
              <a:spLocks/>
            </p:cNvSpPr>
            <p:nvPr/>
          </p:nvSpPr>
          <p:spPr bwMode="auto">
            <a:xfrm>
              <a:off x="17826038" y="3671889"/>
              <a:ext cx="84138" cy="682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13" y="8"/>
                </a:cxn>
                <a:cxn ang="0">
                  <a:pos x="24" y="14"/>
                </a:cxn>
                <a:cxn ang="0">
                  <a:pos x="34" y="19"/>
                </a:cxn>
                <a:cxn ang="0">
                  <a:pos x="42" y="24"/>
                </a:cxn>
                <a:cxn ang="0">
                  <a:pos x="48" y="26"/>
                </a:cxn>
                <a:cxn ang="0">
                  <a:pos x="53" y="31"/>
                </a:cxn>
                <a:cxn ang="0">
                  <a:pos x="53" y="32"/>
                </a:cxn>
                <a:cxn ang="0">
                  <a:pos x="40" y="43"/>
                </a:cxn>
                <a:cxn ang="0">
                  <a:pos x="36" y="41"/>
                </a:cxn>
                <a:cxn ang="0">
                  <a:pos x="24" y="29"/>
                </a:cxn>
                <a:cxn ang="0">
                  <a:pos x="10" y="12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53" h="43">
                  <a:moveTo>
                    <a:pt x="0" y="0"/>
                  </a:moveTo>
                  <a:lnTo>
                    <a:pt x="5" y="3"/>
                  </a:lnTo>
                  <a:lnTo>
                    <a:pt x="13" y="8"/>
                  </a:lnTo>
                  <a:lnTo>
                    <a:pt x="24" y="14"/>
                  </a:lnTo>
                  <a:lnTo>
                    <a:pt x="34" y="19"/>
                  </a:lnTo>
                  <a:lnTo>
                    <a:pt x="42" y="24"/>
                  </a:lnTo>
                  <a:lnTo>
                    <a:pt x="48" y="26"/>
                  </a:lnTo>
                  <a:lnTo>
                    <a:pt x="53" y="31"/>
                  </a:lnTo>
                  <a:lnTo>
                    <a:pt x="53" y="32"/>
                  </a:lnTo>
                  <a:lnTo>
                    <a:pt x="40" y="43"/>
                  </a:lnTo>
                  <a:lnTo>
                    <a:pt x="36" y="41"/>
                  </a:lnTo>
                  <a:lnTo>
                    <a:pt x="24" y="29"/>
                  </a:lnTo>
                  <a:lnTo>
                    <a:pt x="10" y="12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21"/>
            <p:cNvSpPr>
              <a:spLocks/>
            </p:cNvSpPr>
            <p:nvPr/>
          </p:nvSpPr>
          <p:spPr bwMode="auto">
            <a:xfrm>
              <a:off x="17716500" y="4179889"/>
              <a:ext cx="49213" cy="4603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1" y="28"/>
                </a:cxn>
                <a:cxn ang="0">
                  <a:pos x="1" y="29"/>
                </a:cxn>
                <a:cxn ang="0">
                  <a:pos x="0" y="3"/>
                </a:cxn>
                <a:cxn ang="0">
                  <a:pos x="25" y="0"/>
                </a:cxn>
              </a:cxnLst>
              <a:rect l="0" t="0" r="r" b="b"/>
              <a:pathLst>
                <a:path w="31" h="29">
                  <a:moveTo>
                    <a:pt x="25" y="0"/>
                  </a:moveTo>
                  <a:lnTo>
                    <a:pt x="31" y="28"/>
                  </a:lnTo>
                  <a:lnTo>
                    <a:pt x="1" y="29"/>
                  </a:lnTo>
                  <a:lnTo>
                    <a:pt x="0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22"/>
            <p:cNvSpPr>
              <a:spLocks/>
            </p:cNvSpPr>
            <p:nvPr/>
          </p:nvSpPr>
          <p:spPr bwMode="auto">
            <a:xfrm>
              <a:off x="17125950" y="3586164"/>
              <a:ext cx="738188" cy="374650"/>
            </a:xfrm>
            <a:custGeom>
              <a:avLst/>
              <a:gdLst/>
              <a:ahLst/>
              <a:cxnLst>
                <a:cxn ang="0">
                  <a:pos x="465" y="118"/>
                </a:cxn>
                <a:cxn ang="0">
                  <a:pos x="447" y="171"/>
                </a:cxn>
                <a:cxn ang="0">
                  <a:pos x="435" y="209"/>
                </a:cxn>
                <a:cxn ang="0">
                  <a:pos x="428" y="228"/>
                </a:cxn>
                <a:cxn ang="0">
                  <a:pos x="418" y="231"/>
                </a:cxn>
                <a:cxn ang="0">
                  <a:pos x="400" y="234"/>
                </a:cxn>
                <a:cxn ang="0">
                  <a:pos x="390" y="236"/>
                </a:cxn>
                <a:cxn ang="0">
                  <a:pos x="357" y="220"/>
                </a:cxn>
                <a:cxn ang="0">
                  <a:pos x="325" y="219"/>
                </a:cxn>
                <a:cxn ang="0">
                  <a:pos x="258" y="216"/>
                </a:cxn>
                <a:cxn ang="0">
                  <a:pos x="218" y="215"/>
                </a:cxn>
                <a:cxn ang="0">
                  <a:pos x="198" y="214"/>
                </a:cxn>
                <a:cxn ang="0">
                  <a:pos x="184" y="209"/>
                </a:cxn>
                <a:cxn ang="0">
                  <a:pos x="143" y="194"/>
                </a:cxn>
                <a:cxn ang="0">
                  <a:pos x="118" y="187"/>
                </a:cxn>
                <a:cxn ang="0">
                  <a:pos x="110" y="188"/>
                </a:cxn>
                <a:cxn ang="0">
                  <a:pos x="94" y="210"/>
                </a:cxn>
                <a:cxn ang="0">
                  <a:pos x="80" y="227"/>
                </a:cxn>
                <a:cxn ang="0">
                  <a:pos x="29" y="210"/>
                </a:cxn>
                <a:cxn ang="0">
                  <a:pos x="18" y="179"/>
                </a:cxn>
                <a:cxn ang="0">
                  <a:pos x="4" y="135"/>
                </a:cxn>
                <a:cxn ang="0">
                  <a:pos x="0" y="112"/>
                </a:cxn>
                <a:cxn ang="0">
                  <a:pos x="3" y="92"/>
                </a:cxn>
                <a:cxn ang="0">
                  <a:pos x="17" y="57"/>
                </a:cxn>
                <a:cxn ang="0">
                  <a:pos x="23" y="45"/>
                </a:cxn>
                <a:cxn ang="0">
                  <a:pos x="40" y="40"/>
                </a:cxn>
                <a:cxn ang="0">
                  <a:pos x="69" y="39"/>
                </a:cxn>
                <a:cxn ang="0">
                  <a:pos x="141" y="40"/>
                </a:cxn>
                <a:cxn ang="0">
                  <a:pos x="226" y="39"/>
                </a:cxn>
                <a:cxn ang="0">
                  <a:pos x="269" y="33"/>
                </a:cxn>
                <a:cxn ang="0">
                  <a:pos x="297" y="26"/>
                </a:cxn>
                <a:cxn ang="0">
                  <a:pos x="322" y="19"/>
                </a:cxn>
                <a:cxn ang="0">
                  <a:pos x="345" y="21"/>
                </a:cxn>
                <a:cxn ang="0">
                  <a:pos x="369" y="22"/>
                </a:cxn>
                <a:cxn ang="0">
                  <a:pos x="384" y="19"/>
                </a:cxn>
                <a:cxn ang="0">
                  <a:pos x="402" y="10"/>
                </a:cxn>
                <a:cxn ang="0">
                  <a:pos x="418" y="0"/>
                </a:cxn>
              </a:cxnLst>
              <a:rect l="0" t="0" r="r" b="b"/>
              <a:pathLst>
                <a:path w="465" h="236">
                  <a:moveTo>
                    <a:pt x="418" y="0"/>
                  </a:moveTo>
                  <a:lnTo>
                    <a:pt x="465" y="118"/>
                  </a:lnTo>
                  <a:lnTo>
                    <a:pt x="454" y="151"/>
                  </a:lnTo>
                  <a:lnTo>
                    <a:pt x="447" y="171"/>
                  </a:lnTo>
                  <a:lnTo>
                    <a:pt x="441" y="192"/>
                  </a:lnTo>
                  <a:lnTo>
                    <a:pt x="435" y="209"/>
                  </a:lnTo>
                  <a:lnTo>
                    <a:pt x="431" y="222"/>
                  </a:lnTo>
                  <a:lnTo>
                    <a:pt x="428" y="228"/>
                  </a:lnTo>
                  <a:lnTo>
                    <a:pt x="424" y="229"/>
                  </a:lnTo>
                  <a:lnTo>
                    <a:pt x="418" y="231"/>
                  </a:lnTo>
                  <a:lnTo>
                    <a:pt x="408" y="232"/>
                  </a:lnTo>
                  <a:lnTo>
                    <a:pt x="400" y="234"/>
                  </a:lnTo>
                  <a:lnTo>
                    <a:pt x="392" y="236"/>
                  </a:lnTo>
                  <a:lnTo>
                    <a:pt x="390" y="236"/>
                  </a:lnTo>
                  <a:lnTo>
                    <a:pt x="365" y="193"/>
                  </a:lnTo>
                  <a:lnTo>
                    <a:pt x="357" y="220"/>
                  </a:lnTo>
                  <a:lnTo>
                    <a:pt x="342" y="220"/>
                  </a:lnTo>
                  <a:lnTo>
                    <a:pt x="325" y="219"/>
                  </a:lnTo>
                  <a:lnTo>
                    <a:pt x="304" y="219"/>
                  </a:lnTo>
                  <a:lnTo>
                    <a:pt x="258" y="216"/>
                  </a:lnTo>
                  <a:lnTo>
                    <a:pt x="236" y="216"/>
                  </a:lnTo>
                  <a:lnTo>
                    <a:pt x="218" y="215"/>
                  </a:lnTo>
                  <a:lnTo>
                    <a:pt x="205" y="214"/>
                  </a:lnTo>
                  <a:lnTo>
                    <a:pt x="198" y="214"/>
                  </a:lnTo>
                  <a:lnTo>
                    <a:pt x="194" y="211"/>
                  </a:lnTo>
                  <a:lnTo>
                    <a:pt x="184" y="209"/>
                  </a:lnTo>
                  <a:lnTo>
                    <a:pt x="157" y="199"/>
                  </a:lnTo>
                  <a:lnTo>
                    <a:pt x="143" y="194"/>
                  </a:lnTo>
                  <a:lnTo>
                    <a:pt x="129" y="189"/>
                  </a:lnTo>
                  <a:lnTo>
                    <a:pt x="118" y="187"/>
                  </a:lnTo>
                  <a:lnTo>
                    <a:pt x="112" y="186"/>
                  </a:lnTo>
                  <a:lnTo>
                    <a:pt x="110" y="188"/>
                  </a:lnTo>
                  <a:lnTo>
                    <a:pt x="106" y="193"/>
                  </a:lnTo>
                  <a:lnTo>
                    <a:pt x="94" y="210"/>
                  </a:lnTo>
                  <a:lnTo>
                    <a:pt x="87" y="220"/>
                  </a:lnTo>
                  <a:lnTo>
                    <a:pt x="80" y="227"/>
                  </a:lnTo>
                  <a:lnTo>
                    <a:pt x="30" y="213"/>
                  </a:lnTo>
                  <a:lnTo>
                    <a:pt x="29" y="210"/>
                  </a:lnTo>
                  <a:lnTo>
                    <a:pt x="23" y="192"/>
                  </a:lnTo>
                  <a:lnTo>
                    <a:pt x="18" y="179"/>
                  </a:lnTo>
                  <a:lnTo>
                    <a:pt x="8" y="149"/>
                  </a:lnTo>
                  <a:lnTo>
                    <a:pt x="4" y="135"/>
                  </a:lnTo>
                  <a:lnTo>
                    <a:pt x="1" y="122"/>
                  </a:lnTo>
                  <a:lnTo>
                    <a:pt x="0" y="112"/>
                  </a:lnTo>
                  <a:lnTo>
                    <a:pt x="1" y="103"/>
                  </a:lnTo>
                  <a:lnTo>
                    <a:pt x="3" y="92"/>
                  </a:lnTo>
                  <a:lnTo>
                    <a:pt x="13" y="68"/>
                  </a:lnTo>
                  <a:lnTo>
                    <a:pt x="17" y="57"/>
                  </a:lnTo>
                  <a:lnTo>
                    <a:pt x="20" y="49"/>
                  </a:lnTo>
                  <a:lnTo>
                    <a:pt x="23" y="45"/>
                  </a:lnTo>
                  <a:lnTo>
                    <a:pt x="29" y="43"/>
                  </a:lnTo>
                  <a:lnTo>
                    <a:pt x="40" y="40"/>
                  </a:lnTo>
                  <a:lnTo>
                    <a:pt x="54" y="40"/>
                  </a:lnTo>
                  <a:lnTo>
                    <a:pt x="69" y="39"/>
                  </a:lnTo>
                  <a:lnTo>
                    <a:pt x="122" y="39"/>
                  </a:lnTo>
                  <a:lnTo>
                    <a:pt x="141" y="40"/>
                  </a:lnTo>
                  <a:lnTo>
                    <a:pt x="197" y="40"/>
                  </a:lnTo>
                  <a:lnTo>
                    <a:pt x="226" y="39"/>
                  </a:lnTo>
                  <a:lnTo>
                    <a:pt x="249" y="37"/>
                  </a:lnTo>
                  <a:lnTo>
                    <a:pt x="269" y="33"/>
                  </a:lnTo>
                  <a:lnTo>
                    <a:pt x="285" y="29"/>
                  </a:lnTo>
                  <a:lnTo>
                    <a:pt x="297" y="26"/>
                  </a:lnTo>
                  <a:lnTo>
                    <a:pt x="315" y="20"/>
                  </a:lnTo>
                  <a:lnTo>
                    <a:pt x="322" y="19"/>
                  </a:lnTo>
                  <a:lnTo>
                    <a:pt x="333" y="20"/>
                  </a:lnTo>
                  <a:lnTo>
                    <a:pt x="345" y="21"/>
                  </a:lnTo>
                  <a:lnTo>
                    <a:pt x="359" y="22"/>
                  </a:lnTo>
                  <a:lnTo>
                    <a:pt x="369" y="22"/>
                  </a:lnTo>
                  <a:lnTo>
                    <a:pt x="379" y="21"/>
                  </a:lnTo>
                  <a:lnTo>
                    <a:pt x="384" y="19"/>
                  </a:lnTo>
                  <a:lnTo>
                    <a:pt x="392" y="15"/>
                  </a:lnTo>
                  <a:lnTo>
                    <a:pt x="402" y="10"/>
                  </a:lnTo>
                  <a:lnTo>
                    <a:pt x="411" y="5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23"/>
            <p:cNvSpPr>
              <a:spLocks/>
            </p:cNvSpPr>
            <p:nvPr/>
          </p:nvSpPr>
          <p:spPr bwMode="auto">
            <a:xfrm>
              <a:off x="17780000" y="3906839"/>
              <a:ext cx="19050" cy="47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7"/>
                </a:cxn>
                <a:cxn ang="0">
                  <a:pos x="0" y="30"/>
                </a:cxn>
                <a:cxn ang="0">
                  <a:pos x="0" y="0"/>
                </a:cxn>
              </a:cxnLst>
              <a:rect l="0" t="0" r="r" b="b"/>
              <a:pathLst>
                <a:path w="12" h="30">
                  <a:moveTo>
                    <a:pt x="0" y="0"/>
                  </a:moveTo>
                  <a:lnTo>
                    <a:pt x="12" y="27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24"/>
            <p:cNvSpPr>
              <a:spLocks/>
            </p:cNvSpPr>
            <p:nvPr/>
          </p:nvSpPr>
          <p:spPr bwMode="auto">
            <a:xfrm>
              <a:off x="17149763" y="3856039"/>
              <a:ext cx="166688" cy="369888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105" y="5"/>
                </a:cxn>
                <a:cxn ang="0">
                  <a:pos x="100" y="15"/>
                </a:cxn>
                <a:cxn ang="0">
                  <a:pos x="93" y="27"/>
                </a:cxn>
                <a:cxn ang="0">
                  <a:pos x="83" y="41"/>
                </a:cxn>
                <a:cxn ang="0">
                  <a:pos x="72" y="56"/>
                </a:cxn>
                <a:cxn ang="0">
                  <a:pos x="60" y="72"/>
                </a:cxn>
                <a:cxn ang="0">
                  <a:pos x="49" y="85"/>
                </a:cxn>
                <a:cxn ang="0">
                  <a:pos x="40" y="96"/>
                </a:cxn>
                <a:cxn ang="0">
                  <a:pos x="33" y="104"/>
                </a:cxn>
                <a:cxn ang="0">
                  <a:pos x="31" y="109"/>
                </a:cxn>
                <a:cxn ang="0">
                  <a:pos x="29" y="115"/>
                </a:cxn>
                <a:cxn ang="0">
                  <a:pos x="29" y="209"/>
                </a:cxn>
                <a:cxn ang="0">
                  <a:pos x="36" y="213"/>
                </a:cxn>
                <a:cxn ang="0">
                  <a:pos x="40" y="221"/>
                </a:cxn>
                <a:cxn ang="0">
                  <a:pos x="42" y="228"/>
                </a:cxn>
                <a:cxn ang="0">
                  <a:pos x="43" y="233"/>
                </a:cxn>
                <a:cxn ang="0">
                  <a:pos x="14" y="233"/>
                </a:cxn>
                <a:cxn ang="0">
                  <a:pos x="5" y="212"/>
                </a:cxn>
                <a:cxn ang="0">
                  <a:pos x="0" y="104"/>
                </a:cxn>
                <a:cxn ang="0">
                  <a:pos x="15" y="43"/>
                </a:cxn>
                <a:cxn ang="0">
                  <a:pos x="89" y="0"/>
                </a:cxn>
              </a:cxnLst>
              <a:rect l="0" t="0" r="r" b="b"/>
              <a:pathLst>
                <a:path w="105" h="233">
                  <a:moveTo>
                    <a:pt x="89" y="0"/>
                  </a:moveTo>
                  <a:lnTo>
                    <a:pt x="105" y="5"/>
                  </a:lnTo>
                  <a:lnTo>
                    <a:pt x="100" y="15"/>
                  </a:lnTo>
                  <a:lnTo>
                    <a:pt x="93" y="27"/>
                  </a:lnTo>
                  <a:lnTo>
                    <a:pt x="83" y="41"/>
                  </a:lnTo>
                  <a:lnTo>
                    <a:pt x="72" y="56"/>
                  </a:lnTo>
                  <a:lnTo>
                    <a:pt x="60" y="72"/>
                  </a:lnTo>
                  <a:lnTo>
                    <a:pt x="49" y="85"/>
                  </a:lnTo>
                  <a:lnTo>
                    <a:pt x="40" y="96"/>
                  </a:lnTo>
                  <a:lnTo>
                    <a:pt x="33" y="104"/>
                  </a:lnTo>
                  <a:lnTo>
                    <a:pt x="31" y="109"/>
                  </a:lnTo>
                  <a:lnTo>
                    <a:pt x="29" y="115"/>
                  </a:lnTo>
                  <a:lnTo>
                    <a:pt x="29" y="209"/>
                  </a:lnTo>
                  <a:lnTo>
                    <a:pt x="36" y="213"/>
                  </a:lnTo>
                  <a:lnTo>
                    <a:pt x="40" y="221"/>
                  </a:lnTo>
                  <a:lnTo>
                    <a:pt x="42" y="228"/>
                  </a:lnTo>
                  <a:lnTo>
                    <a:pt x="43" y="233"/>
                  </a:lnTo>
                  <a:lnTo>
                    <a:pt x="14" y="233"/>
                  </a:lnTo>
                  <a:lnTo>
                    <a:pt x="5" y="212"/>
                  </a:lnTo>
                  <a:lnTo>
                    <a:pt x="0" y="104"/>
                  </a:lnTo>
                  <a:lnTo>
                    <a:pt x="15" y="4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25"/>
            <p:cNvSpPr>
              <a:spLocks/>
            </p:cNvSpPr>
            <p:nvPr/>
          </p:nvSpPr>
          <p:spPr bwMode="auto">
            <a:xfrm>
              <a:off x="17311688" y="3884614"/>
              <a:ext cx="376238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1"/>
                </a:cxn>
                <a:cxn ang="0">
                  <a:pos x="18" y="5"/>
                </a:cxn>
                <a:cxn ang="0">
                  <a:pos x="32" y="9"/>
                </a:cxn>
                <a:cxn ang="0">
                  <a:pos x="61" y="18"/>
                </a:cxn>
                <a:cxn ang="0">
                  <a:pos x="68" y="20"/>
                </a:cxn>
                <a:cxn ang="0">
                  <a:pos x="81" y="21"/>
                </a:cxn>
                <a:cxn ang="0">
                  <a:pos x="100" y="23"/>
                </a:cxn>
                <a:cxn ang="0">
                  <a:pos x="120" y="25"/>
                </a:cxn>
                <a:cxn ang="0">
                  <a:pos x="143" y="26"/>
                </a:cxn>
                <a:cxn ang="0">
                  <a:pos x="168" y="28"/>
                </a:cxn>
                <a:cxn ang="0">
                  <a:pos x="189" y="29"/>
                </a:cxn>
                <a:cxn ang="0">
                  <a:pos x="210" y="31"/>
                </a:cxn>
                <a:cxn ang="0">
                  <a:pos x="226" y="31"/>
                </a:cxn>
                <a:cxn ang="0">
                  <a:pos x="237" y="32"/>
                </a:cxn>
                <a:cxn ang="0">
                  <a:pos x="226" y="33"/>
                </a:cxn>
                <a:cxn ang="0">
                  <a:pos x="209" y="34"/>
                </a:cxn>
                <a:cxn ang="0">
                  <a:pos x="188" y="35"/>
                </a:cxn>
                <a:cxn ang="0">
                  <a:pos x="165" y="37"/>
                </a:cxn>
                <a:cxn ang="0">
                  <a:pos x="142" y="37"/>
                </a:cxn>
                <a:cxn ang="0">
                  <a:pos x="119" y="38"/>
                </a:cxn>
                <a:cxn ang="0">
                  <a:pos x="81" y="38"/>
                </a:cxn>
                <a:cxn ang="0">
                  <a:pos x="71" y="37"/>
                </a:cxn>
                <a:cxn ang="0">
                  <a:pos x="62" y="34"/>
                </a:cxn>
                <a:cxn ang="0">
                  <a:pos x="50" y="29"/>
                </a:cxn>
                <a:cxn ang="0">
                  <a:pos x="39" y="23"/>
                </a:cxn>
                <a:cxn ang="0">
                  <a:pos x="27" y="16"/>
                </a:cxn>
                <a:cxn ang="0">
                  <a:pos x="16" y="10"/>
                </a:cxn>
                <a:cxn ang="0">
                  <a:pos x="6" y="4"/>
                </a:cxn>
                <a:cxn ang="0">
                  <a:pos x="0" y="0"/>
                </a:cxn>
              </a:cxnLst>
              <a:rect l="0" t="0" r="r" b="b"/>
              <a:pathLst>
                <a:path w="237" h="38">
                  <a:moveTo>
                    <a:pt x="0" y="0"/>
                  </a:moveTo>
                  <a:lnTo>
                    <a:pt x="7" y="1"/>
                  </a:lnTo>
                  <a:lnTo>
                    <a:pt x="18" y="5"/>
                  </a:lnTo>
                  <a:lnTo>
                    <a:pt x="32" y="9"/>
                  </a:lnTo>
                  <a:lnTo>
                    <a:pt x="61" y="18"/>
                  </a:lnTo>
                  <a:lnTo>
                    <a:pt x="68" y="20"/>
                  </a:lnTo>
                  <a:lnTo>
                    <a:pt x="81" y="21"/>
                  </a:lnTo>
                  <a:lnTo>
                    <a:pt x="100" y="23"/>
                  </a:lnTo>
                  <a:lnTo>
                    <a:pt x="120" y="25"/>
                  </a:lnTo>
                  <a:lnTo>
                    <a:pt x="143" y="26"/>
                  </a:lnTo>
                  <a:lnTo>
                    <a:pt x="168" y="28"/>
                  </a:lnTo>
                  <a:lnTo>
                    <a:pt x="189" y="29"/>
                  </a:lnTo>
                  <a:lnTo>
                    <a:pt x="210" y="31"/>
                  </a:lnTo>
                  <a:lnTo>
                    <a:pt x="226" y="31"/>
                  </a:lnTo>
                  <a:lnTo>
                    <a:pt x="237" y="32"/>
                  </a:lnTo>
                  <a:lnTo>
                    <a:pt x="226" y="33"/>
                  </a:lnTo>
                  <a:lnTo>
                    <a:pt x="209" y="34"/>
                  </a:lnTo>
                  <a:lnTo>
                    <a:pt x="188" y="35"/>
                  </a:lnTo>
                  <a:lnTo>
                    <a:pt x="165" y="37"/>
                  </a:lnTo>
                  <a:lnTo>
                    <a:pt x="142" y="37"/>
                  </a:lnTo>
                  <a:lnTo>
                    <a:pt x="119" y="38"/>
                  </a:lnTo>
                  <a:lnTo>
                    <a:pt x="81" y="38"/>
                  </a:lnTo>
                  <a:lnTo>
                    <a:pt x="71" y="37"/>
                  </a:lnTo>
                  <a:lnTo>
                    <a:pt x="62" y="34"/>
                  </a:lnTo>
                  <a:lnTo>
                    <a:pt x="50" y="29"/>
                  </a:lnTo>
                  <a:lnTo>
                    <a:pt x="39" y="23"/>
                  </a:lnTo>
                  <a:lnTo>
                    <a:pt x="27" y="16"/>
                  </a:lnTo>
                  <a:lnTo>
                    <a:pt x="16" y="10"/>
                  </a:ln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26"/>
            <p:cNvSpPr>
              <a:spLocks/>
            </p:cNvSpPr>
            <p:nvPr/>
          </p:nvSpPr>
          <p:spPr bwMode="auto">
            <a:xfrm>
              <a:off x="17157700" y="4187826"/>
              <a:ext cx="60325" cy="381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6" y="0"/>
                </a:cxn>
                <a:cxn ang="0">
                  <a:pos x="32" y="6"/>
                </a:cxn>
                <a:cxn ang="0">
                  <a:pos x="35" y="13"/>
                </a:cxn>
                <a:cxn ang="0">
                  <a:pos x="38" y="24"/>
                </a:cxn>
                <a:cxn ang="0">
                  <a:pos x="9" y="24"/>
                </a:cxn>
                <a:cxn ang="0">
                  <a:pos x="0" y="3"/>
                </a:cxn>
                <a:cxn ang="0">
                  <a:pos x="24" y="0"/>
                </a:cxn>
              </a:cxnLst>
              <a:rect l="0" t="0" r="r" b="b"/>
              <a:pathLst>
                <a:path w="38" h="24">
                  <a:moveTo>
                    <a:pt x="24" y="0"/>
                  </a:moveTo>
                  <a:lnTo>
                    <a:pt x="26" y="0"/>
                  </a:lnTo>
                  <a:lnTo>
                    <a:pt x="32" y="6"/>
                  </a:lnTo>
                  <a:lnTo>
                    <a:pt x="35" y="13"/>
                  </a:lnTo>
                  <a:lnTo>
                    <a:pt x="38" y="24"/>
                  </a:lnTo>
                  <a:lnTo>
                    <a:pt x="9" y="24"/>
                  </a:lnTo>
                  <a:lnTo>
                    <a:pt x="0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441915" y="5318295"/>
            <a:ext cx="1150233" cy="998876"/>
            <a:chOff x="12693650" y="4686301"/>
            <a:chExt cx="930275" cy="865188"/>
          </a:xfrm>
        </p:grpSpPr>
        <p:sp>
          <p:nvSpPr>
            <p:cNvPr id="85" name="Freeform 310"/>
            <p:cNvSpPr>
              <a:spLocks/>
            </p:cNvSpPr>
            <p:nvPr/>
          </p:nvSpPr>
          <p:spPr bwMode="auto">
            <a:xfrm>
              <a:off x="12787313" y="5018088"/>
              <a:ext cx="80963" cy="32226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4" y="2"/>
                </a:cxn>
                <a:cxn ang="0">
                  <a:pos x="42" y="4"/>
                </a:cxn>
                <a:cxn ang="0">
                  <a:pos x="48" y="7"/>
                </a:cxn>
                <a:cxn ang="0">
                  <a:pos x="51" y="8"/>
                </a:cxn>
                <a:cxn ang="0">
                  <a:pos x="37" y="10"/>
                </a:cxn>
                <a:cxn ang="0">
                  <a:pos x="29" y="16"/>
                </a:cxn>
                <a:cxn ang="0">
                  <a:pos x="26" y="23"/>
                </a:cxn>
                <a:cxn ang="0">
                  <a:pos x="25" y="32"/>
                </a:cxn>
                <a:cxn ang="0">
                  <a:pos x="28" y="43"/>
                </a:cxn>
                <a:cxn ang="0">
                  <a:pos x="35" y="53"/>
                </a:cxn>
                <a:cxn ang="0">
                  <a:pos x="34" y="53"/>
                </a:cxn>
                <a:cxn ang="0">
                  <a:pos x="32" y="51"/>
                </a:cxn>
                <a:cxn ang="0">
                  <a:pos x="28" y="49"/>
                </a:cxn>
                <a:cxn ang="0">
                  <a:pos x="24" y="47"/>
                </a:cxn>
                <a:cxn ang="0">
                  <a:pos x="19" y="42"/>
                </a:cxn>
                <a:cxn ang="0">
                  <a:pos x="20" y="61"/>
                </a:cxn>
                <a:cxn ang="0">
                  <a:pos x="23" y="83"/>
                </a:cxn>
                <a:cxn ang="0">
                  <a:pos x="25" y="90"/>
                </a:cxn>
                <a:cxn ang="0">
                  <a:pos x="30" y="104"/>
                </a:cxn>
                <a:cxn ang="0">
                  <a:pos x="34" y="120"/>
                </a:cxn>
                <a:cxn ang="0">
                  <a:pos x="36" y="140"/>
                </a:cxn>
                <a:cxn ang="0">
                  <a:pos x="36" y="159"/>
                </a:cxn>
                <a:cxn ang="0">
                  <a:pos x="31" y="179"/>
                </a:cxn>
                <a:cxn ang="0">
                  <a:pos x="31" y="168"/>
                </a:cxn>
                <a:cxn ang="0">
                  <a:pos x="30" y="154"/>
                </a:cxn>
                <a:cxn ang="0">
                  <a:pos x="26" y="173"/>
                </a:cxn>
                <a:cxn ang="0">
                  <a:pos x="19" y="186"/>
                </a:cxn>
                <a:cxn ang="0">
                  <a:pos x="11" y="196"/>
                </a:cxn>
                <a:cxn ang="0">
                  <a:pos x="0" y="203"/>
                </a:cxn>
                <a:cxn ang="0">
                  <a:pos x="12" y="192"/>
                </a:cxn>
                <a:cxn ang="0">
                  <a:pos x="19" y="176"/>
                </a:cxn>
                <a:cxn ang="0">
                  <a:pos x="20" y="157"/>
                </a:cxn>
                <a:cxn ang="0">
                  <a:pos x="17" y="135"/>
                </a:cxn>
                <a:cxn ang="0">
                  <a:pos x="11" y="111"/>
                </a:cxn>
                <a:cxn ang="0">
                  <a:pos x="6" y="88"/>
                </a:cxn>
                <a:cxn ang="0">
                  <a:pos x="3" y="65"/>
                </a:cxn>
                <a:cxn ang="0">
                  <a:pos x="2" y="44"/>
                </a:cxn>
                <a:cxn ang="0">
                  <a:pos x="3" y="27"/>
                </a:cxn>
                <a:cxn ang="0">
                  <a:pos x="6" y="14"/>
                </a:cxn>
                <a:cxn ang="0">
                  <a:pos x="9" y="5"/>
                </a:cxn>
                <a:cxn ang="0">
                  <a:pos x="15" y="2"/>
                </a:cxn>
                <a:cxn ang="0">
                  <a:pos x="24" y="0"/>
                </a:cxn>
              </a:cxnLst>
              <a:rect l="0" t="0" r="r" b="b"/>
              <a:pathLst>
                <a:path w="51" h="203">
                  <a:moveTo>
                    <a:pt x="24" y="0"/>
                  </a:moveTo>
                  <a:lnTo>
                    <a:pt x="34" y="2"/>
                  </a:lnTo>
                  <a:lnTo>
                    <a:pt x="42" y="4"/>
                  </a:lnTo>
                  <a:lnTo>
                    <a:pt x="48" y="7"/>
                  </a:lnTo>
                  <a:lnTo>
                    <a:pt x="51" y="8"/>
                  </a:lnTo>
                  <a:lnTo>
                    <a:pt x="37" y="10"/>
                  </a:lnTo>
                  <a:lnTo>
                    <a:pt x="29" y="16"/>
                  </a:lnTo>
                  <a:lnTo>
                    <a:pt x="26" y="23"/>
                  </a:lnTo>
                  <a:lnTo>
                    <a:pt x="25" y="32"/>
                  </a:lnTo>
                  <a:lnTo>
                    <a:pt x="28" y="43"/>
                  </a:lnTo>
                  <a:lnTo>
                    <a:pt x="35" y="53"/>
                  </a:lnTo>
                  <a:lnTo>
                    <a:pt x="34" y="53"/>
                  </a:lnTo>
                  <a:lnTo>
                    <a:pt x="32" y="51"/>
                  </a:lnTo>
                  <a:lnTo>
                    <a:pt x="28" y="49"/>
                  </a:lnTo>
                  <a:lnTo>
                    <a:pt x="24" y="47"/>
                  </a:lnTo>
                  <a:lnTo>
                    <a:pt x="19" y="42"/>
                  </a:lnTo>
                  <a:lnTo>
                    <a:pt x="20" y="61"/>
                  </a:lnTo>
                  <a:lnTo>
                    <a:pt x="23" y="83"/>
                  </a:lnTo>
                  <a:lnTo>
                    <a:pt x="25" y="90"/>
                  </a:lnTo>
                  <a:lnTo>
                    <a:pt x="30" y="104"/>
                  </a:lnTo>
                  <a:lnTo>
                    <a:pt x="34" y="120"/>
                  </a:lnTo>
                  <a:lnTo>
                    <a:pt x="36" y="140"/>
                  </a:lnTo>
                  <a:lnTo>
                    <a:pt x="36" y="159"/>
                  </a:lnTo>
                  <a:lnTo>
                    <a:pt x="31" y="179"/>
                  </a:lnTo>
                  <a:lnTo>
                    <a:pt x="31" y="168"/>
                  </a:lnTo>
                  <a:lnTo>
                    <a:pt x="30" y="154"/>
                  </a:lnTo>
                  <a:lnTo>
                    <a:pt x="26" y="173"/>
                  </a:lnTo>
                  <a:lnTo>
                    <a:pt x="19" y="186"/>
                  </a:lnTo>
                  <a:lnTo>
                    <a:pt x="11" y="196"/>
                  </a:lnTo>
                  <a:lnTo>
                    <a:pt x="0" y="203"/>
                  </a:lnTo>
                  <a:lnTo>
                    <a:pt x="12" y="192"/>
                  </a:lnTo>
                  <a:lnTo>
                    <a:pt x="19" y="176"/>
                  </a:lnTo>
                  <a:lnTo>
                    <a:pt x="20" y="157"/>
                  </a:lnTo>
                  <a:lnTo>
                    <a:pt x="17" y="135"/>
                  </a:lnTo>
                  <a:lnTo>
                    <a:pt x="11" y="111"/>
                  </a:lnTo>
                  <a:lnTo>
                    <a:pt x="6" y="88"/>
                  </a:lnTo>
                  <a:lnTo>
                    <a:pt x="3" y="65"/>
                  </a:lnTo>
                  <a:lnTo>
                    <a:pt x="2" y="44"/>
                  </a:lnTo>
                  <a:lnTo>
                    <a:pt x="3" y="27"/>
                  </a:lnTo>
                  <a:lnTo>
                    <a:pt x="6" y="14"/>
                  </a:lnTo>
                  <a:lnTo>
                    <a:pt x="9" y="5"/>
                  </a:lnTo>
                  <a:lnTo>
                    <a:pt x="15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311"/>
            <p:cNvSpPr>
              <a:spLocks/>
            </p:cNvSpPr>
            <p:nvPr/>
          </p:nvSpPr>
          <p:spPr bwMode="auto">
            <a:xfrm>
              <a:off x="12693650" y="4686301"/>
              <a:ext cx="930275" cy="865188"/>
            </a:xfrm>
            <a:custGeom>
              <a:avLst/>
              <a:gdLst/>
              <a:ahLst/>
              <a:cxnLst>
                <a:cxn ang="0">
                  <a:pos x="545" y="26"/>
                </a:cxn>
                <a:cxn ang="0">
                  <a:pos x="545" y="34"/>
                </a:cxn>
                <a:cxn ang="0">
                  <a:pos x="564" y="55"/>
                </a:cxn>
                <a:cxn ang="0">
                  <a:pos x="547" y="53"/>
                </a:cxn>
                <a:cxn ang="0">
                  <a:pos x="557" y="76"/>
                </a:cxn>
                <a:cxn ang="0">
                  <a:pos x="561" y="98"/>
                </a:cxn>
                <a:cxn ang="0">
                  <a:pos x="584" y="125"/>
                </a:cxn>
                <a:cxn ang="0">
                  <a:pos x="584" y="142"/>
                </a:cxn>
                <a:cxn ang="0">
                  <a:pos x="572" y="148"/>
                </a:cxn>
                <a:cxn ang="0">
                  <a:pos x="563" y="152"/>
                </a:cxn>
                <a:cxn ang="0">
                  <a:pos x="539" y="131"/>
                </a:cxn>
                <a:cxn ang="0">
                  <a:pos x="495" y="114"/>
                </a:cxn>
                <a:cxn ang="0">
                  <a:pos x="466" y="208"/>
                </a:cxn>
                <a:cxn ang="0">
                  <a:pos x="445" y="275"/>
                </a:cxn>
                <a:cxn ang="0">
                  <a:pos x="409" y="328"/>
                </a:cxn>
                <a:cxn ang="0">
                  <a:pos x="387" y="402"/>
                </a:cxn>
                <a:cxn ang="0">
                  <a:pos x="385" y="476"/>
                </a:cxn>
                <a:cxn ang="0">
                  <a:pos x="371" y="536"/>
                </a:cxn>
                <a:cxn ang="0">
                  <a:pos x="365" y="465"/>
                </a:cxn>
                <a:cxn ang="0">
                  <a:pos x="362" y="422"/>
                </a:cxn>
                <a:cxn ang="0">
                  <a:pos x="357" y="376"/>
                </a:cxn>
                <a:cxn ang="0">
                  <a:pos x="323" y="328"/>
                </a:cxn>
                <a:cxn ang="0">
                  <a:pos x="211" y="296"/>
                </a:cxn>
                <a:cxn ang="0">
                  <a:pos x="163" y="383"/>
                </a:cxn>
                <a:cxn ang="0">
                  <a:pos x="141" y="418"/>
                </a:cxn>
                <a:cxn ang="0">
                  <a:pos x="151" y="474"/>
                </a:cxn>
                <a:cxn ang="0">
                  <a:pos x="185" y="531"/>
                </a:cxn>
                <a:cxn ang="0">
                  <a:pos x="139" y="492"/>
                </a:cxn>
                <a:cxn ang="0">
                  <a:pos x="124" y="443"/>
                </a:cxn>
                <a:cxn ang="0">
                  <a:pos x="107" y="400"/>
                </a:cxn>
                <a:cxn ang="0">
                  <a:pos x="118" y="345"/>
                </a:cxn>
                <a:cxn ang="0">
                  <a:pos x="110" y="217"/>
                </a:cxn>
                <a:cxn ang="0">
                  <a:pos x="73" y="220"/>
                </a:cxn>
                <a:cxn ang="0">
                  <a:pos x="74" y="317"/>
                </a:cxn>
                <a:cxn ang="0">
                  <a:pos x="70" y="403"/>
                </a:cxn>
                <a:cxn ang="0">
                  <a:pos x="14" y="410"/>
                </a:cxn>
                <a:cxn ang="0">
                  <a:pos x="2" y="394"/>
                </a:cxn>
                <a:cxn ang="0">
                  <a:pos x="32" y="386"/>
                </a:cxn>
                <a:cxn ang="0">
                  <a:pos x="22" y="361"/>
                </a:cxn>
                <a:cxn ang="0">
                  <a:pos x="28" y="337"/>
                </a:cxn>
                <a:cxn ang="0">
                  <a:pos x="15" y="270"/>
                </a:cxn>
                <a:cxn ang="0">
                  <a:pos x="19" y="262"/>
                </a:cxn>
                <a:cxn ang="0">
                  <a:pos x="34" y="230"/>
                </a:cxn>
                <a:cxn ang="0">
                  <a:pos x="89" y="194"/>
                </a:cxn>
                <a:cxn ang="0">
                  <a:pos x="124" y="200"/>
                </a:cxn>
                <a:cxn ang="0">
                  <a:pos x="175" y="182"/>
                </a:cxn>
                <a:cxn ang="0">
                  <a:pos x="233" y="190"/>
                </a:cxn>
                <a:cxn ang="0">
                  <a:pos x="310" y="196"/>
                </a:cxn>
                <a:cxn ang="0">
                  <a:pos x="378" y="155"/>
                </a:cxn>
                <a:cxn ang="0">
                  <a:pos x="335" y="165"/>
                </a:cxn>
                <a:cxn ang="0">
                  <a:pos x="364" y="134"/>
                </a:cxn>
                <a:cxn ang="0">
                  <a:pos x="363" y="126"/>
                </a:cxn>
                <a:cxn ang="0">
                  <a:pos x="387" y="86"/>
                </a:cxn>
                <a:cxn ang="0">
                  <a:pos x="382" y="80"/>
                </a:cxn>
                <a:cxn ang="0">
                  <a:pos x="436" y="42"/>
                </a:cxn>
                <a:cxn ang="0">
                  <a:pos x="438" y="34"/>
                </a:cxn>
                <a:cxn ang="0">
                  <a:pos x="481" y="26"/>
                </a:cxn>
                <a:cxn ang="0">
                  <a:pos x="476" y="13"/>
                </a:cxn>
                <a:cxn ang="0">
                  <a:pos x="524" y="1"/>
                </a:cxn>
              </a:cxnLst>
              <a:rect l="0" t="0" r="r" b="b"/>
              <a:pathLst>
                <a:path w="586" h="545">
                  <a:moveTo>
                    <a:pt x="525" y="0"/>
                  </a:moveTo>
                  <a:lnTo>
                    <a:pt x="522" y="14"/>
                  </a:lnTo>
                  <a:lnTo>
                    <a:pt x="519" y="25"/>
                  </a:lnTo>
                  <a:lnTo>
                    <a:pt x="533" y="24"/>
                  </a:lnTo>
                  <a:lnTo>
                    <a:pt x="545" y="26"/>
                  </a:lnTo>
                  <a:lnTo>
                    <a:pt x="556" y="29"/>
                  </a:lnTo>
                  <a:lnTo>
                    <a:pt x="563" y="31"/>
                  </a:lnTo>
                  <a:lnTo>
                    <a:pt x="565" y="32"/>
                  </a:lnTo>
                  <a:lnTo>
                    <a:pt x="552" y="32"/>
                  </a:lnTo>
                  <a:lnTo>
                    <a:pt x="545" y="34"/>
                  </a:lnTo>
                  <a:lnTo>
                    <a:pt x="540" y="35"/>
                  </a:lnTo>
                  <a:lnTo>
                    <a:pt x="539" y="36"/>
                  </a:lnTo>
                  <a:lnTo>
                    <a:pt x="551" y="40"/>
                  </a:lnTo>
                  <a:lnTo>
                    <a:pt x="559" y="47"/>
                  </a:lnTo>
                  <a:lnTo>
                    <a:pt x="564" y="55"/>
                  </a:lnTo>
                  <a:lnTo>
                    <a:pt x="567" y="63"/>
                  </a:lnTo>
                  <a:lnTo>
                    <a:pt x="568" y="68"/>
                  </a:lnTo>
                  <a:lnTo>
                    <a:pt x="568" y="70"/>
                  </a:lnTo>
                  <a:lnTo>
                    <a:pt x="557" y="59"/>
                  </a:lnTo>
                  <a:lnTo>
                    <a:pt x="547" y="53"/>
                  </a:lnTo>
                  <a:lnTo>
                    <a:pt x="538" y="48"/>
                  </a:lnTo>
                  <a:lnTo>
                    <a:pt x="530" y="47"/>
                  </a:lnTo>
                  <a:lnTo>
                    <a:pt x="544" y="60"/>
                  </a:lnTo>
                  <a:lnTo>
                    <a:pt x="556" y="74"/>
                  </a:lnTo>
                  <a:lnTo>
                    <a:pt x="557" y="76"/>
                  </a:lnTo>
                  <a:lnTo>
                    <a:pt x="557" y="78"/>
                  </a:lnTo>
                  <a:lnTo>
                    <a:pt x="555" y="83"/>
                  </a:lnTo>
                  <a:lnTo>
                    <a:pt x="553" y="85"/>
                  </a:lnTo>
                  <a:lnTo>
                    <a:pt x="553" y="86"/>
                  </a:lnTo>
                  <a:lnTo>
                    <a:pt x="561" y="98"/>
                  </a:lnTo>
                  <a:lnTo>
                    <a:pt x="565" y="108"/>
                  </a:lnTo>
                  <a:lnTo>
                    <a:pt x="570" y="114"/>
                  </a:lnTo>
                  <a:lnTo>
                    <a:pt x="574" y="119"/>
                  </a:lnTo>
                  <a:lnTo>
                    <a:pt x="576" y="121"/>
                  </a:lnTo>
                  <a:lnTo>
                    <a:pt x="584" y="125"/>
                  </a:lnTo>
                  <a:lnTo>
                    <a:pt x="585" y="126"/>
                  </a:lnTo>
                  <a:lnTo>
                    <a:pt x="586" y="128"/>
                  </a:lnTo>
                  <a:lnTo>
                    <a:pt x="586" y="135"/>
                  </a:lnTo>
                  <a:lnTo>
                    <a:pt x="585" y="139"/>
                  </a:lnTo>
                  <a:lnTo>
                    <a:pt x="584" y="142"/>
                  </a:lnTo>
                  <a:lnTo>
                    <a:pt x="582" y="143"/>
                  </a:lnTo>
                  <a:lnTo>
                    <a:pt x="579" y="144"/>
                  </a:lnTo>
                  <a:lnTo>
                    <a:pt x="576" y="144"/>
                  </a:lnTo>
                  <a:lnTo>
                    <a:pt x="574" y="146"/>
                  </a:lnTo>
                  <a:lnTo>
                    <a:pt x="572" y="148"/>
                  </a:lnTo>
                  <a:lnTo>
                    <a:pt x="570" y="149"/>
                  </a:lnTo>
                  <a:lnTo>
                    <a:pt x="569" y="151"/>
                  </a:lnTo>
                  <a:lnTo>
                    <a:pt x="567" y="151"/>
                  </a:lnTo>
                  <a:lnTo>
                    <a:pt x="565" y="152"/>
                  </a:lnTo>
                  <a:lnTo>
                    <a:pt x="563" y="152"/>
                  </a:lnTo>
                  <a:lnTo>
                    <a:pt x="557" y="150"/>
                  </a:lnTo>
                  <a:lnTo>
                    <a:pt x="552" y="145"/>
                  </a:lnTo>
                  <a:lnTo>
                    <a:pt x="549" y="139"/>
                  </a:lnTo>
                  <a:lnTo>
                    <a:pt x="545" y="134"/>
                  </a:lnTo>
                  <a:lnTo>
                    <a:pt x="539" y="131"/>
                  </a:lnTo>
                  <a:lnTo>
                    <a:pt x="530" y="129"/>
                  </a:lnTo>
                  <a:lnTo>
                    <a:pt x="518" y="128"/>
                  </a:lnTo>
                  <a:lnTo>
                    <a:pt x="508" y="125"/>
                  </a:lnTo>
                  <a:lnTo>
                    <a:pt x="501" y="120"/>
                  </a:lnTo>
                  <a:lnTo>
                    <a:pt x="495" y="114"/>
                  </a:lnTo>
                  <a:lnTo>
                    <a:pt x="492" y="134"/>
                  </a:lnTo>
                  <a:lnTo>
                    <a:pt x="487" y="154"/>
                  </a:lnTo>
                  <a:lnTo>
                    <a:pt x="479" y="174"/>
                  </a:lnTo>
                  <a:lnTo>
                    <a:pt x="472" y="192"/>
                  </a:lnTo>
                  <a:lnTo>
                    <a:pt x="466" y="208"/>
                  </a:lnTo>
                  <a:lnTo>
                    <a:pt x="460" y="222"/>
                  </a:lnTo>
                  <a:lnTo>
                    <a:pt x="455" y="230"/>
                  </a:lnTo>
                  <a:lnTo>
                    <a:pt x="454" y="232"/>
                  </a:lnTo>
                  <a:lnTo>
                    <a:pt x="452" y="254"/>
                  </a:lnTo>
                  <a:lnTo>
                    <a:pt x="445" y="275"/>
                  </a:lnTo>
                  <a:lnTo>
                    <a:pt x="436" y="292"/>
                  </a:lnTo>
                  <a:lnTo>
                    <a:pt x="428" y="299"/>
                  </a:lnTo>
                  <a:lnTo>
                    <a:pt x="422" y="308"/>
                  </a:lnTo>
                  <a:lnTo>
                    <a:pt x="415" y="317"/>
                  </a:lnTo>
                  <a:lnTo>
                    <a:pt x="409" y="328"/>
                  </a:lnTo>
                  <a:lnTo>
                    <a:pt x="405" y="339"/>
                  </a:lnTo>
                  <a:lnTo>
                    <a:pt x="398" y="368"/>
                  </a:lnTo>
                  <a:lnTo>
                    <a:pt x="393" y="382"/>
                  </a:lnTo>
                  <a:lnTo>
                    <a:pt x="390" y="394"/>
                  </a:lnTo>
                  <a:lnTo>
                    <a:pt x="387" y="402"/>
                  </a:lnTo>
                  <a:lnTo>
                    <a:pt x="386" y="405"/>
                  </a:lnTo>
                  <a:lnTo>
                    <a:pt x="390" y="416"/>
                  </a:lnTo>
                  <a:lnTo>
                    <a:pt x="390" y="424"/>
                  </a:lnTo>
                  <a:lnTo>
                    <a:pt x="386" y="431"/>
                  </a:lnTo>
                  <a:lnTo>
                    <a:pt x="385" y="476"/>
                  </a:lnTo>
                  <a:lnTo>
                    <a:pt x="395" y="492"/>
                  </a:lnTo>
                  <a:lnTo>
                    <a:pt x="401" y="508"/>
                  </a:lnTo>
                  <a:lnTo>
                    <a:pt x="403" y="522"/>
                  </a:lnTo>
                  <a:lnTo>
                    <a:pt x="403" y="536"/>
                  </a:lnTo>
                  <a:lnTo>
                    <a:pt x="371" y="536"/>
                  </a:lnTo>
                  <a:lnTo>
                    <a:pt x="370" y="515"/>
                  </a:lnTo>
                  <a:lnTo>
                    <a:pt x="368" y="499"/>
                  </a:lnTo>
                  <a:lnTo>
                    <a:pt x="362" y="481"/>
                  </a:lnTo>
                  <a:lnTo>
                    <a:pt x="361" y="479"/>
                  </a:lnTo>
                  <a:lnTo>
                    <a:pt x="365" y="465"/>
                  </a:lnTo>
                  <a:lnTo>
                    <a:pt x="368" y="453"/>
                  </a:lnTo>
                  <a:lnTo>
                    <a:pt x="367" y="442"/>
                  </a:lnTo>
                  <a:lnTo>
                    <a:pt x="367" y="434"/>
                  </a:lnTo>
                  <a:lnTo>
                    <a:pt x="365" y="431"/>
                  </a:lnTo>
                  <a:lnTo>
                    <a:pt x="362" y="422"/>
                  </a:lnTo>
                  <a:lnTo>
                    <a:pt x="362" y="413"/>
                  </a:lnTo>
                  <a:lnTo>
                    <a:pt x="363" y="407"/>
                  </a:lnTo>
                  <a:lnTo>
                    <a:pt x="364" y="405"/>
                  </a:lnTo>
                  <a:lnTo>
                    <a:pt x="359" y="391"/>
                  </a:lnTo>
                  <a:lnTo>
                    <a:pt x="357" y="376"/>
                  </a:lnTo>
                  <a:lnTo>
                    <a:pt x="355" y="359"/>
                  </a:lnTo>
                  <a:lnTo>
                    <a:pt x="353" y="344"/>
                  </a:lnTo>
                  <a:lnTo>
                    <a:pt x="352" y="333"/>
                  </a:lnTo>
                  <a:lnTo>
                    <a:pt x="352" y="326"/>
                  </a:lnTo>
                  <a:lnTo>
                    <a:pt x="323" y="328"/>
                  </a:lnTo>
                  <a:lnTo>
                    <a:pt x="294" y="326"/>
                  </a:lnTo>
                  <a:lnTo>
                    <a:pt x="267" y="319"/>
                  </a:lnTo>
                  <a:lnTo>
                    <a:pt x="243" y="309"/>
                  </a:lnTo>
                  <a:lnTo>
                    <a:pt x="213" y="292"/>
                  </a:lnTo>
                  <a:lnTo>
                    <a:pt x="211" y="296"/>
                  </a:lnTo>
                  <a:lnTo>
                    <a:pt x="210" y="304"/>
                  </a:lnTo>
                  <a:lnTo>
                    <a:pt x="205" y="319"/>
                  </a:lnTo>
                  <a:lnTo>
                    <a:pt x="198" y="334"/>
                  </a:lnTo>
                  <a:lnTo>
                    <a:pt x="187" y="353"/>
                  </a:lnTo>
                  <a:lnTo>
                    <a:pt x="163" y="383"/>
                  </a:lnTo>
                  <a:lnTo>
                    <a:pt x="153" y="393"/>
                  </a:lnTo>
                  <a:lnTo>
                    <a:pt x="145" y="400"/>
                  </a:lnTo>
                  <a:lnTo>
                    <a:pt x="140" y="405"/>
                  </a:lnTo>
                  <a:lnTo>
                    <a:pt x="137" y="406"/>
                  </a:lnTo>
                  <a:lnTo>
                    <a:pt x="141" y="418"/>
                  </a:lnTo>
                  <a:lnTo>
                    <a:pt x="145" y="433"/>
                  </a:lnTo>
                  <a:lnTo>
                    <a:pt x="147" y="447"/>
                  </a:lnTo>
                  <a:lnTo>
                    <a:pt x="148" y="460"/>
                  </a:lnTo>
                  <a:lnTo>
                    <a:pt x="151" y="470"/>
                  </a:lnTo>
                  <a:lnTo>
                    <a:pt x="151" y="474"/>
                  </a:lnTo>
                  <a:lnTo>
                    <a:pt x="164" y="490"/>
                  </a:lnTo>
                  <a:lnTo>
                    <a:pt x="173" y="503"/>
                  </a:lnTo>
                  <a:lnTo>
                    <a:pt x="180" y="517"/>
                  </a:lnTo>
                  <a:lnTo>
                    <a:pt x="181" y="521"/>
                  </a:lnTo>
                  <a:lnTo>
                    <a:pt x="185" y="531"/>
                  </a:lnTo>
                  <a:lnTo>
                    <a:pt x="188" y="545"/>
                  </a:lnTo>
                  <a:lnTo>
                    <a:pt x="147" y="545"/>
                  </a:lnTo>
                  <a:lnTo>
                    <a:pt x="147" y="525"/>
                  </a:lnTo>
                  <a:lnTo>
                    <a:pt x="144" y="503"/>
                  </a:lnTo>
                  <a:lnTo>
                    <a:pt x="139" y="492"/>
                  </a:lnTo>
                  <a:lnTo>
                    <a:pt x="134" y="482"/>
                  </a:lnTo>
                  <a:lnTo>
                    <a:pt x="130" y="477"/>
                  </a:lnTo>
                  <a:lnTo>
                    <a:pt x="129" y="475"/>
                  </a:lnTo>
                  <a:lnTo>
                    <a:pt x="128" y="459"/>
                  </a:lnTo>
                  <a:lnTo>
                    <a:pt x="124" y="443"/>
                  </a:lnTo>
                  <a:lnTo>
                    <a:pt x="120" y="430"/>
                  </a:lnTo>
                  <a:lnTo>
                    <a:pt x="116" y="418"/>
                  </a:lnTo>
                  <a:lnTo>
                    <a:pt x="112" y="408"/>
                  </a:lnTo>
                  <a:lnTo>
                    <a:pt x="108" y="402"/>
                  </a:lnTo>
                  <a:lnTo>
                    <a:pt x="107" y="400"/>
                  </a:lnTo>
                  <a:lnTo>
                    <a:pt x="113" y="391"/>
                  </a:lnTo>
                  <a:lnTo>
                    <a:pt x="117" y="379"/>
                  </a:lnTo>
                  <a:lnTo>
                    <a:pt x="119" y="367"/>
                  </a:lnTo>
                  <a:lnTo>
                    <a:pt x="119" y="355"/>
                  </a:lnTo>
                  <a:lnTo>
                    <a:pt x="118" y="345"/>
                  </a:lnTo>
                  <a:lnTo>
                    <a:pt x="110" y="314"/>
                  </a:lnTo>
                  <a:lnTo>
                    <a:pt x="104" y="285"/>
                  </a:lnTo>
                  <a:lnTo>
                    <a:pt x="101" y="258"/>
                  </a:lnTo>
                  <a:lnTo>
                    <a:pt x="104" y="236"/>
                  </a:lnTo>
                  <a:lnTo>
                    <a:pt x="110" y="217"/>
                  </a:lnTo>
                  <a:lnTo>
                    <a:pt x="107" y="216"/>
                  </a:lnTo>
                  <a:lnTo>
                    <a:pt x="100" y="214"/>
                  </a:lnTo>
                  <a:lnTo>
                    <a:pt x="90" y="214"/>
                  </a:lnTo>
                  <a:lnTo>
                    <a:pt x="82" y="216"/>
                  </a:lnTo>
                  <a:lnTo>
                    <a:pt x="73" y="220"/>
                  </a:lnTo>
                  <a:lnTo>
                    <a:pt x="68" y="230"/>
                  </a:lnTo>
                  <a:lnTo>
                    <a:pt x="66" y="246"/>
                  </a:lnTo>
                  <a:lnTo>
                    <a:pt x="66" y="266"/>
                  </a:lnTo>
                  <a:lnTo>
                    <a:pt x="70" y="291"/>
                  </a:lnTo>
                  <a:lnTo>
                    <a:pt x="74" y="317"/>
                  </a:lnTo>
                  <a:lnTo>
                    <a:pt x="82" y="345"/>
                  </a:lnTo>
                  <a:lnTo>
                    <a:pt x="85" y="362"/>
                  </a:lnTo>
                  <a:lnTo>
                    <a:pt x="83" y="378"/>
                  </a:lnTo>
                  <a:lnTo>
                    <a:pt x="77" y="393"/>
                  </a:lnTo>
                  <a:lnTo>
                    <a:pt x="70" y="403"/>
                  </a:lnTo>
                  <a:lnTo>
                    <a:pt x="59" y="412"/>
                  </a:lnTo>
                  <a:lnTo>
                    <a:pt x="47" y="416"/>
                  </a:lnTo>
                  <a:lnTo>
                    <a:pt x="36" y="417"/>
                  </a:lnTo>
                  <a:lnTo>
                    <a:pt x="25" y="414"/>
                  </a:lnTo>
                  <a:lnTo>
                    <a:pt x="14" y="410"/>
                  </a:lnTo>
                  <a:lnTo>
                    <a:pt x="7" y="405"/>
                  </a:lnTo>
                  <a:lnTo>
                    <a:pt x="3" y="399"/>
                  </a:lnTo>
                  <a:lnTo>
                    <a:pt x="0" y="394"/>
                  </a:lnTo>
                  <a:lnTo>
                    <a:pt x="0" y="393"/>
                  </a:lnTo>
                  <a:lnTo>
                    <a:pt x="2" y="394"/>
                  </a:lnTo>
                  <a:lnTo>
                    <a:pt x="9" y="397"/>
                  </a:lnTo>
                  <a:lnTo>
                    <a:pt x="19" y="400"/>
                  </a:lnTo>
                  <a:lnTo>
                    <a:pt x="23" y="399"/>
                  </a:lnTo>
                  <a:lnTo>
                    <a:pt x="28" y="394"/>
                  </a:lnTo>
                  <a:lnTo>
                    <a:pt x="32" y="386"/>
                  </a:lnTo>
                  <a:lnTo>
                    <a:pt x="33" y="374"/>
                  </a:lnTo>
                  <a:lnTo>
                    <a:pt x="32" y="357"/>
                  </a:lnTo>
                  <a:lnTo>
                    <a:pt x="28" y="360"/>
                  </a:lnTo>
                  <a:lnTo>
                    <a:pt x="25" y="361"/>
                  </a:lnTo>
                  <a:lnTo>
                    <a:pt x="22" y="361"/>
                  </a:lnTo>
                  <a:lnTo>
                    <a:pt x="21" y="362"/>
                  </a:lnTo>
                  <a:lnTo>
                    <a:pt x="20" y="362"/>
                  </a:lnTo>
                  <a:lnTo>
                    <a:pt x="25" y="356"/>
                  </a:lnTo>
                  <a:lnTo>
                    <a:pt x="27" y="346"/>
                  </a:lnTo>
                  <a:lnTo>
                    <a:pt x="28" y="337"/>
                  </a:lnTo>
                  <a:lnTo>
                    <a:pt x="28" y="292"/>
                  </a:lnTo>
                  <a:lnTo>
                    <a:pt x="31" y="266"/>
                  </a:lnTo>
                  <a:lnTo>
                    <a:pt x="25" y="272"/>
                  </a:lnTo>
                  <a:lnTo>
                    <a:pt x="19" y="272"/>
                  </a:lnTo>
                  <a:lnTo>
                    <a:pt x="15" y="270"/>
                  </a:lnTo>
                  <a:lnTo>
                    <a:pt x="11" y="266"/>
                  </a:lnTo>
                  <a:lnTo>
                    <a:pt x="10" y="263"/>
                  </a:lnTo>
                  <a:lnTo>
                    <a:pt x="11" y="264"/>
                  </a:lnTo>
                  <a:lnTo>
                    <a:pt x="14" y="264"/>
                  </a:lnTo>
                  <a:lnTo>
                    <a:pt x="19" y="262"/>
                  </a:lnTo>
                  <a:lnTo>
                    <a:pt x="21" y="259"/>
                  </a:lnTo>
                  <a:lnTo>
                    <a:pt x="22" y="257"/>
                  </a:lnTo>
                  <a:lnTo>
                    <a:pt x="23" y="253"/>
                  </a:lnTo>
                  <a:lnTo>
                    <a:pt x="25" y="252"/>
                  </a:lnTo>
                  <a:lnTo>
                    <a:pt x="34" y="230"/>
                  </a:lnTo>
                  <a:lnTo>
                    <a:pt x="45" y="214"/>
                  </a:lnTo>
                  <a:lnTo>
                    <a:pt x="57" y="205"/>
                  </a:lnTo>
                  <a:lnTo>
                    <a:pt x="68" y="197"/>
                  </a:lnTo>
                  <a:lnTo>
                    <a:pt x="79" y="195"/>
                  </a:lnTo>
                  <a:lnTo>
                    <a:pt x="89" y="194"/>
                  </a:lnTo>
                  <a:lnTo>
                    <a:pt x="96" y="194"/>
                  </a:lnTo>
                  <a:lnTo>
                    <a:pt x="101" y="195"/>
                  </a:lnTo>
                  <a:lnTo>
                    <a:pt x="104" y="195"/>
                  </a:lnTo>
                  <a:lnTo>
                    <a:pt x="123" y="200"/>
                  </a:lnTo>
                  <a:lnTo>
                    <a:pt x="124" y="200"/>
                  </a:lnTo>
                  <a:lnTo>
                    <a:pt x="124" y="199"/>
                  </a:lnTo>
                  <a:lnTo>
                    <a:pt x="125" y="197"/>
                  </a:lnTo>
                  <a:lnTo>
                    <a:pt x="141" y="189"/>
                  </a:lnTo>
                  <a:lnTo>
                    <a:pt x="158" y="184"/>
                  </a:lnTo>
                  <a:lnTo>
                    <a:pt x="175" y="182"/>
                  </a:lnTo>
                  <a:lnTo>
                    <a:pt x="191" y="183"/>
                  </a:lnTo>
                  <a:lnTo>
                    <a:pt x="204" y="184"/>
                  </a:lnTo>
                  <a:lnTo>
                    <a:pt x="214" y="186"/>
                  </a:lnTo>
                  <a:lnTo>
                    <a:pt x="221" y="188"/>
                  </a:lnTo>
                  <a:lnTo>
                    <a:pt x="233" y="190"/>
                  </a:lnTo>
                  <a:lnTo>
                    <a:pt x="248" y="194"/>
                  </a:lnTo>
                  <a:lnTo>
                    <a:pt x="264" y="196"/>
                  </a:lnTo>
                  <a:lnTo>
                    <a:pt x="281" y="199"/>
                  </a:lnTo>
                  <a:lnTo>
                    <a:pt x="296" y="199"/>
                  </a:lnTo>
                  <a:lnTo>
                    <a:pt x="310" y="196"/>
                  </a:lnTo>
                  <a:lnTo>
                    <a:pt x="328" y="178"/>
                  </a:lnTo>
                  <a:lnTo>
                    <a:pt x="346" y="166"/>
                  </a:lnTo>
                  <a:lnTo>
                    <a:pt x="361" y="159"/>
                  </a:lnTo>
                  <a:lnTo>
                    <a:pt x="371" y="156"/>
                  </a:lnTo>
                  <a:lnTo>
                    <a:pt x="378" y="155"/>
                  </a:lnTo>
                  <a:lnTo>
                    <a:pt x="371" y="154"/>
                  </a:lnTo>
                  <a:lnTo>
                    <a:pt x="362" y="155"/>
                  </a:lnTo>
                  <a:lnTo>
                    <a:pt x="352" y="157"/>
                  </a:lnTo>
                  <a:lnTo>
                    <a:pt x="342" y="161"/>
                  </a:lnTo>
                  <a:lnTo>
                    <a:pt x="335" y="165"/>
                  </a:lnTo>
                  <a:lnTo>
                    <a:pt x="329" y="167"/>
                  </a:lnTo>
                  <a:lnTo>
                    <a:pt x="327" y="168"/>
                  </a:lnTo>
                  <a:lnTo>
                    <a:pt x="339" y="154"/>
                  </a:lnTo>
                  <a:lnTo>
                    <a:pt x="351" y="143"/>
                  </a:lnTo>
                  <a:lnTo>
                    <a:pt x="364" y="134"/>
                  </a:lnTo>
                  <a:lnTo>
                    <a:pt x="375" y="128"/>
                  </a:lnTo>
                  <a:lnTo>
                    <a:pt x="382" y="126"/>
                  </a:lnTo>
                  <a:lnTo>
                    <a:pt x="385" y="125"/>
                  </a:lnTo>
                  <a:lnTo>
                    <a:pt x="374" y="125"/>
                  </a:lnTo>
                  <a:lnTo>
                    <a:pt x="363" y="126"/>
                  </a:lnTo>
                  <a:lnTo>
                    <a:pt x="352" y="129"/>
                  </a:lnTo>
                  <a:lnTo>
                    <a:pt x="358" y="114"/>
                  </a:lnTo>
                  <a:lnTo>
                    <a:pt x="368" y="102"/>
                  </a:lnTo>
                  <a:lnTo>
                    <a:pt x="378" y="92"/>
                  </a:lnTo>
                  <a:lnTo>
                    <a:pt x="387" y="86"/>
                  </a:lnTo>
                  <a:lnTo>
                    <a:pt x="395" y="81"/>
                  </a:lnTo>
                  <a:lnTo>
                    <a:pt x="401" y="80"/>
                  </a:lnTo>
                  <a:lnTo>
                    <a:pt x="403" y="78"/>
                  </a:lnTo>
                  <a:lnTo>
                    <a:pt x="391" y="78"/>
                  </a:lnTo>
                  <a:lnTo>
                    <a:pt x="382" y="80"/>
                  </a:lnTo>
                  <a:lnTo>
                    <a:pt x="380" y="80"/>
                  </a:lnTo>
                  <a:lnTo>
                    <a:pt x="392" y="65"/>
                  </a:lnTo>
                  <a:lnTo>
                    <a:pt x="407" y="55"/>
                  </a:lnTo>
                  <a:lnTo>
                    <a:pt x="421" y="47"/>
                  </a:lnTo>
                  <a:lnTo>
                    <a:pt x="436" y="42"/>
                  </a:lnTo>
                  <a:lnTo>
                    <a:pt x="448" y="40"/>
                  </a:lnTo>
                  <a:lnTo>
                    <a:pt x="456" y="37"/>
                  </a:lnTo>
                  <a:lnTo>
                    <a:pt x="459" y="37"/>
                  </a:lnTo>
                  <a:lnTo>
                    <a:pt x="449" y="35"/>
                  </a:lnTo>
                  <a:lnTo>
                    <a:pt x="438" y="34"/>
                  </a:lnTo>
                  <a:lnTo>
                    <a:pt x="418" y="34"/>
                  </a:lnTo>
                  <a:lnTo>
                    <a:pt x="437" y="26"/>
                  </a:lnTo>
                  <a:lnTo>
                    <a:pt x="454" y="24"/>
                  </a:lnTo>
                  <a:lnTo>
                    <a:pt x="468" y="24"/>
                  </a:lnTo>
                  <a:lnTo>
                    <a:pt x="481" y="26"/>
                  </a:lnTo>
                  <a:lnTo>
                    <a:pt x="472" y="22"/>
                  </a:lnTo>
                  <a:lnTo>
                    <a:pt x="464" y="18"/>
                  </a:lnTo>
                  <a:lnTo>
                    <a:pt x="458" y="15"/>
                  </a:lnTo>
                  <a:lnTo>
                    <a:pt x="455" y="14"/>
                  </a:lnTo>
                  <a:lnTo>
                    <a:pt x="476" y="13"/>
                  </a:lnTo>
                  <a:lnTo>
                    <a:pt x="493" y="14"/>
                  </a:lnTo>
                  <a:lnTo>
                    <a:pt x="506" y="19"/>
                  </a:lnTo>
                  <a:lnTo>
                    <a:pt x="513" y="11"/>
                  </a:lnTo>
                  <a:lnTo>
                    <a:pt x="519" y="5"/>
                  </a:lnTo>
                  <a:lnTo>
                    <a:pt x="524" y="1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rgbClr val="7D40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312"/>
            <p:cNvSpPr>
              <a:spLocks/>
            </p:cNvSpPr>
            <p:nvPr/>
          </p:nvSpPr>
          <p:spPr bwMode="auto">
            <a:xfrm>
              <a:off x="13336588" y="5149851"/>
              <a:ext cx="207963" cy="3159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4" y="6"/>
                </a:cxn>
                <a:cxn ang="0">
                  <a:pos x="59" y="12"/>
                </a:cxn>
                <a:cxn ang="0">
                  <a:pos x="74" y="19"/>
                </a:cxn>
                <a:cxn ang="0">
                  <a:pos x="91" y="27"/>
                </a:cxn>
                <a:cxn ang="0">
                  <a:pos x="106" y="33"/>
                </a:cxn>
                <a:cxn ang="0">
                  <a:pos x="118" y="39"/>
                </a:cxn>
                <a:cxn ang="0">
                  <a:pos x="128" y="45"/>
                </a:cxn>
                <a:cxn ang="0">
                  <a:pos x="131" y="48"/>
                </a:cxn>
                <a:cxn ang="0">
                  <a:pos x="131" y="54"/>
                </a:cxn>
                <a:cxn ang="0">
                  <a:pos x="128" y="64"/>
                </a:cxn>
                <a:cxn ang="0">
                  <a:pos x="122" y="79"/>
                </a:cxn>
                <a:cxn ang="0">
                  <a:pos x="113" y="94"/>
                </a:cxn>
                <a:cxn ang="0">
                  <a:pos x="106" y="114"/>
                </a:cxn>
                <a:cxn ang="0">
                  <a:pos x="99" y="134"/>
                </a:cxn>
                <a:cxn ang="0">
                  <a:pos x="94" y="156"/>
                </a:cxn>
                <a:cxn ang="0">
                  <a:pos x="91" y="158"/>
                </a:cxn>
                <a:cxn ang="0">
                  <a:pos x="85" y="161"/>
                </a:cxn>
                <a:cxn ang="0">
                  <a:pos x="76" y="167"/>
                </a:cxn>
                <a:cxn ang="0">
                  <a:pos x="65" y="175"/>
                </a:cxn>
                <a:cxn ang="0">
                  <a:pos x="54" y="183"/>
                </a:cxn>
                <a:cxn ang="0">
                  <a:pos x="45" y="190"/>
                </a:cxn>
                <a:cxn ang="0">
                  <a:pos x="38" y="199"/>
                </a:cxn>
                <a:cxn ang="0">
                  <a:pos x="37" y="196"/>
                </a:cxn>
                <a:cxn ang="0">
                  <a:pos x="33" y="190"/>
                </a:cxn>
                <a:cxn ang="0">
                  <a:pos x="28" y="181"/>
                </a:cxn>
                <a:cxn ang="0">
                  <a:pos x="19" y="159"/>
                </a:cxn>
                <a:cxn ang="0">
                  <a:pos x="21" y="158"/>
                </a:cxn>
                <a:cxn ang="0">
                  <a:pos x="28" y="155"/>
                </a:cxn>
                <a:cxn ang="0">
                  <a:pos x="38" y="151"/>
                </a:cxn>
                <a:cxn ang="0">
                  <a:pos x="49" y="147"/>
                </a:cxn>
                <a:cxn ang="0">
                  <a:pos x="61" y="143"/>
                </a:cxn>
                <a:cxn ang="0">
                  <a:pos x="72" y="139"/>
                </a:cxn>
                <a:cxn ang="0">
                  <a:pos x="73" y="137"/>
                </a:cxn>
                <a:cxn ang="0">
                  <a:pos x="74" y="128"/>
                </a:cxn>
                <a:cxn ang="0">
                  <a:pos x="78" y="118"/>
                </a:cxn>
                <a:cxn ang="0">
                  <a:pos x="82" y="104"/>
                </a:cxn>
                <a:cxn ang="0">
                  <a:pos x="91" y="78"/>
                </a:cxn>
                <a:cxn ang="0">
                  <a:pos x="96" y="67"/>
                </a:cxn>
                <a:cxn ang="0">
                  <a:pos x="100" y="61"/>
                </a:cxn>
                <a:cxn ang="0">
                  <a:pos x="96" y="61"/>
                </a:cxn>
                <a:cxn ang="0">
                  <a:pos x="88" y="59"/>
                </a:cxn>
                <a:cxn ang="0">
                  <a:pos x="74" y="57"/>
                </a:cxn>
                <a:cxn ang="0">
                  <a:pos x="57" y="54"/>
                </a:cxn>
                <a:cxn ang="0">
                  <a:pos x="39" y="52"/>
                </a:cxn>
                <a:cxn ang="0">
                  <a:pos x="0" y="47"/>
                </a:cxn>
                <a:cxn ang="0">
                  <a:pos x="4" y="36"/>
                </a:cxn>
                <a:cxn ang="0">
                  <a:pos x="10" y="25"/>
                </a:cxn>
                <a:cxn ang="0">
                  <a:pos x="17" y="16"/>
                </a:cxn>
                <a:cxn ang="0">
                  <a:pos x="23" y="7"/>
                </a:cxn>
                <a:cxn ang="0">
                  <a:pos x="31" y="0"/>
                </a:cxn>
              </a:cxnLst>
              <a:rect l="0" t="0" r="r" b="b"/>
              <a:pathLst>
                <a:path w="131" h="199">
                  <a:moveTo>
                    <a:pt x="31" y="0"/>
                  </a:moveTo>
                  <a:lnTo>
                    <a:pt x="44" y="6"/>
                  </a:lnTo>
                  <a:lnTo>
                    <a:pt x="59" y="12"/>
                  </a:lnTo>
                  <a:lnTo>
                    <a:pt x="74" y="19"/>
                  </a:lnTo>
                  <a:lnTo>
                    <a:pt x="91" y="27"/>
                  </a:lnTo>
                  <a:lnTo>
                    <a:pt x="106" y="33"/>
                  </a:lnTo>
                  <a:lnTo>
                    <a:pt x="118" y="39"/>
                  </a:lnTo>
                  <a:lnTo>
                    <a:pt x="128" y="45"/>
                  </a:lnTo>
                  <a:lnTo>
                    <a:pt x="131" y="48"/>
                  </a:lnTo>
                  <a:lnTo>
                    <a:pt x="131" y="54"/>
                  </a:lnTo>
                  <a:lnTo>
                    <a:pt x="128" y="64"/>
                  </a:lnTo>
                  <a:lnTo>
                    <a:pt x="122" y="79"/>
                  </a:lnTo>
                  <a:lnTo>
                    <a:pt x="113" y="94"/>
                  </a:lnTo>
                  <a:lnTo>
                    <a:pt x="106" y="114"/>
                  </a:lnTo>
                  <a:lnTo>
                    <a:pt x="99" y="134"/>
                  </a:lnTo>
                  <a:lnTo>
                    <a:pt x="94" y="156"/>
                  </a:lnTo>
                  <a:lnTo>
                    <a:pt x="91" y="158"/>
                  </a:lnTo>
                  <a:lnTo>
                    <a:pt x="85" y="161"/>
                  </a:lnTo>
                  <a:lnTo>
                    <a:pt x="76" y="167"/>
                  </a:lnTo>
                  <a:lnTo>
                    <a:pt x="65" y="175"/>
                  </a:lnTo>
                  <a:lnTo>
                    <a:pt x="54" y="183"/>
                  </a:lnTo>
                  <a:lnTo>
                    <a:pt x="45" y="190"/>
                  </a:lnTo>
                  <a:lnTo>
                    <a:pt x="38" y="199"/>
                  </a:lnTo>
                  <a:lnTo>
                    <a:pt x="37" y="196"/>
                  </a:lnTo>
                  <a:lnTo>
                    <a:pt x="33" y="190"/>
                  </a:lnTo>
                  <a:lnTo>
                    <a:pt x="28" y="181"/>
                  </a:lnTo>
                  <a:lnTo>
                    <a:pt x="19" y="159"/>
                  </a:lnTo>
                  <a:lnTo>
                    <a:pt x="21" y="158"/>
                  </a:lnTo>
                  <a:lnTo>
                    <a:pt x="28" y="155"/>
                  </a:lnTo>
                  <a:lnTo>
                    <a:pt x="38" y="151"/>
                  </a:lnTo>
                  <a:lnTo>
                    <a:pt x="49" y="147"/>
                  </a:lnTo>
                  <a:lnTo>
                    <a:pt x="61" y="143"/>
                  </a:lnTo>
                  <a:lnTo>
                    <a:pt x="72" y="139"/>
                  </a:lnTo>
                  <a:lnTo>
                    <a:pt x="73" y="137"/>
                  </a:lnTo>
                  <a:lnTo>
                    <a:pt x="74" y="128"/>
                  </a:lnTo>
                  <a:lnTo>
                    <a:pt x="78" y="118"/>
                  </a:lnTo>
                  <a:lnTo>
                    <a:pt x="82" y="104"/>
                  </a:lnTo>
                  <a:lnTo>
                    <a:pt x="91" y="78"/>
                  </a:lnTo>
                  <a:lnTo>
                    <a:pt x="96" y="67"/>
                  </a:lnTo>
                  <a:lnTo>
                    <a:pt x="100" y="61"/>
                  </a:lnTo>
                  <a:lnTo>
                    <a:pt x="96" y="61"/>
                  </a:lnTo>
                  <a:lnTo>
                    <a:pt x="88" y="59"/>
                  </a:lnTo>
                  <a:lnTo>
                    <a:pt x="74" y="57"/>
                  </a:lnTo>
                  <a:lnTo>
                    <a:pt x="57" y="54"/>
                  </a:lnTo>
                  <a:lnTo>
                    <a:pt x="39" y="52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10" y="25"/>
                  </a:lnTo>
                  <a:lnTo>
                    <a:pt x="17" y="16"/>
                  </a:lnTo>
                  <a:lnTo>
                    <a:pt x="23" y="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313"/>
            <p:cNvSpPr>
              <a:spLocks/>
            </p:cNvSpPr>
            <p:nvPr/>
          </p:nvSpPr>
          <p:spPr bwMode="auto">
            <a:xfrm>
              <a:off x="12950825" y="5149851"/>
              <a:ext cx="130175" cy="38735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1" y="17"/>
                </a:cxn>
                <a:cxn ang="0">
                  <a:pos x="82" y="19"/>
                </a:cxn>
                <a:cxn ang="0">
                  <a:pos x="82" y="37"/>
                </a:cxn>
                <a:cxn ang="0">
                  <a:pos x="77" y="53"/>
                </a:cxn>
                <a:cxn ang="0">
                  <a:pos x="70" y="70"/>
                </a:cxn>
                <a:cxn ang="0">
                  <a:pos x="62" y="85"/>
                </a:cxn>
                <a:cxn ang="0">
                  <a:pos x="52" y="97"/>
                </a:cxn>
                <a:cxn ang="0">
                  <a:pos x="42" y="108"/>
                </a:cxn>
                <a:cxn ang="0">
                  <a:pos x="34" y="115"/>
                </a:cxn>
                <a:cxn ang="0">
                  <a:pos x="29" y="121"/>
                </a:cxn>
                <a:cxn ang="0">
                  <a:pos x="26" y="122"/>
                </a:cxn>
                <a:cxn ang="0">
                  <a:pos x="29" y="132"/>
                </a:cxn>
                <a:cxn ang="0">
                  <a:pos x="32" y="144"/>
                </a:cxn>
                <a:cxn ang="0">
                  <a:pos x="34" y="158"/>
                </a:cxn>
                <a:cxn ang="0">
                  <a:pos x="36" y="168"/>
                </a:cxn>
                <a:cxn ang="0">
                  <a:pos x="37" y="177"/>
                </a:cxn>
                <a:cxn ang="0">
                  <a:pos x="37" y="181"/>
                </a:cxn>
                <a:cxn ang="0">
                  <a:pos x="48" y="194"/>
                </a:cxn>
                <a:cxn ang="0">
                  <a:pos x="57" y="206"/>
                </a:cxn>
                <a:cxn ang="0">
                  <a:pos x="60" y="215"/>
                </a:cxn>
                <a:cxn ang="0">
                  <a:pos x="63" y="218"/>
                </a:cxn>
                <a:cxn ang="0">
                  <a:pos x="64" y="222"/>
                </a:cxn>
                <a:cxn ang="0">
                  <a:pos x="66" y="230"/>
                </a:cxn>
                <a:cxn ang="0">
                  <a:pos x="70" y="244"/>
                </a:cxn>
                <a:cxn ang="0">
                  <a:pos x="34" y="244"/>
                </a:cxn>
                <a:cxn ang="0">
                  <a:pos x="34" y="219"/>
                </a:cxn>
                <a:cxn ang="0">
                  <a:pos x="31" y="207"/>
                </a:cxn>
                <a:cxn ang="0">
                  <a:pos x="26" y="196"/>
                </a:cxn>
                <a:cxn ang="0">
                  <a:pos x="23" y="189"/>
                </a:cxn>
                <a:cxn ang="0">
                  <a:pos x="20" y="183"/>
                </a:cxn>
                <a:cxn ang="0">
                  <a:pos x="19" y="182"/>
                </a:cxn>
                <a:cxn ang="0">
                  <a:pos x="17" y="166"/>
                </a:cxn>
                <a:cxn ang="0">
                  <a:pos x="13" y="150"/>
                </a:cxn>
                <a:cxn ang="0">
                  <a:pos x="9" y="137"/>
                </a:cxn>
                <a:cxn ang="0">
                  <a:pos x="5" y="126"/>
                </a:cxn>
                <a:cxn ang="0">
                  <a:pos x="0" y="116"/>
                </a:cxn>
                <a:cxn ang="0">
                  <a:pos x="5" y="109"/>
                </a:cxn>
                <a:cxn ang="0">
                  <a:pos x="8" y="99"/>
                </a:cxn>
                <a:cxn ang="0">
                  <a:pos x="9" y="88"/>
                </a:cxn>
                <a:cxn ang="0">
                  <a:pos x="11" y="79"/>
                </a:cxn>
                <a:cxn ang="0">
                  <a:pos x="25" y="61"/>
                </a:cxn>
                <a:cxn ang="0">
                  <a:pos x="36" y="42"/>
                </a:cxn>
                <a:cxn ang="0">
                  <a:pos x="43" y="27"/>
                </a:cxn>
                <a:cxn ang="0">
                  <a:pos x="48" y="12"/>
                </a:cxn>
                <a:cxn ang="0">
                  <a:pos x="49" y="4"/>
                </a:cxn>
                <a:cxn ang="0">
                  <a:pos x="51" y="0"/>
                </a:cxn>
              </a:cxnLst>
              <a:rect l="0" t="0" r="r" b="b"/>
              <a:pathLst>
                <a:path w="82" h="244">
                  <a:moveTo>
                    <a:pt x="51" y="0"/>
                  </a:moveTo>
                  <a:lnTo>
                    <a:pt x="81" y="17"/>
                  </a:lnTo>
                  <a:lnTo>
                    <a:pt x="82" y="19"/>
                  </a:lnTo>
                  <a:lnTo>
                    <a:pt x="82" y="37"/>
                  </a:lnTo>
                  <a:lnTo>
                    <a:pt x="77" y="53"/>
                  </a:lnTo>
                  <a:lnTo>
                    <a:pt x="70" y="70"/>
                  </a:lnTo>
                  <a:lnTo>
                    <a:pt x="62" y="85"/>
                  </a:lnTo>
                  <a:lnTo>
                    <a:pt x="52" y="97"/>
                  </a:lnTo>
                  <a:lnTo>
                    <a:pt x="42" y="108"/>
                  </a:lnTo>
                  <a:lnTo>
                    <a:pt x="34" y="115"/>
                  </a:lnTo>
                  <a:lnTo>
                    <a:pt x="29" y="121"/>
                  </a:lnTo>
                  <a:lnTo>
                    <a:pt x="26" y="122"/>
                  </a:lnTo>
                  <a:lnTo>
                    <a:pt x="29" y="132"/>
                  </a:lnTo>
                  <a:lnTo>
                    <a:pt x="32" y="144"/>
                  </a:lnTo>
                  <a:lnTo>
                    <a:pt x="34" y="158"/>
                  </a:lnTo>
                  <a:lnTo>
                    <a:pt x="36" y="168"/>
                  </a:lnTo>
                  <a:lnTo>
                    <a:pt x="37" y="177"/>
                  </a:lnTo>
                  <a:lnTo>
                    <a:pt x="37" y="181"/>
                  </a:lnTo>
                  <a:lnTo>
                    <a:pt x="48" y="194"/>
                  </a:lnTo>
                  <a:lnTo>
                    <a:pt x="57" y="206"/>
                  </a:lnTo>
                  <a:lnTo>
                    <a:pt x="60" y="215"/>
                  </a:lnTo>
                  <a:lnTo>
                    <a:pt x="63" y="218"/>
                  </a:lnTo>
                  <a:lnTo>
                    <a:pt x="64" y="222"/>
                  </a:lnTo>
                  <a:lnTo>
                    <a:pt x="66" y="230"/>
                  </a:lnTo>
                  <a:lnTo>
                    <a:pt x="70" y="244"/>
                  </a:lnTo>
                  <a:lnTo>
                    <a:pt x="34" y="244"/>
                  </a:lnTo>
                  <a:lnTo>
                    <a:pt x="34" y="219"/>
                  </a:lnTo>
                  <a:lnTo>
                    <a:pt x="31" y="207"/>
                  </a:lnTo>
                  <a:lnTo>
                    <a:pt x="26" y="196"/>
                  </a:lnTo>
                  <a:lnTo>
                    <a:pt x="23" y="189"/>
                  </a:lnTo>
                  <a:lnTo>
                    <a:pt x="20" y="183"/>
                  </a:lnTo>
                  <a:lnTo>
                    <a:pt x="19" y="182"/>
                  </a:lnTo>
                  <a:lnTo>
                    <a:pt x="17" y="166"/>
                  </a:lnTo>
                  <a:lnTo>
                    <a:pt x="13" y="150"/>
                  </a:lnTo>
                  <a:lnTo>
                    <a:pt x="9" y="137"/>
                  </a:lnTo>
                  <a:lnTo>
                    <a:pt x="5" y="126"/>
                  </a:lnTo>
                  <a:lnTo>
                    <a:pt x="0" y="116"/>
                  </a:lnTo>
                  <a:lnTo>
                    <a:pt x="5" y="109"/>
                  </a:lnTo>
                  <a:lnTo>
                    <a:pt x="8" y="99"/>
                  </a:lnTo>
                  <a:lnTo>
                    <a:pt x="9" y="88"/>
                  </a:lnTo>
                  <a:lnTo>
                    <a:pt x="11" y="79"/>
                  </a:lnTo>
                  <a:lnTo>
                    <a:pt x="25" y="61"/>
                  </a:lnTo>
                  <a:lnTo>
                    <a:pt x="36" y="42"/>
                  </a:lnTo>
                  <a:lnTo>
                    <a:pt x="43" y="27"/>
                  </a:lnTo>
                  <a:lnTo>
                    <a:pt x="48" y="12"/>
                  </a:lnTo>
                  <a:lnTo>
                    <a:pt x="49" y="4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314"/>
            <p:cNvSpPr>
              <a:spLocks/>
            </p:cNvSpPr>
            <p:nvPr/>
          </p:nvSpPr>
          <p:spPr bwMode="auto">
            <a:xfrm>
              <a:off x="13508038" y="4806951"/>
              <a:ext cx="49213" cy="3016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31" y="1"/>
                </a:cxn>
                <a:cxn ang="0">
                  <a:pos x="31" y="4"/>
                </a:cxn>
                <a:cxn ang="0">
                  <a:pos x="29" y="6"/>
                </a:cxn>
                <a:cxn ang="0">
                  <a:pos x="29" y="10"/>
                </a:cxn>
                <a:cxn ang="0">
                  <a:pos x="28" y="12"/>
                </a:cxn>
                <a:cxn ang="0">
                  <a:pos x="28" y="18"/>
                </a:cxn>
                <a:cxn ang="0">
                  <a:pos x="26" y="19"/>
                </a:cxn>
                <a:cxn ang="0">
                  <a:pos x="21" y="18"/>
                </a:cxn>
                <a:cxn ang="0">
                  <a:pos x="15" y="17"/>
                </a:cxn>
                <a:cxn ang="0">
                  <a:pos x="0" y="12"/>
                </a:cxn>
                <a:cxn ang="0">
                  <a:pos x="3" y="10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21" y="0"/>
                </a:cxn>
              </a:cxnLst>
              <a:rect l="0" t="0" r="r" b="b"/>
              <a:pathLst>
                <a:path w="31" h="19">
                  <a:moveTo>
                    <a:pt x="21" y="0"/>
                  </a:moveTo>
                  <a:lnTo>
                    <a:pt x="31" y="1"/>
                  </a:lnTo>
                  <a:lnTo>
                    <a:pt x="31" y="4"/>
                  </a:lnTo>
                  <a:lnTo>
                    <a:pt x="29" y="6"/>
                  </a:lnTo>
                  <a:lnTo>
                    <a:pt x="29" y="10"/>
                  </a:lnTo>
                  <a:lnTo>
                    <a:pt x="28" y="12"/>
                  </a:lnTo>
                  <a:lnTo>
                    <a:pt x="28" y="18"/>
                  </a:lnTo>
                  <a:lnTo>
                    <a:pt x="26" y="19"/>
                  </a:lnTo>
                  <a:lnTo>
                    <a:pt x="21" y="18"/>
                  </a:lnTo>
                  <a:lnTo>
                    <a:pt x="15" y="17"/>
                  </a:lnTo>
                  <a:lnTo>
                    <a:pt x="0" y="12"/>
                  </a:lnTo>
                  <a:lnTo>
                    <a:pt x="3" y="10"/>
                  </a:lnTo>
                  <a:lnTo>
                    <a:pt x="6" y="5"/>
                  </a:lnTo>
                  <a:lnTo>
                    <a:pt x="12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315"/>
            <p:cNvSpPr>
              <a:spLocks/>
            </p:cNvSpPr>
            <p:nvPr/>
          </p:nvSpPr>
          <p:spPr bwMode="auto">
            <a:xfrm>
              <a:off x="13590588" y="4895851"/>
              <a:ext cx="20638" cy="127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4" y="0"/>
                </a:cxn>
                <a:cxn ang="0">
                  <a:pos x="7" y="1"/>
                </a:cxn>
                <a:cxn ang="0">
                  <a:pos x="9" y="1"/>
                </a:cxn>
                <a:cxn ang="0">
                  <a:pos x="13" y="5"/>
                </a:cxn>
                <a:cxn ang="0">
                  <a:pos x="13" y="7"/>
                </a:cxn>
                <a:cxn ang="0">
                  <a:pos x="11" y="8"/>
                </a:cxn>
                <a:cxn ang="0">
                  <a:pos x="5" y="8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3" y="0"/>
                </a:cxn>
              </a:cxnLst>
              <a:rect l="0" t="0" r="r" b="b"/>
              <a:pathLst>
                <a:path w="13" h="8">
                  <a:moveTo>
                    <a:pt x="3" y="0"/>
                  </a:moveTo>
                  <a:lnTo>
                    <a:pt x="4" y="0"/>
                  </a:lnTo>
                  <a:lnTo>
                    <a:pt x="7" y="1"/>
                  </a:lnTo>
                  <a:lnTo>
                    <a:pt x="9" y="1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5" y="8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316"/>
            <p:cNvSpPr>
              <a:spLocks/>
            </p:cNvSpPr>
            <p:nvPr/>
          </p:nvSpPr>
          <p:spPr bwMode="auto">
            <a:xfrm>
              <a:off x="13493750" y="4749801"/>
              <a:ext cx="63500" cy="1111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0" y="0"/>
                </a:cxn>
                <a:cxn ang="0">
                  <a:pos x="30" y="2"/>
                </a:cxn>
                <a:cxn ang="0">
                  <a:pos x="37" y="5"/>
                </a:cxn>
                <a:cxn ang="0">
                  <a:pos x="40" y="6"/>
                </a:cxn>
                <a:cxn ang="0">
                  <a:pos x="26" y="7"/>
                </a:cxn>
                <a:cxn ang="0">
                  <a:pos x="19" y="5"/>
                </a:cxn>
                <a:cxn ang="0">
                  <a:pos x="11" y="3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9" y="0"/>
                </a:cxn>
              </a:cxnLst>
              <a:rect l="0" t="0" r="r" b="b"/>
              <a:pathLst>
                <a:path w="40" h="7">
                  <a:moveTo>
                    <a:pt x="9" y="0"/>
                  </a:moveTo>
                  <a:lnTo>
                    <a:pt x="20" y="0"/>
                  </a:lnTo>
                  <a:lnTo>
                    <a:pt x="30" y="2"/>
                  </a:lnTo>
                  <a:lnTo>
                    <a:pt x="37" y="5"/>
                  </a:lnTo>
                  <a:lnTo>
                    <a:pt x="40" y="6"/>
                  </a:lnTo>
                  <a:lnTo>
                    <a:pt x="26" y="7"/>
                  </a:lnTo>
                  <a:lnTo>
                    <a:pt x="19" y="5"/>
                  </a:lnTo>
                  <a:lnTo>
                    <a:pt x="11" y="3"/>
                  </a:lnTo>
                  <a:lnTo>
                    <a:pt x="3" y="2"/>
                  </a:lnTo>
                  <a:lnTo>
                    <a:pt x="0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317"/>
            <p:cNvSpPr>
              <a:spLocks/>
            </p:cNvSpPr>
            <p:nvPr/>
          </p:nvSpPr>
          <p:spPr bwMode="auto">
            <a:xfrm>
              <a:off x="13450888" y="4733926"/>
              <a:ext cx="38100" cy="53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6"/>
                </a:cxn>
                <a:cxn ang="0">
                  <a:pos x="19" y="11"/>
                </a:cxn>
                <a:cxn ang="0">
                  <a:pos x="23" y="16"/>
                </a:cxn>
                <a:cxn ang="0">
                  <a:pos x="24" y="17"/>
                </a:cxn>
                <a:cxn ang="0">
                  <a:pos x="19" y="18"/>
                </a:cxn>
                <a:cxn ang="0">
                  <a:pos x="16" y="19"/>
                </a:cxn>
                <a:cxn ang="0">
                  <a:pos x="11" y="24"/>
                </a:cxn>
                <a:cxn ang="0">
                  <a:pos x="10" y="27"/>
                </a:cxn>
                <a:cxn ang="0">
                  <a:pos x="8" y="30"/>
                </a:cxn>
                <a:cxn ang="0">
                  <a:pos x="8" y="34"/>
                </a:cxn>
                <a:cxn ang="0">
                  <a:pos x="6" y="28"/>
                </a:cxn>
                <a:cxn ang="0">
                  <a:pos x="4" y="19"/>
                </a:cxn>
                <a:cxn ang="0">
                  <a:pos x="2" y="10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24" h="34">
                  <a:moveTo>
                    <a:pt x="0" y="0"/>
                  </a:moveTo>
                  <a:lnTo>
                    <a:pt x="12" y="6"/>
                  </a:lnTo>
                  <a:lnTo>
                    <a:pt x="19" y="11"/>
                  </a:lnTo>
                  <a:lnTo>
                    <a:pt x="23" y="16"/>
                  </a:lnTo>
                  <a:lnTo>
                    <a:pt x="24" y="17"/>
                  </a:lnTo>
                  <a:lnTo>
                    <a:pt x="19" y="18"/>
                  </a:lnTo>
                  <a:lnTo>
                    <a:pt x="16" y="19"/>
                  </a:lnTo>
                  <a:lnTo>
                    <a:pt x="11" y="24"/>
                  </a:lnTo>
                  <a:lnTo>
                    <a:pt x="10" y="27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28"/>
                  </a:lnTo>
                  <a:lnTo>
                    <a:pt x="4" y="19"/>
                  </a:lnTo>
                  <a:lnTo>
                    <a:pt x="2" y="1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318"/>
            <p:cNvSpPr>
              <a:spLocks/>
            </p:cNvSpPr>
            <p:nvPr/>
          </p:nvSpPr>
          <p:spPr bwMode="auto">
            <a:xfrm>
              <a:off x="13323888" y="4781551"/>
              <a:ext cx="98425" cy="15398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55" y="8"/>
                </a:cxn>
                <a:cxn ang="0">
                  <a:pos x="47" y="16"/>
                </a:cxn>
                <a:cxn ang="0">
                  <a:pos x="38" y="27"/>
                </a:cxn>
                <a:cxn ang="0">
                  <a:pos x="28" y="42"/>
                </a:cxn>
                <a:cxn ang="0">
                  <a:pos x="18" y="59"/>
                </a:cxn>
                <a:cxn ang="0">
                  <a:pos x="8" y="77"/>
                </a:cxn>
                <a:cxn ang="0">
                  <a:pos x="0" y="97"/>
                </a:cxn>
                <a:cxn ang="0">
                  <a:pos x="0" y="88"/>
                </a:cxn>
                <a:cxn ang="0">
                  <a:pos x="1" y="77"/>
                </a:cxn>
                <a:cxn ang="0">
                  <a:pos x="5" y="65"/>
                </a:cxn>
                <a:cxn ang="0">
                  <a:pos x="10" y="50"/>
                </a:cxn>
                <a:cxn ang="0">
                  <a:pos x="17" y="35"/>
                </a:cxn>
                <a:cxn ang="0">
                  <a:pos x="28" y="22"/>
                </a:cxn>
                <a:cxn ang="0">
                  <a:pos x="42" y="10"/>
                </a:cxn>
                <a:cxn ang="0">
                  <a:pos x="62" y="0"/>
                </a:cxn>
              </a:cxnLst>
              <a:rect l="0" t="0" r="r" b="b"/>
              <a:pathLst>
                <a:path w="62" h="97">
                  <a:moveTo>
                    <a:pt x="62" y="0"/>
                  </a:moveTo>
                  <a:lnTo>
                    <a:pt x="55" y="8"/>
                  </a:lnTo>
                  <a:lnTo>
                    <a:pt x="47" y="16"/>
                  </a:lnTo>
                  <a:lnTo>
                    <a:pt x="38" y="27"/>
                  </a:lnTo>
                  <a:lnTo>
                    <a:pt x="28" y="42"/>
                  </a:lnTo>
                  <a:lnTo>
                    <a:pt x="18" y="59"/>
                  </a:lnTo>
                  <a:lnTo>
                    <a:pt x="8" y="77"/>
                  </a:lnTo>
                  <a:lnTo>
                    <a:pt x="0" y="97"/>
                  </a:lnTo>
                  <a:lnTo>
                    <a:pt x="0" y="88"/>
                  </a:lnTo>
                  <a:lnTo>
                    <a:pt x="1" y="77"/>
                  </a:lnTo>
                  <a:lnTo>
                    <a:pt x="5" y="65"/>
                  </a:lnTo>
                  <a:lnTo>
                    <a:pt x="10" y="50"/>
                  </a:lnTo>
                  <a:lnTo>
                    <a:pt x="17" y="35"/>
                  </a:lnTo>
                  <a:lnTo>
                    <a:pt x="28" y="22"/>
                  </a:lnTo>
                  <a:lnTo>
                    <a:pt x="42" y="1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319"/>
            <p:cNvSpPr>
              <a:spLocks/>
            </p:cNvSpPr>
            <p:nvPr/>
          </p:nvSpPr>
          <p:spPr bwMode="auto">
            <a:xfrm>
              <a:off x="13279438" y="5484813"/>
              <a:ext cx="52388" cy="1905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0" y="1"/>
                </a:cxn>
                <a:cxn ang="0">
                  <a:pos x="27" y="6"/>
                </a:cxn>
                <a:cxn ang="0">
                  <a:pos x="33" y="11"/>
                </a:cxn>
                <a:cxn ang="0">
                  <a:pos x="33" y="12"/>
                </a:cxn>
                <a:cxn ang="0">
                  <a:pos x="30" y="11"/>
                </a:cxn>
                <a:cxn ang="0">
                  <a:pos x="26" y="10"/>
                </a:cxn>
                <a:cxn ang="0">
                  <a:pos x="17" y="8"/>
                </a:cxn>
                <a:cxn ang="0">
                  <a:pos x="10" y="10"/>
                </a:cxn>
                <a:cxn ang="0">
                  <a:pos x="1" y="12"/>
                </a:cxn>
                <a:cxn ang="0">
                  <a:pos x="1" y="6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2" y="0"/>
                </a:cxn>
              </a:cxnLst>
              <a:rect l="0" t="0" r="r" b="b"/>
              <a:pathLst>
                <a:path w="33" h="12">
                  <a:moveTo>
                    <a:pt x="2" y="0"/>
                  </a:moveTo>
                  <a:lnTo>
                    <a:pt x="10" y="1"/>
                  </a:lnTo>
                  <a:lnTo>
                    <a:pt x="27" y="6"/>
                  </a:lnTo>
                  <a:lnTo>
                    <a:pt x="33" y="11"/>
                  </a:lnTo>
                  <a:lnTo>
                    <a:pt x="33" y="12"/>
                  </a:lnTo>
                  <a:lnTo>
                    <a:pt x="30" y="11"/>
                  </a:lnTo>
                  <a:lnTo>
                    <a:pt x="26" y="10"/>
                  </a:lnTo>
                  <a:lnTo>
                    <a:pt x="17" y="8"/>
                  </a:lnTo>
                  <a:lnTo>
                    <a:pt x="10" y="10"/>
                  </a:lnTo>
                  <a:lnTo>
                    <a:pt x="1" y="12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320"/>
            <p:cNvSpPr>
              <a:spLocks/>
            </p:cNvSpPr>
            <p:nvPr/>
          </p:nvSpPr>
          <p:spPr bwMode="auto">
            <a:xfrm>
              <a:off x="13031788" y="5149851"/>
              <a:ext cx="231775" cy="587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11"/>
                </a:cxn>
                <a:cxn ang="0">
                  <a:pos x="58" y="18"/>
                </a:cxn>
                <a:cxn ang="0">
                  <a:pos x="82" y="21"/>
                </a:cxn>
                <a:cxn ang="0">
                  <a:pos x="104" y="21"/>
                </a:cxn>
                <a:cxn ang="0">
                  <a:pos x="122" y="19"/>
                </a:cxn>
                <a:cxn ang="0">
                  <a:pos x="135" y="17"/>
                </a:cxn>
                <a:cxn ang="0">
                  <a:pos x="144" y="14"/>
                </a:cxn>
                <a:cxn ang="0">
                  <a:pos x="146" y="13"/>
                </a:cxn>
                <a:cxn ang="0">
                  <a:pos x="143" y="19"/>
                </a:cxn>
                <a:cxn ang="0">
                  <a:pos x="140" y="25"/>
                </a:cxn>
                <a:cxn ang="0">
                  <a:pos x="139" y="31"/>
                </a:cxn>
                <a:cxn ang="0">
                  <a:pos x="139" y="34"/>
                </a:cxn>
                <a:cxn ang="0">
                  <a:pos x="116" y="37"/>
                </a:cxn>
                <a:cxn ang="0">
                  <a:pos x="93" y="36"/>
                </a:cxn>
                <a:cxn ang="0">
                  <a:pos x="71" y="33"/>
                </a:cxn>
                <a:cxn ang="0">
                  <a:pos x="52" y="27"/>
                </a:cxn>
                <a:cxn ang="0">
                  <a:pos x="35" y="19"/>
                </a:cxn>
                <a:cxn ang="0">
                  <a:pos x="20" y="12"/>
                </a:cxn>
                <a:cxn ang="0">
                  <a:pos x="9" y="6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146" h="37">
                  <a:moveTo>
                    <a:pt x="0" y="0"/>
                  </a:moveTo>
                  <a:lnTo>
                    <a:pt x="30" y="11"/>
                  </a:lnTo>
                  <a:lnTo>
                    <a:pt x="58" y="18"/>
                  </a:lnTo>
                  <a:lnTo>
                    <a:pt x="82" y="21"/>
                  </a:lnTo>
                  <a:lnTo>
                    <a:pt x="104" y="21"/>
                  </a:lnTo>
                  <a:lnTo>
                    <a:pt x="122" y="19"/>
                  </a:lnTo>
                  <a:lnTo>
                    <a:pt x="135" y="17"/>
                  </a:lnTo>
                  <a:lnTo>
                    <a:pt x="144" y="14"/>
                  </a:lnTo>
                  <a:lnTo>
                    <a:pt x="146" y="13"/>
                  </a:lnTo>
                  <a:lnTo>
                    <a:pt x="143" y="19"/>
                  </a:lnTo>
                  <a:lnTo>
                    <a:pt x="140" y="25"/>
                  </a:lnTo>
                  <a:lnTo>
                    <a:pt x="139" y="31"/>
                  </a:lnTo>
                  <a:lnTo>
                    <a:pt x="139" y="34"/>
                  </a:lnTo>
                  <a:lnTo>
                    <a:pt x="116" y="37"/>
                  </a:lnTo>
                  <a:lnTo>
                    <a:pt x="93" y="36"/>
                  </a:lnTo>
                  <a:lnTo>
                    <a:pt x="71" y="33"/>
                  </a:lnTo>
                  <a:lnTo>
                    <a:pt x="52" y="27"/>
                  </a:lnTo>
                  <a:lnTo>
                    <a:pt x="35" y="19"/>
                  </a:lnTo>
                  <a:lnTo>
                    <a:pt x="20" y="12"/>
                  </a:lnTo>
                  <a:lnTo>
                    <a:pt x="9" y="6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302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96" name="Группа 95"/>
          <p:cNvGrpSpPr/>
          <p:nvPr/>
        </p:nvGrpSpPr>
        <p:grpSpPr>
          <a:xfrm>
            <a:off x="454673" y="4375985"/>
            <a:ext cx="1124716" cy="874246"/>
            <a:chOff x="5202174" y="3298000"/>
            <a:chExt cx="909638" cy="757238"/>
          </a:xfrm>
        </p:grpSpPr>
        <p:sp>
          <p:nvSpPr>
            <p:cNvPr id="97" name="Freeform 201"/>
            <p:cNvSpPr>
              <a:spLocks/>
            </p:cNvSpPr>
            <p:nvPr/>
          </p:nvSpPr>
          <p:spPr bwMode="auto">
            <a:xfrm>
              <a:off x="5659374" y="3820288"/>
              <a:ext cx="87313" cy="2206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5"/>
                </a:cxn>
                <a:cxn ang="0">
                  <a:pos x="24" y="7"/>
                </a:cxn>
                <a:cxn ang="0">
                  <a:pos x="36" y="6"/>
                </a:cxn>
                <a:cxn ang="0">
                  <a:pos x="47" y="5"/>
                </a:cxn>
                <a:cxn ang="0">
                  <a:pos x="55" y="2"/>
                </a:cxn>
                <a:cxn ang="0">
                  <a:pos x="49" y="21"/>
                </a:cxn>
                <a:cxn ang="0">
                  <a:pos x="44" y="40"/>
                </a:cxn>
                <a:cxn ang="0">
                  <a:pos x="40" y="58"/>
                </a:cxn>
                <a:cxn ang="0">
                  <a:pos x="37" y="73"/>
                </a:cxn>
                <a:cxn ang="0">
                  <a:pos x="36" y="86"/>
                </a:cxn>
                <a:cxn ang="0">
                  <a:pos x="37" y="96"/>
                </a:cxn>
                <a:cxn ang="0">
                  <a:pos x="38" y="104"/>
                </a:cxn>
                <a:cxn ang="0">
                  <a:pos x="41" y="114"/>
                </a:cxn>
                <a:cxn ang="0">
                  <a:pos x="43" y="125"/>
                </a:cxn>
                <a:cxn ang="0">
                  <a:pos x="43" y="139"/>
                </a:cxn>
                <a:cxn ang="0">
                  <a:pos x="18" y="139"/>
                </a:cxn>
                <a:cxn ang="0">
                  <a:pos x="7" y="93"/>
                </a:cxn>
                <a:cxn ang="0">
                  <a:pos x="4" y="16"/>
                </a:cxn>
                <a:cxn ang="0">
                  <a:pos x="0" y="0"/>
                </a:cxn>
              </a:cxnLst>
              <a:rect l="0" t="0" r="r" b="b"/>
              <a:pathLst>
                <a:path w="55" h="139">
                  <a:moveTo>
                    <a:pt x="0" y="0"/>
                  </a:moveTo>
                  <a:lnTo>
                    <a:pt x="12" y="5"/>
                  </a:lnTo>
                  <a:lnTo>
                    <a:pt x="24" y="7"/>
                  </a:lnTo>
                  <a:lnTo>
                    <a:pt x="36" y="6"/>
                  </a:lnTo>
                  <a:lnTo>
                    <a:pt x="47" y="5"/>
                  </a:lnTo>
                  <a:lnTo>
                    <a:pt x="55" y="2"/>
                  </a:lnTo>
                  <a:lnTo>
                    <a:pt x="49" y="21"/>
                  </a:lnTo>
                  <a:lnTo>
                    <a:pt x="44" y="40"/>
                  </a:lnTo>
                  <a:lnTo>
                    <a:pt x="40" y="58"/>
                  </a:lnTo>
                  <a:lnTo>
                    <a:pt x="37" y="73"/>
                  </a:lnTo>
                  <a:lnTo>
                    <a:pt x="36" y="86"/>
                  </a:lnTo>
                  <a:lnTo>
                    <a:pt x="37" y="96"/>
                  </a:lnTo>
                  <a:lnTo>
                    <a:pt x="38" y="104"/>
                  </a:lnTo>
                  <a:lnTo>
                    <a:pt x="41" y="114"/>
                  </a:lnTo>
                  <a:lnTo>
                    <a:pt x="43" y="125"/>
                  </a:lnTo>
                  <a:lnTo>
                    <a:pt x="43" y="139"/>
                  </a:lnTo>
                  <a:lnTo>
                    <a:pt x="18" y="139"/>
                  </a:lnTo>
                  <a:lnTo>
                    <a:pt x="7" y="93"/>
                  </a:lnTo>
                  <a:lnTo>
                    <a:pt x="4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202"/>
            <p:cNvSpPr>
              <a:spLocks/>
            </p:cNvSpPr>
            <p:nvPr/>
          </p:nvSpPr>
          <p:spPr bwMode="auto">
            <a:xfrm>
              <a:off x="5643499" y="3763138"/>
              <a:ext cx="117475" cy="682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" y="8"/>
                </a:cxn>
                <a:cxn ang="0">
                  <a:pos x="73" y="10"/>
                </a:cxn>
                <a:cxn ang="0">
                  <a:pos x="71" y="17"/>
                </a:cxn>
                <a:cxn ang="0">
                  <a:pos x="69" y="26"/>
                </a:cxn>
                <a:cxn ang="0">
                  <a:pos x="65" y="38"/>
                </a:cxn>
                <a:cxn ang="0">
                  <a:pos x="57" y="41"/>
                </a:cxn>
                <a:cxn ang="0">
                  <a:pos x="46" y="42"/>
                </a:cxn>
                <a:cxn ang="0">
                  <a:pos x="34" y="43"/>
                </a:cxn>
                <a:cxn ang="0">
                  <a:pos x="22" y="41"/>
                </a:cxn>
                <a:cxn ang="0">
                  <a:pos x="10" y="36"/>
                </a:cxn>
                <a:cxn ang="0">
                  <a:pos x="0" y="0"/>
                </a:cxn>
              </a:cxnLst>
              <a:rect l="0" t="0" r="r" b="b"/>
              <a:pathLst>
                <a:path w="74" h="43">
                  <a:moveTo>
                    <a:pt x="0" y="0"/>
                  </a:moveTo>
                  <a:lnTo>
                    <a:pt x="74" y="8"/>
                  </a:lnTo>
                  <a:lnTo>
                    <a:pt x="73" y="10"/>
                  </a:lnTo>
                  <a:lnTo>
                    <a:pt x="71" y="17"/>
                  </a:lnTo>
                  <a:lnTo>
                    <a:pt x="69" y="26"/>
                  </a:lnTo>
                  <a:lnTo>
                    <a:pt x="65" y="38"/>
                  </a:lnTo>
                  <a:lnTo>
                    <a:pt x="57" y="41"/>
                  </a:lnTo>
                  <a:lnTo>
                    <a:pt x="46" y="42"/>
                  </a:lnTo>
                  <a:lnTo>
                    <a:pt x="34" y="43"/>
                  </a:lnTo>
                  <a:lnTo>
                    <a:pt x="22" y="41"/>
                  </a:lnTo>
                  <a:lnTo>
                    <a:pt x="10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AA8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203"/>
            <p:cNvSpPr>
              <a:spLocks/>
            </p:cNvSpPr>
            <p:nvPr/>
          </p:nvSpPr>
          <p:spPr bwMode="auto">
            <a:xfrm>
              <a:off x="5343462" y="3818701"/>
              <a:ext cx="82550" cy="22225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8" y="6"/>
                </a:cxn>
                <a:cxn ang="0">
                  <a:pos x="30" y="8"/>
                </a:cxn>
                <a:cxn ang="0">
                  <a:pos x="41" y="8"/>
                </a:cxn>
                <a:cxn ang="0">
                  <a:pos x="52" y="7"/>
                </a:cxn>
                <a:cxn ang="0">
                  <a:pos x="48" y="13"/>
                </a:cxn>
                <a:cxn ang="0">
                  <a:pos x="46" y="18"/>
                </a:cxn>
                <a:cxn ang="0">
                  <a:pos x="40" y="36"/>
                </a:cxn>
                <a:cxn ang="0">
                  <a:pos x="36" y="58"/>
                </a:cxn>
                <a:cxn ang="0">
                  <a:pos x="35" y="80"/>
                </a:cxn>
                <a:cxn ang="0">
                  <a:pos x="36" y="102"/>
                </a:cxn>
                <a:cxn ang="0">
                  <a:pos x="40" y="121"/>
                </a:cxn>
                <a:cxn ang="0">
                  <a:pos x="42" y="136"/>
                </a:cxn>
                <a:cxn ang="0">
                  <a:pos x="41" y="139"/>
                </a:cxn>
                <a:cxn ang="0">
                  <a:pos x="35" y="139"/>
                </a:cxn>
                <a:cxn ang="0">
                  <a:pos x="28" y="138"/>
                </a:cxn>
                <a:cxn ang="0">
                  <a:pos x="20" y="134"/>
                </a:cxn>
                <a:cxn ang="0">
                  <a:pos x="19" y="136"/>
                </a:cxn>
                <a:cxn ang="0">
                  <a:pos x="18" y="138"/>
                </a:cxn>
                <a:cxn ang="0">
                  <a:pos x="16" y="139"/>
                </a:cxn>
                <a:cxn ang="0">
                  <a:pos x="14" y="140"/>
                </a:cxn>
                <a:cxn ang="0">
                  <a:pos x="12" y="140"/>
                </a:cxn>
                <a:cxn ang="0">
                  <a:pos x="9" y="137"/>
                </a:cxn>
                <a:cxn ang="0">
                  <a:pos x="7" y="128"/>
                </a:cxn>
                <a:cxn ang="0">
                  <a:pos x="5" y="116"/>
                </a:cxn>
                <a:cxn ang="0">
                  <a:pos x="3" y="103"/>
                </a:cxn>
                <a:cxn ang="0">
                  <a:pos x="2" y="88"/>
                </a:cxn>
                <a:cxn ang="0">
                  <a:pos x="1" y="76"/>
                </a:cxn>
                <a:cxn ang="0">
                  <a:pos x="0" y="68"/>
                </a:cxn>
                <a:cxn ang="0">
                  <a:pos x="0" y="64"/>
                </a:cxn>
                <a:cxn ang="0">
                  <a:pos x="1" y="60"/>
                </a:cxn>
                <a:cxn ang="0">
                  <a:pos x="2" y="52"/>
                </a:cxn>
                <a:cxn ang="0">
                  <a:pos x="3" y="39"/>
                </a:cxn>
                <a:cxn ang="0">
                  <a:pos x="6" y="24"/>
                </a:cxn>
                <a:cxn ang="0">
                  <a:pos x="7" y="11"/>
                </a:cxn>
                <a:cxn ang="0">
                  <a:pos x="8" y="0"/>
                </a:cxn>
              </a:cxnLst>
              <a:rect l="0" t="0" r="r" b="b"/>
              <a:pathLst>
                <a:path w="52" h="140">
                  <a:moveTo>
                    <a:pt x="8" y="0"/>
                  </a:moveTo>
                  <a:lnTo>
                    <a:pt x="18" y="6"/>
                  </a:lnTo>
                  <a:lnTo>
                    <a:pt x="30" y="8"/>
                  </a:lnTo>
                  <a:lnTo>
                    <a:pt x="41" y="8"/>
                  </a:lnTo>
                  <a:lnTo>
                    <a:pt x="52" y="7"/>
                  </a:lnTo>
                  <a:lnTo>
                    <a:pt x="48" y="13"/>
                  </a:lnTo>
                  <a:lnTo>
                    <a:pt x="46" y="18"/>
                  </a:lnTo>
                  <a:lnTo>
                    <a:pt x="40" y="36"/>
                  </a:lnTo>
                  <a:lnTo>
                    <a:pt x="36" y="58"/>
                  </a:lnTo>
                  <a:lnTo>
                    <a:pt x="35" y="80"/>
                  </a:lnTo>
                  <a:lnTo>
                    <a:pt x="36" y="102"/>
                  </a:lnTo>
                  <a:lnTo>
                    <a:pt x="40" y="121"/>
                  </a:lnTo>
                  <a:lnTo>
                    <a:pt x="42" y="136"/>
                  </a:lnTo>
                  <a:lnTo>
                    <a:pt x="41" y="139"/>
                  </a:lnTo>
                  <a:lnTo>
                    <a:pt x="35" y="139"/>
                  </a:lnTo>
                  <a:lnTo>
                    <a:pt x="28" y="138"/>
                  </a:lnTo>
                  <a:lnTo>
                    <a:pt x="20" y="134"/>
                  </a:lnTo>
                  <a:lnTo>
                    <a:pt x="19" y="136"/>
                  </a:lnTo>
                  <a:lnTo>
                    <a:pt x="18" y="138"/>
                  </a:lnTo>
                  <a:lnTo>
                    <a:pt x="16" y="139"/>
                  </a:lnTo>
                  <a:lnTo>
                    <a:pt x="14" y="140"/>
                  </a:lnTo>
                  <a:lnTo>
                    <a:pt x="12" y="140"/>
                  </a:lnTo>
                  <a:lnTo>
                    <a:pt x="9" y="137"/>
                  </a:lnTo>
                  <a:lnTo>
                    <a:pt x="7" y="128"/>
                  </a:lnTo>
                  <a:lnTo>
                    <a:pt x="5" y="116"/>
                  </a:lnTo>
                  <a:lnTo>
                    <a:pt x="3" y="103"/>
                  </a:lnTo>
                  <a:lnTo>
                    <a:pt x="2" y="88"/>
                  </a:lnTo>
                  <a:lnTo>
                    <a:pt x="1" y="76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1" y="60"/>
                  </a:lnTo>
                  <a:lnTo>
                    <a:pt x="2" y="52"/>
                  </a:lnTo>
                  <a:lnTo>
                    <a:pt x="3" y="39"/>
                  </a:lnTo>
                  <a:lnTo>
                    <a:pt x="6" y="24"/>
                  </a:lnTo>
                  <a:lnTo>
                    <a:pt x="7" y="1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31F2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204"/>
            <p:cNvSpPr>
              <a:spLocks/>
            </p:cNvSpPr>
            <p:nvPr/>
          </p:nvSpPr>
          <p:spPr bwMode="auto">
            <a:xfrm>
              <a:off x="5325999" y="3690113"/>
              <a:ext cx="176213" cy="141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" y="33"/>
                </a:cxn>
                <a:cxn ang="0">
                  <a:pos x="109" y="36"/>
                </a:cxn>
                <a:cxn ang="0">
                  <a:pos x="103" y="41"/>
                </a:cxn>
                <a:cxn ang="0">
                  <a:pos x="94" y="50"/>
                </a:cxn>
                <a:cxn ang="0">
                  <a:pos x="83" y="61"/>
                </a:cxn>
                <a:cxn ang="0">
                  <a:pos x="73" y="73"/>
                </a:cxn>
                <a:cxn ang="0">
                  <a:pos x="63" y="88"/>
                </a:cxn>
                <a:cxn ang="0">
                  <a:pos x="52" y="89"/>
                </a:cxn>
                <a:cxn ang="0">
                  <a:pos x="41" y="89"/>
                </a:cxn>
                <a:cxn ang="0">
                  <a:pos x="29" y="87"/>
                </a:cxn>
                <a:cxn ang="0">
                  <a:pos x="19" y="81"/>
                </a:cxn>
                <a:cxn ang="0">
                  <a:pos x="19" y="78"/>
                </a:cxn>
                <a:cxn ang="0">
                  <a:pos x="17" y="70"/>
                </a:cxn>
                <a:cxn ang="0">
                  <a:pos x="13" y="56"/>
                </a:cxn>
                <a:cxn ang="0">
                  <a:pos x="8" y="40"/>
                </a:cxn>
                <a:cxn ang="0">
                  <a:pos x="3" y="20"/>
                </a:cxn>
                <a:cxn ang="0">
                  <a:pos x="0" y="0"/>
                </a:cxn>
              </a:cxnLst>
              <a:rect l="0" t="0" r="r" b="b"/>
              <a:pathLst>
                <a:path w="111" h="89">
                  <a:moveTo>
                    <a:pt x="0" y="0"/>
                  </a:moveTo>
                  <a:lnTo>
                    <a:pt x="111" y="33"/>
                  </a:lnTo>
                  <a:lnTo>
                    <a:pt x="109" y="36"/>
                  </a:lnTo>
                  <a:lnTo>
                    <a:pt x="103" y="41"/>
                  </a:lnTo>
                  <a:lnTo>
                    <a:pt x="94" y="50"/>
                  </a:lnTo>
                  <a:lnTo>
                    <a:pt x="83" y="61"/>
                  </a:lnTo>
                  <a:lnTo>
                    <a:pt x="73" y="73"/>
                  </a:lnTo>
                  <a:lnTo>
                    <a:pt x="63" y="88"/>
                  </a:lnTo>
                  <a:lnTo>
                    <a:pt x="52" y="89"/>
                  </a:lnTo>
                  <a:lnTo>
                    <a:pt x="41" y="89"/>
                  </a:lnTo>
                  <a:lnTo>
                    <a:pt x="29" y="87"/>
                  </a:lnTo>
                  <a:lnTo>
                    <a:pt x="19" y="81"/>
                  </a:lnTo>
                  <a:lnTo>
                    <a:pt x="19" y="78"/>
                  </a:lnTo>
                  <a:lnTo>
                    <a:pt x="17" y="70"/>
                  </a:lnTo>
                  <a:lnTo>
                    <a:pt x="13" y="56"/>
                  </a:lnTo>
                  <a:lnTo>
                    <a:pt x="8" y="40"/>
                  </a:lnTo>
                  <a:lnTo>
                    <a:pt x="3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AA8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205"/>
            <p:cNvSpPr>
              <a:spLocks/>
            </p:cNvSpPr>
            <p:nvPr/>
          </p:nvSpPr>
          <p:spPr bwMode="auto">
            <a:xfrm>
              <a:off x="5202174" y="3556763"/>
              <a:ext cx="61913" cy="10160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4" y="18"/>
                </a:cxn>
                <a:cxn ang="0">
                  <a:pos x="33" y="24"/>
                </a:cxn>
                <a:cxn ang="0">
                  <a:pos x="31" y="31"/>
                </a:cxn>
                <a:cxn ang="0">
                  <a:pos x="26" y="40"/>
                </a:cxn>
                <a:cxn ang="0">
                  <a:pos x="26" y="39"/>
                </a:cxn>
                <a:cxn ang="0">
                  <a:pos x="27" y="36"/>
                </a:cxn>
                <a:cxn ang="0">
                  <a:pos x="27" y="30"/>
                </a:cxn>
                <a:cxn ang="0">
                  <a:pos x="28" y="29"/>
                </a:cxn>
                <a:cxn ang="0">
                  <a:pos x="28" y="27"/>
                </a:cxn>
                <a:cxn ang="0">
                  <a:pos x="27" y="25"/>
                </a:cxn>
                <a:cxn ang="0">
                  <a:pos x="22" y="30"/>
                </a:cxn>
                <a:cxn ang="0">
                  <a:pos x="10" y="54"/>
                </a:cxn>
                <a:cxn ang="0">
                  <a:pos x="9" y="59"/>
                </a:cxn>
                <a:cxn ang="0">
                  <a:pos x="10" y="62"/>
                </a:cxn>
                <a:cxn ang="0">
                  <a:pos x="5" y="64"/>
                </a:cxn>
                <a:cxn ang="0">
                  <a:pos x="3" y="63"/>
                </a:cxn>
                <a:cxn ang="0">
                  <a:pos x="0" y="58"/>
                </a:cxn>
                <a:cxn ang="0">
                  <a:pos x="0" y="53"/>
                </a:cxn>
                <a:cxn ang="0">
                  <a:pos x="1" y="37"/>
                </a:cxn>
                <a:cxn ang="0">
                  <a:pos x="6" y="24"/>
                </a:cxn>
                <a:cxn ang="0">
                  <a:pos x="15" y="14"/>
                </a:cxn>
                <a:cxn ang="0">
                  <a:pos x="23" y="8"/>
                </a:cxn>
                <a:cxn ang="0">
                  <a:pos x="31" y="3"/>
                </a:cxn>
                <a:cxn ang="0">
                  <a:pos x="37" y="1"/>
                </a:cxn>
                <a:cxn ang="0">
                  <a:pos x="39" y="0"/>
                </a:cxn>
              </a:cxnLst>
              <a:rect l="0" t="0" r="r" b="b"/>
              <a:pathLst>
                <a:path w="39" h="64">
                  <a:moveTo>
                    <a:pt x="39" y="0"/>
                  </a:moveTo>
                  <a:lnTo>
                    <a:pt x="34" y="18"/>
                  </a:lnTo>
                  <a:lnTo>
                    <a:pt x="33" y="24"/>
                  </a:lnTo>
                  <a:lnTo>
                    <a:pt x="31" y="31"/>
                  </a:lnTo>
                  <a:lnTo>
                    <a:pt x="26" y="40"/>
                  </a:lnTo>
                  <a:lnTo>
                    <a:pt x="26" y="39"/>
                  </a:lnTo>
                  <a:lnTo>
                    <a:pt x="27" y="36"/>
                  </a:lnTo>
                  <a:lnTo>
                    <a:pt x="27" y="30"/>
                  </a:lnTo>
                  <a:lnTo>
                    <a:pt x="28" y="29"/>
                  </a:lnTo>
                  <a:lnTo>
                    <a:pt x="28" y="27"/>
                  </a:lnTo>
                  <a:lnTo>
                    <a:pt x="27" y="25"/>
                  </a:lnTo>
                  <a:lnTo>
                    <a:pt x="22" y="30"/>
                  </a:lnTo>
                  <a:lnTo>
                    <a:pt x="10" y="54"/>
                  </a:lnTo>
                  <a:lnTo>
                    <a:pt x="9" y="59"/>
                  </a:lnTo>
                  <a:lnTo>
                    <a:pt x="10" y="62"/>
                  </a:lnTo>
                  <a:lnTo>
                    <a:pt x="5" y="64"/>
                  </a:lnTo>
                  <a:lnTo>
                    <a:pt x="3" y="63"/>
                  </a:lnTo>
                  <a:lnTo>
                    <a:pt x="0" y="58"/>
                  </a:lnTo>
                  <a:lnTo>
                    <a:pt x="0" y="53"/>
                  </a:lnTo>
                  <a:lnTo>
                    <a:pt x="1" y="37"/>
                  </a:lnTo>
                  <a:lnTo>
                    <a:pt x="6" y="24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3"/>
                  </a:lnTo>
                  <a:lnTo>
                    <a:pt x="37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E0AA8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206"/>
            <p:cNvSpPr>
              <a:spLocks/>
            </p:cNvSpPr>
            <p:nvPr/>
          </p:nvSpPr>
          <p:spPr bwMode="auto">
            <a:xfrm>
              <a:off x="5218049" y="3620263"/>
              <a:ext cx="25400" cy="349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4" y="2"/>
                </a:cxn>
                <a:cxn ang="0">
                  <a:pos x="12" y="6"/>
                </a:cxn>
                <a:cxn ang="0">
                  <a:pos x="8" y="12"/>
                </a:cxn>
                <a:cxn ang="0">
                  <a:pos x="4" y="18"/>
                </a:cxn>
                <a:cxn ang="0">
                  <a:pos x="0" y="22"/>
                </a:cxn>
                <a:cxn ang="0">
                  <a:pos x="7" y="13"/>
                </a:cxn>
                <a:cxn ang="0">
                  <a:pos x="16" y="0"/>
                </a:cxn>
              </a:cxnLst>
              <a:rect l="0" t="0" r="r" b="b"/>
              <a:pathLst>
                <a:path w="16" h="22">
                  <a:moveTo>
                    <a:pt x="16" y="0"/>
                  </a:moveTo>
                  <a:lnTo>
                    <a:pt x="14" y="2"/>
                  </a:lnTo>
                  <a:lnTo>
                    <a:pt x="12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7" y="1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3E6C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208"/>
            <p:cNvSpPr>
              <a:spLocks/>
            </p:cNvSpPr>
            <p:nvPr/>
          </p:nvSpPr>
          <p:spPr bwMode="auto">
            <a:xfrm>
              <a:off x="5216462" y="3596450"/>
              <a:ext cx="30163" cy="5873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8" y="5"/>
                </a:cxn>
                <a:cxn ang="0">
                  <a:pos x="18" y="11"/>
                </a:cxn>
                <a:cxn ang="0">
                  <a:pos x="17" y="14"/>
                </a:cxn>
                <a:cxn ang="0">
                  <a:pos x="17" y="15"/>
                </a:cxn>
                <a:cxn ang="0">
                  <a:pos x="8" y="28"/>
                </a:cxn>
                <a:cxn ang="0">
                  <a:pos x="1" y="37"/>
                </a:cxn>
                <a:cxn ang="0">
                  <a:pos x="0" y="34"/>
                </a:cxn>
                <a:cxn ang="0">
                  <a:pos x="1" y="29"/>
                </a:cxn>
                <a:cxn ang="0">
                  <a:pos x="13" y="5"/>
                </a:cxn>
                <a:cxn ang="0">
                  <a:pos x="18" y="0"/>
                </a:cxn>
              </a:cxnLst>
              <a:rect l="0" t="0" r="r" b="b"/>
              <a:pathLst>
                <a:path w="19" h="37">
                  <a:moveTo>
                    <a:pt x="18" y="0"/>
                  </a:moveTo>
                  <a:lnTo>
                    <a:pt x="19" y="2"/>
                  </a:lnTo>
                  <a:lnTo>
                    <a:pt x="19" y="4"/>
                  </a:lnTo>
                  <a:lnTo>
                    <a:pt x="18" y="5"/>
                  </a:lnTo>
                  <a:lnTo>
                    <a:pt x="18" y="11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8" y="28"/>
                  </a:lnTo>
                  <a:lnTo>
                    <a:pt x="1" y="37"/>
                  </a:lnTo>
                  <a:lnTo>
                    <a:pt x="0" y="34"/>
                  </a:lnTo>
                  <a:lnTo>
                    <a:pt x="1" y="29"/>
                  </a:lnTo>
                  <a:lnTo>
                    <a:pt x="13" y="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CD5A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209"/>
            <p:cNvSpPr>
              <a:spLocks/>
            </p:cNvSpPr>
            <p:nvPr/>
          </p:nvSpPr>
          <p:spPr bwMode="auto">
            <a:xfrm>
              <a:off x="5238687" y="3445638"/>
              <a:ext cx="731838" cy="385763"/>
            </a:xfrm>
            <a:custGeom>
              <a:avLst/>
              <a:gdLst/>
              <a:ahLst/>
              <a:cxnLst>
                <a:cxn ang="0">
                  <a:pos x="397" y="20"/>
                </a:cxn>
                <a:cxn ang="0">
                  <a:pos x="425" y="43"/>
                </a:cxn>
                <a:cxn ang="0">
                  <a:pos x="451" y="52"/>
                </a:cxn>
                <a:cxn ang="0">
                  <a:pos x="457" y="67"/>
                </a:cxn>
                <a:cxn ang="0">
                  <a:pos x="445" y="107"/>
                </a:cxn>
                <a:cxn ang="0">
                  <a:pos x="427" y="145"/>
                </a:cxn>
                <a:cxn ang="0">
                  <a:pos x="405" y="168"/>
                </a:cxn>
                <a:cxn ang="0">
                  <a:pos x="391" y="197"/>
                </a:cxn>
                <a:cxn ang="0">
                  <a:pos x="379" y="215"/>
                </a:cxn>
                <a:cxn ang="0">
                  <a:pos x="374" y="219"/>
                </a:cxn>
                <a:cxn ang="0">
                  <a:pos x="371" y="221"/>
                </a:cxn>
                <a:cxn ang="0">
                  <a:pos x="368" y="230"/>
                </a:cxn>
                <a:cxn ang="0">
                  <a:pos x="352" y="240"/>
                </a:cxn>
                <a:cxn ang="0">
                  <a:pos x="329" y="243"/>
                </a:cxn>
                <a:cxn ang="0">
                  <a:pos x="297" y="230"/>
                </a:cxn>
                <a:cxn ang="0">
                  <a:pos x="289" y="209"/>
                </a:cxn>
                <a:cxn ang="0">
                  <a:pos x="266" y="214"/>
                </a:cxn>
                <a:cxn ang="0">
                  <a:pos x="225" y="219"/>
                </a:cxn>
                <a:cxn ang="0">
                  <a:pos x="168" y="214"/>
                </a:cxn>
                <a:cxn ang="0">
                  <a:pos x="142" y="206"/>
                </a:cxn>
                <a:cxn ang="0">
                  <a:pos x="123" y="194"/>
                </a:cxn>
                <a:cxn ang="0">
                  <a:pos x="114" y="187"/>
                </a:cxn>
                <a:cxn ang="0">
                  <a:pos x="106" y="195"/>
                </a:cxn>
                <a:cxn ang="0">
                  <a:pos x="89" y="213"/>
                </a:cxn>
                <a:cxn ang="0">
                  <a:pos x="68" y="238"/>
                </a:cxn>
                <a:cxn ang="0">
                  <a:pos x="49" y="243"/>
                </a:cxn>
                <a:cxn ang="0">
                  <a:pos x="22" y="237"/>
                </a:cxn>
                <a:cxn ang="0">
                  <a:pos x="21" y="224"/>
                </a:cxn>
                <a:cxn ang="0">
                  <a:pos x="12" y="195"/>
                </a:cxn>
                <a:cxn ang="0">
                  <a:pos x="3" y="155"/>
                </a:cxn>
                <a:cxn ang="0">
                  <a:pos x="1" y="111"/>
                </a:cxn>
                <a:cxn ang="0">
                  <a:pos x="15" y="69"/>
                </a:cxn>
                <a:cxn ang="0">
                  <a:pos x="39" y="46"/>
                </a:cxn>
                <a:cxn ang="0">
                  <a:pos x="74" y="36"/>
                </a:cxn>
                <a:cxn ang="0">
                  <a:pos x="114" y="36"/>
                </a:cxn>
                <a:cxn ang="0">
                  <a:pos x="154" y="40"/>
                </a:cxn>
                <a:cxn ang="0">
                  <a:pos x="188" y="43"/>
                </a:cxn>
                <a:cxn ang="0">
                  <a:pos x="217" y="44"/>
                </a:cxn>
                <a:cxn ang="0">
                  <a:pos x="250" y="38"/>
                </a:cxn>
                <a:cxn ang="0">
                  <a:pos x="280" y="33"/>
                </a:cxn>
                <a:cxn ang="0">
                  <a:pos x="331" y="27"/>
                </a:cxn>
                <a:cxn ang="0">
                  <a:pos x="371" y="10"/>
                </a:cxn>
              </a:cxnLst>
              <a:rect l="0" t="0" r="r" b="b"/>
              <a:pathLst>
                <a:path w="461" h="243">
                  <a:moveTo>
                    <a:pt x="385" y="0"/>
                  </a:moveTo>
                  <a:lnTo>
                    <a:pt x="397" y="20"/>
                  </a:lnTo>
                  <a:lnTo>
                    <a:pt x="411" y="33"/>
                  </a:lnTo>
                  <a:lnTo>
                    <a:pt x="425" y="43"/>
                  </a:lnTo>
                  <a:lnTo>
                    <a:pt x="439" y="49"/>
                  </a:lnTo>
                  <a:lnTo>
                    <a:pt x="451" y="52"/>
                  </a:lnTo>
                  <a:lnTo>
                    <a:pt x="461" y="52"/>
                  </a:lnTo>
                  <a:lnTo>
                    <a:pt x="457" y="67"/>
                  </a:lnTo>
                  <a:lnTo>
                    <a:pt x="451" y="87"/>
                  </a:lnTo>
                  <a:lnTo>
                    <a:pt x="445" y="107"/>
                  </a:lnTo>
                  <a:lnTo>
                    <a:pt x="437" y="127"/>
                  </a:lnTo>
                  <a:lnTo>
                    <a:pt x="427" y="145"/>
                  </a:lnTo>
                  <a:lnTo>
                    <a:pt x="416" y="157"/>
                  </a:lnTo>
                  <a:lnTo>
                    <a:pt x="405" y="168"/>
                  </a:lnTo>
                  <a:lnTo>
                    <a:pt x="397" y="183"/>
                  </a:lnTo>
                  <a:lnTo>
                    <a:pt x="391" y="197"/>
                  </a:lnTo>
                  <a:lnTo>
                    <a:pt x="385" y="209"/>
                  </a:lnTo>
                  <a:lnTo>
                    <a:pt x="379" y="215"/>
                  </a:lnTo>
                  <a:lnTo>
                    <a:pt x="375" y="217"/>
                  </a:lnTo>
                  <a:lnTo>
                    <a:pt x="374" y="219"/>
                  </a:lnTo>
                  <a:lnTo>
                    <a:pt x="371" y="220"/>
                  </a:lnTo>
                  <a:lnTo>
                    <a:pt x="371" y="221"/>
                  </a:lnTo>
                  <a:lnTo>
                    <a:pt x="370" y="223"/>
                  </a:lnTo>
                  <a:lnTo>
                    <a:pt x="368" y="230"/>
                  </a:lnTo>
                  <a:lnTo>
                    <a:pt x="362" y="235"/>
                  </a:lnTo>
                  <a:lnTo>
                    <a:pt x="352" y="240"/>
                  </a:lnTo>
                  <a:lnTo>
                    <a:pt x="341" y="243"/>
                  </a:lnTo>
                  <a:lnTo>
                    <a:pt x="329" y="243"/>
                  </a:lnTo>
                  <a:lnTo>
                    <a:pt x="314" y="240"/>
                  </a:lnTo>
                  <a:lnTo>
                    <a:pt x="297" y="230"/>
                  </a:lnTo>
                  <a:lnTo>
                    <a:pt x="291" y="208"/>
                  </a:lnTo>
                  <a:lnTo>
                    <a:pt x="289" y="209"/>
                  </a:lnTo>
                  <a:lnTo>
                    <a:pt x="279" y="212"/>
                  </a:lnTo>
                  <a:lnTo>
                    <a:pt x="266" y="214"/>
                  </a:lnTo>
                  <a:lnTo>
                    <a:pt x="248" y="218"/>
                  </a:lnTo>
                  <a:lnTo>
                    <a:pt x="225" y="219"/>
                  </a:lnTo>
                  <a:lnTo>
                    <a:pt x="198" y="218"/>
                  </a:lnTo>
                  <a:lnTo>
                    <a:pt x="168" y="214"/>
                  </a:lnTo>
                  <a:lnTo>
                    <a:pt x="154" y="210"/>
                  </a:lnTo>
                  <a:lnTo>
                    <a:pt x="142" y="206"/>
                  </a:lnTo>
                  <a:lnTo>
                    <a:pt x="131" y="200"/>
                  </a:lnTo>
                  <a:lnTo>
                    <a:pt x="123" y="194"/>
                  </a:lnTo>
                  <a:lnTo>
                    <a:pt x="117" y="189"/>
                  </a:lnTo>
                  <a:lnTo>
                    <a:pt x="114" y="187"/>
                  </a:lnTo>
                  <a:lnTo>
                    <a:pt x="112" y="190"/>
                  </a:lnTo>
                  <a:lnTo>
                    <a:pt x="106" y="195"/>
                  </a:lnTo>
                  <a:lnTo>
                    <a:pt x="98" y="203"/>
                  </a:lnTo>
                  <a:lnTo>
                    <a:pt x="89" y="213"/>
                  </a:lnTo>
                  <a:lnTo>
                    <a:pt x="78" y="225"/>
                  </a:lnTo>
                  <a:lnTo>
                    <a:pt x="68" y="238"/>
                  </a:lnTo>
                  <a:lnTo>
                    <a:pt x="60" y="242"/>
                  </a:lnTo>
                  <a:lnTo>
                    <a:pt x="49" y="243"/>
                  </a:lnTo>
                  <a:lnTo>
                    <a:pt x="35" y="242"/>
                  </a:lnTo>
                  <a:lnTo>
                    <a:pt x="22" y="237"/>
                  </a:lnTo>
                  <a:lnTo>
                    <a:pt x="22" y="232"/>
                  </a:lnTo>
                  <a:lnTo>
                    <a:pt x="21" y="224"/>
                  </a:lnTo>
                  <a:lnTo>
                    <a:pt x="16" y="210"/>
                  </a:lnTo>
                  <a:lnTo>
                    <a:pt x="12" y="195"/>
                  </a:lnTo>
                  <a:lnTo>
                    <a:pt x="8" y="175"/>
                  </a:lnTo>
                  <a:lnTo>
                    <a:pt x="3" y="155"/>
                  </a:lnTo>
                  <a:lnTo>
                    <a:pt x="0" y="133"/>
                  </a:lnTo>
                  <a:lnTo>
                    <a:pt x="1" y="111"/>
                  </a:lnTo>
                  <a:lnTo>
                    <a:pt x="6" y="89"/>
                  </a:lnTo>
                  <a:lnTo>
                    <a:pt x="15" y="69"/>
                  </a:lnTo>
                  <a:lnTo>
                    <a:pt x="26" y="55"/>
                  </a:lnTo>
                  <a:lnTo>
                    <a:pt x="39" y="46"/>
                  </a:lnTo>
                  <a:lnTo>
                    <a:pt x="56" y="40"/>
                  </a:lnTo>
                  <a:lnTo>
                    <a:pt x="74" y="36"/>
                  </a:lnTo>
                  <a:lnTo>
                    <a:pt x="94" y="35"/>
                  </a:lnTo>
                  <a:lnTo>
                    <a:pt x="114" y="36"/>
                  </a:lnTo>
                  <a:lnTo>
                    <a:pt x="134" y="37"/>
                  </a:lnTo>
                  <a:lnTo>
                    <a:pt x="154" y="40"/>
                  </a:lnTo>
                  <a:lnTo>
                    <a:pt x="172" y="42"/>
                  </a:lnTo>
                  <a:lnTo>
                    <a:pt x="188" y="43"/>
                  </a:lnTo>
                  <a:lnTo>
                    <a:pt x="203" y="44"/>
                  </a:lnTo>
                  <a:lnTo>
                    <a:pt x="217" y="44"/>
                  </a:lnTo>
                  <a:lnTo>
                    <a:pt x="228" y="43"/>
                  </a:lnTo>
                  <a:lnTo>
                    <a:pt x="250" y="38"/>
                  </a:lnTo>
                  <a:lnTo>
                    <a:pt x="263" y="36"/>
                  </a:lnTo>
                  <a:lnTo>
                    <a:pt x="280" y="33"/>
                  </a:lnTo>
                  <a:lnTo>
                    <a:pt x="303" y="31"/>
                  </a:lnTo>
                  <a:lnTo>
                    <a:pt x="331" y="27"/>
                  </a:lnTo>
                  <a:lnTo>
                    <a:pt x="353" y="20"/>
                  </a:lnTo>
                  <a:lnTo>
                    <a:pt x="371" y="10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EECC9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210"/>
            <p:cNvSpPr>
              <a:spLocks/>
            </p:cNvSpPr>
            <p:nvPr/>
          </p:nvSpPr>
          <p:spPr bwMode="auto">
            <a:xfrm>
              <a:off x="5986399" y="3415475"/>
              <a:ext cx="28575" cy="158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9" y="0"/>
                </a:cxn>
                <a:cxn ang="0">
                  <a:pos x="17" y="4"/>
                </a:cxn>
                <a:cxn ang="0">
                  <a:pos x="18" y="6"/>
                </a:cxn>
                <a:cxn ang="0">
                  <a:pos x="15" y="9"/>
                </a:cxn>
                <a:cxn ang="0">
                  <a:pos x="13" y="10"/>
                </a:cxn>
                <a:cxn ang="0">
                  <a:pos x="9" y="10"/>
                </a:cxn>
                <a:cxn ang="0">
                  <a:pos x="7" y="9"/>
                </a:cxn>
                <a:cxn ang="0">
                  <a:pos x="3" y="9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1" y="5"/>
                </a:cxn>
                <a:cxn ang="0">
                  <a:pos x="2" y="3"/>
                </a:cxn>
                <a:cxn ang="0">
                  <a:pos x="3" y="2"/>
                </a:cxn>
                <a:cxn ang="0">
                  <a:pos x="7" y="0"/>
                </a:cxn>
              </a:cxnLst>
              <a:rect l="0" t="0" r="r" b="b"/>
              <a:pathLst>
                <a:path w="18" h="10">
                  <a:moveTo>
                    <a:pt x="7" y="0"/>
                  </a:moveTo>
                  <a:lnTo>
                    <a:pt x="9" y="0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5" y="9"/>
                  </a:lnTo>
                  <a:lnTo>
                    <a:pt x="13" y="10"/>
                  </a:lnTo>
                  <a:lnTo>
                    <a:pt x="9" y="10"/>
                  </a:lnTo>
                  <a:lnTo>
                    <a:pt x="7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211"/>
            <p:cNvSpPr>
              <a:spLocks/>
            </p:cNvSpPr>
            <p:nvPr/>
          </p:nvSpPr>
          <p:spPr bwMode="auto">
            <a:xfrm>
              <a:off x="5951474" y="3298000"/>
              <a:ext cx="52388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9" y="0"/>
                </a:cxn>
                <a:cxn ang="0">
                  <a:pos x="31" y="2"/>
                </a:cxn>
                <a:cxn ang="0">
                  <a:pos x="33" y="3"/>
                </a:cxn>
                <a:cxn ang="0">
                  <a:pos x="33" y="15"/>
                </a:cxn>
                <a:cxn ang="0">
                  <a:pos x="30" y="26"/>
                </a:cxn>
                <a:cxn ang="0">
                  <a:pos x="27" y="37"/>
                </a:cxn>
                <a:cxn ang="0">
                  <a:pos x="22" y="46"/>
                </a:cxn>
                <a:cxn ang="0">
                  <a:pos x="11" y="46"/>
                </a:cxn>
                <a:cxn ang="0">
                  <a:pos x="4" y="45"/>
                </a:cxn>
                <a:cxn ang="0">
                  <a:pos x="0" y="43"/>
                </a:cxn>
                <a:cxn ang="0">
                  <a:pos x="1" y="38"/>
                </a:cxn>
                <a:cxn ang="0">
                  <a:pos x="5" y="29"/>
                </a:cxn>
                <a:cxn ang="0">
                  <a:pos x="10" y="20"/>
                </a:cxn>
                <a:cxn ang="0">
                  <a:pos x="14" y="11"/>
                </a:cxn>
                <a:cxn ang="0">
                  <a:pos x="18" y="4"/>
                </a:cxn>
                <a:cxn ang="0">
                  <a:pos x="22" y="2"/>
                </a:cxn>
                <a:cxn ang="0">
                  <a:pos x="24" y="0"/>
                </a:cxn>
              </a:cxnLst>
              <a:rect l="0" t="0" r="r" b="b"/>
              <a:pathLst>
                <a:path w="33" h="46">
                  <a:moveTo>
                    <a:pt x="24" y="0"/>
                  </a:moveTo>
                  <a:lnTo>
                    <a:pt x="29" y="0"/>
                  </a:lnTo>
                  <a:lnTo>
                    <a:pt x="31" y="2"/>
                  </a:lnTo>
                  <a:lnTo>
                    <a:pt x="33" y="3"/>
                  </a:lnTo>
                  <a:lnTo>
                    <a:pt x="33" y="15"/>
                  </a:lnTo>
                  <a:lnTo>
                    <a:pt x="30" y="26"/>
                  </a:lnTo>
                  <a:lnTo>
                    <a:pt x="27" y="37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4" y="45"/>
                  </a:lnTo>
                  <a:lnTo>
                    <a:pt x="0" y="43"/>
                  </a:lnTo>
                  <a:lnTo>
                    <a:pt x="1" y="38"/>
                  </a:lnTo>
                  <a:lnTo>
                    <a:pt x="5" y="29"/>
                  </a:lnTo>
                  <a:lnTo>
                    <a:pt x="10" y="20"/>
                  </a:lnTo>
                  <a:lnTo>
                    <a:pt x="14" y="11"/>
                  </a:lnTo>
                  <a:lnTo>
                    <a:pt x="18" y="4"/>
                  </a:lnTo>
                  <a:lnTo>
                    <a:pt x="22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231F2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212"/>
            <p:cNvSpPr>
              <a:spLocks/>
            </p:cNvSpPr>
            <p:nvPr/>
          </p:nvSpPr>
          <p:spPr bwMode="auto">
            <a:xfrm>
              <a:off x="5849874" y="3359913"/>
              <a:ext cx="261938" cy="16827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77" y="1"/>
                </a:cxn>
                <a:cxn ang="0">
                  <a:pos x="86" y="3"/>
                </a:cxn>
                <a:cxn ang="0">
                  <a:pos x="98" y="7"/>
                </a:cxn>
                <a:cxn ang="0">
                  <a:pos x="112" y="16"/>
                </a:cxn>
                <a:cxn ang="0">
                  <a:pos x="125" y="28"/>
                </a:cxn>
                <a:cxn ang="0">
                  <a:pos x="139" y="40"/>
                </a:cxn>
                <a:cxn ang="0">
                  <a:pos x="150" y="51"/>
                </a:cxn>
                <a:cxn ang="0">
                  <a:pos x="155" y="58"/>
                </a:cxn>
                <a:cxn ang="0">
                  <a:pos x="161" y="66"/>
                </a:cxn>
                <a:cxn ang="0">
                  <a:pos x="165" y="73"/>
                </a:cxn>
                <a:cxn ang="0">
                  <a:pos x="165" y="79"/>
                </a:cxn>
                <a:cxn ang="0">
                  <a:pos x="163" y="80"/>
                </a:cxn>
                <a:cxn ang="0">
                  <a:pos x="162" y="83"/>
                </a:cxn>
                <a:cxn ang="0">
                  <a:pos x="160" y="86"/>
                </a:cxn>
                <a:cxn ang="0">
                  <a:pos x="152" y="94"/>
                </a:cxn>
                <a:cxn ang="0">
                  <a:pos x="150" y="94"/>
                </a:cxn>
                <a:cxn ang="0">
                  <a:pos x="139" y="92"/>
                </a:cxn>
                <a:cxn ang="0">
                  <a:pos x="127" y="94"/>
                </a:cxn>
                <a:cxn ang="0">
                  <a:pos x="99" y="94"/>
                </a:cxn>
                <a:cxn ang="0">
                  <a:pos x="82" y="90"/>
                </a:cxn>
                <a:cxn ang="0">
                  <a:pos x="80" y="92"/>
                </a:cxn>
                <a:cxn ang="0">
                  <a:pos x="78" y="96"/>
                </a:cxn>
                <a:cxn ang="0">
                  <a:pos x="76" y="106"/>
                </a:cxn>
                <a:cxn ang="0">
                  <a:pos x="66" y="106"/>
                </a:cxn>
                <a:cxn ang="0">
                  <a:pos x="54" y="103"/>
                </a:cxn>
                <a:cxn ang="0">
                  <a:pos x="40" y="97"/>
                </a:cxn>
                <a:cxn ang="0">
                  <a:pos x="26" y="87"/>
                </a:cxn>
                <a:cxn ang="0">
                  <a:pos x="12" y="74"/>
                </a:cxn>
                <a:cxn ang="0">
                  <a:pos x="0" y="54"/>
                </a:cxn>
                <a:cxn ang="0">
                  <a:pos x="11" y="41"/>
                </a:cxn>
                <a:cxn ang="0">
                  <a:pos x="20" y="30"/>
                </a:cxn>
                <a:cxn ang="0">
                  <a:pos x="29" y="20"/>
                </a:cxn>
                <a:cxn ang="0">
                  <a:pos x="38" y="10"/>
                </a:cxn>
                <a:cxn ang="0">
                  <a:pos x="48" y="4"/>
                </a:cxn>
                <a:cxn ang="0">
                  <a:pos x="61" y="1"/>
                </a:cxn>
                <a:cxn ang="0">
                  <a:pos x="65" y="1"/>
                </a:cxn>
                <a:cxn ang="0">
                  <a:pos x="70" y="0"/>
                </a:cxn>
              </a:cxnLst>
              <a:rect l="0" t="0" r="r" b="b"/>
              <a:pathLst>
                <a:path w="165" h="106">
                  <a:moveTo>
                    <a:pt x="70" y="0"/>
                  </a:moveTo>
                  <a:lnTo>
                    <a:pt x="77" y="1"/>
                  </a:lnTo>
                  <a:lnTo>
                    <a:pt x="86" y="3"/>
                  </a:lnTo>
                  <a:lnTo>
                    <a:pt x="98" y="7"/>
                  </a:lnTo>
                  <a:lnTo>
                    <a:pt x="112" y="16"/>
                  </a:lnTo>
                  <a:lnTo>
                    <a:pt x="125" y="28"/>
                  </a:lnTo>
                  <a:lnTo>
                    <a:pt x="139" y="40"/>
                  </a:lnTo>
                  <a:lnTo>
                    <a:pt x="150" y="51"/>
                  </a:lnTo>
                  <a:lnTo>
                    <a:pt x="155" y="58"/>
                  </a:lnTo>
                  <a:lnTo>
                    <a:pt x="161" y="66"/>
                  </a:lnTo>
                  <a:lnTo>
                    <a:pt x="165" y="73"/>
                  </a:lnTo>
                  <a:lnTo>
                    <a:pt x="165" y="79"/>
                  </a:lnTo>
                  <a:lnTo>
                    <a:pt x="163" y="80"/>
                  </a:lnTo>
                  <a:lnTo>
                    <a:pt x="162" y="83"/>
                  </a:lnTo>
                  <a:lnTo>
                    <a:pt x="160" y="86"/>
                  </a:lnTo>
                  <a:lnTo>
                    <a:pt x="152" y="94"/>
                  </a:lnTo>
                  <a:lnTo>
                    <a:pt x="150" y="94"/>
                  </a:lnTo>
                  <a:lnTo>
                    <a:pt x="139" y="92"/>
                  </a:lnTo>
                  <a:lnTo>
                    <a:pt x="127" y="94"/>
                  </a:lnTo>
                  <a:lnTo>
                    <a:pt x="99" y="94"/>
                  </a:lnTo>
                  <a:lnTo>
                    <a:pt x="82" y="90"/>
                  </a:lnTo>
                  <a:lnTo>
                    <a:pt x="80" y="92"/>
                  </a:lnTo>
                  <a:lnTo>
                    <a:pt x="78" y="96"/>
                  </a:lnTo>
                  <a:lnTo>
                    <a:pt x="76" y="106"/>
                  </a:lnTo>
                  <a:lnTo>
                    <a:pt x="66" y="106"/>
                  </a:lnTo>
                  <a:lnTo>
                    <a:pt x="54" y="103"/>
                  </a:lnTo>
                  <a:lnTo>
                    <a:pt x="40" y="97"/>
                  </a:lnTo>
                  <a:lnTo>
                    <a:pt x="26" y="87"/>
                  </a:lnTo>
                  <a:lnTo>
                    <a:pt x="12" y="74"/>
                  </a:lnTo>
                  <a:lnTo>
                    <a:pt x="0" y="54"/>
                  </a:lnTo>
                  <a:lnTo>
                    <a:pt x="11" y="41"/>
                  </a:lnTo>
                  <a:lnTo>
                    <a:pt x="20" y="30"/>
                  </a:lnTo>
                  <a:lnTo>
                    <a:pt x="29" y="20"/>
                  </a:lnTo>
                  <a:lnTo>
                    <a:pt x="38" y="10"/>
                  </a:lnTo>
                  <a:lnTo>
                    <a:pt x="48" y="4"/>
                  </a:lnTo>
                  <a:lnTo>
                    <a:pt x="61" y="1"/>
                  </a:lnTo>
                  <a:lnTo>
                    <a:pt x="65" y="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3B39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213"/>
            <p:cNvSpPr>
              <a:spLocks noEditPoints="1"/>
            </p:cNvSpPr>
            <p:nvPr/>
          </p:nvSpPr>
          <p:spPr bwMode="auto">
            <a:xfrm>
              <a:off x="5957824" y="3391663"/>
              <a:ext cx="76200" cy="58738"/>
            </a:xfrm>
            <a:custGeom>
              <a:avLst/>
              <a:gdLst/>
              <a:ahLst/>
              <a:cxnLst>
                <a:cxn ang="0">
                  <a:pos x="25" y="15"/>
                </a:cxn>
                <a:cxn ang="0">
                  <a:pos x="21" y="17"/>
                </a:cxn>
                <a:cxn ang="0">
                  <a:pos x="20" y="18"/>
                </a:cxn>
                <a:cxn ang="0">
                  <a:pos x="19" y="20"/>
                </a:cxn>
                <a:cxn ang="0">
                  <a:pos x="18" y="21"/>
                </a:cxn>
                <a:cxn ang="0">
                  <a:pos x="20" y="24"/>
                </a:cxn>
                <a:cxn ang="0">
                  <a:pos x="23" y="25"/>
                </a:cxn>
                <a:cxn ang="0">
                  <a:pos x="27" y="25"/>
                </a:cxn>
                <a:cxn ang="0">
                  <a:pos x="31" y="24"/>
                </a:cxn>
                <a:cxn ang="0">
                  <a:pos x="36" y="21"/>
                </a:cxn>
                <a:cxn ang="0">
                  <a:pos x="35" y="19"/>
                </a:cxn>
                <a:cxn ang="0">
                  <a:pos x="27" y="15"/>
                </a:cxn>
                <a:cxn ang="0">
                  <a:pos x="25" y="15"/>
                </a:cxn>
                <a:cxn ang="0">
                  <a:pos x="19" y="0"/>
                </a:cxn>
                <a:cxn ang="0">
                  <a:pos x="29" y="1"/>
                </a:cxn>
                <a:cxn ang="0">
                  <a:pos x="38" y="8"/>
                </a:cxn>
                <a:cxn ang="0">
                  <a:pos x="41" y="10"/>
                </a:cxn>
                <a:cxn ang="0">
                  <a:pos x="48" y="20"/>
                </a:cxn>
                <a:cxn ang="0">
                  <a:pos x="48" y="27"/>
                </a:cxn>
                <a:cxn ang="0">
                  <a:pos x="44" y="32"/>
                </a:cxn>
                <a:cxn ang="0">
                  <a:pos x="37" y="36"/>
                </a:cxn>
                <a:cxn ang="0">
                  <a:pos x="29" y="36"/>
                </a:cxn>
                <a:cxn ang="0">
                  <a:pos x="17" y="37"/>
                </a:cxn>
                <a:cxn ang="0">
                  <a:pos x="8" y="36"/>
                </a:cxn>
                <a:cxn ang="0">
                  <a:pos x="3" y="32"/>
                </a:cxn>
                <a:cxn ang="0">
                  <a:pos x="0" y="27"/>
                </a:cxn>
                <a:cxn ang="0">
                  <a:pos x="0" y="14"/>
                </a:cxn>
                <a:cxn ang="0">
                  <a:pos x="2" y="8"/>
                </a:cxn>
                <a:cxn ang="0">
                  <a:pos x="9" y="3"/>
                </a:cxn>
                <a:cxn ang="0">
                  <a:pos x="19" y="0"/>
                </a:cxn>
              </a:cxnLst>
              <a:rect l="0" t="0" r="r" b="b"/>
              <a:pathLst>
                <a:path w="48" h="37">
                  <a:moveTo>
                    <a:pt x="25" y="15"/>
                  </a:moveTo>
                  <a:lnTo>
                    <a:pt x="21" y="17"/>
                  </a:lnTo>
                  <a:lnTo>
                    <a:pt x="20" y="18"/>
                  </a:lnTo>
                  <a:lnTo>
                    <a:pt x="19" y="20"/>
                  </a:lnTo>
                  <a:lnTo>
                    <a:pt x="18" y="21"/>
                  </a:lnTo>
                  <a:lnTo>
                    <a:pt x="20" y="24"/>
                  </a:lnTo>
                  <a:lnTo>
                    <a:pt x="23" y="25"/>
                  </a:lnTo>
                  <a:lnTo>
                    <a:pt x="27" y="25"/>
                  </a:lnTo>
                  <a:lnTo>
                    <a:pt x="31" y="24"/>
                  </a:lnTo>
                  <a:lnTo>
                    <a:pt x="36" y="21"/>
                  </a:lnTo>
                  <a:lnTo>
                    <a:pt x="35" y="19"/>
                  </a:lnTo>
                  <a:lnTo>
                    <a:pt x="27" y="15"/>
                  </a:lnTo>
                  <a:lnTo>
                    <a:pt x="25" y="15"/>
                  </a:lnTo>
                  <a:close/>
                  <a:moveTo>
                    <a:pt x="19" y="0"/>
                  </a:moveTo>
                  <a:lnTo>
                    <a:pt x="29" y="1"/>
                  </a:lnTo>
                  <a:lnTo>
                    <a:pt x="38" y="8"/>
                  </a:lnTo>
                  <a:lnTo>
                    <a:pt x="41" y="10"/>
                  </a:lnTo>
                  <a:lnTo>
                    <a:pt x="48" y="20"/>
                  </a:lnTo>
                  <a:lnTo>
                    <a:pt x="48" y="27"/>
                  </a:lnTo>
                  <a:lnTo>
                    <a:pt x="44" y="32"/>
                  </a:lnTo>
                  <a:lnTo>
                    <a:pt x="37" y="36"/>
                  </a:lnTo>
                  <a:lnTo>
                    <a:pt x="29" y="36"/>
                  </a:lnTo>
                  <a:lnTo>
                    <a:pt x="17" y="37"/>
                  </a:lnTo>
                  <a:lnTo>
                    <a:pt x="8" y="36"/>
                  </a:lnTo>
                  <a:lnTo>
                    <a:pt x="3" y="32"/>
                  </a:lnTo>
                  <a:lnTo>
                    <a:pt x="0" y="27"/>
                  </a:lnTo>
                  <a:lnTo>
                    <a:pt x="0" y="14"/>
                  </a:lnTo>
                  <a:lnTo>
                    <a:pt x="2" y="8"/>
                  </a:lnTo>
                  <a:lnTo>
                    <a:pt x="9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231F2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214"/>
            <p:cNvSpPr>
              <a:spLocks/>
            </p:cNvSpPr>
            <p:nvPr/>
          </p:nvSpPr>
          <p:spPr bwMode="auto">
            <a:xfrm>
              <a:off x="5889562" y="3391663"/>
              <a:ext cx="60325" cy="1063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9" y="0"/>
                </a:cxn>
                <a:cxn ang="0">
                  <a:pos x="35" y="6"/>
                </a:cxn>
                <a:cxn ang="0">
                  <a:pos x="38" y="15"/>
                </a:cxn>
                <a:cxn ang="0">
                  <a:pos x="36" y="27"/>
                </a:cxn>
                <a:cxn ang="0">
                  <a:pos x="33" y="41"/>
                </a:cxn>
                <a:cxn ang="0">
                  <a:pos x="27" y="53"/>
                </a:cxn>
                <a:cxn ang="0">
                  <a:pos x="18" y="64"/>
                </a:cxn>
                <a:cxn ang="0">
                  <a:pos x="12" y="67"/>
                </a:cxn>
                <a:cxn ang="0">
                  <a:pos x="6" y="67"/>
                </a:cxn>
                <a:cxn ang="0">
                  <a:pos x="3" y="61"/>
                </a:cxn>
                <a:cxn ang="0">
                  <a:pos x="0" y="54"/>
                </a:cxn>
                <a:cxn ang="0">
                  <a:pos x="0" y="44"/>
                </a:cxn>
                <a:cxn ang="0">
                  <a:pos x="1" y="35"/>
                </a:cxn>
                <a:cxn ang="0">
                  <a:pos x="4" y="25"/>
                </a:cxn>
                <a:cxn ang="0">
                  <a:pos x="7" y="18"/>
                </a:cxn>
                <a:cxn ang="0">
                  <a:pos x="16" y="7"/>
                </a:cxn>
                <a:cxn ang="0">
                  <a:pos x="23" y="0"/>
                </a:cxn>
              </a:cxnLst>
              <a:rect l="0" t="0" r="r" b="b"/>
              <a:pathLst>
                <a:path w="38" h="67">
                  <a:moveTo>
                    <a:pt x="23" y="0"/>
                  </a:moveTo>
                  <a:lnTo>
                    <a:pt x="29" y="0"/>
                  </a:lnTo>
                  <a:lnTo>
                    <a:pt x="35" y="6"/>
                  </a:lnTo>
                  <a:lnTo>
                    <a:pt x="38" y="15"/>
                  </a:lnTo>
                  <a:lnTo>
                    <a:pt x="36" y="27"/>
                  </a:lnTo>
                  <a:lnTo>
                    <a:pt x="33" y="41"/>
                  </a:lnTo>
                  <a:lnTo>
                    <a:pt x="27" y="53"/>
                  </a:lnTo>
                  <a:lnTo>
                    <a:pt x="18" y="64"/>
                  </a:lnTo>
                  <a:lnTo>
                    <a:pt x="12" y="67"/>
                  </a:lnTo>
                  <a:lnTo>
                    <a:pt x="6" y="67"/>
                  </a:lnTo>
                  <a:lnTo>
                    <a:pt x="3" y="61"/>
                  </a:lnTo>
                  <a:lnTo>
                    <a:pt x="0" y="54"/>
                  </a:lnTo>
                  <a:lnTo>
                    <a:pt x="0" y="44"/>
                  </a:lnTo>
                  <a:lnTo>
                    <a:pt x="1" y="35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6" y="7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31F2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215"/>
            <p:cNvSpPr>
              <a:spLocks/>
            </p:cNvSpPr>
            <p:nvPr/>
          </p:nvSpPr>
          <p:spPr bwMode="auto">
            <a:xfrm>
              <a:off x="6089587" y="3478975"/>
              <a:ext cx="15875" cy="142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6" y="0"/>
                </a:cxn>
                <a:cxn ang="0">
                  <a:pos x="10" y="2"/>
                </a:cxn>
                <a:cxn ang="0">
                  <a:pos x="10" y="3"/>
                </a:cxn>
                <a:cxn ang="0">
                  <a:pos x="9" y="4"/>
                </a:cxn>
                <a:cxn ang="0">
                  <a:pos x="7" y="6"/>
                </a:cxn>
                <a:cxn ang="0">
                  <a:pos x="6" y="8"/>
                </a:cxn>
                <a:cxn ang="0">
                  <a:pos x="4" y="9"/>
                </a:cxn>
                <a:cxn ang="0">
                  <a:pos x="3" y="9"/>
                </a:cxn>
                <a:cxn ang="0">
                  <a:pos x="0" y="8"/>
                </a:cxn>
                <a:cxn ang="0">
                  <a:pos x="0" y="2"/>
                </a:cxn>
                <a:cxn ang="0">
                  <a:pos x="1" y="0"/>
                </a:cxn>
              </a:cxnLst>
              <a:rect l="0" t="0" r="r" b="b"/>
              <a:pathLst>
                <a:path w="10" h="9">
                  <a:moveTo>
                    <a:pt x="1" y="0"/>
                  </a:moveTo>
                  <a:lnTo>
                    <a:pt x="6" y="0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9" y="4"/>
                  </a:lnTo>
                  <a:lnTo>
                    <a:pt x="7" y="6"/>
                  </a:lnTo>
                  <a:lnTo>
                    <a:pt x="6" y="8"/>
                  </a:lnTo>
                  <a:lnTo>
                    <a:pt x="4" y="9"/>
                  </a:lnTo>
                  <a:lnTo>
                    <a:pt x="3" y="9"/>
                  </a:lnTo>
                  <a:lnTo>
                    <a:pt x="0" y="8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A242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216"/>
            <p:cNvSpPr>
              <a:spLocks/>
            </p:cNvSpPr>
            <p:nvPr/>
          </p:nvSpPr>
          <p:spPr bwMode="auto">
            <a:xfrm>
              <a:off x="6062599" y="3486913"/>
              <a:ext cx="36513" cy="190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7" y="4"/>
                </a:cxn>
                <a:cxn ang="0">
                  <a:pos x="15" y="6"/>
                </a:cxn>
                <a:cxn ang="0">
                  <a:pos x="17" y="7"/>
                </a:cxn>
                <a:cxn ang="0">
                  <a:pos x="21" y="9"/>
                </a:cxn>
                <a:cxn ang="0">
                  <a:pos x="22" y="10"/>
                </a:cxn>
                <a:cxn ang="0">
                  <a:pos x="23" y="10"/>
                </a:cxn>
                <a:cxn ang="0">
                  <a:pos x="21" y="12"/>
                </a:cxn>
                <a:cxn ang="0">
                  <a:pos x="10" y="7"/>
                </a:cxn>
                <a:cxn ang="0">
                  <a:pos x="4" y="4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23" h="12">
                  <a:moveTo>
                    <a:pt x="0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7" y="4"/>
                  </a:lnTo>
                  <a:lnTo>
                    <a:pt x="15" y="6"/>
                  </a:lnTo>
                  <a:lnTo>
                    <a:pt x="17" y="7"/>
                  </a:lnTo>
                  <a:lnTo>
                    <a:pt x="21" y="9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1" y="12"/>
                  </a:lnTo>
                  <a:lnTo>
                    <a:pt x="10" y="7"/>
                  </a:lnTo>
                  <a:lnTo>
                    <a:pt x="4" y="4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217"/>
            <p:cNvSpPr>
              <a:spLocks/>
            </p:cNvSpPr>
            <p:nvPr/>
          </p:nvSpPr>
          <p:spPr bwMode="auto">
            <a:xfrm>
              <a:off x="5260912" y="3821875"/>
              <a:ext cx="85725" cy="2286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1" y="5"/>
                </a:cxn>
                <a:cxn ang="0">
                  <a:pos x="35" y="6"/>
                </a:cxn>
                <a:cxn ang="0">
                  <a:pos x="46" y="5"/>
                </a:cxn>
                <a:cxn ang="0">
                  <a:pos x="54" y="1"/>
                </a:cxn>
                <a:cxn ang="0">
                  <a:pos x="51" y="7"/>
                </a:cxn>
                <a:cxn ang="0">
                  <a:pos x="47" y="16"/>
                </a:cxn>
                <a:cxn ang="0">
                  <a:pos x="44" y="22"/>
                </a:cxn>
                <a:cxn ang="0">
                  <a:pos x="38" y="40"/>
                </a:cxn>
                <a:cxn ang="0">
                  <a:pos x="35" y="62"/>
                </a:cxn>
                <a:cxn ang="0">
                  <a:pos x="35" y="85"/>
                </a:cxn>
                <a:cxn ang="0">
                  <a:pos x="36" y="106"/>
                </a:cxn>
                <a:cxn ang="0">
                  <a:pos x="38" y="125"/>
                </a:cxn>
                <a:cxn ang="0">
                  <a:pos x="42" y="140"/>
                </a:cxn>
                <a:cxn ang="0">
                  <a:pos x="41" y="143"/>
                </a:cxn>
                <a:cxn ang="0">
                  <a:pos x="35" y="143"/>
                </a:cxn>
                <a:cxn ang="0">
                  <a:pos x="28" y="142"/>
                </a:cxn>
                <a:cxn ang="0">
                  <a:pos x="20" y="138"/>
                </a:cxn>
                <a:cxn ang="0">
                  <a:pos x="20" y="140"/>
                </a:cxn>
                <a:cxn ang="0">
                  <a:pos x="19" y="141"/>
                </a:cxn>
                <a:cxn ang="0">
                  <a:pos x="17" y="142"/>
                </a:cxn>
                <a:cxn ang="0">
                  <a:pos x="15" y="143"/>
                </a:cxn>
                <a:cxn ang="0">
                  <a:pos x="13" y="144"/>
                </a:cxn>
                <a:cxn ang="0">
                  <a:pos x="11" y="141"/>
                </a:cxn>
                <a:cxn ang="0">
                  <a:pos x="7" y="132"/>
                </a:cxn>
                <a:cxn ang="0">
                  <a:pos x="4" y="120"/>
                </a:cxn>
                <a:cxn ang="0">
                  <a:pos x="3" y="107"/>
                </a:cxn>
                <a:cxn ang="0">
                  <a:pos x="2" y="92"/>
                </a:cxn>
                <a:cxn ang="0">
                  <a:pos x="1" y="80"/>
                </a:cxn>
                <a:cxn ang="0">
                  <a:pos x="0" y="72"/>
                </a:cxn>
                <a:cxn ang="0">
                  <a:pos x="0" y="68"/>
                </a:cxn>
                <a:cxn ang="0">
                  <a:pos x="1" y="64"/>
                </a:cxn>
                <a:cxn ang="0">
                  <a:pos x="2" y="55"/>
                </a:cxn>
                <a:cxn ang="0">
                  <a:pos x="3" y="41"/>
                </a:cxn>
                <a:cxn ang="0">
                  <a:pos x="6" y="27"/>
                </a:cxn>
                <a:cxn ang="0">
                  <a:pos x="7" y="12"/>
                </a:cxn>
                <a:cxn ang="0">
                  <a:pos x="8" y="0"/>
                </a:cxn>
              </a:cxnLst>
              <a:rect l="0" t="0" r="r" b="b"/>
              <a:pathLst>
                <a:path w="54" h="144">
                  <a:moveTo>
                    <a:pt x="8" y="0"/>
                  </a:moveTo>
                  <a:lnTo>
                    <a:pt x="21" y="5"/>
                  </a:lnTo>
                  <a:lnTo>
                    <a:pt x="35" y="6"/>
                  </a:lnTo>
                  <a:lnTo>
                    <a:pt x="46" y="5"/>
                  </a:lnTo>
                  <a:lnTo>
                    <a:pt x="54" y="1"/>
                  </a:lnTo>
                  <a:lnTo>
                    <a:pt x="51" y="7"/>
                  </a:lnTo>
                  <a:lnTo>
                    <a:pt x="47" y="16"/>
                  </a:lnTo>
                  <a:lnTo>
                    <a:pt x="44" y="22"/>
                  </a:lnTo>
                  <a:lnTo>
                    <a:pt x="38" y="40"/>
                  </a:lnTo>
                  <a:lnTo>
                    <a:pt x="35" y="62"/>
                  </a:lnTo>
                  <a:lnTo>
                    <a:pt x="35" y="85"/>
                  </a:lnTo>
                  <a:lnTo>
                    <a:pt x="36" y="106"/>
                  </a:lnTo>
                  <a:lnTo>
                    <a:pt x="38" y="125"/>
                  </a:lnTo>
                  <a:lnTo>
                    <a:pt x="42" y="140"/>
                  </a:lnTo>
                  <a:lnTo>
                    <a:pt x="41" y="143"/>
                  </a:lnTo>
                  <a:lnTo>
                    <a:pt x="35" y="143"/>
                  </a:lnTo>
                  <a:lnTo>
                    <a:pt x="28" y="142"/>
                  </a:lnTo>
                  <a:lnTo>
                    <a:pt x="20" y="138"/>
                  </a:lnTo>
                  <a:lnTo>
                    <a:pt x="20" y="140"/>
                  </a:lnTo>
                  <a:lnTo>
                    <a:pt x="19" y="141"/>
                  </a:lnTo>
                  <a:lnTo>
                    <a:pt x="17" y="142"/>
                  </a:lnTo>
                  <a:lnTo>
                    <a:pt x="15" y="143"/>
                  </a:lnTo>
                  <a:lnTo>
                    <a:pt x="13" y="144"/>
                  </a:lnTo>
                  <a:lnTo>
                    <a:pt x="11" y="141"/>
                  </a:lnTo>
                  <a:lnTo>
                    <a:pt x="7" y="132"/>
                  </a:lnTo>
                  <a:lnTo>
                    <a:pt x="4" y="120"/>
                  </a:lnTo>
                  <a:lnTo>
                    <a:pt x="3" y="107"/>
                  </a:lnTo>
                  <a:lnTo>
                    <a:pt x="2" y="92"/>
                  </a:lnTo>
                  <a:lnTo>
                    <a:pt x="1" y="80"/>
                  </a:lnTo>
                  <a:lnTo>
                    <a:pt x="0" y="72"/>
                  </a:lnTo>
                  <a:lnTo>
                    <a:pt x="0" y="68"/>
                  </a:lnTo>
                  <a:lnTo>
                    <a:pt x="1" y="64"/>
                  </a:lnTo>
                  <a:lnTo>
                    <a:pt x="2" y="55"/>
                  </a:lnTo>
                  <a:lnTo>
                    <a:pt x="3" y="41"/>
                  </a:lnTo>
                  <a:lnTo>
                    <a:pt x="6" y="27"/>
                  </a:lnTo>
                  <a:lnTo>
                    <a:pt x="7" y="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3B39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218"/>
            <p:cNvSpPr>
              <a:spLocks/>
            </p:cNvSpPr>
            <p:nvPr/>
          </p:nvSpPr>
          <p:spPr bwMode="auto">
            <a:xfrm>
              <a:off x="5710174" y="3810763"/>
              <a:ext cx="112713" cy="2444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" y="10"/>
                </a:cxn>
                <a:cxn ang="0">
                  <a:pos x="32" y="13"/>
                </a:cxn>
                <a:cxn ang="0">
                  <a:pos x="44" y="13"/>
                </a:cxn>
                <a:cxn ang="0">
                  <a:pos x="55" y="10"/>
                </a:cxn>
                <a:cxn ang="0">
                  <a:pos x="65" y="5"/>
                </a:cxn>
                <a:cxn ang="0">
                  <a:pos x="71" y="0"/>
                </a:cxn>
                <a:cxn ang="0">
                  <a:pos x="69" y="2"/>
                </a:cxn>
                <a:cxn ang="0">
                  <a:pos x="68" y="6"/>
                </a:cxn>
                <a:cxn ang="0">
                  <a:pos x="66" y="11"/>
                </a:cxn>
                <a:cxn ang="0">
                  <a:pos x="61" y="23"/>
                </a:cxn>
                <a:cxn ang="0">
                  <a:pos x="56" y="39"/>
                </a:cxn>
                <a:cxn ang="0">
                  <a:pos x="50" y="56"/>
                </a:cxn>
                <a:cxn ang="0">
                  <a:pos x="45" y="73"/>
                </a:cxn>
                <a:cxn ang="0">
                  <a:pos x="42" y="87"/>
                </a:cxn>
                <a:cxn ang="0">
                  <a:pos x="40" y="99"/>
                </a:cxn>
                <a:cxn ang="0">
                  <a:pos x="42" y="109"/>
                </a:cxn>
                <a:cxn ang="0">
                  <a:pos x="46" y="128"/>
                </a:cxn>
                <a:cxn ang="0">
                  <a:pos x="49" y="139"/>
                </a:cxn>
                <a:cxn ang="0">
                  <a:pos x="49" y="154"/>
                </a:cxn>
                <a:cxn ang="0">
                  <a:pos x="23" y="154"/>
                </a:cxn>
                <a:cxn ang="0">
                  <a:pos x="12" y="108"/>
                </a:cxn>
                <a:cxn ang="0">
                  <a:pos x="9" y="30"/>
                </a:cxn>
                <a:cxn ang="0">
                  <a:pos x="0" y="0"/>
                </a:cxn>
              </a:cxnLst>
              <a:rect l="0" t="0" r="r" b="b"/>
              <a:pathLst>
                <a:path w="71" h="154">
                  <a:moveTo>
                    <a:pt x="0" y="0"/>
                  </a:moveTo>
                  <a:lnTo>
                    <a:pt x="17" y="10"/>
                  </a:lnTo>
                  <a:lnTo>
                    <a:pt x="32" y="13"/>
                  </a:lnTo>
                  <a:lnTo>
                    <a:pt x="44" y="13"/>
                  </a:lnTo>
                  <a:lnTo>
                    <a:pt x="55" y="10"/>
                  </a:lnTo>
                  <a:lnTo>
                    <a:pt x="65" y="5"/>
                  </a:lnTo>
                  <a:lnTo>
                    <a:pt x="71" y="0"/>
                  </a:lnTo>
                  <a:lnTo>
                    <a:pt x="69" y="2"/>
                  </a:lnTo>
                  <a:lnTo>
                    <a:pt x="68" y="6"/>
                  </a:lnTo>
                  <a:lnTo>
                    <a:pt x="66" y="11"/>
                  </a:lnTo>
                  <a:lnTo>
                    <a:pt x="61" y="23"/>
                  </a:lnTo>
                  <a:lnTo>
                    <a:pt x="56" y="39"/>
                  </a:lnTo>
                  <a:lnTo>
                    <a:pt x="50" y="56"/>
                  </a:lnTo>
                  <a:lnTo>
                    <a:pt x="45" y="73"/>
                  </a:lnTo>
                  <a:lnTo>
                    <a:pt x="42" y="87"/>
                  </a:lnTo>
                  <a:lnTo>
                    <a:pt x="40" y="99"/>
                  </a:lnTo>
                  <a:lnTo>
                    <a:pt x="42" y="109"/>
                  </a:lnTo>
                  <a:lnTo>
                    <a:pt x="46" y="128"/>
                  </a:lnTo>
                  <a:lnTo>
                    <a:pt x="49" y="139"/>
                  </a:lnTo>
                  <a:lnTo>
                    <a:pt x="49" y="154"/>
                  </a:lnTo>
                  <a:lnTo>
                    <a:pt x="23" y="154"/>
                  </a:lnTo>
                  <a:lnTo>
                    <a:pt x="12" y="108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9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4" name="Прямоугольник 113"/>
          <p:cNvSpPr/>
          <p:nvPr/>
        </p:nvSpPr>
        <p:spPr>
          <a:xfrm>
            <a:off x="1687997" y="4368310"/>
            <a:ext cx="491898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 smtClean="0">
                <a:latin typeface="+mj-lt"/>
              </a:rPr>
              <a:t>5 МЛН 864 ТЫС.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1687997" y="4898600"/>
            <a:ext cx="4700877" cy="310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ru-RU" sz="1600" dirty="0" smtClean="0">
                <a:latin typeface="+mj-lt"/>
              </a:rPr>
              <a:t>голов мелкого рогатого скота</a:t>
            </a:r>
            <a:endParaRPr lang="ru-RU" sz="1600" dirty="0">
              <a:latin typeface="+mj-lt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1687997" y="5477893"/>
            <a:ext cx="378843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 smtClean="0">
                <a:latin typeface="+mj-lt"/>
              </a:rPr>
              <a:t>31 ТЫС. 906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1687997" y="6010095"/>
            <a:ext cx="2229578" cy="310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ru-RU" sz="1600" dirty="0" smtClean="0">
                <a:latin typeface="+mj-lt"/>
              </a:rPr>
              <a:t>голов</a:t>
            </a:r>
            <a:r>
              <a:rPr lang="en-US" sz="1600" dirty="0" smtClean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лошадей</a:t>
            </a:r>
            <a:endParaRPr lang="ru-RU" sz="1600" dirty="0">
              <a:latin typeface="+mj-lt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1687996" y="3395982"/>
            <a:ext cx="438110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 smtClean="0">
                <a:latin typeface="+mj-lt"/>
              </a:rPr>
              <a:t>1 МИЛЛИОНА 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1687997" y="3917307"/>
            <a:ext cx="3103735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ru-RU" sz="1600" dirty="0" smtClean="0">
                <a:latin typeface="+mj-lt"/>
              </a:rPr>
              <a:t>голов крупного рогатого скота</a:t>
            </a:r>
            <a:endParaRPr lang="ru-RU" sz="1600" dirty="0">
              <a:latin typeface="+mj-lt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1687997" y="3184690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+mj-lt"/>
              </a:rPr>
              <a:t>БОЛЕЕ </a:t>
            </a:r>
            <a:endParaRPr lang="ru-RU" dirty="0">
              <a:latin typeface="+mj-lt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7742355" y="3395982"/>
            <a:ext cx="438110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 smtClean="0">
                <a:latin typeface="+mj-lt"/>
              </a:rPr>
              <a:t>14 МИЛЛИОНА 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7742356" y="3917307"/>
            <a:ext cx="3416320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ru-RU" sz="1600" dirty="0" smtClean="0">
                <a:latin typeface="+mj-lt"/>
              </a:rPr>
              <a:t>человек можно обеспечить мясом</a:t>
            </a:r>
          </a:p>
        </p:txBody>
      </p:sp>
      <p:sp>
        <p:nvSpPr>
          <p:cNvPr id="123" name="Прямоугольник 122"/>
          <p:cNvSpPr/>
          <p:nvPr/>
        </p:nvSpPr>
        <p:spPr>
          <a:xfrm>
            <a:off x="7742356" y="3184690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+mj-lt"/>
              </a:rPr>
              <a:t>БОЛЕЕ </a:t>
            </a:r>
            <a:endParaRPr lang="ru-RU" dirty="0">
              <a:latin typeface="+mj-lt"/>
            </a:endParaRPr>
          </a:p>
        </p:txBody>
      </p:sp>
      <p:grpSp>
        <p:nvGrpSpPr>
          <p:cNvPr id="124" name="Группа 123"/>
          <p:cNvGrpSpPr/>
          <p:nvPr/>
        </p:nvGrpSpPr>
        <p:grpSpPr>
          <a:xfrm>
            <a:off x="6436980" y="3325906"/>
            <a:ext cx="1264046" cy="758502"/>
            <a:chOff x="9580844" y="2133600"/>
            <a:chExt cx="1219782" cy="800100"/>
          </a:xfrm>
        </p:grpSpPr>
        <p:grpSp>
          <p:nvGrpSpPr>
            <p:cNvPr id="125" name="Группа 121"/>
            <p:cNvGrpSpPr/>
            <p:nvPr/>
          </p:nvGrpSpPr>
          <p:grpSpPr>
            <a:xfrm>
              <a:off x="9580844" y="2550492"/>
              <a:ext cx="405803" cy="321087"/>
              <a:chOff x="7418669" y="1768684"/>
              <a:chExt cx="807048" cy="638568"/>
            </a:xfrm>
          </p:grpSpPr>
          <p:sp>
            <p:nvSpPr>
              <p:cNvPr id="195" name="Freeform 14"/>
              <p:cNvSpPr>
                <a:spLocks/>
              </p:cNvSpPr>
              <p:nvPr/>
            </p:nvSpPr>
            <p:spPr bwMode="auto">
              <a:xfrm>
                <a:off x="7744192" y="2280370"/>
                <a:ext cx="6240" cy="3432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0"/>
                  </a:cxn>
                  <a:cxn ang="0">
                    <a:pos x="6" y="3"/>
                  </a:cxn>
                  <a:cxn ang="0">
                    <a:pos x="6" y="30"/>
                  </a:cxn>
                  <a:cxn ang="0">
                    <a:pos x="3" y="33"/>
                  </a:cxn>
                  <a:cxn ang="0">
                    <a:pos x="2" y="33"/>
                  </a:cxn>
                  <a:cxn ang="0">
                    <a:pos x="0" y="3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6" h="33">
                    <a:moveTo>
                      <a:pt x="2" y="0"/>
                    </a:moveTo>
                    <a:lnTo>
                      <a:pt x="3" y="0"/>
                    </a:lnTo>
                    <a:lnTo>
                      <a:pt x="6" y="3"/>
                    </a:lnTo>
                    <a:lnTo>
                      <a:pt x="6" y="30"/>
                    </a:lnTo>
                    <a:lnTo>
                      <a:pt x="3" y="33"/>
                    </a:lnTo>
                    <a:lnTo>
                      <a:pt x="2" y="33"/>
                    </a:lnTo>
                    <a:lnTo>
                      <a:pt x="0" y="31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" name="Freeform 16"/>
              <p:cNvSpPr>
                <a:spLocks/>
              </p:cNvSpPr>
              <p:nvPr/>
            </p:nvSpPr>
            <p:spPr bwMode="auto">
              <a:xfrm>
                <a:off x="7533070" y="2175329"/>
                <a:ext cx="126881" cy="198642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57" y="3"/>
                  </a:cxn>
                  <a:cxn ang="0">
                    <a:pos x="78" y="12"/>
                  </a:cxn>
                  <a:cxn ang="0">
                    <a:pos x="96" y="25"/>
                  </a:cxn>
                  <a:cxn ang="0">
                    <a:pos x="110" y="45"/>
                  </a:cxn>
                  <a:cxn ang="0">
                    <a:pos x="119" y="66"/>
                  </a:cxn>
                  <a:cxn ang="0">
                    <a:pos x="122" y="89"/>
                  </a:cxn>
                  <a:cxn ang="0">
                    <a:pos x="119" y="111"/>
                  </a:cxn>
                  <a:cxn ang="0">
                    <a:pos x="110" y="132"/>
                  </a:cxn>
                  <a:cxn ang="0">
                    <a:pos x="96" y="152"/>
                  </a:cxn>
                  <a:cxn ang="0">
                    <a:pos x="83" y="164"/>
                  </a:cxn>
                  <a:cxn ang="0">
                    <a:pos x="68" y="172"/>
                  </a:cxn>
                  <a:cxn ang="0">
                    <a:pos x="60" y="173"/>
                  </a:cxn>
                  <a:cxn ang="0">
                    <a:pos x="53" y="176"/>
                  </a:cxn>
                  <a:cxn ang="0">
                    <a:pos x="0" y="191"/>
                  </a:cxn>
                  <a:cxn ang="0">
                    <a:pos x="0" y="6"/>
                  </a:cxn>
                  <a:cxn ang="0">
                    <a:pos x="16" y="1"/>
                  </a:cxn>
                  <a:cxn ang="0">
                    <a:pos x="33" y="0"/>
                  </a:cxn>
                </a:cxnLst>
                <a:rect l="0" t="0" r="r" b="b"/>
                <a:pathLst>
                  <a:path w="122" h="191">
                    <a:moveTo>
                      <a:pt x="33" y="0"/>
                    </a:moveTo>
                    <a:lnTo>
                      <a:pt x="57" y="3"/>
                    </a:lnTo>
                    <a:lnTo>
                      <a:pt x="78" y="12"/>
                    </a:lnTo>
                    <a:lnTo>
                      <a:pt x="96" y="25"/>
                    </a:lnTo>
                    <a:lnTo>
                      <a:pt x="110" y="45"/>
                    </a:lnTo>
                    <a:lnTo>
                      <a:pt x="119" y="66"/>
                    </a:lnTo>
                    <a:lnTo>
                      <a:pt x="122" y="89"/>
                    </a:lnTo>
                    <a:lnTo>
                      <a:pt x="119" y="111"/>
                    </a:lnTo>
                    <a:lnTo>
                      <a:pt x="110" y="132"/>
                    </a:lnTo>
                    <a:lnTo>
                      <a:pt x="96" y="152"/>
                    </a:lnTo>
                    <a:lnTo>
                      <a:pt x="83" y="164"/>
                    </a:lnTo>
                    <a:lnTo>
                      <a:pt x="68" y="172"/>
                    </a:lnTo>
                    <a:lnTo>
                      <a:pt x="60" y="173"/>
                    </a:lnTo>
                    <a:lnTo>
                      <a:pt x="53" y="176"/>
                    </a:lnTo>
                    <a:lnTo>
                      <a:pt x="0" y="191"/>
                    </a:lnTo>
                    <a:lnTo>
                      <a:pt x="0" y="6"/>
                    </a:lnTo>
                    <a:lnTo>
                      <a:pt x="16" y="1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380000"/>
              </a:solidFill>
              <a:ln w="0">
                <a:solidFill>
                  <a:srgbClr val="38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" name="Freeform 17"/>
              <p:cNvSpPr>
                <a:spLocks/>
              </p:cNvSpPr>
              <p:nvPr/>
            </p:nvSpPr>
            <p:spPr bwMode="auto">
              <a:xfrm>
                <a:off x="7418669" y="2181569"/>
                <a:ext cx="114401" cy="225682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110" y="185"/>
                  </a:cxn>
                  <a:cxn ang="0">
                    <a:pos x="9" y="217"/>
                  </a:cxn>
                  <a:cxn ang="0">
                    <a:pos x="45" y="101"/>
                  </a:cxn>
                  <a:cxn ang="0">
                    <a:pos x="0" y="99"/>
                  </a:cxn>
                  <a:cxn ang="0">
                    <a:pos x="78" y="22"/>
                  </a:cxn>
                  <a:cxn ang="0">
                    <a:pos x="80" y="21"/>
                  </a:cxn>
                  <a:cxn ang="0">
                    <a:pos x="80" y="19"/>
                  </a:cxn>
                  <a:cxn ang="0">
                    <a:pos x="95" y="9"/>
                  </a:cxn>
                  <a:cxn ang="0">
                    <a:pos x="110" y="0"/>
                  </a:cxn>
                </a:cxnLst>
                <a:rect l="0" t="0" r="r" b="b"/>
                <a:pathLst>
                  <a:path w="110" h="217">
                    <a:moveTo>
                      <a:pt x="110" y="0"/>
                    </a:moveTo>
                    <a:lnTo>
                      <a:pt x="110" y="185"/>
                    </a:lnTo>
                    <a:lnTo>
                      <a:pt x="9" y="217"/>
                    </a:lnTo>
                    <a:lnTo>
                      <a:pt x="45" y="101"/>
                    </a:lnTo>
                    <a:lnTo>
                      <a:pt x="0" y="99"/>
                    </a:lnTo>
                    <a:lnTo>
                      <a:pt x="78" y="22"/>
                    </a:lnTo>
                    <a:lnTo>
                      <a:pt x="80" y="21"/>
                    </a:lnTo>
                    <a:lnTo>
                      <a:pt x="80" y="19"/>
                    </a:lnTo>
                    <a:lnTo>
                      <a:pt x="95" y="9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7C0023"/>
              </a:solidFill>
              <a:ln w="0">
                <a:solidFill>
                  <a:srgbClr val="7C002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" name="Freeform 18"/>
              <p:cNvSpPr>
                <a:spLocks/>
              </p:cNvSpPr>
              <p:nvPr/>
            </p:nvSpPr>
            <p:spPr bwMode="auto">
              <a:xfrm>
                <a:off x="7984435" y="2175329"/>
                <a:ext cx="122721" cy="19760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04" y="1"/>
                  </a:cxn>
                  <a:cxn ang="0">
                    <a:pos x="118" y="4"/>
                  </a:cxn>
                  <a:cxn ang="0">
                    <a:pos x="118" y="190"/>
                  </a:cxn>
                  <a:cxn ang="0">
                    <a:pos x="69" y="176"/>
                  </a:cxn>
                  <a:cxn ang="0">
                    <a:pos x="56" y="172"/>
                  </a:cxn>
                  <a:cxn ang="0">
                    <a:pos x="41" y="164"/>
                  </a:cxn>
                  <a:cxn ang="0">
                    <a:pos x="26" y="152"/>
                  </a:cxn>
                  <a:cxn ang="0">
                    <a:pos x="12" y="132"/>
                  </a:cxn>
                  <a:cxn ang="0">
                    <a:pos x="3" y="111"/>
                  </a:cxn>
                  <a:cxn ang="0">
                    <a:pos x="0" y="89"/>
                  </a:cxn>
                  <a:cxn ang="0">
                    <a:pos x="3" y="66"/>
                  </a:cxn>
                  <a:cxn ang="0">
                    <a:pos x="12" y="45"/>
                  </a:cxn>
                  <a:cxn ang="0">
                    <a:pos x="26" y="25"/>
                  </a:cxn>
                  <a:cxn ang="0">
                    <a:pos x="45" y="12"/>
                  </a:cxn>
                  <a:cxn ang="0">
                    <a:pos x="66" y="3"/>
                  </a:cxn>
                  <a:cxn ang="0">
                    <a:pos x="89" y="0"/>
                  </a:cxn>
                </a:cxnLst>
                <a:rect l="0" t="0" r="r" b="b"/>
                <a:pathLst>
                  <a:path w="118" h="190">
                    <a:moveTo>
                      <a:pt x="89" y="0"/>
                    </a:moveTo>
                    <a:lnTo>
                      <a:pt x="104" y="1"/>
                    </a:lnTo>
                    <a:lnTo>
                      <a:pt x="118" y="4"/>
                    </a:lnTo>
                    <a:lnTo>
                      <a:pt x="118" y="190"/>
                    </a:lnTo>
                    <a:lnTo>
                      <a:pt x="69" y="176"/>
                    </a:lnTo>
                    <a:lnTo>
                      <a:pt x="56" y="172"/>
                    </a:lnTo>
                    <a:lnTo>
                      <a:pt x="41" y="164"/>
                    </a:lnTo>
                    <a:lnTo>
                      <a:pt x="26" y="152"/>
                    </a:lnTo>
                    <a:lnTo>
                      <a:pt x="12" y="132"/>
                    </a:lnTo>
                    <a:lnTo>
                      <a:pt x="3" y="111"/>
                    </a:lnTo>
                    <a:lnTo>
                      <a:pt x="0" y="89"/>
                    </a:lnTo>
                    <a:lnTo>
                      <a:pt x="3" y="66"/>
                    </a:lnTo>
                    <a:lnTo>
                      <a:pt x="12" y="45"/>
                    </a:lnTo>
                    <a:lnTo>
                      <a:pt x="26" y="25"/>
                    </a:lnTo>
                    <a:lnTo>
                      <a:pt x="45" y="12"/>
                    </a:lnTo>
                    <a:lnTo>
                      <a:pt x="66" y="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380000"/>
              </a:solidFill>
              <a:ln w="0">
                <a:solidFill>
                  <a:srgbClr val="38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" name="Freeform 19"/>
              <p:cNvSpPr>
                <a:spLocks/>
              </p:cNvSpPr>
              <p:nvPr/>
            </p:nvSpPr>
            <p:spPr bwMode="auto">
              <a:xfrm>
                <a:off x="8107156" y="2179489"/>
                <a:ext cx="118561" cy="227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" y="9"/>
                  </a:cxn>
                  <a:cxn ang="0">
                    <a:pos x="34" y="21"/>
                  </a:cxn>
                  <a:cxn ang="0">
                    <a:pos x="34" y="23"/>
                  </a:cxn>
                  <a:cxn ang="0">
                    <a:pos x="36" y="23"/>
                  </a:cxn>
                  <a:cxn ang="0">
                    <a:pos x="36" y="24"/>
                  </a:cxn>
                  <a:cxn ang="0">
                    <a:pos x="114" y="101"/>
                  </a:cxn>
                  <a:cxn ang="0">
                    <a:pos x="71" y="103"/>
                  </a:cxn>
                  <a:cxn ang="0">
                    <a:pos x="107" y="219"/>
                  </a:cxn>
                  <a:cxn ang="0">
                    <a:pos x="0" y="186"/>
                  </a:cxn>
                  <a:cxn ang="0">
                    <a:pos x="0" y="0"/>
                  </a:cxn>
                </a:cxnLst>
                <a:rect l="0" t="0" r="r" b="b"/>
                <a:pathLst>
                  <a:path w="114" h="219">
                    <a:moveTo>
                      <a:pt x="0" y="0"/>
                    </a:moveTo>
                    <a:lnTo>
                      <a:pt x="18" y="9"/>
                    </a:lnTo>
                    <a:lnTo>
                      <a:pt x="34" y="21"/>
                    </a:lnTo>
                    <a:lnTo>
                      <a:pt x="34" y="23"/>
                    </a:lnTo>
                    <a:lnTo>
                      <a:pt x="36" y="23"/>
                    </a:lnTo>
                    <a:lnTo>
                      <a:pt x="36" y="24"/>
                    </a:lnTo>
                    <a:lnTo>
                      <a:pt x="114" y="101"/>
                    </a:lnTo>
                    <a:lnTo>
                      <a:pt x="71" y="103"/>
                    </a:lnTo>
                    <a:lnTo>
                      <a:pt x="107" y="219"/>
                    </a:lnTo>
                    <a:lnTo>
                      <a:pt x="0" y="1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C0023"/>
              </a:solidFill>
              <a:ln w="0">
                <a:solidFill>
                  <a:srgbClr val="7C002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" name="Freeform 26"/>
              <p:cNvSpPr>
                <a:spLocks/>
              </p:cNvSpPr>
              <p:nvPr/>
            </p:nvSpPr>
            <p:spPr bwMode="auto">
              <a:xfrm>
                <a:off x="7534110" y="1768684"/>
                <a:ext cx="574086" cy="381684"/>
              </a:xfrm>
              <a:custGeom>
                <a:avLst/>
                <a:gdLst/>
                <a:ahLst/>
                <a:cxnLst>
                  <a:cxn ang="0">
                    <a:pos x="293" y="0"/>
                  </a:cxn>
                  <a:cxn ang="0">
                    <a:pos x="355" y="11"/>
                  </a:cxn>
                  <a:cxn ang="0">
                    <a:pos x="438" y="47"/>
                  </a:cxn>
                  <a:cxn ang="0">
                    <a:pos x="481" y="85"/>
                  </a:cxn>
                  <a:cxn ang="0">
                    <a:pos x="483" y="100"/>
                  </a:cxn>
                  <a:cxn ang="0">
                    <a:pos x="504" y="135"/>
                  </a:cxn>
                  <a:cxn ang="0">
                    <a:pos x="537" y="198"/>
                  </a:cxn>
                  <a:cxn ang="0">
                    <a:pos x="552" y="281"/>
                  </a:cxn>
                  <a:cxn ang="0">
                    <a:pos x="549" y="347"/>
                  </a:cxn>
                  <a:cxn ang="0">
                    <a:pos x="540" y="355"/>
                  </a:cxn>
                  <a:cxn ang="0">
                    <a:pos x="530" y="358"/>
                  </a:cxn>
                  <a:cxn ang="0">
                    <a:pos x="522" y="356"/>
                  </a:cxn>
                  <a:cxn ang="0">
                    <a:pos x="514" y="352"/>
                  </a:cxn>
                  <a:cxn ang="0">
                    <a:pos x="508" y="339"/>
                  </a:cxn>
                  <a:cxn ang="0">
                    <a:pos x="504" y="242"/>
                  </a:cxn>
                  <a:cxn ang="0">
                    <a:pos x="481" y="180"/>
                  </a:cxn>
                  <a:cxn ang="0">
                    <a:pos x="441" y="127"/>
                  </a:cxn>
                  <a:cxn ang="0">
                    <a:pos x="377" y="80"/>
                  </a:cxn>
                  <a:cxn ang="0">
                    <a:pos x="303" y="61"/>
                  </a:cxn>
                  <a:cxn ang="0">
                    <a:pos x="249" y="61"/>
                  </a:cxn>
                  <a:cxn ang="0">
                    <a:pos x="178" y="80"/>
                  </a:cxn>
                  <a:cxn ang="0">
                    <a:pos x="129" y="112"/>
                  </a:cxn>
                  <a:cxn ang="0">
                    <a:pos x="112" y="125"/>
                  </a:cxn>
                  <a:cxn ang="0">
                    <a:pos x="71" y="180"/>
                  </a:cxn>
                  <a:cxn ang="0">
                    <a:pos x="49" y="242"/>
                  </a:cxn>
                  <a:cxn ang="0">
                    <a:pos x="46" y="282"/>
                  </a:cxn>
                  <a:cxn ang="0">
                    <a:pos x="44" y="355"/>
                  </a:cxn>
                  <a:cxn ang="0">
                    <a:pos x="29" y="367"/>
                  </a:cxn>
                  <a:cxn ang="0">
                    <a:pos x="8" y="361"/>
                  </a:cxn>
                  <a:cxn ang="0">
                    <a:pos x="0" y="350"/>
                  </a:cxn>
                  <a:cxn ang="0">
                    <a:pos x="6" y="232"/>
                  </a:cxn>
                  <a:cxn ang="0">
                    <a:pos x="41" y="145"/>
                  </a:cxn>
                  <a:cxn ang="0">
                    <a:pos x="68" y="103"/>
                  </a:cxn>
                  <a:cxn ang="0">
                    <a:pos x="71" y="83"/>
                  </a:cxn>
                  <a:cxn ang="0">
                    <a:pos x="77" y="76"/>
                  </a:cxn>
                  <a:cxn ang="0">
                    <a:pos x="106" y="52"/>
                  </a:cxn>
                  <a:cxn ang="0">
                    <a:pos x="148" y="27"/>
                  </a:cxn>
                  <a:cxn ang="0">
                    <a:pos x="242" y="2"/>
                  </a:cxn>
                </a:cxnLst>
                <a:rect l="0" t="0" r="r" b="b"/>
                <a:pathLst>
                  <a:path w="552" h="367">
                    <a:moveTo>
                      <a:pt x="258" y="0"/>
                    </a:moveTo>
                    <a:lnTo>
                      <a:pt x="293" y="0"/>
                    </a:lnTo>
                    <a:lnTo>
                      <a:pt x="309" y="2"/>
                    </a:lnTo>
                    <a:lnTo>
                      <a:pt x="355" y="11"/>
                    </a:lnTo>
                    <a:lnTo>
                      <a:pt x="397" y="26"/>
                    </a:lnTo>
                    <a:lnTo>
                      <a:pt x="438" y="47"/>
                    </a:lnTo>
                    <a:lnTo>
                      <a:pt x="475" y="76"/>
                    </a:lnTo>
                    <a:lnTo>
                      <a:pt x="481" y="85"/>
                    </a:lnTo>
                    <a:lnTo>
                      <a:pt x="483" y="89"/>
                    </a:lnTo>
                    <a:lnTo>
                      <a:pt x="483" y="100"/>
                    </a:lnTo>
                    <a:lnTo>
                      <a:pt x="481" y="104"/>
                    </a:lnTo>
                    <a:lnTo>
                      <a:pt x="504" y="135"/>
                    </a:lnTo>
                    <a:lnTo>
                      <a:pt x="524" y="166"/>
                    </a:lnTo>
                    <a:lnTo>
                      <a:pt x="537" y="198"/>
                    </a:lnTo>
                    <a:lnTo>
                      <a:pt x="546" y="232"/>
                    </a:lnTo>
                    <a:lnTo>
                      <a:pt x="552" y="281"/>
                    </a:lnTo>
                    <a:lnTo>
                      <a:pt x="552" y="335"/>
                    </a:lnTo>
                    <a:lnTo>
                      <a:pt x="549" y="347"/>
                    </a:lnTo>
                    <a:lnTo>
                      <a:pt x="545" y="352"/>
                    </a:lnTo>
                    <a:lnTo>
                      <a:pt x="540" y="355"/>
                    </a:lnTo>
                    <a:lnTo>
                      <a:pt x="536" y="356"/>
                    </a:lnTo>
                    <a:lnTo>
                      <a:pt x="530" y="358"/>
                    </a:lnTo>
                    <a:lnTo>
                      <a:pt x="525" y="358"/>
                    </a:lnTo>
                    <a:lnTo>
                      <a:pt x="522" y="356"/>
                    </a:lnTo>
                    <a:lnTo>
                      <a:pt x="518" y="353"/>
                    </a:lnTo>
                    <a:lnTo>
                      <a:pt x="514" y="352"/>
                    </a:lnTo>
                    <a:lnTo>
                      <a:pt x="511" y="349"/>
                    </a:lnTo>
                    <a:lnTo>
                      <a:pt x="508" y="339"/>
                    </a:lnTo>
                    <a:lnTo>
                      <a:pt x="508" y="282"/>
                    </a:lnTo>
                    <a:lnTo>
                      <a:pt x="504" y="242"/>
                    </a:lnTo>
                    <a:lnTo>
                      <a:pt x="495" y="210"/>
                    </a:lnTo>
                    <a:lnTo>
                      <a:pt x="481" y="180"/>
                    </a:lnTo>
                    <a:lnTo>
                      <a:pt x="463" y="153"/>
                    </a:lnTo>
                    <a:lnTo>
                      <a:pt x="441" y="127"/>
                    </a:lnTo>
                    <a:lnTo>
                      <a:pt x="410" y="101"/>
                    </a:lnTo>
                    <a:lnTo>
                      <a:pt x="377" y="80"/>
                    </a:lnTo>
                    <a:lnTo>
                      <a:pt x="341" y="67"/>
                    </a:lnTo>
                    <a:lnTo>
                      <a:pt x="303" y="61"/>
                    </a:lnTo>
                    <a:lnTo>
                      <a:pt x="276" y="59"/>
                    </a:lnTo>
                    <a:lnTo>
                      <a:pt x="249" y="61"/>
                    </a:lnTo>
                    <a:lnTo>
                      <a:pt x="213" y="67"/>
                    </a:lnTo>
                    <a:lnTo>
                      <a:pt x="178" y="80"/>
                    </a:lnTo>
                    <a:lnTo>
                      <a:pt x="145" y="98"/>
                    </a:lnTo>
                    <a:lnTo>
                      <a:pt x="129" y="112"/>
                    </a:lnTo>
                    <a:lnTo>
                      <a:pt x="112" y="127"/>
                    </a:lnTo>
                    <a:lnTo>
                      <a:pt x="112" y="125"/>
                    </a:lnTo>
                    <a:lnTo>
                      <a:pt x="89" y="153"/>
                    </a:lnTo>
                    <a:lnTo>
                      <a:pt x="71" y="180"/>
                    </a:lnTo>
                    <a:lnTo>
                      <a:pt x="58" y="210"/>
                    </a:lnTo>
                    <a:lnTo>
                      <a:pt x="49" y="242"/>
                    </a:lnTo>
                    <a:lnTo>
                      <a:pt x="47" y="261"/>
                    </a:lnTo>
                    <a:lnTo>
                      <a:pt x="46" y="282"/>
                    </a:lnTo>
                    <a:lnTo>
                      <a:pt x="46" y="350"/>
                    </a:lnTo>
                    <a:lnTo>
                      <a:pt x="44" y="355"/>
                    </a:lnTo>
                    <a:lnTo>
                      <a:pt x="38" y="361"/>
                    </a:lnTo>
                    <a:lnTo>
                      <a:pt x="29" y="367"/>
                    </a:lnTo>
                    <a:lnTo>
                      <a:pt x="17" y="367"/>
                    </a:lnTo>
                    <a:lnTo>
                      <a:pt x="8" y="361"/>
                    </a:lnTo>
                    <a:lnTo>
                      <a:pt x="2" y="355"/>
                    </a:lnTo>
                    <a:lnTo>
                      <a:pt x="0" y="350"/>
                    </a:lnTo>
                    <a:lnTo>
                      <a:pt x="0" y="281"/>
                    </a:lnTo>
                    <a:lnTo>
                      <a:pt x="6" y="232"/>
                    </a:lnTo>
                    <a:lnTo>
                      <a:pt x="20" y="187"/>
                    </a:lnTo>
                    <a:lnTo>
                      <a:pt x="41" y="145"/>
                    </a:lnTo>
                    <a:lnTo>
                      <a:pt x="70" y="106"/>
                    </a:lnTo>
                    <a:lnTo>
                      <a:pt x="68" y="103"/>
                    </a:lnTo>
                    <a:lnTo>
                      <a:pt x="68" y="88"/>
                    </a:lnTo>
                    <a:lnTo>
                      <a:pt x="71" y="83"/>
                    </a:lnTo>
                    <a:lnTo>
                      <a:pt x="73" y="79"/>
                    </a:lnTo>
                    <a:lnTo>
                      <a:pt x="77" y="76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7" y="52"/>
                    </a:lnTo>
                    <a:lnTo>
                      <a:pt x="148" y="27"/>
                    </a:lnTo>
                    <a:lnTo>
                      <a:pt x="193" y="11"/>
                    </a:lnTo>
                    <a:lnTo>
                      <a:pt x="242" y="2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3ED9E0"/>
              </a:solidFill>
              <a:ln w="0">
                <a:solidFill>
                  <a:srgbClr val="3ED9E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" name="Rectangle 27"/>
              <p:cNvSpPr>
                <a:spLocks noChangeArrowheads="1"/>
              </p:cNvSpPr>
              <p:nvPr/>
            </p:nvSpPr>
            <p:spPr bwMode="auto">
              <a:xfrm>
                <a:off x="8055156" y="2086928"/>
                <a:ext cx="34320" cy="117521"/>
              </a:xfrm>
              <a:prstGeom prst="rect">
                <a:avLst/>
              </a:prstGeom>
              <a:solidFill>
                <a:srgbClr val="086C9F"/>
              </a:solidFill>
              <a:ln w="0">
                <a:solidFill>
                  <a:srgbClr val="086C9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" name="Freeform 28"/>
              <p:cNvSpPr>
                <a:spLocks/>
              </p:cNvSpPr>
              <p:nvPr/>
            </p:nvSpPr>
            <p:spPr bwMode="auto">
              <a:xfrm>
                <a:off x="8089476" y="2086928"/>
                <a:ext cx="59281" cy="1175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17" y="2"/>
                  </a:cxn>
                  <a:cxn ang="0">
                    <a:pos x="29" y="6"/>
                  </a:cxn>
                  <a:cxn ang="0">
                    <a:pos x="41" y="15"/>
                  </a:cxn>
                  <a:cxn ang="0">
                    <a:pos x="50" y="27"/>
                  </a:cxn>
                  <a:cxn ang="0">
                    <a:pos x="56" y="41"/>
                  </a:cxn>
                  <a:cxn ang="0">
                    <a:pos x="57" y="56"/>
                  </a:cxn>
                  <a:cxn ang="0">
                    <a:pos x="56" y="71"/>
                  </a:cxn>
                  <a:cxn ang="0">
                    <a:pos x="50" y="85"/>
                  </a:cxn>
                  <a:cxn ang="0">
                    <a:pos x="41" y="97"/>
                  </a:cxn>
                  <a:cxn ang="0">
                    <a:pos x="23" y="109"/>
                  </a:cxn>
                  <a:cxn ang="0">
                    <a:pos x="2" y="113"/>
                  </a:cxn>
                  <a:cxn ang="0">
                    <a:pos x="0" y="113"/>
                  </a:cxn>
                  <a:cxn ang="0">
                    <a:pos x="0" y="0"/>
                  </a:cxn>
                </a:cxnLst>
                <a:rect l="0" t="0" r="r" b="b"/>
                <a:pathLst>
                  <a:path w="57" h="113">
                    <a:moveTo>
                      <a:pt x="0" y="0"/>
                    </a:moveTo>
                    <a:lnTo>
                      <a:pt x="2" y="0"/>
                    </a:lnTo>
                    <a:lnTo>
                      <a:pt x="17" y="2"/>
                    </a:lnTo>
                    <a:lnTo>
                      <a:pt x="29" y="6"/>
                    </a:lnTo>
                    <a:lnTo>
                      <a:pt x="41" y="15"/>
                    </a:lnTo>
                    <a:lnTo>
                      <a:pt x="50" y="27"/>
                    </a:lnTo>
                    <a:lnTo>
                      <a:pt x="56" y="41"/>
                    </a:lnTo>
                    <a:lnTo>
                      <a:pt x="57" y="56"/>
                    </a:lnTo>
                    <a:lnTo>
                      <a:pt x="56" y="71"/>
                    </a:lnTo>
                    <a:lnTo>
                      <a:pt x="50" y="85"/>
                    </a:lnTo>
                    <a:lnTo>
                      <a:pt x="41" y="97"/>
                    </a:lnTo>
                    <a:lnTo>
                      <a:pt x="23" y="109"/>
                    </a:lnTo>
                    <a:lnTo>
                      <a:pt x="2" y="113"/>
                    </a:lnTo>
                    <a:lnTo>
                      <a:pt x="0" y="1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ED9E0"/>
              </a:solidFill>
              <a:ln w="0">
                <a:solidFill>
                  <a:srgbClr val="3ED9E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" name="Rectangle 29"/>
              <p:cNvSpPr>
                <a:spLocks noChangeArrowheads="1"/>
              </p:cNvSpPr>
              <p:nvPr/>
            </p:nvSpPr>
            <p:spPr bwMode="auto">
              <a:xfrm>
                <a:off x="7554910" y="2086928"/>
                <a:ext cx="34320" cy="117521"/>
              </a:xfrm>
              <a:prstGeom prst="rect">
                <a:avLst/>
              </a:prstGeom>
              <a:solidFill>
                <a:srgbClr val="086C9F"/>
              </a:solidFill>
              <a:ln w="0">
                <a:solidFill>
                  <a:srgbClr val="086C9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" name="Freeform 30"/>
              <p:cNvSpPr>
                <a:spLocks/>
              </p:cNvSpPr>
              <p:nvPr/>
            </p:nvSpPr>
            <p:spPr bwMode="auto">
              <a:xfrm>
                <a:off x="7495630" y="2086928"/>
                <a:ext cx="59281" cy="117521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7" y="0"/>
                  </a:cxn>
                  <a:cxn ang="0">
                    <a:pos x="57" y="113"/>
                  </a:cxn>
                  <a:cxn ang="0">
                    <a:pos x="55" y="113"/>
                  </a:cxn>
                  <a:cxn ang="0">
                    <a:pos x="34" y="109"/>
                  </a:cxn>
                  <a:cxn ang="0">
                    <a:pos x="16" y="97"/>
                  </a:cxn>
                  <a:cxn ang="0">
                    <a:pos x="7" y="85"/>
                  </a:cxn>
                  <a:cxn ang="0">
                    <a:pos x="1" y="71"/>
                  </a:cxn>
                  <a:cxn ang="0">
                    <a:pos x="0" y="56"/>
                  </a:cxn>
                  <a:cxn ang="0">
                    <a:pos x="4" y="35"/>
                  </a:cxn>
                  <a:cxn ang="0">
                    <a:pos x="16" y="17"/>
                  </a:cxn>
                  <a:cxn ang="0">
                    <a:pos x="34" y="5"/>
                  </a:cxn>
                  <a:cxn ang="0">
                    <a:pos x="55" y="0"/>
                  </a:cxn>
                </a:cxnLst>
                <a:rect l="0" t="0" r="r" b="b"/>
                <a:pathLst>
                  <a:path w="57" h="113">
                    <a:moveTo>
                      <a:pt x="55" y="0"/>
                    </a:moveTo>
                    <a:lnTo>
                      <a:pt x="57" y="0"/>
                    </a:lnTo>
                    <a:lnTo>
                      <a:pt x="57" y="113"/>
                    </a:lnTo>
                    <a:lnTo>
                      <a:pt x="55" y="113"/>
                    </a:lnTo>
                    <a:lnTo>
                      <a:pt x="34" y="109"/>
                    </a:lnTo>
                    <a:lnTo>
                      <a:pt x="16" y="97"/>
                    </a:lnTo>
                    <a:lnTo>
                      <a:pt x="7" y="85"/>
                    </a:lnTo>
                    <a:lnTo>
                      <a:pt x="1" y="71"/>
                    </a:lnTo>
                    <a:lnTo>
                      <a:pt x="0" y="56"/>
                    </a:lnTo>
                    <a:lnTo>
                      <a:pt x="4" y="35"/>
                    </a:lnTo>
                    <a:lnTo>
                      <a:pt x="16" y="17"/>
                    </a:lnTo>
                    <a:lnTo>
                      <a:pt x="34" y="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3ED9E0"/>
              </a:solidFill>
              <a:ln w="0">
                <a:solidFill>
                  <a:srgbClr val="3ED9E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" name="Freeform 31"/>
              <p:cNvSpPr>
                <a:spLocks/>
              </p:cNvSpPr>
              <p:nvPr/>
            </p:nvSpPr>
            <p:spPr bwMode="auto">
              <a:xfrm>
                <a:off x="7579871" y="1807165"/>
                <a:ext cx="365044" cy="267283"/>
              </a:xfrm>
              <a:custGeom>
                <a:avLst/>
                <a:gdLst/>
                <a:ahLst/>
                <a:cxnLst>
                  <a:cxn ang="0">
                    <a:pos x="241" y="0"/>
                  </a:cxn>
                  <a:cxn ang="0">
                    <a:pos x="264" y="1"/>
                  </a:cxn>
                  <a:cxn ang="0">
                    <a:pos x="277" y="3"/>
                  </a:cxn>
                  <a:cxn ang="0">
                    <a:pos x="282" y="4"/>
                  </a:cxn>
                  <a:cxn ang="0">
                    <a:pos x="306" y="9"/>
                  </a:cxn>
                  <a:cxn ang="0">
                    <a:pos x="335" y="19"/>
                  </a:cxn>
                  <a:cxn ang="0">
                    <a:pos x="351" y="28"/>
                  </a:cxn>
                  <a:cxn ang="0">
                    <a:pos x="350" y="150"/>
                  </a:cxn>
                  <a:cxn ang="0">
                    <a:pos x="341" y="186"/>
                  </a:cxn>
                  <a:cxn ang="0">
                    <a:pos x="326" y="212"/>
                  </a:cxn>
                  <a:cxn ang="0">
                    <a:pos x="308" y="230"/>
                  </a:cxn>
                  <a:cxn ang="0">
                    <a:pos x="300" y="236"/>
                  </a:cxn>
                  <a:cxn ang="0">
                    <a:pos x="279" y="245"/>
                  </a:cxn>
                  <a:cxn ang="0">
                    <a:pos x="274" y="248"/>
                  </a:cxn>
                  <a:cxn ang="0">
                    <a:pos x="252" y="253"/>
                  </a:cxn>
                  <a:cxn ang="0">
                    <a:pos x="238" y="254"/>
                  </a:cxn>
                  <a:cxn ang="0">
                    <a:pos x="226" y="256"/>
                  </a:cxn>
                  <a:cxn ang="0">
                    <a:pos x="0" y="257"/>
                  </a:cxn>
                  <a:cxn ang="0">
                    <a:pos x="15" y="122"/>
                  </a:cxn>
                  <a:cxn ang="0">
                    <a:pos x="23" y="110"/>
                  </a:cxn>
                  <a:cxn ang="0">
                    <a:pos x="45" y="82"/>
                  </a:cxn>
                  <a:cxn ang="0">
                    <a:pos x="51" y="76"/>
                  </a:cxn>
                  <a:cxn ang="0">
                    <a:pos x="75" y="55"/>
                  </a:cxn>
                  <a:cxn ang="0">
                    <a:pos x="89" y="45"/>
                  </a:cxn>
                  <a:cxn ang="0">
                    <a:pos x="101" y="37"/>
                  </a:cxn>
                  <a:cxn ang="0">
                    <a:pos x="127" y="22"/>
                  </a:cxn>
                  <a:cxn ang="0">
                    <a:pos x="145" y="15"/>
                  </a:cxn>
                  <a:cxn ang="0">
                    <a:pos x="149" y="13"/>
                  </a:cxn>
                  <a:cxn ang="0">
                    <a:pos x="170" y="7"/>
                  </a:cxn>
                  <a:cxn ang="0">
                    <a:pos x="175" y="6"/>
                  </a:cxn>
                  <a:cxn ang="0">
                    <a:pos x="196" y="3"/>
                  </a:cxn>
                  <a:cxn ang="0">
                    <a:pos x="222" y="1"/>
                  </a:cxn>
                </a:cxnLst>
                <a:rect l="0" t="0" r="r" b="b"/>
                <a:pathLst>
                  <a:path w="351" h="257">
                    <a:moveTo>
                      <a:pt x="226" y="0"/>
                    </a:moveTo>
                    <a:lnTo>
                      <a:pt x="241" y="0"/>
                    </a:lnTo>
                    <a:lnTo>
                      <a:pt x="247" y="1"/>
                    </a:lnTo>
                    <a:lnTo>
                      <a:pt x="264" y="1"/>
                    </a:lnTo>
                    <a:lnTo>
                      <a:pt x="267" y="3"/>
                    </a:lnTo>
                    <a:lnTo>
                      <a:pt x="277" y="3"/>
                    </a:lnTo>
                    <a:lnTo>
                      <a:pt x="279" y="4"/>
                    </a:lnTo>
                    <a:lnTo>
                      <a:pt x="282" y="4"/>
                    </a:lnTo>
                    <a:lnTo>
                      <a:pt x="300" y="9"/>
                    </a:lnTo>
                    <a:lnTo>
                      <a:pt x="306" y="9"/>
                    </a:lnTo>
                    <a:lnTo>
                      <a:pt x="308" y="10"/>
                    </a:lnTo>
                    <a:lnTo>
                      <a:pt x="335" y="19"/>
                    </a:lnTo>
                    <a:lnTo>
                      <a:pt x="344" y="24"/>
                    </a:lnTo>
                    <a:lnTo>
                      <a:pt x="351" y="28"/>
                    </a:lnTo>
                    <a:lnTo>
                      <a:pt x="351" y="129"/>
                    </a:lnTo>
                    <a:lnTo>
                      <a:pt x="350" y="150"/>
                    </a:lnTo>
                    <a:lnTo>
                      <a:pt x="347" y="171"/>
                    </a:lnTo>
                    <a:lnTo>
                      <a:pt x="341" y="186"/>
                    </a:lnTo>
                    <a:lnTo>
                      <a:pt x="335" y="200"/>
                    </a:lnTo>
                    <a:lnTo>
                      <a:pt x="326" y="212"/>
                    </a:lnTo>
                    <a:lnTo>
                      <a:pt x="318" y="221"/>
                    </a:lnTo>
                    <a:lnTo>
                      <a:pt x="308" y="230"/>
                    </a:lnTo>
                    <a:lnTo>
                      <a:pt x="305" y="233"/>
                    </a:lnTo>
                    <a:lnTo>
                      <a:pt x="300" y="236"/>
                    </a:lnTo>
                    <a:lnTo>
                      <a:pt x="282" y="245"/>
                    </a:lnTo>
                    <a:lnTo>
                      <a:pt x="279" y="245"/>
                    </a:lnTo>
                    <a:lnTo>
                      <a:pt x="277" y="247"/>
                    </a:lnTo>
                    <a:lnTo>
                      <a:pt x="274" y="248"/>
                    </a:lnTo>
                    <a:lnTo>
                      <a:pt x="256" y="253"/>
                    </a:lnTo>
                    <a:lnTo>
                      <a:pt x="252" y="253"/>
                    </a:lnTo>
                    <a:lnTo>
                      <a:pt x="247" y="254"/>
                    </a:lnTo>
                    <a:lnTo>
                      <a:pt x="238" y="254"/>
                    </a:lnTo>
                    <a:lnTo>
                      <a:pt x="234" y="256"/>
                    </a:lnTo>
                    <a:lnTo>
                      <a:pt x="226" y="256"/>
                    </a:lnTo>
                    <a:lnTo>
                      <a:pt x="222" y="257"/>
                    </a:lnTo>
                    <a:lnTo>
                      <a:pt x="0" y="257"/>
                    </a:lnTo>
                    <a:lnTo>
                      <a:pt x="0" y="149"/>
                    </a:lnTo>
                    <a:lnTo>
                      <a:pt x="15" y="122"/>
                    </a:lnTo>
                    <a:lnTo>
                      <a:pt x="17" y="119"/>
                    </a:lnTo>
                    <a:lnTo>
                      <a:pt x="23" y="110"/>
                    </a:lnTo>
                    <a:lnTo>
                      <a:pt x="41" y="87"/>
                    </a:lnTo>
                    <a:lnTo>
                      <a:pt x="45" y="82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66" y="61"/>
                    </a:lnTo>
                    <a:lnTo>
                      <a:pt x="75" y="55"/>
                    </a:lnTo>
                    <a:lnTo>
                      <a:pt x="83" y="49"/>
                    </a:lnTo>
                    <a:lnTo>
                      <a:pt x="89" y="45"/>
                    </a:lnTo>
                    <a:lnTo>
                      <a:pt x="92" y="42"/>
                    </a:lnTo>
                    <a:lnTo>
                      <a:pt x="101" y="37"/>
                    </a:lnTo>
                    <a:lnTo>
                      <a:pt x="106" y="33"/>
                    </a:lnTo>
                    <a:lnTo>
                      <a:pt x="127" y="22"/>
                    </a:lnTo>
                    <a:lnTo>
                      <a:pt x="136" y="19"/>
                    </a:lnTo>
                    <a:lnTo>
                      <a:pt x="145" y="15"/>
                    </a:lnTo>
                    <a:lnTo>
                      <a:pt x="146" y="15"/>
                    </a:lnTo>
                    <a:lnTo>
                      <a:pt x="149" y="13"/>
                    </a:lnTo>
                    <a:lnTo>
                      <a:pt x="152" y="13"/>
                    </a:lnTo>
                    <a:lnTo>
                      <a:pt x="170" y="7"/>
                    </a:lnTo>
                    <a:lnTo>
                      <a:pt x="173" y="7"/>
                    </a:lnTo>
                    <a:lnTo>
                      <a:pt x="175" y="6"/>
                    </a:lnTo>
                    <a:lnTo>
                      <a:pt x="178" y="6"/>
                    </a:lnTo>
                    <a:lnTo>
                      <a:pt x="196" y="3"/>
                    </a:lnTo>
                    <a:lnTo>
                      <a:pt x="201" y="1"/>
                    </a:lnTo>
                    <a:lnTo>
                      <a:pt x="222" y="1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7C0023"/>
              </a:solidFill>
              <a:ln w="0">
                <a:solidFill>
                  <a:srgbClr val="7C002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" name="Freeform 32"/>
              <p:cNvSpPr>
                <a:spLocks noEditPoints="1"/>
              </p:cNvSpPr>
              <p:nvPr/>
            </p:nvSpPr>
            <p:spPr bwMode="auto">
              <a:xfrm>
                <a:off x="7555950" y="1836285"/>
                <a:ext cx="533526" cy="238163"/>
              </a:xfrm>
              <a:custGeom>
                <a:avLst/>
                <a:gdLst/>
                <a:ahLst/>
                <a:cxnLst>
                  <a:cxn ang="0">
                    <a:pos x="23" y="121"/>
                  </a:cxn>
                  <a:cxn ang="0">
                    <a:pos x="23" y="229"/>
                  </a:cxn>
                  <a:cxn ang="0">
                    <a:pos x="0" y="229"/>
                  </a:cxn>
                  <a:cxn ang="0">
                    <a:pos x="0" y="220"/>
                  </a:cxn>
                  <a:cxn ang="0">
                    <a:pos x="2" y="196"/>
                  </a:cxn>
                  <a:cxn ang="0">
                    <a:pos x="5" y="175"/>
                  </a:cxn>
                  <a:cxn ang="0">
                    <a:pos x="11" y="151"/>
                  </a:cxn>
                  <a:cxn ang="0">
                    <a:pos x="20" y="128"/>
                  </a:cxn>
                  <a:cxn ang="0">
                    <a:pos x="22" y="125"/>
                  </a:cxn>
                  <a:cxn ang="0">
                    <a:pos x="22" y="124"/>
                  </a:cxn>
                  <a:cxn ang="0">
                    <a:pos x="23" y="121"/>
                  </a:cxn>
                  <a:cxn ang="0">
                    <a:pos x="374" y="0"/>
                  </a:cxn>
                  <a:cxn ang="0">
                    <a:pos x="379" y="2"/>
                  </a:cxn>
                  <a:cxn ang="0">
                    <a:pos x="382" y="5"/>
                  </a:cxn>
                  <a:cxn ang="0">
                    <a:pos x="389" y="8"/>
                  </a:cxn>
                  <a:cxn ang="0">
                    <a:pos x="395" y="11"/>
                  </a:cxn>
                  <a:cxn ang="0">
                    <a:pos x="400" y="15"/>
                  </a:cxn>
                  <a:cxn ang="0">
                    <a:pos x="403" y="17"/>
                  </a:cxn>
                  <a:cxn ang="0">
                    <a:pos x="405" y="18"/>
                  </a:cxn>
                  <a:cxn ang="0">
                    <a:pos x="408" y="20"/>
                  </a:cxn>
                  <a:cxn ang="0">
                    <a:pos x="409" y="21"/>
                  </a:cxn>
                  <a:cxn ang="0">
                    <a:pos x="427" y="36"/>
                  </a:cxn>
                  <a:cxn ang="0">
                    <a:pos x="430" y="38"/>
                  </a:cxn>
                  <a:cxn ang="0">
                    <a:pos x="432" y="41"/>
                  </a:cxn>
                  <a:cxn ang="0">
                    <a:pos x="435" y="42"/>
                  </a:cxn>
                  <a:cxn ang="0">
                    <a:pos x="436" y="44"/>
                  </a:cxn>
                  <a:cxn ang="0">
                    <a:pos x="438" y="47"/>
                  </a:cxn>
                  <a:cxn ang="0">
                    <a:pos x="444" y="51"/>
                  </a:cxn>
                  <a:cxn ang="0">
                    <a:pos x="448" y="57"/>
                  </a:cxn>
                  <a:cxn ang="0">
                    <a:pos x="457" y="66"/>
                  </a:cxn>
                  <a:cxn ang="0">
                    <a:pos x="460" y="71"/>
                  </a:cxn>
                  <a:cxn ang="0">
                    <a:pos x="471" y="83"/>
                  </a:cxn>
                  <a:cxn ang="0">
                    <a:pos x="478" y="97"/>
                  </a:cxn>
                  <a:cxn ang="0">
                    <a:pos x="484" y="107"/>
                  </a:cxn>
                  <a:cxn ang="0">
                    <a:pos x="490" y="119"/>
                  </a:cxn>
                  <a:cxn ang="0">
                    <a:pos x="498" y="137"/>
                  </a:cxn>
                  <a:cxn ang="0">
                    <a:pos x="504" y="157"/>
                  </a:cxn>
                  <a:cxn ang="0">
                    <a:pos x="509" y="175"/>
                  </a:cxn>
                  <a:cxn ang="0">
                    <a:pos x="512" y="196"/>
                  </a:cxn>
                  <a:cxn ang="0">
                    <a:pos x="513" y="220"/>
                  </a:cxn>
                  <a:cxn ang="0">
                    <a:pos x="513" y="229"/>
                  </a:cxn>
                  <a:cxn ang="0">
                    <a:pos x="504" y="229"/>
                  </a:cxn>
                  <a:cxn ang="0">
                    <a:pos x="498" y="228"/>
                  </a:cxn>
                  <a:cxn ang="0">
                    <a:pos x="490" y="228"/>
                  </a:cxn>
                  <a:cxn ang="0">
                    <a:pos x="486" y="226"/>
                  </a:cxn>
                  <a:cxn ang="0">
                    <a:pos x="478" y="226"/>
                  </a:cxn>
                  <a:cxn ang="0">
                    <a:pos x="460" y="223"/>
                  </a:cxn>
                  <a:cxn ang="0">
                    <a:pos x="457" y="222"/>
                  </a:cxn>
                  <a:cxn ang="0">
                    <a:pos x="456" y="222"/>
                  </a:cxn>
                  <a:cxn ang="0">
                    <a:pos x="453" y="220"/>
                  </a:cxn>
                  <a:cxn ang="0">
                    <a:pos x="435" y="214"/>
                  </a:cxn>
                  <a:cxn ang="0">
                    <a:pos x="430" y="211"/>
                  </a:cxn>
                  <a:cxn ang="0">
                    <a:pos x="427" y="210"/>
                  </a:cxn>
                  <a:cxn ang="0">
                    <a:pos x="423" y="207"/>
                  </a:cxn>
                  <a:cxn ang="0">
                    <a:pos x="420" y="204"/>
                  </a:cxn>
                  <a:cxn ang="0">
                    <a:pos x="415" y="202"/>
                  </a:cxn>
                  <a:cxn ang="0">
                    <a:pos x="400" y="187"/>
                  </a:cxn>
                  <a:cxn ang="0">
                    <a:pos x="389" y="172"/>
                  </a:cxn>
                  <a:cxn ang="0">
                    <a:pos x="382" y="155"/>
                  </a:cxn>
                  <a:cxn ang="0">
                    <a:pos x="377" y="133"/>
                  </a:cxn>
                  <a:cxn ang="0">
                    <a:pos x="374" y="107"/>
                  </a:cxn>
                  <a:cxn ang="0">
                    <a:pos x="374" y="0"/>
                  </a:cxn>
                </a:cxnLst>
                <a:rect l="0" t="0" r="r" b="b"/>
                <a:pathLst>
                  <a:path w="513" h="229">
                    <a:moveTo>
                      <a:pt x="23" y="121"/>
                    </a:moveTo>
                    <a:lnTo>
                      <a:pt x="23" y="229"/>
                    </a:lnTo>
                    <a:lnTo>
                      <a:pt x="0" y="229"/>
                    </a:lnTo>
                    <a:lnTo>
                      <a:pt x="0" y="220"/>
                    </a:lnTo>
                    <a:lnTo>
                      <a:pt x="2" y="196"/>
                    </a:lnTo>
                    <a:lnTo>
                      <a:pt x="5" y="175"/>
                    </a:lnTo>
                    <a:lnTo>
                      <a:pt x="11" y="151"/>
                    </a:lnTo>
                    <a:lnTo>
                      <a:pt x="20" y="128"/>
                    </a:lnTo>
                    <a:lnTo>
                      <a:pt x="22" y="125"/>
                    </a:lnTo>
                    <a:lnTo>
                      <a:pt x="22" y="124"/>
                    </a:lnTo>
                    <a:lnTo>
                      <a:pt x="23" y="121"/>
                    </a:lnTo>
                    <a:close/>
                    <a:moveTo>
                      <a:pt x="374" y="0"/>
                    </a:moveTo>
                    <a:lnTo>
                      <a:pt x="379" y="2"/>
                    </a:lnTo>
                    <a:lnTo>
                      <a:pt x="382" y="5"/>
                    </a:lnTo>
                    <a:lnTo>
                      <a:pt x="389" y="8"/>
                    </a:lnTo>
                    <a:lnTo>
                      <a:pt x="395" y="11"/>
                    </a:lnTo>
                    <a:lnTo>
                      <a:pt x="400" y="15"/>
                    </a:lnTo>
                    <a:lnTo>
                      <a:pt x="403" y="17"/>
                    </a:lnTo>
                    <a:lnTo>
                      <a:pt x="405" y="18"/>
                    </a:lnTo>
                    <a:lnTo>
                      <a:pt x="408" y="20"/>
                    </a:lnTo>
                    <a:lnTo>
                      <a:pt x="409" y="21"/>
                    </a:lnTo>
                    <a:lnTo>
                      <a:pt x="427" y="36"/>
                    </a:lnTo>
                    <a:lnTo>
                      <a:pt x="430" y="38"/>
                    </a:lnTo>
                    <a:lnTo>
                      <a:pt x="432" y="41"/>
                    </a:lnTo>
                    <a:lnTo>
                      <a:pt x="435" y="42"/>
                    </a:lnTo>
                    <a:lnTo>
                      <a:pt x="436" y="44"/>
                    </a:lnTo>
                    <a:lnTo>
                      <a:pt x="438" y="47"/>
                    </a:lnTo>
                    <a:lnTo>
                      <a:pt x="444" y="51"/>
                    </a:lnTo>
                    <a:lnTo>
                      <a:pt x="448" y="57"/>
                    </a:lnTo>
                    <a:lnTo>
                      <a:pt x="457" y="66"/>
                    </a:lnTo>
                    <a:lnTo>
                      <a:pt x="460" y="71"/>
                    </a:lnTo>
                    <a:lnTo>
                      <a:pt x="471" y="83"/>
                    </a:lnTo>
                    <a:lnTo>
                      <a:pt x="478" y="97"/>
                    </a:lnTo>
                    <a:lnTo>
                      <a:pt x="484" y="107"/>
                    </a:lnTo>
                    <a:lnTo>
                      <a:pt x="490" y="119"/>
                    </a:lnTo>
                    <a:lnTo>
                      <a:pt x="498" y="137"/>
                    </a:lnTo>
                    <a:lnTo>
                      <a:pt x="504" y="157"/>
                    </a:lnTo>
                    <a:lnTo>
                      <a:pt x="509" y="175"/>
                    </a:lnTo>
                    <a:lnTo>
                      <a:pt x="512" y="196"/>
                    </a:lnTo>
                    <a:lnTo>
                      <a:pt x="513" y="220"/>
                    </a:lnTo>
                    <a:lnTo>
                      <a:pt x="513" y="229"/>
                    </a:lnTo>
                    <a:lnTo>
                      <a:pt x="504" y="229"/>
                    </a:lnTo>
                    <a:lnTo>
                      <a:pt x="498" y="228"/>
                    </a:lnTo>
                    <a:lnTo>
                      <a:pt x="490" y="228"/>
                    </a:lnTo>
                    <a:lnTo>
                      <a:pt x="486" y="226"/>
                    </a:lnTo>
                    <a:lnTo>
                      <a:pt x="478" y="226"/>
                    </a:lnTo>
                    <a:lnTo>
                      <a:pt x="460" y="223"/>
                    </a:lnTo>
                    <a:lnTo>
                      <a:pt x="457" y="222"/>
                    </a:lnTo>
                    <a:lnTo>
                      <a:pt x="456" y="222"/>
                    </a:lnTo>
                    <a:lnTo>
                      <a:pt x="453" y="220"/>
                    </a:lnTo>
                    <a:lnTo>
                      <a:pt x="435" y="214"/>
                    </a:lnTo>
                    <a:lnTo>
                      <a:pt x="430" y="211"/>
                    </a:lnTo>
                    <a:lnTo>
                      <a:pt x="427" y="210"/>
                    </a:lnTo>
                    <a:lnTo>
                      <a:pt x="423" y="207"/>
                    </a:lnTo>
                    <a:lnTo>
                      <a:pt x="420" y="204"/>
                    </a:lnTo>
                    <a:lnTo>
                      <a:pt x="415" y="202"/>
                    </a:lnTo>
                    <a:lnTo>
                      <a:pt x="400" y="187"/>
                    </a:lnTo>
                    <a:lnTo>
                      <a:pt x="389" y="172"/>
                    </a:lnTo>
                    <a:lnTo>
                      <a:pt x="382" y="155"/>
                    </a:lnTo>
                    <a:lnTo>
                      <a:pt x="377" y="133"/>
                    </a:lnTo>
                    <a:lnTo>
                      <a:pt x="374" y="107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rgbClr val="380000"/>
              </a:solidFill>
              <a:ln w="0">
                <a:solidFill>
                  <a:srgbClr val="38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" name="Freeform 33"/>
              <p:cNvSpPr>
                <a:spLocks noEditPoints="1"/>
              </p:cNvSpPr>
              <p:nvPr/>
            </p:nvSpPr>
            <p:spPr bwMode="auto">
              <a:xfrm>
                <a:off x="7579871" y="1941326"/>
                <a:ext cx="485685" cy="407684"/>
              </a:xfrm>
              <a:custGeom>
                <a:avLst/>
                <a:gdLst/>
                <a:ahLst/>
                <a:cxnLst>
                  <a:cxn ang="0">
                    <a:pos x="131" y="383"/>
                  </a:cxn>
                  <a:cxn ang="0">
                    <a:pos x="122" y="382"/>
                  </a:cxn>
                  <a:cxn ang="0">
                    <a:pos x="110" y="378"/>
                  </a:cxn>
                  <a:cxn ang="0">
                    <a:pos x="101" y="377"/>
                  </a:cxn>
                  <a:cxn ang="0">
                    <a:pos x="92" y="375"/>
                  </a:cxn>
                  <a:cxn ang="0">
                    <a:pos x="75" y="369"/>
                  </a:cxn>
                  <a:cxn ang="0">
                    <a:pos x="71" y="368"/>
                  </a:cxn>
                  <a:cxn ang="0">
                    <a:pos x="57" y="363"/>
                  </a:cxn>
                  <a:cxn ang="0">
                    <a:pos x="45" y="357"/>
                  </a:cxn>
                  <a:cxn ang="0">
                    <a:pos x="33" y="353"/>
                  </a:cxn>
                  <a:cxn ang="0">
                    <a:pos x="23" y="345"/>
                  </a:cxn>
                  <a:cxn ang="0">
                    <a:pos x="15" y="339"/>
                  </a:cxn>
                  <a:cxn ang="0">
                    <a:pos x="0" y="311"/>
                  </a:cxn>
                  <a:cxn ang="0">
                    <a:pos x="351" y="0"/>
                  </a:cxn>
                  <a:cxn ang="0">
                    <a:pos x="354" y="32"/>
                  </a:cxn>
                  <a:cxn ang="0">
                    <a:pos x="366" y="71"/>
                  </a:cxn>
                  <a:cxn ang="0">
                    <a:pos x="392" y="101"/>
                  </a:cxn>
                  <a:cxn ang="0">
                    <a:pos x="400" y="106"/>
                  </a:cxn>
                  <a:cxn ang="0">
                    <a:pos x="407" y="110"/>
                  </a:cxn>
                  <a:cxn ang="0">
                    <a:pos x="430" y="119"/>
                  </a:cxn>
                  <a:cxn ang="0">
                    <a:pos x="434" y="121"/>
                  </a:cxn>
                  <a:cxn ang="0">
                    <a:pos x="455" y="125"/>
                  </a:cxn>
                  <a:cxn ang="0">
                    <a:pos x="467" y="127"/>
                  </a:cxn>
                  <a:cxn ang="0">
                    <a:pos x="464" y="324"/>
                  </a:cxn>
                  <a:cxn ang="0">
                    <a:pos x="448" y="342"/>
                  </a:cxn>
                  <a:cxn ang="0">
                    <a:pos x="434" y="353"/>
                  </a:cxn>
                  <a:cxn ang="0">
                    <a:pos x="421" y="359"/>
                  </a:cxn>
                  <a:cxn ang="0">
                    <a:pos x="410" y="365"/>
                  </a:cxn>
                  <a:cxn ang="0">
                    <a:pos x="403" y="366"/>
                  </a:cxn>
                  <a:cxn ang="0">
                    <a:pos x="372" y="377"/>
                  </a:cxn>
                  <a:cxn ang="0">
                    <a:pos x="359" y="378"/>
                  </a:cxn>
                  <a:cxn ang="0">
                    <a:pos x="354" y="380"/>
                  </a:cxn>
                  <a:cxn ang="0">
                    <a:pos x="345" y="383"/>
                  </a:cxn>
                  <a:cxn ang="0">
                    <a:pos x="335" y="385"/>
                  </a:cxn>
                  <a:cxn ang="0">
                    <a:pos x="327" y="386"/>
                  </a:cxn>
                  <a:cxn ang="0">
                    <a:pos x="317" y="388"/>
                  </a:cxn>
                  <a:cxn ang="0">
                    <a:pos x="306" y="389"/>
                  </a:cxn>
                  <a:cxn ang="0">
                    <a:pos x="282" y="391"/>
                  </a:cxn>
                  <a:cxn ang="0">
                    <a:pos x="265" y="392"/>
                  </a:cxn>
                  <a:cxn ang="0">
                    <a:pos x="234" y="127"/>
                  </a:cxn>
                  <a:cxn ang="0">
                    <a:pos x="247" y="125"/>
                  </a:cxn>
                  <a:cxn ang="0">
                    <a:pos x="256" y="124"/>
                  </a:cxn>
                  <a:cxn ang="0">
                    <a:pos x="277" y="118"/>
                  </a:cxn>
                  <a:cxn ang="0">
                    <a:pos x="282" y="116"/>
                  </a:cxn>
                  <a:cxn ang="0">
                    <a:pos x="305" y="104"/>
                  </a:cxn>
                  <a:cxn ang="0">
                    <a:pos x="318" y="92"/>
                  </a:cxn>
                  <a:cxn ang="0">
                    <a:pos x="335" y="71"/>
                  </a:cxn>
                  <a:cxn ang="0">
                    <a:pos x="347" y="42"/>
                  </a:cxn>
                  <a:cxn ang="0">
                    <a:pos x="351" y="0"/>
                  </a:cxn>
                </a:cxnLst>
                <a:rect l="0" t="0" r="r" b="b"/>
                <a:pathLst>
                  <a:path w="467" h="392">
                    <a:moveTo>
                      <a:pt x="0" y="252"/>
                    </a:moveTo>
                    <a:lnTo>
                      <a:pt x="131" y="383"/>
                    </a:lnTo>
                    <a:lnTo>
                      <a:pt x="127" y="383"/>
                    </a:lnTo>
                    <a:lnTo>
                      <a:pt x="122" y="382"/>
                    </a:lnTo>
                    <a:lnTo>
                      <a:pt x="118" y="382"/>
                    </a:lnTo>
                    <a:lnTo>
                      <a:pt x="110" y="378"/>
                    </a:lnTo>
                    <a:lnTo>
                      <a:pt x="103" y="377"/>
                    </a:lnTo>
                    <a:lnTo>
                      <a:pt x="101" y="377"/>
                    </a:lnTo>
                    <a:lnTo>
                      <a:pt x="97" y="375"/>
                    </a:lnTo>
                    <a:lnTo>
                      <a:pt x="92" y="375"/>
                    </a:lnTo>
                    <a:lnTo>
                      <a:pt x="80" y="372"/>
                    </a:lnTo>
                    <a:lnTo>
                      <a:pt x="75" y="369"/>
                    </a:lnTo>
                    <a:lnTo>
                      <a:pt x="72" y="369"/>
                    </a:lnTo>
                    <a:lnTo>
                      <a:pt x="71" y="368"/>
                    </a:lnTo>
                    <a:lnTo>
                      <a:pt x="66" y="368"/>
                    </a:lnTo>
                    <a:lnTo>
                      <a:pt x="57" y="363"/>
                    </a:lnTo>
                    <a:lnTo>
                      <a:pt x="48" y="360"/>
                    </a:lnTo>
                    <a:lnTo>
                      <a:pt x="45" y="357"/>
                    </a:lnTo>
                    <a:lnTo>
                      <a:pt x="41" y="356"/>
                    </a:lnTo>
                    <a:lnTo>
                      <a:pt x="33" y="353"/>
                    </a:lnTo>
                    <a:lnTo>
                      <a:pt x="27" y="350"/>
                    </a:lnTo>
                    <a:lnTo>
                      <a:pt x="23" y="345"/>
                    </a:lnTo>
                    <a:lnTo>
                      <a:pt x="20" y="344"/>
                    </a:lnTo>
                    <a:lnTo>
                      <a:pt x="15" y="339"/>
                    </a:lnTo>
                    <a:lnTo>
                      <a:pt x="3" y="326"/>
                    </a:lnTo>
                    <a:lnTo>
                      <a:pt x="0" y="311"/>
                    </a:lnTo>
                    <a:lnTo>
                      <a:pt x="0" y="252"/>
                    </a:lnTo>
                    <a:close/>
                    <a:moveTo>
                      <a:pt x="351" y="0"/>
                    </a:moveTo>
                    <a:lnTo>
                      <a:pt x="351" y="6"/>
                    </a:lnTo>
                    <a:lnTo>
                      <a:pt x="354" y="32"/>
                    </a:lnTo>
                    <a:lnTo>
                      <a:pt x="359" y="54"/>
                    </a:lnTo>
                    <a:lnTo>
                      <a:pt x="366" y="71"/>
                    </a:lnTo>
                    <a:lnTo>
                      <a:pt x="377" y="86"/>
                    </a:lnTo>
                    <a:lnTo>
                      <a:pt x="392" y="101"/>
                    </a:lnTo>
                    <a:lnTo>
                      <a:pt x="397" y="103"/>
                    </a:lnTo>
                    <a:lnTo>
                      <a:pt x="400" y="106"/>
                    </a:lnTo>
                    <a:lnTo>
                      <a:pt x="404" y="109"/>
                    </a:lnTo>
                    <a:lnTo>
                      <a:pt x="407" y="110"/>
                    </a:lnTo>
                    <a:lnTo>
                      <a:pt x="412" y="113"/>
                    </a:lnTo>
                    <a:lnTo>
                      <a:pt x="430" y="119"/>
                    </a:lnTo>
                    <a:lnTo>
                      <a:pt x="433" y="121"/>
                    </a:lnTo>
                    <a:lnTo>
                      <a:pt x="434" y="121"/>
                    </a:lnTo>
                    <a:lnTo>
                      <a:pt x="437" y="122"/>
                    </a:lnTo>
                    <a:lnTo>
                      <a:pt x="455" y="125"/>
                    </a:lnTo>
                    <a:lnTo>
                      <a:pt x="463" y="125"/>
                    </a:lnTo>
                    <a:lnTo>
                      <a:pt x="467" y="127"/>
                    </a:lnTo>
                    <a:lnTo>
                      <a:pt x="467" y="311"/>
                    </a:lnTo>
                    <a:lnTo>
                      <a:pt x="464" y="324"/>
                    </a:lnTo>
                    <a:lnTo>
                      <a:pt x="455" y="336"/>
                    </a:lnTo>
                    <a:lnTo>
                      <a:pt x="448" y="342"/>
                    </a:lnTo>
                    <a:lnTo>
                      <a:pt x="437" y="350"/>
                    </a:lnTo>
                    <a:lnTo>
                      <a:pt x="434" y="353"/>
                    </a:lnTo>
                    <a:lnTo>
                      <a:pt x="430" y="356"/>
                    </a:lnTo>
                    <a:lnTo>
                      <a:pt x="421" y="359"/>
                    </a:lnTo>
                    <a:lnTo>
                      <a:pt x="412" y="363"/>
                    </a:lnTo>
                    <a:lnTo>
                      <a:pt x="410" y="365"/>
                    </a:lnTo>
                    <a:lnTo>
                      <a:pt x="407" y="366"/>
                    </a:lnTo>
                    <a:lnTo>
                      <a:pt x="403" y="366"/>
                    </a:lnTo>
                    <a:lnTo>
                      <a:pt x="400" y="368"/>
                    </a:lnTo>
                    <a:lnTo>
                      <a:pt x="372" y="377"/>
                    </a:lnTo>
                    <a:lnTo>
                      <a:pt x="366" y="378"/>
                    </a:lnTo>
                    <a:lnTo>
                      <a:pt x="359" y="378"/>
                    </a:lnTo>
                    <a:lnTo>
                      <a:pt x="357" y="380"/>
                    </a:lnTo>
                    <a:lnTo>
                      <a:pt x="354" y="380"/>
                    </a:lnTo>
                    <a:lnTo>
                      <a:pt x="351" y="382"/>
                    </a:lnTo>
                    <a:lnTo>
                      <a:pt x="345" y="383"/>
                    </a:lnTo>
                    <a:lnTo>
                      <a:pt x="341" y="383"/>
                    </a:lnTo>
                    <a:lnTo>
                      <a:pt x="335" y="385"/>
                    </a:lnTo>
                    <a:lnTo>
                      <a:pt x="329" y="385"/>
                    </a:lnTo>
                    <a:lnTo>
                      <a:pt x="327" y="386"/>
                    </a:lnTo>
                    <a:lnTo>
                      <a:pt x="326" y="386"/>
                    </a:lnTo>
                    <a:lnTo>
                      <a:pt x="317" y="388"/>
                    </a:lnTo>
                    <a:lnTo>
                      <a:pt x="308" y="388"/>
                    </a:lnTo>
                    <a:lnTo>
                      <a:pt x="306" y="389"/>
                    </a:lnTo>
                    <a:lnTo>
                      <a:pt x="291" y="389"/>
                    </a:lnTo>
                    <a:lnTo>
                      <a:pt x="282" y="391"/>
                    </a:lnTo>
                    <a:lnTo>
                      <a:pt x="274" y="391"/>
                    </a:lnTo>
                    <a:lnTo>
                      <a:pt x="265" y="392"/>
                    </a:lnTo>
                    <a:lnTo>
                      <a:pt x="234" y="392"/>
                    </a:lnTo>
                    <a:lnTo>
                      <a:pt x="234" y="127"/>
                    </a:lnTo>
                    <a:lnTo>
                      <a:pt x="238" y="125"/>
                    </a:lnTo>
                    <a:lnTo>
                      <a:pt x="247" y="125"/>
                    </a:lnTo>
                    <a:lnTo>
                      <a:pt x="252" y="124"/>
                    </a:lnTo>
                    <a:lnTo>
                      <a:pt x="256" y="124"/>
                    </a:lnTo>
                    <a:lnTo>
                      <a:pt x="274" y="119"/>
                    </a:lnTo>
                    <a:lnTo>
                      <a:pt x="277" y="118"/>
                    </a:lnTo>
                    <a:lnTo>
                      <a:pt x="279" y="116"/>
                    </a:lnTo>
                    <a:lnTo>
                      <a:pt x="282" y="116"/>
                    </a:lnTo>
                    <a:lnTo>
                      <a:pt x="300" y="107"/>
                    </a:lnTo>
                    <a:lnTo>
                      <a:pt x="305" y="104"/>
                    </a:lnTo>
                    <a:lnTo>
                      <a:pt x="308" y="101"/>
                    </a:lnTo>
                    <a:lnTo>
                      <a:pt x="318" y="92"/>
                    </a:lnTo>
                    <a:lnTo>
                      <a:pt x="326" y="83"/>
                    </a:lnTo>
                    <a:lnTo>
                      <a:pt x="335" y="71"/>
                    </a:lnTo>
                    <a:lnTo>
                      <a:pt x="341" y="57"/>
                    </a:lnTo>
                    <a:lnTo>
                      <a:pt x="347" y="42"/>
                    </a:lnTo>
                    <a:lnTo>
                      <a:pt x="350" y="2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D9CAAC"/>
              </a:solidFill>
              <a:ln w="0">
                <a:solidFill>
                  <a:srgbClr val="D9CAA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" name="Freeform 34"/>
              <p:cNvSpPr>
                <a:spLocks/>
              </p:cNvSpPr>
              <p:nvPr/>
            </p:nvSpPr>
            <p:spPr bwMode="auto">
              <a:xfrm>
                <a:off x="7579871" y="2073408"/>
                <a:ext cx="243363" cy="275603"/>
              </a:xfrm>
              <a:custGeom>
                <a:avLst/>
                <a:gdLst/>
                <a:ahLst/>
                <a:cxnLst>
                  <a:cxn ang="0">
                    <a:pos x="226" y="0"/>
                  </a:cxn>
                  <a:cxn ang="0">
                    <a:pos x="234" y="0"/>
                  </a:cxn>
                  <a:cxn ang="0">
                    <a:pos x="234" y="265"/>
                  </a:cxn>
                  <a:cxn ang="0">
                    <a:pos x="205" y="265"/>
                  </a:cxn>
                  <a:cxn ang="0">
                    <a:pos x="201" y="264"/>
                  </a:cxn>
                  <a:cxn ang="0">
                    <a:pos x="178" y="264"/>
                  </a:cxn>
                  <a:cxn ang="0">
                    <a:pos x="175" y="262"/>
                  </a:cxn>
                  <a:cxn ang="0">
                    <a:pos x="170" y="262"/>
                  </a:cxn>
                  <a:cxn ang="0">
                    <a:pos x="161" y="261"/>
                  </a:cxn>
                  <a:cxn ang="0">
                    <a:pos x="152" y="261"/>
                  </a:cxn>
                  <a:cxn ang="0">
                    <a:pos x="148" y="259"/>
                  </a:cxn>
                  <a:cxn ang="0">
                    <a:pos x="140" y="259"/>
                  </a:cxn>
                  <a:cxn ang="0">
                    <a:pos x="139" y="258"/>
                  </a:cxn>
                  <a:cxn ang="0">
                    <a:pos x="133" y="258"/>
                  </a:cxn>
                  <a:cxn ang="0">
                    <a:pos x="0" y="125"/>
                  </a:cxn>
                  <a:cxn ang="0">
                    <a:pos x="0" y="1"/>
                  </a:cxn>
                  <a:cxn ang="0">
                    <a:pos x="222" y="1"/>
                  </a:cxn>
                  <a:cxn ang="0">
                    <a:pos x="226" y="0"/>
                  </a:cxn>
                </a:cxnLst>
                <a:rect l="0" t="0" r="r" b="b"/>
                <a:pathLst>
                  <a:path w="234" h="265">
                    <a:moveTo>
                      <a:pt x="226" y="0"/>
                    </a:moveTo>
                    <a:lnTo>
                      <a:pt x="234" y="0"/>
                    </a:lnTo>
                    <a:lnTo>
                      <a:pt x="234" y="265"/>
                    </a:lnTo>
                    <a:lnTo>
                      <a:pt x="205" y="265"/>
                    </a:lnTo>
                    <a:lnTo>
                      <a:pt x="201" y="264"/>
                    </a:lnTo>
                    <a:lnTo>
                      <a:pt x="178" y="264"/>
                    </a:lnTo>
                    <a:lnTo>
                      <a:pt x="175" y="262"/>
                    </a:lnTo>
                    <a:lnTo>
                      <a:pt x="170" y="262"/>
                    </a:lnTo>
                    <a:lnTo>
                      <a:pt x="161" y="261"/>
                    </a:lnTo>
                    <a:lnTo>
                      <a:pt x="152" y="261"/>
                    </a:lnTo>
                    <a:lnTo>
                      <a:pt x="148" y="259"/>
                    </a:lnTo>
                    <a:lnTo>
                      <a:pt x="140" y="259"/>
                    </a:lnTo>
                    <a:lnTo>
                      <a:pt x="139" y="258"/>
                    </a:lnTo>
                    <a:lnTo>
                      <a:pt x="133" y="258"/>
                    </a:lnTo>
                    <a:lnTo>
                      <a:pt x="0" y="125"/>
                    </a:lnTo>
                    <a:lnTo>
                      <a:pt x="0" y="1"/>
                    </a:lnTo>
                    <a:lnTo>
                      <a:pt x="222" y="1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" name="Freeform 35"/>
              <p:cNvSpPr>
                <a:spLocks/>
              </p:cNvSpPr>
              <p:nvPr/>
            </p:nvSpPr>
            <p:spPr bwMode="auto">
              <a:xfrm>
                <a:off x="7681792" y="2107728"/>
                <a:ext cx="34320" cy="3432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8" y="0"/>
                  </a:cxn>
                  <a:cxn ang="0">
                    <a:pos x="20" y="1"/>
                  </a:cxn>
                  <a:cxn ang="0">
                    <a:pos x="20" y="7"/>
                  </a:cxn>
                  <a:cxn ang="0">
                    <a:pos x="23" y="9"/>
                  </a:cxn>
                  <a:cxn ang="0">
                    <a:pos x="24" y="9"/>
                  </a:cxn>
                  <a:cxn ang="0">
                    <a:pos x="24" y="10"/>
                  </a:cxn>
                  <a:cxn ang="0">
                    <a:pos x="29" y="6"/>
                  </a:cxn>
                  <a:cxn ang="0">
                    <a:pos x="33" y="6"/>
                  </a:cxn>
                  <a:cxn ang="0">
                    <a:pos x="33" y="10"/>
                  </a:cxn>
                  <a:cxn ang="0">
                    <a:pos x="29" y="15"/>
                  </a:cxn>
                  <a:cxn ang="0">
                    <a:pos x="30" y="18"/>
                  </a:cxn>
                  <a:cxn ang="0">
                    <a:pos x="30" y="24"/>
                  </a:cxn>
                  <a:cxn ang="0">
                    <a:pos x="29" y="27"/>
                  </a:cxn>
                  <a:cxn ang="0">
                    <a:pos x="26" y="29"/>
                  </a:cxn>
                  <a:cxn ang="0">
                    <a:pos x="24" y="30"/>
                  </a:cxn>
                  <a:cxn ang="0">
                    <a:pos x="21" y="32"/>
                  </a:cxn>
                  <a:cxn ang="0">
                    <a:pos x="20" y="33"/>
                  </a:cxn>
                  <a:cxn ang="0">
                    <a:pos x="17" y="33"/>
                  </a:cxn>
                  <a:cxn ang="0">
                    <a:pos x="12" y="32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5" y="21"/>
                  </a:cxn>
                  <a:cxn ang="0">
                    <a:pos x="5" y="15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6"/>
                  </a:cxn>
                  <a:cxn ang="0">
                    <a:pos x="6" y="6"/>
                  </a:cxn>
                  <a:cxn ang="0">
                    <a:pos x="9" y="10"/>
                  </a:cxn>
                  <a:cxn ang="0">
                    <a:pos x="12" y="9"/>
                  </a:cxn>
                  <a:cxn ang="0">
                    <a:pos x="14" y="7"/>
                  </a:cxn>
                  <a:cxn ang="0">
                    <a:pos x="14" y="1"/>
                  </a:cxn>
                  <a:cxn ang="0">
                    <a:pos x="15" y="1"/>
                  </a:cxn>
                  <a:cxn ang="0">
                    <a:pos x="15" y="0"/>
                  </a:cxn>
                </a:cxnLst>
                <a:rect l="0" t="0" r="r" b="b"/>
                <a:pathLst>
                  <a:path w="33" h="33">
                    <a:moveTo>
                      <a:pt x="15" y="0"/>
                    </a:moveTo>
                    <a:lnTo>
                      <a:pt x="18" y="0"/>
                    </a:lnTo>
                    <a:lnTo>
                      <a:pt x="20" y="1"/>
                    </a:lnTo>
                    <a:lnTo>
                      <a:pt x="20" y="7"/>
                    </a:lnTo>
                    <a:lnTo>
                      <a:pt x="23" y="9"/>
                    </a:lnTo>
                    <a:lnTo>
                      <a:pt x="24" y="9"/>
                    </a:lnTo>
                    <a:lnTo>
                      <a:pt x="24" y="10"/>
                    </a:lnTo>
                    <a:lnTo>
                      <a:pt x="29" y="6"/>
                    </a:lnTo>
                    <a:lnTo>
                      <a:pt x="33" y="6"/>
                    </a:lnTo>
                    <a:lnTo>
                      <a:pt x="33" y="10"/>
                    </a:lnTo>
                    <a:lnTo>
                      <a:pt x="29" y="15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29" y="27"/>
                    </a:lnTo>
                    <a:lnTo>
                      <a:pt x="26" y="29"/>
                    </a:lnTo>
                    <a:lnTo>
                      <a:pt x="24" y="30"/>
                    </a:lnTo>
                    <a:lnTo>
                      <a:pt x="21" y="32"/>
                    </a:lnTo>
                    <a:lnTo>
                      <a:pt x="20" y="33"/>
                    </a:lnTo>
                    <a:lnTo>
                      <a:pt x="17" y="33"/>
                    </a:lnTo>
                    <a:lnTo>
                      <a:pt x="12" y="32"/>
                    </a:lnTo>
                    <a:lnTo>
                      <a:pt x="8" y="29"/>
                    </a:lnTo>
                    <a:lnTo>
                      <a:pt x="6" y="26"/>
                    </a:lnTo>
                    <a:lnTo>
                      <a:pt x="5" y="21"/>
                    </a:lnTo>
                    <a:lnTo>
                      <a:pt x="5" y="15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2" y="9"/>
                    </a:lnTo>
                    <a:lnTo>
                      <a:pt x="14" y="7"/>
                    </a:lnTo>
                    <a:lnTo>
                      <a:pt x="14" y="1"/>
                    </a:lnTo>
                    <a:lnTo>
                      <a:pt x="15" y="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" name="Freeform 36"/>
              <p:cNvSpPr>
                <a:spLocks/>
              </p:cNvSpPr>
              <p:nvPr/>
            </p:nvSpPr>
            <p:spPr bwMode="auto">
              <a:xfrm>
                <a:off x="7795153" y="2108768"/>
                <a:ext cx="56161" cy="91521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54" y="88"/>
                  </a:cxn>
                  <a:cxn ang="0">
                    <a:pos x="0" y="88"/>
                  </a:cxn>
                  <a:cxn ang="0">
                    <a:pos x="25" y="65"/>
                  </a:cxn>
                  <a:cxn ang="0">
                    <a:pos x="25" y="0"/>
                  </a:cxn>
                </a:cxnLst>
                <a:rect l="0" t="0" r="r" b="b"/>
                <a:pathLst>
                  <a:path w="54" h="88">
                    <a:moveTo>
                      <a:pt x="25" y="0"/>
                    </a:moveTo>
                    <a:lnTo>
                      <a:pt x="54" y="88"/>
                    </a:lnTo>
                    <a:lnTo>
                      <a:pt x="0" y="88"/>
                    </a:lnTo>
                    <a:lnTo>
                      <a:pt x="25" y="6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" name="Freeform 37"/>
              <p:cNvSpPr>
                <a:spLocks/>
              </p:cNvSpPr>
              <p:nvPr/>
            </p:nvSpPr>
            <p:spPr bwMode="auto">
              <a:xfrm>
                <a:off x="7674512" y="2197169"/>
                <a:ext cx="13520" cy="1248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0" y="0"/>
                  </a:cxn>
                  <a:cxn ang="0">
                    <a:pos x="13" y="3"/>
                  </a:cxn>
                  <a:cxn ang="0">
                    <a:pos x="13" y="7"/>
                  </a:cxn>
                  <a:cxn ang="0">
                    <a:pos x="12" y="10"/>
                  </a:cxn>
                  <a:cxn ang="0">
                    <a:pos x="10" y="12"/>
                  </a:cxn>
                  <a:cxn ang="0">
                    <a:pos x="6" y="12"/>
                  </a:cxn>
                  <a:cxn ang="0">
                    <a:pos x="3" y="10"/>
                  </a:cxn>
                  <a:cxn ang="0">
                    <a:pos x="1" y="7"/>
                  </a:cxn>
                  <a:cxn ang="0">
                    <a:pos x="0" y="6"/>
                  </a:cxn>
                  <a:cxn ang="0">
                    <a:pos x="1" y="3"/>
                  </a:cxn>
                  <a:cxn ang="0">
                    <a:pos x="3" y="1"/>
                  </a:cxn>
                  <a:cxn ang="0">
                    <a:pos x="6" y="0"/>
                  </a:cxn>
                </a:cxnLst>
                <a:rect l="0" t="0" r="r" b="b"/>
                <a:pathLst>
                  <a:path w="13" h="12">
                    <a:moveTo>
                      <a:pt x="6" y="0"/>
                    </a:moveTo>
                    <a:lnTo>
                      <a:pt x="10" y="0"/>
                    </a:lnTo>
                    <a:lnTo>
                      <a:pt x="13" y="3"/>
                    </a:lnTo>
                    <a:lnTo>
                      <a:pt x="13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6" y="12"/>
                    </a:lnTo>
                    <a:lnTo>
                      <a:pt x="3" y="10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" name="Freeform 38"/>
              <p:cNvSpPr>
                <a:spLocks/>
              </p:cNvSpPr>
              <p:nvPr/>
            </p:nvSpPr>
            <p:spPr bwMode="auto">
              <a:xfrm>
                <a:off x="7948035" y="2195089"/>
                <a:ext cx="14560" cy="1456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1" y="0"/>
                  </a:cxn>
                  <a:cxn ang="0">
                    <a:pos x="14" y="3"/>
                  </a:cxn>
                  <a:cxn ang="0">
                    <a:pos x="14" y="9"/>
                  </a:cxn>
                  <a:cxn ang="0">
                    <a:pos x="12" y="12"/>
                  </a:cxn>
                  <a:cxn ang="0">
                    <a:pos x="11" y="14"/>
                  </a:cxn>
                  <a:cxn ang="0">
                    <a:pos x="5" y="14"/>
                  </a:cxn>
                  <a:cxn ang="0">
                    <a:pos x="2" y="12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0" y="6"/>
                  </a:cxn>
                  <a:cxn ang="0">
                    <a:pos x="2" y="3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0"/>
                  </a:cxn>
                </a:cxnLst>
                <a:rect l="0" t="0" r="r" b="b"/>
                <a:pathLst>
                  <a:path w="14" h="14">
                    <a:moveTo>
                      <a:pt x="5" y="0"/>
                    </a:moveTo>
                    <a:lnTo>
                      <a:pt x="11" y="0"/>
                    </a:lnTo>
                    <a:lnTo>
                      <a:pt x="14" y="3"/>
                    </a:lnTo>
                    <a:lnTo>
                      <a:pt x="14" y="9"/>
                    </a:lnTo>
                    <a:lnTo>
                      <a:pt x="12" y="12"/>
                    </a:lnTo>
                    <a:lnTo>
                      <a:pt x="11" y="14"/>
                    </a:lnTo>
                    <a:lnTo>
                      <a:pt x="5" y="14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" name="Freeform 39"/>
              <p:cNvSpPr>
                <a:spLocks/>
              </p:cNvSpPr>
              <p:nvPr/>
            </p:nvSpPr>
            <p:spPr bwMode="auto">
              <a:xfrm>
                <a:off x="7648511" y="2187809"/>
                <a:ext cx="12480" cy="1352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9" y="0"/>
                  </a:cxn>
                  <a:cxn ang="0">
                    <a:pos x="12" y="3"/>
                  </a:cxn>
                  <a:cxn ang="0">
                    <a:pos x="12" y="10"/>
                  </a:cxn>
                  <a:cxn ang="0">
                    <a:pos x="11" y="10"/>
                  </a:cxn>
                  <a:cxn ang="0">
                    <a:pos x="9" y="12"/>
                  </a:cxn>
                  <a:cxn ang="0">
                    <a:pos x="6" y="13"/>
                  </a:cxn>
                  <a:cxn ang="0">
                    <a:pos x="5" y="12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5" y="0"/>
                  </a:cxn>
                </a:cxnLst>
                <a:rect l="0" t="0" r="r" b="b"/>
                <a:pathLst>
                  <a:path w="12" h="13">
                    <a:moveTo>
                      <a:pt x="5" y="0"/>
                    </a:moveTo>
                    <a:lnTo>
                      <a:pt x="9" y="0"/>
                    </a:lnTo>
                    <a:lnTo>
                      <a:pt x="12" y="3"/>
                    </a:lnTo>
                    <a:lnTo>
                      <a:pt x="12" y="10"/>
                    </a:lnTo>
                    <a:lnTo>
                      <a:pt x="11" y="10"/>
                    </a:lnTo>
                    <a:lnTo>
                      <a:pt x="9" y="12"/>
                    </a:lnTo>
                    <a:lnTo>
                      <a:pt x="6" y="13"/>
                    </a:lnTo>
                    <a:lnTo>
                      <a:pt x="5" y="12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4" name="Freeform 40"/>
              <p:cNvSpPr>
                <a:spLocks/>
              </p:cNvSpPr>
              <p:nvPr/>
            </p:nvSpPr>
            <p:spPr bwMode="auto">
              <a:xfrm>
                <a:off x="7977155" y="2195089"/>
                <a:ext cx="13520" cy="1456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0" y="2"/>
                  </a:cxn>
                  <a:cxn ang="0">
                    <a:pos x="13" y="5"/>
                  </a:cxn>
                  <a:cxn ang="0">
                    <a:pos x="13" y="9"/>
                  </a:cxn>
                  <a:cxn ang="0">
                    <a:pos x="12" y="12"/>
                  </a:cxn>
                  <a:cxn ang="0">
                    <a:pos x="10" y="14"/>
                  </a:cxn>
                  <a:cxn ang="0">
                    <a:pos x="6" y="14"/>
                  </a:cxn>
                  <a:cxn ang="0">
                    <a:pos x="3" y="12"/>
                  </a:cxn>
                  <a:cxn ang="0">
                    <a:pos x="1" y="9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3" y="3"/>
                  </a:cxn>
                  <a:cxn ang="0">
                    <a:pos x="6" y="2"/>
                  </a:cxn>
                  <a:cxn ang="0">
                    <a:pos x="7" y="0"/>
                  </a:cxn>
                </a:cxnLst>
                <a:rect l="0" t="0" r="r" b="b"/>
                <a:pathLst>
                  <a:path w="13" h="14">
                    <a:moveTo>
                      <a:pt x="7" y="0"/>
                    </a:moveTo>
                    <a:lnTo>
                      <a:pt x="10" y="2"/>
                    </a:lnTo>
                    <a:lnTo>
                      <a:pt x="13" y="5"/>
                    </a:lnTo>
                    <a:lnTo>
                      <a:pt x="13" y="9"/>
                    </a:lnTo>
                    <a:lnTo>
                      <a:pt x="12" y="12"/>
                    </a:lnTo>
                    <a:lnTo>
                      <a:pt x="10" y="14"/>
                    </a:lnTo>
                    <a:lnTo>
                      <a:pt x="6" y="14"/>
                    </a:lnTo>
                    <a:lnTo>
                      <a:pt x="3" y="12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5" name="Freeform 41"/>
              <p:cNvSpPr>
                <a:spLocks/>
              </p:cNvSpPr>
              <p:nvPr/>
            </p:nvSpPr>
            <p:spPr bwMode="auto">
              <a:xfrm>
                <a:off x="7965715" y="2160769"/>
                <a:ext cx="14560" cy="1456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1" y="0"/>
                  </a:cxn>
                  <a:cxn ang="0">
                    <a:pos x="14" y="3"/>
                  </a:cxn>
                  <a:cxn ang="0">
                    <a:pos x="14" y="11"/>
                  </a:cxn>
                  <a:cxn ang="0">
                    <a:pos x="12" y="11"/>
                  </a:cxn>
                  <a:cxn ang="0">
                    <a:pos x="11" y="12"/>
                  </a:cxn>
                  <a:cxn ang="0">
                    <a:pos x="8" y="14"/>
                  </a:cxn>
                  <a:cxn ang="0">
                    <a:pos x="5" y="14"/>
                  </a:cxn>
                  <a:cxn ang="0">
                    <a:pos x="1" y="11"/>
                  </a:cxn>
                  <a:cxn ang="0">
                    <a:pos x="1" y="9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5" y="0"/>
                  </a:cxn>
                </a:cxnLst>
                <a:rect l="0" t="0" r="r" b="b"/>
                <a:pathLst>
                  <a:path w="14" h="14">
                    <a:moveTo>
                      <a:pt x="5" y="0"/>
                    </a:moveTo>
                    <a:lnTo>
                      <a:pt x="11" y="0"/>
                    </a:lnTo>
                    <a:lnTo>
                      <a:pt x="14" y="3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8" y="14"/>
                    </a:lnTo>
                    <a:lnTo>
                      <a:pt x="5" y="14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6" name="Freeform 42"/>
              <p:cNvSpPr>
                <a:spLocks/>
              </p:cNvSpPr>
              <p:nvPr/>
            </p:nvSpPr>
            <p:spPr bwMode="auto">
              <a:xfrm>
                <a:off x="7663072" y="2160769"/>
                <a:ext cx="14560" cy="1456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1" y="0"/>
                  </a:cxn>
                  <a:cxn ang="0">
                    <a:pos x="14" y="3"/>
                  </a:cxn>
                  <a:cxn ang="0">
                    <a:pos x="14" y="11"/>
                  </a:cxn>
                  <a:cxn ang="0">
                    <a:pos x="12" y="11"/>
                  </a:cxn>
                  <a:cxn ang="0">
                    <a:pos x="11" y="12"/>
                  </a:cxn>
                  <a:cxn ang="0">
                    <a:pos x="8" y="14"/>
                  </a:cxn>
                  <a:cxn ang="0">
                    <a:pos x="6" y="14"/>
                  </a:cxn>
                  <a:cxn ang="0">
                    <a:pos x="3" y="12"/>
                  </a:cxn>
                  <a:cxn ang="0">
                    <a:pos x="1" y="11"/>
                  </a:cxn>
                  <a:cxn ang="0">
                    <a:pos x="1" y="9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3" y="0"/>
                  </a:cxn>
                </a:cxnLst>
                <a:rect l="0" t="0" r="r" b="b"/>
                <a:pathLst>
                  <a:path w="14" h="14">
                    <a:moveTo>
                      <a:pt x="3" y="0"/>
                    </a:moveTo>
                    <a:lnTo>
                      <a:pt x="11" y="0"/>
                    </a:lnTo>
                    <a:lnTo>
                      <a:pt x="14" y="3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8" y="14"/>
                    </a:lnTo>
                    <a:lnTo>
                      <a:pt x="6" y="14"/>
                    </a:lnTo>
                    <a:lnTo>
                      <a:pt x="3" y="12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7" name="Freeform 43"/>
              <p:cNvSpPr>
                <a:spLocks/>
              </p:cNvSpPr>
              <p:nvPr/>
            </p:nvSpPr>
            <p:spPr bwMode="auto">
              <a:xfrm>
                <a:off x="7909554" y="2102528"/>
                <a:ext cx="34320" cy="3536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8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21" y="9"/>
                  </a:cxn>
                  <a:cxn ang="0">
                    <a:pos x="24" y="9"/>
                  </a:cxn>
                  <a:cxn ang="0">
                    <a:pos x="24" y="11"/>
                  </a:cxn>
                  <a:cxn ang="0">
                    <a:pos x="28" y="8"/>
                  </a:cxn>
                  <a:cxn ang="0">
                    <a:pos x="28" y="6"/>
                  </a:cxn>
                  <a:cxn ang="0">
                    <a:pos x="31" y="6"/>
                  </a:cxn>
                  <a:cxn ang="0">
                    <a:pos x="33" y="8"/>
                  </a:cxn>
                  <a:cxn ang="0">
                    <a:pos x="33" y="11"/>
                  </a:cxn>
                  <a:cxn ang="0">
                    <a:pos x="28" y="15"/>
                  </a:cxn>
                  <a:cxn ang="0">
                    <a:pos x="28" y="17"/>
                  </a:cxn>
                  <a:cxn ang="0">
                    <a:pos x="30" y="18"/>
                  </a:cxn>
                  <a:cxn ang="0">
                    <a:pos x="30" y="22"/>
                  </a:cxn>
                  <a:cxn ang="0">
                    <a:pos x="28" y="26"/>
                  </a:cxn>
                  <a:cxn ang="0">
                    <a:pos x="25" y="31"/>
                  </a:cxn>
                  <a:cxn ang="0">
                    <a:pos x="16" y="34"/>
                  </a:cxn>
                  <a:cxn ang="0">
                    <a:pos x="7" y="31"/>
                  </a:cxn>
                  <a:cxn ang="0">
                    <a:pos x="4" y="22"/>
                  </a:cxn>
                  <a:cxn ang="0">
                    <a:pos x="4" y="15"/>
                  </a:cxn>
                  <a:cxn ang="0">
                    <a:pos x="1" y="11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1" y="6"/>
                  </a:cxn>
                  <a:cxn ang="0">
                    <a:pos x="4" y="6"/>
                  </a:cxn>
                  <a:cxn ang="0">
                    <a:pos x="9" y="11"/>
                  </a:cxn>
                  <a:cxn ang="0">
                    <a:pos x="12" y="9"/>
                  </a:cxn>
                  <a:cxn ang="0">
                    <a:pos x="13" y="8"/>
                  </a:cxn>
                  <a:cxn ang="0">
                    <a:pos x="13" y="2"/>
                  </a:cxn>
                  <a:cxn ang="0">
                    <a:pos x="15" y="2"/>
                  </a:cxn>
                  <a:cxn ang="0">
                    <a:pos x="15" y="0"/>
                  </a:cxn>
                </a:cxnLst>
                <a:rect l="0" t="0" r="r" b="b"/>
                <a:pathLst>
                  <a:path w="33" h="34">
                    <a:moveTo>
                      <a:pt x="15" y="0"/>
                    </a:moveTo>
                    <a:lnTo>
                      <a:pt x="18" y="0"/>
                    </a:lnTo>
                    <a:lnTo>
                      <a:pt x="19" y="2"/>
                    </a:lnTo>
                    <a:lnTo>
                      <a:pt x="19" y="8"/>
                    </a:lnTo>
                    <a:lnTo>
                      <a:pt x="21" y="9"/>
                    </a:lnTo>
                    <a:lnTo>
                      <a:pt x="24" y="9"/>
                    </a:lnTo>
                    <a:lnTo>
                      <a:pt x="24" y="11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31" y="6"/>
                    </a:lnTo>
                    <a:lnTo>
                      <a:pt x="33" y="8"/>
                    </a:lnTo>
                    <a:lnTo>
                      <a:pt x="33" y="11"/>
                    </a:lnTo>
                    <a:lnTo>
                      <a:pt x="28" y="15"/>
                    </a:lnTo>
                    <a:lnTo>
                      <a:pt x="28" y="17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6"/>
                    </a:lnTo>
                    <a:lnTo>
                      <a:pt x="25" y="31"/>
                    </a:lnTo>
                    <a:lnTo>
                      <a:pt x="16" y="34"/>
                    </a:lnTo>
                    <a:lnTo>
                      <a:pt x="7" y="31"/>
                    </a:lnTo>
                    <a:lnTo>
                      <a:pt x="4" y="22"/>
                    </a:lnTo>
                    <a:lnTo>
                      <a:pt x="4" y="15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4" y="6"/>
                    </a:lnTo>
                    <a:lnTo>
                      <a:pt x="9" y="11"/>
                    </a:lnTo>
                    <a:lnTo>
                      <a:pt x="12" y="9"/>
                    </a:lnTo>
                    <a:lnTo>
                      <a:pt x="13" y="8"/>
                    </a:lnTo>
                    <a:lnTo>
                      <a:pt x="13" y="2"/>
                    </a:lnTo>
                    <a:lnTo>
                      <a:pt x="15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8" name="Freeform 48"/>
              <p:cNvSpPr>
                <a:spLocks/>
              </p:cNvSpPr>
              <p:nvPr/>
            </p:nvSpPr>
            <p:spPr bwMode="auto">
              <a:xfrm>
                <a:off x="7734832" y="2220049"/>
                <a:ext cx="174722" cy="8840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8" y="0"/>
                  </a:cxn>
                  <a:cxn ang="0">
                    <a:pos x="165" y="23"/>
                  </a:cxn>
                  <a:cxn ang="0">
                    <a:pos x="157" y="43"/>
                  </a:cxn>
                  <a:cxn ang="0">
                    <a:pos x="144" y="59"/>
                  </a:cxn>
                  <a:cxn ang="0">
                    <a:pos x="125" y="73"/>
                  </a:cxn>
                  <a:cxn ang="0">
                    <a:pos x="106" y="82"/>
                  </a:cxn>
                  <a:cxn ang="0">
                    <a:pos x="85" y="85"/>
                  </a:cxn>
                  <a:cxn ang="0">
                    <a:pos x="62" y="82"/>
                  </a:cxn>
                  <a:cxn ang="0">
                    <a:pos x="43" y="73"/>
                  </a:cxn>
                  <a:cxn ang="0">
                    <a:pos x="24" y="59"/>
                  </a:cxn>
                  <a:cxn ang="0">
                    <a:pos x="11" y="43"/>
                  </a:cxn>
                  <a:cxn ang="0">
                    <a:pos x="3" y="23"/>
                  </a:cxn>
                  <a:cxn ang="0">
                    <a:pos x="0" y="0"/>
                  </a:cxn>
                </a:cxnLst>
                <a:rect l="0" t="0" r="r" b="b"/>
                <a:pathLst>
                  <a:path w="168" h="85">
                    <a:moveTo>
                      <a:pt x="0" y="0"/>
                    </a:moveTo>
                    <a:lnTo>
                      <a:pt x="168" y="0"/>
                    </a:lnTo>
                    <a:lnTo>
                      <a:pt x="165" y="23"/>
                    </a:lnTo>
                    <a:lnTo>
                      <a:pt x="157" y="43"/>
                    </a:lnTo>
                    <a:lnTo>
                      <a:pt x="144" y="59"/>
                    </a:lnTo>
                    <a:lnTo>
                      <a:pt x="125" y="73"/>
                    </a:lnTo>
                    <a:lnTo>
                      <a:pt x="106" y="82"/>
                    </a:lnTo>
                    <a:lnTo>
                      <a:pt x="85" y="85"/>
                    </a:lnTo>
                    <a:lnTo>
                      <a:pt x="62" y="82"/>
                    </a:lnTo>
                    <a:lnTo>
                      <a:pt x="43" y="73"/>
                    </a:lnTo>
                    <a:lnTo>
                      <a:pt x="24" y="59"/>
                    </a:lnTo>
                    <a:lnTo>
                      <a:pt x="11" y="43"/>
                    </a:lnTo>
                    <a:lnTo>
                      <a:pt x="3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F5E9"/>
              </a:solidFill>
              <a:ln w="0">
                <a:solidFill>
                  <a:srgbClr val="F4F5E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26" name="Группа 122"/>
            <p:cNvGrpSpPr/>
            <p:nvPr/>
          </p:nvGrpSpPr>
          <p:grpSpPr>
            <a:xfrm>
              <a:off x="10445145" y="2546444"/>
              <a:ext cx="355481" cy="387256"/>
              <a:chOff x="5775451" y="1666763"/>
              <a:chExt cx="744648" cy="811209"/>
            </a:xfrm>
          </p:grpSpPr>
          <p:sp>
            <p:nvSpPr>
              <p:cNvPr id="181" name="Freeform 51"/>
              <p:cNvSpPr>
                <a:spLocks/>
              </p:cNvSpPr>
              <p:nvPr/>
            </p:nvSpPr>
            <p:spPr bwMode="auto">
              <a:xfrm>
                <a:off x="5775451" y="1668843"/>
                <a:ext cx="744648" cy="809129"/>
              </a:xfrm>
              <a:custGeom>
                <a:avLst/>
                <a:gdLst/>
                <a:ahLst/>
                <a:cxnLst>
                  <a:cxn ang="0">
                    <a:pos x="357" y="0"/>
                  </a:cxn>
                  <a:cxn ang="0">
                    <a:pos x="395" y="1"/>
                  </a:cxn>
                  <a:cxn ang="0">
                    <a:pos x="432" y="9"/>
                  </a:cxn>
                  <a:cxn ang="0">
                    <a:pos x="467" y="19"/>
                  </a:cxn>
                  <a:cxn ang="0">
                    <a:pos x="506" y="38"/>
                  </a:cxn>
                  <a:cxn ang="0">
                    <a:pos x="542" y="60"/>
                  </a:cxn>
                  <a:cxn ang="0">
                    <a:pos x="577" y="90"/>
                  </a:cxn>
                  <a:cxn ang="0">
                    <a:pos x="585" y="98"/>
                  </a:cxn>
                  <a:cxn ang="0">
                    <a:pos x="591" y="105"/>
                  </a:cxn>
                  <a:cxn ang="0">
                    <a:pos x="616" y="137"/>
                  </a:cxn>
                  <a:cxn ang="0">
                    <a:pos x="636" y="170"/>
                  </a:cxn>
                  <a:cxn ang="0">
                    <a:pos x="651" y="206"/>
                  </a:cxn>
                  <a:cxn ang="0">
                    <a:pos x="662" y="246"/>
                  </a:cxn>
                  <a:cxn ang="0">
                    <a:pos x="666" y="276"/>
                  </a:cxn>
                  <a:cxn ang="0">
                    <a:pos x="668" y="307"/>
                  </a:cxn>
                  <a:cxn ang="0">
                    <a:pos x="668" y="609"/>
                  </a:cxn>
                  <a:cxn ang="0">
                    <a:pos x="671" y="628"/>
                  </a:cxn>
                  <a:cxn ang="0">
                    <a:pos x="680" y="642"/>
                  </a:cxn>
                  <a:cxn ang="0">
                    <a:pos x="693" y="651"/>
                  </a:cxn>
                  <a:cxn ang="0">
                    <a:pos x="713" y="654"/>
                  </a:cxn>
                  <a:cxn ang="0">
                    <a:pos x="716" y="654"/>
                  </a:cxn>
                  <a:cxn ang="0">
                    <a:pos x="713" y="680"/>
                  </a:cxn>
                  <a:cxn ang="0">
                    <a:pos x="707" y="702"/>
                  </a:cxn>
                  <a:cxn ang="0">
                    <a:pos x="695" y="723"/>
                  </a:cxn>
                  <a:cxn ang="0">
                    <a:pos x="678" y="741"/>
                  </a:cxn>
                  <a:cxn ang="0">
                    <a:pos x="674" y="748"/>
                  </a:cxn>
                  <a:cxn ang="0">
                    <a:pos x="668" y="752"/>
                  </a:cxn>
                  <a:cxn ang="0">
                    <a:pos x="646" y="766"/>
                  </a:cxn>
                  <a:cxn ang="0">
                    <a:pos x="622" y="775"/>
                  </a:cxn>
                  <a:cxn ang="0">
                    <a:pos x="597" y="778"/>
                  </a:cxn>
                  <a:cxn ang="0">
                    <a:pos x="120" y="778"/>
                  </a:cxn>
                  <a:cxn ang="0">
                    <a:pos x="95" y="775"/>
                  </a:cxn>
                  <a:cxn ang="0">
                    <a:pos x="71" y="766"/>
                  </a:cxn>
                  <a:cxn ang="0">
                    <a:pos x="48" y="752"/>
                  </a:cxn>
                  <a:cxn ang="0">
                    <a:pos x="43" y="749"/>
                  </a:cxn>
                  <a:cxn ang="0">
                    <a:pos x="36" y="741"/>
                  </a:cxn>
                  <a:cxn ang="0">
                    <a:pos x="19" y="723"/>
                  </a:cxn>
                  <a:cxn ang="0">
                    <a:pos x="9" y="702"/>
                  </a:cxn>
                  <a:cxn ang="0">
                    <a:pos x="1" y="680"/>
                  </a:cxn>
                  <a:cxn ang="0">
                    <a:pos x="0" y="654"/>
                  </a:cxn>
                  <a:cxn ang="0">
                    <a:pos x="3" y="654"/>
                  </a:cxn>
                  <a:cxn ang="0">
                    <a:pos x="22" y="651"/>
                  </a:cxn>
                  <a:cxn ang="0">
                    <a:pos x="36" y="642"/>
                  </a:cxn>
                  <a:cxn ang="0">
                    <a:pos x="45" y="628"/>
                  </a:cxn>
                  <a:cxn ang="0">
                    <a:pos x="48" y="609"/>
                  </a:cxn>
                  <a:cxn ang="0">
                    <a:pos x="48" y="310"/>
                  </a:cxn>
                  <a:cxn ang="0">
                    <a:pos x="49" y="277"/>
                  </a:cxn>
                  <a:cxn ang="0">
                    <a:pos x="54" y="246"/>
                  </a:cxn>
                  <a:cxn ang="0">
                    <a:pos x="66" y="203"/>
                  </a:cxn>
                  <a:cxn ang="0">
                    <a:pos x="84" y="163"/>
                  </a:cxn>
                  <a:cxn ang="0">
                    <a:pos x="108" y="125"/>
                  </a:cxn>
                  <a:cxn ang="0">
                    <a:pos x="138" y="90"/>
                  </a:cxn>
                  <a:cxn ang="0">
                    <a:pos x="176" y="57"/>
                  </a:cxn>
                  <a:cxn ang="0">
                    <a:pos x="217" y="33"/>
                  </a:cxn>
                  <a:cxn ang="0">
                    <a:pos x="261" y="15"/>
                  </a:cxn>
                  <a:cxn ang="0">
                    <a:pos x="307" y="3"/>
                  </a:cxn>
                  <a:cxn ang="0">
                    <a:pos x="357" y="0"/>
                  </a:cxn>
                </a:cxnLst>
                <a:rect l="0" t="0" r="r" b="b"/>
                <a:pathLst>
                  <a:path w="716" h="778">
                    <a:moveTo>
                      <a:pt x="357" y="0"/>
                    </a:moveTo>
                    <a:lnTo>
                      <a:pt x="395" y="1"/>
                    </a:lnTo>
                    <a:lnTo>
                      <a:pt x="432" y="9"/>
                    </a:lnTo>
                    <a:lnTo>
                      <a:pt x="467" y="19"/>
                    </a:lnTo>
                    <a:lnTo>
                      <a:pt x="506" y="38"/>
                    </a:lnTo>
                    <a:lnTo>
                      <a:pt x="542" y="60"/>
                    </a:lnTo>
                    <a:lnTo>
                      <a:pt x="577" y="90"/>
                    </a:lnTo>
                    <a:lnTo>
                      <a:pt x="585" y="98"/>
                    </a:lnTo>
                    <a:lnTo>
                      <a:pt x="591" y="105"/>
                    </a:lnTo>
                    <a:lnTo>
                      <a:pt x="616" y="137"/>
                    </a:lnTo>
                    <a:lnTo>
                      <a:pt x="636" y="170"/>
                    </a:lnTo>
                    <a:lnTo>
                      <a:pt x="651" y="206"/>
                    </a:lnTo>
                    <a:lnTo>
                      <a:pt x="662" y="246"/>
                    </a:lnTo>
                    <a:lnTo>
                      <a:pt x="666" y="276"/>
                    </a:lnTo>
                    <a:lnTo>
                      <a:pt x="668" y="307"/>
                    </a:lnTo>
                    <a:lnTo>
                      <a:pt x="668" y="609"/>
                    </a:lnTo>
                    <a:lnTo>
                      <a:pt x="671" y="628"/>
                    </a:lnTo>
                    <a:lnTo>
                      <a:pt x="680" y="642"/>
                    </a:lnTo>
                    <a:lnTo>
                      <a:pt x="693" y="651"/>
                    </a:lnTo>
                    <a:lnTo>
                      <a:pt x="713" y="654"/>
                    </a:lnTo>
                    <a:lnTo>
                      <a:pt x="716" y="654"/>
                    </a:lnTo>
                    <a:lnTo>
                      <a:pt x="713" y="680"/>
                    </a:lnTo>
                    <a:lnTo>
                      <a:pt x="707" y="702"/>
                    </a:lnTo>
                    <a:lnTo>
                      <a:pt x="695" y="723"/>
                    </a:lnTo>
                    <a:lnTo>
                      <a:pt x="678" y="741"/>
                    </a:lnTo>
                    <a:lnTo>
                      <a:pt x="674" y="748"/>
                    </a:lnTo>
                    <a:lnTo>
                      <a:pt x="668" y="752"/>
                    </a:lnTo>
                    <a:lnTo>
                      <a:pt x="646" y="766"/>
                    </a:lnTo>
                    <a:lnTo>
                      <a:pt x="622" y="775"/>
                    </a:lnTo>
                    <a:lnTo>
                      <a:pt x="597" y="778"/>
                    </a:lnTo>
                    <a:lnTo>
                      <a:pt x="120" y="778"/>
                    </a:lnTo>
                    <a:lnTo>
                      <a:pt x="95" y="775"/>
                    </a:lnTo>
                    <a:lnTo>
                      <a:pt x="71" y="766"/>
                    </a:lnTo>
                    <a:lnTo>
                      <a:pt x="48" y="752"/>
                    </a:lnTo>
                    <a:lnTo>
                      <a:pt x="43" y="749"/>
                    </a:lnTo>
                    <a:lnTo>
                      <a:pt x="36" y="741"/>
                    </a:lnTo>
                    <a:lnTo>
                      <a:pt x="19" y="723"/>
                    </a:lnTo>
                    <a:lnTo>
                      <a:pt x="9" y="702"/>
                    </a:lnTo>
                    <a:lnTo>
                      <a:pt x="1" y="680"/>
                    </a:lnTo>
                    <a:lnTo>
                      <a:pt x="0" y="654"/>
                    </a:lnTo>
                    <a:lnTo>
                      <a:pt x="3" y="654"/>
                    </a:lnTo>
                    <a:lnTo>
                      <a:pt x="22" y="651"/>
                    </a:lnTo>
                    <a:lnTo>
                      <a:pt x="36" y="642"/>
                    </a:lnTo>
                    <a:lnTo>
                      <a:pt x="45" y="628"/>
                    </a:lnTo>
                    <a:lnTo>
                      <a:pt x="48" y="609"/>
                    </a:lnTo>
                    <a:lnTo>
                      <a:pt x="48" y="310"/>
                    </a:lnTo>
                    <a:lnTo>
                      <a:pt x="49" y="277"/>
                    </a:lnTo>
                    <a:lnTo>
                      <a:pt x="54" y="246"/>
                    </a:lnTo>
                    <a:lnTo>
                      <a:pt x="66" y="203"/>
                    </a:lnTo>
                    <a:lnTo>
                      <a:pt x="84" y="163"/>
                    </a:lnTo>
                    <a:lnTo>
                      <a:pt x="108" y="125"/>
                    </a:lnTo>
                    <a:lnTo>
                      <a:pt x="138" y="90"/>
                    </a:lnTo>
                    <a:lnTo>
                      <a:pt x="176" y="57"/>
                    </a:lnTo>
                    <a:lnTo>
                      <a:pt x="217" y="33"/>
                    </a:lnTo>
                    <a:lnTo>
                      <a:pt x="261" y="15"/>
                    </a:lnTo>
                    <a:lnTo>
                      <a:pt x="307" y="3"/>
                    </a:lnTo>
                    <a:lnTo>
                      <a:pt x="357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" name="Freeform 67"/>
              <p:cNvSpPr>
                <a:spLocks/>
              </p:cNvSpPr>
              <p:nvPr/>
            </p:nvSpPr>
            <p:spPr bwMode="auto">
              <a:xfrm>
                <a:off x="5890892" y="1829005"/>
                <a:ext cx="514806" cy="480485"/>
              </a:xfrm>
              <a:custGeom>
                <a:avLst/>
                <a:gdLst/>
                <a:ahLst/>
                <a:cxnLst>
                  <a:cxn ang="0">
                    <a:pos x="104" y="0"/>
                  </a:cxn>
                  <a:cxn ang="0">
                    <a:pos x="107" y="34"/>
                  </a:cxn>
                  <a:cxn ang="0">
                    <a:pos x="116" y="64"/>
                  </a:cxn>
                  <a:cxn ang="0">
                    <a:pos x="128" y="90"/>
                  </a:cxn>
                  <a:cxn ang="0">
                    <a:pos x="140" y="105"/>
                  </a:cxn>
                  <a:cxn ang="0">
                    <a:pos x="153" y="117"/>
                  </a:cxn>
                  <a:cxn ang="0">
                    <a:pos x="172" y="131"/>
                  </a:cxn>
                  <a:cxn ang="0">
                    <a:pos x="193" y="141"/>
                  </a:cxn>
                  <a:cxn ang="0">
                    <a:pos x="219" y="147"/>
                  </a:cxn>
                  <a:cxn ang="0">
                    <a:pos x="248" y="152"/>
                  </a:cxn>
                  <a:cxn ang="0">
                    <a:pos x="254" y="152"/>
                  </a:cxn>
                  <a:cxn ang="0">
                    <a:pos x="258" y="153"/>
                  </a:cxn>
                  <a:cxn ang="0">
                    <a:pos x="495" y="153"/>
                  </a:cxn>
                  <a:cxn ang="0">
                    <a:pos x="495" y="375"/>
                  </a:cxn>
                  <a:cxn ang="0">
                    <a:pos x="490" y="392"/>
                  </a:cxn>
                  <a:cxn ang="0">
                    <a:pos x="477" y="408"/>
                  </a:cxn>
                  <a:cxn ang="0">
                    <a:pos x="454" y="423"/>
                  </a:cxn>
                  <a:cxn ang="0">
                    <a:pos x="422" y="437"/>
                  </a:cxn>
                  <a:cxn ang="0">
                    <a:pos x="388" y="446"/>
                  </a:cxn>
                  <a:cxn ang="0">
                    <a:pos x="350" y="453"/>
                  </a:cxn>
                  <a:cxn ang="0">
                    <a:pos x="309" y="459"/>
                  </a:cxn>
                  <a:cxn ang="0">
                    <a:pos x="266" y="462"/>
                  </a:cxn>
                  <a:cxn ang="0">
                    <a:pos x="228" y="462"/>
                  </a:cxn>
                  <a:cxn ang="0">
                    <a:pos x="162" y="456"/>
                  </a:cxn>
                  <a:cxn ang="0">
                    <a:pos x="0" y="295"/>
                  </a:cxn>
                  <a:cxn ang="0">
                    <a:pos x="0" y="147"/>
                  </a:cxn>
                  <a:cxn ang="0">
                    <a:pos x="30" y="135"/>
                  </a:cxn>
                  <a:cxn ang="0">
                    <a:pos x="56" y="120"/>
                  </a:cxn>
                  <a:cxn ang="0">
                    <a:pos x="77" y="99"/>
                  </a:cxn>
                  <a:cxn ang="0">
                    <a:pos x="92" y="73"/>
                  </a:cxn>
                  <a:cxn ang="0">
                    <a:pos x="101" y="43"/>
                  </a:cxn>
                  <a:cxn ang="0">
                    <a:pos x="103" y="27"/>
                  </a:cxn>
                  <a:cxn ang="0">
                    <a:pos x="104" y="9"/>
                  </a:cxn>
                  <a:cxn ang="0">
                    <a:pos x="104" y="0"/>
                  </a:cxn>
                </a:cxnLst>
                <a:rect l="0" t="0" r="r" b="b"/>
                <a:pathLst>
                  <a:path w="495" h="462">
                    <a:moveTo>
                      <a:pt x="104" y="0"/>
                    </a:moveTo>
                    <a:lnTo>
                      <a:pt x="107" y="34"/>
                    </a:lnTo>
                    <a:lnTo>
                      <a:pt x="116" y="64"/>
                    </a:lnTo>
                    <a:lnTo>
                      <a:pt x="128" y="90"/>
                    </a:lnTo>
                    <a:lnTo>
                      <a:pt x="140" y="105"/>
                    </a:lnTo>
                    <a:lnTo>
                      <a:pt x="153" y="117"/>
                    </a:lnTo>
                    <a:lnTo>
                      <a:pt x="172" y="131"/>
                    </a:lnTo>
                    <a:lnTo>
                      <a:pt x="193" y="141"/>
                    </a:lnTo>
                    <a:lnTo>
                      <a:pt x="219" y="147"/>
                    </a:lnTo>
                    <a:lnTo>
                      <a:pt x="248" y="152"/>
                    </a:lnTo>
                    <a:lnTo>
                      <a:pt x="254" y="152"/>
                    </a:lnTo>
                    <a:lnTo>
                      <a:pt x="258" y="153"/>
                    </a:lnTo>
                    <a:lnTo>
                      <a:pt x="495" y="153"/>
                    </a:lnTo>
                    <a:lnTo>
                      <a:pt x="495" y="375"/>
                    </a:lnTo>
                    <a:lnTo>
                      <a:pt x="490" y="392"/>
                    </a:lnTo>
                    <a:lnTo>
                      <a:pt x="477" y="408"/>
                    </a:lnTo>
                    <a:lnTo>
                      <a:pt x="454" y="423"/>
                    </a:lnTo>
                    <a:lnTo>
                      <a:pt x="422" y="437"/>
                    </a:lnTo>
                    <a:lnTo>
                      <a:pt x="388" y="446"/>
                    </a:lnTo>
                    <a:lnTo>
                      <a:pt x="350" y="453"/>
                    </a:lnTo>
                    <a:lnTo>
                      <a:pt x="309" y="459"/>
                    </a:lnTo>
                    <a:lnTo>
                      <a:pt x="266" y="462"/>
                    </a:lnTo>
                    <a:lnTo>
                      <a:pt x="228" y="462"/>
                    </a:lnTo>
                    <a:lnTo>
                      <a:pt x="162" y="456"/>
                    </a:lnTo>
                    <a:lnTo>
                      <a:pt x="0" y="295"/>
                    </a:lnTo>
                    <a:lnTo>
                      <a:pt x="0" y="147"/>
                    </a:lnTo>
                    <a:lnTo>
                      <a:pt x="30" y="135"/>
                    </a:lnTo>
                    <a:lnTo>
                      <a:pt x="56" y="120"/>
                    </a:lnTo>
                    <a:lnTo>
                      <a:pt x="77" y="99"/>
                    </a:lnTo>
                    <a:lnTo>
                      <a:pt x="92" y="73"/>
                    </a:lnTo>
                    <a:lnTo>
                      <a:pt x="101" y="43"/>
                    </a:lnTo>
                    <a:lnTo>
                      <a:pt x="103" y="27"/>
                    </a:lnTo>
                    <a:lnTo>
                      <a:pt x="104" y="9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" name="Freeform 68"/>
              <p:cNvSpPr>
                <a:spLocks/>
              </p:cNvSpPr>
              <p:nvPr/>
            </p:nvSpPr>
            <p:spPr bwMode="auto">
              <a:xfrm>
                <a:off x="5890892" y="2135808"/>
                <a:ext cx="168482" cy="1674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2" y="161"/>
                  </a:cxn>
                  <a:cxn ang="0">
                    <a:pos x="115" y="154"/>
                  </a:cxn>
                  <a:cxn ang="0">
                    <a:pos x="73" y="142"/>
                  </a:cxn>
                  <a:cxn ang="0">
                    <a:pos x="41" y="128"/>
                  </a:cxn>
                  <a:cxn ang="0">
                    <a:pos x="18" y="113"/>
                  </a:cxn>
                  <a:cxn ang="0">
                    <a:pos x="5" y="97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62" h="161">
                    <a:moveTo>
                      <a:pt x="0" y="0"/>
                    </a:moveTo>
                    <a:lnTo>
                      <a:pt x="162" y="161"/>
                    </a:lnTo>
                    <a:lnTo>
                      <a:pt x="115" y="154"/>
                    </a:lnTo>
                    <a:lnTo>
                      <a:pt x="73" y="142"/>
                    </a:lnTo>
                    <a:lnTo>
                      <a:pt x="41" y="128"/>
                    </a:lnTo>
                    <a:lnTo>
                      <a:pt x="18" y="113"/>
                    </a:lnTo>
                    <a:lnTo>
                      <a:pt x="5" y="97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CAAC"/>
              </a:solidFill>
              <a:ln w="0">
                <a:solidFill>
                  <a:srgbClr val="D9CAA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" name="Freeform 69"/>
              <p:cNvSpPr>
                <a:spLocks/>
              </p:cNvSpPr>
              <p:nvPr/>
            </p:nvSpPr>
            <p:spPr bwMode="auto">
              <a:xfrm>
                <a:off x="5837851" y="2035967"/>
                <a:ext cx="58241" cy="101921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53" y="0"/>
                  </a:cxn>
                  <a:cxn ang="0">
                    <a:pos x="56" y="1"/>
                  </a:cxn>
                  <a:cxn ang="0">
                    <a:pos x="53" y="22"/>
                  </a:cxn>
                  <a:cxn ang="0">
                    <a:pos x="51" y="43"/>
                  </a:cxn>
                  <a:cxn ang="0">
                    <a:pos x="51" y="98"/>
                  </a:cxn>
                  <a:cxn ang="0">
                    <a:pos x="48" y="98"/>
                  </a:cxn>
                  <a:cxn ang="0">
                    <a:pos x="30" y="95"/>
                  </a:cxn>
                  <a:cxn ang="0">
                    <a:pos x="14" y="84"/>
                  </a:cxn>
                  <a:cxn ang="0">
                    <a:pos x="3" y="67"/>
                  </a:cxn>
                  <a:cxn ang="0">
                    <a:pos x="0" y="48"/>
                  </a:cxn>
                  <a:cxn ang="0">
                    <a:pos x="3" y="30"/>
                  </a:cxn>
                  <a:cxn ang="0">
                    <a:pos x="14" y="15"/>
                  </a:cxn>
                  <a:cxn ang="0">
                    <a:pos x="24" y="7"/>
                  </a:cxn>
                  <a:cxn ang="0">
                    <a:pos x="36" y="1"/>
                  </a:cxn>
                  <a:cxn ang="0">
                    <a:pos x="48" y="0"/>
                  </a:cxn>
                </a:cxnLst>
                <a:rect l="0" t="0" r="r" b="b"/>
                <a:pathLst>
                  <a:path w="56" h="98">
                    <a:moveTo>
                      <a:pt x="48" y="0"/>
                    </a:moveTo>
                    <a:lnTo>
                      <a:pt x="53" y="0"/>
                    </a:lnTo>
                    <a:lnTo>
                      <a:pt x="56" y="1"/>
                    </a:lnTo>
                    <a:lnTo>
                      <a:pt x="53" y="22"/>
                    </a:lnTo>
                    <a:lnTo>
                      <a:pt x="51" y="43"/>
                    </a:lnTo>
                    <a:lnTo>
                      <a:pt x="51" y="98"/>
                    </a:lnTo>
                    <a:lnTo>
                      <a:pt x="48" y="98"/>
                    </a:lnTo>
                    <a:lnTo>
                      <a:pt x="30" y="95"/>
                    </a:lnTo>
                    <a:lnTo>
                      <a:pt x="14" y="84"/>
                    </a:lnTo>
                    <a:lnTo>
                      <a:pt x="3" y="67"/>
                    </a:lnTo>
                    <a:lnTo>
                      <a:pt x="0" y="48"/>
                    </a:lnTo>
                    <a:lnTo>
                      <a:pt x="3" y="30"/>
                    </a:lnTo>
                    <a:lnTo>
                      <a:pt x="14" y="15"/>
                    </a:lnTo>
                    <a:lnTo>
                      <a:pt x="24" y="7"/>
                    </a:lnTo>
                    <a:lnTo>
                      <a:pt x="36" y="1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" name="Freeform 70"/>
              <p:cNvSpPr>
                <a:spLocks/>
              </p:cNvSpPr>
              <p:nvPr/>
            </p:nvSpPr>
            <p:spPr bwMode="auto">
              <a:xfrm>
                <a:off x="6056254" y="2194049"/>
                <a:ext cx="180962" cy="894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0"/>
                  </a:cxn>
                  <a:cxn ang="0">
                    <a:pos x="69" y="6"/>
                  </a:cxn>
                  <a:cxn ang="0">
                    <a:pos x="107" y="6"/>
                  </a:cxn>
                  <a:cxn ang="0">
                    <a:pos x="113" y="0"/>
                  </a:cxn>
                  <a:cxn ang="0">
                    <a:pos x="174" y="0"/>
                  </a:cxn>
                  <a:cxn ang="0">
                    <a:pos x="171" y="25"/>
                  </a:cxn>
                  <a:cxn ang="0">
                    <a:pos x="161" y="48"/>
                  </a:cxn>
                  <a:cxn ang="0">
                    <a:pos x="155" y="54"/>
                  </a:cxn>
                  <a:cxn ang="0">
                    <a:pos x="149" y="62"/>
                  </a:cxn>
                  <a:cxn ang="0">
                    <a:pos x="131" y="75"/>
                  </a:cxn>
                  <a:cxn ang="0">
                    <a:pos x="110" y="83"/>
                  </a:cxn>
                  <a:cxn ang="0">
                    <a:pos x="87" y="86"/>
                  </a:cxn>
                  <a:cxn ang="0">
                    <a:pos x="64" y="83"/>
                  </a:cxn>
                  <a:cxn ang="0">
                    <a:pos x="43" y="75"/>
                  </a:cxn>
                  <a:cxn ang="0">
                    <a:pos x="25" y="62"/>
                  </a:cxn>
                  <a:cxn ang="0">
                    <a:pos x="12" y="44"/>
                  </a:cxn>
                  <a:cxn ang="0">
                    <a:pos x="3" y="22"/>
                  </a:cxn>
                  <a:cxn ang="0">
                    <a:pos x="0" y="0"/>
                  </a:cxn>
                </a:cxnLst>
                <a:rect l="0" t="0" r="r" b="b"/>
                <a:pathLst>
                  <a:path w="174" h="86">
                    <a:moveTo>
                      <a:pt x="0" y="0"/>
                    </a:moveTo>
                    <a:lnTo>
                      <a:pt x="61" y="0"/>
                    </a:lnTo>
                    <a:lnTo>
                      <a:pt x="69" y="6"/>
                    </a:lnTo>
                    <a:lnTo>
                      <a:pt x="107" y="6"/>
                    </a:lnTo>
                    <a:lnTo>
                      <a:pt x="113" y="0"/>
                    </a:lnTo>
                    <a:lnTo>
                      <a:pt x="174" y="0"/>
                    </a:lnTo>
                    <a:lnTo>
                      <a:pt x="171" y="25"/>
                    </a:lnTo>
                    <a:lnTo>
                      <a:pt x="161" y="48"/>
                    </a:lnTo>
                    <a:lnTo>
                      <a:pt x="155" y="54"/>
                    </a:lnTo>
                    <a:lnTo>
                      <a:pt x="149" y="62"/>
                    </a:lnTo>
                    <a:lnTo>
                      <a:pt x="131" y="75"/>
                    </a:lnTo>
                    <a:lnTo>
                      <a:pt x="110" y="83"/>
                    </a:lnTo>
                    <a:lnTo>
                      <a:pt x="87" y="86"/>
                    </a:lnTo>
                    <a:lnTo>
                      <a:pt x="64" y="83"/>
                    </a:lnTo>
                    <a:lnTo>
                      <a:pt x="43" y="75"/>
                    </a:lnTo>
                    <a:lnTo>
                      <a:pt x="25" y="62"/>
                    </a:lnTo>
                    <a:lnTo>
                      <a:pt x="12" y="44"/>
                    </a:lnTo>
                    <a:lnTo>
                      <a:pt x="3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F5E9"/>
              </a:solidFill>
              <a:ln w="0">
                <a:solidFill>
                  <a:srgbClr val="F4F5E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" name="Freeform 71"/>
              <p:cNvSpPr>
                <a:spLocks/>
              </p:cNvSpPr>
              <p:nvPr/>
            </p:nvSpPr>
            <p:spPr bwMode="auto">
              <a:xfrm>
                <a:off x="6119695" y="2179489"/>
                <a:ext cx="54081" cy="2080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26" y="14"/>
                  </a:cxn>
                  <a:cxn ang="0">
                    <a:pos x="40" y="0"/>
                  </a:cxn>
                  <a:cxn ang="0">
                    <a:pos x="52" y="14"/>
                  </a:cxn>
                  <a:cxn ang="0">
                    <a:pos x="46" y="20"/>
                  </a:cxn>
                  <a:cxn ang="0">
                    <a:pos x="8" y="20"/>
                  </a:cxn>
                  <a:cxn ang="0">
                    <a:pos x="0" y="14"/>
                  </a:cxn>
                  <a:cxn ang="0">
                    <a:pos x="12" y="0"/>
                  </a:cxn>
                </a:cxnLst>
                <a:rect l="0" t="0" r="r" b="b"/>
                <a:pathLst>
                  <a:path w="52" h="20">
                    <a:moveTo>
                      <a:pt x="12" y="0"/>
                    </a:moveTo>
                    <a:lnTo>
                      <a:pt x="26" y="14"/>
                    </a:lnTo>
                    <a:lnTo>
                      <a:pt x="40" y="0"/>
                    </a:lnTo>
                    <a:lnTo>
                      <a:pt x="52" y="14"/>
                    </a:lnTo>
                    <a:lnTo>
                      <a:pt x="46" y="20"/>
                    </a:lnTo>
                    <a:lnTo>
                      <a:pt x="8" y="20"/>
                    </a:lnTo>
                    <a:lnTo>
                      <a:pt x="0" y="1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C0023"/>
              </a:solidFill>
              <a:ln w="0">
                <a:solidFill>
                  <a:srgbClr val="7C002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" name="Freeform 72"/>
              <p:cNvSpPr>
                <a:spLocks/>
              </p:cNvSpPr>
              <p:nvPr/>
            </p:nvSpPr>
            <p:spPr bwMode="auto">
              <a:xfrm>
                <a:off x="6237216" y="2249170"/>
                <a:ext cx="196562" cy="161202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48" y="12"/>
                  </a:cxn>
                  <a:cxn ang="0">
                    <a:pos x="151" y="28"/>
                  </a:cxn>
                  <a:cxn ang="0">
                    <a:pos x="159" y="40"/>
                  </a:cxn>
                  <a:cxn ang="0">
                    <a:pos x="169" y="48"/>
                  </a:cxn>
                  <a:cxn ang="0">
                    <a:pos x="186" y="51"/>
                  </a:cxn>
                  <a:cxn ang="0">
                    <a:pos x="189" y="51"/>
                  </a:cxn>
                  <a:cxn ang="0">
                    <a:pos x="186" y="78"/>
                  </a:cxn>
                  <a:cxn ang="0">
                    <a:pos x="175" y="102"/>
                  </a:cxn>
                  <a:cxn ang="0">
                    <a:pos x="159" y="123"/>
                  </a:cxn>
                  <a:cxn ang="0">
                    <a:pos x="150" y="132"/>
                  </a:cxn>
                  <a:cxn ang="0">
                    <a:pos x="148" y="132"/>
                  </a:cxn>
                  <a:cxn ang="0">
                    <a:pos x="130" y="144"/>
                  </a:cxn>
                  <a:cxn ang="0">
                    <a:pos x="111" y="152"/>
                  </a:cxn>
                  <a:cxn ang="0">
                    <a:pos x="89" y="155"/>
                  </a:cxn>
                  <a:cxn ang="0">
                    <a:pos x="86" y="155"/>
                  </a:cxn>
                  <a:cxn ang="0">
                    <a:pos x="80" y="110"/>
                  </a:cxn>
                  <a:cxn ang="0">
                    <a:pos x="76" y="96"/>
                  </a:cxn>
                  <a:cxn ang="0">
                    <a:pos x="67" y="84"/>
                  </a:cxn>
                  <a:cxn ang="0">
                    <a:pos x="52" y="78"/>
                  </a:cxn>
                  <a:cxn ang="0">
                    <a:pos x="40" y="78"/>
                  </a:cxn>
                  <a:cxn ang="0">
                    <a:pos x="26" y="82"/>
                  </a:cxn>
                  <a:cxn ang="0">
                    <a:pos x="16" y="92"/>
                  </a:cxn>
                  <a:cxn ang="0">
                    <a:pos x="11" y="98"/>
                  </a:cxn>
                  <a:cxn ang="0">
                    <a:pos x="8" y="110"/>
                  </a:cxn>
                  <a:cxn ang="0">
                    <a:pos x="0" y="52"/>
                  </a:cxn>
                  <a:cxn ang="0">
                    <a:pos x="28" y="48"/>
                  </a:cxn>
                  <a:cxn ang="0">
                    <a:pos x="55" y="42"/>
                  </a:cxn>
                  <a:cxn ang="0">
                    <a:pos x="89" y="33"/>
                  </a:cxn>
                  <a:cxn ang="0">
                    <a:pos x="114" y="22"/>
                  </a:cxn>
                  <a:cxn ang="0">
                    <a:pos x="133" y="12"/>
                  </a:cxn>
                  <a:cxn ang="0">
                    <a:pos x="148" y="0"/>
                  </a:cxn>
                </a:cxnLst>
                <a:rect l="0" t="0" r="r" b="b"/>
                <a:pathLst>
                  <a:path w="189" h="155">
                    <a:moveTo>
                      <a:pt x="148" y="0"/>
                    </a:moveTo>
                    <a:lnTo>
                      <a:pt x="148" y="12"/>
                    </a:lnTo>
                    <a:lnTo>
                      <a:pt x="151" y="28"/>
                    </a:lnTo>
                    <a:lnTo>
                      <a:pt x="159" y="40"/>
                    </a:lnTo>
                    <a:lnTo>
                      <a:pt x="169" y="48"/>
                    </a:lnTo>
                    <a:lnTo>
                      <a:pt x="186" y="51"/>
                    </a:lnTo>
                    <a:lnTo>
                      <a:pt x="189" y="51"/>
                    </a:lnTo>
                    <a:lnTo>
                      <a:pt x="186" y="78"/>
                    </a:lnTo>
                    <a:lnTo>
                      <a:pt x="175" y="102"/>
                    </a:lnTo>
                    <a:lnTo>
                      <a:pt x="159" y="123"/>
                    </a:lnTo>
                    <a:lnTo>
                      <a:pt x="150" y="132"/>
                    </a:lnTo>
                    <a:lnTo>
                      <a:pt x="148" y="132"/>
                    </a:lnTo>
                    <a:lnTo>
                      <a:pt x="130" y="144"/>
                    </a:lnTo>
                    <a:lnTo>
                      <a:pt x="111" y="152"/>
                    </a:lnTo>
                    <a:lnTo>
                      <a:pt x="89" y="155"/>
                    </a:lnTo>
                    <a:lnTo>
                      <a:pt x="86" y="155"/>
                    </a:lnTo>
                    <a:lnTo>
                      <a:pt x="80" y="110"/>
                    </a:lnTo>
                    <a:lnTo>
                      <a:pt x="76" y="96"/>
                    </a:lnTo>
                    <a:lnTo>
                      <a:pt x="67" y="84"/>
                    </a:lnTo>
                    <a:lnTo>
                      <a:pt x="52" y="78"/>
                    </a:lnTo>
                    <a:lnTo>
                      <a:pt x="40" y="78"/>
                    </a:lnTo>
                    <a:lnTo>
                      <a:pt x="26" y="82"/>
                    </a:lnTo>
                    <a:lnTo>
                      <a:pt x="16" y="92"/>
                    </a:lnTo>
                    <a:lnTo>
                      <a:pt x="11" y="98"/>
                    </a:lnTo>
                    <a:lnTo>
                      <a:pt x="8" y="110"/>
                    </a:lnTo>
                    <a:lnTo>
                      <a:pt x="0" y="52"/>
                    </a:lnTo>
                    <a:lnTo>
                      <a:pt x="28" y="48"/>
                    </a:lnTo>
                    <a:lnTo>
                      <a:pt x="55" y="42"/>
                    </a:lnTo>
                    <a:lnTo>
                      <a:pt x="89" y="33"/>
                    </a:lnTo>
                    <a:lnTo>
                      <a:pt x="114" y="22"/>
                    </a:lnTo>
                    <a:lnTo>
                      <a:pt x="133" y="12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D44100"/>
              </a:solidFill>
              <a:ln w="0">
                <a:solidFill>
                  <a:srgbClr val="D441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" name="Freeform 74"/>
              <p:cNvSpPr>
                <a:spLocks/>
              </p:cNvSpPr>
              <p:nvPr/>
            </p:nvSpPr>
            <p:spPr bwMode="auto">
              <a:xfrm>
                <a:off x="5995933" y="1728124"/>
                <a:ext cx="395204" cy="260003"/>
              </a:xfrm>
              <a:custGeom>
                <a:avLst/>
                <a:gdLst/>
                <a:ahLst/>
                <a:cxnLst>
                  <a:cxn ang="0">
                    <a:pos x="104" y="0"/>
                  </a:cxn>
                  <a:cxn ang="0">
                    <a:pos x="134" y="0"/>
                  </a:cxn>
                  <a:cxn ang="0">
                    <a:pos x="150" y="2"/>
                  </a:cxn>
                  <a:cxn ang="0">
                    <a:pos x="187" y="8"/>
                  </a:cxn>
                  <a:cxn ang="0">
                    <a:pos x="223" y="20"/>
                  </a:cxn>
                  <a:cxn ang="0">
                    <a:pos x="242" y="29"/>
                  </a:cxn>
                  <a:cxn ang="0">
                    <a:pos x="258" y="39"/>
                  </a:cxn>
                  <a:cxn ang="0">
                    <a:pos x="260" y="39"/>
                  </a:cxn>
                  <a:cxn ang="0">
                    <a:pos x="263" y="41"/>
                  </a:cxn>
                  <a:cxn ang="0">
                    <a:pos x="266" y="44"/>
                  </a:cxn>
                  <a:cxn ang="0">
                    <a:pos x="269" y="45"/>
                  </a:cxn>
                  <a:cxn ang="0">
                    <a:pos x="272" y="48"/>
                  </a:cxn>
                  <a:cxn ang="0">
                    <a:pos x="303" y="76"/>
                  </a:cxn>
                  <a:cxn ang="0">
                    <a:pos x="314" y="86"/>
                  </a:cxn>
                  <a:cxn ang="0">
                    <a:pos x="315" y="89"/>
                  </a:cxn>
                  <a:cxn ang="0">
                    <a:pos x="320" y="94"/>
                  </a:cxn>
                  <a:cxn ang="0">
                    <a:pos x="340" y="118"/>
                  </a:cxn>
                  <a:cxn ang="0">
                    <a:pos x="355" y="145"/>
                  </a:cxn>
                  <a:cxn ang="0">
                    <a:pos x="367" y="175"/>
                  </a:cxn>
                  <a:cxn ang="0">
                    <a:pos x="376" y="207"/>
                  </a:cxn>
                  <a:cxn ang="0">
                    <a:pos x="379" y="228"/>
                  </a:cxn>
                  <a:cxn ang="0">
                    <a:pos x="380" y="250"/>
                  </a:cxn>
                  <a:cxn ang="0">
                    <a:pos x="157" y="250"/>
                  </a:cxn>
                  <a:cxn ang="0">
                    <a:pos x="153" y="249"/>
                  </a:cxn>
                  <a:cxn ang="0">
                    <a:pos x="147" y="249"/>
                  </a:cxn>
                  <a:cxn ang="0">
                    <a:pos x="118" y="244"/>
                  </a:cxn>
                  <a:cxn ang="0">
                    <a:pos x="92" y="238"/>
                  </a:cxn>
                  <a:cxn ang="0">
                    <a:pos x="71" y="228"/>
                  </a:cxn>
                  <a:cxn ang="0">
                    <a:pos x="52" y="214"/>
                  </a:cxn>
                  <a:cxn ang="0">
                    <a:pos x="39" y="202"/>
                  </a:cxn>
                  <a:cxn ang="0">
                    <a:pos x="27" y="187"/>
                  </a:cxn>
                  <a:cxn ang="0">
                    <a:pos x="15" y="161"/>
                  </a:cxn>
                  <a:cxn ang="0">
                    <a:pos x="6" y="131"/>
                  </a:cxn>
                  <a:cxn ang="0">
                    <a:pos x="3" y="97"/>
                  </a:cxn>
                  <a:cxn ang="0">
                    <a:pos x="3" y="106"/>
                  </a:cxn>
                  <a:cxn ang="0">
                    <a:pos x="0" y="136"/>
                  </a:cxn>
                  <a:cxn ang="0">
                    <a:pos x="0" y="27"/>
                  </a:cxn>
                  <a:cxn ang="0">
                    <a:pos x="42" y="11"/>
                  </a:cxn>
                  <a:cxn ang="0">
                    <a:pos x="89" y="2"/>
                  </a:cxn>
                  <a:cxn ang="0">
                    <a:pos x="104" y="0"/>
                  </a:cxn>
                </a:cxnLst>
                <a:rect l="0" t="0" r="r" b="b"/>
                <a:pathLst>
                  <a:path w="380" h="250">
                    <a:moveTo>
                      <a:pt x="104" y="0"/>
                    </a:moveTo>
                    <a:lnTo>
                      <a:pt x="134" y="0"/>
                    </a:lnTo>
                    <a:lnTo>
                      <a:pt x="150" y="2"/>
                    </a:lnTo>
                    <a:lnTo>
                      <a:pt x="187" y="8"/>
                    </a:lnTo>
                    <a:lnTo>
                      <a:pt x="223" y="20"/>
                    </a:lnTo>
                    <a:lnTo>
                      <a:pt x="242" y="29"/>
                    </a:lnTo>
                    <a:lnTo>
                      <a:pt x="258" y="39"/>
                    </a:lnTo>
                    <a:lnTo>
                      <a:pt x="260" y="39"/>
                    </a:lnTo>
                    <a:lnTo>
                      <a:pt x="263" y="41"/>
                    </a:lnTo>
                    <a:lnTo>
                      <a:pt x="266" y="44"/>
                    </a:lnTo>
                    <a:lnTo>
                      <a:pt x="269" y="45"/>
                    </a:lnTo>
                    <a:lnTo>
                      <a:pt x="272" y="48"/>
                    </a:lnTo>
                    <a:lnTo>
                      <a:pt x="303" y="76"/>
                    </a:lnTo>
                    <a:lnTo>
                      <a:pt x="314" y="86"/>
                    </a:lnTo>
                    <a:lnTo>
                      <a:pt x="315" y="89"/>
                    </a:lnTo>
                    <a:lnTo>
                      <a:pt x="320" y="94"/>
                    </a:lnTo>
                    <a:lnTo>
                      <a:pt x="340" y="118"/>
                    </a:lnTo>
                    <a:lnTo>
                      <a:pt x="355" y="145"/>
                    </a:lnTo>
                    <a:lnTo>
                      <a:pt x="367" y="175"/>
                    </a:lnTo>
                    <a:lnTo>
                      <a:pt x="376" y="207"/>
                    </a:lnTo>
                    <a:lnTo>
                      <a:pt x="379" y="228"/>
                    </a:lnTo>
                    <a:lnTo>
                      <a:pt x="380" y="250"/>
                    </a:lnTo>
                    <a:lnTo>
                      <a:pt x="157" y="250"/>
                    </a:lnTo>
                    <a:lnTo>
                      <a:pt x="153" y="249"/>
                    </a:lnTo>
                    <a:lnTo>
                      <a:pt x="147" y="249"/>
                    </a:lnTo>
                    <a:lnTo>
                      <a:pt x="118" y="244"/>
                    </a:lnTo>
                    <a:lnTo>
                      <a:pt x="92" y="238"/>
                    </a:lnTo>
                    <a:lnTo>
                      <a:pt x="71" y="228"/>
                    </a:lnTo>
                    <a:lnTo>
                      <a:pt x="52" y="214"/>
                    </a:lnTo>
                    <a:lnTo>
                      <a:pt x="39" y="202"/>
                    </a:lnTo>
                    <a:lnTo>
                      <a:pt x="27" y="187"/>
                    </a:lnTo>
                    <a:lnTo>
                      <a:pt x="15" y="161"/>
                    </a:lnTo>
                    <a:lnTo>
                      <a:pt x="6" y="131"/>
                    </a:lnTo>
                    <a:lnTo>
                      <a:pt x="3" y="97"/>
                    </a:lnTo>
                    <a:lnTo>
                      <a:pt x="3" y="106"/>
                    </a:lnTo>
                    <a:lnTo>
                      <a:pt x="0" y="136"/>
                    </a:lnTo>
                    <a:lnTo>
                      <a:pt x="0" y="27"/>
                    </a:lnTo>
                    <a:lnTo>
                      <a:pt x="42" y="11"/>
                    </a:lnTo>
                    <a:lnTo>
                      <a:pt x="89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44100"/>
              </a:solidFill>
              <a:ln w="0">
                <a:solidFill>
                  <a:srgbClr val="D441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" name="Freeform 77"/>
              <p:cNvSpPr>
                <a:spLocks/>
              </p:cNvSpPr>
              <p:nvPr/>
            </p:nvSpPr>
            <p:spPr bwMode="auto">
              <a:xfrm>
                <a:off x="5995933" y="1829005"/>
                <a:ext cx="395204" cy="47736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6" y="34"/>
                  </a:cxn>
                  <a:cxn ang="0">
                    <a:pos x="15" y="64"/>
                  </a:cxn>
                  <a:cxn ang="0">
                    <a:pos x="27" y="90"/>
                  </a:cxn>
                  <a:cxn ang="0">
                    <a:pos x="39" y="105"/>
                  </a:cxn>
                  <a:cxn ang="0">
                    <a:pos x="52" y="117"/>
                  </a:cxn>
                  <a:cxn ang="0">
                    <a:pos x="71" y="131"/>
                  </a:cxn>
                  <a:cxn ang="0">
                    <a:pos x="92" y="141"/>
                  </a:cxn>
                  <a:cxn ang="0">
                    <a:pos x="118" y="147"/>
                  </a:cxn>
                  <a:cxn ang="0">
                    <a:pos x="147" y="152"/>
                  </a:cxn>
                  <a:cxn ang="0">
                    <a:pos x="153" y="152"/>
                  </a:cxn>
                  <a:cxn ang="0">
                    <a:pos x="157" y="153"/>
                  </a:cxn>
                  <a:cxn ang="0">
                    <a:pos x="380" y="153"/>
                  </a:cxn>
                  <a:cxn ang="0">
                    <a:pos x="380" y="404"/>
                  </a:cxn>
                  <a:cxn ang="0">
                    <a:pos x="365" y="416"/>
                  </a:cxn>
                  <a:cxn ang="0">
                    <a:pos x="346" y="426"/>
                  </a:cxn>
                  <a:cxn ang="0">
                    <a:pos x="321" y="437"/>
                  </a:cxn>
                  <a:cxn ang="0">
                    <a:pos x="287" y="446"/>
                  </a:cxn>
                  <a:cxn ang="0">
                    <a:pos x="260" y="452"/>
                  </a:cxn>
                  <a:cxn ang="0">
                    <a:pos x="232" y="456"/>
                  </a:cxn>
                  <a:cxn ang="0">
                    <a:pos x="231" y="456"/>
                  </a:cxn>
                  <a:cxn ang="0">
                    <a:pos x="225" y="458"/>
                  </a:cxn>
                  <a:cxn ang="0">
                    <a:pos x="219" y="458"/>
                  </a:cxn>
                  <a:cxn ang="0">
                    <a:pos x="211" y="459"/>
                  </a:cxn>
                  <a:cxn ang="0">
                    <a:pos x="211" y="407"/>
                  </a:cxn>
                  <a:cxn ang="0">
                    <a:pos x="214" y="405"/>
                  </a:cxn>
                  <a:cxn ang="0">
                    <a:pos x="216" y="402"/>
                  </a:cxn>
                  <a:cxn ang="0">
                    <a:pos x="219" y="399"/>
                  </a:cxn>
                  <a:cxn ang="0">
                    <a:pos x="229" y="376"/>
                  </a:cxn>
                  <a:cxn ang="0">
                    <a:pos x="232" y="351"/>
                  </a:cxn>
                  <a:cxn ang="0">
                    <a:pos x="211" y="351"/>
                  </a:cxn>
                  <a:cxn ang="0">
                    <a:pos x="211" y="266"/>
                  </a:cxn>
                  <a:cxn ang="0">
                    <a:pos x="204" y="236"/>
                  </a:cxn>
                  <a:cxn ang="0">
                    <a:pos x="190" y="211"/>
                  </a:cxn>
                  <a:cxn ang="0">
                    <a:pos x="168" y="190"/>
                  </a:cxn>
                  <a:cxn ang="0">
                    <a:pos x="140" y="173"/>
                  </a:cxn>
                  <a:cxn ang="0">
                    <a:pos x="104" y="161"/>
                  </a:cxn>
                  <a:cxn ang="0">
                    <a:pos x="104" y="159"/>
                  </a:cxn>
                  <a:cxn ang="0">
                    <a:pos x="80" y="153"/>
                  </a:cxn>
                  <a:cxn ang="0">
                    <a:pos x="59" y="144"/>
                  </a:cxn>
                  <a:cxn ang="0">
                    <a:pos x="41" y="132"/>
                  </a:cxn>
                  <a:cxn ang="0">
                    <a:pos x="30" y="122"/>
                  </a:cxn>
                  <a:cxn ang="0">
                    <a:pos x="20" y="108"/>
                  </a:cxn>
                  <a:cxn ang="0">
                    <a:pos x="11" y="89"/>
                  </a:cxn>
                  <a:cxn ang="0">
                    <a:pos x="3" y="64"/>
                  </a:cxn>
                  <a:cxn ang="0">
                    <a:pos x="0" y="39"/>
                  </a:cxn>
                  <a:cxn ang="0">
                    <a:pos x="3" y="9"/>
                  </a:cxn>
                  <a:cxn ang="0">
                    <a:pos x="3" y="0"/>
                  </a:cxn>
                </a:cxnLst>
                <a:rect l="0" t="0" r="r" b="b"/>
                <a:pathLst>
                  <a:path w="380" h="459">
                    <a:moveTo>
                      <a:pt x="3" y="0"/>
                    </a:moveTo>
                    <a:lnTo>
                      <a:pt x="6" y="34"/>
                    </a:lnTo>
                    <a:lnTo>
                      <a:pt x="15" y="64"/>
                    </a:lnTo>
                    <a:lnTo>
                      <a:pt x="27" y="90"/>
                    </a:lnTo>
                    <a:lnTo>
                      <a:pt x="39" y="105"/>
                    </a:lnTo>
                    <a:lnTo>
                      <a:pt x="52" y="117"/>
                    </a:lnTo>
                    <a:lnTo>
                      <a:pt x="71" y="131"/>
                    </a:lnTo>
                    <a:lnTo>
                      <a:pt x="92" y="141"/>
                    </a:lnTo>
                    <a:lnTo>
                      <a:pt x="118" y="147"/>
                    </a:lnTo>
                    <a:lnTo>
                      <a:pt x="147" y="152"/>
                    </a:lnTo>
                    <a:lnTo>
                      <a:pt x="153" y="152"/>
                    </a:lnTo>
                    <a:lnTo>
                      <a:pt x="157" y="153"/>
                    </a:lnTo>
                    <a:lnTo>
                      <a:pt x="380" y="153"/>
                    </a:lnTo>
                    <a:lnTo>
                      <a:pt x="380" y="404"/>
                    </a:lnTo>
                    <a:lnTo>
                      <a:pt x="365" y="416"/>
                    </a:lnTo>
                    <a:lnTo>
                      <a:pt x="346" y="426"/>
                    </a:lnTo>
                    <a:lnTo>
                      <a:pt x="321" y="437"/>
                    </a:lnTo>
                    <a:lnTo>
                      <a:pt x="287" y="446"/>
                    </a:lnTo>
                    <a:lnTo>
                      <a:pt x="260" y="452"/>
                    </a:lnTo>
                    <a:lnTo>
                      <a:pt x="232" y="456"/>
                    </a:lnTo>
                    <a:lnTo>
                      <a:pt x="231" y="456"/>
                    </a:lnTo>
                    <a:lnTo>
                      <a:pt x="225" y="458"/>
                    </a:lnTo>
                    <a:lnTo>
                      <a:pt x="219" y="458"/>
                    </a:lnTo>
                    <a:lnTo>
                      <a:pt x="211" y="459"/>
                    </a:lnTo>
                    <a:lnTo>
                      <a:pt x="211" y="407"/>
                    </a:lnTo>
                    <a:lnTo>
                      <a:pt x="214" y="405"/>
                    </a:lnTo>
                    <a:lnTo>
                      <a:pt x="216" y="402"/>
                    </a:lnTo>
                    <a:lnTo>
                      <a:pt x="219" y="399"/>
                    </a:lnTo>
                    <a:lnTo>
                      <a:pt x="229" y="376"/>
                    </a:lnTo>
                    <a:lnTo>
                      <a:pt x="232" y="351"/>
                    </a:lnTo>
                    <a:lnTo>
                      <a:pt x="211" y="351"/>
                    </a:lnTo>
                    <a:lnTo>
                      <a:pt x="211" y="266"/>
                    </a:lnTo>
                    <a:lnTo>
                      <a:pt x="204" y="236"/>
                    </a:lnTo>
                    <a:lnTo>
                      <a:pt x="190" y="211"/>
                    </a:lnTo>
                    <a:lnTo>
                      <a:pt x="168" y="190"/>
                    </a:lnTo>
                    <a:lnTo>
                      <a:pt x="140" y="173"/>
                    </a:lnTo>
                    <a:lnTo>
                      <a:pt x="104" y="161"/>
                    </a:lnTo>
                    <a:lnTo>
                      <a:pt x="104" y="159"/>
                    </a:lnTo>
                    <a:lnTo>
                      <a:pt x="80" y="153"/>
                    </a:lnTo>
                    <a:lnTo>
                      <a:pt x="59" y="144"/>
                    </a:lnTo>
                    <a:lnTo>
                      <a:pt x="41" y="132"/>
                    </a:lnTo>
                    <a:lnTo>
                      <a:pt x="30" y="122"/>
                    </a:lnTo>
                    <a:lnTo>
                      <a:pt x="20" y="108"/>
                    </a:lnTo>
                    <a:lnTo>
                      <a:pt x="11" y="89"/>
                    </a:lnTo>
                    <a:lnTo>
                      <a:pt x="3" y="64"/>
                    </a:lnTo>
                    <a:lnTo>
                      <a:pt x="0" y="39"/>
                    </a:lnTo>
                    <a:lnTo>
                      <a:pt x="3" y="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3BA9D"/>
              </a:solidFill>
              <a:ln w="0">
                <a:solidFill>
                  <a:srgbClr val="C3BA9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" name="Freeform 78"/>
              <p:cNvSpPr>
                <a:spLocks/>
              </p:cNvSpPr>
              <p:nvPr/>
            </p:nvSpPr>
            <p:spPr bwMode="auto">
              <a:xfrm>
                <a:off x="6215376" y="2194049"/>
                <a:ext cx="21840" cy="582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" y="0"/>
                  </a:cxn>
                  <a:cxn ang="0">
                    <a:pos x="18" y="25"/>
                  </a:cxn>
                  <a:cxn ang="0">
                    <a:pos x="8" y="48"/>
                  </a:cxn>
                  <a:cxn ang="0">
                    <a:pos x="5" y="51"/>
                  </a:cxn>
                  <a:cxn ang="0">
                    <a:pos x="3" y="54"/>
                  </a:cxn>
                  <a:cxn ang="0">
                    <a:pos x="0" y="56"/>
                  </a:cxn>
                  <a:cxn ang="0">
                    <a:pos x="0" y="0"/>
                  </a:cxn>
                </a:cxnLst>
                <a:rect l="0" t="0" r="r" b="b"/>
                <a:pathLst>
                  <a:path w="21" h="56">
                    <a:moveTo>
                      <a:pt x="0" y="0"/>
                    </a:moveTo>
                    <a:lnTo>
                      <a:pt x="21" y="0"/>
                    </a:lnTo>
                    <a:lnTo>
                      <a:pt x="18" y="25"/>
                    </a:lnTo>
                    <a:lnTo>
                      <a:pt x="8" y="48"/>
                    </a:lnTo>
                    <a:lnTo>
                      <a:pt x="5" y="51"/>
                    </a:lnTo>
                    <a:lnTo>
                      <a:pt x="3" y="54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DD7CA"/>
              </a:solidFill>
              <a:ln w="0">
                <a:solidFill>
                  <a:srgbClr val="CDD7C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" name="Freeform 79"/>
              <p:cNvSpPr>
                <a:spLocks/>
              </p:cNvSpPr>
              <p:nvPr/>
            </p:nvSpPr>
            <p:spPr bwMode="auto">
              <a:xfrm>
                <a:off x="5822251" y="1666763"/>
                <a:ext cx="642727" cy="321364"/>
              </a:xfrm>
              <a:custGeom>
                <a:avLst/>
                <a:gdLst/>
                <a:ahLst/>
                <a:cxnLst>
                  <a:cxn ang="0">
                    <a:pos x="309" y="0"/>
                  </a:cxn>
                  <a:cxn ang="0">
                    <a:pos x="345" y="2"/>
                  </a:cxn>
                  <a:cxn ang="0">
                    <a:pos x="381" y="8"/>
                  </a:cxn>
                  <a:cxn ang="0">
                    <a:pos x="418" y="18"/>
                  </a:cxn>
                  <a:cxn ang="0">
                    <a:pos x="451" y="34"/>
                  </a:cxn>
                  <a:cxn ang="0">
                    <a:pos x="482" y="53"/>
                  </a:cxn>
                  <a:cxn ang="0">
                    <a:pos x="507" y="71"/>
                  </a:cxn>
                  <a:cxn ang="0">
                    <a:pos x="528" y="91"/>
                  </a:cxn>
                  <a:cxn ang="0">
                    <a:pos x="558" y="125"/>
                  </a:cxn>
                  <a:cxn ang="0">
                    <a:pos x="580" y="163"/>
                  </a:cxn>
                  <a:cxn ang="0">
                    <a:pos x="598" y="202"/>
                  </a:cxn>
                  <a:cxn ang="0">
                    <a:pos x="611" y="245"/>
                  </a:cxn>
                  <a:cxn ang="0">
                    <a:pos x="615" y="270"/>
                  </a:cxn>
                  <a:cxn ang="0">
                    <a:pos x="617" y="299"/>
                  </a:cxn>
                  <a:cxn ang="0">
                    <a:pos x="617" y="303"/>
                  </a:cxn>
                  <a:cxn ang="0">
                    <a:pos x="618" y="306"/>
                  </a:cxn>
                  <a:cxn ang="0">
                    <a:pos x="618" y="309"/>
                  </a:cxn>
                  <a:cxn ang="0">
                    <a:pos x="327" y="309"/>
                  </a:cxn>
                  <a:cxn ang="0">
                    <a:pos x="292" y="306"/>
                  </a:cxn>
                  <a:cxn ang="0">
                    <a:pos x="264" y="299"/>
                  </a:cxn>
                  <a:cxn ang="0">
                    <a:pos x="238" y="288"/>
                  </a:cxn>
                  <a:cxn ang="0">
                    <a:pos x="216" y="273"/>
                  </a:cxn>
                  <a:cxn ang="0">
                    <a:pos x="202" y="261"/>
                  </a:cxn>
                  <a:cxn ang="0">
                    <a:pos x="191" y="246"/>
                  </a:cxn>
                  <a:cxn ang="0">
                    <a:pos x="179" y="220"/>
                  </a:cxn>
                  <a:cxn ang="0">
                    <a:pos x="170" y="190"/>
                  </a:cxn>
                  <a:cxn ang="0">
                    <a:pos x="167" y="156"/>
                  </a:cxn>
                  <a:cxn ang="0">
                    <a:pos x="167" y="165"/>
                  </a:cxn>
                  <a:cxn ang="0">
                    <a:pos x="166" y="183"/>
                  </a:cxn>
                  <a:cxn ang="0">
                    <a:pos x="164" y="199"/>
                  </a:cxn>
                  <a:cxn ang="0">
                    <a:pos x="155" y="229"/>
                  </a:cxn>
                  <a:cxn ang="0">
                    <a:pos x="140" y="255"/>
                  </a:cxn>
                  <a:cxn ang="0">
                    <a:pos x="119" y="276"/>
                  </a:cxn>
                  <a:cxn ang="0">
                    <a:pos x="93" y="291"/>
                  </a:cxn>
                  <a:cxn ang="0">
                    <a:pos x="63" y="303"/>
                  </a:cxn>
                  <a:cxn ang="0">
                    <a:pos x="36" y="306"/>
                  </a:cxn>
                  <a:cxn ang="0">
                    <a:pos x="7" y="309"/>
                  </a:cxn>
                  <a:cxn ang="0">
                    <a:pos x="0" y="309"/>
                  </a:cxn>
                  <a:cxn ang="0">
                    <a:pos x="0" y="299"/>
                  </a:cxn>
                  <a:cxn ang="0">
                    <a:pos x="3" y="270"/>
                  </a:cxn>
                  <a:cxn ang="0">
                    <a:pos x="6" y="245"/>
                  </a:cxn>
                  <a:cxn ang="0">
                    <a:pos x="18" y="202"/>
                  </a:cxn>
                  <a:cxn ang="0">
                    <a:pos x="36" y="163"/>
                  </a:cxn>
                  <a:cxn ang="0">
                    <a:pos x="60" y="125"/>
                  </a:cxn>
                  <a:cxn ang="0">
                    <a:pos x="90" y="91"/>
                  </a:cxn>
                  <a:cxn ang="0">
                    <a:pos x="125" y="61"/>
                  </a:cxn>
                  <a:cxn ang="0">
                    <a:pos x="163" y="37"/>
                  </a:cxn>
                  <a:cxn ang="0">
                    <a:pos x="164" y="35"/>
                  </a:cxn>
                  <a:cxn ang="0">
                    <a:pos x="167" y="34"/>
                  </a:cxn>
                  <a:cxn ang="0">
                    <a:pos x="200" y="18"/>
                  </a:cxn>
                  <a:cxn ang="0">
                    <a:pos x="235" y="8"/>
                  </a:cxn>
                  <a:cxn ang="0">
                    <a:pos x="273" y="2"/>
                  </a:cxn>
                  <a:cxn ang="0">
                    <a:pos x="309" y="0"/>
                  </a:cxn>
                </a:cxnLst>
                <a:rect l="0" t="0" r="r" b="b"/>
                <a:pathLst>
                  <a:path w="618" h="309">
                    <a:moveTo>
                      <a:pt x="309" y="0"/>
                    </a:moveTo>
                    <a:lnTo>
                      <a:pt x="345" y="2"/>
                    </a:lnTo>
                    <a:lnTo>
                      <a:pt x="381" y="8"/>
                    </a:lnTo>
                    <a:lnTo>
                      <a:pt x="418" y="18"/>
                    </a:lnTo>
                    <a:lnTo>
                      <a:pt x="451" y="34"/>
                    </a:lnTo>
                    <a:lnTo>
                      <a:pt x="482" y="53"/>
                    </a:lnTo>
                    <a:lnTo>
                      <a:pt x="507" y="71"/>
                    </a:lnTo>
                    <a:lnTo>
                      <a:pt x="528" y="91"/>
                    </a:lnTo>
                    <a:lnTo>
                      <a:pt x="558" y="125"/>
                    </a:lnTo>
                    <a:lnTo>
                      <a:pt x="580" y="163"/>
                    </a:lnTo>
                    <a:lnTo>
                      <a:pt x="598" y="202"/>
                    </a:lnTo>
                    <a:lnTo>
                      <a:pt x="611" y="245"/>
                    </a:lnTo>
                    <a:lnTo>
                      <a:pt x="615" y="270"/>
                    </a:lnTo>
                    <a:lnTo>
                      <a:pt x="617" y="299"/>
                    </a:lnTo>
                    <a:lnTo>
                      <a:pt x="617" y="303"/>
                    </a:lnTo>
                    <a:lnTo>
                      <a:pt x="618" y="306"/>
                    </a:lnTo>
                    <a:lnTo>
                      <a:pt x="618" y="309"/>
                    </a:lnTo>
                    <a:lnTo>
                      <a:pt x="327" y="309"/>
                    </a:lnTo>
                    <a:lnTo>
                      <a:pt x="292" y="306"/>
                    </a:lnTo>
                    <a:lnTo>
                      <a:pt x="264" y="299"/>
                    </a:lnTo>
                    <a:lnTo>
                      <a:pt x="238" y="288"/>
                    </a:lnTo>
                    <a:lnTo>
                      <a:pt x="216" y="273"/>
                    </a:lnTo>
                    <a:lnTo>
                      <a:pt x="202" y="261"/>
                    </a:lnTo>
                    <a:lnTo>
                      <a:pt x="191" y="246"/>
                    </a:lnTo>
                    <a:lnTo>
                      <a:pt x="179" y="220"/>
                    </a:lnTo>
                    <a:lnTo>
                      <a:pt x="170" y="190"/>
                    </a:lnTo>
                    <a:lnTo>
                      <a:pt x="167" y="156"/>
                    </a:lnTo>
                    <a:lnTo>
                      <a:pt x="167" y="165"/>
                    </a:lnTo>
                    <a:lnTo>
                      <a:pt x="166" y="183"/>
                    </a:lnTo>
                    <a:lnTo>
                      <a:pt x="164" y="199"/>
                    </a:lnTo>
                    <a:lnTo>
                      <a:pt x="155" y="229"/>
                    </a:lnTo>
                    <a:lnTo>
                      <a:pt x="140" y="255"/>
                    </a:lnTo>
                    <a:lnTo>
                      <a:pt x="119" y="276"/>
                    </a:lnTo>
                    <a:lnTo>
                      <a:pt x="93" y="291"/>
                    </a:lnTo>
                    <a:lnTo>
                      <a:pt x="63" y="303"/>
                    </a:lnTo>
                    <a:lnTo>
                      <a:pt x="36" y="306"/>
                    </a:lnTo>
                    <a:lnTo>
                      <a:pt x="7" y="309"/>
                    </a:lnTo>
                    <a:lnTo>
                      <a:pt x="0" y="309"/>
                    </a:lnTo>
                    <a:lnTo>
                      <a:pt x="0" y="299"/>
                    </a:lnTo>
                    <a:lnTo>
                      <a:pt x="3" y="270"/>
                    </a:lnTo>
                    <a:lnTo>
                      <a:pt x="6" y="245"/>
                    </a:lnTo>
                    <a:lnTo>
                      <a:pt x="18" y="202"/>
                    </a:lnTo>
                    <a:lnTo>
                      <a:pt x="36" y="163"/>
                    </a:lnTo>
                    <a:lnTo>
                      <a:pt x="60" y="125"/>
                    </a:lnTo>
                    <a:lnTo>
                      <a:pt x="90" y="91"/>
                    </a:lnTo>
                    <a:lnTo>
                      <a:pt x="125" y="61"/>
                    </a:lnTo>
                    <a:lnTo>
                      <a:pt x="163" y="37"/>
                    </a:lnTo>
                    <a:lnTo>
                      <a:pt x="164" y="35"/>
                    </a:lnTo>
                    <a:lnTo>
                      <a:pt x="167" y="34"/>
                    </a:lnTo>
                    <a:lnTo>
                      <a:pt x="200" y="18"/>
                    </a:lnTo>
                    <a:lnTo>
                      <a:pt x="235" y="8"/>
                    </a:lnTo>
                    <a:lnTo>
                      <a:pt x="273" y="2"/>
                    </a:lnTo>
                    <a:lnTo>
                      <a:pt x="309" y="0"/>
                    </a:lnTo>
                    <a:close/>
                  </a:path>
                </a:pathLst>
              </a:custGeom>
              <a:solidFill>
                <a:srgbClr val="FF831D"/>
              </a:solidFill>
              <a:ln w="0">
                <a:solidFill>
                  <a:srgbClr val="FF83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" name="Freeform 80"/>
              <p:cNvSpPr>
                <a:spLocks noEditPoints="1"/>
              </p:cNvSpPr>
              <p:nvPr/>
            </p:nvSpPr>
            <p:spPr bwMode="auto">
              <a:xfrm>
                <a:off x="6002173" y="2055728"/>
                <a:ext cx="267283" cy="42640"/>
              </a:xfrm>
              <a:custGeom>
                <a:avLst/>
                <a:gdLst/>
                <a:ahLst/>
                <a:cxnLst>
                  <a:cxn ang="0">
                    <a:pos x="239" y="0"/>
                  </a:cxn>
                  <a:cxn ang="0">
                    <a:pos x="240" y="2"/>
                  </a:cxn>
                  <a:cxn ang="0">
                    <a:pos x="242" y="11"/>
                  </a:cxn>
                  <a:cxn ang="0">
                    <a:pos x="246" y="14"/>
                  </a:cxn>
                  <a:cxn ang="0">
                    <a:pos x="251" y="8"/>
                  </a:cxn>
                  <a:cxn ang="0">
                    <a:pos x="257" y="11"/>
                  </a:cxn>
                  <a:cxn ang="0">
                    <a:pos x="251" y="18"/>
                  </a:cxn>
                  <a:cxn ang="0">
                    <a:pos x="252" y="29"/>
                  </a:cxn>
                  <a:cxn ang="0">
                    <a:pos x="245" y="39"/>
                  </a:cxn>
                  <a:cxn ang="0">
                    <a:pos x="232" y="41"/>
                  </a:cxn>
                  <a:cxn ang="0">
                    <a:pos x="222" y="33"/>
                  </a:cxn>
                  <a:cxn ang="0">
                    <a:pos x="220" y="23"/>
                  </a:cxn>
                  <a:cxn ang="0">
                    <a:pos x="222" y="18"/>
                  </a:cxn>
                  <a:cxn ang="0">
                    <a:pos x="216" y="9"/>
                  </a:cxn>
                  <a:cxn ang="0">
                    <a:pos x="217" y="8"/>
                  </a:cxn>
                  <a:cxn ang="0">
                    <a:pos x="226" y="12"/>
                  </a:cxn>
                  <a:cxn ang="0">
                    <a:pos x="231" y="11"/>
                  </a:cxn>
                  <a:cxn ang="0">
                    <a:pos x="232" y="2"/>
                  </a:cxn>
                  <a:cxn ang="0">
                    <a:pos x="234" y="0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4" y="11"/>
                  </a:cxn>
                  <a:cxn ang="0">
                    <a:pos x="29" y="14"/>
                  </a:cxn>
                  <a:cxn ang="0">
                    <a:pos x="33" y="8"/>
                  </a:cxn>
                  <a:cxn ang="0">
                    <a:pos x="40" y="11"/>
                  </a:cxn>
                  <a:cxn ang="0">
                    <a:pos x="33" y="18"/>
                  </a:cxn>
                  <a:cxn ang="0">
                    <a:pos x="35" y="29"/>
                  </a:cxn>
                  <a:cxn ang="0">
                    <a:pos x="27" y="39"/>
                  </a:cxn>
                  <a:cxn ang="0">
                    <a:pos x="15" y="41"/>
                  </a:cxn>
                  <a:cxn ang="0">
                    <a:pos x="5" y="33"/>
                  </a:cxn>
                  <a:cxn ang="0">
                    <a:pos x="3" y="23"/>
                  </a:cxn>
                  <a:cxn ang="0">
                    <a:pos x="5" y="18"/>
                  </a:cxn>
                  <a:cxn ang="0">
                    <a:pos x="0" y="9"/>
                  </a:cxn>
                  <a:cxn ang="0">
                    <a:pos x="5" y="8"/>
                  </a:cxn>
                  <a:cxn ang="0">
                    <a:pos x="9" y="12"/>
                  </a:cxn>
                  <a:cxn ang="0">
                    <a:pos x="14" y="11"/>
                  </a:cxn>
                  <a:cxn ang="0">
                    <a:pos x="15" y="2"/>
                  </a:cxn>
                  <a:cxn ang="0">
                    <a:pos x="17" y="0"/>
                  </a:cxn>
                </a:cxnLst>
                <a:rect l="0" t="0" r="r" b="b"/>
                <a:pathLst>
                  <a:path w="257" h="41">
                    <a:moveTo>
                      <a:pt x="234" y="0"/>
                    </a:moveTo>
                    <a:lnTo>
                      <a:pt x="239" y="0"/>
                    </a:lnTo>
                    <a:lnTo>
                      <a:pt x="239" y="2"/>
                    </a:lnTo>
                    <a:lnTo>
                      <a:pt x="240" y="2"/>
                    </a:lnTo>
                    <a:lnTo>
                      <a:pt x="240" y="9"/>
                    </a:lnTo>
                    <a:lnTo>
                      <a:pt x="242" y="11"/>
                    </a:lnTo>
                    <a:lnTo>
                      <a:pt x="243" y="11"/>
                    </a:lnTo>
                    <a:lnTo>
                      <a:pt x="246" y="14"/>
                    </a:lnTo>
                    <a:lnTo>
                      <a:pt x="251" y="9"/>
                    </a:lnTo>
                    <a:lnTo>
                      <a:pt x="251" y="8"/>
                    </a:lnTo>
                    <a:lnTo>
                      <a:pt x="254" y="8"/>
                    </a:lnTo>
                    <a:lnTo>
                      <a:pt x="257" y="11"/>
                    </a:lnTo>
                    <a:lnTo>
                      <a:pt x="257" y="12"/>
                    </a:lnTo>
                    <a:lnTo>
                      <a:pt x="251" y="18"/>
                    </a:lnTo>
                    <a:lnTo>
                      <a:pt x="252" y="20"/>
                    </a:lnTo>
                    <a:lnTo>
                      <a:pt x="252" y="29"/>
                    </a:lnTo>
                    <a:lnTo>
                      <a:pt x="251" y="33"/>
                    </a:lnTo>
                    <a:lnTo>
                      <a:pt x="245" y="39"/>
                    </a:lnTo>
                    <a:lnTo>
                      <a:pt x="240" y="41"/>
                    </a:lnTo>
                    <a:lnTo>
                      <a:pt x="232" y="41"/>
                    </a:lnTo>
                    <a:lnTo>
                      <a:pt x="228" y="39"/>
                    </a:lnTo>
                    <a:lnTo>
                      <a:pt x="222" y="33"/>
                    </a:lnTo>
                    <a:lnTo>
                      <a:pt x="220" y="29"/>
                    </a:lnTo>
                    <a:lnTo>
                      <a:pt x="220" y="23"/>
                    </a:lnTo>
                    <a:lnTo>
                      <a:pt x="222" y="20"/>
                    </a:lnTo>
                    <a:lnTo>
                      <a:pt x="222" y="18"/>
                    </a:lnTo>
                    <a:lnTo>
                      <a:pt x="216" y="12"/>
                    </a:lnTo>
                    <a:lnTo>
                      <a:pt x="216" y="9"/>
                    </a:lnTo>
                    <a:lnTo>
                      <a:pt x="217" y="9"/>
                    </a:lnTo>
                    <a:lnTo>
                      <a:pt x="217" y="8"/>
                    </a:lnTo>
                    <a:lnTo>
                      <a:pt x="222" y="8"/>
                    </a:lnTo>
                    <a:lnTo>
                      <a:pt x="226" y="12"/>
                    </a:lnTo>
                    <a:lnTo>
                      <a:pt x="228" y="11"/>
                    </a:lnTo>
                    <a:lnTo>
                      <a:pt x="231" y="11"/>
                    </a:lnTo>
                    <a:lnTo>
                      <a:pt x="232" y="9"/>
                    </a:lnTo>
                    <a:lnTo>
                      <a:pt x="232" y="2"/>
                    </a:lnTo>
                    <a:lnTo>
                      <a:pt x="234" y="2"/>
                    </a:lnTo>
                    <a:lnTo>
                      <a:pt x="234" y="0"/>
                    </a:lnTo>
                    <a:close/>
                    <a:moveTo>
                      <a:pt x="17" y="0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3" y="9"/>
                    </a:lnTo>
                    <a:lnTo>
                      <a:pt x="24" y="11"/>
                    </a:lnTo>
                    <a:lnTo>
                      <a:pt x="26" y="11"/>
                    </a:lnTo>
                    <a:lnTo>
                      <a:pt x="29" y="14"/>
                    </a:lnTo>
                    <a:lnTo>
                      <a:pt x="32" y="9"/>
                    </a:lnTo>
                    <a:lnTo>
                      <a:pt x="33" y="8"/>
                    </a:lnTo>
                    <a:lnTo>
                      <a:pt x="36" y="8"/>
                    </a:lnTo>
                    <a:lnTo>
                      <a:pt x="40" y="11"/>
                    </a:lnTo>
                    <a:lnTo>
                      <a:pt x="40" y="12"/>
                    </a:lnTo>
                    <a:lnTo>
                      <a:pt x="33" y="18"/>
                    </a:lnTo>
                    <a:lnTo>
                      <a:pt x="35" y="20"/>
                    </a:lnTo>
                    <a:lnTo>
                      <a:pt x="35" y="29"/>
                    </a:lnTo>
                    <a:lnTo>
                      <a:pt x="33" y="33"/>
                    </a:lnTo>
                    <a:lnTo>
                      <a:pt x="27" y="39"/>
                    </a:lnTo>
                    <a:lnTo>
                      <a:pt x="23" y="41"/>
                    </a:lnTo>
                    <a:lnTo>
                      <a:pt x="15" y="41"/>
                    </a:lnTo>
                    <a:lnTo>
                      <a:pt x="11" y="39"/>
                    </a:lnTo>
                    <a:lnTo>
                      <a:pt x="5" y="33"/>
                    </a:lnTo>
                    <a:lnTo>
                      <a:pt x="3" y="29"/>
                    </a:lnTo>
                    <a:lnTo>
                      <a:pt x="3" y="23"/>
                    </a:lnTo>
                    <a:lnTo>
                      <a:pt x="5" y="20"/>
                    </a:lnTo>
                    <a:lnTo>
                      <a:pt x="5" y="18"/>
                    </a:lnTo>
                    <a:lnTo>
                      <a:pt x="0" y="14"/>
                    </a:lnTo>
                    <a:lnTo>
                      <a:pt x="0" y="9"/>
                    </a:lnTo>
                    <a:lnTo>
                      <a:pt x="2" y="8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9" y="12"/>
                    </a:lnTo>
                    <a:lnTo>
                      <a:pt x="11" y="11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2"/>
                    </a:lnTo>
                    <a:lnTo>
                      <a:pt x="17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" name="Freeform 81"/>
              <p:cNvSpPr>
                <a:spLocks/>
              </p:cNvSpPr>
              <p:nvPr/>
            </p:nvSpPr>
            <p:spPr bwMode="auto">
              <a:xfrm>
                <a:off x="6125935" y="1688603"/>
                <a:ext cx="394164" cy="789369"/>
              </a:xfrm>
              <a:custGeom>
                <a:avLst/>
                <a:gdLst/>
                <a:ahLst/>
                <a:cxnLst>
                  <a:cxn ang="0">
                    <a:pos x="130" y="0"/>
                  </a:cxn>
                  <a:cxn ang="0">
                    <a:pos x="169" y="19"/>
                  </a:cxn>
                  <a:cxn ang="0">
                    <a:pos x="205" y="41"/>
                  </a:cxn>
                  <a:cxn ang="0">
                    <a:pos x="240" y="71"/>
                  </a:cxn>
                  <a:cxn ang="0">
                    <a:pos x="248" y="79"/>
                  </a:cxn>
                  <a:cxn ang="0">
                    <a:pos x="254" y="86"/>
                  </a:cxn>
                  <a:cxn ang="0">
                    <a:pos x="278" y="118"/>
                  </a:cxn>
                  <a:cxn ang="0">
                    <a:pos x="299" y="151"/>
                  </a:cxn>
                  <a:cxn ang="0">
                    <a:pos x="314" y="187"/>
                  </a:cxn>
                  <a:cxn ang="0">
                    <a:pos x="325" y="227"/>
                  </a:cxn>
                  <a:cxn ang="0">
                    <a:pos x="329" y="257"/>
                  </a:cxn>
                  <a:cxn ang="0">
                    <a:pos x="331" y="288"/>
                  </a:cxn>
                  <a:cxn ang="0">
                    <a:pos x="331" y="590"/>
                  </a:cxn>
                  <a:cxn ang="0">
                    <a:pos x="334" y="609"/>
                  </a:cxn>
                  <a:cxn ang="0">
                    <a:pos x="343" y="623"/>
                  </a:cxn>
                  <a:cxn ang="0">
                    <a:pos x="356" y="632"/>
                  </a:cxn>
                  <a:cxn ang="0">
                    <a:pos x="376" y="635"/>
                  </a:cxn>
                  <a:cxn ang="0">
                    <a:pos x="379" y="635"/>
                  </a:cxn>
                  <a:cxn ang="0">
                    <a:pos x="376" y="661"/>
                  </a:cxn>
                  <a:cxn ang="0">
                    <a:pos x="370" y="683"/>
                  </a:cxn>
                  <a:cxn ang="0">
                    <a:pos x="358" y="704"/>
                  </a:cxn>
                  <a:cxn ang="0">
                    <a:pos x="341" y="722"/>
                  </a:cxn>
                  <a:cxn ang="0">
                    <a:pos x="337" y="729"/>
                  </a:cxn>
                  <a:cxn ang="0">
                    <a:pos x="331" y="733"/>
                  </a:cxn>
                  <a:cxn ang="0">
                    <a:pos x="308" y="747"/>
                  </a:cxn>
                  <a:cxn ang="0">
                    <a:pos x="285" y="756"/>
                  </a:cxn>
                  <a:cxn ang="0">
                    <a:pos x="260" y="759"/>
                  </a:cxn>
                  <a:cxn ang="0">
                    <a:pos x="251" y="759"/>
                  </a:cxn>
                  <a:cxn ang="0">
                    <a:pos x="224" y="756"/>
                  </a:cxn>
                  <a:cxn ang="0">
                    <a:pos x="199" y="747"/>
                  </a:cxn>
                  <a:cxn ang="0">
                    <a:pos x="177" y="733"/>
                  </a:cxn>
                  <a:cxn ang="0">
                    <a:pos x="171" y="729"/>
                  </a:cxn>
                  <a:cxn ang="0">
                    <a:pos x="166" y="722"/>
                  </a:cxn>
                  <a:cxn ang="0">
                    <a:pos x="150" y="704"/>
                  </a:cxn>
                  <a:cxn ang="0">
                    <a:pos x="139" y="683"/>
                  </a:cxn>
                  <a:cxn ang="0">
                    <a:pos x="132" y="661"/>
                  </a:cxn>
                  <a:cxn ang="0">
                    <a:pos x="130" y="635"/>
                  </a:cxn>
                  <a:cxn ang="0">
                    <a:pos x="130" y="413"/>
                  </a:cxn>
                  <a:cxn ang="0">
                    <a:pos x="124" y="383"/>
                  </a:cxn>
                  <a:cxn ang="0">
                    <a:pos x="110" y="356"/>
                  </a:cxn>
                  <a:cxn ang="0">
                    <a:pos x="92" y="334"/>
                  </a:cxn>
                  <a:cxn ang="0">
                    <a:pos x="68" y="314"/>
                  </a:cxn>
                  <a:cxn ang="0">
                    <a:pos x="38" y="299"/>
                  </a:cxn>
                  <a:cxn ang="0">
                    <a:pos x="2" y="287"/>
                  </a:cxn>
                  <a:cxn ang="0">
                    <a:pos x="0" y="285"/>
                  </a:cxn>
                  <a:cxn ang="0">
                    <a:pos x="0" y="224"/>
                  </a:cxn>
                  <a:cxn ang="0">
                    <a:pos x="130" y="224"/>
                  </a:cxn>
                  <a:cxn ang="0">
                    <a:pos x="130" y="0"/>
                  </a:cxn>
                </a:cxnLst>
                <a:rect l="0" t="0" r="r" b="b"/>
                <a:pathLst>
                  <a:path w="379" h="759">
                    <a:moveTo>
                      <a:pt x="130" y="0"/>
                    </a:moveTo>
                    <a:lnTo>
                      <a:pt x="169" y="19"/>
                    </a:lnTo>
                    <a:lnTo>
                      <a:pt x="205" y="41"/>
                    </a:lnTo>
                    <a:lnTo>
                      <a:pt x="240" y="71"/>
                    </a:lnTo>
                    <a:lnTo>
                      <a:pt x="248" y="79"/>
                    </a:lnTo>
                    <a:lnTo>
                      <a:pt x="254" y="86"/>
                    </a:lnTo>
                    <a:lnTo>
                      <a:pt x="278" y="118"/>
                    </a:lnTo>
                    <a:lnTo>
                      <a:pt x="299" y="151"/>
                    </a:lnTo>
                    <a:lnTo>
                      <a:pt x="314" y="187"/>
                    </a:lnTo>
                    <a:lnTo>
                      <a:pt x="325" y="227"/>
                    </a:lnTo>
                    <a:lnTo>
                      <a:pt x="329" y="257"/>
                    </a:lnTo>
                    <a:lnTo>
                      <a:pt x="331" y="288"/>
                    </a:lnTo>
                    <a:lnTo>
                      <a:pt x="331" y="590"/>
                    </a:lnTo>
                    <a:lnTo>
                      <a:pt x="334" y="609"/>
                    </a:lnTo>
                    <a:lnTo>
                      <a:pt x="343" y="623"/>
                    </a:lnTo>
                    <a:lnTo>
                      <a:pt x="356" y="632"/>
                    </a:lnTo>
                    <a:lnTo>
                      <a:pt x="376" y="635"/>
                    </a:lnTo>
                    <a:lnTo>
                      <a:pt x="379" y="635"/>
                    </a:lnTo>
                    <a:lnTo>
                      <a:pt x="376" y="661"/>
                    </a:lnTo>
                    <a:lnTo>
                      <a:pt x="370" y="683"/>
                    </a:lnTo>
                    <a:lnTo>
                      <a:pt x="358" y="704"/>
                    </a:lnTo>
                    <a:lnTo>
                      <a:pt x="341" y="722"/>
                    </a:lnTo>
                    <a:lnTo>
                      <a:pt x="337" y="729"/>
                    </a:lnTo>
                    <a:lnTo>
                      <a:pt x="331" y="733"/>
                    </a:lnTo>
                    <a:lnTo>
                      <a:pt x="308" y="747"/>
                    </a:lnTo>
                    <a:lnTo>
                      <a:pt x="285" y="756"/>
                    </a:lnTo>
                    <a:lnTo>
                      <a:pt x="260" y="759"/>
                    </a:lnTo>
                    <a:lnTo>
                      <a:pt x="251" y="759"/>
                    </a:lnTo>
                    <a:lnTo>
                      <a:pt x="224" y="756"/>
                    </a:lnTo>
                    <a:lnTo>
                      <a:pt x="199" y="747"/>
                    </a:lnTo>
                    <a:lnTo>
                      <a:pt x="177" y="733"/>
                    </a:lnTo>
                    <a:lnTo>
                      <a:pt x="171" y="729"/>
                    </a:lnTo>
                    <a:lnTo>
                      <a:pt x="166" y="722"/>
                    </a:lnTo>
                    <a:lnTo>
                      <a:pt x="150" y="704"/>
                    </a:lnTo>
                    <a:lnTo>
                      <a:pt x="139" y="683"/>
                    </a:lnTo>
                    <a:lnTo>
                      <a:pt x="132" y="661"/>
                    </a:lnTo>
                    <a:lnTo>
                      <a:pt x="130" y="635"/>
                    </a:lnTo>
                    <a:lnTo>
                      <a:pt x="130" y="413"/>
                    </a:lnTo>
                    <a:lnTo>
                      <a:pt x="124" y="383"/>
                    </a:lnTo>
                    <a:lnTo>
                      <a:pt x="110" y="356"/>
                    </a:lnTo>
                    <a:lnTo>
                      <a:pt x="92" y="334"/>
                    </a:lnTo>
                    <a:lnTo>
                      <a:pt x="68" y="314"/>
                    </a:lnTo>
                    <a:lnTo>
                      <a:pt x="38" y="299"/>
                    </a:lnTo>
                    <a:lnTo>
                      <a:pt x="2" y="287"/>
                    </a:lnTo>
                    <a:lnTo>
                      <a:pt x="0" y="285"/>
                    </a:lnTo>
                    <a:lnTo>
                      <a:pt x="0" y="224"/>
                    </a:lnTo>
                    <a:lnTo>
                      <a:pt x="130" y="224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FF831D"/>
              </a:solidFill>
              <a:ln w="0">
                <a:solidFill>
                  <a:srgbClr val="FF83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" name="Freeform 82"/>
              <p:cNvSpPr>
                <a:spLocks/>
              </p:cNvSpPr>
              <p:nvPr/>
            </p:nvSpPr>
            <p:spPr bwMode="auto">
              <a:xfrm>
                <a:off x="5948093" y="2123328"/>
                <a:ext cx="53041" cy="52001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1" y="0"/>
                  </a:cxn>
                  <a:cxn ang="0">
                    <a:pos x="40" y="3"/>
                  </a:cxn>
                  <a:cxn ang="0">
                    <a:pos x="43" y="6"/>
                  </a:cxn>
                  <a:cxn ang="0">
                    <a:pos x="48" y="12"/>
                  </a:cxn>
                  <a:cxn ang="0">
                    <a:pos x="51" y="24"/>
                  </a:cxn>
                  <a:cxn ang="0">
                    <a:pos x="51" y="30"/>
                  </a:cxn>
                  <a:cxn ang="0">
                    <a:pos x="49" y="35"/>
                  </a:cxn>
                  <a:cxn ang="0">
                    <a:pos x="46" y="39"/>
                  </a:cxn>
                  <a:cxn ang="0">
                    <a:pos x="40" y="45"/>
                  </a:cxn>
                  <a:cxn ang="0">
                    <a:pos x="36" y="48"/>
                  </a:cxn>
                  <a:cxn ang="0">
                    <a:pos x="31" y="50"/>
                  </a:cxn>
                  <a:cxn ang="0">
                    <a:pos x="21" y="50"/>
                  </a:cxn>
                  <a:cxn ang="0">
                    <a:pos x="16" y="48"/>
                  </a:cxn>
                  <a:cxn ang="0">
                    <a:pos x="7" y="42"/>
                  </a:cxn>
                  <a:cxn ang="0">
                    <a:pos x="4" y="39"/>
                  </a:cxn>
                  <a:cxn ang="0">
                    <a:pos x="1" y="35"/>
                  </a:cxn>
                  <a:cxn ang="0">
                    <a:pos x="0" y="30"/>
                  </a:cxn>
                  <a:cxn ang="0">
                    <a:pos x="0" y="24"/>
                  </a:cxn>
                  <a:cxn ang="0">
                    <a:pos x="3" y="12"/>
                  </a:cxn>
                  <a:cxn ang="0">
                    <a:pos x="7" y="6"/>
                  </a:cxn>
                  <a:cxn ang="0">
                    <a:pos x="19" y="0"/>
                  </a:cxn>
                </a:cxnLst>
                <a:rect l="0" t="0" r="r" b="b"/>
                <a:pathLst>
                  <a:path w="51" h="50">
                    <a:moveTo>
                      <a:pt x="19" y="0"/>
                    </a:moveTo>
                    <a:lnTo>
                      <a:pt x="31" y="0"/>
                    </a:lnTo>
                    <a:lnTo>
                      <a:pt x="40" y="3"/>
                    </a:lnTo>
                    <a:lnTo>
                      <a:pt x="43" y="6"/>
                    </a:lnTo>
                    <a:lnTo>
                      <a:pt x="48" y="12"/>
                    </a:lnTo>
                    <a:lnTo>
                      <a:pt x="51" y="24"/>
                    </a:lnTo>
                    <a:lnTo>
                      <a:pt x="51" y="30"/>
                    </a:lnTo>
                    <a:lnTo>
                      <a:pt x="49" y="35"/>
                    </a:lnTo>
                    <a:lnTo>
                      <a:pt x="46" y="39"/>
                    </a:lnTo>
                    <a:lnTo>
                      <a:pt x="40" y="45"/>
                    </a:lnTo>
                    <a:lnTo>
                      <a:pt x="36" y="48"/>
                    </a:lnTo>
                    <a:lnTo>
                      <a:pt x="31" y="50"/>
                    </a:lnTo>
                    <a:lnTo>
                      <a:pt x="21" y="50"/>
                    </a:lnTo>
                    <a:lnTo>
                      <a:pt x="16" y="48"/>
                    </a:lnTo>
                    <a:lnTo>
                      <a:pt x="7" y="42"/>
                    </a:lnTo>
                    <a:lnTo>
                      <a:pt x="4" y="39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3" y="12"/>
                    </a:lnTo>
                    <a:lnTo>
                      <a:pt x="7" y="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E77C8A"/>
              </a:solidFill>
              <a:ln w="0">
                <a:solidFill>
                  <a:srgbClr val="E77C8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27" name="Группа 123"/>
            <p:cNvGrpSpPr/>
            <p:nvPr/>
          </p:nvGrpSpPr>
          <p:grpSpPr>
            <a:xfrm>
              <a:off x="9643689" y="2157547"/>
              <a:ext cx="302784" cy="306967"/>
              <a:chOff x="4228954" y="3885108"/>
              <a:chExt cx="602167" cy="610487"/>
            </a:xfrm>
          </p:grpSpPr>
          <p:sp>
            <p:nvSpPr>
              <p:cNvPr id="170" name="Freeform 112"/>
              <p:cNvSpPr>
                <a:spLocks noEditPoints="1"/>
              </p:cNvSpPr>
              <p:nvPr/>
            </p:nvSpPr>
            <p:spPr bwMode="auto">
              <a:xfrm>
                <a:off x="4228954" y="4193991"/>
                <a:ext cx="602167" cy="98801"/>
              </a:xfrm>
              <a:custGeom>
                <a:avLst/>
                <a:gdLst/>
                <a:ahLst/>
                <a:cxnLst>
                  <a:cxn ang="0">
                    <a:pos x="526" y="0"/>
                  </a:cxn>
                  <a:cxn ang="0">
                    <a:pos x="532" y="0"/>
                  </a:cxn>
                  <a:cxn ang="0">
                    <a:pos x="544" y="2"/>
                  </a:cxn>
                  <a:cxn ang="0">
                    <a:pos x="555" y="6"/>
                  </a:cxn>
                  <a:cxn ang="0">
                    <a:pos x="565" y="15"/>
                  </a:cxn>
                  <a:cxn ang="0">
                    <a:pos x="576" y="30"/>
                  </a:cxn>
                  <a:cxn ang="0">
                    <a:pos x="579" y="48"/>
                  </a:cxn>
                  <a:cxn ang="0">
                    <a:pos x="576" y="66"/>
                  </a:cxn>
                  <a:cxn ang="0">
                    <a:pos x="565" y="82"/>
                  </a:cxn>
                  <a:cxn ang="0">
                    <a:pos x="550" y="92"/>
                  </a:cxn>
                  <a:cxn ang="0">
                    <a:pos x="532" y="95"/>
                  </a:cxn>
                  <a:cxn ang="0">
                    <a:pos x="529" y="95"/>
                  </a:cxn>
                  <a:cxn ang="0">
                    <a:pos x="529" y="44"/>
                  </a:cxn>
                  <a:cxn ang="0">
                    <a:pos x="528" y="21"/>
                  </a:cxn>
                  <a:cxn ang="0">
                    <a:pos x="525" y="2"/>
                  </a:cxn>
                  <a:cxn ang="0">
                    <a:pos x="526" y="0"/>
                  </a:cxn>
                  <a:cxn ang="0">
                    <a:pos x="47" y="0"/>
                  </a:cxn>
                  <a:cxn ang="0">
                    <a:pos x="48" y="0"/>
                  </a:cxn>
                  <a:cxn ang="0">
                    <a:pos x="48" y="95"/>
                  </a:cxn>
                  <a:cxn ang="0">
                    <a:pos x="47" y="95"/>
                  </a:cxn>
                  <a:cxn ang="0">
                    <a:pos x="29" y="92"/>
                  </a:cxn>
                  <a:cxn ang="0">
                    <a:pos x="14" y="82"/>
                  </a:cxn>
                  <a:cxn ang="0">
                    <a:pos x="3" y="66"/>
                  </a:cxn>
                  <a:cxn ang="0">
                    <a:pos x="0" y="48"/>
                  </a:cxn>
                  <a:cxn ang="0">
                    <a:pos x="3" y="30"/>
                  </a:cxn>
                  <a:cxn ang="0">
                    <a:pos x="14" y="15"/>
                  </a:cxn>
                  <a:cxn ang="0">
                    <a:pos x="29" y="3"/>
                  </a:cxn>
                  <a:cxn ang="0">
                    <a:pos x="47" y="0"/>
                  </a:cxn>
                </a:cxnLst>
                <a:rect l="0" t="0" r="r" b="b"/>
                <a:pathLst>
                  <a:path w="579" h="95">
                    <a:moveTo>
                      <a:pt x="526" y="0"/>
                    </a:moveTo>
                    <a:lnTo>
                      <a:pt x="532" y="0"/>
                    </a:lnTo>
                    <a:lnTo>
                      <a:pt x="544" y="2"/>
                    </a:lnTo>
                    <a:lnTo>
                      <a:pt x="555" y="6"/>
                    </a:lnTo>
                    <a:lnTo>
                      <a:pt x="565" y="15"/>
                    </a:lnTo>
                    <a:lnTo>
                      <a:pt x="576" y="30"/>
                    </a:lnTo>
                    <a:lnTo>
                      <a:pt x="579" y="48"/>
                    </a:lnTo>
                    <a:lnTo>
                      <a:pt x="576" y="66"/>
                    </a:lnTo>
                    <a:lnTo>
                      <a:pt x="565" y="82"/>
                    </a:lnTo>
                    <a:lnTo>
                      <a:pt x="550" y="92"/>
                    </a:lnTo>
                    <a:lnTo>
                      <a:pt x="532" y="95"/>
                    </a:lnTo>
                    <a:lnTo>
                      <a:pt x="529" y="95"/>
                    </a:lnTo>
                    <a:lnTo>
                      <a:pt x="529" y="44"/>
                    </a:lnTo>
                    <a:lnTo>
                      <a:pt x="528" y="21"/>
                    </a:lnTo>
                    <a:lnTo>
                      <a:pt x="525" y="2"/>
                    </a:lnTo>
                    <a:lnTo>
                      <a:pt x="526" y="0"/>
                    </a:lnTo>
                    <a:close/>
                    <a:moveTo>
                      <a:pt x="47" y="0"/>
                    </a:moveTo>
                    <a:lnTo>
                      <a:pt x="48" y="0"/>
                    </a:lnTo>
                    <a:lnTo>
                      <a:pt x="48" y="95"/>
                    </a:lnTo>
                    <a:lnTo>
                      <a:pt x="47" y="95"/>
                    </a:lnTo>
                    <a:lnTo>
                      <a:pt x="29" y="92"/>
                    </a:lnTo>
                    <a:lnTo>
                      <a:pt x="14" y="82"/>
                    </a:lnTo>
                    <a:lnTo>
                      <a:pt x="3" y="66"/>
                    </a:lnTo>
                    <a:lnTo>
                      <a:pt x="0" y="48"/>
                    </a:lnTo>
                    <a:lnTo>
                      <a:pt x="3" y="30"/>
                    </a:lnTo>
                    <a:lnTo>
                      <a:pt x="14" y="15"/>
                    </a:lnTo>
                    <a:lnTo>
                      <a:pt x="29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" name="Freeform 113"/>
              <p:cNvSpPr>
                <a:spLocks/>
              </p:cNvSpPr>
              <p:nvPr/>
            </p:nvSpPr>
            <p:spPr bwMode="auto">
              <a:xfrm>
                <a:off x="4658478" y="3949588"/>
                <a:ext cx="139362" cy="2662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" y="18"/>
                  </a:cxn>
                  <a:cxn ang="0">
                    <a:pos x="59" y="39"/>
                  </a:cxn>
                  <a:cxn ang="0">
                    <a:pos x="80" y="59"/>
                  </a:cxn>
                  <a:cxn ang="0">
                    <a:pos x="97" y="78"/>
                  </a:cxn>
                  <a:cxn ang="0">
                    <a:pos x="115" y="106"/>
                  </a:cxn>
                  <a:cxn ang="0">
                    <a:pos x="127" y="136"/>
                  </a:cxn>
                  <a:cxn ang="0">
                    <a:pos x="134" y="167"/>
                  </a:cxn>
                  <a:cxn ang="0">
                    <a:pos x="134" y="256"/>
                  </a:cxn>
                  <a:cxn ang="0">
                    <a:pos x="97" y="256"/>
                  </a:cxn>
                  <a:cxn ang="0">
                    <a:pos x="97" y="197"/>
                  </a:cxn>
                  <a:cxn ang="0">
                    <a:pos x="94" y="169"/>
                  </a:cxn>
                  <a:cxn ang="0">
                    <a:pos x="86" y="146"/>
                  </a:cxn>
                  <a:cxn ang="0">
                    <a:pos x="73" y="128"/>
                  </a:cxn>
                  <a:cxn ang="0">
                    <a:pos x="56" y="116"/>
                  </a:cxn>
                  <a:cxn ang="0">
                    <a:pos x="33" y="109"/>
                  </a:cxn>
                  <a:cxn ang="0">
                    <a:pos x="26" y="109"/>
                  </a:cxn>
                  <a:cxn ang="0">
                    <a:pos x="20" y="107"/>
                  </a:cxn>
                  <a:cxn ang="0">
                    <a:pos x="8" y="107"/>
                  </a:cxn>
                  <a:cxn ang="0">
                    <a:pos x="14" y="71"/>
                  </a:cxn>
                  <a:cxn ang="0">
                    <a:pos x="11" y="35"/>
                  </a:cxn>
                  <a:cxn ang="0">
                    <a:pos x="0" y="0"/>
                  </a:cxn>
                </a:cxnLst>
                <a:rect l="0" t="0" r="r" b="b"/>
                <a:pathLst>
                  <a:path w="134" h="256">
                    <a:moveTo>
                      <a:pt x="0" y="0"/>
                    </a:moveTo>
                    <a:lnTo>
                      <a:pt x="30" y="18"/>
                    </a:lnTo>
                    <a:lnTo>
                      <a:pt x="59" y="39"/>
                    </a:lnTo>
                    <a:lnTo>
                      <a:pt x="80" y="59"/>
                    </a:lnTo>
                    <a:lnTo>
                      <a:pt x="97" y="78"/>
                    </a:lnTo>
                    <a:lnTo>
                      <a:pt x="115" y="106"/>
                    </a:lnTo>
                    <a:lnTo>
                      <a:pt x="127" y="136"/>
                    </a:lnTo>
                    <a:lnTo>
                      <a:pt x="134" y="167"/>
                    </a:lnTo>
                    <a:lnTo>
                      <a:pt x="134" y="256"/>
                    </a:lnTo>
                    <a:lnTo>
                      <a:pt x="97" y="256"/>
                    </a:lnTo>
                    <a:lnTo>
                      <a:pt x="97" y="197"/>
                    </a:lnTo>
                    <a:lnTo>
                      <a:pt x="94" y="169"/>
                    </a:lnTo>
                    <a:lnTo>
                      <a:pt x="86" y="146"/>
                    </a:lnTo>
                    <a:lnTo>
                      <a:pt x="73" y="128"/>
                    </a:lnTo>
                    <a:lnTo>
                      <a:pt x="56" y="116"/>
                    </a:lnTo>
                    <a:lnTo>
                      <a:pt x="33" y="109"/>
                    </a:lnTo>
                    <a:lnTo>
                      <a:pt x="26" y="109"/>
                    </a:lnTo>
                    <a:lnTo>
                      <a:pt x="20" y="107"/>
                    </a:lnTo>
                    <a:lnTo>
                      <a:pt x="8" y="107"/>
                    </a:lnTo>
                    <a:lnTo>
                      <a:pt x="14" y="71"/>
                    </a:lnTo>
                    <a:lnTo>
                      <a:pt x="11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" name="Freeform 114"/>
              <p:cNvSpPr>
                <a:spLocks noEditPoints="1"/>
              </p:cNvSpPr>
              <p:nvPr/>
            </p:nvSpPr>
            <p:spPr bwMode="auto">
              <a:xfrm>
                <a:off x="4263274" y="4060870"/>
                <a:ext cx="534566" cy="434725"/>
              </a:xfrm>
              <a:custGeom>
                <a:avLst/>
                <a:gdLst/>
                <a:ahLst/>
                <a:cxnLst>
                  <a:cxn ang="0">
                    <a:pos x="198" y="415"/>
                  </a:cxn>
                  <a:cxn ang="0">
                    <a:pos x="180" y="413"/>
                  </a:cxn>
                  <a:cxn ang="0">
                    <a:pos x="168" y="412"/>
                  </a:cxn>
                  <a:cxn ang="0">
                    <a:pos x="159" y="410"/>
                  </a:cxn>
                  <a:cxn ang="0">
                    <a:pos x="149" y="409"/>
                  </a:cxn>
                  <a:cxn ang="0">
                    <a:pos x="139" y="407"/>
                  </a:cxn>
                  <a:cxn ang="0">
                    <a:pos x="130" y="406"/>
                  </a:cxn>
                  <a:cxn ang="0">
                    <a:pos x="110" y="401"/>
                  </a:cxn>
                  <a:cxn ang="0">
                    <a:pos x="95" y="396"/>
                  </a:cxn>
                  <a:cxn ang="0">
                    <a:pos x="82" y="392"/>
                  </a:cxn>
                  <a:cxn ang="0">
                    <a:pos x="76" y="390"/>
                  </a:cxn>
                  <a:cxn ang="0">
                    <a:pos x="74" y="389"/>
                  </a:cxn>
                  <a:cxn ang="0">
                    <a:pos x="67" y="387"/>
                  </a:cxn>
                  <a:cxn ang="0">
                    <a:pos x="44" y="377"/>
                  </a:cxn>
                  <a:cxn ang="0">
                    <a:pos x="30" y="369"/>
                  </a:cxn>
                  <a:cxn ang="0">
                    <a:pos x="20" y="362"/>
                  </a:cxn>
                  <a:cxn ang="0">
                    <a:pos x="3" y="344"/>
                  </a:cxn>
                  <a:cxn ang="0">
                    <a:pos x="0" y="217"/>
                  </a:cxn>
                  <a:cxn ang="0">
                    <a:pos x="400" y="0"/>
                  </a:cxn>
                  <a:cxn ang="0">
                    <a:pos x="413" y="2"/>
                  </a:cxn>
                  <a:cxn ang="0">
                    <a:pos x="453" y="21"/>
                  </a:cxn>
                  <a:cxn ang="0">
                    <a:pos x="474" y="62"/>
                  </a:cxn>
                  <a:cxn ang="0">
                    <a:pos x="477" y="149"/>
                  </a:cxn>
                  <a:cxn ang="0">
                    <a:pos x="514" y="327"/>
                  </a:cxn>
                  <a:cxn ang="0">
                    <a:pos x="502" y="356"/>
                  </a:cxn>
                  <a:cxn ang="0">
                    <a:pos x="483" y="371"/>
                  </a:cxn>
                  <a:cxn ang="0">
                    <a:pos x="465" y="381"/>
                  </a:cxn>
                  <a:cxn ang="0">
                    <a:pos x="451" y="386"/>
                  </a:cxn>
                  <a:cxn ang="0">
                    <a:pos x="447" y="387"/>
                  </a:cxn>
                  <a:cxn ang="0">
                    <a:pos x="442" y="389"/>
                  </a:cxn>
                  <a:cxn ang="0">
                    <a:pos x="433" y="393"/>
                  </a:cxn>
                  <a:cxn ang="0">
                    <a:pos x="416" y="398"/>
                  </a:cxn>
                  <a:cxn ang="0">
                    <a:pos x="397" y="402"/>
                  </a:cxn>
                  <a:cxn ang="0">
                    <a:pos x="382" y="407"/>
                  </a:cxn>
                  <a:cxn ang="0">
                    <a:pos x="362" y="409"/>
                  </a:cxn>
                  <a:cxn ang="0">
                    <a:pos x="359" y="410"/>
                  </a:cxn>
                  <a:cxn ang="0">
                    <a:pos x="345" y="412"/>
                  </a:cxn>
                  <a:cxn ang="0">
                    <a:pos x="335" y="413"/>
                  </a:cxn>
                  <a:cxn ang="0">
                    <a:pos x="317" y="415"/>
                  </a:cxn>
                  <a:cxn ang="0">
                    <a:pos x="288" y="416"/>
                  </a:cxn>
                  <a:cxn ang="0">
                    <a:pos x="258" y="418"/>
                  </a:cxn>
                  <a:cxn ang="0">
                    <a:pos x="287" y="121"/>
                  </a:cxn>
                  <a:cxn ang="0">
                    <a:pos x="314" y="112"/>
                  </a:cxn>
                  <a:cxn ang="0">
                    <a:pos x="315" y="110"/>
                  </a:cxn>
                  <a:cxn ang="0">
                    <a:pos x="326" y="106"/>
                  </a:cxn>
                  <a:cxn ang="0">
                    <a:pos x="339" y="95"/>
                  </a:cxn>
                  <a:cxn ang="0">
                    <a:pos x="359" y="75"/>
                  </a:cxn>
                  <a:cxn ang="0">
                    <a:pos x="374" y="48"/>
                  </a:cxn>
                  <a:cxn ang="0">
                    <a:pos x="386" y="18"/>
                  </a:cxn>
                </a:cxnLst>
                <a:rect l="0" t="0" r="r" b="b"/>
                <a:pathLst>
                  <a:path w="514" h="418">
                    <a:moveTo>
                      <a:pt x="0" y="217"/>
                    </a:moveTo>
                    <a:lnTo>
                      <a:pt x="198" y="415"/>
                    </a:lnTo>
                    <a:lnTo>
                      <a:pt x="187" y="415"/>
                    </a:lnTo>
                    <a:lnTo>
                      <a:pt x="180" y="413"/>
                    </a:lnTo>
                    <a:lnTo>
                      <a:pt x="174" y="413"/>
                    </a:lnTo>
                    <a:lnTo>
                      <a:pt x="168" y="412"/>
                    </a:lnTo>
                    <a:lnTo>
                      <a:pt x="163" y="412"/>
                    </a:lnTo>
                    <a:lnTo>
                      <a:pt x="159" y="410"/>
                    </a:lnTo>
                    <a:lnTo>
                      <a:pt x="156" y="410"/>
                    </a:lnTo>
                    <a:lnTo>
                      <a:pt x="149" y="409"/>
                    </a:lnTo>
                    <a:lnTo>
                      <a:pt x="145" y="409"/>
                    </a:lnTo>
                    <a:lnTo>
                      <a:pt x="139" y="407"/>
                    </a:lnTo>
                    <a:lnTo>
                      <a:pt x="134" y="407"/>
                    </a:lnTo>
                    <a:lnTo>
                      <a:pt x="130" y="406"/>
                    </a:lnTo>
                    <a:lnTo>
                      <a:pt x="112" y="401"/>
                    </a:lnTo>
                    <a:lnTo>
                      <a:pt x="110" y="401"/>
                    </a:lnTo>
                    <a:lnTo>
                      <a:pt x="101" y="398"/>
                    </a:lnTo>
                    <a:lnTo>
                      <a:pt x="95" y="396"/>
                    </a:lnTo>
                    <a:lnTo>
                      <a:pt x="88" y="395"/>
                    </a:lnTo>
                    <a:lnTo>
                      <a:pt x="82" y="392"/>
                    </a:lnTo>
                    <a:lnTo>
                      <a:pt x="77" y="392"/>
                    </a:lnTo>
                    <a:lnTo>
                      <a:pt x="76" y="390"/>
                    </a:lnTo>
                    <a:lnTo>
                      <a:pt x="74" y="390"/>
                    </a:lnTo>
                    <a:lnTo>
                      <a:pt x="74" y="389"/>
                    </a:lnTo>
                    <a:lnTo>
                      <a:pt x="73" y="389"/>
                    </a:lnTo>
                    <a:lnTo>
                      <a:pt x="67" y="387"/>
                    </a:lnTo>
                    <a:lnTo>
                      <a:pt x="59" y="384"/>
                    </a:lnTo>
                    <a:lnTo>
                      <a:pt x="44" y="377"/>
                    </a:lnTo>
                    <a:lnTo>
                      <a:pt x="36" y="374"/>
                    </a:lnTo>
                    <a:lnTo>
                      <a:pt x="30" y="369"/>
                    </a:lnTo>
                    <a:lnTo>
                      <a:pt x="24" y="366"/>
                    </a:lnTo>
                    <a:lnTo>
                      <a:pt x="20" y="362"/>
                    </a:lnTo>
                    <a:lnTo>
                      <a:pt x="15" y="359"/>
                    </a:lnTo>
                    <a:lnTo>
                      <a:pt x="3" y="344"/>
                    </a:lnTo>
                    <a:lnTo>
                      <a:pt x="0" y="327"/>
                    </a:lnTo>
                    <a:lnTo>
                      <a:pt x="0" y="217"/>
                    </a:lnTo>
                    <a:close/>
                    <a:moveTo>
                      <a:pt x="388" y="0"/>
                    </a:moveTo>
                    <a:lnTo>
                      <a:pt x="400" y="0"/>
                    </a:lnTo>
                    <a:lnTo>
                      <a:pt x="406" y="2"/>
                    </a:lnTo>
                    <a:lnTo>
                      <a:pt x="413" y="2"/>
                    </a:lnTo>
                    <a:lnTo>
                      <a:pt x="436" y="9"/>
                    </a:lnTo>
                    <a:lnTo>
                      <a:pt x="453" y="21"/>
                    </a:lnTo>
                    <a:lnTo>
                      <a:pt x="466" y="39"/>
                    </a:lnTo>
                    <a:lnTo>
                      <a:pt x="474" y="62"/>
                    </a:lnTo>
                    <a:lnTo>
                      <a:pt x="477" y="90"/>
                    </a:lnTo>
                    <a:lnTo>
                      <a:pt x="477" y="149"/>
                    </a:lnTo>
                    <a:lnTo>
                      <a:pt x="514" y="149"/>
                    </a:lnTo>
                    <a:lnTo>
                      <a:pt x="514" y="327"/>
                    </a:lnTo>
                    <a:lnTo>
                      <a:pt x="511" y="342"/>
                    </a:lnTo>
                    <a:lnTo>
                      <a:pt x="502" y="356"/>
                    </a:lnTo>
                    <a:lnTo>
                      <a:pt x="493" y="363"/>
                    </a:lnTo>
                    <a:lnTo>
                      <a:pt x="483" y="371"/>
                    </a:lnTo>
                    <a:lnTo>
                      <a:pt x="474" y="377"/>
                    </a:lnTo>
                    <a:lnTo>
                      <a:pt x="465" y="381"/>
                    </a:lnTo>
                    <a:lnTo>
                      <a:pt x="454" y="386"/>
                    </a:lnTo>
                    <a:lnTo>
                      <a:pt x="451" y="386"/>
                    </a:lnTo>
                    <a:lnTo>
                      <a:pt x="448" y="387"/>
                    </a:lnTo>
                    <a:lnTo>
                      <a:pt x="447" y="387"/>
                    </a:lnTo>
                    <a:lnTo>
                      <a:pt x="445" y="389"/>
                    </a:lnTo>
                    <a:lnTo>
                      <a:pt x="442" y="389"/>
                    </a:lnTo>
                    <a:lnTo>
                      <a:pt x="440" y="390"/>
                    </a:lnTo>
                    <a:lnTo>
                      <a:pt x="433" y="393"/>
                    </a:lnTo>
                    <a:lnTo>
                      <a:pt x="425" y="395"/>
                    </a:lnTo>
                    <a:lnTo>
                      <a:pt x="416" y="398"/>
                    </a:lnTo>
                    <a:lnTo>
                      <a:pt x="406" y="401"/>
                    </a:lnTo>
                    <a:lnTo>
                      <a:pt x="397" y="402"/>
                    </a:lnTo>
                    <a:lnTo>
                      <a:pt x="388" y="406"/>
                    </a:lnTo>
                    <a:lnTo>
                      <a:pt x="382" y="407"/>
                    </a:lnTo>
                    <a:lnTo>
                      <a:pt x="374" y="409"/>
                    </a:lnTo>
                    <a:lnTo>
                      <a:pt x="362" y="409"/>
                    </a:lnTo>
                    <a:lnTo>
                      <a:pt x="361" y="410"/>
                    </a:lnTo>
                    <a:lnTo>
                      <a:pt x="359" y="410"/>
                    </a:lnTo>
                    <a:lnTo>
                      <a:pt x="353" y="412"/>
                    </a:lnTo>
                    <a:lnTo>
                      <a:pt x="345" y="412"/>
                    </a:lnTo>
                    <a:lnTo>
                      <a:pt x="339" y="413"/>
                    </a:lnTo>
                    <a:lnTo>
                      <a:pt x="335" y="413"/>
                    </a:lnTo>
                    <a:lnTo>
                      <a:pt x="330" y="415"/>
                    </a:lnTo>
                    <a:lnTo>
                      <a:pt x="317" y="415"/>
                    </a:lnTo>
                    <a:lnTo>
                      <a:pt x="311" y="416"/>
                    </a:lnTo>
                    <a:lnTo>
                      <a:pt x="288" y="416"/>
                    </a:lnTo>
                    <a:lnTo>
                      <a:pt x="282" y="418"/>
                    </a:lnTo>
                    <a:lnTo>
                      <a:pt x="258" y="418"/>
                    </a:lnTo>
                    <a:lnTo>
                      <a:pt x="258" y="125"/>
                    </a:lnTo>
                    <a:lnTo>
                      <a:pt x="287" y="121"/>
                    </a:lnTo>
                    <a:lnTo>
                      <a:pt x="312" y="112"/>
                    </a:lnTo>
                    <a:lnTo>
                      <a:pt x="314" y="112"/>
                    </a:lnTo>
                    <a:lnTo>
                      <a:pt x="314" y="110"/>
                    </a:lnTo>
                    <a:lnTo>
                      <a:pt x="315" y="110"/>
                    </a:lnTo>
                    <a:lnTo>
                      <a:pt x="320" y="107"/>
                    </a:lnTo>
                    <a:lnTo>
                      <a:pt x="326" y="106"/>
                    </a:lnTo>
                    <a:lnTo>
                      <a:pt x="335" y="100"/>
                    </a:lnTo>
                    <a:lnTo>
                      <a:pt x="339" y="95"/>
                    </a:lnTo>
                    <a:lnTo>
                      <a:pt x="350" y="86"/>
                    </a:lnTo>
                    <a:lnTo>
                      <a:pt x="359" y="75"/>
                    </a:lnTo>
                    <a:lnTo>
                      <a:pt x="368" y="63"/>
                    </a:lnTo>
                    <a:lnTo>
                      <a:pt x="374" y="48"/>
                    </a:lnTo>
                    <a:lnTo>
                      <a:pt x="382" y="33"/>
                    </a:lnTo>
                    <a:lnTo>
                      <a:pt x="386" y="18"/>
                    </a:lnTo>
                    <a:lnTo>
                      <a:pt x="388" y="0"/>
                    </a:lnTo>
                    <a:close/>
                  </a:path>
                </a:pathLst>
              </a:custGeom>
              <a:solidFill>
                <a:srgbClr val="D9CAAC"/>
              </a:solidFill>
              <a:ln w="0">
                <a:solidFill>
                  <a:srgbClr val="D9CAA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3" name="Freeform 115"/>
              <p:cNvSpPr>
                <a:spLocks/>
              </p:cNvSpPr>
              <p:nvPr/>
            </p:nvSpPr>
            <p:spPr bwMode="auto">
              <a:xfrm>
                <a:off x="4263274" y="3885108"/>
                <a:ext cx="409765" cy="330724"/>
              </a:xfrm>
              <a:custGeom>
                <a:avLst/>
                <a:gdLst/>
                <a:ahLst/>
                <a:cxnLst>
                  <a:cxn ang="0">
                    <a:pos x="267" y="0"/>
                  </a:cxn>
                  <a:cxn ang="0">
                    <a:pos x="321" y="14"/>
                  </a:cxn>
                  <a:cxn ang="0">
                    <a:pos x="367" y="47"/>
                  </a:cxn>
                  <a:cxn ang="0">
                    <a:pos x="380" y="62"/>
                  </a:cxn>
                  <a:cxn ang="0">
                    <a:pos x="394" y="133"/>
                  </a:cxn>
                  <a:cxn ang="0">
                    <a:pos x="386" y="187"/>
                  </a:cxn>
                  <a:cxn ang="0">
                    <a:pos x="374" y="217"/>
                  </a:cxn>
                  <a:cxn ang="0">
                    <a:pos x="359" y="244"/>
                  </a:cxn>
                  <a:cxn ang="0">
                    <a:pos x="339" y="264"/>
                  </a:cxn>
                  <a:cxn ang="0">
                    <a:pos x="326" y="275"/>
                  </a:cxn>
                  <a:cxn ang="0">
                    <a:pos x="315" y="279"/>
                  </a:cxn>
                  <a:cxn ang="0">
                    <a:pos x="314" y="281"/>
                  </a:cxn>
                  <a:cxn ang="0">
                    <a:pos x="287" y="290"/>
                  </a:cxn>
                  <a:cxn ang="0">
                    <a:pos x="244" y="294"/>
                  </a:cxn>
                  <a:cxn ang="0">
                    <a:pos x="189" y="281"/>
                  </a:cxn>
                  <a:cxn ang="0">
                    <a:pos x="154" y="253"/>
                  </a:cxn>
                  <a:cxn ang="0">
                    <a:pos x="148" y="246"/>
                  </a:cxn>
                  <a:cxn ang="0">
                    <a:pos x="137" y="231"/>
                  </a:cxn>
                  <a:cxn ang="0">
                    <a:pos x="128" y="214"/>
                  </a:cxn>
                  <a:cxn ang="0">
                    <a:pos x="125" y="210"/>
                  </a:cxn>
                  <a:cxn ang="0">
                    <a:pos x="124" y="205"/>
                  </a:cxn>
                  <a:cxn ang="0">
                    <a:pos x="119" y="201"/>
                  </a:cxn>
                  <a:cxn ang="0">
                    <a:pos x="112" y="192"/>
                  </a:cxn>
                  <a:cxn ang="0">
                    <a:pos x="94" y="184"/>
                  </a:cxn>
                  <a:cxn ang="0">
                    <a:pos x="83" y="183"/>
                  </a:cxn>
                  <a:cxn ang="0">
                    <a:pos x="61" y="189"/>
                  </a:cxn>
                  <a:cxn ang="0">
                    <a:pos x="45" y="204"/>
                  </a:cxn>
                  <a:cxn ang="0">
                    <a:pos x="39" y="222"/>
                  </a:cxn>
                  <a:cxn ang="0">
                    <a:pos x="0" y="318"/>
                  </a:cxn>
                  <a:cxn ang="0">
                    <a:pos x="2" y="222"/>
                  </a:cxn>
                  <a:cxn ang="0">
                    <a:pos x="26" y="143"/>
                  </a:cxn>
                  <a:cxn ang="0">
                    <a:pos x="76" y="76"/>
                  </a:cxn>
                  <a:cxn ang="0">
                    <a:pos x="143" y="26"/>
                  </a:cxn>
                  <a:cxn ang="0">
                    <a:pos x="223" y="2"/>
                  </a:cxn>
                  <a:cxn ang="0">
                    <a:pos x="258" y="0"/>
                  </a:cxn>
                </a:cxnLst>
                <a:rect l="0" t="0" r="r" b="b"/>
                <a:pathLst>
                  <a:path w="394" h="318">
                    <a:moveTo>
                      <a:pt x="258" y="0"/>
                    </a:moveTo>
                    <a:lnTo>
                      <a:pt x="267" y="0"/>
                    </a:lnTo>
                    <a:lnTo>
                      <a:pt x="296" y="5"/>
                    </a:lnTo>
                    <a:lnTo>
                      <a:pt x="321" y="14"/>
                    </a:lnTo>
                    <a:lnTo>
                      <a:pt x="344" y="27"/>
                    </a:lnTo>
                    <a:lnTo>
                      <a:pt x="367" y="47"/>
                    </a:lnTo>
                    <a:lnTo>
                      <a:pt x="373" y="54"/>
                    </a:lnTo>
                    <a:lnTo>
                      <a:pt x="380" y="62"/>
                    </a:lnTo>
                    <a:lnTo>
                      <a:pt x="391" y="97"/>
                    </a:lnTo>
                    <a:lnTo>
                      <a:pt x="394" y="133"/>
                    </a:lnTo>
                    <a:lnTo>
                      <a:pt x="388" y="169"/>
                    </a:lnTo>
                    <a:lnTo>
                      <a:pt x="386" y="187"/>
                    </a:lnTo>
                    <a:lnTo>
                      <a:pt x="382" y="202"/>
                    </a:lnTo>
                    <a:lnTo>
                      <a:pt x="374" y="217"/>
                    </a:lnTo>
                    <a:lnTo>
                      <a:pt x="368" y="232"/>
                    </a:lnTo>
                    <a:lnTo>
                      <a:pt x="359" y="244"/>
                    </a:lnTo>
                    <a:lnTo>
                      <a:pt x="350" y="255"/>
                    </a:lnTo>
                    <a:lnTo>
                      <a:pt x="339" y="264"/>
                    </a:lnTo>
                    <a:lnTo>
                      <a:pt x="335" y="269"/>
                    </a:lnTo>
                    <a:lnTo>
                      <a:pt x="326" y="275"/>
                    </a:lnTo>
                    <a:lnTo>
                      <a:pt x="320" y="276"/>
                    </a:lnTo>
                    <a:lnTo>
                      <a:pt x="315" y="279"/>
                    </a:lnTo>
                    <a:lnTo>
                      <a:pt x="314" y="279"/>
                    </a:lnTo>
                    <a:lnTo>
                      <a:pt x="314" y="281"/>
                    </a:lnTo>
                    <a:lnTo>
                      <a:pt x="312" y="281"/>
                    </a:lnTo>
                    <a:lnTo>
                      <a:pt x="287" y="290"/>
                    </a:lnTo>
                    <a:lnTo>
                      <a:pt x="258" y="294"/>
                    </a:lnTo>
                    <a:lnTo>
                      <a:pt x="244" y="294"/>
                    </a:lnTo>
                    <a:lnTo>
                      <a:pt x="216" y="290"/>
                    </a:lnTo>
                    <a:lnTo>
                      <a:pt x="189" y="281"/>
                    </a:lnTo>
                    <a:lnTo>
                      <a:pt x="171" y="269"/>
                    </a:lnTo>
                    <a:lnTo>
                      <a:pt x="154" y="253"/>
                    </a:lnTo>
                    <a:lnTo>
                      <a:pt x="151" y="250"/>
                    </a:lnTo>
                    <a:lnTo>
                      <a:pt x="148" y="246"/>
                    </a:lnTo>
                    <a:lnTo>
                      <a:pt x="143" y="238"/>
                    </a:lnTo>
                    <a:lnTo>
                      <a:pt x="137" y="231"/>
                    </a:lnTo>
                    <a:lnTo>
                      <a:pt x="131" y="219"/>
                    </a:lnTo>
                    <a:lnTo>
                      <a:pt x="128" y="214"/>
                    </a:lnTo>
                    <a:lnTo>
                      <a:pt x="127" y="211"/>
                    </a:lnTo>
                    <a:lnTo>
                      <a:pt x="125" y="210"/>
                    </a:lnTo>
                    <a:lnTo>
                      <a:pt x="125" y="207"/>
                    </a:lnTo>
                    <a:lnTo>
                      <a:pt x="124" y="205"/>
                    </a:lnTo>
                    <a:lnTo>
                      <a:pt x="122" y="205"/>
                    </a:lnTo>
                    <a:lnTo>
                      <a:pt x="119" y="201"/>
                    </a:lnTo>
                    <a:lnTo>
                      <a:pt x="118" y="198"/>
                    </a:lnTo>
                    <a:lnTo>
                      <a:pt x="112" y="192"/>
                    </a:lnTo>
                    <a:lnTo>
                      <a:pt x="100" y="186"/>
                    </a:lnTo>
                    <a:lnTo>
                      <a:pt x="94" y="184"/>
                    </a:lnTo>
                    <a:lnTo>
                      <a:pt x="89" y="183"/>
                    </a:lnTo>
                    <a:lnTo>
                      <a:pt x="83" y="183"/>
                    </a:lnTo>
                    <a:lnTo>
                      <a:pt x="71" y="184"/>
                    </a:lnTo>
                    <a:lnTo>
                      <a:pt x="61" y="189"/>
                    </a:lnTo>
                    <a:lnTo>
                      <a:pt x="51" y="196"/>
                    </a:lnTo>
                    <a:lnTo>
                      <a:pt x="45" y="204"/>
                    </a:lnTo>
                    <a:lnTo>
                      <a:pt x="39" y="216"/>
                    </a:lnTo>
                    <a:lnTo>
                      <a:pt x="39" y="222"/>
                    </a:lnTo>
                    <a:lnTo>
                      <a:pt x="38" y="318"/>
                    </a:lnTo>
                    <a:lnTo>
                      <a:pt x="0" y="318"/>
                    </a:lnTo>
                    <a:lnTo>
                      <a:pt x="0" y="237"/>
                    </a:lnTo>
                    <a:lnTo>
                      <a:pt x="2" y="222"/>
                    </a:lnTo>
                    <a:lnTo>
                      <a:pt x="11" y="181"/>
                    </a:lnTo>
                    <a:lnTo>
                      <a:pt x="26" y="143"/>
                    </a:lnTo>
                    <a:lnTo>
                      <a:pt x="47" y="109"/>
                    </a:lnTo>
                    <a:lnTo>
                      <a:pt x="76" y="76"/>
                    </a:lnTo>
                    <a:lnTo>
                      <a:pt x="109" y="47"/>
                    </a:lnTo>
                    <a:lnTo>
                      <a:pt x="143" y="26"/>
                    </a:lnTo>
                    <a:lnTo>
                      <a:pt x="183" y="11"/>
                    </a:lnTo>
                    <a:lnTo>
                      <a:pt x="223" y="2"/>
                    </a:lnTo>
                    <a:lnTo>
                      <a:pt x="240" y="2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FF831D"/>
              </a:solidFill>
              <a:ln w="0">
                <a:solidFill>
                  <a:srgbClr val="FF83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4" name="Freeform 116"/>
              <p:cNvSpPr>
                <a:spLocks/>
              </p:cNvSpPr>
              <p:nvPr/>
            </p:nvSpPr>
            <p:spPr bwMode="auto">
              <a:xfrm>
                <a:off x="4263274" y="4075430"/>
                <a:ext cx="268323" cy="420165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89" y="0"/>
                  </a:cxn>
                  <a:cxn ang="0">
                    <a:pos x="94" y="1"/>
                  </a:cxn>
                  <a:cxn ang="0">
                    <a:pos x="100" y="3"/>
                  </a:cxn>
                  <a:cxn ang="0">
                    <a:pos x="112" y="9"/>
                  </a:cxn>
                  <a:cxn ang="0">
                    <a:pos x="118" y="15"/>
                  </a:cxn>
                  <a:cxn ang="0">
                    <a:pos x="119" y="18"/>
                  </a:cxn>
                  <a:cxn ang="0">
                    <a:pos x="122" y="22"/>
                  </a:cxn>
                  <a:cxn ang="0">
                    <a:pos x="124" y="22"/>
                  </a:cxn>
                  <a:cxn ang="0">
                    <a:pos x="125" y="24"/>
                  </a:cxn>
                  <a:cxn ang="0">
                    <a:pos x="125" y="27"/>
                  </a:cxn>
                  <a:cxn ang="0">
                    <a:pos x="127" y="28"/>
                  </a:cxn>
                  <a:cxn ang="0">
                    <a:pos x="128" y="31"/>
                  </a:cxn>
                  <a:cxn ang="0">
                    <a:pos x="131" y="36"/>
                  </a:cxn>
                  <a:cxn ang="0">
                    <a:pos x="137" y="48"/>
                  </a:cxn>
                  <a:cxn ang="0">
                    <a:pos x="143" y="55"/>
                  </a:cxn>
                  <a:cxn ang="0">
                    <a:pos x="148" y="63"/>
                  </a:cxn>
                  <a:cxn ang="0">
                    <a:pos x="151" y="67"/>
                  </a:cxn>
                  <a:cxn ang="0">
                    <a:pos x="154" y="70"/>
                  </a:cxn>
                  <a:cxn ang="0">
                    <a:pos x="171" y="86"/>
                  </a:cxn>
                  <a:cxn ang="0">
                    <a:pos x="189" y="98"/>
                  </a:cxn>
                  <a:cxn ang="0">
                    <a:pos x="216" y="107"/>
                  </a:cxn>
                  <a:cxn ang="0">
                    <a:pos x="244" y="111"/>
                  </a:cxn>
                  <a:cxn ang="0">
                    <a:pos x="258" y="111"/>
                  </a:cxn>
                  <a:cxn ang="0">
                    <a:pos x="258" y="404"/>
                  </a:cxn>
                  <a:cxn ang="0">
                    <a:pos x="238" y="404"/>
                  </a:cxn>
                  <a:cxn ang="0">
                    <a:pos x="231" y="402"/>
                  </a:cxn>
                  <a:cxn ang="0">
                    <a:pos x="207" y="402"/>
                  </a:cxn>
                  <a:cxn ang="0">
                    <a:pos x="198" y="401"/>
                  </a:cxn>
                  <a:cxn ang="0">
                    <a:pos x="0" y="203"/>
                  </a:cxn>
                  <a:cxn ang="0">
                    <a:pos x="0" y="135"/>
                  </a:cxn>
                  <a:cxn ang="0">
                    <a:pos x="38" y="135"/>
                  </a:cxn>
                  <a:cxn ang="0">
                    <a:pos x="39" y="39"/>
                  </a:cxn>
                  <a:cxn ang="0">
                    <a:pos x="39" y="33"/>
                  </a:cxn>
                  <a:cxn ang="0">
                    <a:pos x="45" y="21"/>
                  </a:cxn>
                  <a:cxn ang="0">
                    <a:pos x="51" y="13"/>
                  </a:cxn>
                  <a:cxn ang="0">
                    <a:pos x="61" y="6"/>
                  </a:cxn>
                  <a:cxn ang="0">
                    <a:pos x="71" y="1"/>
                  </a:cxn>
                  <a:cxn ang="0">
                    <a:pos x="83" y="0"/>
                  </a:cxn>
                </a:cxnLst>
                <a:rect l="0" t="0" r="r" b="b"/>
                <a:pathLst>
                  <a:path w="258" h="404">
                    <a:moveTo>
                      <a:pt x="83" y="0"/>
                    </a:moveTo>
                    <a:lnTo>
                      <a:pt x="89" y="0"/>
                    </a:lnTo>
                    <a:lnTo>
                      <a:pt x="94" y="1"/>
                    </a:lnTo>
                    <a:lnTo>
                      <a:pt x="100" y="3"/>
                    </a:lnTo>
                    <a:lnTo>
                      <a:pt x="112" y="9"/>
                    </a:lnTo>
                    <a:lnTo>
                      <a:pt x="118" y="15"/>
                    </a:lnTo>
                    <a:lnTo>
                      <a:pt x="119" y="18"/>
                    </a:lnTo>
                    <a:lnTo>
                      <a:pt x="122" y="22"/>
                    </a:lnTo>
                    <a:lnTo>
                      <a:pt x="124" y="22"/>
                    </a:lnTo>
                    <a:lnTo>
                      <a:pt x="125" y="24"/>
                    </a:lnTo>
                    <a:lnTo>
                      <a:pt x="125" y="27"/>
                    </a:lnTo>
                    <a:lnTo>
                      <a:pt x="127" y="28"/>
                    </a:lnTo>
                    <a:lnTo>
                      <a:pt x="128" y="31"/>
                    </a:lnTo>
                    <a:lnTo>
                      <a:pt x="131" y="36"/>
                    </a:lnTo>
                    <a:lnTo>
                      <a:pt x="137" y="48"/>
                    </a:lnTo>
                    <a:lnTo>
                      <a:pt x="143" y="55"/>
                    </a:lnTo>
                    <a:lnTo>
                      <a:pt x="148" y="63"/>
                    </a:lnTo>
                    <a:lnTo>
                      <a:pt x="151" y="67"/>
                    </a:lnTo>
                    <a:lnTo>
                      <a:pt x="154" y="70"/>
                    </a:lnTo>
                    <a:lnTo>
                      <a:pt x="171" y="86"/>
                    </a:lnTo>
                    <a:lnTo>
                      <a:pt x="189" y="98"/>
                    </a:lnTo>
                    <a:lnTo>
                      <a:pt x="216" y="107"/>
                    </a:lnTo>
                    <a:lnTo>
                      <a:pt x="244" y="111"/>
                    </a:lnTo>
                    <a:lnTo>
                      <a:pt x="258" y="111"/>
                    </a:lnTo>
                    <a:lnTo>
                      <a:pt x="258" y="404"/>
                    </a:lnTo>
                    <a:lnTo>
                      <a:pt x="238" y="404"/>
                    </a:lnTo>
                    <a:lnTo>
                      <a:pt x="231" y="402"/>
                    </a:lnTo>
                    <a:lnTo>
                      <a:pt x="207" y="402"/>
                    </a:lnTo>
                    <a:lnTo>
                      <a:pt x="198" y="401"/>
                    </a:lnTo>
                    <a:lnTo>
                      <a:pt x="0" y="203"/>
                    </a:lnTo>
                    <a:lnTo>
                      <a:pt x="0" y="135"/>
                    </a:lnTo>
                    <a:lnTo>
                      <a:pt x="38" y="135"/>
                    </a:lnTo>
                    <a:lnTo>
                      <a:pt x="39" y="39"/>
                    </a:lnTo>
                    <a:lnTo>
                      <a:pt x="39" y="33"/>
                    </a:lnTo>
                    <a:lnTo>
                      <a:pt x="45" y="21"/>
                    </a:lnTo>
                    <a:lnTo>
                      <a:pt x="51" y="13"/>
                    </a:lnTo>
                    <a:lnTo>
                      <a:pt x="61" y="6"/>
                    </a:lnTo>
                    <a:lnTo>
                      <a:pt x="71" y="1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5" name="Freeform 117"/>
              <p:cNvSpPr>
                <a:spLocks/>
              </p:cNvSpPr>
              <p:nvPr/>
            </p:nvSpPr>
            <p:spPr bwMode="auto">
              <a:xfrm>
                <a:off x="4380795" y="4239752"/>
                <a:ext cx="27040" cy="2600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23" y="4"/>
                  </a:cxn>
                  <a:cxn ang="0">
                    <a:pos x="24" y="6"/>
                  </a:cxn>
                  <a:cxn ang="0">
                    <a:pos x="26" y="9"/>
                  </a:cxn>
                  <a:cxn ang="0">
                    <a:pos x="26" y="13"/>
                  </a:cxn>
                  <a:cxn ang="0">
                    <a:pos x="23" y="22"/>
                  </a:cxn>
                  <a:cxn ang="0">
                    <a:pos x="14" y="25"/>
                  </a:cxn>
                  <a:cxn ang="0">
                    <a:pos x="9" y="25"/>
                  </a:cxn>
                  <a:cxn ang="0">
                    <a:pos x="6" y="24"/>
                  </a:cxn>
                  <a:cxn ang="0">
                    <a:pos x="5" y="22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2" y="6"/>
                  </a:cxn>
                  <a:cxn ang="0">
                    <a:pos x="5" y="4"/>
                  </a:cxn>
                  <a:cxn ang="0">
                    <a:pos x="6" y="1"/>
                  </a:cxn>
                  <a:cxn ang="0">
                    <a:pos x="9" y="0"/>
                  </a:cxn>
                </a:cxnLst>
                <a:rect l="0" t="0" r="r" b="b"/>
                <a:pathLst>
                  <a:path w="26" h="25">
                    <a:moveTo>
                      <a:pt x="9" y="0"/>
                    </a:moveTo>
                    <a:lnTo>
                      <a:pt x="14" y="0"/>
                    </a:lnTo>
                    <a:lnTo>
                      <a:pt x="18" y="1"/>
                    </a:lnTo>
                    <a:lnTo>
                      <a:pt x="23" y="4"/>
                    </a:lnTo>
                    <a:lnTo>
                      <a:pt x="24" y="6"/>
                    </a:lnTo>
                    <a:lnTo>
                      <a:pt x="26" y="9"/>
                    </a:lnTo>
                    <a:lnTo>
                      <a:pt x="26" y="13"/>
                    </a:lnTo>
                    <a:lnTo>
                      <a:pt x="23" y="22"/>
                    </a:lnTo>
                    <a:lnTo>
                      <a:pt x="14" y="25"/>
                    </a:lnTo>
                    <a:lnTo>
                      <a:pt x="9" y="25"/>
                    </a:lnTo>
                    <a:lnTo>
                      <a:pt x="6" y="24"/>
                    </a:lnTo>
                    <a:lnTo>
                      <a:pt x="5" y="22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2" y="6"/>
                    </a:lnTo>
                    <a:lnTo>
                      <a:pt x="5" y="4"/>
                    </a:lnTo>
                    <a:lnTo>
                      <a:pt x="6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6" name="Freeform 118"/>
              <p:cNvSpPr>
                <a:spLocks/>
              </p:cNvSpPr>
              <p:nvPr/>
            </p:nvSpPr>
            <p:spPr bwMode="auto">
              <a:xfrm>
                <a:off x="4632478" y="4237671"/>
                <a:ext cx="26000" cy="2704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6" y="0"/>
                  </a:cxn>
                  <a:cxn ang="0">
                    <a:pos x="22" y="3"/>
                  </a:cxn>
                  <a:cxn ang="0">
                    <a:pos x="25" y="12"/>
                  </a:cxn>
                  <a:cxn ang="0">
                    <a:pos x="25" y="17"/>
                  </a:cxn>
                  <a:cxn ang="0">
                    <a:pos x="24" y="20"/>
                  </a:cxn>
                  <a:cxn ang="0">
                    <a:pos x="22" y="21"/>
                  </a:cxn>
                  <a:cxn ang="0">
                    <a:pos x="18" y="24"/>
                  </a:cxn>
                  <a:cxn ang="0">
                    <a:pos x="13" y="26"/>
                  </a:cxn>
                  <a:cxn ang="0">
                    <a:pos x="9" y="26"/>
                  </a:cxn>
                  <a:cxn ang="0">
                    <a:pos x="6" y="24"/>
                  </a:cxn>
                  <a:cxn ang="0">
                    <a:pos x="4" y="21"/>
                  </a:cxn>
                  <a:cxn ang="0">
                    <a:pos x="1" y="20"/>
                  </a:cxn>
                  <a:cxn ang="0">
                    <a:pos x="0" y="17"/>
                  </a:cxn>
                  <a:cxn ang="0">
                    <a:pos x="0" y="12"/>
                  </a:cxn>
                  <a:cxn ang="0">
                    <a:pos x="1" y="8"/>
                  </a:cxn>
                  <a:cxn ang="0">
                    <a:pos x="4" y="3"/>
                  </a:cxn>
                  <a:cxn ang="0">
                    <a:pos x="7" y="0"/>
                  </a:cxn>
                </a:cxnLst>
                <a:rect l="0" t="0" r="r" b="b"/>
                <a:pathLst>
                  <a:path w="25" h="26">
                    <a:moveTo>
                      <a:pt x="7" y="0"/>
                    </a:moveTo>
                    <a:lnTo>
                      <a:pt x="16" y="0"/>
                    </a:lnTo>
                    <a:lnTo>
                      <a:pt x="22" y="3"/>
                    </a:lnTo>
                    <a:lnTo>
                      <a:pt x="25" y="12"/>
                    </a:lnTo>
                    <a:lnTo>
                      <a:pt x="25" y="17"/>
                    </a:lnTo>
                    <a:lnTo>
                      <a:pt x="24" y="20"/>
                    </a:lnTo>
                    <a:lnTo>
                      <a:pt x="22" y="21"/>
                    </a:lnTo>
                    <a:lnTo>
                      <a:pt x="18" y="24"/>
                    </a:lnTo>
                    <a:lnTo>
                      <a:pt x="13" y="26"/>
                    </a:lnTo>
                    <a:lnTo>
                      <a:pt x="9" y="26"/>
                    </a:lnTo>
                    <a:lnTo>
                      <a:pt x="6" y="24"/>
                    </a:lnTo>
                    <a:lnTo>
                      <a:pt x="4" y="21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4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7" name="Freeform 119"/>
              <p:cNvSpPr>
                <a:spLocks/>
              </p:cNvSpPr>
              <p:nvPr/>
            </p:nvSpPr>
            <p:spPr bwMode="auto">
              <a:xfrm>
                <a:off x="4495197" y="4228311"/>
                <a:ext cx="64481" cy="101921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62" y="98"/>
                  </a:cxn>
                  <a:cxn ang="0">
                    <a:pos x="0" y="98"/>
                  </a:cxn>
                  <a:cxn ang="0">
                    <a:pos x="29" y="73"/>
                  </a:cxn>
                  <a:cxn ang="0">
                    <a:pos x="29" y="0"/>
                  </a:cxn>
                </a:cxnLst>
                <a:rect l="0" t="0" r="r" b="b"/>
                <a:pathLst>
                  <a:path w="62" h="98">
                    <a:moveTo>
                      <a:pt x="29" y="0"/>
                    </a:moveTo>
                    <a:lnTo>
                      <a:pt x="62" y="98"/>
                    </a:lnTo>
                    <a:lnTo>
                      <a:pt x="0" y="98"/>
                    </a:lnTo>
                    <a:lnTo>
                      <a:pt x="29" y="7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8" name="Freeform 120"/>
              <p:cNvSpPr>
                <a:spLocks/>
              </p:cNvSpPr>
              <p:nvPr/>
            </p:nvSpPr>
            <p:spPr bwMode="auto">
              <a:xfrm>
                <a:off x="4364155" y="4169031"/>
                <a:ext cx="50961" cy="1872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2" y="0"/>
                  </a:cxn>
                  <a:cxn ang="0">
                    <a:pos x="45" y="2"/>
                  </a:cxn>
                  <a:cxn ang="0">
                    <a:pos x="48" y="5"/>
                  </a:cxn>
                  <a:cxn ang="0">
                    <a:pos x="49" y="8"/>
                  </a:cxn>
                  <a:cxn ang="0">
                    <a:pos x="49" y="12"/>
                  </a:cxn>
                  <a:cxn ang="0">
                    <a:pos x="45" y="17"/>
                  </a:cxn>
                  <a:cxn ang="0">
                    <a:pos x="42" y="18"/>
                  </a:cxn>
                  <a:cxn ang="0">
                    <a:pos x="6" y="18"/>
                  </a:cxn>
                  <a:cxn ang="0">
                    <a:pos x="0" y="12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6" y="0"/>
                  </a:cxn>
                </a:cxnLst>
                <a:rect l="0" t="0" r="r" b="b"/>
                <a:pathLst>
                  <a:path w="49" h="18">
                    <a:moveTo>
                      <a:pt x="6" y="0"/>
                    </a:moveTo>
                    <a:lnTo>
                      <a:pt x="42" y="0"/>
                    </a:lnTo>
                    <a:lnTo>
                      <a:pt x="45" y="2"/>
                    </a:lnTo>
                    <a:lnTo>
                      <a:pt x="48" y="5"/>
                    </a:lnTo>
                    <a:lnTo>
                      <a:pt x="49" y="8"/>
                    </a:lnTo>
                    <a:lnTo>
                      <a:pt x="49" y="12"/>
                    </a:lnTo>
                    <a:lnTo>
                      <a:pt x="45" y="17"/>
                    </a:lnTo>
                    <a:lnTo>
                      <a:pt x="42" y="18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" name="Freeform 121"/>
              <p:cNvSpPr>
                <a:spLocks/>
              </p:cNvSpPr>
              <p:nvPr/>
            </p:nvSpPr>
            <p:spPr bwMode="auto">
              <a:xfrm>
                <a:off x="4627278" y="4199191"/>
                <a:ext cx="52001" cy="1664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2" y="0"/>
                  </a:cxn>
                  <a:cxn ang="0">
                    <a:pos x="45" y="1"/>
                  </a:cxn>
                  <a:cxn ang="0">
                    <a:pos x="47" y="3"/>
                  </a:cxn>
                  <a:cxn ang="0">
                    <a:pos x="48" y="6"/>
                  </a:cxn>
                  <a:cxn ang="0">
                    <a:pos x="50" y="7"/>
                  </a:cxn>
                  <a:cxn ang="0">
                    <a:pos x="50" y="10"/>
                  </a:cxn>
                  <a:cxn ang="0">
                    <a:pos x="48" y="12"/>
                  </a:cxn>
                  <a:cxn ang="0">
                    <a:pos x="47" y="15"/>
                  </a:cxn>
                  <a:cxn ang="0">
                    <a:pos x="45" y="16"/>
                  </a:cxn>
                  <a:cxn ang="0">
                    <a:pos x="6" y="16"/>
                  </a:cxn>
                  <a:cxn ang="0">
                    <a:pos x="3" y="15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6" y="0"/>
                  </a:cxn>
                </a:cxnLst>
                <a:rect l="0" t="0" r="r" b="b"/>
                <a:pathLst>
                  <a:path w="50" h="16">
                    <a:moveTo>
                      <a:pt x="6" y="0"/>
                    </a:moveTo>
                    <a:lnTo>
                      <a:pt x="42" y="0"/>
                    </a:lnTo>
                    <a:lnTo>
                      <a:pt x="45" y="1"/>
                    </a:lnTo>
                    <a:lnTo>
                      <a:pt x="47" y="3"/>
                    </a:lnTo>
                    <a:lnTo>
                      <a:pt x="48" y="6"/>
                    </a:lnTo>
                    <a:lnTo>
                      <a:pt x="50" y="7"/>
                    </a:lnTo>
                    <a:lnTo>
                      <a:pt x="50" y="10"/>
                    </a:lnTo>
                    <a:lnTo>
                      <a:pt x="48" y="12"/>
                    </a:lnTo>
                    <a:lnTo>
                      <a:pt x="47" y="15"/>
                    </a:lnTo>
                    <a:lnTo>
                      <a:pt x="45" y="16"/>
                    </a:lnTo>
                    <a:lnTo>
                      <a:pt x="6" y="16"/>
                    </a:lnTo>
                    <a:lnTo>
                      <a:pt x="3" y="15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5602"/>
              </a:solidFill>
              <a:ln w="0">
                <a:solidFill>
                  <a:srgbClr val="FF560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" name="Freeform 122"/>
              <p:cNvSpPr>
                <a:spLocks/>
              </p:cNvSpPr>
              <p:nvPr/>
            </p:nvSpPr>
            <p:spPr bwMode="auto">
              <a:xfrm>
                <a:off x="4429676" y="4345833"/>
                <a:ext cx="205922" cy="58241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154" y="0"/>
                  </a:cxn>
                  <a:cxn ang="0">
                    <a:pos x="173" y="3"/>
                  </a:cxn>
                  <a:cxn ang="0">
                    <a:pos x="187" y="11"/>
                  </a:cxn>
                  <a:cxn ang="0">
                    <a:pos x="195" y="24"/>
                  </a:cxn>
                  <a:cxn ang="0">
                    <a:pos x="198" y="44"/>
                  </a:cxn>
                  <a:cxn ang="0">
                    <a:pos x="198" y="56"/>
                  </a:cxn>
                  <a:cxn ang="0">
                    <a:pos x="0" y="56"/>
                  </a:cxn>
                  <a:cxn ang="0">
                    <a:pos x="0" y="44"/>
                  </a:cxn>
                  <a:cxn ang="0">
                    <a:pos x="3" y="24"/>
                  </a:cxn>
                  <a:cxn ang="0">
                    <a:pos x="11" y="11"/>
                  </a:cxn>
                  <a:cxn ang="0">
                    <a:pos x="24" y="3"/>
                  </a:cxn>
                  <a:cxn ang="0">
                    <a:pos x="44" y="0"/>
                  </a:cxn>
                </a:cxnLst>
                <a:rect l="0" t="0" r="r" b="b"/>
                <a:pathLst>
                  <a:path w="198" h="56">
                    <a:moveTo>
                      <a:pt x="44" y="0"/>
                    </a:moveTo>
                    <a:lnTo>
                      <a:pt x="154" y="0"/>
                    </a:lnTo>
                    <a:lnTo>
                      <a:pt x="173" y="3"/>
                    </a:lnTo>
                    <a:lnTo>
                      <a:pt x="187" y="11"/>
                    </a:lnTo>
                    <a:lnTo>
                      <a:pt x="195" y="24"/>
                    </a:lnTo>
                    <a:lnTo>
                      <a:pt x="198" y="44"/>
                    </a:lnTo>
                    <a:lnTo>
                      <a:pt x="198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3" y="24"/>
                    </a:lnTo>
                    <a:lnTo>
                      <a:pt x="11" y="11"/>
                    </a:lnTo>
                    <a:lnTo>
                      <a:pt x="24" y="3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831D"/>
              </a:solidFill>
              <a:ln w="0">
                <a:solidFill>
                  <a:srgbClr val="FF83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28" name="Группа 124"/>
            <p:cNvGrpSpPr/>
            <p:nvPr/>
          </p:nvGrpSpPr>
          <p:grpSpPr>
            <a:xfrm>
              <a:off x="10476462" y="2152758"/>
              <a:ext cx="302784" cy="310105"/>
              <a:chOff x="5856572" y="3811267"/>
              <a:chExt cx="602167" cy="616727"/>
            </a:xfrm>
          </p:grpSpPr>
          <p:sp>
            <p:nvSpPr>
              <p:cNvPr id="157" name="Freeform 126"/>
              <p:cNvSpPr>
                <a:spLocks noEditPoints="1"/>
              </p:cNvSpPr>
              <p:nvPr/>
            </p:nvSpPr>
            <p:spPr bwMode="auto">
              <a:xfrm>
                <a:off x="5856572" y="4128470"/>
                <a:ext cx="602167" cy="98801"/>
              </a:xfrm>
              <a:custGeom>
                <a:avLst/>
                <a:gdLst/>
                <a:ahLst/>
                <a:cxnLst>
                  <a:cxn ang="0">
                    <a:pos x="525" y="0"/>
                  </a:cxn>
                  <a:cxn ang="0">
                    <a:pos x="532" y="0"/>
                  </a:cxn>
                  <a:cxn ang="0">
                    <a:pos x="550" y="3"/>
                  </a:cxn>
                  <a:cxn ang="0">
                    <a:pos x="565" y="13"/>
                  </a:cxn>
                  <a:cxn ang="0">
                    <a:pos x="576" y="28"/>
                  </a:cxn>
                  <a:cxn ang="0">
                    <a:pos x="579" y="47"/>
                  </a:cxn>
                  <a:cxn ang="0">
                    <a:pos x="576" y="65"/>
                  </a:cxn>
                  <a:cxn ang="0">
                    <a:pos x="565" y="80"/>
                  </a:cxn>
                  <a:cxn ang="0">
                    <a:pos x="555" y="89"/>
                  </a:cxn>
                  <a:cxn ang="0">
                    <a:pos x="544" y="93"/>
                  </a:cxn>
                  <a:cxn ang="0">
                    <a:pos x="532" y="95"/>
                  </a:cxn>
                  <a:cxn ang="0">
                    <a:pos x="529" y="95"/>
                  </a:cxn>
                  <a:cxn ang="0">
                    <a:pos x="529" y="42"/>
                  </a:cxn>
                  <a:cxn ang="0">
                    <a:pos x="528" y="21"/>
                  </a:cxn>
                  <a:cxn ang="0">
                    <a:pos x="525" y="0"/>
                  </a:cxn>
                  <a:cxn ang="0">
                    <a:pos x="47" y="0"/>
                  </a:cxn>
                  <a:cxn ang="0">
                    <a:pos x="48" y="0"/>
                  </a:cxn>
                  <a:cxn ang="0">
                    <a:pos x="48" y="95"/>
                  </a:cxn>
                  <a:cxn ang="0">
                    <a:pos x="47" y="95"/>
                  </a:cxn>
                  <a:cxn ang="0">
                    <a:pos x="35" y="93"/>
                  </a:cxn>
                  <a:cxn ang="0">
                    <a:pos x="24" y="89"/>
                  </a:cxn>
                  <a:cxn ang="0">
                    <a:pos x="14" y="80"/>
                  </a:cxn>
                  <a:cxn ang="0">
                    <a:pos x="3" y="65"/>
                  </a:cxn>
                  <a:cxn ang="0">
                    <a:pos x="0" y="47"/>
                  </a:cxn>
                  <a:cxn ang="0">
                    <a:pos x="3" y="28"/>
                  </a:cxn>
                  <a:cxn ang="0">
                    <a:pos x="14" y="13"/>
                  </a:cxn>
                  <a:cxn ang="0">
                    <a:pos x="29" y="3"/>
                  </a:cxn>
                  <a:cxn ang="0">
                    <a:pos x="47" y="0"/>
                  </a:cxn>
                </a:cxnLst>
                <a:rect l="0" t="0" r="r" b="b"/>
                <a:pathLst>
                  <a:path w="579" h="95">
                    <a:moveTo>
                      <a:pt x="525" y="0"/>
                    </a:moveTo>
                    <a:lnTo>
                      <a:pt x="532" y="0"/>
                    </a:lnTo>
                    <a:lnTo>
                      <a:pt x="550" y="3"/>
                    </a:lnTo>
                    <a:lnTo>
                      <a:pt x="565" y="13"/>
                    </a:lnTo>
                    <a:lnTo>
                      <a:pt x="576" y="28"/>
                    </a:lnTo>
                    <a:lnTo>
                      <a:pt x="579" y="47"/>
                    </a:lnTo>
                    <a:lnTo>
                      <a:pt x="576" y="65"/>
                    </a:lnTo>
                    <a:lnTo>
                      <a:pt x="565" y="80"/>
                    </a:lnTo>
                    <a:lnTo>
                      <a:pt x="555" y="89"/>
                    </a:lnTo>
                    <a:lnTo>
                      <a:pt x="544" y="93"/>
                    </a:lnTo>
                    <a:lnTo>
                      <a:pt x="532" y="95"/>
                    </a:lnTo>
                    <a:lnTo>
                      <a:pt x="529" y="95"/>
                    </a:lnTo>
                    <a:lnTo>
                      <a:pt x="529" y="42"/>
                    </a:lnTo>
                    <a:lnTo>
                      <a:pt x="528" y="21"/>
                    </a:lnTo>
                    <a:lnTo>
                      <a:pt x="525" y="0"/>
                    </a:lnTo>
                    <a:close/>
                    <a:moveTo>
                      <a:pt x="47" y="0"/>
                    </a:moveTo>
                    <a:lnTo>
                      <a:pt x="48" y="0"/>
                    </a:lnTo>
                    <a:lnTo>
                      <a:pt x="48" y="95"/>
                    </a:lnTo>
                    <a:lnTo>
                      <a:pt x="47" y="95"/>
                    </a:lnTo>
                    <a:lnTo>
                      <a:pt x="35" y="93"/>
                    </a:lnTo>
                    <a:lnTo>
                      <a:pt x="24" y="89"/>
                    </a:lnTo>
                    <a:lnTo>
                      <a:pt x="14" y="80"/>
                    </a:lnTo>
                    <a:lnTo>
                      <a:pt x="3" y="65"/>
                    </a:lnTo>
                    <a:lnTo>
                      <a:pt x="0" y="47"/>
                    </a:lnTo>
                    <a:lnTo>
                      <a:pt x="3" y="28"/>
                    </a:lnTo>
                    <a:lnTo>
                      <a:pt x="14" y="13"/>
                    </a:lnTo>
                    <a:lnTo>
                      <a:pt x="29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" name="Freeform 156"/>
              <p:cNvSpPr>
                <a:spLocks noEditPoints="1"/>
              </p:cNvSpPr>
              <p:nvPr/>
            </p:nvSpPr>
            <p:spPr bwMode="auto">
              <a:xfrm>
                <a:off x="5889852" y="3811267"/>
                <a:ext cx="535606" cy="616727"/>
              </a:xfrm>
              <a:custGeom>
                <a:avLst/>
                <a:gdLst/>
                <a:ahLst/>
                <a:cxnLst>
                  <a:cxn ang="0">
                    <a:pos x="194" y="590"/>
                  </a:cxn>
                  <a:cxn ang="0">
                    <a:pos x="181" y="588"/>
                  </a:cxn>
                  <a:cxn ang="0">
                    <a:pos x="164" y="587"/>
                  </a:cxn>
                  <a:cxn ang="0">
                    <a:pos x="160" y="585"/>
                  </a:cxn>
                  <a:cxn ang="0">
                    <a:pos x="144" y="584"/>
                  </a:cxn>
                  <a:cxn ang="0">
                    <a:pos x="125" y="579"/>
                  </a:cxn>
                  <a:cxn ang="0">
                    <a:pos x="107" y="576"/>
                  </a:cxn>
                  <a:cxn ang="0">
                    <a:pos x="102" y="575"/>
                  </a:cxn>
                  <a:cxn ang="0">
                    <a:pos x="89" y="570"/>
                  </a:cxn>
                  <a:cxn ang="0">
                    <a:pos x="80" y="567"/>
                  </a:cxn>
                  <a:cxn ang="0">
                    <a:pos x="75" y="566"/>
                  </a:cxn>
                  <a:cxn ang="0">
                    <a:pos x="63" y="561"/>
                  </a:cxn>
                  <a:cxn ang="0">
                    <a:pos x="39" y="551"/>
                  </a:cxn>
                  <a:cxn ang="0">
                    <a:pos x="18" y="537"/>
                  </a:cxn>
                  <a:cxn ang="0">
                    <a:pos x="4" y="519"/>
                  </a:cxn>
                  <a:cxn ang="0">
                    <a:pos x="0" y="395"/>
                  </a:cxn>
                  <a:cxn ang="0">
                    <a:pos x="298" y="3"/>
                  </a:cxn>
                  <a:cxn ang="0">
                    <a:pos x="375" y="28"/>
                  </a:cxn>
                  <a:cxn ang="0">
                    <a:pos x="440" y="76"/>
                  </a:cxn>
                  <a:cxn ang="0">
                    <a:pos x="490" y="144"/>
                  </a:cxn>
                  <a:cxn ang="0">
                    <a:pos x="514" y="231"/>
                  </a:cxn>
                  <a:cxn ang="0">
                    <a:pos x="515" y="502"/>
                  </a:cxn>
                  <a:cxn ang="0">
                    <a:pos x="502" y="531"/>
                  </a:cxn>
                  <a:cxn ang="0">
                    <a:pos x="494" y="540"/>
                  </a:cxn>
                  <a:cxn ang="0">
                    <a:pos x="482" y="548"/>
                  </a:cxn>
                  <a:cxn ang="0">
                    <a:pos x="454" y="561"/>
                  </a:cxn>
                  <a:cxn ang="0">
                    <a:pos x="449" y="564"/>
                  </a:cxn>
                  <a:cxn ang="0">
                    <a:pos x="443" y="566"/>
                  </a:cxn>
                  <a:cxn ang="0">
                    <a:pos x="435" y="567"/>
                  </a:cxn>
                  <a:cxn ang="0">
                    <a:pos x="425" y="572"/>
                  </a:cxn>
                  <a:cxn ang="0">
                    <a:pos x="416" y="573"/>
                  </a:cxn>
                  <a:cxn ang="0">
                    <a:pos x="404" y="578"/>
                  </a:cxn>
                  <a:cxn ang="0">
                    <a:pos x="378" y="584"/>
                  </a:cxn>
                  <a:cxn ang="0">
                    <a:pos x="360" y="585"/>
                  </a:cxn>
                  <a:cxn ang="0">
                    <a:pos x="340" y="588"/>
                  </a:cxn>
                  <a:cxn ang="0">
                    <a:pos x="333" y="590"/>
                  </a:cxn>
                  <a:cxn ang="0">
                    <a:pos x="318" y="591"/>
                  </a:cxn>
                  <a:cxn ang="0">
                    <a:pos x="292" y="593"/>
                  </a:cxn>
                  <a:cxn ang="0">
                    <a:pos x="258" y="0"/>
                  </a:cxn>
                </a:cxnLst>
                <a:rect l="0" t="0" r="r" b="b"/>
                <a:pathLst>
                  <a:path w="515" h="593">
                    <a:moveTo>
                      <a:pt x="0" y="395"/>
                    </a:moveTo>
                    <a:lnTo>
                      <a:pt x="194" y="590"/>
                    </a:lnTo>
                    <a:lnTo>
                      <a:pt x="188" y="590"/>
                    </a:lnTo>
                    <a:lnTo>
                      <a:pt x="181" y="588"/>
                    </a:lnTo>
                    <a:lnTo>
                      <a:pt x="169" y="588"/>
                    </a:lnTo>
                    <a:lnTo>
                      <a:pt x="164" y="587"/>
                    </a:lnTo>
                    <a:lnTo>
                      <a:pt x="161" y="587"/>
                    </a:lnTo>
                    <a:lnTo>
                      <a:pt x="160" y="585"/>
                    </a:lnTo>
                    <a:lnTo>
                      <a:pt x="151" y="585"/>
                    </a:lnTo>
                    <a:lnTo>
                      <a:pt x="144" y="584"/>
                    </a:lnTo>
                    <a:lnTo>
                      <a:pt x="138" y="584"/>
                    </a:lnTo>
                    <a:lnTo>
                      <a:pt x="125" y="579"/>
                    </a:lnTo>
                    <a:lnTo>
                      <a:pt x="113" y="576"/>
                    </a:lnTo>
                    <a:lnTo>
                      <a:pt x="107" y="576"/>
                    </a:lnTo>
                    <a:lnTo>
                      <a:pt x="104" y="575"/>
                    </a:lnTo>
                    <a:lnTo>
                      <a:pt x="102" y="575"/>
                    </a:lnTo>
                    <a:lnTo>
                      <a:pt x="95" y="573"/>
                    </a:lnTo>
                    <a:lnTo>
                      <a:pt x="89" y="570"/>
                    </a:lnTo>
                    <a:lnTo>
                      <a:pt x="83" y="569"/>
                    </a:lnTo>
                    <a:lnTo>
                      <a:pt x="80" y="567"/>
                    </a:lnTo>
                    <a:lnTo>
                      <a:pt x="78" y="567"/>
                    </a:lnTo>
                    <a:lnTo>
                      <a:pt x="75" y="566"/>
                    </a:lnTo>
                    <a:lnTo>
                      <a:pt x="74" y="566"/>
                    </a:lnTo>
                    <a:lnTo>
                      <a:pt x="63" y="561"/>
                    </a:lnTo>
                    <a:lnTo>
                      <a:pt x="54" y="558"/>
                    </a:lnTo>
                    <a:lnTo>
                      <a:pt x="39" y="551"/>
                    </a:lnTo>
                    <a:lnTo>
                      <a:pt x="21" y="538"/>
                    </a:lnTo>
                    <a:lnTo>
                      <a:pt x="18" y="537"/>
                    </a:lnTo>
                    <a:lnTo>
                      <a:pt x="16" y="534"/>
                    </a:lnTo>
                    <a:lnTo>
                      <a:pt x="4" y="519"/>
                    </a:lnTo>
                    <a:lnTo>
                      <a:pt x="0" y="502"/>
                    </a:lnTo>
                    <a:lnTo>
                      <a:pt x="0" y="395"/>
                    </a:lnTo>
                    <a:close/>
                    <a:moveTo>
                      <a:pt x="258" y="0"/>
                    </a:moveTo>
                    <a:lnTo>
                      <a:pt x="298" y="3"/>
                    </a:lnTo>
                    <a:lnTo>
                      <a:pt x="337" y="12"/>
                    </a:lnTo>
                    <a:lnTo>
                      <a:pt x="375" y="28"/>
                    </a:lnTo>
                    <a:lnTo>
                      <a:pt x="408" y="49"/>
                    </a:lnTo>
                    <a:lnTo>
                      <a:pt x="440" y="76"/>
                    </a:lnTo>
                    <a:lnTo>
                      <a:pt x="467" y="109"/>
                    </a:lnTo>
                    <a:lnTo>
                      <a:pt x="490" y="144"/>
                    </a:lnTo>
                    <a:lnTo>
                      <a:pt x="506" y="186"/>
                    </a:lnTo>
                    <a:lnTo>
                      <a:pt x="514" y="231"/>
                    </a:lnTo>
                    <a:lnTo>
                      <a:pt x="515" y="231"/>
                    </a:lnTo>
                    <a:lnTo>
                      <a:pt x="515" y="502"/>
                    </a:lnTo>
                    <a:lnTo>
                      <a:pt x="512" y="517"/>
                    </a:lnTo>
                    <a:lnTo>
                      <a:pt x="502" y="531"/>
                    </a:lnTo>
                    <a:lnTo>
                      <a:pt x="499" y="535"/>
                    </a:lnTo>
                    <a:lnTo>
                      <a:pt x="494" y="540"/>
                    </a:lnTo>
                    <a:lnTo>
                      <a:pt x="488" y="543"/>
                    </a:lnTo>
                    <a:lnTo>
                      <a:pt x="482" y="548"/>
                    </a:lnTo>
                    <a:lnTo>
                      <a:pt x="464" y="557"/>
                    </a:lnTo>
                    <a:lnTo>
                      <a:pt x="454" y="561"/>
                    </a:lnTo>
                    <a:lnTo>
                      <a:pt x="452" y="563"/>
                    </a:lnTo>
                    <a:lnTo>
                      <a:pt x="449" y="564"/>
                    </a:lnTo>
                    <a:lnTo>
                      <a:pt x="445" y="564"/>
                    </a:lnTo>
                    <a:lnTo>
                      <a:pt x="443" y="566"/>
                    </a:lnTo>
                    <a:lnTo>
                      <a:pt x="440" y="566"/>
                    </a:lnTo>
                    <a:lnTo>
                      <a:pt x="435" y="567"/>
                    </a:lnTo>
                    <a:lnTo>
                      <a:pt x="431" y="570"/>
                    </a:lnTo>
                    <a:lnTo>
                      <a:pt x="425" y="572"/>
                    </a:lnTo>
                    <a:lnTo>
                      <a:pt x="420" y="573"/>
                    </a:lnTo>
                    <a:lnTo>
                      <a:pt x="416" y="573"/>
                    </a:lnTo>
                    <a:lnTo>
                      <a:pt x="410" y="576"/>
                    </a:lnTo>
                    <a:lnTo>
                      <a:pt x="404" y="578"/>
                    </a:lnTo>
                    <a:lnTo>
                      <a:pt x="396" y="578"/>
                    </a:lnTo>
                    <a:lnTo>
                      <a:pt x="378" y="584"/>
                    </a:lnTo>
                    <a:lnTo>
                      <a:pt x="368" y="585"/>
                    </a:lnTo>
                    <a:lnTo>
                      <a:pt x="360" y="585"/>
                    </a:lnTo>
                    <a:lnTo>
                      <a:pt x="350" y="587"/>
                    </a:lnTo>
                    <a:lnTo>
                      <a:pt x="340" y="588"/>
                    </a:lnTo>
                    <a:lnTo>
                      <a:pt x="336" y="588"/>
                    </a:lnTo>
                    <a:lnTo>
                      <a:pt x="333" y="590"/>
                    </a:lnTo>
                    <a:lnTo>
                      <a:pt x="324" y="590"/>
                    </a:lnTo>
                    <a:lnTo>
                      <a:pt x="318" y="591"/>
                    </a:lnTo>
                    <a:lnTo>
                      <a:pt x="301" y="591"/>
                    </a:lnTo>
                    <a:lnTo>
                      <a:pt x="292" y="593"/>
                    </a:lnTo>
                    <a:lnTo>
                      <a:pt x="258" y="593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D9CAAC"/>
              </a:solidFill>
              <a:ln w="0">
                <a:solidFill>
                  <a:srgbClr val="D9CAA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" name="Freeform 157"/>
              <p:cNvSpPr>
                <a:spLocks/>
              </p:cNvSpPr>
              <p:nvPr/>
            </p:nvSpPr>
            <p:spPr bwMode="auto">
              <a:xfrm>
                <a:off x="5889852" y="3811267"/>
                <a:ext cx="268323" cy="616727"/>
              </a:xfrm>
              <a:custGeom>
                <a:avLst/>
                <a:gdLst/>
                <a:ahLst/>
                <a:cxnLst>
                  <a:cxn ang="0">
                    <a:pos x="258" y="0"/>
                  </a:cxn>
                  <a:cxn ang="0">
                    <a:pos x="258" y="593"/>
                  </a:cxn>
                  <a:cxn ang="0">
                    <a:pos x="221" y="593"/>
                  </a:cxn>
                  <a:cxn ang="0">
                    <a:pos x="217" y="591"/>
                  </a:cxn>
                  <a:cxn ang="0">
                    <a:pos x="206" y="591"/>
                  </a:cxn>
                  <a:cxn ang="0">
                    <a:pos x="197" y="590"/>
                  </a:cxn>
                  <a:cxn ang="0">
                    <a:pos x="194" y="590"/>
                  </a:cxn>
                  <a:cxn ang="0">
                    <a:pos x="0" y="395"/>
                  </a:cxn>
                  <a:cxn ang="0">
                    <a:pos x="0" y="231"/>
                  </a:cxn>
                  <a:cxn ang="0">
                    <a:pos x="1" y="231"/>
                  </a:cxn>
                  <a:cxn ang="0">
                    <a:pos x="6" y="201"/>
                  </a:cxn>
                  <a:cxn ang="0">
                    <a:pos x="15" y="171"/>
                  </a:cxn>
                  <a:cxn ang="0">
                    <a:pos x="27" y="144"/>
                  </a:cxn>
                  <a:cxn ang="0">
                    <a:pos x="48" y="109"/>
                  </a:cxn>
                  <a:cxn ang="0">
                    <a:pos x="75" y="76"/>
                  </a:cxn>
                  <a:cxn ang="0">
                    <a:pos x="107" y="49"/>
                  </a:cxn>
                  <a:cxn ang="0">
                    <a:pos x="141" y="28"/>
                  </a:cxn>
                  <a:cxn ang="0">
                    <a:pos x="178" y="12"/>
                  </a:cxn>
                  <a:cxn ang="0">
                    <a:pos x="217" y="3"/>
                  </a:cxn>
                  <a:cxn ang="0">
                    <a:pos x="258" y="0"/>
                  </a:cxn>
                </a:cxnLst>
                <a:rect l="0" t="0" r="r" b="b"/>
                <a:pathLst>
                  <a:path w="258" h="593">
                    <a:moveTo>
                      <a:pt x="258" y="0"/>
                    </a:moveTo>
                    <a:lnTo>
                      <a:pt x="258" y="593"/>
                    </a:lnTo>
                    <a:lnTo>
                      <a:pt x="221" y="593"/>
                    </a:lnTo>
                    <a:lnTo>
                      <a:pt x="217" y="591"/>
                    </a:lnTo>
                    <a:lnTo>
                      <a:pt x="206" y="591"/>
                    </a:lnTo>
                    <a:lnTo>
                      <a:pt x="197" y="590"/>
                    </a:lnTo>
                    <a:lnTo>
                      <a:pt x="194" y="590"/>
                    </a:lnTo>
                    <a:lnTo>
                      <a:pt x="0" y="395"/>
                    </a:lnTo>
                    <a:lnTo>
                      <a:pt x="0" y="231"/>
                    </a:lnTo>
                    <a:lnTo>
                      <a:pt x="1" y="231"/>
                    </a:lnTo>
                    <a:lnTo>
                      <a:pt x="6" y="201"/>
                    </a:lnTo>
                    <a:lnTo>
                      <a:pt x="15" y="171"/>
                    </a:lnTo>
                    <a:lnTo>
                      <a:pt x="27" y="144"/>
                    </a:lnTo>
                    <a:lnTo>
                      <a:pt x="48" y="109"/>
                    </a:lnTo>
                    <a:lnTo>
                      <a:pt x="75" y="76"/>
                    </a:lnTo>
                    <a:lnTo>
                      <a:pt x="107" y="49"/>
                    </a:lnTo>
                    <a:lnTo>
                      <a:pt x="141" y="28"/>
                    </a:lnTo>
                    <a:lnTo>
                      <a:pt x="178" y="12"/>
                    </a:lnTo>
                    <a:lnTo>
                      <a:pt x="217" y="3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" name="Freeform 158"/>
              <p:cNvSpPr>
                <a:spLocks/>
              </p:cNvSpPr>
              <p:nvPr/>
            </p:nvSpPr>
            <p:spPr bwMode="auto">
              <a:xfrm>
                <a:off x="5889852" y="3811267"/>
                <a:ext cx="535606" cy="367124"/>
              </a:xfrm>
              <a:custGeom>
                <a:avLst/>
                <a:gdLst/>
                <a:ahLst/>
                <a:cxnLst>
                  <a:cxn ang="0">
                    <a:pos x="258" y="0"/>
                  </a:cxn>
                  <a:cxn ang="0">
                    <a:pos x="298" y="3"/>
                  </a:cxn>
                  <a:cxn ang="0">
                    <a:pos x="337" y="12"/>
                  </a:cxn>
                  <a:cxn ang="0">
                    <a:pos x="375" y="28"/>
                  </a:cxn>
                  <a:cxn ang="0">
                    <a:pos x="408" y="49"/>
                  </a:cxn>
                  <a:cxn ang="0">
                    <a:pos x="440" y="76"/>
                  </a:cxn>
                  <a:cxn ang="0">
                    <a:pos x="467" y="109"/>
                  </a:cxn>
                  <a:cxn ang="0">
                    <a:pos x="490" y="144"/>
                  </a:cxn>
                  <a:cxn ang="0">
                    <a:pos x="506" y="186"/>
                  </a:cxn>
                  <a:cxn ang="0">
                    <a:pos x="514" y="231"/>
                  </a:cxn>
                  <a:cxn ang="0">
                    <a:pos x="515" y="231"/>
                  </a:cxn>
                  <a:cxn ang="0">
                    <a:pos x="515" y="353"/>
                  </a:cxn>
                  <a:cxn ang="0">
                    <a:pos x="512" y="353"/>
                  </a:cxn>
                  <a:cxn ang="0">
                    <a:pos x="487" y="349"/>
                  </a:cxn>
                  <a:cxn ang="0">
                    <a:pos x="466" y="340"/>
                  </a:cxn>
                  <a:cxn ang="0">
                    <a:pos x="451" y="324"/>
                  </a:cxn>
                  <a:cxn ang="0">
                    <a:pos x="442" y="303"/>
                  </a:cxn>
                  <a:cxn ang="0">
                    <a:pos x="438" y="276"/>
                  </a:cxn>
                  <a:cxn ang="0">
                    <a:pos x="438" y="133"/>
                  </a:cxn>
                  <a:cxn ang="0">
                    <a:pos x="369" y="73"/>
                  </a:cxn>
                  <a:cxn ang="0">
                    <a:pos x="369" y="124"/>
                  </a:cxn>
                  <a:cxn ang="0">
                    <a:pos x="199" y="124"/>
                  </a:cxn>
                  <a:cxn ang="0">
                    <a:pos x="178" y="121"/>
                  </a:cxn>
                  <a:cxn ang="0">
                    <a:pos x="161" y="112"/>
                  </a:cxn>
                  <a:cxn ang="0">
                    <a:pos x="151" y="97"/>
                  </a:cxn>
                  <a:cxn ang="0">
                    <a:pos x="146" y="76"/>
                  </a:cxn>
                  <a:cxn ang="0">
                    <a:pos x="146" y="73"/>
                  </a:cxn>
                  <a:cxn ang="0">
                    <a:pos x="77" y="133"/>
                  </a:cxn>
                  <a:cxn ang="0">
                    <a:pos x="77" y="284"/>
                  </a:cxn>
                  <a:cxn ang="0">
                    <a:pos x="74" y="308"/>
                  </a:cxn>
                  <a:cxn ang="0">
                    <a:pos x="66" y="326"/>
                  </a:cxn>
                  <a:cxn ang="0">
                    <a:pos x="54" y="341"/>
                  </a:cxn>
                  <a:cxn ang="0">
                    <a:pos x="37" y="350"/>
                  </a:cxn>
                  <a:cxn ang="0">
                    <a:pos x="16" y="353"/>
                  </a:cxn>
                  <a:cxn ang="0">
                    <a:pos x="0" y="353"/>
                  </a:cxn>
                  <a:cxn ang="0">
                    <a:pos x="0" y="231"/>
                  </a:cxn>
                  <a:cxn ang="0">
                    <a:pos x="10" y="186"/>
                  </a:cxn>
                  <a:cxn ang="0">
                    <a:pos x="27" y="144"/>
                  </a:cxn>
                  <a:cxn ang="0">
                    <a:pos x="48" y="109"/>
                  </a:cxn>
                  <a:cxn ang="0">
                    <a:pos x="75" y="76"/>
                  </a:cxn>
                  <a:cxn ang="0">
                    <a:pos x="77" y="76"/>
                  </a:cxn>
                  <a:cxn ang="0">
                    <a:pos x="77" y="74"/>
                  </a:cxn>
                  <a:cxn ang="0">
                    <a:pos x="108" y="49"/>
                  </a:cxn>
                  <a:cxn ang="0">
                    <a:pos x="143" y="28"/>
                  </a:cxn>
                  <a:cxn ang="0">
                    <a:pos x="179" y="12"/>
                  </a:cxn>
                  <a:cxn ang="0">
                    <a:pos x="217" y="3"/>
                  </a:cxn>
                  <a:cxn ang="0">
                    <a:pos x="258" y="0"/>
                  </a:cxn>
                </a:cxnLst>
                <a:rect l="0" t="0" r="r" b="b"/>
                <a:pathLst>
                  <a:path w="515" h="353">
                    <a:moveTo>
                      <a:pt x="258" y="0"/>
                    </a:moveTo>
                    <a:lnTo>
                      <a:pt x="298" y="3"/>
                    </a:lnTo>
                    <a:lnTo>
                      <a:pt x="337" y="12"/>
                    </a:lnTo>
                    <a:lnTo>
                      <a:pt x="375" y="28"/>
                    </a:lnTo>
                    <a:lnTo>
                      <a:pt x="408" y="49"/>
                    </a:lnTo>
                    <a:lnTo>
                      <a:pt x="440" y="76"/>
                    </a:lnTo>
                    <a:lnTo>
                      <a:pt x="467" y="109"/>
                    </a:lnTo>
                    <a:lnTo>
                      <a:pt x="490" y="144"/>
                    </a:lnTo>
                    <a:lnTo>
                      <a:pt x="506" y="186"/>
                    </a:lnTo>
                    <a:lnTo>
                      <a:pt x="514" y="231"/>
                    </a:lnTo>
                    <a:lnTo>
                      <a:pt x="515" y="231"/>
                    </a:lnTo>
                    <a:lnTo>
                      <a:pt x="515" y="353"/>
                    </a:lnTo>
                    <a:lnTo>
                      <a:pt x="512" y="353"/>
                    </a:lnTo>
                    <a:lnTo>
                      <a:pt x="487" y="349"/>
                    </a:lnTo>
                    <a:lnTo>
                      <a:pt x="466" y="340"/>
                    </a:lnTo>
                    <a:lnTo>
                      <a:pt x="451" y="324"/>
                    </a:lnTo>
                    <a:lnTo>
                      <a:pt x="442" y="303"/>
                    </a:lnTo>
                    <a:lnTo>
                      <a:pt x="438" y="276"/>
                    </a:lnTo>
                    <a:lnTo>
                      <a:pt x="438" y="133"/>
                    </a:lnTo>
                    <a:lnTo>
                      <a:pt x="369" y="73"/>
                    </a:lnTo>
                    <a:lnTo>
                      <a:pt x="369" y="124"/>
                    </a:lnTo>
                    <a:lnTo>
                      <a:pt x="199" y="124"/>
                    </a:lnTo>
                    <a:lnTo>
                      <a:pt x="178" y="121"/>
                    </a:lnTo>
                    <a:lnTo>
                      <a:pt x="161" y="112"/>
                    </a:lnTo>
                    <a:lnTo>
                      <a:pt x="151" y="97"/>
                    </a:lnTo>
                    <a:lnTo>
                      <a:pt x="146" y="76"/>
                    </a:lnTo>
                    <a:lnTo>
                      <a:pt x="146" y="73"/>
                    </a:lnTo>
                    <a:lnTo>
                      <a:pt x="77" y="133"/>
                    </a:lnTo>
                    <a:lnTo>
                      <a:pt x="77" y="284"/>
                    </a:lnTo>
                    <a:lnTo>
                      <a:pt x="74" y="308"/>
                    </a:lnTo>
                    <a:lnTo>
                      <a:pt x="66" y="326"/>
                    </a:lnTo>
                    <a:lnTo>
                      <a:pt x="54" y="341"/>
                    </a:lnTo>
                    <a:lnTo>
                      <a:pt x="37" y="350"/>
                    </a:lnTo>
                    <a:lnTo>
                      <a:pt x="16" y="353"/>
                    </a:lnTo>
                    <a:lnTo>
                      <a:pt x="0" y="353"/>
                    </a:lnTo>
                    <a:lnTo>
                      <a:pt x="0" y="231"/>
                    </a:lnTo>
                    <a:lnTo>
                      <a:pt x="10" y="186"/>
                    </a:lnTo>
                    <a:lnTo>
                      <a:pt x="27" y="144"/>
                    </a:lnTo>
                    <a:lnTo>
                      <a:pt x="48" y="109"/>
                    </a:lnTo>
                    <a:lnTo>
                      <a:pt x="75" y="76"/>
                    </a:lnTo>
                    <a:lnTo>
                      <a:pt x="77" y="76"/>
                    </a:lnTo>
                    <a:lnTo>
                      <a:pt x="77" y="74"/>
                    </a:lnTo>
                    <a:lnTo>
                      <a:pt x="108" y="49"/>
                    </a:lnTo>
                    <a:lnTo>
                      <a:pt x="143" y="28"/>
                    </a:lnTo>
                    <a:lnTo>
                      <a:pt x="179" y="12"/>
                    </a:lnTo>
                    <a:lnTo>
                      <a:pt x="217" y="3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" name="Freeform 159"/>
              <p:cNvSpPr>
                <a:spLocks/>
              </p:cNvSpPr>
              <p:nvPr/>
            </p:nvSpPr>
            <p:spPr bwMode="auto">
              <a:xfrm>
                <a:off x="6121775" y="4162791"/>
                <a:ext cx="64481" cy="101921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62" y="98"/>
                  </a:cxn>
                  <a:cxn ang="0">
                    <a:pos x="0" y="98"/>
                  </a:cxn>
                  <a:cxn ang="0">
                    <a:pos x="30" y="71"/>
                  </a:cxn>
                  <a:cxn ang="0">
                    <a:pos x="30" y="0"/>
                  </a:cxn>
                </a:cxnLst>
                <a:rect l="0" t="0" r="r" b="b"/>
                <a:pathLst>
                  <a:path w="62" h="98">
                    <a:moveTo>
                      <a:pt x="30" y="0"/>
                    </a:moveTo>
                    <a:lnTo>
                      <a:pt x="62" y="98"/>
                    </a:lnTo>
                    <a:lnTo>
                      <a:pt x="0" y="98"/>
                    </a:lnTo>
                    <a:lnTo>
                      <a:pt x="30" y="7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" name="Freeform 161"/>
              <p:cNvSpPr>
                <a:spLocks/>
              </p:cNvSpPr>
              <p:nvPr/>
            </p:nvSpPr>
            <p:spPr bwMode="auto">
              <a:xfrm>
                <a:off x="6158175" y="4208551"/>
                <a:ext cx="267283" cy="219442"/>
              </a:xfrm>
              <a:custGeom>
                <a:avLst/>
                <a:gdLst/>
                <a:ahLst/>
                <a:cxnLst>
                  <a:cxn ang="0">
                    <a:pos x="226" y="0"/>
                  </a:cxn>
                  <a:cxn ang="0">
                    <a:pos x="257" y="0"/>
                  </a:cxn>
                  <a:cxn ang="0">
                    <a:pos x="257" y="120"/>
                  </a:cxn>
                  <a:cxn ang="0">
                    <a:pos x="254" y="135"/>
                  </a:cxn>
                  <a:cxn ang="0">
                    <a:pos x="244" y="149"/>
                  </a:cxn>
                  <a:cxn ang="0">
                    <a:pos x="241" y="153"/>
                  </a:cxn>
                  <a:cxn ang="0">
                    <a:pos x="236" y="158"/>
                  </a:cxn>
                  <a:cxn ang="0">
                    <a:pos x="230" y="161"/>
                  </a:cxn>
                  <a:cxn ang="0">
                    <a:pos x="224" y="166"/>
                  </a:cxn>
                  <a:cxn ang="0">
                    <a:pos x="206" y="175"/>
                  </a:cxn>
                  <a:cxn ang="0">
                    <a:pos x="196" y="179"/>
                  </a:cxn>
                  <a:cxn ang="0">
                    <a:pos x="194" y="181"/>
                  </a:cxn>
                  <a:cxn ang="0">
                    <a:pos x="191" y="182"/>
                  </a:cxn>
                  <a:cxn ang="0">
                    <a:pos x="187" y="182"/>
                  </a:cxn>
                  <a:cxn ang="0">
                    <a:pos x="185" y="184"/>
                  </a:cxn>
                  <a:cxn ang="0">
                    <a:pos x="182" y="184"/>
                  </a:cxn>
                  <a:cxn ang="0">
                    <a:pos x="177" y="185"/>
                  </a:cxn>
                  <a:cxn ang="0">
                    <a:pos x="173" y="188"/>
                  </a:cxn>
                  <a:cxn ang="0">
                    <a:pos x="167" y="190"/>
                  </a:cxn>
                  <a:cxn ang="0">
                    <a:pos x="162" y="191"/>
                  </a:cxn>
                  <a:cxn ang="0">
                    <a:pos x="158" y="191"/>
                  </a:cxn>
                  <a:cxn ang="0">
                    <a:pos x="152" y="194"/>
                  </a:cxn>
                  <a:cxn ang="0">
                    <a:pos x="146" y="196"/>
                  </a:cxn>
                  <a:cxn ang="0">
                    <a:pos x="138" y="196"/>
                  </a:cxn>
                  <a:cxn ang="0">
                    <a:pos x="125" y="200"/>
                  </a:cxn>
                  <a:cxn ang="0">
                    <a:pos x="120" y="200"/>
                  </a:cxn>
                  <a:cxn ang="0">
                    <a:pos x="114" y="202"/>
                  </a:cxn>
                  <a:cxn ang="0">
                    <a:pos x="111" y="202"/>
                  </a:cxn>
                  <a:cxn ang="0">
                    <a:pos x="110" y="203"/>
                  </a:cxn>
                  <a:cxn ang="0">
                    <a:pos x="102" y="203"/>
                  </a:cxn>
                  <a:cxn ang="0">
                    <a:pos x="92" y="205"/>
                  </a:cxn>
                  <a:cxn ang="0">
                    <a:pos x="82" y="206"/>
                  </a:cxn>
                  <a:cxn ang="0">
                    <a:pos x="78" y="206"/>
                  </a:cxn>
                  <a:cxn ang="0">
                    <a:pos x="75" y="208"/>
                  </a:cxn>
                  <a:cxn ang="0">
                    <a:pos x="66" y="208"/>
                  </a:cxn>
                  <a:cxn ang="0">
                    <a:pos x="60" y="209"/>
                  </a:cxn>
                  <a:cxn ang="0">
                    <a:pos x="43" y="209"/>
                  </a:cxn>
                  <a:cxn ang="0">
                    <a:pos x="34" y="211"/>
                  </a:cxn>
                  <a:cxn ang="0">
                    <a:pos x="0" y="211"/>
                  </a:cxn>
                  <a:cxn ang="0">
                    <a:pos x="0" y="55"/>
                  </a:cxn>
                  <a:cxn ang="0">
                    <a:pos x="70" y="55"/>
                  </a:cxn>
                  <a:cxn ang="0">
                    <a:pos x="87" y="57"/>
                  </a:cxn>
                  <a:cxn ang="0">
                    <a:pos x="99" y="63"/>
                  </a:cxn>
                  <a:cxn ang="0">
                    <a:pos x="107" y="72"/>
                  </a:cxn>
                  <a:cxn ang="0">
                    <a:pos x="111" y="86"/>
                  </a:cxn>
                  <a:cxn ang="0">
                    <a:pos x="141" y="86"/>
                  </a:cxn>
                  <a:cxn ang="0">
                    <a:pos x="226" y="0"/>
                  </a:cxn>
                </a:cxnLst>
                <a:rect l="0" t="0" r="r" b="b"/>
                <a:pathLst>
                  <a:path w="257" h="211">
                    <a:moveTo>
                      <a:pt x="226" y="0"/>
                    </a:moveTo>
                    <a:lnTo>
                      <a:pt x="257" y="0"/>
                    </a:lnTo>
                    <a:lnTo>
                      <a:pt x="257" y="120"/>
                    </a:lnTo>
                    <a:lnTo>
                      <a:pt x="254" y="135"/>
                    </a:lnTo>
                    <a:lnTo>
                      <a:pt x="244" y="149"/>
                    </a:lnTo>
                    <a:lnTo>
                      <a:pt x="241" y="153"/>
                    </a:lnTo>
                    <a:lnTo>
                      <a:pt x="236" y="158"/>
                    </a:lnTo>
                    <a:lnTo>
                      <a:pt x="230" y="161"/>
                    </a:lnTo>
                    <a:lnTo>
                      <a:pt x="224" y="166"/>
                    </a:lnTo>
                    <a:lnTo>
                      <a:pt x="206" y="175"/>
                    </a:lnTo>
                    <a:lnTo>
                      <a:pt x="196" y="179"/>
                    </a:lnTo>
                    <a:lnTo>
                      <a:pt x="194" y="181"/>
                    </a:lnTo>
                    <a:lnTo>
                      <a:pt x="191" y="182"/>
                    </a:lnTo>
                    <a:lnTo>
                      <a:pt x="187" y="182"/>
                    </a:lnTo>
                    <a:lnTo>
                      <a:pt x="185" y="184"/>
                    </a:lnTo>
                    <a:lnTo>
                      <a:pt x="182" y="184"/>
                    </a:lnTo>
                    <a:lnTo>
                      <a:pt x="177" y="185"/>
                    </a:lnTo>
                    <a:lnTo>
                      <a:pt x="173" y="188"/>
                    </a:lnTo>
                    <a:lnTo>
                      <a:pt x="167" y="190"/>
                    </a:lnTo>
                    <a:lnTo>
                      <a:pt x="162" y="191"/>
                    </a:lnTo>
                    <a:lnTo>
                      <a:pt x="158" y="191"/>
                    </a:lnTo>
                    <a:lnTo>
                      <a:pt x="152" y="194"/>
                    </a:lnTo>
                    <a:lnTo>
                      <a:pt x="146" y="196"/>
                    </a:lnTo>
                    <a:lnTo>
                      <a:pt x="138" y="196"/>
                    </a:lnTo>
                    <a:lnTo>
                      <a:pt x="125" y="200"/>
                    </a:lnTo>
                    <a:lnTo>
                      <a:pt x="120" y="200"/>
                    </a:lnTo>
                    <a:lnTo>
                      <a:pt x="114" y="202"/>
                    </a:lnTo>
                    <a:lnTo>
                      <a:pt x="111" y="202"/>
                    </a:lnTo>
                    <a:lnTo>
                      <a:pt x="110" y="203"/>
                    </a:lnTo>
                    <a:lnTo>
                      <a:pt x="102" y="203"/>
                    </a:lnTo>
                    <a:lnTo>
                      <a:pt x="92" y="205"/>
                    </a:lnTo>
                    <a:lnTo>
                      <a:pt x="82" y="206"/>
                    </a:lnTo>
                    <a:lnTo>
                      <a:pt x="78" y="206"/>
                    </a:lnTo>
                    <a:lnTo>
                      <a:pt x="75" y="208"/>
                    </a:lnTo>
                    <a:lnTo>
                      <a:pt x="66" y="208"/>
                    </a:lnTo>
                    <a:lnTo>
                      <a:pt x="60" y="209"/>
                    </a:lnTo>
                    <a:lnTo>
                      <a:pt x="43" y="209"/>
                    </a:lnTo>
                    <a:lnTo>
                      <a:pt x="34" y="211"/>
                    </a:lnTo>
                    <a:lnTo>
                      <a:pt x="0" y="211"/>
                    </a:lnTo>
                    <a:lnTo>
                      <a:pt x="0" y="55"/>
                    </a:lnTo>
                    <a:lnTo>
                      <a:pt x="70" y="55"/>
                    </a:lnTo>
                    <a:lnTo>
                      <a:pt x="87" y="57"/>
                    </a:lnTo>
                    <a:lnTo>
                      <a:pt x="99" y="63"/>
                    </a:lnTo>
                    <a:lnTo>
                      <a:pt x="107" y="72"/>
                    </a:lnTo>
                    <a:lnTo>
                      <a:pt x="111" y="86"/>
                    </a:lnTo>
                    <a:lnTo>
                      <a:pt x="141" y="86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98967A"/>
              </a:solidFill>
              <a:ln w="0">
                <a:solidFill>
                  <a:srgbClr val="98967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" name="Freeform 163"/>
              <p:cNvSpPr>
                <a:spLocks/>
              </p:cNvSpPr>
              <p:nvPr/>
            </p:nvSpPr>
            <p:spPr bwMode="auto">
              <a:xfrm>
                <a:off x="5889852" y="4222071"/>
                <a:ext cx="201762" cy="20280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195"/>
                  </a:cxn>
                  <a:cxn ang="0">
                    <a:pos x="188" y="195"/>
                  </a:cxn>
                  <a:cxn ang="0">
                    <a:pos x="181" y="193"/>
                  </a:cxn>
                  <a:cxn ang="0">
                    <a:pos x="169" y="193"/>
                  </a:cxn>
                  <a:cxn ang="0">
                    <a:pos x="164" y="192"/>
                  </a:cxn>
                  <a:cxn ang="0">
                    <a:pos x="161" y="192"/>
                  </a:cxn>
                  <a:cxn ang="0">
                    <a:pos x="160" y="190"/>
                  </a:cxn>
                  <a:cxn ang="0">
                    <a:pos x="151" y="190"/>
                  </a:cxn>
                  <a:cxn ang="0">
                    <a:pos x="146" y="189"/>
                  </a:cxn>
                  <a:cxn ang="0">
                    <a:pos x="138" y="189"/>
                  </a:cxn>
                  <a:cxn ang="0">
                    <a:pos x="125" y="184"/>
                  </a:cxn>
                  <a:cxn ang="0">
                    <a:pos x="113" y="181"/>
                  </a:cxn>
                  <a:cxn ang="0">
                    <a:pos x="107" y="181"/>
                  </a:cxn>
                  <a:cxn ang="0">
                    <a:pos x="104" y="180"/>
                  </a:cxn>
                  <a:cxn ang="0">
                    <a:pos x="102" y="180"/>
                  </a:cxn>
                  <a:cxn ang="0">
                    <a:pos x="95" y="178"/>
                  </a:cxn>
                  <a:cxn ang="0">
                    <a:pos x="89" y="175"/>
                  </a:cxn>
                  <a:cxn ang="0">
                    <a:pos x="83" y="174"/>
                  </a:cxn>
                  <a:cxn ang="0">
                    <a:pos x="80" y="172"/>
                  </a:cxn>
                  <a:cxn ang="0">
                    <a:pos x="78" y="172"/>
                  </a:cxn>
                  <a:cxn ang="0">
                    <a:pos x="75" y="171"/>
                  </a:cxn>
                  <a:cxn ang="0">
                    <a:pos x="74" y="171"/>
                  </a:cxn>
                  <a:cxn ang="0">
                    <a:pos x="63" y="166"/>
                  </a:cxn>
                  <a:cxn ang="0">
                    <a:pos x="54" y="163"/>
                  </a:cxn>
                  <a:cxn ang="0">
                    <a:pos x="39" y="156"/>
                  </a:cxn>
                  <a:cxn ang="0">
                    <a:pos x="21" y="143"/>
                  </a:cxn>
                  <a:cxn ang="0">
                    <a:pos x="18" y="142"/>
                  </a:cxn>
                  <a:cxn ang="0">
                    <a:pos x="16" y="139"/>
                  </a:cxn>
                  <a:cxn ang="0">
                    <a:pos x="4" y="124"/>
                  </a:cxn>
                  <a:cxn ang="0">
                    <a:pos x="0" y="107"/>
                  </a:cxn>
                  <a:cxn ang="0">
                    <a:pos x="0" y="0"/>
                  </a:cxn>
                </a:cxnLst>
                <a:rect l="0" t="0" r="r" b="b"/>
                <a:pathLst>
                  <a:path w="194" h="195">
                    <a:moveTo>
                      <a:pt x="0" y="0"/>
                    </a:moveTo>
                    <a:lnTo>
                      <a:pt x="194" y="195"/>
                    </a:lnTo>
                    <a:lnTo>
                      <a:pt x="188" y="195"/>
                    </a:lnTo>
                    <a:lnTo>
                      <a:pt x="181" y="193"/>
                    </a:lnTo>
                    <a:lnTo>
                      <a:pt x="169" y="193"/>
                    </a:lnTo>
                    <a:lnTo>
                      <a:pt x="164" y="192"/>
                    </a:lnTo>
                    <a:lnTo>
                      <a:pt x="161" y="192"/>
                    </a:lnTo>
                    <a:lnTo>
                      <a:pt x="160" y="190"/>
                    </a:lnTo>
                    <a:lnTo>
                      <a:pt x="151" y="190"/>
                    </a:lnTo>
                    <a:lnTo>
                      <a:pt x="146" y="189"/>
                    </a:lnTo>
                    <a:lnTo>
                      <a:pt x="138" y="189"/>
                    </a:lnTo>
                    <a:lnTo>
                      <a:pt x="125" y="184"/>
                    </a:lnTo>
                    <a:lnTo>
                      <a:pt x="113" y="181"/>
                    </a:lnTo>
                    <a:lnTo>
                      <a:pt x="107" y="181"/>
                    </a:lnTo>
                    <a:lnTo>
                      <a:pt x="104" y="180"/>
                    </a:lnTo>
                    <a:lnTo>
                      <a:pt x="102" y="180"/>
                    </a:lnTo>
                    <a:lnTo>
                      <a:pt x="95" y="178"/>
                    </a:lnTo>
                    <a:lnTo>
                      <a:pt x="89" y="175"/>
                    </a:lnTo>
                    <a:lnTo>
                      <a:pt x="83" y="174"/>
                    </a:lnTo>
                    <a:lnTo>
                      <a:pt x="80" y="172"/>
                    </a:lnTo>
                    <a:lnTo>
                      <a:pt x="78" y="172"/>
                    </a:lnTo>
                    <a:lnTo>
                      <a:pt x="75" y="171"/>
                    </a:lnTo>
                    <a:lnTo>
                      <a:pt x="74" y="171"/>
                    </a:lnTo>
                    <a:lnTo>
                      <a:pt x="63" y="166"/>
                    </a:lnTo>
                    <a:lnTo>
                      <a:pt x="54" y="163"/>
                    </a:lnTo>
                    <a:lnTo>
                      <a:pt x="39" y="156"/>
                    </a:lnTo>
                    <a:lnTo>
                      <a:pt x="21" y="143"/>
                    </a:lnTo>
                    <a:lnTo>
                      <a:pt x="18" y="142"/>
                    </a:lnTo>
                    <a:lnTo>
                      <a:pt x="16" y="139"/>
                    </a:lnTo>
                    <a:lnTo>
                      <a:pt x="4" y="124"/>
                    </a:lnTo>
                    <a:lnTo>
                      <a:pt x="0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67A"/>
              </a:solidFill>
              <a:ln w="0">
                <a:solidFill>
                  <a:srgbClr val="98967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" name="Freeform 164"/>
              <p:cNvSpPr>
                <a:spLocks/>
              </p:cNvSpPr>
              <p:nvPr/>
            </p:nvSpPr>
            <p:spPr bwMode="auto">
              <a:xfrm>
                <a:off x="5889852" y="4208551"/>
                <a:ext cx="268323" cy="2194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" y="0"/>
                  </a:cxn>
                  <a:cxn ang="0">
                    <a:pos x="113" y="86"/>
                  </a:cxn>
                  <a:cxn ang="0">
                    <a:pos x="141" y="86"/>
                  </a:cxn>
                  <a:cxn ang="0">
                    <a:pos x="146" y="72"/>
                  </a:cxn>
                  <a:cxn ang="0">
                    <a:pos x="155" y="63"/>
                  </a:cxn>
                  <a:cxn ang="0">
                    <a:pos x="167" y="57"/>
                  </a:cxn>
                  <a:cxn ang="0">
                    <a:pos x="182" y="55"/>
                  </a:cxn>
                  <a:cxn ang="0">
                    <a:pos x="258" y="55"/>
                  </a:cxn>
                  <a:cxn ang="0">
                    <a:pos x="258" y="211"/>
                  </a:cxn>
                  <a:cxn ang="0">
                    <a:pos x="221" y="211"/>
                  </a:cxn>
                  <a:cxn ang="0">
                    <a:pos x="217" y="209"/>
                  </a:cxn>
                  <a:cxn ang="0">
                    <a:pos x="206" y="209"/>
                  </a:cxn>
                  <a:cxn ang="0">
                    <a:pos x="197" y="208"/>
                  </a:cxn>
                  <a:cxn ang="0">
                    <a:pos x="194" y="208"/>
                  </a:cxn>
                  <a:cxn ang="0">
                    <a:pos x="0" y="13"/>
                  </a:cxn>
                  <a:cxn ang="0">
                    <a:pos x="0" y="0"/>
                  </a:cxn>
                </a:cxnLst>
                <a:rect l="0" t="0" r="r" b="b"/>
                <a:pathLst>
                  <a:path w="258" h="211">
                    <a:moveTo>
                      <a:pt x="0" y="0"/>
                    </a:moveTo>
                    <a:lnTo>
                      <a:pt x="28" y="0"/>
                    </a:lnTo>
                    <a:lnTo>
                      <a:pt x="113" y="86"/>
                    </a:lnTo>
                    <a:lnTo>
                      <a:pt x="141" y="86"/>
                    </a:lnTo>
                    <a:lnTo>
                      <a:pt x="146" y="72"/>
                    </a:lnTo>
                    <a:lnTo>
                      <a:pt x="155" y="63"/>
                    </a:lnTo>
                    <a:lnTo>
                      <a:pt x="167" y="57"/>
                    </a:lnTo>
                    <a:lnTo>
                      <a:pt x="182" y="55"/>
                    </a:lnTo>
                    <a:lnTo>
                      <a:pt x="258" y="55"/>
                    </a:lnTo>
                    <a:lnTo>
                      <a:pt x="258" y="211"/>
                    </a:lnTo>
                    <a:lnTo>
                      <a:pt x="221" y="211"/>
                    </a:lnTo>
                    <a:lnTo>
                      <a:pt x="217" y="209"/>
                    </a:lnTo>
                    <a:lnTo>
                      <a:pt x="206" y="209"/>
                    </a:lnTo>
                    <a:lnTo>
                      <a:pt x="197" y="208"/>
                    </a:lnTo>
                    <a:lnTo>
                      <a:pt x="194" y="208"/>
                    </a:lnTo>
                    <a:lnTo>
                      <a:pt x="0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7A485"/>
              </a:solidFill>
              <a:ln w="0">
                <a:solidFill>
                  <a:srgbClr val="A7A48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" name="Freeform 165"/>
              <p:cNvSpPr>
                <a:spLocks/>
              </p:cNvSpPr>
              <p:nvPr/>
            </p:nvSpPr>
            <p:spPr bwMode="auto">
              <a:xfrm>
                <a:off x="6072894" y="4299032"/>
                <a:ext cx="169522" cy="8528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3" y="0"/>
                  </a:cxn>
                  <a:cxn ang="0">
                    <a:pos x="160" y="24"/>
                  </a:cxn>
                  <a:cxn ang="0">
                    <a:pos x="151" y="44"/>
                  </a:cxn>
                  <a:cxn ang="0">
                    <a:pos x="145" y="51"/>
                  </a:cxn>
                  <a:cxn ang="0">
                    <a:pos x="139" y="57"/>
                  </a:cxn>
                  <a:cxn ang="0">
                    <a:pos x="122" y="71"/>
                  </a:cxn>
                  <a:cxn ang="0">
                    <a:pos x="103" y="79"/>
                  </a:cxn>
                  <a:cxn ang="0">
                    <a:pos x="82" y="82"/>
                  </a:cxn>
                  <a:cxn ang="0">
                    <a:pos x="60" y="79"/>
                  </a:cxn>
                  <a:cxn ang="0">
                    <a:pos x="41" y="71"/>
                  </a:cxn>
                  <a:cxn ang="0">
                    <a:pos x="23" y="57"/>
                  </a:cxn>
                  <a:cxn ang="0">
                    <a:pos x="11" y="41"/>
                  </a:cxn>
                  <a:cxn ang="0">
                    <a:pos x="3" y="21"/>
                  </a:cxn>
                  <a:cxn ang="0">
                    <a:pos x="0" y="0"/>
                  </a:cxn>
                </a:cxnLst>
                <a:rect l="0" t="0" r="r" b="b"/>
                <a:pathLst>
                  <a:path w="163" h="82">
                    <a:moveTo>
                      <a:pt x="0" y="0"/>
                    </a:moveTo>
                    <a:lnTo>
                      <a:pt x="163" y="0"/>
                    </a:lnTo>
                    <a:lnTo>
                      <a:pt x="160" y="24"/>
                    </a:lnTo>
                    <a:lnTo>
                      <a:pt x="151" y="44"/>
                    </a:lnTo>
                    <a:lnTo>
                      <a:pt x="145" y="51"/>
                    </a:lnTo>
                    <a:lnTo>
                      <a:pt x="139" y="57"/>
                    </a:lnTo>
                    <a:lnTo>
                      <a:pt x="122" y="71"/>
                    </a:lnTo>
                    <a:lnTo>
                      <a:pt x="103" y="79"/>
                    </a:lnTo>
                    <a:lnTo>
                      <a:pt x="82" y="82"/>
                    </a:lnTo>
                    <a:lnTo>
                      <a:pt x="60" y="79"/>
                    </a:lnTo>
                    <a:lnTo>
                      <a:pt x="41" y="71"/>
                    </a:lnTo>
                    <a:lnTo>
                      <a:pt x="23" y="57"/>
                    </a:lnTo>
                    <a:lnTo>
                      <a:pt x="11" y="41"/>
                    </a:lnTo>
                    <a:lnTo>
                      <a:pt x="3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F5E9"/>
              </a:solidFill>
              <a:ln w="0">
                <a:solidFill>
                  <a:srgbClr val="F4F5E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6" name="Freeform 166"/>
              <p:cNvSpPr>
                <a:spLocks/>
              </p:cNvSpPr>
              <p:nvPr/>
            </p:nvSpPr>
            <p:spPr bwMode="auto">
              <a:xfrm>
                <a:off x="5994893" y="4091030"/>
                <a:ext cx="71761" cy="3848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59" y="0"/>
                  </a:cxn>
                  <a:cxn ang="0">
                    <a:pos x="63" y="1"/>
                  </a:cxn>
                  <a:cxn ang="0">
                    <a:pos x="66" y="3"/>
                  </a:cxn>
                  <a:cxn ang="0">
                    <a:pos x="69" y="9"/>
                  </a:cxn>
                  <a:cxn ang="0">
                    <a:pos x="69" y="16"/>
                  </a:cxn>
                  <a:cxn ang="0">
                    <a:pos x="66" y="22"/>
                  </a:cxn>
                  <a:cxn ang="0">
                    <a:pos x="60" y="25"/>
                  </a:cxn>
                  <a:cxn ang="0">
                    <a:pos x="15" y="37"/>
                  </a:cxn>
                  <a:cxn ang="0">
                    <a:pos x="10" y="37"/>
                  </a:cxn>
                  <a:cxn ang="0">
                    <a:pos x="6" y="36"/>
                  </a:cxn>
                  <a:cxn ang="0">
                    <a:pos x="3" y="34"/>
                  </a:cxn>
                  <a:cxn ang="0">
                    <a:pos x="0" y="28"/>
                  </a:cxn>
                  <a:cxn ang="0">
                    <a:pos x="0" y="21"/>
                  </a:cxn>
                  <a:cxn ang="0">
                    <a:pos x="3" y="15"/>
                  </a:cxn>
                  <a:cxn ang="0">
                    <a:pos x="9" y="12"/>
                  </a:cxn>
                  <a:cxn ang="0">
                    <a:pos x="54" y="0"/>
                  </a:cxn>
                </a:cxnLst>
                <a:rect l="0" t="0" r="r" b="b"/>
                <a:pathLst>
                  <a:path w="69" h="37">
                    <a:moveTo>
                      <a:pt x="54" y="0"/>
                    </a:moveTo>
                    <a:lnTo>
                      <a:pt x="59" y="0"/>
                    </a:lnTo>
                    <a:lnTo>
                      <a:pt x="63" y="1"/>
                    </a:lnTo>
                    <a:lnTo>
                      <a:pt x="66" y="3"/>
                    </a:lnTo>
                    <a:lnTo>
                      <a:pt x="69" y="9"/>
                    </a:lnTo>
                    <a:lnTo>
                      <a:pt x="69" y="16"/>
                    </a:lnTo>
                    <a:lnTo>
                      <a:pt x="66" y="22"/>
                    </a:lnTo>
                    <a:lnTo>
                      <a:pt x="60" y="25"/>
                    </a:lnTo>
                    <a:lnTo>
                      <a:pt x="15" y="37"/>
                    </a:lnTo>
                    <a:lnTo>
                      <a:pt x="10" y="37"/>
                    </a:lnTo>
                    <a:lnTo>
                      <a:pt x="6" y="36"/>
                    </a:lnTo>
                    <a:lnTo>
                      <a:pt x="3" y="34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3" y="15"/>
                    </a:lnTo>
                    <a:lnTo>
                      <a:pt x="9" y="1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7" name="Freeform 167"/>
              <p:cNvSpPr>
                <a:spLocks/>
              </p:cNvSpPr>
              <p:nvPr/>
            </p:nvSpPr>
            <p:spPr bwMode="auto">
              <a:xfrm>
                <a:off x="6247616" y="4091030"/>
                <a:ext cx="72801" cy="3848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6" y="0"/>
                  </a:cxn>
                  <a:cxn ang="0">
                    <a:pos x="61" y="12"/>
                  </a:cxn>
                  <a:cxn ang="0">
                    <a:pos x="67" y="15"/>
                  </a:cxn>
                  <a:cxn ang="0">
                    <a:pos x="69" y="18"/>
                  </a:cxn>
                  <a:cxn ang="0">
                    <a:pos x="70" y="22"/>
                  </a:cxn>
                  <a:cxn ang="0">
                    <a:pos x="70" y="28"/>
                  </a:cxn>
                  <a:cxn ang="0">
                    <a:pos x="67" y="34"/>
                  </a:cxn>
                  <a:cxn ang="0">
                    <a:pos x="64" y="36"/>
                  </a:cxn>
                  <a:cxn ang="0">
                    <a:pos x="60" y="37"/>
                  </a:cxn>
                  <a:cxn ang="0">
                    <a:pos x="54" y="37"/>
                  </a:cxn>
                  <a:cxn ang="0">
                    <a:pos x="10" y="25"/>
                  </a:cxn>
                  <a:cxn ang="0">
                    <a:pos x="1" y="19"/>
                  </a:cxn>
                  <a:cxn ang="0">
                    <a:pos x="0" y="16"/>
                  </a:cxn>
                  <a:cxn ang="0">
                    <a:pos x="0" y="13"/>
                  </a:cxn>
                  <a:cxn ang="0">
                    <a:pos x="1" y="9"/>
                  </a:cxn>
                  <a:cxn ang="0">
                    <a:pos x="4" y="3"/>
                  </a:cxn>
                  <a:cxn ang="0">
                    <a:pos x="7" y="1"/>
                  </a:cxn>
                  <a:cxn ang="0">
                    <a:pos x="12" y="0"/>
                  </a:cxn>
                </a:cxnLst>
                <a:rect l="0" t="0" r="r" b="b"/>
                <a:pathLst>
                  <a:path w="70" h="37">
                    <a:moveTo>
                      <a:pt x="12" y="0"/>
                    </a:moveTo>
                    <a:lnTo>
                      <a:pt x="16" y="0"/>
                    </a:lnTo>
                    <a:lnTo>
                      <a:pt x="61" y="12"/>
                    </a:lnTo>
                    <a:lnTo>
                      <a:pt x="67" y="15"/>
                    </a:lnTo>
                    <a:lnTo>
                      <a:pt x="69" y="18"/>
                    </a:lnTo>
                    <a:lnTo>
                      <a:pt x="70" y="22"/>
                    </a:lnTo>
                    <a:lnTo>
                      <a:pt x="70" y="28"/>
                    </a:lnTo>
                    <a:lnTo>
                      <a:pt x="67" y="34"/>
                    </a:lnTo>
                    <a:lnTo>
                      <a:pt x="64" y="36"/>
                    </a:lnTo>
                    <a:lnTo>
                      <a:pt x="60" y="37"/>
                    </a:lnTo>
                    <a:lnTo>
                      <a:pt x="54" y="37"/>
                    </a:lnTo>
                    <a:lnTo>
                      <a:pt x="10" y="25"/>
                    </a:lnTo>
                    <a:lnTo>
                      <a:pt x="1" y="19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8" name="Freeform 171"/>
              <p:cNvSpPr>
                <a:spLocks/>
              </p:cNvSpPr>
              <p:nvPr/>
            </p:nvSpPr>
            <p:spPr bwMode="auto">
              <a:xfrm>
                <a:off x="6036494" y="4174231"/>
                <a:ext cx="27040" cy="260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6" y="0"/>
                  </a:cxn>
                  <a:cxn ang="0">
                    <a:pos x="22" y="3"/>
                  </a:cxn>
                  <a:cxn ang="0">
                    <a:pos x="25" y="7"/>
                  </a:cxn>
                  <a:cxn ang="0">
                    <a:pos x="26" y="12"/>
                  </a:cxn>
                  <a:cxn ang="0">
                    <a:pos x="25" y="16"/>
                  </a:cxn>
                  <a:cxn ang="0">
                    <a:pos x="22" y="21"/>
                  </a:cxn>
                  <a:cxn ang="0">
                    <a:pos x="17" y="24"/>
                  </a:cxn>
                  <a:cxn ang="0">
                    <a:pos x="13" y="25"/>
                  </a:cxn>
                  <a:cxn ang="0">
                    <a:pos x="8" y="24"/>
                  </a:cxn>
                  <a:cxn ang="0">
                    <a:pos x="3" y="21"/>
                  </a:cxn>
                  <a:cxn ang="0">
                    <a:pos x="0" y="12"/>
                  </a:cxn>
                  <a:cxn ang="0">
                    <a:pos x="3" y="3"/>
                  </a:cxn>
                  <a:cxn ang="0">
                    <a:pos x="10" y="0"/>
                  </a:cxn>
                </a:cxnLst>
                <a:rect l="0" t="0" r="r" b="b"/>
                <a:pathLst>
                  <a:path w="26" h="25">
                    <a:moveTo>
                      <a:pt x="10" y="0"/>
                    </a:moveTo>
                    <a:lnTo>
                      <a:pt x="16" y="0"/>
                    </a:lnTo>
                    <a:lnTo>
                      <a:pt x="22" y="3"/>
                    </a:lnTo>
                    <a:lnTo>
                      <a:pt x="25" y="7"/>
                    </a:lnTo>
                    <a:lnTo>
                      <a:pt x="26" y="12"/>
                    </a:lnTo>
                    <a:lnTo>
                      <a:pt x="25" y="16"/>
                    </a:lnTo>
                    <a:lnTo>
                      <a:pt x="22" y="21"/>
                    </a:lnTo>
                    <a:lnTo>
                      <a:pt x="17" y="24"/>
                    </a:lnTo>
                    <a:lnTo>
                      <a:pt x="13" y="25"/>
                    </a:lnTo>
                    <a:lnTo>
                      <a:pt x="8" y="24"/>
                    </a:lnTo>
                    <a:lnTo>
                      <a:pt x="3" y="21"/>
                    </a:lnTo>
                    <a:lnTo>
                      <a:pt x="0" y="12"/>
                    </a:lnTo>
                    <a:lnTo>
                      <a:pt x="3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" name="Freeform 172"/>
              <p:cNvSpPr>
                <a:spLocks/>
              </p:cNvSpPr>
              <p:nvPr/>
            </p:nvSpPr>
            <p:spPr bwMode="auto">
              <a:xfrm>
                <a:off x="6239296" y="4171111"/>
                <a:ext cx="27040" cy="2600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7" y="0"/>
                  </a:cxn>
                  <a:cxn ang="0">
                    <a:pos x="20" y="1"/>
                  </a:cxn>
                  <a:cxn ang="0">
                    <a:pos x="21" y="4"/>
                  </a:cxn>
                  <a:cxn ang="0">
                    <a:pos x="24" y="6"/>
                  </a:cxn>
                  <a:cxn ang="0">
                    <a:pos x="26" y="9"/>
                  </a:cxn>
                  <a:cxn ang="0">
                    <a:pos x="26" y="13"/>
                  </a:cxn>
                  <a:cxn ang="0">
                    <a:pos x="24" y="18"/>
                  </a:cxn>
                  <a:cxn ang="0">
                    <a:pos x="21" y="22"/>
                  </a:cxn>
                  <a:cxn ang="0">
                    <a:pos x="20" y="24"/>
                  </a:cxn>
                  <a:cxn ang="0">
                    <a:pos x="17" y="25"/>
                  </a:cxn>
                  <a:cxn ang="0">
                    <a:pos x="12" y="25"/>
                  </a:cxn>
                  <a:cxn ang="0">
                    <a:pos x="3" y="22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3" y="4"/>
                  </a:cxn>
                  <a:cxn ang="0">
                    <a:pos x="8" y="1"/>
                  </a:cxn>
                  <a:cxn ang="0">
                    <a:pos x="12" y="0"/>
                  </a:cxn>
                </a:cxnLst>
                <a:rect l="0" t="0" r="r" b="b"/>
                <a:pathLst>
                  <a:path w="26" h="25">
                    <a:moveTo>
                      <a:pt x="12" y="0"/>
                    </a:moveTo>
                    <a:lnTo>
                      <a:pt x="17" y="0"/>
                    </a:lnTo>
                    <a:lnTo>
                      <a:pt x="20" y="1"/>
                    </a:lnTo>
                    <a:lnTo>
                      <a:pt x="21" y="4"/>
                    </a:lnTo>
                    <a:lnTo>
                      <a:pt x="24" y="6"/>
                    </a:lnTo>
                    <a:lnTo>
                      <a:pt x="26" y="9"/>
                    </a:lnTo>
                    <a:lnTo>
                      <a:pt x="26" y="13"/>
                    </a:lnTo>
                    <a:lnTo>
                      <a:pt x="24" y="18"/>
                    </a:lnTo>
                    <a:lnTo>
                      <a:pt x="21" y="22"/>
                    </a:lnTo>
                    <a:lnTo>
                      <a:pt x="20" y="24"/>
                    </a:lnTo>
                    <a:lnTo>
                      <a:pt x="17" y="25"/>
                    </a:lnTo>
                    <a:lnTo>
                      <a:pt x="12" y="25"/>
                    </a:lnTo>
                    <a:lnTo>
                      <a:pt x="3" y="22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3" y="4"/>
                    </a:lnTo>
                    <a:lnTo>
                      <a:pt x="8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29" name="Группа 125"/>
            <p:cNvGrpSpPr/>
            <p:nvPr/>
          </p:nvGrpSpPr>
          <p:grpSpPr>
            <a:xfrm>
              <a:off x="10052947" y="2133600"/>
              <a:ext cx="299646" cy="332591"/>
              <a:chOff x="4263274" y="1728124"/>
              <a:chExt cx="595927" cy="661447"/>
            </a:xfrm>
          </p:grpSpPr>
          <p:sp>
            <p:nvSpPr>
              <p:cNvPr id="143" name="Freeform 173"/>
              <p:cNvSpPr>
                <a:spLocks/>
              </p:cNvSpPr>
              <p:nvPr/>
            </p:nvSpPr>
            <p:spPr bwMode="auto">
              <a:xfrm>
                <a:off x="4517037" y="1728124"/>
                <a:ext cx="335924" cy="335924"/>
              </a:xfrm>
              <a:custGeom>
                <a:avLst/>
                <a:gdLst/>
                <a:ahLst/>
                <a:cxnLst>
                  <a:cxn ang="0">
                    <a:pos x="162" y="0"/>
                  </a:cxn>
                  <a:cxn ang="0">
                    <a:pos x="195" y="3"/>
                  </a:cxn>
                  <a:cxn ang="0">
                    <a:pos x="224" y="12"/>
                  </a:cxn>
                  <a:cxn ang="0">
                    <a:pos x="251" y="27"/>
                  </a:cxn>
                  <a:cxn ang="0">
                    <a:pos x="276" y="47"/>
                  </a:cxn>
                  <a:cxn ang="0">
                    <a:pos x="298" y="73"/>
                  </a:cxn>
                  <a:cxn ang="0">
                    <a:pos x="311" y="100"/>
                  </a:cxn>
                  <a:cxn ang="0">
                    <a:pos x="320" y="128"/>
                  </a:cxn>
                  <a:cxn ang="0">
                    <a:pos x="323" y="161"/>
                  </a:cxn>
                  <a:cxn ang="0">
                    <a:pos x="323" y="323"/>
                  </a:cxn>
                  <a:cxn ang="0">
                    <a:pos x="159" y="323"/>
                  </a:cxn>
                  <a:cxn ang="0">
                    <a:pos x="129" y="320"/>
                  </a:cxn>
                  <a:cxn ang="0">
                    <a:pos x="98" y="309"/>
                  </a:cxn>
                  <a:cxn ang="0">
                    <a:pos x="73" y="296"/>
                  </a:cxn>
                  <a:cxn ang="0">
                    <a:pos x="49" y="274"/>
                  </a:cxn>
                  <a:cxn ang="0">
                    <a:pos x="28" y="250"/>
                  </a:cxn>
                  <a:cxn ang="0">
                    <a:pos x="13" y="223"/>
                  </a:cxn>
                  <a:cxn ang="0">
                    <a:pos x="3" y="195"/>
                  </a:cxn>
                  <a:cxn ang="0">
                    <a:pos x="0" y="161"/>
                  </a:cxn>
                  <a:cxn ang="0">
                    <a:pos x="3" y="130"/>
                  </a:cxn>
                  <a:cxn ang="0">
                    <a:pos x="13" y="100"/>
                  </a:cxn>
                  <a:cxn ang="0">
                    <a:pos x="28" y="73"/>
                  </a:cxn>
                  <a:cxn ang="0">
                    <a:pos x="49" y="47"/>
                  </a:cxn>
                  <a:cxn ang="0">
                    <a:pos x="73" y="27"/>
                  </a:cxn>
                  <a:cxn ang="0">
                    <a:pos x="100" y="12"/>
                  </a:cxn>
                  <a:cxn ang="0">
                    <a:pos x="130" y="3"/>
                  </a:cxn>
                  <a:cxn ang="0">
                    <a:pos x="162" y="0"/>
                  </a:cxn>
                </a:cxnLst>
                <a:rect l="0" t="0" r="r" b="b"/>
                <a:pathLst>
                  <a:path w="323" h="323">
                    <a:moveTo>
                      <a:pt x="162" y="0"/>
                    </a:moveTo>
                    <a:lnTo>
                      <a:pt x="195" y="3"/>
                    </a:lnTo>
                    <a:lnTo>
                      <a:pt x="224" y="12"/>
                    </a:lnTo>
                    <a:lnTo>
                      <a:pt x="251" y="27"/>
                    </a:lnTo>
                    <a:lnTo>
                      <a:pt x="276" y="47"/>
                    </a:lnTo>
                    <a:lnTo>
                      <a:pt x="298" y="73"/>
                    </a:lnTo>
                    <a:lnTo>
                      <a:pt x="311" y="100"/>
                    </a:lnTo>
                    <a:lnTo>
                      <a:pt x="320" y="128"/>
                    </a:lnTo>
                    <a:lnTo>
                      <a:pt x="323" y="161"/>
                    </a:lnTo>
                    <a:lnTo>
                      <a:pt x="323" y="323"/>
                    </a:lnTo>
                    <a:lnTo>
                      <a:pt x="159" y="323"/>
                    </a:lnTo>
                    <a:lnTo>
                      <a:pt x="129" y="320"/>
                    </a:lnTo>
                    <a:lnTo>
                      <a:pt x="98" y="309"/>
                    </a:lnTo>
                    <a:lnTo>
                      <a:pt x="73" y="296"/>
                    </a:lnTo>
                    <a:lnTo>
                      <a:pt x="49" y="274"/>
                    </a:lnTo>
                    <a:lnTo>
                      <a:pt x="28" y="250"/>
                    </a:lnTo>
                    <a:lnTo>
                      <a:pt x="13" y="223"/>
                    </a:lnTo>
                    <a:lnTo>
                      <a:pt x="3" y="195"/>
                    </a:lnTo>
                    <a:lnTo>
                      <a:pt x="0" y="161"/>
                    </a:lnTo>
                    <a:lnTo>
                      <a:pt x="3" y="130"/>
                    </a:lnTo>
                    <a:lnTo>
                      <a:pt x="13" y="100"/>
                    </a:lnTo>
                    <a:lnTo>
                      <a:pt x="28" y="73"/>
                    </a:lnTo>
                    <a:lnTo>
                      <a:pt x="49" y="47"/>
                    </a:lnTo>
                    <a:lnTo>
                      <a:pt x="73" y="27"/>
                    </a:lnTo>
                    <a:lnTo>
                      <a:pt x="100" y="12"/>
                    </a:lnTo>
                    <a:lnTo>
                      <a:pt x="130" y="3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7C0023"/>
              </a:solidFill>
              <a:ln w="0">
                <a:solidFill>
                  <a:srgbClr val="7C002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" name="Freeform 174"/>
              <p:cNvSpPr>
                <a:spLocks/>
              </p:cNvSpPr>
              <p:nvPr/>
            </p:nvSpPr>
            <p:spPr bwMode="auto">
              <a:xfrm>
                <a:off x="4593998" y="1796765"/>
                <a:ext cx="194482" cy="194482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18" y="3"/>
                  </a:cxn>
                  <a:cxn ang="0">
                    <a:pos x="141" y="13"/>
                  </a:cxn>
                  <a:cxn ang="0">
                    <a:pos x="160" y="28"/>
                  </a:cxn>
                  <a:cxn ang="0">
                    <a:pos x="175" y="47"/>
                  </a:cxn>
                  <a:cxn ang="0">
                    <a:pos x="184" y="70"/>
                  </a:cxn>
                  <a:cxn ang="0">
                    <a:pos x="187" y="94"/>
                  </a:cxn>
                  <a:cxn ang="0">
                    <a:pos x="184" y="118"/>
                  </a:cxn>
                  <a:cxn ang="0">
                    <a:pos x="175" y="141"/>
                  </a:cxn>
                  <a:cxn ang="0">
                    <a:pos x="160" y="160"/>
                  </a:cxn>
                  <a:cxn ang="0">
                    <a:pos x="141" y="175"/>
                  </a:cxn>
                  <a:cxn ang="0">
                    <a:pos x="118" y="184"/>
                  </a:cxn>
                  <a:cxn ang="0">
                    <a:pos x="94" y="187"/>
                  </a:cxn>
                  <a:cxn ang="0">
                    <a:pos x="70" y="184"/>
                  </a:cxn>
                  <a:cxn ang="0">
                    <a:pos x="47" y="175"/>
                  </a:cxn>
                  <a:cxn ang="0">
                    <a:pos x="27" y="160"/>
                  </a:cxn>
                  <a:cxn ang="0">
                    <a:pos x="12" y="141"/>
                  </a:cxn>
                  <a:cxn ang="0">
                    <a:pos x="3" y="118"/>
                  </a:cxn>
                  <a:cxn ang="0">
                    <a:pos x="0" y="94"/>
                  </a:cxn>
                  <a:cxn ang="0">
                    <a:pos x="3" y="70"/>
                  </a:cxn>
                  <a:cxn ang="0">
                    <a:pos x="12" y="47"/>
                  </a:cxn>
                  <a:cxn ang="0">
                    <a:pos x="27" y="28"/>
                  </a:cxn>
                  <a:cxn ang="0">
                    <a:pos x="47" y="13"/>
                  </a:cxn>
                  <a:cxn ang="0">
                    <a:pos x="70" y="3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0"/>
                    </a:moveTo>
                    <a:lnTo>
                      <a:pt x="118" y="3"/>
                    </a:lnTo>
                    <a:lnTo>
                      <a:pt x="141" y="13"/>
                    </a:lnTo>
                    <a:lnTo>
                      <a:pt x="160" y="28"/>
                    </a:lnTo>
                    <a:lnTo>
                      <a:pt x="175" y="47"/>
                    </a:lnTo>
                    <a:lnTo>
                      <a:pt x="184" y="70"/>
                    </a:lnTo>
                    <a:lnTo>
                      <a:pt x="187" y="94"/>
                    </a:lnTo>
                    <a:lnTo>
                      <a:pt x="184" y="118"/>
                    </a:lnTo>
                    <a:lnTo>
                      <a:pt x="175" y="141"/>
                    </a:lnTo>
                    <a:lnTo>
                      <a:pt x="160" y="160"/>
                    </a:lnTo>
                    <a:lnTo>
                      <a:pt x="141" y="175"/>
                    </a:lnTo>
                    <a:lnTo>
                      <a:pt x="118" y="184"/>
                    </a:lnTo>
                    <a:lnTo>
                      <a:pt x="94" y="187"/>
                    </a:lnTo>
                    <a:lnTo>
                      <a:pt x="70" y="184"/>
                    </a:lnTo>
                    <a:lnTo>
                      <a:pt x="47" y="175"/>
                    </a:lnTo>
                    <a:lnTo>
                      <a:pt x="27" y="160"/>
                    </a:lnTo>
                    <a:lnTo>
                      <a:pt x="12" y="141"/>
                    </a:lnTo>
                    <a:lnTo>
                      <a:pt x="3" y="118"/>
                    </a:lnTo>
                    <a:lnTo>
                      <a:pt x="0" y="94"/>
                    </a:lnTo>
                    <a:lnTo>
                      <a:pt x="3" y="70"/>
                    </a:lnTo>
                    <a:lnTo>
                      <a:pt x="12" y="47"/>
                    </a:lnTo>
                    <a:lnTo>
                      <a:pt x="27" y="28"/>
                    </a:lnTo>
                    <a:lnTo>
                      <a:pt x="47" y="13"/>
                    </a:lnTo>
                    <a:lnTo>
                      <a:pt x="70" y="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C0D6F"/>
              </a:solidFill>
              <a:ln w="0">
                <a:solidFill>
                  <a:srgbClr val="EC0D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" name="Freeform 195"/>
              <p:cNvSpPr>
                <a:spLocks noEditPoints="1"/>
              </p:cNvSpPr>
              <p:nvPr/>
            </p:nvSpPr>
            <p:spPr bwMode="auto">
              <a:xfrm>
                <a:off x="4263274" y="2126448"/>
                <a:ext cx="595927" cy="96721"/>
              </a:xfrm>
              <a:custGeom>
                <a:avLst/>
                <a:gdLst/>
                <a:ahLst/>
                <a:cxnLst>
                  <a:cxn ang="0">
                    <a:pos x="520" y="0"/>
                  </a:cxn>
                  <a:cxn ang="0">
                    <a:pos x="525" y="0"/>
                  </a:cxn>
                  <a:cxn ang="0">
                    <a:pos x="543" y="3"/>
                  </a:cxn>
                  <a:cxn ang="0">
                    <a:pos x="558" y="14"/>
                  </a:cxn>
                  <a:cxn ang="0">
                    <a:pos x="567" y="24"/>
                  </a:cxn>
                  <a:cxn ang="0">
                    <a:pos x="572" y="35"/>
                  </a:cxn>
                  <a:cxn ang="0">
                    <a:pos x="573" y="47"/>
                  </a:cxn>
                  <a:cxn ang="0">
                    <a:pos x="570" y="65"/>
                  </a:cxn>
                  <a:cxn ang="0">
                    <a:pos x="558" y="80"/>
                  </a:cxn>
                  <a:cxn ang="0">
                    <a:pos x="543" y="90"/>
                  </a:cxn>
                  <a:cxn ang="0">
                    <a:pos x="525" y="93"/>
                  </a:cxn>
                  <a:cxn ang="0">
                    <a:pos x="523" y="93"/>
                  </a:cxn>
                  <a:cxn ang="0">
                    <a:pos x="523" y="42"/>
                  </a:cxn>
                  <a:cxn ang="0">
                    <a:pos x="520" y="21"/>
                  </a:cxn>
                  <a:cxn ang="0">
                    <a:pos x="519" y="2"/>
                  </a:cxn>
                  <a:cxn ang="0">
                    <a:pos x="520" y="0"/>
                  </a:cxn>
                  <a:cxn ang="0">
                    <a:pos x="47" y="0"/>
                  </a:cxn>
                  <a:cxn ang="0">
                    <a:pos x="48" y="0"/>
                  </a:cxn>
                  <a:cxn ang="0">
                    <a:pos x="48" y="93"/>
                  </a:cxn>
                  <a:cxn ang="0">
                    <a:pos x="47" y="93"/>
                  </a:cxn>
                  <a:cxn ang="0">
                    <a:pos x="29" y="90"/>
                  </a:cxn>
                  <a:cxn ang="0">
                    <a:pos x="14" y="80"/>
                  </a:cxn>
                  <a:cxn ang="0">
                    <a:pos x="3" y="65"/>
                  </a:cxn>
                  <a:cxn ang="0">
                    <a:pos x="0" y="47"/>
                  </a:cxn>
                  <a:cxn ang="0">
                    <a:pos x="3" y="29"/>
                  </a:cxn>
                  <a:cxn ang="0">
                    <a:pos x="14" y="14"/>
                  </a:cxn>
                  <a:cxn ang="0">
                    <a:pos x="29" y="3"/>
                  </a:cxn>
                  <a:cxn ang="0">
                    <a:pos x="47" y="0"/>
                  </a:cxn>
                </a:cxnLst>
                <a:rect l="0" t="0" r="r" b="b"/>
                <a:pathLst>
                  <a:path w="573" h="93">
                    <a:moveTo>
                      <a:pt x="520" y="0"/>
                    </a:moveTo>
                    <a:lnTo>
                      <a:pt x="525" y="0"/>
                    </a:lnTo>
                    <a:lnTo>
                      <a:pt x="543" y="3"/>
                    </a:lnTo>
                    <a:lnTo>
                      <a:pt x="558" y="14"/>
                    </a:lnTo>
                    <a:lnTo>
                      <a:pt x="567" y="24"/>
                    </a:lnTo>
                    <a:lnTo>
                      <a:pt x="572" y="35"/>
                    </a:lnTo>
                    <a:lnTo>
                      <a:pt x="573" y="47"/>
                    </a:lnTo>
                    <a:lnTo>
                      <a:pt x="570" y="65"/>
                    </a:lnTo>
                    <a:lnTo>
                      <a:pt x="558" y="80"/>
                    </a:lnTo>
                    <a:lnTo>
                      <a:pt x="543" y="90"/>
                    </a:lnTo>
                    <a:lnTo>
                      <a:pt x="525" y="93"/>
                    </a:lnTo>
                    <a:lnTo>
                      <a:pt x="523" y="93"/>
                    </a:lnTo>
                    <a:lnTo>
                      <a:pt x="523" y="42"/>
                    </a:lnTo>
                    <a:lnTo>
                      <a:pt x="520" y="21"/>
                    </a:lnTo>
                    <a:lnTo>
                      <a:pt x="519" y="2"/>
                    </a:lnTo>
                    <a:lnTo>
                      <a:pt x="520" y="0"/>
                    </a:lnTo>
                    <a:close/>
                    <a:moveTo>
                      <a:pt x="47" y="0"/>
                    </a:moveTo>
                    <a:lnTo>
                      <a:pt x="48" y="0"/>
                    </a:lnTo>
                    <a:lnTo>
                      <a:pt x="48" y="93"/>
                    </a:lnTo>
                    <a:lnTo>
                      <a:pt x="47" y="93"/>
                    </a:lnTo>
                    <a:lnTo>
                      <a:pt x="29" y="90"/>
                    </a:lnTo>
                    <a:lnTo>
                      <a:pt x="14" y="80"/>
                    </a:lnTo>
                    <a:lnTo>
                      <a:pt x="3" y="65"/>
                    </a:lnTo>
                    <a:lnTo>
                      <a:pt x="0" y="47"/>
                    </a:lnTo>
                    <a:lnTo>
                      <a:pt x="3" y="29"/>
                    </a:lnTo>
                    <a:lnTo>
                      <a:pt x="14" y="14"/>
                    </a:lnTo>
                    <a:lnTo>
                      <a:pt x="29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" name="Freeform 196"/>
              <p:cNvSpPr>
                <a:spLocks noEditPoints="1"/>
              </p:cNvSpPr>
              <p:nvPr/>
            </p:nvSpPr>
            <p:spPr bwMode="auto">
              <a:xfrm>
                <a:off x="4313195" y="1931966"/>
                <a:ext cx="494005" cy="457605"/>
              </a:xfrm>
              <a:custGeom>
                <a:avLst/>
                <a:gdLst/>
                <a:ahLst/>
                <a:cxnLst>
                  <a:cxn ang="0">
                    <a:pos x="0" y="280"/>
                  </a:cxn>
                  <a:cxn ang="0">
                    <a:pos x="154" y="434"/>
                  </a:cxn>
                  <a:cxn ang="0">
                    <a:pos x="103" y="425"/>
                  </a:cxn>
                  <a:cxn ang="0">
                    <a:pos x="70" y="415"/>
                  </a:cxn>
                  <a:cxn ang="0">
                    <a:pos x="62" y="413"/>
                  </a:cxn>
                  <a:cxn ang="0">
                    <a:pos x="56" y="410"/>
                  </a:cxn>
                  <a:cxn ang="0">
                    <a:pos x="50" y="409"/>
                  </a:cxn>
                  <a:cxn ang="0">
                    <a:pos x="29" y="397"/>
                  </a:cxn>
                  <a:cxn ang="0">
                    <a:pos x="13" y="384"/>
                  </a:cxn>
                  <a:cxn ang="0">
                    <a:pos x="3" y="371"/>
                  </a:cxn>
                  <a:cxn ang="0">
                    <a:pos x="0" y="357"/>
                  </a:cxn>
                  <a:cxn ang="0">
                    <a:pos x="0" y="280"/>
                  </a:cxn>
                  <a:cxn ang="0">
                    <a:pos x="237" y="0"/>
                  </a:cxn>
                  <a:cxn ang="0">
                    <a:pos x="380" y="0"/>
                  </a:cxn>
                  <a:cxn ang="0">
                    <a:pos x="475" y="95"/>
                  </a:cxn>
                  <a:cxn ang="0">
                    <a:pos x="475" y="357"/>
                  </a:cxn>
                  <a:cxn ang="0">
                    <a:pos x="471" y="372"/>
                  </a:cxn>
                  <a:cxn ang="0">
                    <a:pos x="462" y="386"/>
                  </a:cxn>
                  <a:cxn ang="0">
                    <a:pos x="445" y="398"/>
                  </a:cxn>
                  <a:cxn ang="0">
                    <a:pos x="421" y="410"/>
                  </a:cxn>
                  <a:cxn ang="0">
                    <a:pos x="414" y="412"/>
                  </a:cxn>
                  <a:cxn ang="0">
                    <a:pos x="406" y="415"/>
                  </a:cxn>
                  <a:cxn ang="0">
                    <a:pos x="361" y="428"/>
                  </a:cxn>
                  <a:cxn ang="0">
                    <a:pos x="311" y="436"/>
                  </a:cxn>
                  <a:cxn ang="0">
                    <a:pos x="257" y="440"/>
                  </a:cxn>
                  <a:cxn ang="0">
                    <a:pos x="237" y="440"/>
                  </a:cxn>
                  <a:cxn ang="0">
                    <a:pos x="237" y="280"/>
                  </a:cxn>
                  <a:cxn ang="0">
                    <a:pos x="267" y="280"/>
                  </a:cxn>
                  <a:cxn ang="0">
                    <a:pos x="237" y="186"/>
                  </a:cxn>
                  <a:cxn ang="0">
                    <a:pos x="237" y="0"/>
                  </a:cxn>
                </a:cxnLst>
                <a:rect l="0" t="0" r="r" b="b"/>
                <a:pathLst>
                  <a:path w="475" h="440">
                    <a:moveTo>
                      <a:pt x="0" y="280"/>
                    </a:moveTo>
                    <a:lnTo>
                      <a:pt x="154" y="434"/>
                    </a:lnTo>
                    <a:lnTo>
                      <a:pt x="103" y="425"/>
                    </a:lnTo>
                    <a:lnTo>
                      <a:pt x="70" y="415"/>
                    </a:lnTo>
                    <a:lnTo>
                      <a:pt x="62" y="413"/>
                    </a:lnTo>
                    <a:lnTo>
                      <a:pt x="56" y="410"/>
                    </a:lnTo>
                    <a:lnTo>
                      <a:pt x="50" y="409"/>
                    </a:lnTo>
                    <a:lnTo>
                      <a:pt x="29" y="397"/>
                    </a:lnTo>
                    <a:lnTo>
                      <a:pt x="13" y="384"/>
                    </a:lnTo>
                    <a:lnTo>
                      <a:pt x="3" y="371"/>
                    </a:lnTo>
                    <a:lnTo>
                      <a:pt x="0" y="357"/>
                    </a:lnTo>
                    <a:lnTo>
                      <a:pt x="0" y="280"/>
                    </a:lnTo>
                    <a:close/>
                    <a:moveTo>
                      <a:pt x="237" y="0"/>
                    </a:moveTo>
                    <a:lnTo>
                      <a:pt x="380" y="0"/>
                    </a:lnTo>
                    <a:lnTo>
                      <a:pt x="475" y="95"/>
                    </a:lnTo>
                    <a:lnTo>
                      <a:pt x="475" y="357"/>
                    </a:lnTo>
                    <a:lnTo>
                      <a:pt x="471" y="372"/>
                    </a:lnTo>
                    <a:lnTo>
                      <a:pt x="462" y="386"/>
                    </a:lnTo>
                    <a:lnTo>
                      <a:pt x="445" y="398"/>
                    </a:lnTo>
                    <a:lnTo>
                      <a:pt x="421" y="410"/>
                    </a:lnTo>
                    <a:lnTo>
                      <a:pt x="414" y="412"/>
                    </a:lnTo>
                    <a:lnTo>
                      <a:pt x="406" y="415"/>
                    </a:lnTo>
                    <a:lnTo>
                      <a:pt x="361" y="428"/>
                    </a:lnTo>
                    <a:lnTo>
                      <a:pt x="311" y="436"/>
                    </a:lnTo>
                    <a:lnTo>
                      <a:pt x="257" y="440"/>
                    </a:lnTo>
                    <a:lnTo>
                      <a:pt x="237" y="440"/>
                    </a:lnTo>
                    <a:lnTo>
                      <a:pt x="237" y="280"/>
                    </a:lnTo>
                    <a:lnTo>
                      <a:pt x="267" y="280"/>
                    </a:lnTo>
                    <a:lnTo>
                      <a:pt x="237" y="186"/>
                    </a:lnTo>
                    <a:lnTo>
                      <a:pt x="237" y="0"/>
                    </a:lnTo>
                    <a:close/>
                  </a:path>
                </a:pathLst>
              </a:custGeom>
              <a:solidFill>
                <a:srgbClr val="D9CAAC"/>
              </a:solidFill>
              <a:ln w="0">
                <a:solidFill>
                  <a:srgbClr val="D9CAA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" name="Freeform 197"/>
              <p:cNvSpPr>
                <a:spLocks/>
              </p:cNvSpPr>
              <p:nvPr/>
            </p:nvSpPr>
            <p:spPr bwMode="auto">
              <a:xfrm>
                <a:off x="4313195" y="1931966"/>
                <a:ext cx="277683" cy="457605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237" y="0"/>
                  </a:cxn>
                  <a:cxn ang="0">
                    <a:pos x="237" y="186"/>
                  </a:cxn>
                  <a:cxn ang="0">
                    <a:pos x="267" y="280"/>
                  </a:cxn>
                  <a:cxn ang="0">
                    <a:pos x="237" y="280"/>
                  </a:cxn>
                  <a:cxn ang="0">
                    <a:pos x="237" y="440"/>
                  </a:cxn>
                  <a:cxn ang="0">
                    <a:pos x="219" y="440"/>
                  </a:cxn>
                  <a:cxn ang="0">
                    <a:pos x="154" y="434"/>
                  </a:cxn>
                  <a:cxn ang="0">
                    <a:pos x="0" y="280"/>
                  </a:cxn>
                  <a:cxn ang="0">
                    <a:pos x="0" y="151"/>
                  </a:cxn>
                  <a:cxn ang="0">
                    <a:pos x="151" y="0"/>
                  </a:cxn>
                </a:cxnLst>
                <a:rect l="0" t="0" r="r" b="b"/>
                <a:pathLst>
                  <a:path w="267" h="440">
                    <a:moveTo>
                      <a:pt x="151" y="0"/>
                    </a:moveTo>
                    <a:lnTo>
                      <a:pt x="237" y="0"/>
                    </a:lnTo>
                    <a:lnTo>
                      <a:pt x="237" y="186"/>
                    </a:lnTo>
                    <a:lnTo>
                      <a:pt x="267" y="280"/>
                    </a:lnTo>
                    <a:lnTo>
                      <a:pt x="237" y="280"/>
                    </a:lnTo>
                    <a:lnTo>
                      <a:pt x="237" y="440"/>
                    </a:lnTo>
                    <a:lnTo>
                      <a:pt x="219" y="440"/>
                    </a:lnTo>
                    <a:lnTo>
                      <a:pt x="154" y="434"/>
                    </a:lnTo>
                    <a:lnTo>
                      <a:pt x="0" y="280"/>
                    </a:lnTo>
                    <a:lnTo>
                      <a:pt x="0" y="151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" name="Freeform 198"/>
              <p:cNvSpPr>
                <a:spLocks noEditPoints="1"/>
              </p:cNvSpPr>
              <p:nvPr/>
            </p:nvSpPr>
            <p:spPr bwMode="auto">
              <a:xfrm>
                <a:off x="4290314" y="1863325"/>
                <a:ext cx="539766" cy="352564"/>
              </a:xfrm>
              <a:custGeom>
                <a:avLst/>
                <a:gdLst/>
                <a:ahLst/>
                <a:cxnLst>
                  <a:cxn ang="0">
                    <a:pos x="22" y="125"/>
                  </a:cxn>
                  <a:cxn ang="0">
                    <a:pos x="22" y="265"/>
                  </a:cxn>
                  <a:cxn ang="0">
                    <a:pos x="10" y="285"/>
                  </a:cxn>
                  <a:cxn ang="0">
                    <a:pos x="3" y="310"/>
                  </a:cxn>
                  <a:cxn ang="0">
                    <a:pos x="0" y="339"/>
                  </a:cxn>
                  <a:cxn ang="0">
                    <a:pos x="0" y="221"/>
                  </a:cxn>
                  <a:cxn ang="0">
                    <a:pos x="4" y="176"/>
                  </a:cxn>
                  <a:cxn ang="0">
                    <a:pos x="12" y="151"/>
                  </a:cxn>
                  <a:cxn ang="0">
                    <a:pos x="22" y="125"/>
                  </a:cxn>
                  <a:cxn ang="0">
                    <a:pos x="378" y="0"/>
                  </a:cxn>
                  <a:cxn ang="0">
                    <a:pos x="413" y="21"/>
                  </a:cxn>
                  <a:cxn ang="0">
                    <a:pos x="443" y="47"/>
                  </a:cxn>
                  <a:cxn ang="0">
                    <a:pos x="469" y="75"/>
                  </a:cxn>
                  <a:cxn ang="0">
                    <a:pos x="488" y="107"/>
                  </a:cxn>
                  <a:cxn ang="0">
                    <a:pos x="503" y="141"/>
                  </a:cxn>
                  <a:cxn ang="0">
                    <a:pos x="514" y="176"/>
                  </a:cxn>
                  <a:cxn ang="0">
                    <a:pos x="519" y="221"/>
                  </a:cxn>
                  <a:cxn ang="0">
                    <a:pos x="519" y="286"/>
                  </a:cxn>
                  <a:cxn ang="0">
                    <a:pos x="511" y="265"/>
                  </a:cxn>
                  <a:cxn ang="0">
                    <a:pos x="500" y="248"/>
                  </a:cxn>
                  <a:cxn ang="0">
                    <a:pos x="484" y="235"/>
                  </a:cxn>
                  <a:cxn ang="0">
                    <a:pos x="464" y="226"/>
                  </a:cxn>
                  <a:cxn ang="0">
                    <a:pos x="458" y="223"/>
                  </a:cxn>
                  <a:cxn ang="0">
                    <a:pos x="454" y="221"/>
                  </a:cxn>
                  <a:cxn ang="0">
                    <a:pos x="427" y="209"/>
                  </a:cxn>
                  <a:cxn ang="0">
                    <a:pos x="405" y="191"/>
                  </a:cxn>
                  <a:cxn ang="0">
                    <a:pos x="390" y="167"/>
                  </a:cxn>
                  <a:cxn ang="0">
                    <a:pos x="381" y="137"/>
                  </a:cxn>
                  <a:cxn ang="0">
                    <a:pos x="378" y="102"/>
                  </a:cxn>
                  <a:cxn ang="0">
                    <a:pos x="378" y="0"/>
                  </a:cxn>
                </a:cxnLst>
                <a:rect l="0" t="0" r="r" b="b"/>
                <a:pathLst>
                  <a:path w="519" h="339">
                    <a:moveTo>
                      <a:pt x="22" y="125"/>
                    </a:moveTo>
                    <a:lnTo>
                      <a:pt x="22" y="265"/>
                    </a:lnTo>
                    <a:lnTo>
                      <a:pt x="10" y="285"/>
                    </a:lnTo>
                    <a:lnTo>
                      <a:pt x="3" y="310"/>
                    </a:lnTo>
                    <a:lnTo>
                      <a:pt x="0" y="339"/>
                    </a:lnTo>
                    <a:lnTo>
                      <a:pt x="0" y="221"/>
                    </a:lnTo>
                    <a:lnTo>
                      <a:pt x="4" y="176"/>
                    </a:lnTo>
                    <a:lnTo>
                      <a:pt x="12" y="151"/>
                    </a:lnTo>
                    <a:lnTo>
                      <a:pt x="22" y="125"/>
                    </a:lnTo>
                    <a:close/>
                    <a:moveTo>
                      <a:pt x="378" y="0"/>
                    </a:moveTo>
                    <a:lnTo>
                      <a:pt x="413" y="21"/>
                    </a:lnTo>
                    <a:lnTo>
                      <a:pt x="443" y="47"/>
                    </a:lnTo>
                    <a:lnTo>
                      <a:pt x="469" y="75"/>
                    </a:lnTo>
                    <a:lnTo>
                      <a:pt x="488" y="107"/>
                    </a:lnTo>
                    <a:lnTo>
                      <a:pt x="503" y="141"/>
                    </a:lnTo>
                    <a:lnTo>
                      <a:pt x="514" y="176"/>
                    </a:lnTo>
                    <a:lnTo>
                      <a:pt x="519" y="221"/>
                    </a:lnTo>
                    <a:lnTo>
                      <a:pt x="519" y="286"/>
                    </a:lnTo>
                    <a:lnTo>
                      <a:pt x="511" y="265"/>
                    </a:lnTo>
                    <a:lnTo>
                      <a:pt x="500" y="248"/>
                    </a:lnTo>
                    <a:lnTo>
                      <a:pt x="484" y="235"/>
                    </a:lnTo>
                    <a:lnTo>
                      <a:pt x="464" y="226"/>
                    </a:lnTo>
                    <a:lnTo>
                      <a:pt x="458" y="223"/>
                    </a:lnTo>
                    <a:lnTo>
                      <a:pt x="454" y="221"/>
                    </a:lnTo>
                    <a:lnTo>
                      <a:pt x="427" y="209"/>
                    </a:lnTo>
                    <a:lnTo>
                      <a:pt x="405" y="191"/>
                    </a:lnTo>
                    <a:lnTo>
                      <a:pt x="390" y="167"/>
                    </a:lnTo>
                    <a:lnTo>
                      <a:pt x="381" y="137"/>
                    </a:lnTo>
                    <a:lnTo>
                      <a:pt x="378" y="102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rgbClr val="380000"/>
              </a:solidFill>
              <a:ln w="0">
                <a:solidFill>
                  <a:srgbClr val="38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" name="Freeform 199"/>
              <p:cNvSpPr>
                <a:spLocks/>
              </p:cNvSpPr>
              <p:nvPr/>
            </p:nvSpPr>
            <p:spPr bwMode="auto">
              <a:xfrm>
                <a:off x="4313195" y="1833165"/>
                <a:ext cx="370244" cy="305763"/>
              </a:xfrm>
              <a:custGeom>
                <a:avLst/>
                <a:gdLst/>
                <a:ahLst/>
                <a:cxnLst>
                  <a:cxn ang="0">
                    <a:pos x="222" y="0"/>
                  </a:cxn>
                  <a:cxn ang="0">
                    <a:pos x="252" y="0"/>
                  </a:cxn>
                  <a:cxn ang="0">
                    <a:pos x="267" y="2"/>
                  </a:cxn>
                  <a:cxn ang="0">
                    <a:pos x="299" y="6"/>
                  </a:cxn>
                  <a:cxn ang="0">
                    <a:pos x="329" y="15"/>
                  </a:cxn>
                  <a:cxn ang="0">
                    <a:pos x="356" y="29"/>
                  </a:cxn>
                  <a:cxn ang="0">
                    <a:pos x="356" y="131"/>
                  </a:cxn>
                  <a:cxn ang="0">
                    <a:pos x="353" y="163"/>
                  </a:cxn>
                  <a:cxn ang="0">
                    <a:pos x="346" y="189"/>
                  </a:cxn>
                  <a:cxn ang="0">
                    <a:pos x="334" y="211"/>
                  </a:cxn>
                  <a:cxn ang="0">
                    <a:pos x="316" y="231"/>
                  </a:cxn>
                  <a:cxn ang="0">
                    <a:pos x="294" y="244"/>
                  </a:cxn>
                  <a:cxn ang="0">
                    <a:pos x="267" y="253"/>
                  </a:cxn>
                  <a:cxn ang="0">
                    <a:pos x="237" y="259"/>
                  </a:cxn>
                  <a:cxn ang="0">
                    <a:pos x="79" y="259"/>
                  </a:cxn>
                  <a:cxn ang="0">
                    <a:pos x="53" y="262"/>
                  </a:cxn>
                  <a:cxn ang="0">
                    <a:pos x="32" y="270"/>
                  </a:cxn>
                  <a:cxn ang="0">
                    <a:pos x="14" y="281"/>
                  </a:cxn>
                  <a:cxn ang="0">
                    <a:pos x="0" y="294"/>
                  </a:cxn>
                  <a:cxn ang="0">
                    <a:pos x="0" y="154"/>
                  </a:cxn>
                  <a:cxn ang="0">
                    <a:pos x="14" y="127"/>
                  </a:cxn>
                  <a:cxn ang="0">
                    <a:pos x="32" y="100"/>
                  </a:cxn>
                  <a:cxn ang="0">
                    <a:pos x="55" y="76"/>
                  </a:cxn>
                  <a:cxn ang="0">
                    <a:pos x="71" y="60"/>
                  </a:cxn>
                  <a:cxn ang="0">
                    <a:pos x="91" y="45"/>
                  </a:cxn>
                  <a:cxn ang="0">
                    <a:pos x="127" y="24"/>
                  </a:cxn>
                  <a:cxn ang="0">
                    <a:pos x="166" y="9"/>
                  </a:cxn>
                  <a:cxn ang="0">
                    <a:pos x="207" y="2"/>
                  </a:cxn>
                  <a:cxn ang="0">
                    <a:pos x="222" y="0"/>
                  </a:cxn>
                </a:cxnLst>
                <a:rect l="0" t="0" r="r" b="b"/>
                <a:pathLst>
                  <a:path w="356" h="294">
                    <a:moveTo>
                      <a:pt x="222" y="0"/>
                    </a:moveTo>
                    <a:lnTo>
                      <a:pt x="252" y="0"/>
                    </a:lnTo>
                    <a:lnTo>
                      <a:pt x="267" y="2"/>
                    </a:lnTo>
                    <a:lnTo>
                      <a:pt x="299" y="6"/>
                    </a:lnTo>
                    <a:lnTo>
                      <a:pt x="329" y="15"/>
                    </a:lnTo>
                    <a:lnTo>
                      <a:pt x="356" y="29"/>
                    </a:lnTo>
                    <a:lnTo>
                      <a:pt x="356" y="131"/>
                    </a:lnTo>
                    <a:lnTo>
                      <a:pt x="353" y="163"/>
                    </a:lnTo>
                    <a:lnTo>
                      <a:pt x="346" y="189"/>
                    </a:lnTo>
                    <a:lnTo>
                      <a:pt x="334" y="211"/>
                    </a:lnTo>
                    <a:lnTo>
                      <a:pt x="316" y="231"/>
                    </a:lnTo>
                    <a:lnTo>
                      <a:pt x="294" y="244"/>
                    </a:lnTo>
                    <a:lnTo>
                      <a:pt x="267" y="253"/>
                    </a:lnTo>
                    <a:lnTo>
                      <a:pt x="237" y="259"/>
                    </a:lnTo>
                    <a:lnTo>
                      <a:pt x="79" y="259"/>
                    </a:lnTo>
                    <a:lnTo>
                      <a:pt x="53" y="262"/>
                    </a:lnTo>
                    <a:lnTo>
                      <a:pt x="32" y="270"/>
                    </a:lnTo>
                    <a:lnTo>
                      <a:pt x="14" y="281"/>
                    </a:lnTo>
                    <a:lnTo>
                      <a:pt x="0" y="294"/>
                    </a:lnTo>
                    <a:lnTo>
                      <a:pt x="0" y="154"/>
                    </a:lnTo>
                    <a:lnTo>
                      <a:pt x="14" y="127"/>
                    </a:lnTo>
                    <a:lnTo>
                      <a:pt x="32" y="100"/>
                    </a:lnTo>
                    <a:lnTo>
                      <a:pt x="55" y="76"/>
                    </a:lnTo>
                    <a:lnTo>
                      <a:pt x="71" y="60"/>
                    </a:lnTo>
                    <a:lnTo>
                      <a:pt x="91" y="45"/>
                    </a:lnTo>
                    <a:lnTo>
                      <a:pt x="127" y="24"/>
                    </a:lnTo>
                    <a:lnTo>
                      <a:pt x="166" y="9"/>
                    </a:lnTo>
                    <a:lnTo>
                      <a:pt x="207" y="2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7C0023"/>
              </a:solidFill>
              <a:ln w="0">
                <a:solidFill>
                  <a:srgbClr val="7C002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" name="Freeform 200"/>
              <p:cNvSpPr>
                <a:spLocks noEditPoints="1"/>
              </p:cNvSpPr>
              <p:nvPr/>
            </p:nvSpPr>
            <p:spPr bwMode="auto">
              <a:xfrm>
                <a:off x="4417196" y="2135808"/>
                <a:ext cx="288083" cy="40560"/>
              </a:xfrm>
              <a:custGeom>
                <a:avLst/>
                <a:gdLst/>
                <a:ahLst/>
                <a:cxnLst>
                  <a:cxn ang="0">
                    <a:pos x="261" y="0"/>
                  </a:cxn>
                  <a:cxn ang="0">
                    <a:pos x="262" y="2"/>
                  </a:cxn>
                  <a:cxn ang="0">
                    <a:pos x="268" y="12"/>
                  </a:cxn>
                  <a:cxn ang="0">
                    <a:pos x="273" y="8"/>
                  </a:cxn>
                  <a:cxn ang="0">
                    <a:pos x="274" y="6"/>
                  </a:cxn>
                  <a:cxn ang="0">
                    <a:pos x="277" y="8"/>
                  </a:cxn>
                  <a:cxn ang="0">
                    <a:pos x="276" y="12"/>
                  </a:cxn>
                  <a:cxn ang="0">
                    <a:pos x="273" y="20"/>
                  </a:cxn>
                  <a:cxn ang="0">
                    <a:pos x="274" y="27"/>
                  </a:cxn>
                  <a:cxn ang="0">
                    <a:pos x="268" y="35"/>
                  </a:cxn>
                  <a:cxn ang="0">
                    <a:pos x="259" y="39"/>
                  </a:cxn>
                  <a:cxn ang="0">
                    <a:pos x="250" y="38"/>
                  </a:cxn>
                  <a:cxn ang="0">
                    <a:pos x="246" y="32"/>
                  </a:cxn>
                  <a:cxn ang="0">
                    <a:pos x="244" y="20"/>
                  </a:cxn>
                  <a:cxn ang="0">
                    <a:pos x="241" y="12"/>
                  </a:cxn>
                  <a:cxn ang="0">
                    <a:pos x="240" y="8"/>
                  </a:cxn>
                  <a:cxn ang="0">
                    <a:pos x="241" y="6"/>
                  </a:cxn>
                  <a:cxn ang="0">
                    <a:pos x="244" y="8"/>
                  </a:cxn>
                  <a:cxn ang="0">
                    <a:pos x="249" y="12"/>
                  </a:cxn>
                  <a:cxn ang="0">
                    <a:pos x="255" y="2"/>
                  </a:cxn>
                  <a:cxn ang="0">
                    <a:pos x="256" y="0"/>
                  </a:cxn>
                  <a:cxn ang="0">
                    <a:pos x="20" y="0"/>
                  </a:cxn>
                  <a:cxn ang="0">
                    <a:pos x="21" y="9"/>
                  </a:cxn>
                  <a:cxn ang="0">
                    <a:pos x="27" y="12"/>
                  </a:cxn>
                  <a:cxn ang="0">
                    <a:pos x="35" y="6"/>
                  </a:cxn>
                  <a:cxn ang="0">
                    <a:pos x="38" y="11"/>
                  </a:cxn>
                  <a:cxn ang="0">
                    <a:pos x="33" y="20"/>
                  </a:cxn>
                  <a:cxn ang="0">
                    <a:pos x="32" y="32"/>
                  </a:cxn>
                  <a:cxn ang="0">
                    <a:pos x="23" y="39"/>
                  </a:cxn>
                  <a:cxn ang="0">
                    <a:pos x="11" y="38"/>
                  </a:cxn>
                  <a:cxn ang="0">
                    <a:pos x="6" y="32"/>
                  </a:cxn>
                  <a:cxn ang="0">
                    <a:pos x="5" y="17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5" y="8"/>
                  </a:cxn>
                  <a:cxn ang="0">
                    <a:pos x="9" y="12"/>
                  </a:cxn>
                  <a:cxn ang="0">
                    <a:pos x="14" y="9"/>
                  </a:cxn>
                  <a:cxn ang="0">
                    <a:pos x="15" y="2"/>
                  </a:cxn>
                  <a:cxn ang="0">
                    <a:pos x="17" y="0"/>
                  </a:cxn>
                </a:cxnLst>
                <a:rect l="0" t="0" r="r" b="b"/>
                <a:pathLst>
                  <a:path w="277" h="39">
                    <a:moveTo>
                      <a:pt x="256" y="0"/>
                    </a:moveTo>
                    <a:lnTo>
                      <a:pt x="261" y="0"/>
                    </a:lnTo>
                    <a:lnTo>
                      <a:pt x="261" y="2"/>
                    </a:lnTo>
                    <a:lnTo>
                      <a:pt x="262" y="2"/>
                    </a:lnTo>
                    <a:lnTo>
                      <a:pt x="262" y="9"/>
                    </a:lnTo>
                    <a:lnTo>
                      <a:pt x="268" y="12"/>
                    </a:lnTo>
                    <a:lnTo>
                      <a:pt x="271" y="8"/>
                    </a:lnTo>
                    <a:lnTo>
                      <a:pt x="273" y="8"/>
                    </a:lnTo>
                    <a:lnTo>
                      <a:pt x="273" y="6"/>
                    </a:lnTo>
                    <a:lnTo>
                      <a:pt x="274" y="6"/>
                    </a:lnTo>
                    <a:lnTo>
                      <a:pt x="276" y="8"/>
                    </a:lnTo>
                    <a:lnTo>
                      <a:pt x="277" y="8"/>
                    </a:lnTo>
                    <a:lnTo>
                      <a:pt x="277" y="12"/>
                    </a:lnTo>
                    <a:lnTo>
                      <a:pt x="276" y="12"/>
                    </a:lnTo>
                    <a:lnTo>
                      <a:pt x="271" y="17"/>
                    </a:lnTo>
                    <a:lnTo>
                      <a:pt x="273" y="20"/>
                    </a:lnTo>
                    <a:lnTo>
                      <a:pt x="274" y="21"/>
                    </a:lnTo>
                    <a:lnTo>
                      <a:pt x="274" y="27"/>
                    </a:lnTo>
                    <a:lnTo>
                      <a:pt x="270" y="32"/>
                    </a:lnTo>
                    <a:lnTo>
                      <a:pt x="268" y="35"/>
                    </a:lnTo>
                    <a:lnTo>
                      <a:pt x="264" y="38"/>
                    </a:lnTo>
                    <a:lnTo>
                      <a:pt x="259" y="39"/>
                    </a:lnTo>
                    <a:lnTo>
                      <a:pt x="255" y="39"/>
                    </a:lnTo>
                    <a:lnTo>
                      <a:pt x="250" y="38"/>
                    </a:lnTo>
                    <a:lnTo>
                      <a:pt x="247" y="35"/>
                    </a:lnTo>
                    <a:lnTo>
                      <a:pt x="246" y="32"/>
                    </a:lnTo>
                    <a:lnTo>
                      <a:pt x="244" y="27"/>
                    </a:lnTo>
                    <a:lnTo>
                      <a:pt x="244" y="20"/>
                    </a:lnTo>
                    <a:lnTo>
                      <a:pt x="246" y="17"/>
                    </a:lnTo>
                    <a:lnTo>
                      <a:pt x="241" y="12"/>
                    </a:lnTo>
                    <a:lnTo>
                      <a:pt x="240" y="12"/>
                    </a:lnTo>
                    <a:lnTo>
                      <a:pt x="240" y="8"/>
                    </a:lnTo>
                    <a:lnTo>
                      <a:pt x="241" y="8"/>
                    </a:lnTo>
                    <a:lnTo>
                      <a:pt x="241" y="6"/>
                    </a:lnTo>
                    <a:lnTo>
                      <a:pt x="244" y="6"/>
                    </a:lnTo>
                    <a:lnTo>
                      <a:pt x="244" y="8"/>
                    </a:lnTo>
                    <a:lnTo>
                      <a:pt x="246" y="8"/>
                    </a:lnTo>
                    <a:lnTo>
                      <a:pt x="249" y="12"/>
                    </a:lnTo>
                    <a:lnTo>
                      <a:pt x="255" y="9"/>
                    </a:lnTo>
                    <a:lnTo>
                      <a:pt x="255" y="2"/>
                    </a:lnTo>
                    <a:lnTo>
                      <a:pt x="256" y="2"/>
                    </a:lnTo>
                    <a:lnTo>
                      <a:pt x="256" y="0"/>
                    </a:lnTo>
                    <a:close/>
                    <a:moveTo>
                      <a:pt x="17" y="0"/>
                    </a:moveTo>
                    <a:lnTo>
                      <a:pt x="20" y="0"/>
                    </a:lnTo>
                    <a:lnTo>
                      <a:pt x="21" y="2"/>
                    </a:lnTo>
                    <a:lnTo>
                      <a:pt x="21" y="9"/>
                    </a:lnTo>
                    <a:lnTo>
                      <a:pt x="24" y="9"/>
                    </a:lnTo>
                    <a:lnTo>
                      <a:pt x="27" y="12"/>
                    </a:lnTo>
                    <a:lnTo>
                      <a:pt x="33" y="6"/>
                    </a:lnTo>
                    <a:lnTo>
                      <a:pt x="35" y="6"/>
                    </a:lnTo>
                    <a:lnTo>
                      <a:pt x="38" y="9"/>
                    </a:lnTo>
                    <a:lnTo>
                      <a:pt x="38" y="11"/>
                    </a:lnTo>
                    <a:lnTo>
                      <a:pt x="32" y="17"/>
                    </a:lnTo>
                    <a:lnTo>
                      <a:pt x="33" y="20"/>
                    </a:lnTo>
                    <a:lnTo>
                      <a:pt x="33" y="27"/>
                    </a:lnTo>
                    <a:lnTo>
                      <a:pt x="32" y="32"/>
                    </a:lnTo>
                    <a:lnTo>
                      <a:pt x="26" y="38"/>
                    </a:lnTo>
                    <a:lnTo>
                      <a:pt x="23" y="39"/>
                    </a:lnTo>
                    <a:lnTo>
                      <a:pt x="15" y="39"/>
                    </a:lnTo>
                    <a:lnTo>
                      <a:pt x="11" y="38"/>
                    </a:lnTo>
                    <a:lnTo>
                      <a:pt x="8" y="35"/>
                    </a:lnTo>
                    <a:lnTo>
                      <a:pt x="6" y="32"/>
                    </a:lnTo>
                    <a:lnTo>
                      <a:pt x="5" y="27"/>
                    </a:lnTo>
                    <a:lnTo>
                      <a:pt x="5" y="17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9" y="12"/>
                    </a:lnTo>
                    <a:lnTo>
                      <a:pt x="11" y="11"/>
                    </a:lnTo>
                    <a:lnTo>
                      <a:pt x="14" y="9"/>
                    </a:lnTo>
                    <a:lnTo>
                      <a:pt x="15" y="9"/>
                    </a:lnTo>
                    <a:lnTo>
                      <a:pt x="15" y="2"/>
                    </a:lnTo>
                    <a:lnTo>
                      <a:pt x="17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" name="Freeform 201"/>
              <p:cNvSpPr>
                <a:spLocks/>
              </p:cNvSpPr>
              <p:nvPr/>
            </p:nvSpPr>
            <p:spPr bwMode="auto">
              <a:xfrm>
                <a:off x="4473356" y="2267890"/>
                <a:ext cx="174722" cy="87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8" y="0"/>
                  </a:cxn>
                  <a:cxn ang="0">
                    <a:pos x="165" y="22"/>
                  </a:cxn>
                  <a:cxn ang="0">
                    <a:pos x="157" y="42"/>
                  </a:cxn>
                  <a:cxn ang="0">
                    <a:pos x="143" y="58"/>
                  </a:cxn>
                  <a:cxn ang="0">
                    <a:pos x="125" y="72"/>
                  </a:cxn>
                  <a:cxn ang="0">
                    <a:pos x="106" y="81"/>
                  </a:cxn>
                  <a:cxn ang="0">
                    <a:pos x="85" y="84"/>
                  </a:cxn>
                  <a:cxn ang="0">
                    <a:pos x="62" y="81"/>
                  </a:cxn>
                  <a:cxn ang="0">
                    <a:pos x="42" y="72"/>
                  </a:cxn>
                  <a:cxn ang="0">
                    <a:pos x="24" y="58"/>
                  </a:cxn>
                  <a:cxn ang="0">
                    <a:pos x="11" y="42"/>
                  </a:cxn>
                  <a:cxn ang="0">
                    <a:pos x="3" y="22"/>
                  </a:cxn>
                  <a:cxn ang="0">
                    <a:pos x="0" y="0"/>
                  </a:cxn>
                </a:cxnLst>
                <a:rect l="0" t="0" r="r" b="b"/>
                <a:pathLst>
                  <a:path w="168" h="84">
                    <a:moveTo>
                      <a:pt x="0" y="0"/>
                    </a:moveTo>
                    <a:lnTo>
                      <a:pt x="168" y="0"/>
                    </a:lnTo>
                    <a:lnTo>
                      <a:pt x="165" y="22"/>
                    </a:lnTo>
                    <a:lnTo>
                      <a:pt x="157" y="42"/>
                    </a:lnTo>
                    <a:lnTo>
                      <a:pt x="143" y="58"/>
                    </a:lnTo>
                    <a:lnTo>
                      <a:pt x="125" y="72"/>
                    </a:lnTo>
                    <a:lnTo>
                      <a:pt x="106" y="81"/>
                    </a:lnTo>
                    <a:lnTo>
                      <a:pt x="85" y="84"/>
                    </a:lnTo>
                    <a:lnTo>
                      <a:pt x="62" y="81"/>
                    </a:lnTo>
                    <a:lnTo>
                      <a:pt x="42" y="72"/>
                    </a:lnTo>
                    <a:lnTo>
                      <a:pt x="24" y="58"/>
                    </a:lnTo>
                    <a:lnTo>
                      <a:pt x="11" y="42"/>
                    </a:lnTo>
                    <a:lnTo>
                      <a:pt x="3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F5E9"/>
              </a:solidFill>
              <a:ln w="0">
                <a:solidFill>
                  <a:srgbClr val="F4F5E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" name="Freeform 202"/>
              <p:cNvSpPr>
                <a:spLocks/>
              </p:cNvSpPr>
              <p:nvPr/>
            </p:nvSpPr>
            <p:spPr bwMode="auto">
              <a:xfrm>
                <a:off x="4590878" y="2159729"/>
                <a:ext cx="196562" cy="499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7" y="0"/>
                  </a:cxn>
                  <a:cxn ang="0">
                    <a:pos x="77" y="4"/>
                  </a:cxn>
                  <a:cxn ang="0">
                    <a:pos x="79" y="9"/>
                  </a:cxn>
                  <a:cxn ang="0">
                    <a:pos x="80" y="12"/>
                  </a:cxn>
                  <a:cxn ang="0">
                    <a:pos x="83" y="15"/>
                  </a:cxn>
                  <a:cxn ang="0">
                    <a:pos x="88" y="16"/>
                  </a:cxn>
                  <a:cxn ang="0">
                    <a:pos x="92" y="16"/>
                  </a:cxn>
                  <a:cxn ang="0">
                    <a:pos x="97" y="15"/>
                  </a:cxn>
                  <a:cxn ang="0">
                    <a:pos x="101" y="12"/>
                  </a:cxn>
                  <a:cxn ang="0">
                    <a:pos x="103" y="9"/>
                  </a:cxn>
                  <a:cxn ang="0">
                    <a:pos x="107" y="4"/>
                  </a:cxn>
                  <a:cxn ang="0">
                    <a:pos x="107" y="0"/>
                  </a:cxn>
                  <a:cxn ang="0">
                    <a:pos x="189" y="0"/>
                  </a:cxn>
                  <a:cxn ang="0">
                    <a:pos x="189" y="21"/>
                  </a:cxn>
                  <a:cxn ang="0">
                    <a:pos x="187" y="33"/>
                  </a:cxn>
                  <a:cxn ang="0">
                    <a:pos x="181" y="40"/>
                  </a:cxn>
                  <a:cxn ang="0">
                    <a:pos x="174" y="46"/>
                  </a:cxn>
                  <a:cxn ang="0">
                    <a:pos x="162" y="48"/>
                  </a:cxn>
                  <a:cxn ang="0">
                    <a:pos x="27" y="48"/>
                  </a:cxn>
                  <a:cxn ang="0">
                    <a:pos x="15" y="46"/>
                  </a:cxn>
                  <a:cxn ang="0">
                    <a:pos x="6" y="40"/>
                  </a:cxn>
                  <a:cxn ang="0">
                    <a:pos x="2" y="33"/>
                  </a:cxn>
                  <a:cxn ang="0">
                    <a:pos x="0" y="21"/>
                  </a:cxn>
                  <a:cxn ang="0">
                    <a:pos x="0" y="0"/>
                  </a:cxn>
                </a:cxnLst>
                <a:rect l="0" t="0" r="r" b="b"/>
                <a:pathLst>
                  <a:path w="189" h="48">
                    <a:moveTo>
                      <a:pt x="0" y="0"/>
                    </a:moveTo>
                    <a:lnTo>
                      <a:pt x="77" y="0"/>
                    </a:lnTo>
                    <a:lnTo>
                      <a:pt x="77" y="4"/>
                    </a:lnTo>
                    <a:lnTo>
                      <a:pt x="79" y="9"/>
                    </a:lnTo>
                    <a:lnTo>
                      <a:pt x="80" y="12"/>
                    </a:lnTo>
                    <a:lnTo>
                      <a:pt x="83" y="15"/>
                    </a:lnTo>
                    <a:lnTo>
                      <a:pt x="88" y="16"/>
                    </a:lnTo>
                    <a:lnTo>
                      <a:pt x="92" y="16"/>
                    </a:lnTo>
                    <a:lnTo>
                      <a:pt x="97" y="15"/>
                    </a:lnTo>
                    <a:lnTo>
                      <a:pt x="101" y="12"/>
                    </a:lnTo>
                    <a:lnTo>
                      <a:pt x="103" y="9"/>
                    </a:lnTo>
                    <a:lnTo>
                      <a:pt x="107" y="4"/>
                    </a:lnTo>
                    <a:lnTo>
                      <a:pt x="107" y="0"/>
                    </a:lnTo>
                    <a:lnTo>
                      <a:pt x="189" y="0"/>
                    </a:lnTo>
                    <a:lnTo>
                      <a:pt x="189" y="21"/>
                    </a:lnTo>
                    <a:lnTo>
                      <a:pt x="187" y="33"/>
                    </a:lnTo>
                    <a:lnTo>
                      <a:pt x="181" y="40"/>
                    </a:lnTo>
                    <a:lnTo>
                      <a:pt x="174" y="46"/>
                    </a:lnTo>
                    <a:lnTo>
                      <a:pt x="162" y="48"/>
                    </a:lnTo>
                    <a:lnTo>
                      <a:pt x="27" y="48"/>
                    </a:lnTo>
                    <a:lnTo>
                      <a:pt x="15" y="46"/>
                    </a:lnTo>
                    <a:lnTo>
                      <a:pt x="6" y="40"/>
                    </a:lnTo>
                    <a:lnTo>
                      <a:pt x="2" y="33"/>
                    </a:ln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8DA"/>
              </a:solidFill>
              <a:ln w="0">
                <a:solidFill>
                  <a:srgbClr val="EEE8D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" name="Freeform 203"/>
              <p:cNvSpPr>
                <a:spLocks/>
              </p:cNvSpPr>
              <p:nvPr/>
            </p:nvSpPr>
            <p:spPr bwMode="auto">
              <a:xfrm>
                <a:off x="4670959" y="2159729"/>
                <a:ext cx="31200" cy="166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" y="0"/>
                  </a:cxn>
                  <a:cxn ang="0">
                    <a:pos x="30" y="4"/>
                  </a:cxn>
                  <a:cxn ang="0">
                    <a:pos x="26" y="9"/>
                  </a:cxn>
                  <a:cxn ang="0">
                    <a:pos x="24" y="12"/>
                  </a:cxn>
                  <a:cxn ang="0">
                    <a:pos x="20" y="15"/>
                  </a:cxn>
                  <a:cxn ang="0">
                    <a:pos x="15" y="16"/>
                  </a:cxn>
                  <a:cxn ang="0">
                    <a:pos x="11" y="16"/>
                  </a:cxn>
                  <a:cxn ang="0">
                    <a:pos x="6" y="15"/>
                  </a:cxn>
                  <a:cxn ang="0">
                    <a:pos x="3" y="12"/>
                  </a:cxn>
                  <a:cxn ang="0">
                    <a:pos x="2" y="9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0" h="16">
                    <a:moveTo>
                      <a:pt x="0" y="0"/>
                    </a:moveTo>
                    <a:lnTo>
                      <a:pt x="30" y="0"/>
                    </a:lnTo>
                    <a:lnTo>
                      <a:pt x="30" y="4"/>
                    </a:lnTo>
                    <a:lnTo>
                      <a:pt x="26" y="9"/>
                    </a:lnTo>
                    <a:lnTo>
                      <a:pt x="24" y="12"/>
                    </a:lnTo>
                    <a:lnTo>
                      <a:pt x="20" y="15"/>
                    </a:lnTo>
                    <a:lnTo>
                      <a:pt x="15" y="16"/>
                    </a:lnTo>
                    <a:lnTo>
                      <a:pt x="11" y="16"/>
                    </a:lnTo>
                    <a:lnTo>
                      <a:pt x="6" y="15"/>
                    </a:lnTo>
                    <a:lnTo>
                      <a:pt x="3" y="12"/>
                    </a:lnTo>
                    <a:lnTo>
                      <a:pt x="2" y="9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B5B5"/>
              </a:solidFill>
              <a:ln w="0">
                <a:solidFill>
                  <a:srgbClr val="BEB5B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" name="Freeform 204"/>
              <p:cNvSpPr>
                <a:spLocks/>
              </p:cNvSpPr>
              <p:nvPr/>
            </p:nvSpPr>
            <p:spPr bwMode="auto">
              <a:xfrm>
                <a:off x="4330875" y="2159729"/>
                <a:ext cx="194482" cy="499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8" y="0"/>
                  </a:cxn>
                  <a:cxn ang="0">
                    <a:pos x="88" y="4"/>
                  </a:cxn>
                  <a:cxn ang="0">
                    <a:pos x="89" y="9"/>
                  </a:cxn>
                  <a:cxn ang="0">
                    <a:pos x="91" y="12"/>
                  </a:cxn>
                  <a:cxn ang="0">
                    <a:pos x="94" y="15"/>
                  </a:cxn>
                  <a:cxn ang="0">
                    <a:pos x="98" y="16"/>
                  </a:cxn>
                  <a:cxn ang="0">
                    <a:pos x="106" y="16"/>
                  </a:cxn>
                  <a:cxn ang="0">
                    <a:pos x="109" y="15"/>
                  </a:cxn>
                  <a:cxn ang="0">
                    <a:pos x="115" y="9"/>
                  </a:cxn>
                  <a:cxn ang="0">
                    <a:pos x="116" y="4"/>
                  </a:cxn>
                  <a:cxn ang="0">
                    <a:pos x="116" y="0"/>
                  </a:cxn>
                  <a:cxn ang="0">
                    <a:pos x="187" y="0"/>
                  </a:cxn>
                  <a:cxn ang="0">
                    <a:pos x="187" y="21"/>
                  </a:cxn>
                  <a:cxn ang="0">
                    <a:pos x="186" y="33"/>
                  </a:cxn>
                  <a:cxn ang="0">
                    <a:pos x="181" y="40"/>
                  </a:cxn>
                  <a:cxn ang="0">
                    <a:pos x="173" y="46"/>
                  </a:cxn>
                  <a:cxn ang="0">
                    <a:pos x="161" y="48"/>
                  </a:cxn>
                  <a:cxn ang="0">
                    <a:pos x="27" y="48"/>
                  </a:cxn>
                  <a:cxn ang="0">
                    <a:pos x="15" y="46"/>
                  </a:cxn>
                  <a:cxn ang="0">
                    <a:pos x="6" y="40"/>
                  </a:cxn>
                  <a:cxn ang="0">
                    <a:pos x="2" y="33"/>
                  </a:cxn>
                  <a:cxn ang="0">
                    <a:pos x="0" y="21"/>
                  </a:cxn>
                  <a:cxn ang="0">
                    <a:pos x="0" y="0"/>
                  </a:cxn>
                </a:cxnLst>
                <a:rect l="0" t="0" r="r" b="b"/>
                <a:pathLst>
                  <a:path w="187" h="48">
                    <a:moveTo>
                      <a:pt x="0" y="0"/>
                    </a:moveTo>
                    <a:lnTo>
                      <a:pt x="88" y="0"/>
                    </a:lnTo>
                    <a:lnTo>
                      <a:pt x="88" y="4"/>
                    </a:lnTo>
                    <a:lnTo>
                      <a:pt x="89" y="9"/>
                    </a:lnTo>
                    <a:lnTo>
                      <a:pt x="91" y="12"/>
                    </a:lnTo>
                    <a:lnTo>
                      <a:pt x="94" y="15"/>
                    </a:lnTo>
                    <a:lnTo>
                      <a:pt x="98" y="16"/>
                    </a:lnTo>
                    <a:lnTo>
                      <a:pt x="106" y="16"/>
                    </a:lnTo>
                    <a:lnTo>
                      <a:pt x="109" y="15"/>
                    </a:lnTo>
                    <a:lnTo>
                      <a:pt x="115" y="9"/>
                    </a:lnTo>
                    <a:lnTo>
                      <a:pt x="116" y="4"/>
                    </a:lnTo>
                    <a:lnTo>
                      <a:pt x="116" y="0"/>
                    </a:lnTo>
                    <a:lnTo>
                      <a:pt x="187" y="0"/>
                    </a:lnTo>
                    <a:lnTo>
                      <a:pt x="187" y="21"/>
                    </a:lnTo>
                    <a:lnTo>
                      <a:pt x="186" y="33"/>
                    </a:lnTo>
                    <a:lnTo>
                      <a:pt x="181" y="40"/>
                    </a:lnTo>
                    <a:lnTo>
                      <a:pt x="173" y="46"/>
                    </a:lnTo>
                    <a:lnTo>
                      <a:pt x="161" y="48"/>
                    </a:lnTo>
                    <a:lnTo>
                      <a:pt x="27" y="48"/>
                    </a:lnTo>
                    <a:lnTo>
                      <a:pt x="15" y="46"/>
                    </a:lnTo>
                    <a:lnTo>
                      <a:pt x="6" y="40"/>
                    </a:lnTo>
                    <a:lnTo>
                      <a:pt x="2" y="33"/>
                    </a:ln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DE0"/>
              </a:solidFill>
              <a:ln w="0">
                <a:solidFill>
                  <a:srgbClr val="F5EDE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" name="Freeform 205"/>
              <p:cNvSpPr>
                <a:spLocks/>
              </p:cNvSpPr>
              <p:nvPr/>
            </p:nvSpPr>
            <p:spPr bwMode="auto">
              <a:xfrm>
                <a:off x="4422396" y="2159729"/>
                <a:ext cx="29120" cy="166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" y="0"/>
                  </a:cxn>
                  <a:cxn ang="0">
                    <a:pos x="28" y="4"/>
                  </a:cxn>
                  <a:cxn ang="0">
                    <a:pos x="27" y="9"/>
                  </a:cxn>
                  <a:cxn ang="0">
                    <a:pos x="21" y="15"/>
                  </a:cxn>
                  <a:cxn ang="0">
                    <a:pos x="18" y="16"/>
                  </a:cxn>
                  <a:cxn ang="0">
                    <a:pos x="10" y="16"/>
                  </a:cxn>
                  <a:cxn ang="0">
                    <a:pos x="6" y="15"/>
                  </a:cxn>
                  <a:cxn ang="0">
                    <a:pos x="3" y="12"/>
                  </a:cxn>
                  <a:cxn ang="0">
                    <a:pos x="1" y="9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28" h="16">
                    <a:moveTo>
                      <a:pt x="0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27" y="9"/>
                    </a:lnTo>
                    <a:lnTo>
                      <a:pt x="21" y="15"/>
                    </a:lnTo>
                    <a:lnTo>
                      <a:pt x="18" y="16"/>
                    </a:lnTo>
                    <a:lnTo>
                      <a:pt x="10" y="16"/>
                    </a:lnTo>
                    <a:lnTo>
                      <a:pt x="6" y="15"/>
                    </a:lnTo>
                    <a:lnTo>
                      <a:pt x="3" y="12"/>
                    </a:lnTo>
                    <a:lnTo>
                      <a:pt x="1" y="9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B5B5"/>
              </a:solidFill>
              <a:ln w="0">
                <a:solidFill>
                  <a:srgbClr val="BEB5B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" name="Freeform 207"/>
              <p:cNvSpPr>
                <a:spLocks noEditPoints="1"/>
              </p:cNvSpPr>
              <p:nvPr/>
            </p:nvSpPr>
            <p:spPr bwMode="auto">
              <a:xfrm>
                <a:off x="4323595" y="2102528"/>
                <a:ext cx="471125" cy="114401"/>
              </a:xfrm>
              <a:custGeom>
                <a:avLst/>
                <a:gdLst/>
                <a:ahLst/>
                <a:cxnLst>
                  <a:cxn ang="0">
                    <a:pos x="271" y="11"/>
                  </a:cxn>
                  <a:cxn ang="0">
                    <a:pos x="257" y="29"/>
                  </a:cxn>
                  <a:cxn ang="0">
                    <a:pos x="259" y="88"/>
                  </a:cxn>
                  <a:cxn ang="0">
                    <a:pos x="272" y="101"/>
                  </a:cxn>
                  <a:cxn ang="0">
                    <a:pos x="419" y="103"/>
                  </a:cxn>
                  <a:cxn ang="0">
                    <a:pos x="438" y="95"/>
                  </a:cxn>
                  <a:cxn ang="0">
                    <a:pos x="446" y="76"/>
                  </a:cxn>
                  <a:cxn ang="0">
                    <a:pos x="444" y="23"/>
                  </a:cxn>
                  <a:cxn ang="0">
                    <a:pos x="431" y="9"/>
                  </a:cxn>
                  <a:cxn ang="0">
                    <a:pos x="284" y="8"/>
                  </a:cxn>
                  <a:cxn ang="0">
                    <a:pos x="22" y="9"/>
                  </a:cxn>
                  <a:cxn ang="0">
                    <a:pos x="9" y="23"/>
                  </a:cxn>
                  <a:cxn ang="0">
                    <a:pos x="7" y="76"/>
                  </a:cxn>
                  <a:cxn ang="0">
                    <a:pos x="13" y="95"/>
                  </a:cxn>
                  <a:cxn ang="0">
                    <a:pos x="34" y="103"/>
                  </a:cxn>
                  <a:cxn ang="0">
                    <a:pos x="180" y="101"/>
                  </a:cxn>
                  <a:cxn ang="0">
                    <a:pos x="193" y="88"/>
                  </a:cxn>
                  <a:cxn ang="0">
                    <a:pos x="194" y="29"/>
                  </a:cxn>
                  <a:cxn ang="0">
                    <a:pos x="182" y="11"/>
                  </a:cxn>
                  <a:cxn ang="0">
                    <a:pos x="34" y="8"/>
                  </a:cxn>
                  <a:cxn ang="0">
                    <a:pos x="168" y="0"/>
                  </a:cxn>
                  <a:cxn ang="0">
                    <a:pos x="191" y="6"/>
                  </a:cxn>
                  <a:cxn ang="0">
                    <a:pos x="202" y="26"/>
                  </a:cxn>
                  <a:cxn ang="0">
                    <a:pos x="254" y="14"/>
                  </a:cxn>
                  <a:cxn ang="0">
                    <a:pos x="271" y="2"/>
                  </a:cxn>
                  <a:cxn ang="0">
                    <a:pos x="419" y="0"/>
                  </a:cxn>
                  <a:cxn ang="0">
                    <a:pos x="444" y="8"/>
                  </a:cxn>
                  <a:cxn ang="0">
                    <a:pos x="453" y="35"/>
                  </a:cxn>
                  <a:cxn ang="0">
                    <a:pos x="452" y="91"/>
                  </a:cxn>
                  <a:cxn ang="0">
                    <a:pos x="434" y="109"/>
                  </a:cxn>
                  <a:cxn ang="0">
                    <a:pos x="284" y="110"/>
                  </a:cxn>
                  <a:cxn ang="0">
                    <a:pos x="259" y="101"/>
                  </a:cxn>
                  <a:cxn ang="0">
                    <a:pos x="250" y="76"/>
                  </a:cxn>
                  <a:cxn ang="0">
                    <a:pos x="203" y="34"/>
                  </a:cxn>
                  <a:cxn ang="0">
                    <a:pos x="202" y="91"/>
                  </a:cxn>
                  <a:cxn ang="0">
                    <a:pos x="183" y="109"/>
                  </a:cxn>
                  <a:cxn ang="0">
                    <a:pos x="34" y="110"/>
                  </a:cxn>
                  <a:cxn ang="0">
                    <a:pos x="7" y="101"/>
                  </a:cxn>
                  <a:cxn ang="0">
                    <a:pos x="0" y="76"/>
                  </a:cxn>
                  <a:cxn ang="0">
                    <a:pos x="1" y="20"/>
                  </a:cxn>
                  <a:cxn ang="0">
                    <a:pos x="19" y="2"/>
                  </a:cxn>
                </a:cxnLst>
                <a:rect l="0" t="0" r="r" b="b"/>
                <a:pathLst>
                  <a:path w="453" h="110">
                    <a:moveTo>
                      <a:pt x="284" y="8"/>
                    </a:moveTo>
                    <a:lnTo>
                      <a:pt x="271" y="11"/>
                    </a:lnTo>
                    <a:lnTo>
                      <a:pt x="262" y="17"/>
                    </a:lnTo>
                    <a:lnTo>
                      <a:pt x="257" y="29"/>
                    </a:lnTo>
                    <a:lnTo>
                      <a:pt x="257" y="76"/>
                    </a:lnTo>
                    <a:lnTo>
                      <a:pt x="259" y="88"/>
                    </a:lnTo>
                    <a:lnTo>
                      <a:pt x="263" y="95"/>
                    </a:lnTo>
                    <a:lnTo>
                      <a:pt x="272" y="101"/>
                    </a:lnTo>
                    <a:lnTo>
                      <a:pt x="284" y="103"/>
                    </a:lnTo>
                    <a:lnTo>
                      <a:pt x="419" y="103"/>
                    </a:lnTo>
                    <a:lnTo>
                      <a:pt x="431" y="101"/>
                    </a:lnTo>
                    <a:lnTo>
                      <a:pt x="438" y="95"/>
                    </a:lnTo>
                    <a:lnTo>
                      <a:pt x="444" y="88"/>
                    </a:lnTo>
                    <a:lnTo>
                      <a:pt x="446" y="76"/>
                    </a:lnTo>
                    <a:lnTo>
                      <a:pt x="446" y="35"/>
                    </a:lnTo>
                    <a:lnTo>
                      <a:pt x="444" y="23"/>
                    </a:lnTo>
                    <a:lnTo>
                      <a:pt x="438" y="14"/>
                    </a:lnTo>
                    <a:lnTo>
                      <a:pt x="431" y="9"/>
                    </a:lnTo>
                    <a:lnTo>
                      <a:pt x="419" y="8"/>
                    </a:lnTo>
                    <a:lnTo>
                      <a:pt x="284" y="8"/>
                    </a:lnTo>
                    <a:close/>
                    <a:moveTo>
                      <a:pt x="34" y="8"/>
                    </a:moveTo>
                    <a:lnTo>
                      <a:pt x="22" y="9"/>
                    </a:lnTo>
                    <a:lnTo>
                      <a:pt x="13" y="14"/>
                    </a:lnTo>
                    <a:lnTo>
                      <a:pt x="9" y="23"/>
                    </a:lnTo>
                    <a:lnTo>
                      <a:pt x="7" y="35"/>
                    </a:lnTo>
                    <a:lnTo>
                      <a:pt x="7" y="76"/>
                    </a:lnTo>
                    <a:lnTo>
                      <a:pt x="9" y="88"/>
                    </a:lnTo>
                    <a:lnTo>
                      <a:pt x="13" y="95"/>
                    </a:lnTo>
                    <a:lnTo>
                      <a:pt x="22" y="101"/>
                    </a:lnTo>
                    <a:lnTo>
                      <a:pt x="34" y="103"/>
                    </a:lnTo>
                    <a:lnTo>
                      <a:pt x="168" y="103"/>
                    </a:lnTo>
                    <a:lnTo>
                      <a:pt x="180" y="101"/>
                    </a:lnTo>
                    <a:lnTo>
                      <a:pt x="188" y="95"/>
                    </a:lnTo>
                    <a:lnTo>
                      <a:pt x="193" y="88"/>
                    </a:lnTo>
                    <a:lnTo>
                      <a:pt x="194" y="76"/>
                    </a:lnTo>
                    <a:lnTo>
                      <a:pt x="194" y="29"/>
                    </a:lnTo>
                    <a:lnTo>
                      <a:pt x="189" y="17"/>
                    </a:lnTo>
                    <a:lnTo>
                      <a:pt x="182" y="11"/>
                    </a:lnTo>
                    <a:lnTo>
                      <a:pt x="168" y="8"/>
                    </a:lnTo>
                    <a:lnTo>
                      <a:pt x="34" y="8"/>
                    </a:lnTo>
                    <a:close/>
                    <a:moveTo>
                      <a:pt x="34" y="0"/>
                    </a:moveTo>
                    <a:lnTo>
                      <a:pt x="168" y="0"/>
                    </a:lnTo>
                    <a:lnTo>
                      <a:pt x="182" y="2"/>
                    </a:lnTo>
                    <a:lnTo>
                      <a:pt x="191" y="6"/>
                    </a:lnTo>
                    <a:lnTo>
                      <a:pt x="199" y="14"/>
                    </a:lnTo>
                    <a:lnTo>
                      <a:pt x="202" y="26"/>
                    </a:lnTo>
                    <a:lnTo>
                      <a:pt x="250" y="26"/>
                    </a:lnTo>
                    <a:lnTo>
                      <a:pt x="254" y="14"/>
                    </a:lnTo>
                    <a:lnTo>
                      <a:pt x="260" y="6"/>
                    </a:lnTo>
                    <a:lnTo>
                      <a:pt x="271" y="2"/>
                    </a:lnTo>
                    <a:lnTo>
                      <a:pt x="284" y="0"/>
                    </a:lnTo>
                    <a:lnTo>
                      <a:pt x="419" y="0"/>
                    </a:lnTo>
                    <a:lnTo>
                      <a:pt x="434" y="2"/>
                    </a:lnTo>
                    <a:lnTo>
                      <a:pt x="444" y="8"/>
                    </a:lnTo>
                    <a:lnTo>
                      <a:pt x="452" y="20"/>
                    </a:lnTo>
                    <a:lnTo>
                      <a:pt x="453" y="35"/>
                    </a:lnTo>
                    <a:lnTo>
                      <a:pt x="453" y="76"/>
                    </a:lnTo>
                    <a:lnTo>
                      <a:pt x="452" y="91"/>
                    </a:lnTo>
                    <a:lnTo>
                      <a:pt x="444" y="101"/>
                    </a:lnTo>
                    <a:lnTo>
                      <a:pt x="434" y="109"/>
                    </a:lnTo>
                    <a:lnTo>
                      <a:pt x="419" y="110"/>
                    </a:lnTo>
                    <a:lnTo>
                      <a:pt x="284" y="110"/>
                    </a:lnTo>
                    <a:lnTo>
                      <a:pt x="269" y="109"/>
                    </a:lnTo>
                    <a:lnTo>
                      <a:pt x="259" y="101"/>
                    </a:lnTo>
                    <a:lnTo>
                      <a:pt x="251" y="91"/>
                    </a:lnTo>
                    <a:lnTo>
                      <a:pt x="250" y="76"/>
                    </a:lnTo>
                    <a:lnTo>
                      <a:pt x="250" y="34"/>
                    </a:lnTo>
                    <a:lnTo>
                      <a:pt x="203" y="34"/>
                    </a:lnTo>
                    <a:lnTo>
                      <a:pt x="203" y="76"/>
                    </a:lnTo>
                    <a:lnTo>
                      <a:pt x="202" y="91"/>
                    </a:lnTo>
                    <a:lnTo>
                      <a:pt x="194" y="101"/>
                    </a:lnTo>
                    <a:lnTo>
                      <a:pt x="183" y="109"/>
                    </a:lnTo>
                    <a:lnTo>
                      <a:pt x="168" y="110"/>
                    </a:lnTo>
                    <a:lnTo>
                      <a:pt x="34" y="110"/>
                    </a:lnTo>
                    <a:lnTo>
                      <a:pt x="19" y="109"/>
                    </a:lnTo>
                    <a:lnTo>
                      <a:pt x="7" y="101"/>
                    </a:lnTo>
                    <a:lnTo>
                      <a:pt x="1" y="91"/>
                    </a:lnTo>
                    <a:lnTo>
                      <a:pt x="0" y="76"/>
                    </a:lnTo>
                    <a:lnTo>
                      <a:pt x="0" y="35"/>
                    </a:lnTo>
                    <a:lnTo>
                      <a:pt x="1" y="20"/>
                    </a:lnTo>
                    <a:lnTo>
                      <a:pt x="7" y="8"/>
                    </a:lnTo>
                    <a:lnTo>
                      <a:pt x="19" y="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30" name="Группа 126"/>
            <p:cNvGrpSpPr/>
            <p:nvPr/>
          </p:nvGrpSpPr>
          <p:grpSpPr>
            <a:xfrm>
              <a:off x="10059834" y="2560071"/>
              <a:ext cx="297031" cy="304891"/>
              <a:chOff x="5399470" y="4552838"/>
              <a:chExt cx="590727" cy="606358"/>
            </a:xfrm>
          </p:grpSpPr>
          <p:sp>
            <p:nvSpPr>
              <p:cNvPr id="131" name="Freeform 252"/>
              <p:cNvSpPr>
                <a:spLocks noEditPoints="1"/>
              </p:cNvSpPr>
              <p:nvPr/>
            </p:nvSpPr>
            <p:spPr bwMode="auto">
              <a:xfrm>
                <a:off x="5399470" y="4863801"/>
                <a:ext cx="590727" cy="95681"/>
              </a:xfrm>
              <a:custGeom>
                <a:avLst/>
                <a:gdLst/>
                <a:ahLst/>
                <a:cxnLst>
                  <a:cxn ang="0">
                    <a:pos x="514" y="0"/>
                  </a:cxn>
                  <a:cxn ang="0">
                    <a:pos x="522" y="0"/>
                  </a:cxn>
                  <a:cxn ang="0">
                    <a:pos x="534" y="1"/>
                  </a:cxn>
                  <a:cxn ang="0">
                    <a:pos x="544" y="6"/>
                  </a:cxn>
                  <a:cxn ang="0">
                    <a:pos x="553" y="13"/>
                  </a:cxn>
                  <a:cxn ang="0">
                    <a:pos x="565" y="28"/>
                  </a:cxn>
                  <a:cxn ang="0">
                    <a:pos x="568" y="45"/>
                  </a:cxn>
                  <a:cxn ang="0">
                    <a:pos x="565" y="63"/>
                  </a:cxn>
                  <a:cxn ang="0">
                    <a:pos x="553" y="80"/>
                  </a:cxn>
                  <a:cxn ang="0">
                    <a:pos x="544" y="87"/>
                  </a:cxn>
                  <a:cxn ang="0">
                    <a:pos x="534" y="90"/>
                  </a:cxn>
                  <a:cxn ang="0">
                    <a:pos x="522" y="92"/>
                  </a:cxn>
                  <a:cxn ang="0">
                    <a:pos x="519" y="92"/>
                  </a:cxn>
                  <a:cxn ang="0">
                    <a:pos x="519" y="42"/>
                  </a:cxn>
                  <a:cxn ang="0">
                    <a:pos x="517" y="21"/>
                  </a:cxn>
                  <a:cxn ang="0">
                    <a:pos x="514" y="0"/>
                  </a:cxn>
                  <a:cxn ang="0">
                    <a:pos x="47" y="0"/>
                  </a:cxn>
                  <a:cxn ang="0">
                    <a:pos x="48" y="0"/>
                  </a:cxn>
                  <a:cxn ang="0">
                    <a:pos x="48" y="92"/>
                  </a:cxn>
                  <a:cxn ang="0">
                    <a:pos x="47" y="92"/>
                  </a:cxn>
                  <a:cxn ang="0">
                    <a:pos x="28" y="89"/>
                  </a:cxn>
                  <a:cxn ang="0">
                    <a:pos x="13" y="80"/>
                  </a:cxn>
                  <a:cxn ang="0">
                    <a:pos x="3" y="63"/>
                  </a:cxn>
                  <a:cxn ang="0">
                    <a:pos x="0" y="45"/>
                  </a:cxn>
                  <a:cxn ang="0">
                    <a:pos x="3" y="28"/>
                  </a:cxn>
                  <a:cxn ang="0">
                    <a:pos x="13" y="13"/>
                  </a:cxn>
                  <a:cxn ang="0">
                    <a:pos x="28" y="3"/>
                  </a:cxn>
                  <a:cxn ang="0">
                    <a:pos x="47" y="0"/>
                  </a:cxn>
                </a:cxnLst>
                <a:rect l="0" t="0" r="r" b="b"/>
                <a:pathLst>
                  <a:path w="568" h="92">
                    <a:moveTo>
                      <a:pt x="514" y="0"/>
                    </a:moveTo>
                    <a:lnTo>
                      <a:pt x="522" y="0"/>
                    </a:lnTo>
                    <a:lnTo>
                      <a:pt x="534" y="1"/>
                    </a:lnTo>
                    <a:lnTo>
                      <a:pt x="544" y="6"/>
                    </a:lnTo>
                    <a:lnTo>
                      <a:pt x="553" y="13"/>
                    </a:lnTo>
                    <a:lnTo>
                      <a:pt x="565" y="28"/>
                    </a:lnTo>
                    <a:lnTo>
                      <a:pt x="568" y="45"/>
                    </a:lnTo>
                    <a:lnTo>
                      <a:pt x="565" y="63"/>
                    </a:lnTo>
                    <a:lnTo>
                      <a:pt x="553" y="80"/>
                    </a:lnTo>
                    <a:lnTo>
                      <a:pt x="544" y="87"/>
                    </a:lnTo>
                    <a:lnTo>
                      <a:pt x="534" y="90"/>
                    </a:lnTo>
                    <a:lnTo>
                      <a:pt x="522" y="92"/>
                    </a:lnTo>
                    <a:lnTo>
                      <a:pt x="519" y="92"/>
                    </a:lnTo>
                    <a:lnTo>
                      <a:pt x="519" y="42"/>
                    </a:lnTo>
                    <a:lnTo>
                      <a:pt x="517" y="21"/>
                    </a:lnTo>
                    <a:lnTo>
                      <a:pt x="514" y="0"/>
                    </a:lnTo>
                    <a:close/>
                    <a:moveTo>
                      <a:pt x="47" y="0"/>
                    </a:moveTo>
                    <a:lnTo>
                      <a:pt x="48" y="0"/>
                    </a:lnTo>
                    <a:lnTo>
                      <a:pt x="48" y="92"/>
                    </a:lnTo>
                    <a:lnTo>
                      <a:pt x="47" y="92"/>
                    </a:lnTo>
                    <a:lnTo>
                      <a:pt x="28" y="89"/>
                    </a:lnTo>
                    <a:lnTo>
                      <a:pt x="13" y="80"/>
                    </a:lnTo>
                    <a:lnTo>
                      <a:pt x="3" y="63"/>
                    </a:lnTo>
                    <a:lnTo>
                      <a:pt x="0" y="45"/>
                    </a:lnTo>
                    <a:lnTo>
                      <a:pt x="3" y="28"/>
                    </a:lnTo>
                    <a:lnTo>
                      <a:pt x="13" y="13"/>
                    </a:lnTo>
                    <a:lnTo>
                      <a:pt x="28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" name="Freeform 253"/>
              <p:cNvSpPr>
                <a:spLocks/>
              </p:cNvSpPr>
              <p:nvPr/>
            </p:nvSpPr>
            <p:spPr bwMode="auto">
              <a:xfrm>
                <a:off x="5432750" y="4552838"/>
                <a:ext cx="261043" cy="604247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251" y="581"/>
                  </a:cxn>
                  <a:cxn ang="0">
                    <a:pos x="205" y="581"/>
                  </a:cxn>
                  <a:cxn ang="0">
                    <a:pos x="199" y="579"/>
                  </a:cxn>
                  <a:cxn ang="0">
                    <a:pos x="191" y="579"/>
                  </a:cxn>
                  <a:cxn ang="0">
                    <a:pos x="189" y="578"/>
                  </a:cxn>
                  <a:cxn ang="0">
                    <a:pos x="176" y="578"/>
                  </a:cxn>
                  <a:cxn ang="0">
                    <a:pos x="170" y="576"/>
                  </a:cxn>
                  <a:cxn ang="0">
                    <a:pos x="164" y="576"/>
                  </a:cxn>
                  <a:cxn ang="0">
                    <a:pos x="159" y="575"/>
                  </a:cxn>
                  <a:cxn ang="0">
                    <a:pos x="153" y="575"/>
                  </a:cxn>
                  <a:cxn ang="0">
                    <a:pos x="152" y="573"/>
                  </a:cxn>
                  <a:cxn ang="0">
                    <a:pos x="141" y="573"/>
                  </a:cxn>
                  <a:cxn ang="0">
                    <a:pos x="135" y="572"/>
                  </a:cxn>
                  <a:cxn ang="0">
                    <a:pos x="126" y="569"/>
                  </a:cxn>
                  <a:cxn ang="0">
                    <a:pos x="120" y="569"/>
                  </a:cxn>
                  <a:cxn ang="0">
                    <a:pos x="116" y="567"/>
                  </a:cxn>
                  <a:cxn ang="0">
                    <a:pos x="110" y="566"/>
                  </a:cxn>
                  <a:cxn ang="0">
                    <a:pos x="108" y="566"/>
                  </a:cxn>
                  <a:cxn ang="0">
                    <a:pos x="99" y="563"/>
                  </a:cxn>
                  <a:cxn ang="0">
                    <a:pos x="93" y="561"/>
                  </a:cxn>
                  <a:cxn ang="0">
                    <a:pos x="85" y="560"/>
                  </a:cxn>
                  <a:cxn ang="0">
                    <a:pos x="79" y="557"/>
                  </a:cxn>
                  <a:cxn ang="0">
                    <a:pos x="78" y="557"/>
                  </a:cxn>
                  <a:cxn ang="0">
                    <a:pos x="75" y="555"/>
                  </a:cxn>
                  <a:cxn ang="0">
                    <a:pos x="70" y="555"/>
                  </a:cxn>
                  <a:cxn ang="0">
                    <a:pos x="52" y="546"/>
                  </a:cxn>
                  <a:cxn ang="0">
                    <a:pos x="43" y="543"/>
                  </a:cxn>
                  <a:cxn ang="0">
                    <a:pos x="36" y="538"/>
                  </a:cxn>
                  <a:cxn ang="0">
                    <a:pos x="30" y="535"/>
                  </a:cxn>
                  <a:cxn ang="0">
                    <a:pos x="24" y="531"/>
                  </a:cxn>
                  <a:cxn ang="0">
                    <a:pos x="19" y="528"/>
                  </a:cxn>
                  <a:cxn ang="0">
                    <a:pos x="15" y="523"/>
                  </a:cxn>
                  <a:cxn ang="0">
                    <a:pos x="3" y="508"/>
                  </a:cxn>
                  <a:cxn ang="0">
                    <a:pos x="0" y="493"/>
                  </a:cxn>
                  <a:cxn ang="0">
                    <a:pos x="0" y="228"/>
                  </a:cxn>
                  <a:cxn ang="0">
                    <a:pos x="1" y="228"/>
                  </a:cxn>
                  <a:cxn ang="0">
                    <a:pos x="9" y="183"/>
                  </a:cxn>
                  <a:cxn ang="0">
                    <a:pos x="25" y="141"/>
                  </a:cxn>
                  <a:cxn ang="0">
                    <a:pos x="46" y="106"/>
                  </a:cxn>
                  <a:cxn ang="0">
                    <a:pos x="73" y="74"/>
                  </a:cxn>
                  <a:cxn ang="0">
                    <a:pos x="105" y="49"/>
                  </a:cxn>
                  <a:cxn ang="0">
                    <a:pos x="138" y="28"/>
                  </a:cxn>
                  <a:cxn ang="0">
                    <a:pos x="173" y="12"/>
                  </a:cxn>
                  <a:cxn ang="0">
                    <a:pos x="211" y="3"/>
                  </a:cxn>
                  <a:cxn ang="0">
                    <a:pos x="251" y="0"/>
                  </a:cxn>
                </a:cxnLst>
                <a:rect l="0" t="0" r="r" b="b"/>
                <a:pathLst>
                  <a:path w="251" h="581">
                    <a:moveTo>
                      <a:pt x="251" y="0"/>
                    </a:moveTo>
                    <a:lnTo>
                      <a:pt x="251" y="581"/>
                    </a:lnTo>
                    <a:lnTo>
                      <a:pt x="205" y="581"/>
                    </a:lnTo>
                    <a:lnTo>
                      <a:pt x="199" y="579"/>
                    </a:lnTo>
                    <a:lnTo>
                      <a:pt x="191" y="579"/>
                    </a:lnTo>
                    <a:lnTo>
                      <a:pt x="189" y="578"/>
                    </a:lnTo>
                    <a:lnTo>
                      <a:pt x="176" y="578"/>
                    </a:lnTo>
                    <a:lnTo>
                      <a:pt x="170" y="576"/>
                    </a:lnTo>
                    <a:lnTo>
                      <a:pt x="164" y="576"/>
                    </a:lnTo>
                    <a:lnTo>
                      <a:pt x="159" y="575"/>
                    </a:lnTo>
                    <a:lnTo>
                      <a:pt x="153" y="575"/>
                    </a:lnTo>
                    <a:lnTo>
                      <a:pt x="152" y="573"/>
                    </a:lnTo>
                    <a:lnTo>
                      <a:pt x="141" y="573"/>
                    </a:lnTo>
                    <a:lnTo>
                      <a:pt x="135" y="572"/>
                    </a:lnTo>
                    <a:lnTo>
                      <a:pt x="126" y="569"/>
                    </a:lnTo>
                    <a:lnTo>
                      <a:pt x="120" y="569"/>
                    </a:lnTo>
                    <a:lnTo>
                      <a:pt x="116" y="567"/>
                    </a:lnTo>
                    <a:lnTo>
                      <a:pt x="110" y="566"/>
                    </a:lnTo>
                    <a:lnTo>
                      <a:pt x="108" y="566"/>
                    </a:lnTo>
                    <a:lnTo>
                      <a:pt x="99" y="563"/>
                    </a:lnTo>
                    <a:lnTo>
                      <a:pt x="93" y="561"/>
                    </a:lnTo>
                    <a:lnTo>
                      <a:pt x="85" y="560"/>
                    </a:lnTo>
                    <a:lnTo>
                      <a:pt x="79" y="557"/>
                    </a:lnTo>
                    <a:lnTo>
                      <a:pt x="78" y="557"/>
                    </a:lnTo>
                    <a:lnTo>
                      <a:pt x="75" y="555"/>
                    </a:lnTo>
                    <a:lnTo>
                      <a:pt x="70" y="555"/>
                    </a:lnTo>
                    <a:lnTo>
                      <a:pt x="52" y="546"/>
                    </a:lnTo>
                    <a:lnTo>
                      <a:pt x="43" y="543"/>
                    </a:lnTo>
                    <a:lnTo>
                      <a:pt x="36" y="538"/>
                    </a:lnTo>
                    <a:lnTo>
                      <a:pt x="30" y="535"/>
                    </a:lnTo>
                    <a:lnTo>
                      <a:pt x="24" y="531"/>
                    </a:lnTo>
                    <a:lnTo>
                      <a:pt x="19" y="528"/>
                    </a:lnTo>
                    <a:lnTo>
                      <a:pt x="15" y="523"/>
                    </a:lnTo>
                    <a:lnTo>
                      <a:pt x="3" y="508"/>
                    </a:lnTo>
                    <a:lnTo>
                      <a:pt x="0" y="493"/>
                    </a:lnTo>
                    <a:lnTo>
                      <a:pt x="0" y="228"/>
                    </a:lnTo>
                    <a:lnTo>
                      <a:pt x="1" y="228"/>
                    </a:lnTo>
                    <a:lnTo>
                      <a:pt x="9" y="183"/>
                    </a:lnTo>
                    <a:lnTo>
                      <a:pt x="25" y="141"/>
                    </a:lnTo>
                    <a:lnTo>
                      <a:pt x="46" y="106"/>
                    </a:lnTo>
                    <a:lnTo>
                      <a:pt x="73" y="74"/>
                    </a:lnTo>
                    <a:lnTo>
                      <a:pt x="105" y="49"/>
                    </a:lnTo>
                    <a:lnTo>
                      <a:pt x="138" y="28"/>
                    </a:lnTo>
                    <a:lnTo>
                      <a:pt x="173" y="12"/>
                    </a:lnTo>
                    <a:lnTo>
                      <a:pt x="211" y="3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" name="Freeform 254"/>
              <p:cNvSpPr>
                <a:spLocks/>
              </p:cNvSpPr>
              <p:nvPr/>
            </p:nvSpPr>
            <p:spPr bwMode="auto">
              <a:xfrm>
                <a:off x="5693793" y="4552838"/>
                <a:ext cx="264163" cy="6042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1" y="3"/>
                  </a:cxn>
                  <a:cxn ang="0">
                    <a:pos x="80" y="12"/>
                  </a:cxn>
                  <a:cxn ang="0">
                    <a:pos x="115" y="28"/>
                  </a:cxn>
                  <a:cxn ang="0">
                    <a:pos x="148" y="49"/>
                  </a:cxn>
                  <a:cxn ang="0">
                    <a:pos x="180" y="74"/>
                  </a:cxn>
                  <a:cxn ang="0">
                    <a:pos x="207" y="106"/>
                  </a:cxn>
                  <a:cxn ang="0">
                    <a:pos x="228" y="141"/>
                  </a:cxn>
                  <a:cxn ang="0">
                    <a:pos x="245" y="183"/>
                  </a:cxn>
                  <a:cxn ang="0">
                    <a:pos x="252" y="228"/>
                  </a:cxn>
                  <a:cxn ang="0">
                    <a:pos x="254" y="228"/>
                  </a:cxn>
                  <a:cxn ang="0">
                    <a:pos x="254" y="493"/>
                  </a:cxn>
                  <a:cxn ang="0">
                    <a:pos x="251" y="507"/>
                  </a:cxn>
                  <a:cxn ang="0">
                    <a:pos x="240" y="520"/>
                  </a:cxn>
                  <a:cxn ang="0">
                    <a:pos x="236" y="526"/>
                  </a:cxn>
                  <a:cxn ang="0">
                    <a:pos x="229" y="531"/>
                  </a:cxn>
                  <a:cxn ang="0">
                    <a:pos x="222" y="535"/>
                  </a:cxn>
                  <a:cxn ang="0">
                    <a:pos x="213" y="542"/>
                  </a:cxn>
                  <a:cxn ang="0">
                    <a:pos x="204" y="546"/>
                  </a:cxn>
                  <a:cxn ang="0">
                    <a:pos x="193" y="551"/>
                  </a:cxn>
                  <a:cxn ang="0">
                    <a:pos x="192" y="551"/>
                  </a:cxn>
                  <a:cxn ang="0">
                    <a:pos x="189" y="552"/>
                  </a:cxn>
                  <a:cxn ang="0">
                    <a:pos x="187" y="554"/>
                  </a:cxn>
                  <a:cxn ang="0">
                    <a:pos x="184" y="554"/>
                  </a:cxn>
                  <a:cxn ang="0">
                    <a:pos x="183" y="555"/>
                  </a:cxn>
                  <a:cxn ang="0">
                    <a:pos x="180" y="555"/>
                  </a:cxn>
                  <a:cxn ang="0">
                    <a:pos x="172" y="558"/>
                  </a:cxn>
                  <a:cxn ang="0">
                    <a:pos x="165" y="560"/>
                  </a:cxn>
                  <a:cxn ang="0">
                    <a:pos x="147" y="566"/>
                  </a:cxn>
                  <a:cxn ang="0">
                    <a:pos x="136" y="567"/>
                  </a:cxn>
                  <a:cxn ang="0">
                    <a:pos x="134" y="567"/>
                  </a:cxn>
                  <a:cxn ang="0">
                    <a:pos x="131" y="569"/>
                  </a:cxn>
                  <a:cxn ang="0">
                    <a:pos x="128" y="569"/>
                  </a:cxn>
                  <a:cxn ang="0">
                    <a:pos x="116" y="572"/>
                  </a:cxn>
                  <a:cxn ang="0">
                    <a:pos x="109" y="573"/>
                  </a:cxn>
                  <a:cxn ang="0">
                    <a:pos x="101" y="573"/>
                  </a:cxn>
                  <a:cxn ang="0">
                    <a:pos x="100" y="575"/>
                  </a:cxn>
                  <a:cxn ang="0">
                    <a:pos x="91" y="576"/>
                  </a:cxn>
                  <a:cxn ang="0">
                    <a:pos x="82" y="576"/>
                  </a:cxn>
                  <a:cxn ang="0">
                    <a:pos x="77" y="578"/>
                  </a:cxn>
                  <a:cxn ang="0">
                    <a:pos x="65" y="578"/>
                  </a:cxn>
                  <a:cxn ang="0">
                    <a:pos x="59" y="579"/>
                  </a:cxn>
                  <a:cxn ang="0">
                    <a:pos x="53" y="579"/>
                  </a:cxn>
                  <a:cxn ang="0">
                    <a:pos x="49" y="581"/>
                  </a:cxn>
                  <a:cxn ang="0">
                    <a:pos x="0" y="581"/>
                  </a:cxn>
                  <a:cxn ang="0">
                    <a:pos x="0" y="0"/>
                  </a:cxn>
                </a:cxnLst>
                <a:rect l="0" t="0" r="r" b="b"/>
                <a:pathLst>
                  <a:path w="254" h="581">
                    <a:moveTo>
                      <a:pt x="0" y="0"/>
                    </a:moveTo>
                    <a:lnTo>
                      <a:pt x="41" y="3"/>
                    </a:lnTo>
                    <a:lnTo>
                      <a:pt x="80" y="12"/>
                    </a:lnTo>
                    <a:lnTo>
                      <a:pt x="115" y="28"/>
                    </a:lnTo>
                    <a:lnTo>
                      <a:pt x="148" y="49"/>
                    </a:lnTo>
                    <a:lnTo>
                      <a:pt x="180" y="74"/>
                    </a:lnTo>
                    <a:lnTo>
                      <a:pt x="207" y="106"/>
                    </a:lnTo>
                    <a:lnTo>
                      <a:pt x="228" y="141"/>
                    </a:lnTo>
                    <a:lnTo>
                      <a:pt x="245" y="183"/>
                    </a:lnTo>
                    <a:lnTo>
                      <a:pt x="252" y="228"/>
                    </a:lnTo>
                    <a:lnTo>
                      <a:pt x="254" y="228"/>
                    </a:lnTo>
                    <a:lnTo>
                      <a:pt x="254" y="493"/>
                    </a:lnTo>
                    <a:lnTo>
                      <a:pt x="251" y="507"/>
                    </a:lnTo>
                    <a:lnTo>
                      <a:pt x="240" y="520"/>
                    </a:lnTo>
                    <a:lnTo>
                      <a:pt x="236" y="526"/>
                    </a:lnTo>
                    <a:lnTo>
                      <a:pt x="229" y="531"/>
                    </a:lnTo>
                    <a:lnTo>
                      <a:pt x="222" y="535"/>
                    </a:lnTo>
                    <a:lnTo>
                      <a:pt x="213" y="542"/>
                    </a:lnTo>
                    <a:lnTo>
                      <a:pt x="204" y="546"/>
                    </a:lnTo>
                    <a:lnTo>
                      <a:pt x="193" y="551"/>
                    </a:lnTo>
                    <a:lnTo>
                      <a:pt x="192" y="551"/>
                    </a:lnTo>
                    <a:lnTo>
                      <a:pt x="189" y="552"/>
                    </a:lnTo>
                    <a:lnTo>
                      <a:pt x="187" y="554"/>
                    </a:lnTo>
                    <a:lnTo>
                      <a:pt x="184" y="554"/>
                    </a:lnTo>
                    <a:lnTo>
                      <a:pt x="183" y="555"/>
                    </a:lnTo>
                    <a:lnTo>
                      <a:pt x="180" y="555"/>
                    </a:lnTo>
                    <a:lnTo>
                      <a:pt x="172" y="558"/>
                    </a:lnTo>
                    <a:lnTo>
                      <a:pt x="165" y="560"/>
                    </a:lnTo>
                    <a:lnTo>
                      <a:pt x="147" y="566"/>
                    </a:lnTo>
                    <a:lnTo>
                      <a:pt x="136" y="567"/>
                    </a:lnTo>
                    <a:lnTo>
                      <a:pt x="134" y="567"/>
                    </a:lnTo>
                    <a:lnTo>
                      <a:pt x="131" y="569"/>
                    </a:lnTo>
                    <a:lnTo>
                      <a:pt x="128" y="569"/>
                    </a:lnTo>
                    <a:lnTo>
                      <a:pt x="116" y="572"/>
                    </a:lnTo>
                    <a:lnTo>
                      <a:pt x="109" y="573"/>
                    </a:lnTo>
                    <a:lnTo>
                      <a:pt x="101" y="573"/>
                    </a:lnTo>
                    <a:lnTo>
                      <a:pt x="100" y="575"/>
                    </a:lnTo>
                    <a:lnTo>
                      <a:pt x="91" y="576"/>
                    </a:lnTo>
                    <a:lnTo>
                      <a:pt x="82" y="576"/>
                    </a:lnTo>
                    <a:lnTo>
                      <a:pt x="77" y="578"/>
                    </a:lnTo>
                    <a:lnTo>
                      <a:pt x="65" y="578"/>
                    </a:lnTo>
                    <a:lnTo>
                      <a:pt x="59" y="579"/>
                    </a:lnTo>
                    <a:lnTo>
                      <a:pt x="53" y="579"/>
                    </a:lnTo>
                    <a:lnTo>
                      <a:pt x="49" y="581"/>
                    </a:lnTo>
                    <a:lnTo>
                      <a:pt x="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CAAC"/>
              </a:solidFill>
              <a:ln w="0">
                <a:solidFill>
                  <a:srgbClr val="D9CAA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" name="Freeform 255"/>
              <p:cNvSpPr>
                <a:spLocks/>
              </p:cNvSpPr>
              <p:nvPr/>
            </p:nvSpPr>
            <p:spPr bwMode="auto">
              <a:xfrm>
                <a:off x="5572112" y="4907482"/>
                <a:ext cx="26000" cy="2704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6" y="0"/>
                  </a:cxn>
                  <a:cxn ang="0">
                    <a:pos x="19" y="2"/>
                  </a:cxn>
                  <a:cxn ang="0">
                    <a:pos x="21" y="3"/>
                  </a:cxn>
                  <a:cxn ang="0">
                    <a:pos x="24" y="8"/>
                  </a:cxn>
                  <a:cxn ang="0">
                    <a:pos x="25" y="12"/>
                  </a:cxn>
                  <a:cxn ang="0">
                    <a:pos x="25" y="17"/>
                  </a:cxn>
                  <a:cxn ang="0">
                    <a:pos x="24" y="20"/>
                  </a:cxn>
                  <a:cxn ang="0">
                    <a:pos x="21" y="21"/>
                  </a:cxn>
                  <a:cxn ang="0">
                    <a:pos x="19" y="24"/>
                  </a:cxn>
                  <a:cxn ang="0">
                    <a:pos x="16" y="26"/>
                  </a:cxn>
                  <a:cxn ang="0">
                    <a:pos x="12" y="26"/>
                  </a:cxn>
                  <a:cxn ang="0">
                    <a:pos x="7" y="24"/>
                  </a:cxn>
                  <a:cxn ang="0">
                    <a:pos x="3" y="21"/>
                  </a:cxn>
                  <a:cxn ang="0">
                    <a:pos x="1" y="20"/>
                  </a:cxn>
                  <a:cxn ang="0">
                    <a:pos x="0" y="17"/>
                  </a:cxn>
                  <a:cxn ang="0">
                    <a:pos x="0" y="12"/>
                  </a:cxn>
                  <a:cxn ang="0">
                    <a:pos x="3" y="3"/>
                  </a:cxn>
                  <a:cxn ang="0">
                    <a:pos x="12" y="0"/>
                  </a:cxn>
                </a:cxnLst>
                <a:rect l="0" t="0" r="r" b="b"/>
                <a:pathLst>
                  <a:path w="25" h="26">
                    <a:moveTo>
                      <a:pt x="12" y="0"/>
                    </a:moveTo>
                    <a:lnTo>
                      <a:pt x="16" y="0"/>
                    </a:lnTo>
                    <a:lnTo>
                      <a:pt x="19" y="2"/>
                    </a:lnTo>
                    <a:lnTo>
                      <a:pt x="21" y="3"/>
                    </a:lnTo>
                    <a:lnTo>
                      <a:pt x="24" y="8"/>
                    </a:lnTo>
                    <a:lnTo>
                      <a:pt x="25" y="12"/>
                    </a:lnTo>
                    <a:lnTo>
                      <a:pt x="25" y="17"/>
                    </a:lnTo>
                    <a:lnTo>
                      <a:pt x="24" y="20"/>
                    </a:lnTo>
                    <a:lnTo>
                      <a:pt x="21" y="21"/>
                    </a:lnTo>
                    <a:lnTo>
                      <a:pt x="19" y="24"/>
                    </a:lnTo>
                    <a:lnTo>
                      <a:pt x="16" y="26"/>
                    </a:lnTo>
                    <a:lnTo>
                      <a:pt x="12" y="26"/>
                    </a:lnTo>
                    <a:lnTo>
                      <a:pt x="7" y="24"/>
                    </a:lnTo>
                    <a:lnTo>
                      <a:pt x="3" y="21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2"/>
                    </a:lnTo>
                    <a:lnTo>
                      <a:pt x="3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" name="Freeform 256"/>
              <p:cNvSpPr>
                <a:spLocks/>
              </p:cNvSpPr>
              <p:nvPr/>
            </p:nvSpPr>
            <p:spPr bwMode="auto">
              <a:xfrm>
                <a:off x="5769714" y="4906442"/>
                <a:ext cx="26000" cy="2496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6" y="0"/>
                  </a:cxn>
                  <a:cxn ang="0">
                    <a:pos x="22" y="3"/>
                  </a:cxn>
                  <a:cxn ang="0">
                    <a:pos x="25" y="12"/>
                  </a:cxn>
                  <a:cxn ang="0">
                    <a:pos x="22" y="21"/>
                  </a:cxn>
                  <a:cxn ang="0">
                    <a:pos x="13" y="24"/>
                  </a:cxn>
                  <a:cxn ang="0">
                    <a:pos x="4" y="21"/>
                  </a:cxn>
                  <a:cxn ang="0">
                    <a:pos x="1" y="16"/>
                  </a:cxn>
                  <a:cxn ang="0">
                    <a:pos x="0" y="12"/>
                  </a:cxn>
                  <a:cxn ang="0">
                    <a:pos x="1" y="7"/>
                  </a:cxn>
                  <a:cxn ang="0">
                    <a:pos x="4" y="3"/>
                  </a:cxn>
                  <a:cxn ang="0">
                    <a:pos x="10" y="0"/>
                  </a:cxn>
                </a:cxnLst>
                <a:rect l="0" t="0" r="r" b="b"/>
                <a:pathLst>
                  <a:path w="25" h="24">
                    <a:moveTo>
                      <a:pt x="10" y="0"/>
                    </a:moveTo>
                    <a:lnTo>
                      <a:pt x="16" y="0"/>
                    </a:lnTo>
                    <a:lnTo>
                      <a:pt x="22" y="3"/>
                    </a:lnTo>
                    <a:lnTo>
                      <a:pt x="25" y="12"/>
                    </a:lnTo>
                    <a:lnTo>
                      <a:pt x="22" y="21"/>
                    </a:lnTo>
                    <a:lnTo>
                      <a:pt x="13" y="24"/>
                    </a:lnTo>
                    <a:lnTo>
                      <a:pt x="4" y="21"/>
                    </a:lnTo>
                    <a:lnTo>
                      <a:pt x="1" y="16"/>
                    </a:lnTo>
                    <a:lnTo>
                      <a:pt x="0" y="12"/>
                    </a:lnTo>
                    <a:lnTo>
                      <a:pt x="1" y="7"/>
                    </a:lnTo>
                    <a:lnTo>
                      <a:pt x="4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542827"/>
              </a:solidFill>
              <a:ln w="0">
                <a:solidFill>
                  <a:srgbClr val="54282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" name="Freeform 257"/>
              <p:cNvSpPr>
                <a:spLocks/>
              </p:cNvSpPr>
              <p:nvPr/>
            </p:nvSpPr>
            <p:spPr bwMode="auto">
              <a:xfrm>
                <a:off x="5659473" y="4896042"/>
                <a:ext cx="62401" cy="100881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60" y="97"/>
                  </a:cxn>
                  <a:cxn ang="0">
                    <a:pos x="0" y="97"/>
                  </a:cxn>
                  <a:cxn ang="0">
                    <a:pos x="29" y="71"/>
                  </a:cxn>
                  <a:cxn ang="0">
                    <a:pos x="29" y="0"/>
                  </a:cxn>
                </a:cxnLst>
                <a:rect l="0" t="0" r="r" b="b"/>
                <a:pathLst>
                  <a:path w="60" h="97">
                    <a:moveTo>
                      <a:pt x="29" y="0"/>
                    </a:moveTo>
                    <a:lnTo>
                      <a:pt x="60" y="97"/>
                    </a:lnTo>
                    <a:lnTo>
                      <a:pt x="0" y="97"/>
                    </a:lnTo>
                    <a:lnTo>
                      <a:pt x="29" y="71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E9D6B8"/>
              </a:solidFill>
              <a:ln w="0">
                <a:solidFill>
                  <a:srgbClr val="E9D6B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" name="Freeform 258"/>
              <p:cNvSpPr>
                <a:spLocks/>
              </p:cNvSpPr>
              <p:nvPr/>
            </p:nvSpPr>
            <p:spPr bwMode="auto">
              <a:xfrm>
                <a:off x="5432750" y="4925162"/>
                <a:ext cx="377524" cy="234034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322 w 10000"/>
                  <a:gd name="connsiteY1" fmla="*/ 0 h 10000"/>
                  <a:gd name="connsiteX2" fmla="*/ 1433 w 10000"/>
                  <a:gd name="connsiteY2" fmla="*/ 143 h 10000"/>
                  <a:gd name="connsiteX3" fmla="*/ 1433 w 10000"/>
                  <a:gd name="connsiteY3" fmla="*/ 357 h 10000"/>
                  <a:gd name="connsiteX4" fmla="*/ 1488 w 10000"/>
                  <a:gd name="connsiteY4" fmla="*/ 464 h 10000"/>
                  <a:gd name="connsiteX5" fmla="*/ 1488 w 10000"/>
                  <a:gd name="connsiteY5" fmla="*/ 536 h 10000"/>
                  <a:gd name="connsiteX6" fmla="*/ 1570 w 10000"/>
                  <a:gd name="connsiteY6" fmla="*/ 1393 h 10000"/>
                  <a:gd name="connsiteX7" fmla="*/ 1818 w 10000"/>
                  <a:gd name="connsiteY7" fmla="*/ 2036 h 10000"/>
                  <a:gd name="connsiteX8" fmla="*/ 2149 w 10000"/>
                  <a:gd name="connsiteY8" fmla="*/ 2571 h 10000"/>
                  <a:gd name="connsiteX9" fmla="*/ 2590 w 10000"/>
                  <a:gd name="connsiteY9" fmla="*/ 2964 h 10000"/>
                  <a:gd name="connsiteX10" fmla="*/ 3196 w 10000"/>
                  <a:gd name="connsiteY10" fmla="*/ 3107 h 10000"/>
                  <a:gd name="connsiteX11" fmla="*/ 3884 w 10000"/>
                  <a:gd name="connsiteY11" fmla="*/ 3179 h 10000"/>
                  <a:gd name="connsiteX12" fmla="*/ 3884 w 10000"/>
                  <a:gd name="connsiteY12" fmla="*/ 2464 h 10000"/>
                  <a:gd name="connsiteX13" fmla="*/ 10000 w 10000"/>
                  <a:gd name="connsiteY13" fmla="*/ 2464 h 10000"/>
                  <a:gd name="connsiteX14" fmla="*/ 10000 w 10000"/>
                  <a:gd name="connsiteY14" fmla="*/ 7679 h 10000"/>
                  <a:gd name="connsiteX15" fmla="*/ 9697 w 10000"/>
                  <a:gd name="connsiteY15" fmla="*/ 7679 h 10000"/>
                  <a:gd name="connsiteX16" fmla="*/ 9669 w 10000"/>
                  <a:gd name="connsiteY16" fmla="*/ 7750 h 10000"/>
                  <a:gd name="connsiteX17" fmla="*/ 9421 w 10000"/>
                  <a:gd name="connsiteY17" fmla="*/ 7786 h 10000"/>
                  <a:gd name="connsiteX18" fmla="*/ 9174 w 10000"/>
                  <a:gd name="connsiteY18" fmla="*/ 7786 h 10000"/>
                  <a:gd name="connsiteX19" fmla="*/ 9036 w 10000"/>
                  <a:gd name="connsiteY19" fmla="*/ 7857 h 10000"/>
                  <a:gd name="connsiteX20" fmla="*/ 8705 w 10000"/>
                  <a:gd name="connsiteY20" fmla="*/ 7857 h 10000"/>
                  <a:gd name="connsiteX21" fmla="*/ 8540 w 10000"/>
                  <a:gd name="connsiteY21" fmla="*/ 7893 h 10000"/>
                  <a:gd name="connsiteX22" fmla="*/ 8375 w 10000"/>
                  <a:gd name="connsiteY22" fmla="*/ 7893 h 10000"/>
                  <a:gd name="connsiteX23" fmla="*/ 8264 w 10000"/>
                  <a:gd name="connsiteY23" fmla="*/ 7964 h 10000"/>
                  <a:gd name="connsiteX24" fmla="*/ 8099 w 10000"/>
                  <a:gd name="connsiteY24" fmla="*/ 7964 h 10000"/>
                  <a:gd name="connsiteX25" fmla="*/ 8099 w 10000"/>
                  <a:gd name="connsiteY25" fmla="*/ 10000 h 10000"/>
                  <a:gd name="connsiteX26" fmla="*/ 7080 w 10000"/>
                  <a:gd name="connsiteY26" fmla="*/ 8714 h 10000"/>
                  <a:gd name="connsiteX27" fmla="*/ 6336 w 10000"/>
                  <a:gd name="connsiteY27" fmla="*/ 8324 h 10000"/>
                  <a:gd name="connsiteX28" fmla="*/ 6336 w 10000"/>
                  <a:gd name="connsiteY28" fmla="*/ 7964 h 10000"/>
                  <a:gd name="connsiteX29" fmla="*/ 5647 w 10000"/>
                  <a:gd name="connsiteY29" fmla="*/ 7964 h 10000"/>
                  <a:gd name="connsiteX30" fmla="*/ 5482 w 10000"/>
                  <a:gd name="connsiteY30" fmla="*/ 7893 h 10000"/>
                  <a:gd name="connsiteX31" fmla="*/ 5262 w 10000"/>
                  <a:gd name="connsiteY31" fmla="*/ 7893 h 10000"/>
                  <a:gd name="connsiteX32" fmla="*/ 5207 w 10000"/>
                  <a:gd name="connsiteY32" fmla="*/ 7857 h 10000"/>
                  <a:gd name="connsiteX33" fmla="*/ 0 w 10000"/>
                  <a:gd name="connsiteY33" fmla="*/ 1107 h 10000"/>
                  <a:gd name="connsiteX34" fmla="*/ 0 w 10000"/>
                  <a:gd name="connsiteY34" fmla="*/ 0 h 10000"/>
                  <a:gd name="connsiteX0" fmla="*/ 0 w 10000"/>
                  <a:gd name="connsiteY0" fmla="*/ 0 h 10000"/>
                  <a:gd name="connsiteX1" fmla="*/ 1322 w 10000"/>
                  <a:gd name="connsiteY1" fmla="*/ 0 h 10000"/>
                  <a:gd name="connsiteX2" fmla="*/ 1433 w 10000"/>
                  <a:gd name="connsiteY2" fmla="*/ 143 h 10000"/>
                  <a:gd name="connsiteX3" fmla="*/ 1433 w 10000"/>
                  <a:gd name="connsiteY3" fmla="*/ 357 h 10000"/>
                  <a:gd name="connsiteX4" fmla="*/ 1488 w 10000"/>
                  <a:gd name="connsiteY4" fmla="*/ 464 h 10000"/>
                  <a:gd name="connsiteX5" fmla="*/ 1488 w 10000"/>
                  <a:gd name="connsiteY5" fmla="*/ 536 h 10000"/>
                  <a:gd name="connsiteX6" fmla="*/ 1570 w 10000"/>
                  <a:gd name="connsiteY6" fmla="*/ 1393 h 10000"/>
                  <a:gd name="connsiteX7" fmla="*/ 1818 w 10000"/>
                  <a:gd name="connsiteY7" fmla="*/ 2036 h 10000"/>
                  <a:gd name="connsiteX8" fmla="*/ 2149 w 10000"/>
                  <a:gd name="connsiteY8" fmla="*/ 2571 h 10000"/>
                  <a:gd name="connsiteX9" fmla="*/ 2590 w 10000"/>
                  <a:gd name="connsiteY9" fmla="*/ 2964 h 10000"/>
                  <a:gd name="connsiteX10" fmla="*/ 3196 w 10000"/>
                  <a:gd name="connsiteY10" fmla="*/ 3107 h 10000"/>
                  <a:gd name="connsiteX11" fmla="*/ 3884 w 10000"/>
                  <a:gd name="connsiteY11" fmla="*/ 3179 h 10000"/>
                  <a:gd name="connsiteX12" fmla="*/ 3884 w 10000"/>
                  <a:gd name="connsiteY12" fmla="*/ 2464 h 10000"/>
                  <a:gd name="connsiteX13" fmla="*/ 10000 w 10000"/>
                  <a:gd name="connsiteY13" fmla="*/ 2464 h 10000"/>
                  <a:gd name="connsiteX14" fmla="*/ 10000 w 10000"/>
                  <a:gd name="connsiteY14" fmla="*/ 7679 h 10000"/>
                  <a:gd name="connsiteX15" fmla="*/ 9697 w 10000"/>
                  <a:gd name="connsiteY15" fmla="*/ 7679 h 10000"/>
                  <a:gd name="connsiteX16" fmla="*/ 9669 w 10000"/>
                  <a:gd name="connsiteY16" fmla="*/ 7750 h 10000"/>
                  <a:gd name="connsiteX17" fmla="*/ 9421 w 10000"/>
                  <a:gd name="connsiteY17" fmla="*/ 7786 h 10000"/>
                  <a:gd name="connsiteX18" fmla="*/ 9174 w 10000"/>
                  <a:gd name="connsiteY18" fmla="*/ 7786 h 10000"/>
                  <a:gd name="connsiteX19" fmla="*/ 9036 w 10000"/>
                  <a:gd name="connsiteY19" fmla="*/ 7857 h 10000"/>
                  <a:gd name="connsiteX20" fmla="*/ 8705 w 10000"/>
                  <a:gd name="connsiteY20" fmla="*/ 7857 h 10000"/>
                  <a:gd name="connsiteX21" fmla="*/ 8540 w 10000"/>
                  <a:gd name="connsiteY21" fmla="*/ 7893 h 10000"/>
                  <a:gd name="connsiteX22" fmla="*/ 8375 w 10000"/>
                  <a:gd name="connsiteY22" fmla="*/ 7893 h 10000"/>
                  <a:gd name="connsiteX23" fmla="*/ 8264 w 10000"/>
                  <a:gd name="connsiteY23" fmla="*/ 7964 h 10000"/>
                  <a:gd name="connsiteX24" fmla="*/ 8099 w 10000"/>
                  <a:gd name="connsiteY24" fmla="*/ 7964 h 10000"/>
                  <a:gd name="connsiteX25" fmla="*/ 8099 w 10000"/>
                  <a:gd name="connsiteY25" fmla="*/ 10000 h 10000"/>
                  <a:gd name="connsiteX26" fmla="*/ 7206 w 10000"/>
                  <a:gd name="connsiteY26" fmla="*/ 7978 h 10000"/>
                  <a:gd name="connsiteX27" fmla="*/ 6336 w 10000"/>
                  <a:gd name="connsiteY27" fmla="*/ 8324 h 10000"/>
                  <a:gd name="connsiteX28" fmla="*/ 6336 w 10000"/>
                  <a:gd name="connsiteY28" fmla="*/ 7964 h 10000"/>
                  <a:gd name="connsiteX29" fmla="*/ 5647 w 10000"/>
                  <a:gd name="connsiteY29" fmla="*/ 7964 h 10000"/>
                  <a:gd name="connsiteX30" fmla="*/ 5482 w 10000"/>
                  <a:gd name="connsiteY30" fmla="*/ 7893 h 10000"/>
                  <a:gd name="connsiteX31" fmla="*/ 5262 w 10000"/>
                  <a:gd name="connsiteY31" fmla="*/ 7893 h 10000"/>
                  <a:gd name="connsiteX32" fmla="*/ 5207 w 10000"/>
                  <a:gd name="connsiteY32" fmla="*/ 7857 h 10000"/>
                  <a:gd name="connsiteX33" fmla="*/ 0 w 10000"/>
                  <a:gd name="connsiteY33" fmla="*/ 1107 h 10000"/>
                  <a:gd name="connsiteX34" fmla="*/ 0 w 10000"/>
                  <a:gd name="connsiteY34" fmla="*/ 0 h 10000"/>
                  <a:gd name="connsiteX0" fmla="*/ 0 w 10000"/>
                  <a:gd name="connsiteY0" fmla="*/ 0 h 8324"/>
                  <a:gd name="connsiteX1" fmla="*/ 1322 w 10000"/>
                  <a:gd name="connsiteY1" fmla="*/ 0 h 8324"/>
                  <a:gd name="connsiteX2" fmla="*/ 1433 w 10000"/>
                  <a:gd name="connsiteY2" fmla="*/ 143 h 8324"/>
                  <a:gd name="connsiteX3" fmla="*/ 1433 w 10000"/>
                  <a:gd name="connsiteY3" fmla="*/ 357 h 8324"/>
                  <a:gd name="connsiteX4" fmla="*/ 1488 w 10000"/>
                  <a:gd name="connsiteY4" fmla="*/ 464 h 8324"/>
                  <a:gd name="connsiteX5" fmla="*/ 1488 w 10000"/>
                  <a:gd name="connsiteY5" fmla="*/ 536 h 8324"/>
                  <a:gd name="connsiteX6" fmla="*/ 1570 w 10000"/>
                  <a:gd name="connsiteY6" fmla="*/ 1393 h 8324"/>
                  <a:gd name="connsiteX7" fmla="*/ 1818 w 10000"/>
                  <a:gd name="connsiteY7" fmla="*/ 2036 h 8324"/>
                  <a:gd name="connsiteX8" fmla="*/ 2149 w 10000"/>
                  <a:gd name="connsiteY8" fmla="*/ 2571 h 8324"/>
                  <a:gd name="connsiteX9" fmla="*/ 2590 w 10000"/>
                  <a:gd name="connsiteY9" fmla="*/ 2964 h 8324"/>
                  <a:gd name="connsiteX10" fmla="*/ 3196 w 10000"/>
                  <a:gd name="connsiteY10" fmla="*/ 3107 h 8324"/>
                  <a:gd name="connsiteX11" fmla="*/ 3884 w 10000"/>
                  <a:gd name="connsiteY11" fmla="*/ 3179 h 8324"/>
                  <a:gd name="connsiteX12" fmla="*/ 3884 w 10000"/>
                  <a:gd name="connsiteY12" fmla="*/ 2464 h 8324"/>
                  <a:gd name="connsiteX13" fmla="*/ 10000 w 10000"/>
                  <a:gd name="connsiteY13" fmla="*/ 2464 h 8324"/>
                  <a:gd name="connsiteX14" fmla="*/ 10000 w 10000"/>
                  <a:gd name="connsiteY14" fmla="*/ 7679 h 8324"/>
                  <a:gd name="connsiteX15" fmla="*/ 9697 w 10000"/>
                  <a:gd name="connsiteY15" fmla="*/ 7679 h 8324"/>
                  <a:gd name="connsiteX16" fmla="*/ 9669 w 10000"/>
                  <a:gd name="connsiteY16" fmla="*/ 7750 h 8324"/>
                  <a:gd name="connsiteX17" fmla="*/ 9421 w 10000"/>
                  <a:gd name="connsiteY17" fmla="*/ 7786 h 8324"/>
                  <a:gd name="connsiteX18" fmla="*/ 9174 w 10000"/>
                  <a:gd name="connsiteY18" fmla="*/ 7786 h 8324"/>
                  <a:gd name="connsiteX19" fmla="*/ 9036 w 10000"/>
                  <a:gd name="connsiteY19" fmla="*/ 7857 h 8324"/>
                  <a:gd name="connsiteX20" fmla="*/ 8705 w 10000"/>
                  <a:gd name="connsiteY20" fmla="*/ 7857 h 8324"/>
                  <a:gd name="connsiteX21" fmla="*/ 8540 w 10000"/>
                  <a:gd name="connsiteY21" fmla="*/ 7893 h 8324"/>
                  <a:gd name="connsiteX22" fmla="*/ 8375 w 10000"/>
                  <a:gd name="connsiteY22" fmla="*/ 7893 h 8324"/>
                  <a:gd name="connsiteX23" fmla="*/ 8264 w 10000"/>
                  <a:gd name="connsiteY23" fmla="*/ 7964 h 8324"/>
                  <a:gd name="connsiteX24" fmla="*/ 8099 w 10000"/>
                  <a:gd name="connsiteY24" fmla="*/ 7964 h 8324"/>
                  <a:gd name="connsiteX25" fmla="*/ 7847 w 10000"/>
                  <a:gd name="connsiteY25" fmla="*/ 8037 h 8324"/>
                  <a:gd name="connsiteX26" fmla="*/ 7206 w 10000"/>
                  <a:gd name="connsiteY26" fmla="*/ 7978 h 8324"/>
                  <a:gd name="connsiteX27" fmla="*/ 6336 w 10000"/>
                  <a:gd name="connsiteY27" fmla="*/ 8324 h 8324"/>
                  <a:gd name="connsiteX28" fmla="*/ 6336 w 10000"/>
                  <a:gd name="connsiteY28" fmla="*/ 7964 h 8324"/>
                  <a:gd name="connsiteX29" fmla="*/ 5647 w 10000"/>
                  <a:gd name="connsiteY29" fmla="*/ 7964 h 8324"/>
                  <a:gd name="connsiteX30" fmla="*/ 5482 w 10000"/>
                  <a:gd name="connsiteY30" fmla="*/ 7893 h 8324"/>
                  <a:gd name="connsiteX31" fmla="*/ 5262 w 10000"/>
                  <a:gd name="connsiteY31" fmla="*/ 7893 h 8324"/>
                  <a:gd name="connsiteX32" fmla="*/ 5207 w 10000"/>
                  <a:gd name="connsiteY32" fmla="*/ 7857 h 8324"/>
                  <a:gd name="connsiteX33" fmla="*/ 0 w 10000"/>
                  <a:gd name="connsiteY33" fmla="*/ 1107 h 8324"/>
                  <a:gd name="connsiteX34" fmla="*/ 0 w 10000"/>
                  <a:gd name="connsiteY34" fmla="*/ 0 h 8324"/>
                  <a:gd name="connsiteX0" fmla="*/ 0 w 10000"/>
                  <a:gd name="connsiteY0" fmla="*/ 0 h 9655"/>
                  <a:gd name="connsiteX1" fmla="*/ 1322 w 10000"/>
                  <a:gd name="connsiteY1" fmla="*/ 0 h 9655"/>
                  <a:gd name="connsiteX2" fmla="*/ 1433 w 10000"/>
                  <a:gd name="connsiteY2" fmla="*/ 172 h 9655"/>
                  <a:gd name="connsiteX3" fmla="*/ 1433 w 10000"/>
                  <a:gd name="connsiteY3" fmla="*/ 429 h 9655"/>
                  <a:gd name="connsiteX4" fmla="*/ 1488 w 10000"/>
                  <a:gd name="connsiteY4" fmla="*/ 557 h 9655"/>
                  <a:gd name="connsiteX5" fmla="*/ 1488 w 10000"/>
                  <a:gd name="connsiteY5" fmla="*/ 644 h 9655"/>
                  <a:gd name="connsiteX6" fmla="*/ 1570 w 10000"/>
                  <a:gd name="connsiteY6" fmla="*/ 1673 h 9655"/>
                  <a:gd name="connsiteX7" fmla="*/ 1818 w 10000"/>
                  <a:gd name="connsiteY7" fmla="*/ 2446 h 9655"/>
                  <a:gd name="connsiteX8" fmla="*/ 2149 w 10000"/>
                  <a:gd name="connsiteY8" fmla="*/ 3089 h 9655"/>
                  <a:gd name="connsiteX9" fmla="*/ 2590 w 10000"/>
                  <a:gd name="connsiteY9" fmla="*/ 3561 h 9655"/>
                  <a:gd name="connsiteX10" fmla="*/ 3196 w 10000"/>
                  <a:gd name="connsiteY10" fmla="*/ 3733 h 9655"/>
                  <a:gd name="connsiteX11" fmla="*/ 3884 w 10000"/>
                  <a:gd name="connsiteY11" fmla="*/ 3819 h 9655"/>
                  <a:gd name="connsiteX12" fmla="*/ 3884 w 10000"/>
                  <a:gd name="connsiteY12" fmla="*/ 2960 h 9655"/>
                  <a:gd name="connsiteX13" fmla="*/ 10000 w 10000"/>
                  <a:gd name="connsiteY13" fmla="*/ 2960 h 9655"/>
                  <a:gd name="connsiteX14" fmla="*/ 10000 w 10000"/>
                  <a:gd name="connsiteY14" fmla="*/ 9225 h 9655"/>
                  <a:gd name="connsiteX15" fmla="*/ 9697 w 10000"/>
                  <a:gd name="connsiteY15" fmla="*/ 9225 h 9655"/>
                  <a:gd name="connsiteX16" fmla="*/ 9669 w 10000"/>
                  <a:gd name="connsiteY16" fmla="*/ 9310 h 9655"/>
                  <a:gd name="connsiteX17" fmla="*/ 9421 w 10000"/>
                  <a:gd name="connsiteY17" fmla="*/ 9354 h 9655"/>
                  <a:gd name="connsiteX18" fmla="*/ 9174 w 10000"/>
                  <a:gd name="connsiteY18" fmla="*/ 9354 h 9655"/>
                  <a:gd name="connsiteX19" fmla="*/ 9036 w 10000"/>
                  <a:gd name="connsiteY19" fmla="*/ 9439 h 9655"/>
                  <a:gd name="connsiteX20" fmla="*/ 8705 w 10000"/>
                  <a:gd name="connsiteY20" fmla="*/ 9439 h 9655"/>
                  <a:gd name="connsiteX21" fmla="*/ 8540 w 10000"/>
                  <a:gd name="connsiteY21" fmla="*/ 9482 h 9655"/>
                  <a:gd name="connsiteX22" fmla="*/ 8375 w 10000"/>
                  <a:gd name="connsiteY22" fmla="*/ 9482 h 9655"/>
                  <a:gd name="connsiteX23" fmla="*/ 8264 w 10000"/>
                  <a:gd name="connsiteY23" fmla="*/ 9568 h 9655"/>
                  <a:gd name="connsiteX24" fmla="*/ 8099 w 10000"/>
                  <a:gd name="connsiteY24" fmla="*/ 9568 h 9655"/>
                  <a:gd name="connsiteX25" fmla="*/ 7847 w 10000"/>
                  <a:gd name="connsiteY25" fmla="*/ 9655 h 9655"/>
                  <a:gd name="connsiteX26" fmla="*/ 7206 w 10000"/>
                  <a:gd name="connsiteY26" fmla="*/ 9584 h 9655"/>
                  <a:gd name="connsiteX27" fmla="*/ 6967 w 10000"/>
                  <a:gd name="connsiteY27" fmla="*/ 9509 h 9655"/>
                  <a:gd name="connsiteX28" fmla="*/ 6336 w 10000"/>
                  <a:gd name="connsiteY28" fmla="*/ 9568 h 9655"/>
                  <a:gd name="connsiteX29" fmla="*/ 5647 w 10000"/>
                  <a:gd name="connsiteY29" fmla="*/ 9568 h 9655"/>
                  <a:gd name="connsiteX30" fmla="*/ 5482 w 10000"/>
                  <a:gd name="connsiteY30" fmla="*/ 9482 h 9655"/>
                  <a:gd name="connsiteX31" fmla="*/ 5262 w 10000"/>
                  <a:gd name="connsiteY31" fmla="*/ 9482 h 9655"/>
                  <a:gd name="connsiteX32" fmla="*/ 5207 w 10000"/>
                  <a:gd name="connsiteY32" fmla="*/ 9439 h 9655"/>
                  <a:gd name="connsiteX33" fmla="*/ 0 w 10000"/>
                  <a:gd name="connsiteY33" fmla="*/ 1330 h 9655"/>
                  <a:gd name="connsiteX34" fmla="*/ 0 w 10000"/>
                  <a:gd name="connsiteY34" fmla="*/ 0 h 9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0000" h="9655">
                    <a:moveTo>
                      <a:pt x="0" y="0"/>
                    </a:moveTo>
                    <a:lnTo>
                      <a:pt x="1322" y="0"/>
                    </a:lnTo>
                    <a:lnTo>
                      <a:pt x="1433" y="172"/>
                    </a:lnTo>
                    <a:lnTo>
                      <a:pt x="1433" y="429"/>
                    </a:lnTo>
                    <a:cubicBezTo>
                      <a:pt x="1451" y="472"/>
                      <a:pt x="1470" y="514"/>
                      <a:pt x="1488" y="557"/>
                    </a:cubicBezTo>
                    <a:lnTo>
                      <a:pt x="1488" y="644"/>
                    </a:lnTo>
                    <a:cubicBezTo>
                      <a:pt x="1515" y="988"/>
                      <a:pt x="1543" y="1330"/>
                      <a:pt x="1570" y="1673"/>
                    </a:cubicBezTo>
                    <a:cubicBezTo>
                      <a:pt x="1653" y="1931"/>
                      <a:pt x="1735" y="2189"/>
                      <a:pt x="1818" y="2446"/>
                    </a:cubicBezTo>
                    <a:lnTo>
                      <a:pt x="2149" y="3089"/>
                    </a:lnTo>
                    <a:lnTo>
                      <a:pt x="2590" y="3561"/>
                    </a:lnTo>
                    <a:lnTo>
                      <a:pt x="3196" y="3733"/>
                    </a:lnTo>
                    <a:lnTo>
                      <a:pt x="3884" y="3819"/>
                    </a:lnTo>
                    <a:lnTo>
                      <a:pt x="3884" y="2960"/>
                    </a:lnTo>
                    <a:lnTo>
                      <a:pt x="10000" y="2960"/>
                    </a:lnTo>
                    <a:lnTo>
                      <a:pt x="10000" y="9225"/>
                    </a:lnTo>
                    <a:lnTo>
                      <a:pt x="9697" y="9225"/>
                    </a:lnTo>
                    <a:cubicBezTo>
                      <a:pt x="9688" y="9254"/>
                      <a:pt x="9678" y="9282"/>
                      <a:pt x="9669" y="9310"/>
                    </a:cubicBezTo>
                    <a:lnTo>
                      <a:pt x="9421" y="9354"/>
                    </a:lnTo>
                    <a:lnTo>
                      <a:pt x="9174" y="9354"/>
                    </a:lnTo>
                    <a:lnTo>
                      <a:pt x="9036" y="9439"/>
                    </a:lnTo>
                    <a:lnTo>
                      <a:pt x="8705" y="9439"/>
                    </a:lnTo>
                    <a:lnTo>
                      <a:pt x="8540" y="9482"/>
                    </a:lnTo>
                    <a:lnTo>
                      <a:pt x="8375" y="9482"/>
                    </a:lnTo>
                    <a:lnTo>
                      <a:pt x="8264" y="9568"/>
                    </a:lnTo>
                    <a:lnTo>
                      <a:pt x="8099" y="9568"/>
                    </a:lnTo>
                    <a:lnTo>
                      <a:pt x="7847" y="9655"/>
                    </a:lnTo>
                    <a:lnTo>
                      <a:pt x="7206" y="9584"/>
                    </a:lnTo>
                    <a:lnTo>
                      <a:pt x="6967" y="9509"/>
                    </a:lnTo>
                    <a:lnTo>
                      <a:pt x="6336" y="9568"/>
                    </a:lnTo>
                    <a:lnTo>
                      <a:pt x="5647" y="9568"/>
                    </a:lnTo>
                    <a:lnTo>
                      <a:pt x="5482" y="9482"/>
                    </a:lnTo>
                    <a:lnTo>
                      <a:pt x="5262" y="9482"/>
                    </a:lnTo>
                    <a:lnTo>
                      <a:pt x="5207" y="9439"/>
                    </a:lnTo>
                    <a:lnTo>
                      <a:pt x="0" y="13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0000"/>
              </a:solidFill>
              <a:ln w="0">
                <a:solidFill>
                  <a:srgbClr val="38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" name="Freeform 259"/>
              <p:cNvSpPr>
                <a:spLocks noEditPoints="1"/>
              </p:cNvSpPr>
              <p:nvPr/>
            </p:nvSpPr>
            <p:spPr bwMode="auto">
              <a:xfrm>
                <a:off x="5432750" y="4925162"/>
                <a:ext cx="525206" cy="228803"/>
              </a:xfrm>
              <a:custGeom>
                <a:avLst/>
                <a:gdLst/>
                <a:ahLst/>
                <a:cxnLst>
                  <a:cxn ang="0">
                    <a:pos x="189" y="220"/>
                  </a:cxn>
                  <a:cxn ang="0">
                    <a:pos x="170" y="218"/>
                  </a:cxn>
                  <a:cxn ang="0">
                    <a:pos x="159" y="217"/>
                  </a:cxn>
                  <a:cxn ang="0">
                    <a:pos x="152" y="215"/>
                  </a:cxn>
                  <a:cxn ang="0">
                    <a:pos x="138" y="214"/>
                  </a:cxn>
                  <a:cxn ang="0">
                    <a:pos x="126" y="211"/>
                  </a:cxn>
                  <a:cxn ang="0">
                    <a:pos x="116" y="209"/>
                  </a:cxn>
                  <a:cxn ang="0">
                    <a:pos x="108" y="208"/>
                  </a:cxn>
                  <a:cxn ang="0">
                    <a:pos x="90" y="203"/>
                  </a:cxn>
                  <a:cxn ang="0">
                    <a:pos x="78" y="200"/>
                  </a:cxn>
                  <a:cxn ang="0">
                    <a:pos x="73" y="199"/>
                  </a:cxn>
                  <a:cxn ang="0">
                    <a:pos x="66" y="196"/>
                  </a:cxn>
                  <a:cxn ang="0">
                    <a:pos x="58" y="191"/>
                  </a:cxn>
                  <a:cxn ang="0">
                    <a:pos x="43" y="185"/>
                  </a:cxn>
                  <a:cxn ang="0">
                    <a:pos x="40" y="184"/>
                  </a:cxn>
                  <a:cxn ang="0">
                    <a:pos x="28" y="176"/>
                  </a:cxn>
                  <a:cxn ang="0">
                    <a:pos x="9" y="159"/>
                  </a:cxn>
                  <a:cxn ang="0">
                    <a:pos x="1" y="149"/>
                  </a:cxn>
                  <a:cxn ang="0">
                    <a:pos x="0" y="31"/>
                  </a:cxn>
                  <a:cxn ang="0">
                    <a:pos x="505" y="0"/>
                  </a:cxn>
                  <a:cxn ang="0">
                    <a:pos x="502" y="147"/>
                  </a:cxn>
                  <a:cxn ang="0">
                    <a:pos x="491" y="162"/>
                  </a:cxn>
                  <a:cxn ang="0">
                    <a:pos x="480" y="173"/>
                  </a:cxn>
                  <a:cxn ang="0">
                    <a:pos x="464" y="184"/>
                  </a:cxn>
                  <a:cxn ang="0">
                    <a:pos x="444" y="193"/>
                  </a:cxn>
                  <a:cxn ang="0">
                    <a:pos x="438" y="194"/>
                  </a:cxn>
                  <a:cxn ang="0">
                    <a:pos x="437" y="196"/>
                  </a:cxn>
                  <a:cxn ang="0">
                    <a:pos x="434" y="197"/>
                  </a:cxn>
                  <a:cxn ang="0">
                    <a:pos x="423" y="200"/>
                  </a:cxn>
                  <a:cxn ang="0">
                    <a:pos x="398" y="208"/>
                  </a:cxn>
                  <a:cxn ang="0">
                    <a:pos x="385" y="209"/>
                  </a:cxn>
                  <a:cxn ang="0">
                    <a:pos x="379" y="211"/>
                  </a:cxn>
                  <a:cxn ang="0">
                    <a:pos x="363" y="215"/>
                  </a:cxn>
                  <a:cxn ang="0">
                    <a:pos x="392" y="84"/>
                  </a:cxn>
                  <a:cxn ang="0">
                    <a:pos x="432" y="61"/>
                  </a:cxn>
                  <a:cxn ang="0">
                    <a:pos x="449" y="16"/>
                  </a:cxn>
                  <a:cxn ang="0">
                    <a:pos x="450" y="7"/>
                  </a:cxn>
                  <a:cxn ang="0">
                    <a:pos x="455" y="1"/>
                  </a:cxn>
                </a:cxnLst>
                <a:rect l="0" t="0" r="r" b="b"/>
                <a:pathLst>
                  <a:path w="505" h="220">
                    <a:moveTo>
                      <a:pt x="0" y="31"/>
                    </a:moveTo>
                    <a:lnTo>
                      <a:pt x="189" y="220"/>
                    </a:lnTo>
                    <a:lnTo>
                      <a:pt x="176" y="220"/>
                    </a:lnTo>
                    <a:lnTo>
                      <a:pt x="170" y="218"/>
                    </a:lnTo>
                    <a:lnTo>
                      <a:pt x="164" y="218"/>
                    </a:lnTo>
                    <a:lnTo>
                      <a:pt x="159" y="217"/>
                    </a:lnTo>
                    <a:lnTo>
                      <a:pt x="153" y="217"/>
                    </a:lnTo>
                    <a:lnTo>
                      <a:pt x="152" y="215"/>
                    </a:lnTo>
                    <a:lnTo>
                      <a:pt x="141" y="215"/>
                    </a:lnTo>
                    <a:lnTo>
                      <a:pt x="138" y="214"/>
                    </a:lnTo>
                    <a:lnTo>
                      <a:pt x="135" y="214"/>
                    </a:lnTo>
                    <a:lnTo>
                      <a:pt x="126" y="211"/>
                    </a:lnTo>
                    <a:lnTo>
                      <a:pt x="120" y="211"/>
                    </a:lnTo>
                    <a:lnTo>
                      <a:pt x="116" y="209"/>
                    </a:lnTo>
                    <a:lnTo>
                      <a:pt x="110" y="208"/>
                    </a:lnTo>
                    <a:lnTo>
                      <a:pt x="108" y="208"/>
                    </a:lnTo>
                    <a:lnTo>
                      <a:pt x="99" y="205"/>
                    </a:lnTo>
                    <a:lnTo>
                      <a:pt x="90" y="203"/>
                    </a:lnTo>
                    <a:lnTo>
                      <a:pt x="82" y="200"/>
                    </a:lnTo>
                    <a:lnTo>
                      <a:pt x="78" y="200"/>
                    </a:lnTo>
                    <a:lnTo>
                      <a:pt x="75" y="199"/>
                    </a:lnTo>
                    <a:lnTo>
                      <a:pt x="73" y="199"/>
                    </a:lnTo>
                    <a:lnTo>
                      <a:pt x="70" y="197"/>
                    </a:lnTo>
                    <a:lnTo>
                      <a:pt x="66" y="196"/>
                    </a:lnTo>
                    <a:lnTo>
                      <a:pt x="63" y="193"/>
                    </a:lnTo>
                    <a:lnTo>
                      <a:pt x="58" y="191"/>
                    </a:lnTo>
                    <a:lnTo>
                      <a:pt x="52" y="188"/>
                    </a:lnTo>
                    <a:lnTo>
                      <a:pt x="43" y="185"/>
                    </a:lnTo>
                    <a:lnTo>
                      <a:pt x="42" y="184"/>
                    </a:lnTo>
                    <a:lnTo>
                      <a:pt x="40" y="184"/>
                    </a:lnTo>
                    <a:lnTo>
                      <a:pt x="34" y="180"/>
                    </a:lnTo>
                    <a:lnTo>
                      <a:pt x="28" y="176"/>
                    </a:lnTo>
                    <a:lnTo>
                      <a:pt x="19" y="170"/>
                    </a:lnTo>
                    <a:lnTo>
                      <a:pt x="9" y="159"/>
                    </a:lnTo>
                    <a:lnTo>
                      <a:pt x="6" y="155"/>
                    </a:lnTo>
                    <a:lnTo>
                      <a:pt x="1" y="149"/>
                    </a:lnTo>
                    <a:lnTo>
                      <a:pt x="0" y="143"/>
                    </a:lnTo>
                    <a:lnTo>
                      <a:pt x="0" y="31"/>
                    </a:lnTo>
                    <a:close/>
                    <a:moveTo>
                      <a:pt x="459" y="0"/>
                    </a:moveTo>
                    <a:lnTo>
                      <a:pt x="505" y="0"/>
                    </a:lnTo>
                    <a:lnTo>
                      <a:pt x="503" y="143"/>
                    </a:lnTo>
                    <a:lnTo>
                      <a:pt x="502" y="147"/>
                    </a:lnTo>
                    <a:lnTo>
                      <a:pt x="500" y="153"/>
                    </a:lnTo>
                    <a:lnTo>
                      <a:pt x="491" y="162"/>
                    </a:lnTo>
                    <a:lnTo>
                      <a:pt x="487" y="168"/>
                    </a:lnTo>
                    <a:lnTo>
                      <a:pt x="480" y="173"/>
                    </a:lnTo>
                    <a:lnTo>
                      <a:pt x="473" y="177"/>
                    </a:lnTo>
                    <a:lnTo>
                      <a:pt x="464" y="184"/>
                    </a:lnTo>
                    <a:lnTo>
                      <a:pt x="455" y="188"/>
                    </a:lnTo>
                    <a:lnTo>
                      <a:pt x="444" y="193"/>
                    </a:lnTo>
                    <a:lnTo>
                      <a:pt x="440" y="193"/>
                    </a:lnTo>
                    <a:lnTo>
                      <a:pt x="438" y="194"/>
                    </a:lnTo>
                    <a:lnTo>
                      <a:pt x="437" y="194"/>
                    </a:lnTo>
                    <a:lnTo>
                      <a:pt x="437" y="196"/>
                    </a:lnTo>
                    <a:lnTo>
                      <a:pt x="435" y="196"/>
                    </a:lnTo>
                    <a:lnTo>
                      <a:pt x="434" y="197"/>
                    </a:lnTo>
                    <a:lnTo>
                      <a:pt x="431" y="197"/>
                    </a:lnTo>
                    <a:lnTo>
                      <a:pt x="423" y="200"/>
                    </a:lnTo>
                    <a:lnTo>
                      <a:pt x="416" y="202"/>
                    </a:lnTo>
                    <a:lnTo>
                      <a:pt x="398" y="208"/>
                    </a:lnTo>
                    <a:lnTo>
                      <a:pt x="387" y="209"/>
                    </a:lnTo>
                    <a:lnTo>
                      <a:pt x="385" y="209"/>
                    </a:lnTo>
                    <a:lnTo>
                      <a:pt x="382" y="211"/>
                    </a:lnTo>
                    <a:lnTo>
                      <a:pt x="379" y="211"/>
                    </a:lnTo>
                    <a:lnTo>
                      <a:pt x="372" y="214"/>
                    </a:lnTo>
                    <a:lnTo>
                      <a:pt x="363" y="215"/>
                    </a:lnTo>
                    <a:lnTo>
                      <a:pt x="363" y="86"/>
                    </a:lnTo>
                    <a:lnTo>
                      <a:pt x="392" y="84"/>
                    </a:lnTo>
                    <a:lnTo>
                      <a:pt x="414" y="75"/>
                    </a:lnTo>
                    <a:lnTo>
                      <a:pt x="432" y="61"/>
                    </a:lnTo>
                    <a:lnTo>
                      <a:pt x="443" y="42"/>
                    </a:lnTo>
                    <a:lnTo>
                      <a:pt x="449" y="16"/>
                    </a:lnTo>
                    <a:lnTo>
                      <a:pt x="449" y="12"/>
                    </a:lnTo>
                    <a:lnTo>
                      <a:pt x="450" y="7"/>
                    </a:lnTo>
                    <a:lnTo>
                      <a:pt x="452" y="4"/>
                    </a:lnTo>
                    <a:lnTo>
                      <a:pt x="455" y="1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rgbClr val="380000"/>
              </a:solidFill>
              <a:ln w="0">
                <a:solidFill>
                  <a:srgbClr val="38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" name="Freeform 260"/>
              <p:cNvSpPr>
                <a:spLocks/>
              </p:cNvSpPr>
              <p:nvPr/>
            </p:nvSpPr>
            <p:spPr bwMode="auto">
              <a:xfrm>
                <a:off x="5610592" y="5030203"/>
                <a:ext cx="166402" cy="821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0" y="0"/>
                  </a:cxn>
                  <a:cxn ang="0">
                    <a:pos x="157" y="24"/>
                  </a:cxn>
                  <a:cxn ang="0">
                    <a:pos x="148" y="45"/>
                  </a:cxn>
                  <a:cxn ang="0">
                    <a:pos x="145" y="49"/>
                  </a:cxn>
                  <a:cxn ang="0">
                    <a:pos x="141" y="52"/>
                  </a:cxn>
                  <a:cxn ang="0">
                    <a:pos x="138" y="57"/>
                  </a:cxn>
                  <a:cxn ang="0">
                    <a:pos x="121" y="69"/>
                  </a:cxn>
                  <a:cxn ang="0">
                    <a:pos x="101" y="76"/>
                  </a:cxn>
                  <a:cxn ang="0">
                    <a:pos x="80" y="79"/>
                  </a:cxn>
                  <a:cxn ang="0">
                    <a:pos x="59" y="76"/>
                  </a:cxn>
                  <a:cxn ang="0">
                    <a:pos x="40" y="69"/>
                  </a:cxn>
                  <a:cxn ang="0">
                    <a:pos x="23" y="57"/>
                  </a:cxn>
                  <a:cxn ang="0">
                    <a:pos x="11" y="40"/>
                  </a:cxn>
                  <a:cxn ang="0">
                    <a:pos x="3" y="21"/>
                  </a:cxn>
                  <a:cxn ang="0">
                    <a:pos x="0" y="0"/>
                  </a:cxn>
                </a:cxnLst>
                <a:rect l="0" t="0" r="r" b="b"/>
                <a:pathLst>
                  <a:path w="160" h="79">
                    <a:moveTo>
                      <a:pt x="0" y="0"/>
                    </a:moveTo>
                    <a:lnTo>
                      <a:pt x="160" y="0"/>
                    </a:lnTo>
                    <a:lnTo>
                      <a:pt x="157" y="24"/>
                    </a:lnTo>
                    <a:lnTo>
                      <a:pt x="148" y="45"/>
                    </a:lnTo>
                    <a:lnTo>
                      <a:pt x="145" y="49"/>
                    </a:lnTo>
                    <a:lnTo>
                      <a:pt x="141" y="52"/>
                    </a:lnTo>
                    <a:lnTo>
                      <a:pt x="138" y="57"/>
                    </a:lnTo>
                    <a:lnTo>
                      <a:pt x="121" y="69"/>
                    </a:lnTo>
                    <a:lnTo>
                      <a:pt x="101" y="76"/>
                    </a:lnTo>
                    <a:lnTo>
                      <a:pt x="80" y="79"/>
                    </a:lnTo>
                    <a:lnTo>
                      <a:pt x="59" y="76"/>
                    </a:lnTo>
                    <a:lnTo>
                      <a:pt x="40" y="69"/>
                    </a:lnTo>
                    <a:lnTo>
                      <a:pt x="23" y="57"/>
                    </a:lnTo>
                    <a:lnTo>
                      <a:pt x="11" y="40"/>
                    </a:lnTo>
                    <a:lnTo>
                      <a:pt x="3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F5E9"/>
              </a:solidFill>
              <a:ln w="0">
                <a:solidFill>
                  <a:srgbClr val="F4F5E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" name="Freeform 261"/>
              <p:cNvSpPr>
                <a:spLocks noEditPoints="1"/>
              </p:cNvSpPr>
              <p:nvPr/>
            </p:nvSpPr>
            <p:spPr bwMode="auto">
              <a:xfrm>
                <a:off x="5534672" y="4826361"/>
                <a:ext cx="319284" cy="38480"/>
              </a:xfrm>
              <a:custGeom>
                <a:avLst/>
                <a:gdLst/>
                <a:ahLst/>
                <a:cxnLst>
                  <a:cxn ang="0">
                    <a:pos x="250" y="0"/>
                  </a:cxn>
                  <a:cxn ang="0">
                    <a:pos x="254" y="1"/>
                  </a:cxn>
                  <a:cxn ang="0">
                    <a:pos x="298" y="12"/>
                  </a:cxn>
                  <a:cxn ang="0">
                    <a:pos x="304" y="15"/>
                  </a:cxn>
                  <a:cxn ang="0">
                    <a:pos x="307" y="21"/>
                  </a:cxn>
                  <a:cxn ang="0">
                    <a:pos x="307" y="28"/>
                  </a:cxn>
                  <a:cxn ang="0">
                    <a:pos x="304" y="34"/>
                  </a:cxn>
                  <a:cxn ang="0">
                    <a:pos x="298" y="37"/>
                  </a:cxn>
                  <a:cxn ang="0">
                    <a:pos x="292" y="37"/>
                  </a:cxn>
                  <a:cxn ang="0">
                    <a:pos x="248" y="25"/>
                  </a:cxn>
                  <a:cxn ang="0">
                    <a:pos x="242" y="22"/>
                  </a:cxn>
                  <a:cxn ang="0">
                    <a:pos x="239" y="16"/>
                  </a:cxn>
                  <a:cxn ang="0">
                    <a:pos x="239" y="10"/>
                  </a:cxn>
                  <a:cxn ang="0">
                    <a:pos x="242" y="4"/>
                  </a:cxn>
                  <a:cxn ang="0">
                    <a:pos x="245" y="1"/>
                  </a:cxn>
                  <a:cxn ang="0">
                    <a:pos x="250" y="0"/>
                  </a:cxn>
                  <a:cxn ang="0">
                    <a:pos x="55" y="0"/>
                  </a:cxn>
                  <a:cxn ang="0">
                    <a:pos x="57" y="0"/>
                  </a:cxn>
                  <a:cxn ang="0">
                    <a:pos x="60" y="1"/>
                  </a:cxn>
                  <a:cxn ang="0">
                    <a:pos x="63" y="4"/>
                  </a:cxn>
                  <a:cxn ang="0">
                    <a:pos x="66" y="6"/>
                  </a:cxn>
                  <a:cxn ang="0">
                    <a:pos x="67" y="7"/>
                  </a:cxn>
                  <a:cxn ang="0">
                    <a:pos x="69" y="10"/>
                  </a:cxn>
                  <a:cxn ang="0">
                    <a:pos x="69" y="15"/>
                  </a:cxn>
                  <a:cxn ang="0">
                    <a:pos x="67" y="19"/>
                  </a:cxn>
                  <a:cxn ang="0">
                    <a:pos x="66" y="22"/>
                  </a:cxn>
                  <a:cxn ang="0">
                    <a:pos x="60" y="25"/>
                  </a:cxn>
                  <a:cxn ang="0">
                    <a:pos x="16" y="37"/>
                  </a:cxn>
                  <a:cxn ang="0">
                    <a:pos x="9" y="37"/>
                  </a:cxn>
                  <a:cxn ang="0">
                    <a:pos x="3" y="34"/>
                  </a:cxn>
                  <a:cxn ang="0">
                    <a:pos x="0" y="28"/>
                  </a:cxn>
                  <a:cxn ang="0">
                    <a:pos x="0" y="21"/>
                  </a:cxn>
                  <a:cxn ang="0">
                    <a:pos x="1" y="19"/>
                  </a:cxn>
                  <a:cxn ang="0">
                    <a:pos x="3" y="16"/>
                  </a:cxn>
                  <a:cxn ang="0">
                    <a:pos x="4" y="15"/>
                  </a:cxn>
                  <a:cxn ang="0">
                    <a:pos x="7" y="13"/>
                  </a:cxn>
                  <a:cxn ang="0">
                    <a:pos x="9" y="12"/>
                  </a:cxn>
                  <a:cxn ang="0">
                    <a:pos x="52" y="1"/>
                  </a:cxn>
                  <a:cxn ang="0">
                    <a:pos x="55" y="0"/>
                  </a:cxn>
                </a:cxnLst>
                <a:rect l="0" t="0" r="r" b="b"/>
                <a:pathLst>
                  <a:path w="307" h="37">
                    <a:moveTo>
                      <a:pt x="250" y="0"/>
                    </a:moveTo>
                    <a:lnTo>
                      <a:pt x="254" y="1"/>
                    </a:lnTo>
                    <a:lnTo>
                      <a:pt x="298" y="12"/>
                    </a:lnTo>
                    <a:lnTo>
                      <a:pt x="304" y="15"/>
                    </a:lnTo>
                    <a:lnTo>
                      <a:pt x="307" y="21"/>
                    </a:lnTo>
                    <a:lnTo>
                      <a:pt x="307" y="28"/>
                    </a:lnTo>
                    <a:lnTo>
                      <a:pt x="304" y="34"/>
                    </a:lnTo>
                    <a:lnTo>
                      <a:pt x="298" y="37"/>
                    </a:lnTo>
                    <a:lnTo>
                      <a:pt x="292" y="37"/>
                    </a:lnTo>
                    <a:lnTo>
                      <a:pt x="248" y="25"/>
                    </a:lnTo>
                    <a:lnTo>
                      <a:pt x="242" y="22"/>
                    </a:lnTo>
                    <a:lnTo>
                      <a:pt x="239" y="16"/>
                    </a:lnTo>
                    <a:lnTo>
                      <a:pt x="239" y="10"/>
                    </a:lnTo>
                    <a:lnTo>
                      <a:pt x="242" y="4"/>
                    </a:lnTo>
                    <a:lnTo>
                      <a:pt x="245" y="1"/>
                    </a:lnTo>
                    <a:lnTo>
                      <a:pt x="250" y="0"/>
                    </a:lnTo>
                    <a:close/>
                    <a:moveTo>
                      <a:pt x="55" y="0"/>
                    </a:moveTo>
                    <a:lnTo>
                      <a:pt x="57" y="0"/>
                    </a:lnTo>
                    <a:lnTo>
                      <a:pt x="60" y="1"/>
                    </a:lnTo>
                    <a:lnTo>
                      <a:pt x="63" y="4"/>
                    </a:lnTo>
                    <a:lnTo>
                      <a:pt x="66" y="6"/>
                    </a:lnTo>
                    <a:lnTo>
                      <a:pt x="67" y="7"/>
                    </a:lnTo>
                    <a:lnTo>
                      <a:pt x="69" y="10"/>
                    </a:lnTo>
                    <a:lnTo>
                      <a:pt x="69" y="15"/>
                    </a:lnTo>
                    <a:lnTo>
                      <a:pt x="67" y="19"/>
                    </a:lnTo>
                    <a:lnTo>
                      <a:pt x="66" y="22"/>
                    </a:lnTo>
                    <a:lnTo>
                      <a:pt x="60" y="25"/>
                    </a:lnTo>
                    <a:lnTo>
                      <a:pt x="16" y="37"/>
                    </a:lnTo>
                    <a:lnTo>
                      <a:pt x="9" y="37"/>
                    </a:lnTo>
                    <a:lnTo>
                      <a:pt x="3" y="34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1" y="19"/>
                    </a:lnTo>
                    <a:lnTo>
                      <a:pt x="3" y="16"/>
                    </a:lnTo>
                    <a:lnTo>
                      <a:pt x="4" y="15"/>
                    </a:lnTo>
                    <a:lnTo>
                      <a:pt x="7" y="13"/>
                    </a:lnTo>
                    <a:lnTo>
                      <a:pt x="9" y="12"/>
                    </a:lnTo>
                    <a:lnTo>
                      <a:pt x="52" y="1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7C0023"/>
              </a:solidFill>
              <a:ln w="0">
                <a:solidFill>
                  <a:srgbClr val="7C002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" name="Freeform 262"/>
              <p:cNvSpPr>
                <a:spLocks/>
              </p:cNvSpPr>
              <p:nvPr/>
            </p:nvSpPr>
            <p:spPr bwMode="auto">
              <a:xfrm>
                <a:off x="5432750" y="4552838"/>
                <a:ext cx="430565" cy="356724"/>
              </a:xfrm>
              <a:custGeom>
                <a:avLst/>
                <a:gdLst/>
                <a:ahLst/>
                <a:cxnLst>
                  <a:cxn ang="0">
                    <a:pos x="248" y="0"/>
                  </a:cxn>
                  <a:cxn ang="0">
                    <a:pos x="414" y="0"/>
                  </a:cxn>
                  <a:cxn ang="0">
                    <a:pos x="414" y="11"/>
                  </a:cxn>
                  <a:cxn ang="0">
                    <a:pos x="411" y="35"/>
                  </a:cxn>
                  <a:cxn ang="0">
                    <a:pos x="408" y="56"/>
                  </a:cxn>
                  <a:cxn ang="0">
                    <a:pos x="399" y="88"/>
                  </a:cxn>
                  <a:cxn ang="0">
                    <a:pos x="384" y="113"/>
                  </a:cxn>
                  <a:cxn ang="0">
                    <a:pos x="364" y="135"/>
                  </a:cxn>
                  <a:cxn ang="0">
                    <a:pos x="339" y="150"/>
                  </a:cxn>
                  <a:cxn ang="0">
                    <a:pos x="309" y="159"/>
                  </a:cxn>
                  <a:cxn ang="0">
                    <a:pos x="272" y="163"/>
                  </a:cxn>
                  <a:cxn ang="0">
                    <a:pos x="141" y="163"/>
                  </a:cxn>
                  <a:cxn ang="0">
                    <a:pos x="141" y="172"/>
                  </a:cxn>
                  <a:cxn ang="0">
                    <a:pos x="138" y="183"/>
                  </a:cxn>
                  <a:cxn ang="0">
                    <a:pos x="132" y="192"/>
                  </a:cxn>
                  <a:cxn ang="0">
                    <a:pos x="122" y="196"/>
                  </a:cxn>
                  <a:cxn ang="0">
                    <a:pos x="108" y="198"/>
                  </a:cxn>
                  <a:cxn ang="0">
                    <a:pos x="105" y="198"/>
                  </a:cxn>
                  <a:cxn ang="0">
                    <a:pos x="84" y="199"/>
                  </a:cxn>
                  <a:cxn ang="0">
                    <a:pos x="66" y="205"/>
                  </a:cxn>
                  <a:cxn ang="0">
                    <a:pos x="54" y="217"/>
                  </a:cxn>
                  <a:cxn ang="0">
                    <a:pos x="45" y="234"/>
                  </a:cxn>
                  <a:cxn ang="0">
                    <a:pos x="39" y="255"/>
                  </a:cxn>
                  <a:cxn ang="0">
                    <a:pos x="39" y="343"/>
                  </a:cxn>
                  <a:cxn ang="0">
                    <a:pos x="0" y="343"/>
                  </a:cxn>
                  <a:cxn ang="0">
                    <a:pos x="0" y="228"/>
                  </a:cxn>
                  <a:cxn ang="0">
                    <a:pos x="4" y="198"/>
                  </a:cxn>
                  <a:cxn ang="0">
                    <a:pos x="13" y="168"/>
                  </a:cxn>
                  <a:cxn ang="0">
                    <a:pos x="25" y="141"/>
                  </a:cxn>
                  <a:cxn ang="0">
                    <a:pos x="46" y="106"/>
                  </a:cxn>
                  <a:cxn ang="0">
                    <a:pos x="73" y="74"/>
                  </a:cxn>
                  <a:cxn ang="0">
                    <a:pos x="104" y="49"/>
                  </a:cxn>
                  <a:cxn ang="0">
                    <a:pos x="137" y="28"/>
                  </a:cxn>
                  <a:cxn ang="0">
                    <a:pos x="171" y="12"/>
                  </a:cxn>
                  <a:cxn ang="0">
                    <a:pos x="209" y="3"/>
                  </a:cxn>
                  <a:cxn ang="0">
                    <a:pos x="248" y="0"/>
                  </a:cxn>
                </a:cxnLst>
                <a:rect l="0" t="0" r="r" b="b"/>
                <a:pathLst>
                  <a:path w="414" h="343">
                    <a:moveTo>
                      <a:pt x="248" y="0"/>
                    </a:moveTo>
                    <a:lnTo>
                      <a:pt x="414" y="0"/>
                    </a:lnTo>
                    <a:lnTo>
                      <a:pt x="414" y="11"/>
                    </a:lnTo>
                    <a:lnTo>
                      <a:pt x="411" y="35"/>
                    </a:lnTo>
                    <a:lnTo>
                      <a:pt x="408" y="56"/>
                    </a:lnTo>
                    <a:lnTo>
                      <a:pt x="399" y="88"/>
                    </a:lnTo>
                    <a:lnTo>
                      <a:pt x="384" y="113"/>
                    </a:lnTo>
                    <a:lnTo>
                      <a:pt x="364" y="135"/>
                    </a:lnTo>
                    <a:lnTo>
                      <a:pt x="339" y="150"/>
                    </a:lnTo>
                    <a:lnTo>
                      <a:pt x="309" y="159"/>
                    </a:lnTo>
                    <a:lnTo>
                      <a:pt x="272" y="163"/>
                    </a:lnTo>
                    <a:lnTo>
                      <a:pt x="141" y="163"/>
                    </a:lnTo>
                    <a:lnTo>
                      <a:pt x="141" y="172"/>
                    </a:lnTo>
                    <a:lnTo>
                      <a:pt x="138" y="183"/>
                    </a:lnTo>
                    <a:lnTo>
                      <a:pt x="132" y="192"/>
                    </a:lnTo>
                    <a:lnTo>
                      <a:pt x="122" y="196"/>
                    </a:lnTo>
                    <a:lnTo>
                      <a:pt x="108" y="198"/>
                    </a:lnTo>
                    <a:lnTo>
                      <a:pt x="105" y="198"/>
                    </a:lnTo>
                    <a:lnTo>
                      <a:pt x="84" y="199"/>
                    </a:lnTo>
                    <a:lnTo>
                      <a:pt x="66" y="205"/>
                    </a:lnTo>
                    <a:lnTo>
                      <a:pt x="54" y="217"/>
                    </a:lnTo>
                    <a:lnTo>
                      <a:pt x="45" y="234"/>
                    </a:lnTo>
                    <a:lnTo>
                      <a:pt x="39" y="255"/>
                    </a:lnTo>
                    <a:lnTo>
                      <a:pt x="39" y="343"/>
                    </a:lnTo>
                    <a:lnTo>
                      <a:pt x="0" y="343"/>
                    </a:lnTo>
                    <a:lnTo>
                      <a:pt x="0" y="228"/>
                    </a:lnTo>
                    <a:lnTo>
                      <a:pt x="4" y="198"/>
                    </a:lnTo>
                    <a:lnTo>
                      <a:pt x="13" y="168"/>
                    </a:lnTo>
                    <a:lnTo>
                      <a:pt x="25" y="141"/>
                    </a:lnTo>
                    <a:lnTo>
                      <a:pt x="46" y="106"/>
                    </a:lnTo>
                    <a:lnTo>
                      <a:pt x="73" y="74"/>
                    </a:lnTo>
                    <a:lnTo>
                      <a:pt x="104" y="49"/>
                    </a:lnTo>
                    <a:lnTo>
                      <a:pt x="137" y="28"/>
                    </a:lnTo>
                    <a:lnTo>
                      <a:pt x="171" y="12"/>
                    </a:lnTo>
                    <a:lnTo>
                      <a:pt x="209" y="3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" name="Freeform 263"/>
              <p:cNvSpPr>
                <a:spLocks/>
              </p:cNvSpPr>
              <p:nvPr/>
            </p:nvSpPr>
            <p:spPr bwMode="auto">
              <a:xfrm>
                <a:off x="5715634" y="4611078"/>
                <a:ext cx="242323" cy="298483"/>
              </a:xfrm>
              <a:custGeom>
                <a:avLst/>
                <a:gdLst/>
                <a:ahLst/>
                <a:cxnLst>
                  <a:cxn ang="0">
                    <a:pos x="136" y="0"/>
                  </a:cxn>
                  <a:cxn ang="0">
                    <a:pos x="142" y="3"/>
                  </a:cxn>
                  <a:cxn ang="0">
                    <a:pos x="148" y="8"/>
                  </a:cxn>
                  <a:cxn ang="0">
                    <a:pos x="153" y="14"/>
                  </a:cxn>
                  <a:cxn ang="0">
                    <a:pos x="159" y="18"/>
                  </a:cxn>
                  <a:cxn ang="0">
                    <a:pos x="186" y="50"/>
                  </a:cxn>
                  <a:cxn ang="0">
                    <a:pos x="207" y="85"/>
                  </a:cxn>
                  <a:cxn ang="0">
                    <a:pos x="224" y="127"/>
                  </a:cxn>
                  <a:cxn ang="0">
                    <a:pos x="233" y="172"/>
                  </a:cxn>
                  <a:cxn ang="0">
                    <a:pos x="233" y="287"/>
                  </a:cxn>
                  <a:cxn ang="0">
                    <a:pos x="193" y="287"/>
                  </a:cxn>
                  <a:cxn ang="0">
                    <a:pos x="193" y="201"/>
                  </a:cxn>
                  <a:cxn ang="0">
                    <a:pos x="189" y="181"/>
                  </a:cxn>
                  <a:cxn ang="0">
                    <a:pos x="181" y="164"/>
                  </a:cxn>
                  <a:cxn ang="0">
                    <a:pos x="168" y="152"/>
                  </a:cxn>
                  <a:cxn ang="0">
                    <a:pos x="151" y="145"/>
                  </a:cxn>
                  <a:cxn ang="0">
                    <a:pos x="129" y="142"/>
                  </a:cxn>
                  <a:cxn ang="0">
                    <a:pos x="117" y="142"/>
                  </a:cxn>
                  <a:cxn ang="0">
                    <a:pos x="104" y="140"/>
                  </a:cxn>
                  <a:cxn ang="0">
                    <a:pos x="97" y="136"/>
                  </a:cxn>
                  <a:cxn ang="0">
                    <a:pos x="91" y="127"/>
                  </a:cxn>
                  <a:cxn ang="0">
                    <a:pos x="89" y="115"/>
                  </a:cxn>
                  <a:cxn ang="0">
                    <a:pos x="89" y="107"/>
                  </a:cxn>
                  <a:cxn ang="0">
                    <a:pos x="0" y="107"/>
                  </a:cxn>
                  <a:cxn ang="0">
                    <a:pos x="37" y="103"/>
                  </a:cxn>
                  <a:cxn ang="0">
                    <a:pos x="67" y="94"/>
                  </a:cxn>
                  <a:cxn ang="0">
                    <a:pos x="92" y="79"/>
                  </a:cxn>
                  <a:cxn ang="0">
                    <a:pos x="112" y="57"/>
                  </a:cxn>
                  <a:cxn ang="0">
                    <a:pos x="127" y="32"/>
                  </a:cxn>
                  <a:cxn ang="0">
                    <a:pos x="136" y="0"/>
                  </a:cxn>
                </a:cxnLst>
                <a:rect l="0" t="0" r="r" b="b"/>
                <a:pathLst>
                  <a:path w="233" h="287">
                    <a:moveTo>
                      <a:pt x="136" y="0"/>
                    </a:moveTo>
                    <a:lnTo>
                      <a:pt x="142" y="3"/>
                    </a:lnTo>
                    <a:lnTo>
                      <a:pt x="148" y="8"/>
                    </a:lnTo>
                    <a:lnTo>
                      <a:pt x="153" y="14"/>
                    </a:lnTo>
                    <a:lnTo>
                      <a:pt x="159" y="18"/>
                    </a:lnTo>
                    <a:lnTo>
                      <a:pt x="186" y="50"/>
                    </a:lnTo>
                    <a:lnTo>
                      <a:pt x="207" y="85"/>
                    </a:lnTo>
                    <a:lnTo>
                      <a:pt x="224" y="127"/>
                    </a:lnTo>
                    <a:lnTo>
                      <a:pt x="233" y="172"/>
                    </a:lnTo>
                    <a:lnTo>
                      <a:pt x="233" y="287"/>
                    </a:lnTo>
                    <a:lnTo>
                      <a:pt x="193" y="287"/>
                    </a:lnTo>
                    <a:lnTo>
                      <a:pt x="193" y="201"/>
                    </a:lnTo>
                    <a:lnTo>
                      <a:pt x="189" y="181"/>
                    </a:lnTo>
                    <a:lnTo>
                      <a:pt x="181" y="164"/>
                    </a:lnTo>
                    <a:lnTo>
                      <a:pt x="168" y="152"/>
                    </a:lnTo>
                    <a:lnTo>
                      <a:pt x="151" y="145"/>
                    </a:lnTo>
                    <a:lnTo>
                      <a:pt x="129" y="142"/>
                    </a:lnTo>
                    <a:lnTo>
                      <a:pt x="117" y="142"/>
                    </a:lnTo>
                    <a:lnTo>
                      <a:pt x="104" y="140"/>
                    </a:lnTo>
                    <a:lnTo>
                      <a:pt x="97" y="136"/>
                    </a:lnTo>
                    <a:lnTo>
                      <a:pt x="91" y="127"/>
                    </a:lnTo>
                    <a:lnTo>
                      <a:pt x="89" y="115"/>
                    </a:lnTo>
                    <a:lnTo>
                      <a:pt x="89" y="107"/>
                    </a:lnTo>
                    <a:lnTo>
                      <a:pt x="0" y="107"/>
                    </a:lnTo>
                    <a:lnTo>
                      <a:pt x="37" y="103"/>
                    </a:lnTo>
                    <a:lnTo>
                      <a:pt x="67" y="94"/>
                    </a:lnTo>
                    <a:lnTo>
                      <a:pt x="92" y="79"/>
                    </a:lnTo>
                    <a:lnTo>
                      <a:pt x="112" y="57"/>
                    </a:lnTo>
                    <a:lnTo>
                      <a:pt x="127" y="3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380000"/>
              </a:solidFill>
              <a:ln w="0">
                <a:solidFill>
                  <a:srgbClr val="38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627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3" descr="C:\Users\Albina\Desktop\Новая папка (4)\0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711" y="-36909"/>
            <a:ext cx="12122606" cy="671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 descr="C:\Users\Albina\Desktop\Новая папка (4)\0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711" y="85725"/>
            <a:ext cx="12122606" cy="671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" name="TextBox 193"/>
          <p:cNvSpPr txBox="1">
            <a:spLocks noChangeArrowheads="1"/>
          </p:cNvSpPr>
          <p:nvPr/>
        </p:nvSpPr>
        <p:spPr bwMode="auto">
          <a:xfrm>
            <a:off x="469344" y="167592"/>
            <a:ext cx="8598782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СКОРОСТЬ ПРИНЯТИЯ УПРАВЛЕНЧЕСКИХ РЕШЕНИЙ</a:t>
            </a:r>
          </a:p>
        </p:txBody>
      </p:sp>
      <p:pic>
        <p:nvPicPr>
          <p:cNvPr id="195" name="Рисунок 39" descr="подчеркивание размытое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682409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3" name="Группа 122"/>
          <p:cNvGrpSpPr/>
          <p:nvPr/>
        </p:nvGrpSpPr>
        <p:grpSpPr>
          <a:xfrm>
            <a:off x="2107034" y="2841771"/>
            <a:ext cx="788565" cy="788565"/>
            <a:chOff x="2221334" y="2708421"/>
            <a:chExt cx="788565" cy="788565"/>
          </a:xfrm>
        </p:grpSpPr>
        <p:sp>
          <p:nvSpPr>
            <p:cNvPr id="72" name="Овал 71"/>
            <p:cNvSpPr/>
            <p:nvPr/>
          </p:nvSpPr>
          <p:spPr>
            <a:xfrm>
              <a:off x="2221334" y="2708421"/>
              <a:ext cx="788565" cy="788565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3" name="Группа 71"/>
            <p:cNvGrpSpPr/>
            <p:nvPr/>
          </p:nvGrpSpPr>
          <p:grpSpPr>
            <a:xfrm>
              <a:off x="2286454" y="2867810"/>
              <a:ext cx="647945" cy="480033"/>
              <a:chOff x="17068800" y="3500439"/>
              <a:chExt cx="990600" cy="725488"/>
            </a:xfrm>
          </p:grpSpPr>
          <p:sp>
            <p:nvSpPr>
              <p:cNvPr id="54" name="Freeform 9"/>
              <p:cNvSpPr>
                <a:spLocks/>
              </p:cNvSpPr>
              <p:nvPr/>
            </p:nvSpPr>
            <p:spPr bwMode="auto">
              <a:xfrm>
                <a:off x="17868900" y="3500439"/>
                <a:ext cx="84138" cy="857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46" y="1"/>
                  </a:cxn>
                  <a:cxn ang="0">
                    <a:pos x="51" y="2"/>
                  </a:cxn>
                  <a:cxn ang="0">
                    <a:pos x="53" y="3"/>
                  </a:cxn>
                  <a:cxn ang="0">
                    <a:pos x="52" y="5"/>
                  </a:cxn>
                  <a:cxn ang="0">
                    <a:pos x="37" y="11"/>
                  </a:cxn>
                  <a:cxn ang="0">
                    <a:pos x="29" y="18"/>
                  </a:cxn>
                  <a:cxn ang="0">
                    <a:pos x="25" y="26"/>
                  </a:cxn>
                  <a:cxn ang="0">
                    <a:pos x="24" y="34"/>
                  </a:cxn>
                  <a:cxn ang="0">
                    <a:pos x="25" y="41"/>
                  </a:cxn>
                  <a:cxn ang="0">
                    <a:pos x="26" y="47"/>
                  </a:cxn>
                  <a:cxn ang="0">
                    <a:pos x="29" y="51"/>
                  </a:cxn>
                  <a:cxn ang="0">
                    <a:pos x="30" y="52"/>
                  </a:cxn>
                  <a:cxn ang="0">
                    <a:pos x="18" y="54"/>
                  </a:cxn>
                  <a:cxn ang="0">
                    <a:pos x="8" y="53"/>
                  </a:cxn>
                  <a:cxn ang="0">
                    <a:pos x="2" y="51"/>
                  </a:cxn>
                  <a:cxn ang="0">
                    <a:pos x="0" y="49"/>
                  </a:cxn>
                  <a:cxn ang="0">
                    <a:pos x="1" y="32"/>
                  </a:cxn>
                  <a:cxn ang="0">
                    <a:pos x="6" y="20"/>
                  </a:cxn>
                  <a:cxn ang="0">
                    <a:pos x="13" y="11"/>
                  </a:cxn>
                  <a:cxn ang="0">
                    <a:pos x="21" y="5"/>
                  </a:cxn>
                  <a:cxn ang="0">
                    <a:pos x="38" y="0"/>
                  </a:cxn>
                </a:cxnLst>
                <a:rect l="0" t="0" r="r" b="b"/>
                <a:pathLst>
                  <a:path w="53" h="54">
                    <a:moveTo>
                      <a:pt x="38" y="0"/>
                    </a:moveTo>
                    <a:lnTo>
                      <a:pt x="46" y="1"/>
                    </a:lnTo>
                    <a:lnTo>
                      <a:pt x="51" y="2"/>
                    </a:lnTo>
                    <a:lnTo>
                      <a:pt x="53" y="3"/>
                    </a:lnTo>
                    <a:lnTo>
                      <a:pt x="52" y="5"/>
                    </a:lnTo>
                    <a:lnTo>
                      <a:pt x="37" y="11"/>
                    </a:lnTo>
                    <a:lnTo>
                      <a:pt x="29" y="18"/>
                    </a:lnTo>
                    <a:lnTo>
                      <a:pt x="25" y="26"/>
                    </a:lnTo>
                    <a:lnTo>
                      <a:pt x="24" y="34"/>
                    </a:lnTo>
                    <a:lnTo>
                      <a:pt x="25" y="41"/>
                    </a:lnTo>
                    <a:lnTo>
                      <a:pt x="26" y="47"/>
                    </a:lnTo>
                    <a:lnTo>
                      <a:pt x="29" y="51"/>
                    </a:lnTo>
                    <a:lnTo>
                      <a:pt x="30" y="52"/>
                    </a:lnTo>
                    <a:lnTo>
                      <a:pt x="18" y="54"/>
                    </a:lnTo>
                    <a:lnTo>
                      <a:pt x="8" y="53"/>
                    </a:lnTo>
                    <a:lnTo>
                      <a:pt x="2" y="51"/>
                    </a:lnTo>
                    <a:lnTo>
                      <a:pt x="0" y="49"/>
                    </a:lnTo>
                    <a:lnTo>
                      <a:pt x="1" y="32"/>
                    </a:lnTo>
                    <a:lnTo>
                      <a:pt x="6" y="20"/>
                    </a:lnTo>
                    <a:lnTo>
                      <a:pt x="13" y="11"/>
                    </a:lnTo>
                    <a:lnTo>
                      <a:pt x="21" y="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C472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0"/>
              <p:cNvSpPr>
                <a:spLocks/>
              </p:cNvSpPr>
              <p:nvPr/>
            </p:nvSpPr>
            <p:spPr bwMode="auto">
              <a:xfrm>
                <a:off x="17084675" y="3681414"/>
                <a:ext cx="69850" cy="419100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41" y="1"/>
                  </a:cxn>
                  <a:cxn ang="0">
                    <a:pos x="43" y="1"/>
                  </a:cxn>
                  <a:cxn ang="0">
                    <a:pos x="44" y="5"/>
                  </a:cxn>
                  <a:cxn ang="0">
                    <a:pos x="44" y="7"/>
                  </a:cxn>
                  <a:cxn ang="0">
                    <a:pos x="43" y="9"/>
                  </a:cxn>
                  <a:cxn ang="0">
                    <a:pos x="40" y="12"/>
                  </a:cxn>
                  <a:cxn ang="0">
                    <a:pos x="39" y="14"/>
                  </a:cxn>
                  <a:cxn ang="0">
                    <a:pos x="37" y="16"/>
                  </a:cxn>
                  <a:cxn ang="0">
                    <a:pos x="26" y="18"/>
                  </a:cxn>
                  <a:cxn ang="0">
                    <a:pos x="20" y="23"/>
                  </a:cxn>
                  <a:cxn ang="0">
                    <a:pos x="15" y="29"/>
                  </a:cxn>
                  <a:cxn ang="0">
                    <a:pos x="12" y="37"/>
                  </a:cxn>
                  <a:cxn ang="0">
                    <a:pos x="11" y="45"/>
                  </a:cxn>
                  <a:cxn ang="0">
                    <a:pos x="11" y="51"/>
                  </a:cxn>
                  <a:cxn ang="0">
                    <a:pos x="12" y="64"/>
                  </a:cxn>
                  <a:cxn ang="0">
                    <a:pos x="12" y="82"/>
                  </a:cxn>
                  <a:cxn ang="0">
                    <a:pos x="13" y="105"/>
                  </a:cxn>
                  <a:cxn ang="0">
                    <a:pos x="15" y="131"/>
                  </a:cxn>
                  <a:cxn ang="0">
                    <a:pos x="15" y="210"/>
                  </a:cxn>
                  <a:cxn ang="0">
                    <a:pos x="13" y="231"/>
                  </a:cxn>
                  <a:cxn ang="0">
                    <a:pos x="11" y="251"/>
                  </a:cxn>
                  <a:cxn ang="0">
                    <a:pos x="7" y="264"/>
                  </a:cxn>
                  <a:cxn ang="0">
                    <a:pos x="6" y="264"/>
                  </a:cxn>
                  <a:cxn ang="0">
                    <a:pos x="4" y="260"/>
                  </a:cxn>
                  <a:cxn ang="0">
                    <a:pos x="3" y="253"/>
                  </a:cxn>
                  <a:cxn ang="0">
                    <a:pos x="1" y="245"/>
                  </a:cxn>
                  <a:cxn ang="0">
                    <a:pos x="1" y="240"/>
                  </a:cxn>
                  <a:cxn ang="0">
                    <a:pos x="4" y="208"/>
                  </a:cxn>
                  <a:cxn ang="0">
                    <a:pos x="5" y="182"/>
                  </a:cxn>
                  <a:cxn ang="0">
                    <a:pos x="6" y="160"/>
                  </a:cxn>
                  <a:cxn ang="0">
                    <a:pos x="6" y="142"/>
                  </a:cxn>
                  <a:cxn ang="0">
                    <a:pos x="4" y="113"/>
                  </a:cxn>
                  <a:cxn ang="0">
                    <a:pos x="3" y="99"/>
                  </a:cxn>
                  <a:cxn ang="0">
                    <a:pos x="1" y="85"/>
                  </a:cxn>
                  <a:cxn ang="0">
                    <a:pos x="0" y="69"/>
                  </a:cxn>
                  <a:cxn ang="0">
                    <a:pos x="0" y="51"/>
                  </a:cxn>
                  <a:cxn ang="0">
                    <a:pos x="1" y="32"/>
                  </a:cxn>
                  <a:cxn ang="0">
                    <a:pos x="5" y="20"/>
                  </a:cxn>
                  <a:cxn ang="0">
                    <a:pos x="11" y="11"/>
                  </a:cxn>
                  <a:cxn ang="0">
                    <a:pos x="18" y="5"/>
                  </a:cxn>
                  <a:cxn ang="0">
                    <a:pos x="24" y="2"/>
                  </a:cxn>
                  <a:cxn ang="0">
                    <a:pos x="32" y="1"/>
                  </a:cxn>
                  <a:cxn ang="0">
                    <a:pos x="38" y="0"/>
                  </a:cxn>
                </a:cxnLst>
                <a:rect l="0" t="0" r="r" b="b"/>
                <a:pathLst>
                  <a:path w="44" h="264">
                    <a:moveTo>
                      <a:pt x="38" y="0"/>
                    </a:moveTo>
                    <a:lnTo>
                      <a:pt x="41" y="1"/>
                    </a:lnTo>
                    <a:lnTo>
                      <a:pt x="43" y="1"/>
                    </a:lnTo>
                    <a:lnTo>
                      <a:pt x="44" y="5"/>
                    </a:lnTo>
                    <a:lnTo>
                      <a:pt x="44" y="7"/>
                    </a:lnTo>
                    <a:lnTo>
                      <a:pt x="43" y="9"/>
                    </a:lnTo>
                    <a:lnTo>
                      <a:pt x="40" y="12"/>
                    </a:lnTo>
                    <a:lnTo>
                      <a:pt x="39" y="14"/>
                    </a:lnTo>
                    <a:lnTo>
                      <a:pt x="37" y="16"/>
                    </a:lnTo>
                    <a:lnTo>
                      <a:pt x="26" y="18"/>
                    </a:lnTo>
                    <a:lnTo>
                      <a:pt x="20" y="23"/>
                    </a:lnTo>
                    <a:lnTo>
                      <a:pt x="15" y="29"/>
                    </a:lnTo>
                    <a:lnTo>
                      <a:pt x="12" y="37"/>
                    </a:lnTo>
                    <a:lnTo>
                      <a:pt x="11" y="45"/>
                    </a:lnTo>
                    <a:lnTo>
                      <a:pt x="11" y="51"/>
                    </a:lnTo>
                    <a:lnTo>
                      <a:pt x="12" y="64"/>
                    </a:lnTo>
                    <a:lnTo>
                      <a:pt x="12" y="82"/>
                    </a:lnTo>
                    <a:lnTo>
                      <a:pt x="13" y="105"/>
                    </a:lnTo>
                    <a:lnTo>
                      <a:pt x="15" y="131"/>
                    </a:lnTo>
                    <a:lnTo>
                      <a:pt x="15" y="210"/>
                    </a:lnTo>
                    <a:lnTo>
                      <a:pt x="13" y="231"/>
                    </a:lnTo>
                    <a:lnTo>
                      <a:pt x="11" y="251"/>
                    </a:lnTo>
                    <a:lnTo>
                      <a:pt x="7" y="264"/>
                    </a:lnTo>
                    <a:lnTo>
                      <a:pt x="6" y="264"/>
                    </a:lnTo>
                    <a:lnTo>
                      <a:pt x="4" y="260"/>
                    </a:lnTo>
                    <a:lnTo>
                      <a:pt x="3" y="253"/>
                    </a:lnTo>
                    <a:lnTo>
                      <a:pt x="1" y="245"/>
                    </a:lnTo>
                    <a:lnTo>
                      <a:pt x="1" y="240"/>
                    </a:lnTo>
                    <a:lnTo>
                      <a:pt x="4" y="208"/>
                    </a:lnTo>
                    <a:lnTo>
                      <a:pt x="5" y="182"/>
                    </a:lnTo>
                    <a:lnTo>
                      <a:pt x="6" y="160"/>
                    </a:lnTo>
                    <a:lnTo>
                      <a:pt x="6" y="142"/>
                    </a:lnTo>
                    <a:lnTo>
                      <a:pt x="4" y="113"/>
                    </a:lnTo>
                    <a:lnTo>
                      <a:pt x="3" y="99"/>
                    </a:lnTo>
                    <a:lnTo>
                      <a:pt x="1" y="85"/>
                    </a:lnTo>
                    <a:lnTo>
                      <a:pt x="0" y="69"/>
                    </a:lnTo>
                    <a:lnTo>
                      <a:pt x="0" y="51"/>
                    </a:lnTo>
                    <a:lnTo>
                      <a:pt x="1" y="32"/>
                    </a:lnTo>
                    <a:lnTo>
                      <a:pt x="5" y="20"/>
                    </a:lnTo>
                    <a:lnTo>
                      <a:pt x="11" y="11"/>
                    </a:lnTo>
                    <a:lnTo>
                      <a:pt x="18" y="5"/>
                    </a:lnTo>
                    <a:lnTo>
                      <a:pt x="24" y="2"/>
                    </a:lnTo>
                    <a:lnTo>
                      <a:pt x="32" y="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C472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1"/>
              <p:cNvSpPr>
                <a:spLocks noEditPoints="1"/>
              </p:cNvSpPr>
              <p:nvPr/>
            </p:nvSpPr>
            <p:spPr bwMode="auto">
              <a:xfrm>
                <a:off x="17068800" y="4040189"/>
                <a:ext cx="47625" cy="101600"/>
              </a:xfrm>
              <a:custGeom>
                <a:avLst/>
                <a:gdLst/>
                <a:ahLst/>
                <a:cxnLst>
                  <a:cxn ang="0">
                    <a:pos x="3" y="62"/>
                  </a:cxn>
                  <a:cxn ang="0">
                    <a:pos x="0" y="64"/>
                  </a:cxn>
                  <a:cxn ang="0">
                    <a:pos x="3" y="62"/>
                  </a:cxn>
                  <a:cxn ang="0">
                    <a:pos x="14" y="0"/>
                  </a:cxn>
                  <a:cxn ang="0">
                    <a:pos x="20" y="0"/>
                  </a:cxn>
                  <a:cxn ang="0">
                    <a:pos x="22" y="2"/>
                  </a:cxn>
                  <a:cxn ang="0">
                    <a:pos x="23" y="2"/>
                  </a:cxn>
                  <a:cxn ang="0">
                    <a:pos x="26" y="7"/>
                  </a:cxn>
                  <a:cxn ang="0">
                    <a:pos x="27" y="10"/>
                  </a:cxn>
                  <a:cxn ang="0">
                    <a:pos x="30" y="19"/>
                  </a:cxn>
                  <a:cxn ang="0">
                    <a:pos x="30" y="28"/>
                  </a:cxn>
                  <a:cxn ang="0">
                    <a:pos x="27" y="38"/>
                  </a:cxn>
                  <a:cxn ang="0">
                    <a:pos x="22" y="48"/>
                  </a:cxn>
                  <a:cxn ang="0">
                    <a:pos x="14" y="56"/>
                  </a:cxn>
                  <a:cxn ang="0">
                    <a:pos x="3" y="62"/>
                  </a:cxn>
                  <a:cxn ang="0">
                    <a:pos x="4" y="60"/>
                  </a:cxn>
                  <a:cxn ang="0">
                    <a:pos x="7" y="57"/>
                  </a:cxn>
                  <a:cxn ang="0">
                    <a:pos x="9" y="50"/>
                  </a:cxn>
                  <a:cxn ang="0">
                    <a:pos x="9" y="45"/>
                  </a:cxn>
                  <a:cxn ang="0">
                    <a:pos x="8" y="38"/>
                  </a:cxn>
                  <a:cxn ang="0">
                    <a:pos x="7" y="30"/>
                  </a:cxn>
                  <a:cxn ang="0">
                    <a:pos x="7" y="20"/>
                  </a:cxn>
                  <a:cxn ang="0">
                    <a:pos x="8" y="10"/>
                  </a:cxn>
                  <a:cxn ang="0">
                    <a:pos x="9" y="3"/>
                  </a:cxn>
                  <a:cxn ang="0">
                    <a:pos x="14" y="0"/>
                  </a:cxn>
                </a:cxnLst>
                <a:rect l="0" t="0" r="r" b="b"/>
                <a:pathLst>
                  <a:path w="30" h="64">
                    <a:moveTo>
                      <a:pt x="3" y="62"/>
                    </a:moveTo>
                    <a:lnTo>
                      <a:pt x="0" y="64"/>
                    </a:lnTo>
                    <a:lnTo>
                      <a:pt x="3" y="62"/>
                    </a:lnTo>
                    <a:close/>
                    <a:moveTo>
                      <a:pt x="14" y="0"/>
                    </a:moveTo>
                    <a:lnTo>
                      <a:pt x="20" y="0"/>
                    </a:lnTo>
                    <a:lnTo>
                      <a:pt x="22" y="2"/>
                    </a:lnTo>
                    <a:lnTo>
                      <a:pt x="23" y="2"/>
                    </a:lnTo>
                    <a:lnTo>
                      <a:pt x="26" y="7"/>
                    </a:lnTo>
                    <a:lnTo>
                      <a:pt x="27" y="10"/>
                    </a:lnTo>
                    <a:lnTo>
                      <a:pt x="30" y="19"/>
                    </a:lnTo>
                    <a:lnTo>
                      <a:pt x="30" y="28"/>
                    </a:lnTo>
                    <a:lnTo>
                      <a:pt x="27" y="38"/>
                    </a:lnTo>
                    <a:lnTo>
                      <a:pt x="22" y="48"/>
                    </a:lnTo>
                    <a:lnTo>
                      <a:pt x="14" y="56"/>
                    </a:lnTo>
                    <a:lnTo>
                      <a:pt x="3" y="62"/>
                    </a:lnTo>
                    <a:lnTo>
                      <a:pt x="4" y="60"/>
                    </a:lnTo>
                    <a:lnTo>
                      <a:pt x="7" y="57"/>
                    </a:lnTo>
                    <a:lnTo>
                      <a:pt x="9" y="50"/>
                    </a:lnTo>
                    <a:lnTo>
                      <a:pt x="9" y="45"/>
                    </a:lnTo>
                    <a:lnTo>
                      <a:pt x="8" y="38"/>
                    </a:lnTo>
                    <a:lnTo>
                      <a:pt x="7" y="30"/>
                    </a:lnTo>
                    <a:lnTo>
                      <a:pt x="7" y="20"/>
                    </a:lnTo>
                    <a:lnTo>
                      <a:pt x="8" y="10"/>
                    </a:lnTo>
                    <a:lnTo>
                      <a:pt x="9" y="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9C472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" name="Freeform 12"/>
              <p:cNvSpPr>
                <a:spLocks/>
              </p:cNvSpPr>
              <p:nvPr/>
            </p:nvSpPr>
            <p:spPr bwMode="auto">
              <a:xfrm>
                <a:off x="17705388" y="3846514"/>
                <a:ext cx="79375" cy="379413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44" y="101"/>
                  </a:cxn>
                  <a:cxn ang="0">
                    <a:pos x="41" y="115"/>
                  </a:cxn>
                  <a:cxn ang="0">
                    <a:pos x="32" y="210"/>
                  </a:cxn>
                  <a:cxn ang="0">
                    <a:pos x="38" y="238"/>
                  </a:cxn>
                  <a:cxn ang="0">
                    <a:pos x="8" y="239"/>
                  </a:cxn>
                  <a:cxn ang="0">
                    <a:pos x="4" y="149"/>
                  </a:cxn>
                  <a:cxn ang="0">
                    <a:pos x="4" y="116"/>
                  </a:cxn>
                  <a:cxn ang="0">
                    <a:pos x="0" y="99"/>
                  </a:cxn>
                  <a:cxn ang="0">
                    <a:pos x="1" y="9"/>
                  </a:cxn>
                  <a:cxn ang="0">
                    <a:pos x="50" y="0"/>
                  </a:cxn>
                </a:cxnLst>
                <a:rect l="0" t="0" r="r" b="b"/>
                <a:pathLst>
                  <a:path w="50" h="239">
                    <a:moveTo>
                      <a:pt x="50" y="0"/>
                    </a:moveTo>
                    <a:lnTo>
                      <a:pt x="44" y="101"/>
                    </a:lnTo>
                    <a:lnTo>
                      <a:pt x="41" y="115"/>
                    </a:lnTo>
                    <a:lnTo>
                      <a:pt x="32" y="210"/>
                    </a:lnTo>
                    <a:lnTo>
                      <a:pt x="38" y="238"/>
                    </a:lnTo>
                    <a:lnTo>
                      <a:pt x="8" y="239"/>
                    </a:lnTo>
                    <a:lnTo>
                      <a:pt x="4" y="149"/>
                    </a:lnTo>
                    <a:lnTo>
                      <a:pt x="4" y="116"/>
                    </a:lnTo>
                    <a:lnTo>
                      <a:pt x="0" y="99"/>
                    </a:lnTo>
                    <a:lnTo>
                      <a:pt x="1" y="9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9C472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" name="Freeform 13"/>
              <p:cNvSpPr>
                <a:spLocks/>
              </p:cNvSpPr>
              <p:nvPr/>
            </p:nvSpPr>
            <p:spPr bwMode="auto">
              <a:xfrm>
                <a:off x="17645063" y="3846514"/>
                <a:ext cx="65088" cy="379413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8" y="101"/>
                  </a:cxn>
                  <a:cxn ang="0">
                    <a:pos x="34" y="115"/>
                  </a:cxn>
                  <a:cxn ang="0">
                    <a:pos x="28" y="210"/>
                  </a:cxn>
                  <a:cxn ang="0">
                    <a:pos x="32" y="238"/>
                  </a:cxn>
                  <a:cxn ang="0">
                    <a:pos x="7" y="239"/>
                  </a:cxn>
                  <a:cxn ang="0">
                    <a:pos x="5" y="149"/>
                  </a:cxn>
                  <a:cxn ang="0">
                    <a:pos x="4" y="116"/>
                  </a:cxn>
                  <a:cxn ang="0">
                    <a:pos x="0" y="99"/>
                  </a:cxn>
                  <a:cxn ang="0">
                    <a:pos x="1" y="9"/>
                  </a:cxn>
                  <a:cxn ang="0">
                    <a:pos x="41" y="0"/>
                  </a:cxn>
                </a:cxnLst>
                <a:rect l="0" t="0" r="r" b="b"/>
                <a:pathLst>
                  <a:path w="41" h="239">
                    <a:moveTo>
                      <a:pt x="41" y="0"/>
                    </a:moveTo>
                    <a:lnTo>
                      <a:pt x="38" y="101"/>
                    </a:lnTo>
                    <a:lnTo>
                      <a:pt x="34" y="115"/>
                    </a:lnTo>
                    <a:lnTo>
                      <a:pt x="28" y="210"/>
                    </a:lnTo>
                    <a:lnTo>
                      <a:pt x="32" y="238"/>
                    </a:lnTo>
                    <a:lnTo>
                      <a:pt x="7" y="239"/>
                    </a:lnTo>
                    <a:lnTo>
                      <a:pt x="5" y="149"/>
                    </a:lnTo>
                    <a:lnTo>
                      <a:pt x="4" y="116"/>
                    </a:lnTo>
                    <a:lnTo>
                      <a:pt x="0" y="99"/>
                    </a:lnTo>
                    <a:lnTo>
                      <a:pt x="1" y="9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" name="Freeform 14"/>
              <p:cNvSpPr>
                <a:spLocks/>
              </p:cNvSpPr>
              <p:nvPr/>
            </p:nvSpPr>
            <p:spPr bwMode="auto">
              <a:xfrm>
                <a:off x="17246600" y="3846514"/>
                <a:ext cx="177800" cy="379413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112" y="38"/>
                  </a:cxn>
                  <a:cxn ang="0">
                    <a:pos x="107" y="46"/>
                  </a:cxn>
                  <a:cxn ang="0">
                    <a:pos x="99" y="57"/>
                  </a:cxn>
                  <a:cxn ang="0">
                    <a:pos x="76" y="80"/>
                  </a:cxn>
                  <a:cxn ang="0">
                    <a:pos x="64" y="91"/>
                  </a:cxn>
                  <a:cxn ang="0">
                    <a:pos x="52" y="101"/>
                  </a:cxn>
                  <a:cxn ang="0">
                    <a:pos x="42" y="109"/>
                  </a:cxn>
                  <a:cxn ang="0">
                    <a:pos x="33" y="119"/>
                  </a:cxn>
                  <a:cxn ang="0">
                    <a:pos x="32" y="125"/>
                  </a:cxn>
                  <a:cxn ang="0">
                    <a:pos x="32" y="215"/>
                  </a:cxn>
                  <a:cxn ang="0">
                    <a:pos x="38" y="219"/>
                  </a:cxn>
                  <a:cxn ang="0">
                    <a:pos x="41" y="227"/>
                  </a:cxn>
                  <a:cxn ang="0">
                    <a:pos x="42" y="234"/>
                  </a:cxn>
                  <a:cxn ang="0">
                    <a:pos x="44" y="239"/>
                  </a:cxn>
                  <a:cxn ang="0">
                    <a:pos x="15" y="239"/>
                  </a:cxn>
                  <a:cxn ang="0">
                    <a:pos x="7" y="218"/>
                  </a:cxn>
                  <a:cxn ang="0">
                    <a:pos x="0" y="115"/>
                  </a:cxn>
                  <a:cxn ang="0">
                    <a:pos x="6" y="51"/>
                  </a:cxn>
                  <a:cxn ang="0">
                    <a:pos x="39" y="0"/>
                  </a:cxn>
                </a:cxnLst>
                <a:rect l="0" t="0" r="r" b="b"/>
                <a:pathLst>
                  <a:path w="112" h="239">
                    <a:moveTo>
                      <a:pt x="39" y="0"/>
                    </a:moveTo>
                    <a:lnTo>
                      <a:pt x="112" y="38"/>
                    </a:lnTo>
                    <a:lnTo>
                      <a:pt x="107" y="46"/>
                    </a:lnTo>
                    <a:lnTo>
                      <a:pt x="99" y="57"/>
                    </a:lnTo>
                    <a:lnTo>
                      <a:pt x="76" y="80"/>
                    </a:lnTo>
                    <a:lnTo>
                      <a:pt x="64" y="91"/>
                    </a:lnTo>
                    <a:lnTo>
                      <a:pt x="52" y="101"/>
                    </a:lnTo>
                    <a:lnTo>
                      <a:pt x="42" y="109"/>
                    </a:lnTo>
                    <a:lnTo>
                      <a:pt x="33" y="119"/>
                    </a:lnTo>
                    <a:lnTo>
                      <a:pt x="32" y="125"/>
                    </a:lnTo>
                    <a:lnTo>
                      <a:pt x="32" y="215"/>
                    </a:lnTo>
                    <a:lnTo>
                      <a:pt x="38" y="219"/>
                    </a:lnTo>
                    <a:lnTo>
                      <a:pt x="41" y="227"/>
                    </a:lnTo>
                    <a:lnTo>
                      <a:pt x="42" y="234"/>
                    </a:lnTo>
                    <a:lnTo>
                      <a:pt x="44" y="239"/>
                    </a:lnTo>
                    <a:lnTo>
                      <a:pt x="15" y="239"/>
                    </a:lnTo>
                    <a:lnTo>
                      <a:pt x="7" y="218"/>
                    </a:lnTo>
                    <a:lnTo>
                      <a:pt x="0" y="115"/>
                    </a:lnTo>
                    <a:lnTo>
                      <a:pt x="6" y="5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" name="Freeform 15"/>
              <p:cNvSpPr>
                <a:spLocks/>
              </p:cNvSpPr>
              <p:nvPr/>
            </p:nvSpPr>
            <p:spPr bwMode="auto">
              <a:xfrm>
                <a:off x="17822863" y="3511551"/>
                <a:ext cx="50800" cy="698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8" y="5"/>
                  </a:cxn>
                  <a:cxn ang="0">
                    <a:pos x="25" y="11"/>
                  </a:cxn>
                  <a:cxn ang="0">
                    <a:pos x="30" y="17"/>
                  </a:cxn>
                  <a:cxn ang="0">
                    <a:pos x="31" y="24"/>
                  </a:cxn>
                  <a:cxn ang="0">
                    <a:pos x="32" y="29"/>
                  </a:cxn>
                  <a:cxn ang="0">
                    <a:pos x="31" y="34"/>
                  </a:cxn>
                  <a:cxn ang="0">
                    <a:pos x="31" y="41"/>
                  </a:cxn>
                  <a:cxn ang="0">
                    <a:pos x="30" y="42"/>
                  </a:cxn>
                  <a:cxn ang="0">
                    <a:pos x="27" y="44"/>
                  </a:cxn>
                  <a:cxn ang="0">
                    <a:pos x="21" y="44"/>
                  </a:cxn>
                  <a:cxn ang="0">
                    <a:pos x="17" y="42"/>
                  </a:cxn>
                  <a:cxn ang="0">
                    <a:pos x="8" y="36"/>
                  </a:cxn>
                  <a:cxn ang="0">
                    <a:pos x="3" y="28"/>
                  </a:cxn>
                  <a:cxn ang="0">
                    <a:pos x="1" y="18"/>
                  </a:cxn>
                  <a:cxn ang="0">
                    <a:pos x="0" y="9"/>
                  </a:cxn>
                  <a:cxn ang="0">
                    <a:pos x="2" y="1"/>
                  </a:cxn>
                  <a:cxn ang="0">
                    <a:pos x="6" y="0"/>
                  </a:cxn>
                </a:cxnLst>
                <a:rect l="0" t="0" r="r" b="b"/>
                <a:pathLst>
                  <a:path w="32" h="44">
                    <a:moveTo>
                      <a:pt x="6" y="0"/>
                    </a:moveTo>
                    <a:lnTo>
                      <a:pt x="18" y="5"/>
                    </a:lnTo>
                    <a:lnTo>
                      <a:pt x="25" y="11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32" y="29"/>
                    </a:lnTo>
                    <a:lnTo>
                      <a:pt x="31" y="34"/>
                    </a:lnTo>
                    <a:lnTo>
                      <a:pt x="31" y="41"/>
                    </a:lnTo>
                    <a:lnTo>
                      <a:pt x="30" y="42"/>
                    </a:lnTo>
                    <a:lnTo>
                      <a:pt x="27" y="44"/>
                    </a:lnTo>
                    <a:lnTo>
                      <a:pt x="21" y="44"/>
                    </a:lnTo>
                    <a:lnTo>
                      <a:pt x="17" y="42"/>
                    </a:lnTo>
                    <a:lnTo>
                      <a:pt x="8" y="36"/>
                    </a:lnTo>
                    <a:lnTo>
                      <a:pt x="3" y="28"/>
                    </a:lnTo>
                    <a:lnTo>
                      <a:pt x="1" y="18"/>
                    </a:lnTo>
                    <a:lnTo>
                      <a:pt x="0" y="9"/>
                    </a:lnTo>
                    <a:lnTo>
                      <a:pt x="2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9C472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17789525" y="3538539"/>
                <a:ext cx="269875" cy="234950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53" y="0"/>
                  </a:cxn>
                  <a:cxn ang="0">
                    <a:pos x="67" y="1"/>
                  </a:cxn>
                  <a:cxn ang="0">
                    <a:pos x="80" y="5"/>
                  </a:cxn>
                  <a:cxn ang="0">
                    <a:pos x="120" y="36"/>
                  </a:cxn>
                  <a:cxn ang="0">
                    <a:pos x="122" y="38"/>
                  </a:cxn>
                  <a:cxn ang="0">
                    <a:pos x="130" y="42"/>
                  </a:cxn>
                  <a:cxn ang="0">
                    <a:pos x="138" y="47"/>
                  </a:cxn>
                  <a:cxn ang="0">
                    <a:pos x="149" y="53"/>
                  </a:cxn>
                  <a:cxn ang="0">
                    <a:pos x="159" y="58"/>
                  </a:cxn>
                  <a:cxn ang="0">
                    <a:pos x="167" y="62"/>
                  </a:cxn>
                  <a:cxn ang="0">
                    <a:pos x="170" y="65"/>
                  </a:cxn>
                  <a:cxn ang="0">
                    <a:pos x="170" y="72"/>
                  </a:cxn>
                  <a:cxn ang="0">
                    <a:pos x="166" y="80"/>
                  </a:cxn>
                  <a:cxn ang="0">
                    <a:pos x="161" y="89"/>
                  </a:cxn>
                  <a:cxn ang="0">
                    <a:pos x="158" y="92"/>
                  </a:cxn>
                  <a:cxn ang="0">
                    <a:pos x="151" y="95"/>
                  </a:cxn>
                  <a:cxn ang="0">
                    <a:pos x="143" y="96"/>
                  </a:cxn>
                  <a:cxn ang="0">
                    <a:pos x="131" y="101"/>
                  </a:cxn>
                  <a:cxn ang="0">
                    <a:pos x="115" y="108"/>
                  </a:cxn>
                  <a:cxn ang="0">
                    <a:pos x="108" y="110"/>
                  </a:cxn>
                  <a:cxn ang="0">
                    <a:pos x="86" y="115"/>
                  </a:cxn>
                  <a:cxn ang="0">
                    <a:pos x="78" y="116"/>
                  </a:cxn>
                  <a:cxn ang="0">
                    <a:pos x="74" y="118"/>
                  </a:cxn>
                  <a:cxn ang="0">
                    <a:pos x="70" y="120"/>
                  </a:cxn>
                  <a:cxn ang="0">
                    <a:pos x="58" y="132"/>
                  </a:cxn>
                  <a:cxn ang="0">
                    <a:pos x="52" y="139"/>
                  </a:cxn>
                  <a:cxn ang="0">
                    <a:pos x="47" y="148"/>
                  </a:cxn>
                  <a:cxn ang="0">
                    <a:pos x="0" y="30"/>
                  </a:cxn>
                  <a:cxn ang="0">
                    <a:pos x="6" y="25"/>
                  </a:cxn>
                  <a:cxn ang="0">
                    <a:pos x="14" y="19"/>
                  </a:cxn>
                  <a:cxn ang="0">
                    <a:pos x="24" y="12"/>
                  </a:cxn>
                  <a:cxn ang="0">
                    <a:pos x="33" y="6"/>
                  </a:cxn>
                  <a:cxn ang="0">
                    <a:pos x="40" y="1"/>
                  </a:cxn>
                  <a:cxn ang="0">
                    <a:pos x="44" y="0"/>
                  </a:cxn>
                </a:cxnLst>
                <a:rect l="0" t="0" r="r" b="b"/>
                <a:pathLst>
                  <a:path w="170" h="148">
                    <a:moveTo>
                      <a:pt x="44" y="0"/>
                    </a:moveTo>
                    <a:lnTo>
                      <a:pt x="53" y="0"/>
                    </a:lnTo>
                    <a:lnTo>
                      <a:pt x="67" y="1"/>
                    </a:lnTo>
                    <a:lnTo>
                      <a:pt x="80" y="5"/>
                    </a:lnTo>
                    <a:lnTo>
                      <a:pt x="120" y="36"/>
                    </a:lnTo>
                    <a:lnTo>
                      <a:pt x="122" y="38"/>
                    </a:lnTo>
                    <a:lnTo>
                      <a:pt x="130" y="42"/>
                    </a:lnTo>
                    <a:lnTo>
                      <a:pt x="138" y="47"/>
                    </a:lnTo>
                    <a:lnTo>
                      <a:pt x="149" y="53"/>
                    </a:lnTo>
                    <a:lnTo>
                      <a:pt x="159" y="58"/>
                    </a:lnTo>
                    <a:lnTo>
                      <a:pt x="167" y="62"/>
                    </a:lnTo>
                    <a:lnTo>
                      <a:pt x="170" y="65"/>
                    </a:lnTo>
                    <a:lnTo>
                      <a:pt x="170" y="72"/>
                    </a:lnTo>
                    <a:lnTo>
                      <a:pt x="166" y="80"/>
                    </a:lnTo>
                    <a:lnTo>
                      <a:pt x="161" y="89"/>
                    </a:lnTo>
                    <a:lnTo>
                      <a:pt x="158" y="92"/>
                    </a:lnTo>
                    <a:lnTo>
                      <a:pt x="151" y="95"/>
                    </a:lnTo>
                    <a:lnTo>
                      <a:pt x="143" y="96"/>
                    </a:lnTo>
                    <a:lnTo>
                      <a:pt x="131" y="101"/>
                    </a:lnTo>
                    <a:lnTo>
                      <a:pt x="115" y="108"/>
                    </a:lnTo>
                    <a:lnTo>
                      <a:pt x="108" y="110"/>
                    </a:lnTo>
                    <a:lnTo>
                      <a:pt x="86" y="115"/>
                    </a:lnTo>
                    <a:lnTo>
                      <a:pt x="78" y="116"/>
                    </a:lnTo>
                    <a:lnTo>
                      <a:pt x="74" y="118"/>
                    </a:lnTo>
                    <a:lnTo>
                      <a:pt x="70" y="120"/>
                    </a:lnTo>
                    <a:lnTo>
                      <a:pt x="58" y="132"/>
                    </a:lnTo>
                    <a:lnTo>
                      <a:pt x="52" y="139"/>
                    </a:lnTo>
                    <a:lnTo>
                      <a:pt x="47" y="148"/>
                    </a:lnTo>
                    <a:lnTo>
                      <a:pt x="0" y="30"/>
                    </a:lnTo>
                    <a:lnTo>
                      <a:pt x="6" y="25"/>
                    </a:lnTo>
                    <a:lnTo>
                      <a:pt x="14" y="19"/>
                    </a:lnTo>
                    <a:lnTo>
                      <a:pt x="24" y="12"/>
                    </a:lnTo>
                    <a:lnTo>
                      <a:pt x="33" y="6"/>
                    </a:lnTo>
                    <a:lnTo>
                      <a:pt x="40" y="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C472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" name="Freeform 17"/>
              <p:cNvSpPr>
                <a:spLocks/>
              </p:cNvSpPr>
              <p:nvPr/>
            </p:nvSpPr>
            <p:spPr bwMode="auto">
              <a:xfrm>
                <a:off x="18034000" y="3641726"/>
                <a:ext cx="15875" cy="1270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0" y="0"/>
                  </a:cxn>
                  <a:cxn ang="0">
                    <a:pos x="10" y="3"/>
                  </a:cxn>
                  <a:cxn ang="0">
                    <a:pos x="7" y="5"/>
                  </a:cxn>
                  <a:cxn ang="0">
                    <a:pos x="7" y="7"/>
                  </a:cxn>
                  <a:cxn ang="0">
                    <a:pos x="6" y="8"/>
                  </a:cxn>
                  <a:cxn ang="0">
                    <a:pos x="5" y="8"/>
                  </a:cxn>
                  <a:cxn ang="0">
                    <a:pos x="2" y="7"/>
                  </a:cxn>
                  <a:cxn ang="0">
                    <a:pos x="1" y="7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1" y="3"/>
                  </a:cxn>
                  <a:cxn ang="0">
                    <a:pos x="4" y="2"/>
                  </a:cxn>
                  <a:cxn ang="0">
                    <a:pos x="5" y="0"/>
                  </a:cxn>
                </a:cxnLst>
                <a:rect l="0" t="0" r="r" b="b"/>
                <a:pathLst>
                  <a:path w="10" h="8">
                    <a:moveTo>
                      <a:pt x="5" y="0"/>
                    </a:moveTo>
                    <a:lnTo>
                      <a:pt x="10" y="0"/>
                    </a:lnTo>
                    <a:lnTo>
                      <a:pt x="10" y="3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4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" name="Freeform 18"/>
              <p:cNvSpPr>
                <a:spLocks/>
              </p:cNvSpPr>
              <p:nvPr/>
            </p:nvSpPr>
            <p:spPr bwMode="auto">
              <a:xfrm>
                <a:off x="17895888" y="3595689"/>
                <a:ext cx="57150" cy="3016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32" y="4"/>
                  </a:cxn>
                  <a:cxn ang="0">
                    <a:pos x="34" y="6"/>
                  </a:cxn>
                  <a:cxn ang="0">
                    <a:pos x="35" y="10"/>
                  </a:cxn>
                  <a:cxn ang="0">
                    <a:pos x="36" y="13"/>
                  </a:cxn>
                  <a:cxn ang="0">
                    <a:pos x="36" y="14"/>
                  </a:cxn>
                  <a:cxn ang="0">
                    <a:pos x="35" y="15"/>
                  </a:cxn>
                  <a:cxn ang="0">
                    <a:pos x="32" y="15"/>
                  </a:cxn>
                  <a:cxn ang="0">
                    <a:pos x="30" y="16"/>
                  </a:cxn>
                  <a:cxn ang="0">
                    <a:pos x="26" y="17"/>
                  </a:cxn>
                  <a:cxn ang="0">
                    <a:pos x="24" y="17"/>
                  </a:cxn>
                  <a:cxn ang="0">
                    <a:pos x="23" y="19"/>
                  </a:cxn>
                  <a:cxn ang="0">
                    <a:pos x="19" y="19"/>
                  </a:cxn>
                  <a:cxn ang="0">
                    <a:pos x="12" y="17"/>
                  </a:cxn>
                  <a:cxn ang="0">
                    <a:pos x="3" y="16"/>
                  </a:cxn>
                  <a:cxn ang="0">
                    <a:pos x="1" y="16"/>
                  </a:cxn>
                  <a:cxn ang="0">
                    <a:pos x="0" y="15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4" y="9"/>
                  </a:cxn>
                  <a:cxn ang="0">
                    <a:pos x="8" y="6"/>
                  </a:cxn>
                  <a:cxn ang="0">
                    <a:pos x="15" y="3"/>
                  </a:cxn>
                  <a:cxn ang="0">
                    <a:pos x="21" y="0"/>
                  </a:cxn>
                </a:cxnLst>
                <a:rect l="0" t="0" r="r" b="b"/>
                <a:pathLst>
                  <a:path w="36" h="19">
                    <a:moveTo>
                      <a:pt x="21" y="0"/>
                    </a:moveTo>
                    <a:lnTo>
                      <a:pt x="27" y="0"/>
                    </a:lnTo>
                    <a:lnTo>
                      <a:pt x="32" y="4"/>
                    </a:lnTo>
                    <a:lnTo>
                      <a:pt x="34" y="6"/>
                    </a:lnTo>
                    <a:lnTo>
                      <a:pt x="35" y="10"/>
                    </a:lnTo>
                    <a:lnTo>
                      <a:pt x="36" y="13"/>
                    </a:lnTo>
                    <a:lnTo>
                      <a:pt x="36" y="14"/>
                    </a:lnTo>
                    <a:lnTo>
                      <a:pt x="35" y="15"/>
                    </a:lnTo>
                    <a:lnTo>
                      <a:pt x="32" y="15"/>
                    </a:lnTo>
                    <a:lnTo>
                      <a:pt x="30" y="16"/>
                    </a:lnTo>
                    <a:lnTo>
                      <a:pt x="26" y="17"/>
                    </a:lnTo>
                    <a:lnTo>
                      <a:pt x="24" y="17"/>
                    </a:lnTo>
                    <a:lnTo>
                      <a:pt x="23" y="19"/>
                    </a:lnTo>
                    <a:lnTo>
                      <a:pt x="19" y="19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4" y="9"/>
                    </a:lnTo>
                    <a:lnTo>
                      <a:pt x="8" y="6"/>
                    </a:lnTo>
                    <a:lnTo>
                      <a:pt x="15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" name="Freeform 19"/>
              <p:cNvSpPr>
                <a:spLocks/>
              </p:cNvSpPr>
              <p:nvPr/>
            </p:nvSpPr>
            <p:spPr bwMode="auto">
              <a:xfrm>
                <a:off x="17833975" y="3527426"/>
                <a:ext cx="34925" cy="412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0"/>
                  </a:cxn>
                  <a:cxn ang="0">
                    <a:pos x="11" y="2"/>
                  </a:cxn>
                  <a:cxn ang="0">
                    <a:pos x="13" y="5"/>
                  </a:cxn>
                  <a:cxn ang="0">
                    <a:pos x="16" y="8"/>
                  </a:cxn>
                  <a:cxn ang="0">
                    <a:pos x="18" y="11"/>
                  </a:cxn>
                  <a:cxn ang="0">
                    <a:pos x="19" y="14"/>
                  </a:cxn>
                  <a:cxn ang="0">
                    <a:pos x="20" y="17"/>
                  </a:cxn>
                  <a:cxn ang="0">
                    <a:pos x="22" y="18"/>
                  </a:cxn>
                  <a:cxn ang="0">
                    <a:pos x="22" y="19"/>
                  </a:cxn>
                  <a:cxn ang="0">
                    <a:pos x="14" y="26"/>
                  </a:cxn>
                  <a:cxn ang="0">
                    <a:pos x="10" y="26"/>
                  </a:cxn>
                  <a:cxn ang="0">
                    <a:pos x="8" y="25"/>
                  </a:cxn>
                  <a:cxn ang="0">
                    <a:pos x="6" y="20"/>
                  </a:cxn>
                  <a:cxn ang="0">
                    <a:pos x="0" y="2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</a:cxnLst>
                <a:rect l="0" t="0" r="r" b="b"/>
                <a:pathLst>
                  <a:path w="22" h="26">
                    <a:moveTo>
                      <a:pt x="2" y="0"/>
                    </a:moveTo>
                    <a:lnTo>
                      <a:pt x="6" y="0"/>
                    </a:lnTo>
                    <a:lnTo>
                      <a:pt x="11" y="2"/>
                    </a:lnTo>
                    <a:lnTo>
                      <a:pt x="13" y="5"/>
                    </a:lnTo>
                    <a:lnTo>
                      <a:pt x="16" y="8"/>
                    </a:lnTo>
                    <a:lnTo>
                      <a:pt x="18" y="11"/>
                    </a:lnTo>
                    <a:lnTo>
                      <a:pt x="19" y="14"/>
                    </a:lnTo>
                    <a:lnTo>
                      <a:pt x="20" y="17"/>
                    </a:lnTo>
                    <a:lnTo>
                      <a:pt x="22" y="18"/>
                    </a:lnTo>
                    <a:lnTo>
                      <a:pt x="22" y="19"/>
                    </a:lnTo>
                    <a:lnTo>
                      <a:pt x="14" y="26"/>
                    </a:lnTo>
                    <a:lnTo>
                      <a:pt x="10" y="26"/>
                    </a:lnTo>
                    <a:lnTo>
                      <a:pt x="8" y="25"/>
                    </a:lnTo>
                    <a:lnTo>
                      <a:pt x="6" y="20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" name="Freeform 20"/>
              <p:cNvSpPr>
                <a:spLocks/>
              </p:cNvSpPr>
              <p:nvPr/>
            </p:nvSpPr>
            <p:spPr bwMode="auto">
              <a:xfrm>
                <a:off x="17826038" y="3671889"/>
                <a:ext cx="84138" cy="682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3"/>
                  </a:cxn>
                  <a:cxn ang="0">
                    <a:pos x="13" y="8"/>
                  </a:cxn>
                  <a:cxn ang="0">
                    <a:pos x="24" y="14"/>
                  </a:cxn>
                  <a:cxn ang="0">
                    <a:pos x="34" y="19"/>
                  </a:cxn>
                  <a:cxn ang="0">
                    <a:pos x="42" y="24"/>
                  </a:cxn>
                  <a:cxn ang="0">
                    <a:pos x="48" y="26"/>
                  </a:cxn>
                  <a:cxn ang="0">
                    <a:pos x="53" y="31"/>
                  </a:cxn>
                  <a:cxn ang="0">
                    <a:pos x="53" y="32"/>
                  </a:cxn>
                  <a:cxn ang="0">
                    <a:pos x="40" y="43"/>
                  </a:cxn>
                  <a:cxn ang="0">
                    <a:pos x="36" y="41"/>
                  </a:cxn>
                  <a:cxn ang="0">
                    <a:pos x="24" y="29"/>
                  </a:cxn>
                  <a:cxn ang="0">
                    <a:pos x="10" y="12"/>
                  </a:cxn>
                  <a:cxn ang="0">
                    <a:pos x="4" y="5"/>
                  </a:cxn>
                  <a:cxn ang="0">
                    <a:pos x="0" y="0"/>
                  </a:cxn>
                </a:cxnLst>
                <a:rect l="0" t="0" r="r" b="b"/>
                <a:pathLst>
                  <a:path w="53" h="43">
                    <a:moveTo>
                      <a:pt x="0" y="0"/>
                    </a:moveTo>
                    <a:lnTo>
                      <a:pt x="5" y="3"/>
                    </a:lnTo>
                    <a:lnTo>
                      <a:pt x="13" y="8"/>
                    </a:lnTo>
                    <a:lnTo>
                      <a:pt x="24" y="14"/>
                    </a:lnTo>
                    <a:lnTo>
                      <a:pt x="34" y="19"/>
                    </a:lnTo>
                    <a:lnTo>
                      <a:pt x="42" y="24"/>
                    </a:lnTo>
                    <a:lnTo>
                      <a:pt x="48" y="26"/>
                    </a:lnTo>
                    <a:lnTo>
                      <a:pt x="53" y="31"/>
                    </a:lnTo>
                    <a:lnTo>
                      <a:pt x="53" y="32"/>
                    </a:lnTo>
                    <a:lnTo>
                      <a:pt x="40" y="43"/>
                    </a:lnTo>
                    <a:lnTo>
                      <a:pt x="36" y="41"/>
                    </a:lnTo>
                    <a:lnTo>
                      <a:pt x="24" y="29"/>
                    </a:lnTo>
                    <a:lnTo>
                      <a:pt x="10" y="12"/>
                    </a:lnTo>
                    <a:lnTo>
                      <a:pt x="4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" name="Freeform 21"/>
              <p:cNvSpPr>
                <a:spLocks/>
              </p:cNvSpPr>
              <p:nvPr/>
            </p:nvSpPr>
            <p:spPr bwMode="auto">
              <a:xfrm>
                <a:off x="17716500" y="4179889"/>
                <a:ext cx="49213" cy="46038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31" y="28"/>
                  </a:cxn>
                  <a:cxn ang="0">
                    <a:pos x="1" y="29"/>
                  </a:cxn>
                  <a:cxn ang="0">
                    <a:pos x="0" y="3"/>
                  </a:cxn>
                  <a:cxn ang="0">
                    <a:pos x="25" y="0"/>
                  </a:cxn>
                </a:cxnLst>
                <a:rect l="0" t="0" r="r" b="b"/>
                <a:pathLst>
                  <a:path w="31" h="29">
                    <a:moveTo>
                      <a:pt x="25" y="0"/>
                    </a:moveTo>
                    <a:lnTo>
                      <a:pt x="31" y="28"/>
                    </a:lnTo>
                    <a:lnTo>
                      <a:pt x="1" y="29"/>
                    </a:lnTo>
                    <a:lnTo>
                      <a:pt x="0" y="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" name="Freeform 22"/>
              <p:cNvSpPr>
                <a:spLocks/>
              </p:cNvSpPr>
              <p:nvPr/>
            </p:nvSpPr>
            <p:spPr bwMode="auto">
              <a:xfrm>
                <a:off x="17125950" y="3586164"/>
                <a:ext cx="738188" cy="374650"/>
              </a:xfrm>
              <a:custGeom>
                <a:avLst/>
                <a:gdLst/>
                <a:ahLst/>
                <a:cxnLst>
                  <a:cxn ang="0">
                    <a:pos x="465" y="118"/>
                  </a:cxn>
                  <a:cxn ang="0">
                    <a:pos x="447" y="171"/>
                  </a:cxn>
                  <a:cxn ang="0">
                    <a:pos x="435" y="209"/>
                  </a:cxn>
                  <a:cxn ang="0">
                    <a:pos x="428" y="228"/>
                  </a:cxn>
                  <a:cxn ang="0">
                    <a:pos x="418" y="231"/>
                  </a:cxn>
                  <a:cxn ang="0">
                    <a:pos x="400" y="234"/>
                  </a:cxn>
                  <a:cxn ang="0">
                    <a:pos x="390" y="236"/>
                  </a:cxn>
                  <a:cxn ang="0">
                    <a:pos x="357" y="220"/>
                  </a:cxn>
                  <a:cxn ang="0">
                    <a:pos x="325" y="219"/>
                  </a:cxn>
                  <a:cxn ang="0">
                    <a:pos x="258" y="216"/>
                  </a:cxn>
                  <a:cxn ang="0">
                    <a:pos x="218" y="215"/>
                  </a:cxn>
                  <a:cxn ang="0">
                    <a:pos x="198" y="214"/>
                  </a:cxn>
                  <a:cxn ang="0">
                    <a:pos x="184" y="209"/>
                  </a:cxn>
                  <a:cxn ang="0">
                    <a:pos x="143" y="194"/>
                  </a:cxn>
                  <a:cxn ang="0">
                    <a:pos x="118" y="187"/>
                  </a:cxn>
                  <a:cxn ang="0">
                    <a:pos x="110" y="188"/>
                  </a:cxn>
                  <a:cxn ang="0">
                    <a:pos x="94" y="210"/>
                  </a:cxn>
                  <a:cxn ang="0">
                    <a:pos x="80" y="227"/>
                  </a:cxn>
                  <a:cxn ang="0">
                    <a:pos x="29" y="210"/>
                  </a:cxn>
                  <a:cxn ang="0">
                    <a:pos x="18" y="179"/>
                  </a:cxn>
                  <a:cxn ang="0">
                    <a:pos x="4" y="135"/>
                  </a:cxn>
                  <a:cxn ang="0">
                    <a:pos x="0" y="112"/>
                  </a:cxn>
                  <a:cxn ang="0">
                    <a:pos x="3" y="92"/>
                  </a:cxn>
                  <a:cxn ang="0">
                    <a:pos x="17" y="57"/>
                  </a:cxn>
                  <a:cxn ang="0">
                    <a:pos x="23" y="45"/>
                  </a:cxn>
                  <a:cxn ang="0">
                    <a:pos x="40" y="40"/>
                  </a:cxn>
                  <a:cxn ang="0">
                    <a:pos x="69" y="39"/>
                  </a:cxn>
                  <a:cxn ang="0">
                    <a:pos x="141" y="40"/>
                  </a:cxn>
                  <a:cxn ang="0">
                    <a:pos x="226" y="39"/>
                  </a:cxn>
                  <a:cxn ang="0">
                    <a:pos x="269" y="33"/>
                  </a:cxn>
                  <a:cxn ang="0">
                    <a:pos x="297" y="26"/>
                  </a:cxn>
                  <a:cxn ang="0">
                    <a:pos x="322" y="19"/>
                  </a:cxn>
                  <a:cxn ang="0">
                    <a:pos x="345" y="21"/>
                  </a:cxn>
                  <a:cxn ang="0">
                    <a:pos x="369" y="22"/>
                  </a:cxn>
                  <a:cxn ang="0">
                    <a:pos x="384" y="19"/>
                  </a:cxn>
                  <a:cxn ang="0">
                    <a:pos x="402" y="10"/>
                  </a:cxn>
                  <a:cxn ang="0">
                    <a:pos x="418" y="0"/>
                  </a:cxn>
                </a:cxnLst>
                <a:rect l="0" t="0" r="r" b="b"/>
                <a:pathLst>
                  <a:path w="465" h="236">
                    <a:moveTo>
                      <a:pt x="418" y="0"/>
                    </a:moveTo>
                    <a:lnTo>
                      <a:pt x="465" y="118"/>
                    </a:lnTo>
                    <a:lnTo>
                      <a:pt x="454" y="151"/>
                    </a:lnTo>
                    <a:lnTo>
                      <a:pt x="447" y="171"/>
                    </a:lnTo>
                    <a:lnTo>
                      <a:pt x="441" y="192"/>
                    </a:lnTo>
                    <a:lnTo>
                      <a:pt x="435" y="209"/>
                    </a:lnTo>
                    <a:lnTo>
                      <a:pt x="431" y="222"/>
                    </a:lnTo>
                    <a:lnTo>
                      <a:pt x="428" y="228"/>
                    </a:lnTo>
                    <a:lnTo>
                      <a:pt x="424" y="229"/>
                    </a:lnTo>
                    <a:lnTo>
                      <a:pt x="418" y="231"/>
                    </a:lnTo>
                    <a:lnTo>
                      <a:pt x="408" y="232"/>
                    </a:lnTo>
                    <a:lnTo>
                      <a:pt x="400" y="234"/>
                    </a:lnTo>
                    <a:lnTo>
                      <a:pt x="392" y="236"/>
                    </a:lnTo>
                    <a:lnTo>
                      <a:pt x="390" y="236"/>
                    </a:lnTo>
                    <a:lnTo>
                      <a:pt x="365" y="193"/>
                    </a:lnTo>
                    <a:lnTo>
                      <a:pt x="357" y="220"/>
                    </a:lnTo>
                    <a:lnTo>
                      <a:pt x="342" y="220"/>
                    </a:lnTo>
                    <a:lnTo>
                      <a:pt x="325" y="219"/>
                    </a:lnTo>
                    <a:lnTo>
                      <a:pt x="304" y="219"/>
                    </a:lnTo>
                    <a:lnTo>
                      <a:pt x="258" y="216"/>
                    </a:lnTo>
                    <a:lnTo>
                      <a:pt x="236" y="216"/>
                    </a:lnTo>
                    <a:lnTo>
                      <a:pt x="218" y="215"/>
                    </a:lnTo>
                    <a:lnTo>
                      <a:pt x="205" y="214"/>
                    </a:lnTo>
                    <a:lnTo>
                      <a:pt x="198" y="214"/>
                    </a:lnTo>
                    <a:lnTo>
                      <a:pt x="194" y="211"/>
                    </a:lnTo>
                    <a:lnTo>
                      <a:pt x="184" y="209"/>
                    </a:lnTo>
                    <a:lnTo>
                      <a:pt x="157" y="199"/>
                    </a:lnTo>
                    <a:lnTo>
                      <a:pt x="143" y="194"/>
                    </a:lnTo>
                    <a:lnTo>
                      <a:pt x="129" y="189"/>
                    </a:lnTo>
                    <a:lnTo>
                      <a:pt x="118" y="187"/>
                    </a:lnTo>
                    <a:lnTo>
                      <a:pt x="112" y="186"/>
                    </a:lnTo>
                    <a:lnTo>
                      <a:pt x="110" y="188"/>
                    </a:lnTo>
                    <a:lnTo>
                      <a:pt x="106" y="193"/>
                    </a:lnTo>
                    <a:lnTo>
                      <a:pt x="94" y="210"/>
                    </a:lnTo>
                    <a:lnTo>
                      <a:pt x="87" y="220"/>
                    </a:lnTo>
                    <a:lnTo>
                      <a:pt x="80" y="227"/>
                    </a:lnTo>
                    <a:lnTo>
                      <a:pt x="30" y="213"/>
                    </a:lnTo>
                    <a:lnTo>
                      <a:pt x="29" y="210"/>
                    </a:lnTo>
                    <a:lnTo>
                      <a:pt x="23" y="192"/>
                    </a:lnTo>
                    <a:lnTo>
                      <a:pt x="18" y="179"/>
                    </a:lnTo>
                    <a:lnTo>
                      <a:pt x="8" y="149"/>
                    </a:lnTo>
                    <a:lnTo>
                      <a:pt x="4" y="135"/>
                    </a:lnTo>
                    <a:lnTo>
                      <a:pt x="1" y="122"/>
                    </a:lnTo>
                    <a:lnTo>
                      <a:pt x="0" y="112"/>
                    </a:lnTo>
                    <a:lnTo>
                      <a:pt x="1" y="103"/>
                    </a:lnTo>
                    <a:lnTo>
                      <a:pt x="3" y="92"/>
                    </a:lnTo>
                    <a:lnTo>
                      <a:pt x="13" y="68"/>
                    </a:lnTo>
                    <a:lnTo>
                      <a:pt x="17" y="57"/>
                    </a:lnTo>
                    <a:lnTo>
                      <a:pt x="20" y="49"/>
                    </a:lnTo>
                    <a:lnTo>
                      <a:pt x="23" y="45"/>
                    </a:lnTo>
                    <a:lnTo>
                      <a:pt x="29" y="43"/>
                    </a:lnTo>
                    <a:lnTo>
                      <a:pt x="40" y="40"/>
                    </a:lnTo>
                    <a:lnTo>
                      <a:pt x="54" y="40"/>
                    </a:lnTo>
                    <a:lnTo>
                      <a:pt x="69" y="39"/>
                    </a:lnTo>
                    <a:lnTo>
                      <a:pt x="122" y="39"/>
                    </a:lnTo>
                    <a:lnTo>
                      <a:pt x="141" y="40"/>
                    </a:lnTo>
                    <a:lnTo>
                      <a:pt x="197" y="40"/>
                    </a:lnTo>
                    <a:lnTo>
                      <a:pt x="226" y="39"/>
                    </a:lnTo>
                    <a:lnTo>
                      <a:pt x="249" y="37"/>
                    </a:lnTo>
                    <a:lnTo>
                      <a:pt x="269" y="33"/>
                    </a:lnTo>
                    <a:lnTo>
                      <a:pt x="285" y="29"/>
                    </a:lnTo>
                    <a:lnTo>
                      <a:pt x="297" y="26"/>
                    </a:lnTo>
                    <a:lnTo>
                      <a:pt x="315" y="20"/>
                    </a:lnTo>
                    <a:lnTo>
                      <a:pt x="322" y="19"/>
                    </a:lnTo>
                    <a:lnTo>
                      <a:pt x="333" y="20"/>
                    </a:lnTo>
                    <a:lnTo>
                      <a:pt x="345" y="21"/>
                    </a:lnTo>
                    <a:lnTo>
                      <a:pt x="359" y="22"/>
                    </a:lnTo>
                    <a:lnTo>
                      <a:pt x="369" y="22"/>
                    </a:lnTo>
                    <a:lnTo>
                      <a:pt x="379" y="21"/>
                    </a:lnTo>
                    <a:lnTo>
                      <a:pt x="384" y="19"/>
                    </a:lnTo>
                    <a:lnTo>
                      <a:pt x="392" y="15"/>
                    </a:lnTo>
                    <a:lnTo>
                      <a:pt x="402" y="10"/>
                    </a:lnTo>
                    <a:lnTo>
                      <a:pt x="411" y="5"/>
                    </a:lnTo>
                    <a:lnTo>
                      <a:pt x="418" y="0"/>
                    </a:lnTo>
                    <a:close/>
                  </a:path>
                </a:pathLst>
              </a:custGeom>
              <a:solidFill>
                <a:srgbClr val="9C472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" name="Freeform 23"/>
              <p:cNvSpPr>
                <a:spLocks/>
              </p:cNvSpPr>
              <p:nvPr/>
            </p:nvSpPr>
            <p:spPr bwMode="auto">
              <a:xfrm>
                <a:off x="17780000" y="3906839"/>
                <a:ext cx="19050" cy="476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7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2" h="30">
                    <a:moveTo>
                      <a:pt x="0" y="0"/>
                    </a:moveTo>
                    <a:lnTo>
                      <a:pt x="12" y="27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" name="Freeform 24"/>
              <p:cNvSpPr>
                <a:spLocks/>
              </p:cNvSpPr>
              <p:nvPr/>
            </p:nvSpPr>
            <p:spPr bwMode="auto">
              <a:xfrm>
                <a:off x="17149763" y="3856039"/>
                <a:ext cx="166688" cy="369888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05" y="5"/>
                  </a:cxn>
                  <a:cxn ang="0">
                    <a:pos x="100" y="15"/>
                  </a:cxn>
                  <a:cxn ang="0">
                    <a:pos x="93" y="27"/>
                  </a:cxn>
                  <a:cxn ang="0">
                    <a:pos x="83" y="41"/>
                  </a:cxn>
                  <a:cxn ang="0">
                    <a:pos x="72" y="56"/>
                  </a:cxn>
                  <a:cxn ang="0">
                    <a:pos x="60" y="72"/>
                  </a:cxn>
                  <a:cxn ang="0">
                    <a:pos x="49" y="85"/>
                  </a:cxn>
                  <a:cxn ang="0">
                    <a:pos x="40" y="96"/>
                  </a:cxn>
                  <a:cxn ang="0">
                    <a:pos x="33" y="104"/>
                  </a:cxn>
                  <a:cxn ang="0">
                    <a:pos x="31" y="109"/>
                  </a:cxn>
                  <a:cxn ang="0">
                    <a:pos x="29" y="115"/>
                  </a:cxn>
                  <a:cxn ang="0">
                    <a:pos x="29" y="209"/>
                  </a:cxn>
                  <a:cxn ang="0">
                    <a:pos x="36" y="213"/>
                  </a:cxn>
                  <a:cxn ang="0">
                    <a:pos x="40" y="221"/>
                  </a:cxn>
                  <a:cxn ang="0">
                    <a:pos x="42" y="228"/>
                  </a:cxn>
                  <a:cxn ang="0">
                    <a:pos x="43" y="233"/>
                  </a:cxn>
                  <a:cxn ang="0">
                    <a:pos x="14" y="233"/>
                  </a:cxn>
                  <a:cxn ang="0">
                    <a:pos x="5" y="212"/>
                  </a:cxn>
                  <a:cxn ang="0">
                    <a:pos x="0" y="104"/>
                  </a:cxn>
                  <a:cxn ang="0">
                    <a:pos x="15" y="43"/>
                  </a:cxn>
                  <a:cxn ang="0">
                    <a:pos x="89" y="0"/>
                  </a:cxn>
                </a:cxnLst>
                <a:rect l="0" t="0" r="r" b="b"/>
                <a:pathLst>
                  <a:path w="105" h="233">
                    <a:moveTo>
                      <a:pt x="89" y="0"/>
                    </a:moveTo>
                    <a:lnTo>
                      <a:pt x="105" y="5"/>
                    </a:lnTo>
                    <a:lnTo>
                      <a:pt x="100" y="15"/>
                    </a:lnTo>
                    <a:lnTo>
                      <a:pt x="93" y="27"/>
                    </a:lnTo>
                    <a:lnTo>
                      <a:pt x="83" y="41"/>
                    </a:lnTo>
                    <a:lnTo>
                      <a:pt x="72" y="56"/>
                    </a:lnTo>
                    <a:lnTo>
                      <a:pt x="60" y="72"/>
                    </a:lnTo>
                    <a:lnTo>
                      <a:pt x="49" y="85"/>
                    </a:lnTo>
                    <a:lnTo>
                      <a:pt x="40" y="96"/>
                    </a:lnTo>
                    <a:lnTo>
                      <a:pt x="33" y="104"/>
                    </a:lnTo>
                    <a:lnTo>
                      <a:pt x="31" y="109"/>
                    </a:lnTo>
                    <a:lnTo>
                      <a:pt x="29" y="115"/>
                    </a:lnTo>
                    <a:lnTo>
                      <a:pt x="29" y="209"/>
                    </a:lnTo>
                    <a:lnTo>
                      <a:pt x="36" y="213"/>
                    </a:lnTo>
                    <a:lnTo>
                      <a:pt x="40" y="221"/>
                    </a:lnTo>
                    <a:lnTo>
                      <a:pt x="42" y="228"/>
                    </a:lnTo>
                    <a:lnTo>
                      <a:pt x="43" y="233"/>
                    </a:lnTo>
                    <a:lnTo>
                      <a:pt x="14" y="233"/>
                    </a:lnTo>
                    <a:lnTo>
                      <a:pt x="5" y="212"/>
                    </a:lnTo>
                    <a:lnTo>
                      <a:pt x="0" y="104"/>
                    </a:lnTo>
                    <a:lnTo>
                      <a:pt x="15" y="4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9C472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" name="Freeform 25"/>
              <p:cNvSpPr>
                <a:spLocks/>
              </p:cNvSpPr>
              <p:nvPr/>
            </p:nvSpPr>
            <p:spPr bwMode="auto">
              <a:xfrm>
                <a:off x="17311688" y="3884614"/>
                <a:ext cx="376238" cy="603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1"/>
                  </a:cxn>
                  <a:cxn ang="0">
                    <a:pos x="18" y="5"/>
                  </a:cxn>
                  <a:cxn ang="0">
                    <a:pos x="32" y="9"/>
                  </a:cxn>
                  <a:cxn ang="0">
                    <a:pos x="61" y="18"/>
                  </a:cxn>
                  <a:cxn ang="0">
                    <a:pos x="68" y="20"/>
                  </a:cxn>
                  <a:cxn ang="0">
                    <a:pos x="81" y="21"/>
                  </a:cxn>
                  <a:cxn ang="0">
                    <a:pos x="100" y="23"/>
                  </a:cxn>
                  <a:cxn ang="0">
                    <a:pos x="120" y="25"/>
                  </a:cxn>
                  <a:cxn ang="0">
                    <a:pos x="143" y="26"/>
                  </a:cxn>
                  <a:cxn ang="0">
                    <a:pos x="168" y="28"/>
                  </a:cxn>
                  <a:cxn ang="0">
                    <a:pos x="189" y="29"/>
                  </a:cxn>
                  <a:cxn ang="0">
                    <a:pos x="210" y="31"/>
                  </a:cxn>
                  <a:cxn ang="0">
                    <a:pos x="226" y="31"/>
                  </a:cxn>
                  <a:cxn ang="0">
                    <a:pos x="237" y="32"/>
                  </a:cxn>
                  <a:cxn ang="0">
                    <a:pos x="226" y="33"/>
                  </a:cxn>
                  <a:cxn ang="0">
                    <a:pos x="209" y="34"/>
                  </a:cxn>
                  <a:cxn ang="0">
                    <a:pos x="188" y="35"/>
                  </a:cxn>
                  <a:cxn ang="0">
                    <a:pos x="165" y="37"/>
                  </a:cxn>
                  <a:cxn ang="0">
                    <a:pos x="142" y="37"/>
                  </a:cxn>
                  <a:cxn ang="0">
                    <a:pos x="119" y="38"/>
                  </a:cxn>
                  <a:cxn ang="0">
                    <a:pos x="81" y="38"/>
                  </a:cxn>
                  <a:cxn ang="0">
                    <a:pos x="71" y="37"/>
                  </a:cxn>
                  <a:cxn ang="0">
                    <a:pos x="62" y="34"/>
                  </a:cxn>
                  <a:cxn ang="0">
                    <a:pos x="50" y="29"/>
                  </a:cxn>
                  <a:cxn ang="0">
                    <a:pos x="39" y="23"/>
                  </a:cxn>
                  <a:cxn ang="0">
                    <a:pos x="27" y="16"/>
                  </a:cxn>
                  <a:cxn ang="0">
                    <a:pos x="16" y="10"/>
                  </a:cxn>
                  <a:cxn ang="0">
                    <a:pos x="6" y="4"/>
                  </a:cxn>
                  <a:cxn ang="0">
                    <a:pos x="0" y="0"/>
                  </a:cxn>
                </a:cxnLst>
                <a:rect l="0" t="0" r="r" b="b"/>
                <a:pathLst>
                  <a:path w="237" h="38">
                    <a:moveTo>
                      <a:pt x="0" y="0"/>
                    </a:moveTo>
                    <a:lnTo>
                      <a:pt x="7" y="1"/>
                    </a:lnTo>
                    <a:lnTo>
                      <a:pt x="18" y="5"/>
                    </a:lnTo>
                    <a:lnTo>
                      <a:pt x="32" y="9"/>
                    </a:lnTo>
                    <a:lnTo>
                      <a:pt x="61" y="18"/>
                    </a:lnTo>
                    <a:lnTo>
                      <a:pt x="68" y="20"/>
                    </a:lnTo>
                    <a:lnTo>
                      <a:pt x="81" y="21"/>
                    </a:lnTo>
                    <a:lnTo>
                      <a:pt x="100" y="23"/>
                    </a:lnTo>
                    <a:lnTo>
                      <a:pt x="120" y="25"/>
                    </a:lnTo>
                    <a:lnTo>
                      <a:pt x="143" y="26"/>
                    </a:lnTo>
                    <a:lnTo>
                      <a:pt x="168" y="28"/>
                    </a:lnTo>
                    <a:lnTo>
                      <a:pt x="189" y="29"/>
                    </a:lnTo>
                    <a:lnTo>
                      <a:pt x="210" y="31"/>
                    </a:lnTo>
                    <a:lnTo>
                      <a:pt x="226" y="31"/>
                    </a:lnTo>
                    <a:lnTo>
                      <a:pt x="237" y="32"/>
                    </a:lnTo>
                    <a:lnTo>
                      <a:pt x="226" y="33"/>
                    </a:lnTo>
                    <a:lnTo>
                      <a:pt x="209" y="34"/>
                    </a:lnTo>
                    <a:lnTo>
                      <a:pt x="188" y="35"/>
                    </a:lnTo>
                    <a:lnTo>
                      <a:pt x="165" y="37"/>
                    </a:lnTo>
                    <a:lnTo>
                      <a:pt x="142" y="37"/>
                    </a:lnTo>
                    <a:lnTo>
                      <a:pt x="119" y="38"/>
                    </a:lnTo>
                    <a:lnTo>
                      <a:pt x="81" y="38"/>
                    </a:lnTo>
                    <a:lnTo>
                      <a:pt x="71" y="37"/>
                    </a:lnTo>
                    <a:lnTo>
                      <a:pt x="62" y="34"/>
                    </a:lnTo>
                    <a:lnTo>
                      <a:pt x="50" y="29"/>
                    </a:lnTo>
                    <a:lnTo>
                      <a:pt x="39" y="23"/>
                    </a:lnTo>
                    <a:lnTo>
                      <a:pt x="27" y="16"/>
                    </a:lnTo>
                    <a:lnTo>
                      <a:pt x="16" y="10"/>
                    </a:lnTo>
                    <a:lnTo>
                      <a:pt x="6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" name="Freeform 26"/>
              <p:cNvSpPr>
                <a:spLocks/>
              </p:cNvSpPr>
              <p:nvPr/>
            </p:nvSpPr>
            <p:spPr bwMode="auto">
              <a:xfrm>
                <a:off x="17157700" y="4187826"/>
                <a:ext cx="60325" cy="38100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6" y="0"/>
                  </a:cxn>
                  <a:cxn ang="0">
                    <a:pos x="32" y="6"/>
                  </a:cxn>
                  <a:cxn ang="0">
                    <a:pos x="35" y="13"/>
                  </a:cxn>
                  <a:cxn ang="0">
                    <a:pos x="38" y="24"/>
                  </a:cxn>
                  <a:cxn ang="0">
                    <a:pos x="9" y="24"/>
                  </a:cxn>
                  <a:cxn ang="0">
                    <a:pos x="0" y="3"/>
                  </a:cxn>
                  <a:cxn ang="0">
                    <a:pos x="24" y="0"/>
                  </a:cxn>
                </a:cxnLst>
                <a:rect l="0" t="0" r="r" b="b"/>
                <a:pathLst>
                  <a:path w="38" h="24">
                    <a:moveTo>
                      <a:pt x="24" y="0"/>
                    </a:moveTo>
                    <a:lnTo>
                      <a:pt x="26" y="0"/>
                    </a:lnTo>
                    <a:lnTo>
                      <a:pt x="32" y="6"/>
                    </a:lnTo>
                    <a:lnTo>
                      <a:pt x="35" y="13"/>
                    </a:lnTo>
                    <a:lnTo>
                      <a:pt x="38" y="24"/>
                    </a:lnTo>
                    <a:lnTo>
                      <a:pt x="9" y="24"/>
                    </a:lnTo>
                    <a:lnTo>
                      <a:pt x="0" y="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535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73" name="Дуга 72"/>
          <p:cNvSpPr/>
          <p:nvPr/>
        </p:nvSpPr>
        <p:spPr>
          <a:xfrm>
            <a:off x="2148980" y="3017939"/>
            <a:ext cx="5060335" cy="1367406"/>
          </a:xfrm>
          <a:prstGeom prst="arc">
            <a:avLst>
              <a:gd name="adj1" fmla="val 11709753"/>
              <a:gd name="adj2" fmla="val 21268242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5" name="Группа 124"/>
          <p:cNvGrpSpPr/>
          <p:nvPr/>
        </p:nvGrpSpPr>
        <p:grpSpPr>
          <a:xfrm>
            <a:off x="5599014" y="4095276"/>
            <a:ext cx="788565" cy="788565"/>
            <a:chOff x="5713314" y="3961926"/>
            <a:chExt cx="788565" cy="788565"/>
          </a:xfrm>
        </p:grpSpPr>
        <p:sp>
          <p:nvSpPr>
            <p:cNvPr id="81" name="Овал 80"/>
            <p:cNvSpPr/>
            <p:nvPr/>
          </p:nvSpPr>
          <p:spPr>
            <a:xfrm>
              <a:off x="5713314" y="3961926"/>
              <a:ext cx="788565" cy="788565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5964289" y="4212901"/>
              <a:ext cx="286614" cy="286614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9" name="Прямая соединительная линия 88"/>
          <p:cNvCxnSpPr/>
          <p:nvPr/>
        </p:nvCxnSpPr>
        <p:spPr>
          <a:xfrm flipH="1">
            <a:off x="5999527" y="3462556"/>
            <a:ext cx="1048623" cy="102345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Группа 126"/>
          <p:cNvGrpSpPr/>
          <p:nvPr/>
        </p:nvGrpSpPr>
        <p:grpSpPr>
          <a:xfrm>
            <a:off x="7700450" y="2677536"/>
            <a:ext cx="788565" cy="788565"/>
            <a:chOff x="7814750" y="2544186"/>
            <a:chExt cx="788565" cy="788565"/>
          </a:xfrm>
        </p:grpSpPr>
        <p:sp>
          <p:nvSpPr>
            <p:cNvPr id="92" name="Овал 91"/>
            <p:cNvSpPr/>
            <p:nvPr/>
          </p:nvSpPr>
          <p:spPr>
            <a:xfrm>
              <a:off x="7814750" y="2544186"/>
              <a:ext cx="788565" cy="788565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/>
            <p:cNvSpPr/>
            <p:nvPr/>
          </p:nvSpPr>
          <p:spPr>
            <a:xfrm>
              <a:off x="8065725" y="2795161"/>
              <a:ext cx="286614" cy="286614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6" name="Группа 125"/>
          <p:cNvGrpSpPr/>
          <p:nvPr/>
        </p:nvGrpSpPr>
        <p:grpSpPr>
          <a:xfrm>
            <a:off x="7599782" y="4092448"/>
            <a:ext cx="788565" cy="788565"/>
            <a:chOff x="7714082" y="3959098"/>
            <a:chExt cx="788565" cy="788565"/>
          </a:xfrm>
        </p:grpSpPr>
        <p:sp>
          <p:nvSpPr>
            <p:cNvPr id="94" name="Овал 93"/>
            <p:cNvSpPr/>
            <p:nvPr/>
          </p:nvSpPr>
          <p:spPr>
            <a:xfrm>
              <a:off x="7714082" y="3959098"/>
              <a:ext cx="788565" cy="788565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7965057" y="4210073"/>
              <a:ext cx="286614" cy="286614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8" name="Группа 127"/>
          <p:cNvGrpSpPr/>
          <p:nvPr/>
        </p:nvGrpSpPr>
        <p:grpSpPr>
          <a:xfrm>
            <a:off x="8898940" y="4096909"/>
            <a:ext cx="788565" cy="788565"/>
            <a:chOff x="9022765" y="3515884"/>
            <a:chExt cx="788565" cy="788565"/>
          </a:xfrm>
        </p:grpSpPr>
        <p:sp>
          <p:nvSpPr>
            <p:cNvPr id="96" name="Овал 95"/>
            <p:cNvSpPr/>
            <p:nvPr/>
          </p:nvSpPr>
          <p:spPr>
            <a:xfrm>
              <a:off x="9022765" y="3515884"/>
              <a:ext cx="788565" cy="788565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9273740" y="3766859"/>
              <a:ext cx="286614" cy="286614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9" name="Группа 128"/>
          <p:cNvGrpSpPr/>
          <p:nvPr/>
        </p:nvGrpSpPr>
        <p:grpSpPr>
          <a:xfrm>
            <a:off x="7054498" y="5127130"/>
            <a:ext cx="788565" cy="788565"/>
            <a:chOff x="7168798" y="4993780"/>
            <a:chExt cx="788565" cy="788565"/>
          </a:xfrm>
        </p:grpSpPr>
        <p:sp>
          <p:nvSpPr>
            <p:cNvPr id="98" name="Овал 97"/>
            <p:cNvSpPr/>
            <p:nvPr/>
          </p:nvSpPr>
          <p:spPr>
            <a:xfrm>
              <a:off x="7168798" y="4993780"/>
              <a:ext cx="788565" cy="788565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/>
            <p:cNvSpPr/>
            <p:nvPr/>
          </p:nvSpPr>
          <p:spPr>
            <a:xfrm>
              <a:off x="7419773" y="5244755"/>
              <a:ext cx="286614" cy="286614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00" name="Прямая соединительная линия 99"/>
          <p:cNvCxnSpPr/>
          <p:nvPr/>
        </p:nvCxnSpPr>
        <p:spPr>
          <a:xfrm>
            <a:off x="7048150" y="3454167"/>
            <a:ext cx="947956" cy="103184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flipV="1">
            <a:off x="7039761" y="3073036"/>
            <a:ext cx="1057013" cy="3942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7987498" y="4485445"/>
            <a:ext cx="1308902" cy="198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flipV="1">
            <a:off x="7434263" y="4486276"/>
            <a:ext cx="561975" cy="10477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Группа 123"/>
          <p:cNvGrpSpPr/>
          <p:nvPr/>
        </p:nvGrpSpPr>
        <p:grpSpPr>
          <a:xfrm>
            <a:off x="6651101" y="3071819"/>
            <a:ext cx="788565" cy="788565"/>
            <a:chOff x="6765401" y="2938469"/>
            <a:chExt cx="788565" cy="788565"/>
          </a:xfrm>
        </p:grpSpPr>
        <p:sp>
          <p:nvSpPr>
            <p:cNvPr id="90" name="Овал 89"/>
            <p:cNvSpPr/>
            <p:nvPr/>
          </p:nvSpPr>
          <p:spPr>
            <a:xfrm>
              <a:off x="6765401" y="2938469"/>
              <a:ext cx="788565" cy="788565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7016376" y="3189444"/>
              <a:ext cx="286614" cy="286614"/>
            </a:xfrm>
            <a:prstGeom prst="ellipse">
              <a:avLst/>
            </a:prstGeom>
            <a:solidFill>
              <a:srgbClr val="FF0000">
                <a:alpha val="1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4" name="Группа 113"/>
          <p:cNvGrpSpPr/>
          <p:nvPr/>
        </p:nvGrpSpPr>
        <p:grpSpPr>
          <a:xfrm>
            <a:off x="1914044" y="2647949"/>
            <a:ext cx="1164945" cy="1164945"/>
            <a:chOff x="4440392" y="2236502"/>
            <a:chExt cx="3423683" cy="3423683"/>
          </a:xfrm>
          <a:solidFill>
            <a:srgbClr val="FF0000">
              <a:alpha val="40000"/>
            </a:srgbClr>
          </a:solidFill>
        </p:grpSpPr>
        <p:sp>
          <p:nvSpPr>
            <p:cNvPr id="115" name="Арка 114"/>
            <p:cNvSpPr/>
            <p:nvPr/>
          </p:nvSpPr>
          <p:spPr>
            <a:xfrm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6" name="Арка 115"/>
            <p:cNvSpPr/>
            <p:nvPr/>
          </p:nvSpPr>
          <p:spPr>
            <a:xfrm>
              <a:off x="4440392" y="2236502"/>
              <a:ext cx="3423683" cy="3423683"/>
            </a:xfrm>
            <a:prstGeom prst="blockArc">
              <a:avLst>
                <a:gd name="adj1" fmla="val 13674599"/>
                <a:gd name="adj2" fmla="val 15102914"/>
                <a:gd name="adj3" fmla="val 114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7" name="Арка 116"/>
            <p:cNvSpPr/>
            <p:nvPr/>
          </p:nvSpPr>
          <p:spPr>
            <a:xfrm rot="17367747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4746262"/>
                <a:gd name="adj3" fmla="val 72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8" name="Арка 117"/>
            <p:cNvSpPr/>
            <p:nvPr/>
          </p:nvSpPr>
          <p:spPr>
            <a:xfrm rot="14794661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9" name="Арка 118"/>
            <p:cNvSpPr/>
            <p:nvPr/>
          </p:nvSpPr>
          <p:spPr>
            <a:xfrm rot="12093764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0" name="Арка 119"/>
            <p:cNvSpPr/>
            <p:nvPr/>
          </p:nvSpPr>
          <p:spPr>
            <a:xfrm rot="7200000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1" name="Арка 120"/>
            <p:cNvSpPr/>
            <p:nvPr/>
          </p:nvSpPr>
          <p:spPr>
            <a:xfrm rot="4500000">
              <a:off x="4440392" y="2236502"/>
              <a:ext cx="3423683" cy="3423683"/>
            </a:xfrm>
            <a:prstGeom prst="blockArc">
              <a:avLst>
                <a:gd name="adj1" fmla="val 10800000"/>
                <a:gd name="adj2" fmla="val 13157285"/>
                <a:gd name="adj3" fmla="val 63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2" name="Арка 121"/>
            <p:cNvSpPr/>
            <p:nvPr/>
          </p:nvSpPr>
          <p:spPr>
            <a:xfrm rot="7200000">
              <a:off x="4440392" y="2236502"/>
              <a:ext cx="3423683" cy="3423683"/>
            </a:xfrm>
            <a:prstGeom prst="blockArc">
              <a:avLst>
                <a:gd name="adj1" fmla="val 13674599"/>
                <a:gd name="adj2" fmla="val 15102914"/>
                <a:gd name="adj3" fmla="val 114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1898094" y="5218162"/>
            <a:ext cx="1282677" cy="84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ЗОНА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РИСКА</a:t>
            </a:r>
          </a:p>
        </p:txBody>
      </p:sp>
    </p:spTree>
    <p:extLst>
      <p:ext uri="{BB962C8B-B14F-4D97-AF65-F5344CB8AC3E}">
        <p14:creationId xmlns:p14="http://schemas.microsoft.com/office/powerpoint/2010/main" val="228072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 descr="E:\Tanya\WORK WORK\!ПОЛИГРАФИЯ\Календарь 2015\08-Август-СХ.jpg"/>
          <p:cNvPicPr>
            <a:picLocks noChangeAspect="1" noChangeArrowheads="1"/>
          </p:cNvPicPr>
          <p:nvPr/>
        </p:nvPicPr>
        <p:blipFill>
          <a:blip r:embed="rId3" cstate="print"/>
          <a:srcRect t="6117" b="81524"/>
          <a:stretch>
            <a:fillRect/>
          </a:stretch>
        </p:blipFill>
        <p:spPr bwMode="auto">
          <a:xfrm>
            <a:off x="0" y="755009"/>
            <a:ext cx="12192000" cy="847289"/>
          </a:xfrm>
          <a:prstGeom prst="rect">
            <a:avLst/>
          </a:prstGeom>
          <a:noFill/>
        </p:spPr>
      </p:pic>
      <p:pic>
        <p:nvPicPr>
          <p:cNvPr id="366" name="Picture 2" descr="E:\Tanya\WORK WORK\Презентация\2015.01.20_BarsPartners 2015 СХ Батыров\r05_lvefcfmvzltahpnvuguvz acqxuctzrsknxpqcc.jpg"/>
          <p:cNvPicPr>
            <a:picLocks noChangeAspect="1" noChangeArrowheads="1"/>
          </p:cNvPicPr>
          <p:nvPr/>
        </p:nvPicPr>
        <p:blipFill>
          <a:blip r:embed="rId4" cstate="print"/>
          <a:srcRect l="10594" r="11380"/>
          <a:stretch>
            <a:fillRect/>
          </a:stretch>
        </p:blipFill>
        <p:spPr bwMode="auto">
          <a:xfrm>
            <a:off x="0" y="1613646"/>
            <a:ext cx="4090727" cy="5242765"/>
          </a:xfrm>
          <a:prstGeom prst="rect">
            <a:avLst/>
          </a:prstGeom>
          <a:noFill/>
        </p:spPr>
      </p:pic>
      <p:pic>
        <p:nvPicPr>
          <p:cNvPr id="238" name="Рисунок 39" descr="подчеркивание размытое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682409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Рисунок 39" descr="подчеркивание размытое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1531641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469344" y="945449"/>
            <a:ext cx="5024086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2</a:t>
            </a: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. Знать основные проблемы!</a:t>
            </a:r>
          </a:p>
        </p:txBody>
      </p:sp>
      <p:grpSp>
        <p:nvGrpSpPr>
          <p:cNvPr id="367" name="Группа 366"/>
          <p:cNvGrpSpPr/>
          <p:nvPr/>
        </p:nvGrpSpPr>
        <p:grpSpPr>
          <a:xfrm rot="20700000">
            <a:off x="2364419" y="1676845"/>
            <a:ext cx="2607564" cy="2247900"/>
            <a:chOff x="904875" y="2009775"/>
            <a:chExt cx="2607564" cy="2247900"/>
          </a:xfrm>
        </p:grpSpPr>
        <p:sp>
          <p:nvSpPr>
            <p:cNvPr id="368" name="Шестиугольник 367"/>
            <p:cNvSpPr/>
            <p:nvPr/>
          </p:nvSpPr>
          <p:spPr>
            <a:xfrm>
              <a:off x="904875" y="2009775"/>
              <a:ext cx="2607564" cy="2247900"/>
            </a:xfrm>
            <a:prstGeom prst="hexagon">
              <a:avLst/>
            </a:prstGeom>
            <a:solidFill>
              <a:srgbClr val="C00000"/>
            </a:solidFill>
            <a:ln w="57150">
              <a:solidFill>
                <a:schemeClr val="bg1"/>
              </a:solidFill>
            </a:ln>
            <a:effectLst>
              <a:outerShdw blurRad="152400" dist="139700" dir="8100000" algn="tr" rotWithShape="0">
                <a:prstClr val="black">
                  <a:alpha val="5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j-lt"/>
              </a:endParaRPr>
            </a:p>
          </p:txBody>
        </p:sp>
        <p:sp>
          <p:nvSpPr>
            <p:cNvPr id="369" name="Прямоугольник 368"/>
            <p:cNvSpPr/>
            <p:nvPr/>
          </p:nvSpPr>
          <p:spPr>
            <a:xfrm>
              <a:off x="999178" y="2647206"/>
              <a:ext cx="241077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bg1"/>
                  </a:solidFill>
                  <a:latin typeface="+mj-lt"/>
                  <a:ea typeface="Tahoma" pitchFamily="34" charset="0"/>
                  <a:cs typeface="Tahoma" pitchFamily="34" charset="0"/>
                </a:rPr>
                <a:t>STOP</a:t>
              </a:r>
              <a:endParaRPr lang="ru-RU" sz="6000" b="1" dirty="0">
                <a:solidFill>
                  <a:schemeClr val="bg1"/>
                </a:solidFill>
                <a:latin typeface="+mj-lt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370" name="Прямоугольник 369"/>
          <p:cNvSpPr/>
          <p:nvPr/>
        </p:nvSpPr>
        <p:spPr>
          <a:xfrm>
            <a:off x="5772150" y="3007675"/>
            <a:ext cx="4752975" cy="952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71" name="Прямоугольник 370"/>
          <p:cNvSpPr/>
          <p:nvPr/>
        </p:nvSpPr>
        <p:spPr>
          <a:xfrm>
            <a:off x="6194039" y="1850186"/>
            <a:ext cx="39344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Несанкционированный 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вывоз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372" name="Прямоугольник 371"/>
          <p:cNvSpPr/>
          <p:nvPr/>
        </p:nvSpPr>
        <p:spPr>
          <a:xfrm>
            <a:off x="6052245" y="4395601"/>
            <a:ext cx="292259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18-20</a:t>
            </a:r>
            <a:r>
              <a:rPr lang="ru-RU" sz="5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% </a:t>
            </a:r>
          </a:p>
        </p:txBody>
      </p:sp>
      <p:sp>
        <p:nvSpPr>
          <p:cNvPr id="373" name="Прямоугольник 372"/>
          <p:cNvSpPr/>
          <p:nvPr/>
        </p:nvSpPr>
        <p:spPr>
          <a:xfrm>
            <a:off x="7491614" y="3080591"/>
            <a:ext cx="336464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ru-RU" sz="3000" b="1" dirty="0" smtClean="0">
                <a:solidFill>
                  <a:schemeClr val="bg1"/>
                </a:solidFill>
                <a:latin typeface="+mj-lt"/>
              </a:rPr>
              <a:t>ОСТОРОЖНО-</a:t>
            </a:r>
          </a:p>
          <a:p>
            <a:pPr>
              <a:lnSpc>
                <a:spcPts val="3000"/>
              </a:lnSpc>
            </a:pPr>
            <a:r>
              <a:rPr lang="ru-RU" sz="3000" b="1" dirty="0" smtClean="0">
                <a:solidFill>
                  <a:schemeClr val="bg1"/>
                </a:solidFill>
                <a:latin typeface="+mj-lt"/>
              </a:rPr>
              <a:t>БРУЦЕЛЛЁЗ!</a:t>
            </a:r>
            <a:endParaRPr lang="ru-RU" sz="3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4" name="Прямоугольник 373"/>
          <p:cNvSpPr/>
          <p:nvPr/>
        </p:nvSpPr>
        <p:spPr>
          <a:xfrm>
            <a:off x="8738859" y="4492124"/>
            <a:ext cx="16369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животных 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идет на убой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75" name="Прямоугольник 374"/>
          <p:cNvSpPr/>
          <p:nvPr/>
        </p:nvSpPr>
        <p:spPr>
          <a:xfrm>
            <a:off x="6507049" y="5532821"/>
            <a:ext cx="374653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5-10</a:t>
            </a:r>
            <a:r>
              <a:rPr lang="ru-RU" sz="700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% </a:t>
            </a:r>
          </a:p>
        </p:txBody>
      </p:sp>
      <p:sp>
        <p:nvSpPr>
          <p:cNvPr id="376" name="Прямоугольник 375"/>
          <p:cNvSpPr/>
          <p:nvPr/>
        </p:nvSpPr>
        <p:spPr>
          <a:xfrm>
            <a:off x="3550781" y="5705544"/>
            <a:ext cx="31325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000" b="1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МЯСО </a:t>
            </a:r>
          </a:p>
          <a:p>
            <a:pPr algn="r"/>
            <a:r>
              <a:rPr lang="ru-RU" sz="3000" b="1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ДОРОЖАЕТ НА</a:t>
            </a:r>
            <a:endParaRPr lang="ru-RU" sz="3000" b="1" dirty="0">
              <a:solidFill>
                <a:srgbClr val="C00000"/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77" name="Нашивка 376"/>
          <p:cNvSpPr/>
          <p:nvPr/>
        </p:nvSpPr>
        <p:spPr>
          <a:xfrm rot="5400000">
            <a:off x="7977489" y="2517140"/>
            <a:ext cx="332772" cy="438148"/>
          </a:xfrm>
          <a:prstGeom prst="chevron">
            <a:avLst>
              <a:gd name="adj" fmla="val 31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8" name="Нашивка 377"/>
          <p:cNvSpPr/>
          <p:nvPr/>
        </p:nvSpPr>
        <p:spPr>
          <a:xfrm rot="5400000">
            <a:off x="7977489" y="4024069"/>
            <a:ext cx="332772" cy="438148"/>
          </a:xfrm>
          <a:prstGeom prst="chevron">
            <a:avLst>
              <a:gd name="adj" fmla="val 31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9" name="Нашивка 378"/>
          <p:cNvSpPr/>
          <p:nvPr/>
        </p:nvSpPr>
        <p:spPr>
          <a:xfrm rot="5400000">
            <a:off x="7977489" y="5245112"/>
            <a:ext cx="332772" cy="438148"/>
          </a:xfrm>
          <a:prstGeom prst="chevron">
            <a:avLst>
              <a:gd name="adj" fmla="val 31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0" name="Freeform 47"/>
          <p:cNvSpPr>
            <a:spLocks noEditPoints="1"/>
          </p:cNvSpPr>
          <p:nvPr/>
        </p:nvSpPr>
        <p:spPr bwMode="auto">
          <a:xfrm>
            <a:off x="6132970" y="1867850"/>
            <a:ext cx="474663" cy="609600"/>
          </a:xfrm>
          <a:custGeom>
            <a:avLst/>
            <a:gdLst/>
            <a:ahLst/>
            <a:cxnLst>
              <a:cxn ang="0">
                <a:pos x="102" y="36"/>
              </a:cxn>
              <a:cxn ang="0">
                <a:pos x="116" y="76"/>
              </a:cxn>
              <a:cxn ang="0">
                <a:pos x="136" y="86"/>
              </a:cxn>
              <a:cxn ang="0">
                <a:pos x="129" y="96"/>
              </a:cxn>
              <a:cxn ang="0">
                <a:pos x="102" y="129"/>
              </a:cxn>
              <a:cxn ang="0">
                <a:pos x="84" y="161"/>
              </a:cxn>
              <a:cxn ang="0">
                <a:pos x="89" y="172"/>
              </a:cxn>
              <a:cxn ang="0">
                <a:pos x="111" y="135"/>
              </a:cxn>
              <a:cxn ang="0">
                <a:pos x="122" y="142"/>
              </a:cxn>
              <a:cxn ang="0">
                <a:pos x="135" y="212"/>
              </a:cxn>
              <a:cxn ang="0">
                <a:pos x="105" y="313"/>
              </a:cxn>
              <a:cxn ang="0">
                <a:pos x="94" y="352"/>
              </a:cxn>
              <a:cxn ang="0">
                <a:pos x="99" y="365"/>
              </a:cxn>
              <a:cxn ang="0">
                <a:pos x="150" y="201"/>
              </a:cxn>
              <a:cxn ang="0">
                <a:pos x="171" y="190"/>
              </a:cxn>
              <a:cxn ang="0">
                <a:pos x="180" y="196"/>
              </a:cxn>
              <a:cxn ang="0">
                <a:pos x="182" y="264"/>
              </a:cxn>
              <a:cxn ang="0">
                <a:pos x="280" y="256"/>
              </a:cxn>
              <a:cxn ang="0">
                <a:pos x="194" y="252"/>
              </a:cxn>
              <a:cxn ang="0">
                <a:pos x="192" y="174"/>
              </a:cxn>
              <a:cxn ang="0">
                <a:pos x="175" y="98"/>
              </a:cxn>
              <a:cxn ang="0">
                <a:pos x="217" y="94"/>
              </a:cxn>
              <a:cxn ang="0">
                <a:pos x="258" y="146"/>
              </a:cxn>
              <a:cxn ang="0">
                <a:pos x="196" y="84"/>
              </a:cxn>
              <a:cxn ang="0">
                <a:pos x="139" y="84"/>
              </a:cxn>
              <a:cxn ang="0">
                <a:pos x="141" y="73"/>
              </a:cxn>
              <a:cxn ang="0">
                <a:pos x="150" y="36"/>
              </a:cxn>
              <a:cxn ang="0">
                <a:pos x="126" y="0"/>
              </a:cxn>
              <a:cxn ang="0">
                <a:pos x="168" y="33"/>
              </a:cxn>
              <a:cxn ang="0">
                <a:pos x="199" y="65"/>
              </a:cxn>
              <a:cxn ang="0">
                <a:pos x="231" y="69"/>
              </a:cxn>
              <a:cxn ang="0">
                <a:pos x="280" y="148"/>
              </a:cxn>
              <a:cxn ang="0">
                <a:pos x="257" y="165"/>
              </a:cxn>
              <a:cxn ang="0">
                <a:pos x="194" y="112"/>
              </a:cxn>
              <a:cxn ang="0">
                <a:pos x="211" y="198"/>
              </a:cxn>
              <a:cxn ang="0">
                <a:pos x="290" y="241"/>
              </a:cxn>
              <a:cxn ang="0">
                <a:pos x="297" y="275"/>
              </a:cxn>
              <a:cxn ang="0">
                <a:pos x="172" y="280"/>
              </a:cxn>
              <a:cxn ang="0">
                <a:pos x="121" y="362"/>
              </a:cxn>
              <a:cxn ang="0">
                <a:pos x="98" y="384"/>
              </a:cxn>
              <a:cxn ang="0">
                <a:pos x="79" y="375"/>
              </a:cxn>
              <a:cxn ang="0">
                <a:pos x="82" y="325"/>
              </a:cxn>
              <a:cxn ang="0">
                <a:pos x="109" y="238"/>
              </a:cxn>
              <a:cxn ang="0">
                <a:pos x="111" y="170"/>
              </a:cxn>
              <a:cxn ang="0">
                <a:pos x="96" y="190"/>
              </a:cxn>
              <a:cxn ang="0">
                <a:pos x="0" y="159"/>
              </a:cxn>
              <a:cxn ang="0">
                <a:pos x="8" y="130"/>
              </a:cxn>
              <a:cxn ang="0">
                <a:pos x="77" y="141"/>
              </a:cxn>
              <a:cxn ang="0">
                <a:pos x="99" y="94"/>
              </a:cxn>
              <a:cxn ang="0">
                <a:pos x="82" y="49"/>
              </a:cxn>
              <a:cxn ang="0">
                <a:pos x="111" y="2"/>
              </a:cxn>
            </a:cxnLst>
            <a:rect l="0" t="0" r="r" b="b"/>
            <a:pathLst>
              <a:path w="299" h="384">
                <a:moveTo>
                  <a:pt x="126" y="18"/>
                </a:moveTo>
                <a:lnTo>
                  <a:pt x="116" y="20"/>
                </a:lnTo>
                <a:lnTo>
                  <a:pt x="108" y="26"/>
                </a:lnTo>
                <a:lnTo>
                  <a:pt x="102" y="36"/>
                </a:lnTo>
                <a:lnTo>
                  <a:pt x="100" y="49"/>
                </a:lnTo>
                <a:lnTo>
                  <a:pt x="102" y="61"/>
                </a:lnTo>
                <a:lnTo>
                  <a:pt x="108" y="70"/>
                </a:lnTo>
                <a:lnTo>
                  <a:pt x="116" y="76"/>
                </a:lnTo>
                <a:lnTo>
                  <a:pt x="126" y="79"/>
                </a:lnTo>
                <a:lnTo>
                  <a:pt x="132" y="81"/>
                </a:lnTo>
                <a:lnTo>
                  <a:pt x="135" y="83"/>
                </a:lnTo>
                <a:lnTo>
                  <a:pt x="136" y="86"/>
                </a:lnTo>
                <a:lnTo>
                  <a:pt x="136" y="90"/>
                </a:lnTo>
                <a:lnTo>
                  <a:pt x="134" y="92"/>
                </a:lnTo>
                <a:lnTo>
                  <a:pt x="132" y="94"/>
                </a:lnTo>
                <a:lnTo>
                  <a:pt x="129" y="96"/>
                </a:lnTo>
                <a:lnTo>
                  <a:pt x="117" y="101"/>
                </a:lnTo>
                <a:lnTo>
                  <a:pt x="114" y="106"/>
                </a:lnTo>
                <a:lnTo>
                  <a:pt x="108" y="116"/>
                </a:lnTo>
                <a:lnTo>
                  <a:pt x="102" y="129"/>
                </a:lnTo>
                <a:lnTo>
                  <a:pt x="91" y="155"/>
                </a:lnTo>
                <a:lnTo>
                  <a:pt x="89" y="159"/>
                </a:lnTo>
                <a:lnTo>
                  <a:pt x="87" y="160"/>
                </a:lnTo>
                <a:lnTo>
                  <a:pt x="84" y="161"/>
                </a:lnTo>
                <a:lnTo>
                  <a:pt x="80" y="161"/>
                </a:lnTo>
                <a:lnTo>
                  <a:pt x="20" y="144"/>
                </a:lnTo>
                <a:lnTo>
                  <a:pt x="18" y="153"/>
                </a:lnTo>
                <a:lnTo>
                  <a:pt x="89" y="172"/>
                </a:lnTo>
                <a:lnTo>
                  <a:pt x="91" y="170"/>
                </a:lnTo>
                <a:lnTo>
                  <a:pt x="105" y="141"/>
                </a:lnTo>
                <a:lnTo>
                  <a:pt x="109" y="136"/>
                </a:lnTo>
                <a:lnTo>
                  <a:pt x="111" y="135"/>
                </a:lnTo>
                <a:lnTo>
                  <a:pt x="117" y="135"/>
                </a:lnTo>
                <a:lnTo>
                  <a:pt x="119" y="136"/>
                </a:lnTo>
                <a:lnTo>
                  <a:pt x="121" y="139"/>
                </a:lnTo>
                <a:lnTo>
                  <a:pt x="122" y="142"/>
                </a:lnTo>
                <a:lnTo>
                  <a:pt x="138" y="196"/>
                </a:lnTo>
                <a:lnTo>
                  <a:pt x="138" y="200"/>
                </a:lnTo>
                <a:lnTo>
                  <a:pt x="137" y="204"/>
                </a:lnTo>
                <a:lnTo>
                  <a:pt x="135" y="212"/>
                </a:lnTo>
                <a:lnTo>
                  <a:pt x="131" y="225"/>
                </a:lnTo>
                <a:lnTo>
                  <a:pt x="124" y="250"/>
                </a:lnTo>
                <a:lnTo>
                  <a:pt x="116" y="278"/>
                </a:lnTo>
                <a:lnTo>
                  <a:pt x="105" y="313"/>
                </a:lnTo>
                <a:lnTo>
                  <a:pt x="100" y="329"/>
                </a:lnTo>
                <a:lnTo>
                  <a:pt x="97" y="341"/>
                </a:lnTo>
                <a:lnTo>
                  <a:pt x="95" y="349"/>
                </a:lnTo>
                <a:lnTo>
                  <a:pt x="94" y="352"/>
                </a:lnTo>
                <a:lnTo>
                  <a:pt x="92" y="356"/>
                </a:lnTo>
                <a:lnTo>
                  <a:pt x="92" y="362"/>
                </a:lnTo>
                <a:lnTo>
                  <a:pt x="94" y="363"/>
                </a:lnTo>
                <a:lnTo>
                  <a:pt x="99" y="365"/>
                </a:lnTo>
                <a:lnTo>
                  <a:pt x="101" y="363"/>
                </a:lnTo>
                <a:lnTo>
                  <a:pt x="102" y="361"/>
                </a:lnTo>
                <a:lnTo>
                  <a:pt x="104" y="358"/>
                </a:lnTo>
                <a:lnTo>
                  <a:pt x="150" y="201"/>
                </a:lnTo>
                <a:lnTo>
                  <a:pt x="151" y="198"/>
                </a:lnTo>
                <a:lnTo>
                  <a:pt x="156" y="195"/>
                </a:lnTo>
                <a:lnTo>
                  <a:pt x="168" y="191"/>
                </a:lnTo>
                <a:lnTo>
                  <a:pt x="171" y="190"/>
                </a:lnTo>
                <a:lnTo>
                  <a:pt x="174" y="190"/>
                </a:lnTo>
                <a:lnTo>
                  <a:pt x="177" y="191"/>
                </a:lnTo>
                <a:lnTo>
                  <a:pt x="179" y="193"/>
                </a:lnTo>
                <a:lnTo>
                  <a:pt x="180" y="196"/>
                </a:lnTo>
                <a:lnTo>
                  <a:pt x="180" y="199"/>
                </a:lnTo>
                <a:lnTo>
                  <a:pt x="181" y="263"/>
                </a:lnTo>
                <a:lnTo>
                  <a:pt x="181" y="264"/>
                </a:lnTo>
                <a:lnTo>
                  <a:pt x="182" y="264"/>
                </a:lnTo>
                <a:lnTo>
                  <a:pt x="280" y="265"/>
                </a:lnTo>
                <a:lnTo>
                  <a:pt x="281" y="265"/>
                </a:lnTo>
                <a:lnTo>
                  <a:pt x="281" y="256"/>
                </a:lnTo>
                <a:lnTo>
                  <a:pt x="280" y="256"/>
                </a:lnTo>
                <a:lnTo>
                  <a:pt x="200" y="255"/>
                </a:lnTo>
                <a:lnTo>
                  <a:pt x="197" y="255"/>
                </a:lnTo>
                <a:lnTo>
                  <a:pt x="195" y="254"/>
                </a:lnTo>
                <a:lnTo>
                  <a:pt x="194" y="252"/>
                </a:lnTo>
                <a:lnTo>
                  <a:pt x="191" y="250"/>
                </a:lnTo>
                <a:lnTo>
                  <a:pt x="191" y="245"/>
                </a:lnTo>
                <a:lnTo>
                  <a:pt x="192" y="226"/>
                </a:lnTo>
                <a:lnTo>
                  <a:pt x="192" y="174"/>
                </a:lnTo>
                <a:lnTo>
                  <a:pt x="172" y="105"/>
                </a:lnTo>
                <a:lnTo>
                  <a:pt x="172" y="101"/>
                </a:lnTo>
                <a:lnTo>
                  <a:pt x="174" y="100"/>
                </a:lnTo>
                <a:lnTo>
                  <a:pt x="175" y="98"/>
                </a:lnTo>
                <a:lnTo>
                  <a:pt x="176" y="96"/>
                </a:lnTo>
                <a:lnTo>
                  <a:pt x="178" y="95"/>
                </a:lnTo>
                <a:lnTo>
                  <a:pt x="179" y="94"/>
                </a:lnTo>
                <a:lnTo>
                  <a:pt x="217" y="94"/>
                </a:lnTo>
                <a:lnTo>
                  <a:pt x="218" y="95"/>
                </a:lnTo>
                <a:lnTo>
                  <a:pt x="220" y="96"/>
                </a:lnTo>
                <a:lnTo>
                  <a:pt x="221" y="98"/>
                </a:lnTo>
                <a:lnTo>
                  <a:pt x="258" y="146"/>
                </a:lnTo>
                <a:lnTo>
                  <a:pt x="262" y="142"/>
                </a:lnTo>
                <a:lnTo>
                  <a:pt x="221" y="85"/>
                </a:lnTo>
                <a:lnTo>
                  <a:pt x="207" y="85"/>
                </a:lnTo>
                <a:lnTo>
                  <a:pt x="196" y="84"/>
                </a:lnTo>
                <a:lnTo>
                  <a:pt x="161" y="84"/>
                </a:lnTo>
                <a:lnTo>
                  <a:pt x="150" y="89"/>
                </a:lnTo>
                <a:lnTo>
                  <a:pt x="144" y="89"/>
                </a:lnTo>
                <a:lnTo>
                  <a:pt x="139" y="84"/>
                </a:lnTo>
                <a:lnTo>
                  <a:pt x="138" y="81"/>
                </a:lnTo>
                <a:lnTo>
                  <a:pt x="138" y="79"/>
                </a:lnTo>
                <a:lnTo>
                  <a:pt x="139" y="75"/>
                </a:lnTo>
                <a:lnTo>
                  <a:pt x="141" y="73"/>
                </a:lnTo>
                <a:lnTo>
                  <a:pt x="147" y="66"/>
                </a:lnTo>
                <a:lnTo>
                  <a:pt x="151" y="58"/>
                </a:lnTo>
                <a:lnTo>
                  <a:pt x="152" y="49"/>
                </a:lnTo>
                <a:lnTo>
                  <a:pt x="150" y="36"/>
                </a:lnTo>
                <a:lnTo>
                  <a:pt x="145" y="26"/>
                </a:lnTo>
                <a:lnTo>
                  <a:pt x="136" y="20"/>
                </a:lnTo>
                <a:lnTo>
                  <a:pt x="126" y="18"/>
                </a:lnTo>
                <a:close/>
                <a:moveTo>
                  <a:pt x="126" y="0"/>
                </a:moveTo>
                <a:lnTo>
                  <a:pt x="140" y="2"/>
                </a:lnTo>
                <a:lnTo>
                  <a:pt x="152" y="10"/>
                </a:lnTo>
                <a:lnTo>
                  <a:pt x="162" y="20"/>
                </a:lnTo>
                <a:lnTo>
                  <a:pt x="168" y="33"/>
                </a:lnTo>
                <a:lnTo>
                  <a:pt x="170" y="49"/>
                </a:lnTo>
                <a:lnTo>
                  <a:pt x="170" y="54"/>
                </a:lnTo>
                <a:lnTo>
                  <a:pt x="168" y="65"/>
                </a:lnTo>
                <a:lnTo>
                  <a:pt x="199" y="65"/>
                </a:lnTo>
                <a:lnTo>
                  <a:pt x="211" y="66"/>
                </a:lnTo>
                <a:lnTo>
                  <a:pt x="224" y="66"/>
                </a:lnTo>
                <a:lnTo>
                  <a:pt x="228" y="68"/>
                </a:lnTo>
                <a:lnTo>
                  <a:pt x="231" y="69"/>
                </a:lnTo>
                <a:lnTo>
                  <a:pt x="235" y="72"/>
                </a:lnTo>
                <a:lnTo>
                  <a:pt x="278" y="131"/>
                </a:lnTo>
                <a:lnTo>
                  <a:pt x="281" y="139"/>
                </a:lnTo>
                <a:lnTo>
                  <a:pt x="280" y="148"/>
                </a:lnTo>
                <a:lnTo>
                  <a:pt x="275" y="155"/>
                </a:lnTo>
                <a:lnTo>
                  <a:pt x="267" y="163"/>
                </a:lnTo>
                <a:lnTo>
                  <a:pt x="260" y="165"/>
                </a:lnTo>
                <a:lnTo>
                  <a:pt x="257" y="165"/>
                </a:lnTo>
                <a:lnTo>
                  <a:pt x="248" y="163"/>
                </a:lnTo>
                <a:lnTo>
                  <a:pt x="245" y="160"/>
                </a:lnTo>
                <a:lnTo>
                  <a:pt x="209" y="112"/>
                </a:lnTo>
                <a:lnTo>
                  <a:pt x="194" y="112"/>
                </a:lnTo>
                <a:lnTo>
                  <a:pt x="210" y="170"/>
                </a:lnTo>
                <a:lnTo>
                  <a:pt x="210" y="171"/>
                </a:lnTo>
                <a:lnTo>
                  <a:pt x="211" y="173"/>
                </a:lnTo>
                <a:lnTo>
                  <a:pt x="211" y="198"/>
                </a:lnTo>
                <a:lnTo>
                  <a:pt x="210" y="214"/>
                </a:lnTo>
                <a:lnTo>
                  <a:pt x="209" y="238"/>
                </a:lnTo>
                <a:lnTo>
                  <a:pt x="280" y="239"/>
                </a:lnTo>
                <a:lnTo>
                  <a:pt x="290" y="241"/>
                </a:lnTo>
                <a:lnTo>
                  <a:pt x="297" y="249"/>
                </a:lnTo>
                <a:lnTo>
                  <a:pt x="299" y="258"/>
                </a:lnTo>
                <a:lnTo>
                  <a:pt x="299" y="266"/>
                </a:lnTo>
                <a:lnTo>
                  <a:pt x="297" y="275"/>
                </a:lnTo>
                <a:lnTo>
                  <a:pt x="289" y="282"/>
                </a:lnTo>
                <a:lnTo>
                  <a:pt x="280" y="284"/>
                </a:lnTo>
                <a:lnTo>
                  <a:pt x="181" y="282"/>
                </a:lnTo>
                <a:lnTo>
                  <a:pt x="172" y="280"/>
                </a:lnTo>
                <a:lnTo>
                  <a:pt x="165" y="272"/>
                </a:lnTo>
                <a:lnTo>
                  <a:pt x="162" y="263"/>
                </a:lnTo>
                <a:lnTo>
                  <a:pt x="162" y="224"/>
                </a:lnTo>
                <a:lnTo>
                  <a:pt x="121" y="362"/>
                </a:lnTo>
                <a:lnTo>
                  <a:pt x="116" y="374"/>
                </a:lnTo>
                <a:lnTo>
                  <a:pt x="108" y="381"/>
                </a:lnTo>
                <a:lnTo>
                  <a:pt x="99" y="384"/>
                </a:lnTo>
                <a:lnTo>
                  <a:pt x="98" y="384"/>
                </a:lnTo>
                <a:lnTo>
                  <a:pt x="96" y="383"/>
                </a:lnTo>
                <a:lnTo>
                  <a:pt x="94" y="383"/>
                </a:lnTo>
                <a:lnTo>
                  <a:pt x="86" y="380"/>
                </a:lnTo>
                <a:lnTo>
                  <a:pt x="79" y="375"/>
                </a:lnTo>
                <a:lnTo>
                  <a:pt x="76" y="368"/>
                </a:lnTo>
                <a:lnTo>
                  <a:pt x="74" y="358"/>
                </a:lnTo>
                <a:lnTo>
                  <a:pt x="76" y="346"/>
                </a:lnTo>
                <a:lnTo>
                  <a:pt x="82" y="325"/>
                </a:lnTo>
                <a:lnTo>
                  <a:pt x="89" y="303"/>
                </a:lnTo>
                <a:lnTo>
                  <a:pt x="96" y="280"/>
                </a:lnTo>
                <a:lnTo>
                  <a:pt x="102" y="258"/>
                </a:lnTo>
                <a:lnTo>
                  <a:pt x="109" y="238"/>
                </a:lnTo>
                <a:lnTo>
                  <a:pt x="114" y="221"/>
                </a:lnTo>
                <a:lnTo>
                  <a:pt x="118" y="206"/>
                </a:lnTo>
                <a:lnTo>
                  <a:pt x="120" y="199"/>
                </a:lnTo>
                <a:lnTo>
                  <a:pt x="111" y="170"/>
                </a:lnTo>
                <a:lnTo>
                  <a:pt x="108" y="179"/>
                </a:lnTo>
                <a:lnTo>
                  <a:pt x="107" y="181"/>
                </a:lnTo>
                <a:lnTo>
                  <a:pt x="104" y="184"/>
                </a:lnTo>
                <a:lnTo>
                  <a:pt x="96" y="190"/>
                </a:lnTo>
                <a:lnTo>
                  <a:pt x="86" y="190"/>
                </a:lnTo>
                <a:lnTo>
                  <a:pt x="12" y="171"/>
                </a:lnTo>
                <a:lnTo>
                  <a:pt x="5" y="166"/>
                </a:lnTo>
                <a:lnTo>
                  <a:pt x="0" y="159"/>
                </a:lnTo>
                <a:lnTo>
                  <a:pt x="0" y="149"/>
                </a:lnTo>
                <a:lnTo>
                  <a:pt x="2" y="141"/>
                </a:lnTo>
                <a:lnTo>
                  <a:pt x="4" y="136"/>
                </a:lnTo>
                <a:lnTo>
                  <a:pt x="8" y="130"/>
                </a:lnTo>
                <a:lnTo>
                  <a:pt x="11" y="129"/>
                </a:lnTo>
                <a:lnTo>
                  <a:pt x="16" y="126"/>
                </a:lnTo>
                <a:lnTo>
                  <a:pt x="24" y="126"/>
                </a:lnTo>
                <a:lnTo>
                  <a:pt x="77" y="141"/>
                </a:lnTo>
                <a:lnTo>
                  <a:pt x="85" y="124"/>
                </a:lnTo>
                <a:lnTo>
                  <a:pt x="91" y="111"/>
                </a:lnTo>
                <a:lnTo>
                  <a:pt x="96" y="101"/>
                </a:lnTo>
                <a:lnTo>
                  <a:pt x="99" y="94"/>
                </a:lnTo>
                <a:lnTo>
                  <a:pt x="102" y="90"/>
                </a:lnTo>
                <a:lnTo>
                  <a:pt x="91" y="79"/>
                </a:lnTo>
                <a:lnTo>
                  <a:pt x="85" y="64"/>
                </a:lnTo>
                <a:lnTo>
                  <a:pt x="82" y="49"/>
                </a:lnTo>
                <a:lnTo>
                  <a:pt x="85" y="33"/>
                </a:lnTo>
                <a:lnTo>
                  <a:pt x="90" y="20"/>
                </a:lnTo>
                <a:lnTo>
                  <a:pt x="100" y="10"/>
                </a:lnTo>
                <a:lnTo>
                  <a:pt x="111" y="2"/>
                </a:lnTo>
                <a:lnTo>
                  <a:pt x="126" y="0"/>
                </a:lnTo>
                <a:close/>
              </a:path>
            </a:pathLst>
          </a:custGeom>
          <a:solidFill>
            <a:srgbClr val="565F7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j-lt"/>
            </a:endParaRPr>
          </a:p>
        </p:txBody>
      </p:sp>
      <p:grpSp>
        <p:nvGrpSpPr>
          <p:cNvPr id="381" name="Группа 380"/>
          <p:cNvGrpSpPr/>
          <p:nvPr/>
        </p:nvGrpSpPr>
        <p:grpSpPr>
          <a:xfrm flipH="1">
            <a:off x="6034543" y="1912301"/>
            <a:ext cx="189097" cy="247649"/>
            <a:chOff x="2578100" y="3249613"/>
            <a:chExt cx="312738" cy="409575"/>
          </a:xfrm>
        </p:grpSpPr>
        <p:sp>
          <p:nvSpPr>
            <p:cNvPr id="382" name="Freeform 438"/>
            <p:cNvSpPr>
              <a:spLocks/>
            </p:cNvSpPr>
            <p:nvPr/>
          </p:nvSpPr>
          <p:spPr bwMode="auto">
            <a:xfrm>
              <a:off x="2578100" y="3249613"/>
              <a:ext cx="312738" cy="409575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57" y="14"/>
                </a:cxn>
                <a:cxn ang="0">
                  <a:pos x="174" y="42"/>
                </a:cxn>
                <a:cxn ang="0">
                  <a:pos x="183" y="82"/>
                </a:cxn>
                <a:cxn ang="0">
                  <a:pos x="185" y="125"/>
                </a:cxn>
                <a:cxn ang="0">
                  <a:pos x="187" y="166"/>
                </a:cxn>
                <a:cxn ang="0">
                  <a:pos x="193" y="186"/>
                </a:cxn>
                <a:cxn ang="0">
                  <a:pos x="196" y="221"/>
                </a:cxn>
                <a:cxn ang="0">
                  <a:pos x="190" y="231"/>
                </a:cxn>
                <a:cxn ang="0">
                  <a:pos x="184" y="232"/>
                </a:cxn>
                <a:cxn ang="0">
                  <a:pos x="175" y="236"/>
                </a:cxn>
                <a:cxn ang="0">
                  <a:pos x="173" y="242"/>
                </a:cxn>
                <a:cxn ang="0">
                  <a:pos x="166" y="253"/>
                </a:cxn>
                <a:cxn ang="0">
                  <a:pos x="153" y="258"/>
                </a:cxn>
                <a:cxn ang="0">
                  <a:pos x="132" y="249"/>
                </a:cxn>
                <a:cxn ang="0">
                  <a:pos x="113" y="228"/>
                </a:cxn>
                <a:cxn ang="0">
                  <a:pos x="94" y="207"/>
                </a:cxn>
                <a:cxn ang="0">
                  <a:pos x="57" y="188"/>
                </a:cxn>
                <a:cxn ang="0">
                  <a:pos x="19" y="171"/>
                </a:cxn>
                <a:cxn ang="0">
                  <a:pos x="3" y="153"/>
                </a:cxn>
                <a:cxn ang="0">
                  <a:pos x="1" y="133"/>
                </a:cxn>
                <a:cxn ang="0">
                  <a:pos x="9" y="118"/>
                </a:cxn>
                <a:cxn ang="0">
                  <a:pos x="10" y="106"/>
                </a:cxn>
                <a:cxn ang="0">
                  <a:pos x="3" y="91"/>
                </a:cxn>
                <a:cxn ang="0">
                  <a:pos x="6" y="77"/>
                </a:cxn>
                <a:cxn ang="0">
                  <a:pos x="18" y="65"/>
                </a:cxn>
                <a:cxn ang="0">
                  <a:pos x="30" y="56"/>
                </a:cxn>
                <a:cxn ang="0">
                  <a:pos x="35" y="49"/>
                </a:cxn>
                <a:cxn ang="0">
                  <a:pos x="47" y="42"/>
                </a:cxn>
                <a:cxn ang="0">
                  <a:pos x="54" y="38"/>
                </a:cxn>
                <a:cxn ang="0">
                  <a:pos x="60" y="26"/>
                </a:cxn>
                <a:cxn ang="0">
                  <a:pos x="72" y="17"/>
                </a:cxn>
                <a:cxn ang="0">
                  <a:pos x="86" y="18"/>
                </a:cxn>
                <a:cxn ang="0">
                  <a:pos x="98" y="22"/>
                </a:cxn>
                <a:cxn ang="0">
                  <a:pos x="111" y="17"/>
                </a:cxn>
                <a:cxn ang="0">
                  <a:pos x="121" y="3"/>
                </a:cxn>
              </a:cxnLst>
              <a:rect l="0" t="0" r="r" b="b"/>
              <a:pathLst>
                <a:path w="197" h="258">
                  <a:moveTo>
                    <a:pt x="126" y="0"/>
                  </a:moveTo>
                  <a:lnTo>
                    <a:pt x="134" y="0"/>
                  </a:lnTo>
                  <a:lnTo>
                    <a:pt x="146" y="5"/>
                  </a:lnTo>
                  <a:lnTo>
                    <a:pt x="157" y="14"/>
                  </a:lnTo>
                  <a:lnTo>
                    <a:pt x="165" y="24"/>
                  </a:lnTo>
                  <a:lnTo>
                    <a:pt x="174" y="42"/>
                  </a:lnTo>
                  <a:lnTo>
                    <a:pt x="180" y="62"/>
                  </a:lnTo>
                  <a:lnTo>
                    <a:pt x="183" y="82"/>
                  </a:lnTo>
                  <a:lnTo>
                    <a:pt x="184" y="103"/>
                  </a:lnTo>
                  <a:lnTo>
                    <a:pt x="185" y="125"/>
                  </a:lnTo>
                  <a:lnTo>
                    <a:pt x="185" y="146"/>
                  </a:lnTo>
                  <a:lnTo>
                    <a:pt x="187" y="166"/>
                  </a:lnTo>
                  <a:lnTo>
                    <a:pt x="190" y="175"/>
                  </a:lnTo>
                  <a:lnTo>
                    <a:pt x="193" y="186"/>
                  </a:lnTo>
                  <a:lnTo>
                    <a:pt x="197" y="210"/>
                  </a:lnTo>
                  <a:lnTo>
                    <a:pt x="196" y="221"/>
                  </a:lnTo>
                  <a:lnTo>
                    <a:pt x="193" y="229"/>
                  </a:lnTo>
                  <a:lnTo>
                    <a:pt x="190" y="231"/>
                  </a:lnTo>
                  <a:lnTo>
                    <a:pt x="186" y="232"/>
                  </a:lnTo>
                  <a:lnTo>
                    <a:pt x="184" y="232"/>
                  </a:lnTo>
                  <a:lnTo>
                    <a:pt x="178" y="234"/>
                  </a:lnTo>
                  <a:lnTo>
                    <a:pt x="175" y="236"/>
                  </a:lnTo>
                  <a:lnTo>
                    <a:pt x="174" y="238"/>
                  </a:lnTo>
                  <a:lnTo>
                    <a:pt x="173" y="242"/>
                  </a:lnTo>
                  <a:lnTo>
                    <a:pt x="171" y="246"/>
                  </a:lnTo>
                  <a:lnTo>
                    <a:pt x="166" y="253"/>
                  </a:lnTo>
                  <a:lnTo>
                    <a:pt x="159" y="256"/>
                  </a:lnTo>
                  <a:lnTo>
                    <a:pt x="153" y="258"/>
                  </a:lnTo>
                  <a:lnTo>
                    <a:pt x="144" y="256"/>
                  </a:lnTo>
                  <a:lnTo>
                    <a:pt x="132" y="249"/>
                  </a:lnTo>
                  <a:lnTo>
                    <a:pt x="122" y="238"/>
                  </a:lnTo>
                  <a:lnTo>
                    <a:pt x="113" y="228"/>
                  </a:lnTo>
                  <a:lnTo>
                    <a:pt x="103" y="216"/>
                  </a:lnTo>
                  <a:lnTo>
                    <a:pt x="94" y="207"/>
                  </a:lnTo>
                  <a:lnTo>
                    <a:pt x="76" y="196"/>
                  </a:lnTo>
                  <a:lnTo>
                    <a:pt x="57" y="188"/>
                  </a:lnTo>
                  <a:lnTo>
                    <a:pt x="38" y="181"/>
                  </a:lnTo>
                  <a:lnTo>
                    <a:pt x="19" y="171"/>
                  </a:lnTo>
                  <a:lnTo>
                    <a:pt x="11" y="163"/>
                  </a:lnTo>
                  <a:lnTo>
                    <a:pt x="3" y="153"/>
                  </a:lnTo>
                  <a:lnTo>
                    <a:pt x="0" y="141"/>
                  </a:lnTo>
                  <a:lnTo>
                    <a:pt x="1" y="133"/>
                  </a:lnTo>
                  <a:lnTo>
                    <a:pt x="5" y="126"/>
                  </a:lnTo>
                  <a:lnTo>
                    <a:pt x="9" y="118"/>
                  </a:lnTo>
                  <a:lnTo>
                    <a:pt x="11" y="112"/>
                  </a:lnTo>
                  <a:lnTo>
                    <a:pt x="10" y="106"/>
                  </a:lnTo>
                  <a:lnTo>
                    <a:pt x="5" y="96"/>
                  </a:lnTo>
                  <a:lnTo>
                    <a:pt x="3" y="91"/>
                  </a:lnTo>
                  <a:lnTo>
                    <a:pt x="3" y="85"/>
                  </a:lnTo>
                  <a:lnTo>
                    <a:pt x="6" y="77"/>
                  </a:lnTo>
                  <a:lnTo>
                    <a:pt x="12" y="70"/>
                  </a:lnTo>
                  <a:lnTo>
                    <a:pt x="18" y="65"/>
                  </a:lnTo>
                  <a:lnTo>
                    <a:pt x="25" y="61"/>
                  </a:lnTo>
                  <a:lnTo>
                    <a:pt x="30" y="56"/>
                  </a:lnTo>
                  <a:lnTo>
                    <a:pt x="30" y="54"/>
                  </a:lnTo>
                  <a:lnTo>
                    <a:pt x="35" y="49"/>
                  </a:lnTo>
                  <a:lnTo>
                    <a:pt x="40" y="43"/>
                  </a:lnTo>
                  <a:lnTo>
                    <a:pt x="47" y="42"/>
                  </a:lnTo>
                  <a:lnTo>
                    <a:pt x="52" y="45"/>
                  </a:lnTo>
                  <a:lnTo>
                    <a:pt x="54" y="38"/>
                  </a:lnTo>
                  <a:lnTo>
                    <a:pt x="57" y="31"/>
                  </a:lnTo>
                  <a:lnTo>
                    <a:pt x="60" y="26"/>
                  </a:lnTo>
                  <a:lnTo>
                    <a:pt x="64" y="20"/>
                  </a:lnTo>
                  <a:lnTo>
                    <a:pt x="72" y="17"/>
                  </a:lnTo>
                  <a:lnTo>
                    <a:pt x="79" y="16"/>
                  </a:lnTo>
                  <a:lnTo>
                    <a:pt x="86" y="18"/>
                  </a:lnTo>
                  <a:lnTo>
                    <a:pt x="93" y="21"/>
                  </a:lnTo>
                  <a:lnTo>
                    <a:pt x="98" y="22"/>
                  </a:lnTo>
                  <a:lnTo>
                    <a:pt x="106" y="21"/>
                  </a:lnTo>
                  <a:lnTo>
                    <a:pt x="111" y="17"/>
                  </a:lnTo>
                  <a:lnTo>
                    <a:pt x="114" y="12"/>
                  </a:lnTo>
                  <a:lnTo>
                    <a:pt x="121" y="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CC3F0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83" name="Freeform 439"/>
            <p:cNvSpPr>
              <a:spLocks/>
            </p:cNvSpPr>
            <p:nvPr/>
          </p:nvSpPr>
          <p:spPr bwMode="auto">
            <a:xfrm>
              <a:off x="2578100" y="3308350"/>
              <a:ext cx="193675" cy="306388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5" y="2"/>
                </a:cxn>
                <a:cxn ang="0">
                  <a:pos x="61" y="5"/>
                </a:cxn>
                <a:cxn ang="0">
                  <a:pos x="64" y="13"/>
                </a:cxn>
                <a:cxn ang="0">
                  <a:pos x="65" y="20"/>
                </a:cxn>
                <a:cxn ang="0">
                  <a:pos x="64" y="28"/>
                </a:cxn>
                <a:cxn ang="0">
                  <a:pos x="60" y="33"/>
                </a:cxn>
                <a:cxn ang="0">
                  <a:pos x="55" y="36"/>
                </a:cxn>
                <a:cxn ang="0">
                  <a:pos x="39" y="36"/>
                </a:cxn>
                <a:cxn ang="0">
                  <a:pos x="36" y="38"/>
                </a:cxn>
                <a:cxn ang="0">
                  <a:pos x="35" y="42"/>
                </a:cxn>
                <a:cxn ang="0">
                  <a:pos x="36" y="50"/>
                </a:cxn>
                <a:cxn ang="0">
                  <a:pos x="28" y="50"/>
                </a:cxn>
                <a:cxn ang="0">
                  <a:pos x="24" y="52"/>
                </a:cxn>
                <a:cxn ang="0">
                  <a:pos x="23" y="55"/>
                </a:cxn>
                <a:cxn ang="0">
                  <a:pos x="23" y="60"/>
                </a:cxn>
                <a:cxn ang="0">
                  <a:pos x="24" y="65"/>
                </a:cxn>
                <a:cxn ang="0">
                  <a:pos x="25" y="72"/>
                </a:cxn>
                <a:cxn ang="0">
                  <a:pos x="26" y="77"/>
                </a:cxn>
                <a:cxn ang="0">
                  <a:pos x="26" y="88"/>
                </a:cxn>
                <a:cxn ang="0">
                  <a:pos x="27" y="92"/>
                </a:cxn>
                <a:cxn ang="0">
                  <a:pos x="29" y="99"/>
                </a:cxn>
                <a:cxn ang="0">
                  <a:pos x="34" y="105"/>
                </a:cxn>
                <a:cxn ang="0">
                  <a:pos x="38" y="111"/>
                </a:cxn>
                <a:cxn ang="0">
                  <a:pos x="43" y="115"/>
                </a:cxn>
                <a:cxn ang="0">
                  <a:pos x="61" y="129"/>
                </a:cxn>
                <a:cxn ang="0">
                  <a:pos x="78" y="143"/>
                </a:cxn>
                <a:cxn ang="0">
                  <a:pos x="95" y="157"/>
                </a:cxn>
                <a:cxn ang="0">
                  <a:pos x="110" y="173"/>
                </a:cxn>
                <a:cxn ang="0">
                  <a:pos x="122" y="193"/>
                </a:cxn>
                <a:cxn ang="0">
                  <a:pos x="111" y="179"/>
                </a:cxn>
                <a:cxn ang="0">
                  <a:pos x="98" y="165"/>
                </a:cxn>
                <a:cxn ang="0">
                  <a:pos x="85" y="155"/>
                </a:cxn>
                <a:cxn ang="0">
                  <a:pos x="72" y="148"/>
                </a:cxn>
                <a:cxn ang="0">
                  <a:pos x="58" y="144"/>
                </a:cxn>
                <a:cxn ang="0">
                  <a:pos x="41" y="140"/>
                </a:cxn>
                <a:cxn ang="0">
                  <a:pos x="30" y="137"/>
                </a:cxn>
                <a:cxn ang="0">
                  <a:pos x="19" y="132"/>
                </a:cxn>
                <a:cxn ang="0">
                  <a:pos x="11" y="125"/>
                </a:cxn>
                <a:cxn ang="0">
                  <a:pos x="3" y="116"/>
                </a:cxn>
                <a:cxn ang="0">
                  <a:pos x="0" y="105"/>
                </a:cxn>
                <a:cxn ang="0">
                  <a:pos x="0" y="95"/>
                </a:cxn>
                <a:cxn ang="0">
                  <a:pos x="3" y="87"/>
                </a:cxn>
                <a:cxn ang="0">
                  <a:pos x="7" y="79"/>
                </a:cxn>
                <a:cxn ang="0">
                  <a:pos x="10" y="73"/>
                </a:cxn>
                <a:cxn ang="0">
                  <a:pos x="11" y="65"/>
                </a:cxn>
                <a:cxn ang="0">
                  <a:pos x="9" y="59"/>
                </a:cxn>
                <a:cxn ang="0">
                  <a:pos x="5" y="52"/>
                </a:cxn>
                <a:cxn ang="0">
                  <a:pos x="3" y="47"/>
                </a:cxn>
                <a:cxn ang="0">
                  <a:pos x="3" y="40"/>
                </a:cxn>
                <a:cxn ang="0">
                  <a:pos x="7" y="32"/>
                </a:cxn>
                <a:cxn ang="0">
                  <a:pos x="11" y="30"/>
                </a:cxn>
                <a:cxn ang="0">
                  <a:pos x="17" y="28"/>
                </a:cxn>
                <a:cxn ang="0">
                  <a:pos x="21" y="26"/>
                </a:cxn>
                <a:cxn ang="0">
                  <a:pos x="23" y="25"/>
                </a:cxn>
                <a:cxn ang="0">
                  <a:pos x="25" y="23"/>
                </a:cxn>
                <a:cxn ang="0">
                  <a:pos x="26" y="19"/>
                </a:cxn>
                <a:cxn ang="0">
                  <a:pos x="27" y="17"/>
                </a:cxn>
                <a:cxn ang="0">
                  <a:pos x="29" y="15"/>
                </a:cxn>
                <a:cxn ang="0">
                  <a:pos x="37" y="6"/>
                </a:cxn>
                <a:cxn ang="0">
                  <a:pos x="46" y="2"/>
                </a:cxn>
                <a:cxn ang="0">
                  <a:pos x="57" y="0"/>
                </a:cxn>
              </a:cxnLst>
              <a:rect l="0" t="0" r="r" b="b"/>
              <a:pathLst>
                <a:path w="122" h="193">
                  <a:moveTo>
                    <a:pt x="57" y="0"/>
                  </a:moveTo>
                  <a:lnTo>
                    <a:pt x="55" y="2"/>
                  </a:lnTo>
                  <a:lnTo>
                    <a:pt x="61" y="5"/>
                  </a:lnTo>
                  <a:lnTo>
                    <a:pt x="64" y="13"/>
                  </a:lnTo>
                  <a:lnTo>
                    <a:pt x="65" y="20"/>
                  </a:lnTo>
                  <a:lnTo>
                    <a:pt x="64" y="28"/>
                  </a:lnTo>
                  <a:lnTo>
                    <a:pt x="60" y="33"/>
                  </a:lnTo>
                  <a:lnTo>
                    <a:pt x="55" y="36"/>
                  </a:lnTo>
                  <a:lnTo>
                    <a:pt x="39" y="36"/>
                  </a:lnTo>
                  <a:lnTo>
                    <a:pt x="36" y="38"/>
                  </a:lnTo>
                  <a:lnTo>
                    <a:pt x="35" y="42"/>
                  </a:lnTo>
                  <a:lnTo>
                    <a:pt x="36" y="50"/>
                  </a:lnTo>
                  <a:lnTo>
                    <a:pt x="28" y="50"/>
                  </a:lnTo>
                  <a:lnTo>
                    <a:pt x="24" y="52"/>
                  </a:lnTo>
                  <a:lnTo>
                    <a:pt x="23" y="55"/>
                  </a:lnTo>
                  <a:lnTo>
                    <a:pt x="23" y="60"/>
                  </a:lnTo>
                  <a:lnTo>
                    <a:pt x="24" y="65"/>
                  </a:lnTo>
                  <a:lnTo>
                    <a:pt x="25" y="72"/>
                  </a:lnTo>
                  <a:lnTo>
                    <a:pt x="26" y="77"/>
                  </a:lnTo>
                  <a:lnTo>
                    <a:pt x="26" y="88"/>
                  </a:lnTo>
                  <a:lnTo>
                    <a:pt x="27" y="92"/>
                  </a:lnTo>
                  <a:lnTo>
                    <a:pt x="29" y="99"/>
                  </a:lnTo>
                  <a:lnTo>
                    <a:pt x="34" y="105"/>
                  </a:lnTo>
                  <a:lnTo>
                    <a:pt x="38" y="111"/>
                  </a:lnTo>
                  <a:lnTo>
                    <a:pt x="43" y="115"/>
                  </a:lnTo>
                  <a:lnTo>
                    <a:pt x="61" y="129"/>
                  </a:lnTo>
                  <a:lnTo>
                    <a:pt x="78" y="143"/>
                  </a:lnTo>
                  <a:lnTo>
                    <a:pt x="95" y="157"/>
                  </a:lnTo>
                  <a:lnTo>
                    <a:pt x="110" y="173"/>
                  </a:lnTo>
                  <a:lnTo>
                    <a:pt x="122" y="193"/>
                  </a:lnTo>
                  <a:lnTo>
                    <a:pt x="111" y="179"/>
                  </a:lnTo>
                  <a:lnTo>
                    <a:pt x="98" y="165"/>
                  </a:lnTo>
                  <a:lnTo>
                    <a:pt x="85" y="155"/>
                  </a:lnTo>
                  <a:lnTo>
                    <a:pt x="72" y="148"/>
                  </a:lnTo>
                  <a:lnTo>
                    <a:pt x="58" y="144"/>
                  </a:lnTo>
                  <a:lnTo>
                    <a:pt x="41" y="140"/>
                  </a:lnTo>
                  <a:lnTo>
                    <a:pt x="30" y="137"/>
                  </a:lnTo>
                  <a:lnTo>
                    <a:pt x="19" y="132"/>
                  </a:lnTo>
                  <a:lnTo>
                    <a:pt x="11" y="125"/>
                  </a:lnTo>
                  <a:lnTo>
                    <a:pt x="3" y="116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3" y="87"/>
                  </a:lnTo>
                  <a:lnTo>
                    <a:pt x="7" y="79"/>
                  </a:lnTo>
                  <a:lnTo>
                    <a:pt x="10" y="73"/>
                  </a:lnTo>
                  <a:lnTo>
                    <a:pt x="11" y="65"/>
                  </a:lnTo>
                  <a:lnTo>
                    <a:pt x="9" y="59"/>
                  </a:lnTo>
                  <a:lnTo>
                    <a:pt x="5" y="52"/>
                  </a:lnTo>
                  <a:lnTo>
                    <a:pt x="3" y="47"/>
                  </a:lnTo>
                  <a:lnTo>
                    <a:pt x="3" y="40"/>
                  </a:lnTo>
                  <a:lnTo>
                    <a:pt x="7" y="32"/>
                  </a:lnTo>
                  <a:lnTo>
                    <a:pt x="11" y="30"/>
                  </a:lnTo>
                  <a:lnTo>
                    <a:pt x="17" y="28"/>
                  </a:lnTo>
                  <a:lnTo>
                    <a:pt x="21" y="26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6" y="19"/>
                  </a:lnTo>
                  <a:lnTo>
                    <a:pt x="27" y="17"/>
                  </a:lnTo>
                  <a:lnTo>
                    <a:pt x="29" y="15"/>
                  </a:lnTo>
                  <a:lnTo>
                    <a:pt x="37" y="6"/>
                  </a:lnTo>
                  <a:lnTo>
                    <a:pt x="46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</p:grpSp>
      <p:grpSp>
        <p:nvGrpSpPr>
          <p:cNvPr id="384" name="Группа 383"/>
          <p:cNvGrpSpPr/>
          <p:nvPr/>
        </p:nvGrpSpPr>
        <p:grpSpPr>
          <a:xfrm>
            <a:off x="6908061" y="3294094"/>
            <a:ext cx="536575" cy="439737"/>
            <a:chOff x="3925888" y="2625726"/>
            <a:chExt cx="536575" cy="439737"/>
          </a:xfrm>
          <a:solidFill>
            <a:schemeClr val="bg1"/>
          </a:solidFill>
        </p:grpSpPr>
        <p:sp>
          <p:nvSpPr>
            <p:cNvPr id="385" name="Freeform 56"/>
            <p:cNvSpPr>
              <a:spLocks/>
            </p:cNvSpPr>
            <p:nvPr/>
          </p:nvSpPr>
          <p:spPr bwMode="auto">
            <a:xfrm>
              <a:off x="3925888" y="2625726"/>
              <a:ext cx="160338" cy="125413"/>
            </a:xfrm>
            <a:custGeom>
              <a:avLst/>
              <a:gdLst/>
              <a:ahLst/>
              <a:cxnLst>
                <a:cxn ang="0">
                  <a:pos x="157" y="0"/>
                </a:cxn>
                <a:cxn ang="0">
                  <a:pos x="183" y="6"/>
                </a:cxn>
                <a:cxn ang="0">
                  <a:pos x="199" y="12"/>
                </a:cxn>
                <a:cxn ang="0">
                  <a:pos x="201" y="25"/>
                </a:cxn>
                <a:cxn ang="0">
                  <a:pos x="190" y="32"/>
                </a:cxn>
                <a:cxn ang="0">
                  <a:pos x="175" y="26"/>
                </a:cxn>
                <a:cxn ang="0">
                  <a:pos x="149" y="22"/>
                </a:cxn>
                <a:cxn ang="0">
                  <a:pos x="121" y="30"/>
                </a:cxn>
                <a:cxn ang="0">
                  <a:pos x="88" y="52"/>
                </a:cxn>
                <a:cxn ang="0">
                  <a:pos x="51" y="76"/>
                </a:cxn>
                <a:cxn ang="0">
                  <a:pos x="24" y="92"/>
                </a:cxn>
                <a:cxn ang="0">
                  <a:pos x="30" y="122"/>
                </a:cxn>
                <a:cxn ang="0">
                  <a:pos x="41" y="135"/>
                </a:cxn>
                <a:cxn ang="0">
                  <a:pos x="62" y="129"/>
                </a:cxn>
                <a:cxn ang="0">
                  <a:pos x="92" y="121"/>
                </a:cxn>
                <a:cxn ang="0">
                  <a:pos x="120" y="124"/>
                </a:cxn>
                <a:cxn ang="0">
                  <a:pos x="147" y="128"/>
                </a:cxn>
                <a:cxn ang="0">
                  <a:pos x="169" y="113"/>
                </a:cxn>
                <a:cxn ang="0">
                  <a:pos x="177" y="111"/>
                </a:cxn>
                <a:cxn ang="0">
                  <a:pos x="187" y="121"/>
                </a:cxn>
                <a:cxn ang="0">
                  <a:pos x="184" y="129"/>
                </a:cxn>
                <a:cxn ang="0">
                  <a:pos x="157" y="149"/>
                </a:cxn>
                <a:cxn ang="0">
                  <a:pos x="128" y="149"/>
                </a:cxn>
                <a:cxn ang="0">
                  <a:pos x="110" y="144"/>
                </a:cxn>
                <a:cxn ang="0">
                  <a:pos x="99" y="143"/>
                </a:cxn>
                <a:cxn ang="0">
                  <a:pos x="83" y="146"/>
                </a:cxn>
                <a:cxn ang="0">
                  <a:pos x="57" y="155"/>
                </a:cxn>
                <a:cxn ang="0">
                  <a:pos x="30" y="155"/>
                </a:cxn>
                <a:cxn ang="0">
                  <a:pos x="11" y="135"/>
                </a:cxn>
                <a:cxn ang="0">
                  <a:pos x="2" y="105"/>
                </a:cxn>
                <a:cxn ang="0">
                  <a:pos x="0" y="87"/>
                </a:cxn>
                <a:cxn ang="0">
                  <a:pos x="3" y="80"/>
                </a:cxn>
                <a:cxn ang="0">
                  <a:pos x="18" y="69"/>
                </a:cxn>
                <a:cxn ang="0">
                  <a:pos x="47" y="52"/>
                </a:cxn>
                <a:cxn ang="0">
                  <a:pos x="96" y="21"/>
                </a:cxn>
                <a:cxn ang="0">
                  <a:pos x="125" y="3"/>
                </a:cxn>
              </a:cxnLst>
              <a:rect l="0" t="0" r="r" b="b"/>
              <a:pathLst>
                <a:path w="202" h="158">
                  <a:moveTo>
                    <a:pt x="142" y="0"/>
                  </a:moveTo>
                  <a:lnTo>
                    <a:pt x="157" y="0"/>
                  </a:lnTo>
                  <a:lnTo>
                    <a:pt x="172" y="3"/>
                  </a:lnTo>
                  <a:lnTo>
                    <a:pt x="183" y="6"/>
                  </a:lnTo>
                  <a:lnTo>
                    <a:pt x="195" y="10"/>
                  </a:lnTo>
                  <a:lnTo>
                    <a:pt x="199" y="12"/>
                  </a:lnTo>
                  <a:lnTo>
                    <a:pt x="202" y="21"/>
                  </a:lnTo>
                  <a:lnTo>
                    <a:pt x="201" y="25"/>
                  </a:lnTo>
                  <a:lnTo>
                    <a:pt x="198" y="29"/>
                  </a:lnTo>
                  <a:lnTo>
                    <a:pt x="190" y="32"/>
                  </a:lnTo>
                  <a:lnTo>
                    <a:pt x="182" y="29"/>
                  </a:lnTo>
                  <a:lnTo>
                    <a:pt x="175" y="26"/>
                  </a:lnTo>
                  <a:lnTo>
                    <a:pt x="162" y="23"/>
                  </a:lnTo>
                  <a:lnTo>
                    <a:pt x="149" y="22"/>
                  </a:lnTo>
                  <a:lnTo>
                    <a:pt x="135" y="23"/>
                  </a:lnTo>
                  <a:lnTo>
                    <a:pt x="121" y="30"/>
                  </a:lnTo>
                  <a:lnTo>
                    <a:pt x="106" y="40"/>
                  </a:lnTo>
                  <a:lnTo>
                    <a:pt x="88" y="52"/>
                  </a:lnTo>
                  <a:lnTo>
                    <a:pt x="70" y="63"/>
                  </a:lnTo>
                  <a:lnTo>
                    <a:pt x="51" y="76"/>
                  </a:lnTo>
                  <a:lnTo>
                    <a:pt x="36" y="85"/>
                  </a:lnTo>
                  <a:lnTo>
                    <a:pt x="24" y="92"/>
                  </a:lnTo>
                  <a:lnTo>
                    <a:pt x="26" y="107"/>
                  </a:lnTo>
                  <a:lnTo>
                    <a:pt x="30" y="122"/>
                  </a:lnTo>
                  <a:lnTo>
                    <a:pt x="36" y="133"/>
                  </a:lnTo>
                  <a:lnTo>
                    <a:pt x="41" y="135"/>
                  </a:lnTo>
                  <a:lnTo>
                    <a:pt x="50" y="133"/>
                  </a:lnTo>
                  <a:lnTo>
                    <a:pt x="62" y="129"/>
                  </a:lnTo>
                  <a:lnTo>
                    <a:pt x="77" y="124"/>
                  </a:lnTo>
                  <a:lnTo>
                    <a:pt x="92" y="121"/>
                  </a:lnTo>
                  <a:lnTo>
                    <a:pt x="106" y="121"/>
                  </a:lnTo>
                  <a:lnTo>
                    <a:pt x="120" y="124"/>
                  </a:lnTo>
                  <a:lnTo>
                    <a:pt x="135" y="127"/>
                  </a:lnTo>
                  <a:lnTo>
                    <a:pt x="147" y="128"/>
                  </a:lnTo>
                  <a:lnTo>
                    <a:pt x="157" y="125"/>
                  </a:lnTo>
                  <a:lnTo>
                    <a:pt x="169" y="113"/>
                  </a:lnTo>
                  <a:lnTo>
                    <a:pt x="173" y="111"/>
                  </a:lnTo>
                  <a:lnTo>
                    <a:pt x="177" y="111"/>
                  </a:lnTo>
                  <a:lnTo>
                    <a:pt x="182" y="113"/>
                  </a:lnTo>
                  <a:lnTo>
                    <a:pt x="187" y="121"/>
                  </a:lnTo>
                  <a:lnTo>
                    <a:pt x="187" y="125"/>
                  </a:lnTo>
                  <a:lnTo>
                    <a:pt x="184" y="129"/>
                  </a:lnTo>
                  <a:lnTo>
                    <a:pt x="171" y="143"/>
                  </a:lnTo>
                  <a:lnTo>
                    <a:pt x="157" y="149"/>
                  </a:lnTo>
                  <a:lnTo>
                    <a:pt x="142" y="151"/>
                  </a:lnTo>
                  <a:lnTo>
                    <a:pt x="128" y="149"/>
                  </a:lnTo>
                  <a:lnTo>
                    <a:pt x="116" y="146"/>
                  </a:lnTo>
                  <a:lnTo>
                    <a:pt x="110" y="144"/>
                  </a:lnTo>
                  <a:lnTo>
                    <a:pt x="103" y="144"/>
                  </a:lnTo>
                  <a:lnTo>
                    <a:pt x="99" y="143"/>
                  </a:lnTo>
                  <a:lnTo>
                    <a:pt x="95" y="143"/>
                  </a:lnTo>
                  <a:lnTo>
                    <a:pt x="83" y="146"/>
                  </a:lnTo>
                  <a:lnTo>
                    <a:pt x="70" y="150"/>
                  </a:lnTo>
                  <a:lnTo>
                    <a:pt x="57" y="155"/>
                  </a:lnTo>
                  <a:lnTo>
                    <a:pt x="41" y="158"/>
                  </a:lnTo>
                  <a:lnTo>
                    <a:pt x="30" y="155"/>
                  </a:lnTo>
                  <a:lnTo>
                    <a:pt x="19" y="149"/>
                  </a:lnTo>
                  <a:lnTo>
                    <a:pt x="11" y="135"/>
                  </a:lnTo>
                  <a:lnTo>
                    <a:pt x="6" y="120"/>
                  </a:lnTo>
                  <a:lnTo>
                    <a:pt x="2" y="105"/>
                  </a:lnTo>
                  <a:lnTo>
                    <a:pt x="0" y="92"/>
                  </a:lnTo>
                  <a:lnTo>
                    <a:pt x="0" y="87"/>
                  </a:lnTo>
                  <a:lnTo>
                    <a:pt x="2" y="83"/>
                  </a:lnTo>
                  <a:lnTo>
                    <a:pt x="3" y="80"/>
                  </a:lnTo>
                  <a:lnTo>
                    <a:pt x="6" y="77"/>
                  </a:lnTo>
                  <a:lnTo>
                    <a:pt x="18" y="69"/>
                  </a:lnTo>
                  <a:lnTo>
                    <a:pt x="30" y="62"/>
                  </a:lnTo>
                  <a:lnTo>
                    <a:pt x="47" y="52"/>
                  </a:lnTo>
                  <a:lnTo>
                    <a:pt x="80" y="30"/>
                  </a:lnTo>
                  <a:lnTo>
                    <a:pt x="96" y="21"/>
                  </a:lnTo>
                  <a:lnTo>
                    <a:pt x="109" y="11"/>
                  </a:lnTo>
                  <a:lnTo>
                    <a:pt x="125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86" name="Freeform 57"/>
            <p:cNvSpPr>
              <a:spLocks/>
            </p:cNvSpPr>
            <p:nvPr/>
          </p:nvSpPr>
          <p:spPr bwMode="auto">
            <a:xfrm>
              <a:off x="4048126" y="2625726"/>
              <a:ext cx="76200" cy="63500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77" y="4"/>
                </a:cxn>
                <a:cxn ang="0">
                  <a:pos x="87" y="12"/>
                </a:cxn>
                <a:cxn ang="0">
                  <a:pos x="95" y="29"/>
                </a:cxn>
                <a:cxn ang="0">
                  <a:pos x="97" y="44"/>
                </a:cxn>
                <a:cxn ang="0">
                  <a:pos x="90" y="61"/>
                </a:cxn>
                <a:cxn ang="0">
                  <a:pos x="79" y="72"/>
                </a:cxn>
                <a:cxn ang="0">
                  <a:pos x="66" y="78"/>
                </a:cxn>
                <a:cxn ang="0">
                  <a:pos x="50" y="81"/>
                </a:cxn>
                <a:cxn ang="0">
                  <a:pos x="46" y="81"/>
                </a:cxn>
                <a:cxn ang="0">
                  <a:pos x="40" y="80"/>
                </a:cxn>
                <a:cxn ang="0">
                  <a:pos x="36" y="80"/>
                </a:cxn>
                <a:cxn ang="0">
                  <a:pos x="28" y="74"/>
                </a:cxn>
                <a:cxn ang="0">
                  <a:pos x="27" y="70"/>
                </a:cxn>
                <a:cxn ang="0">
                  <a:pos x="29" y="62"/>
                </a:cxn>
                <a:cxn ang="0">
                  <a:pos x="32" y="59"/>
                </a:cxn>
                <a:cxn ang="0">
                  <a:pos x="38" y="56"/>
                </a:cxn>
                <a:cxn ang="0">
                  <a:pos x="42" y="58"/>
                </a:cxn>
                <a:cxn ang="0">
                  <a:pos x="55" y="58"/>
                </a:cxn>
                <a:cxn ang="0">
                  <a:pos x="65" y="54"/>
                </a:cxn>
                <a:cxn ang="0">
                  <a:pos x="72" y="48"/>
                </a:cxn>
                <a:cxn ang="0">
                  <a:pos x="75" y="37"/>
                </a:cxn>
                <a:cxn ang="0">
                  <a:pos x="69" y="26"/>
                </a:cxn>
                <a:cxn ang="0">
                  <a:pos x="66" y="23"/>
                </a:cxn>
                <a:cxn ang="0">
                  <a:pos x="64" y="23"/>
                </a:cxn>
                <a:cxn ang="0">
                  <a:pos x="54" y="26"/>
                </a:cxn>
                <a:cxn ang="0">
                  <a:pos x="42" y="33"/>
                </a:cxn>
                <a:cxn ang="0">
                  <a:pos x="29" y="43"/>
                </a:cxn>
                <a:cxn ang="0">
                  <a:pos x="20" y="52"/>
                </a:cxn>
                <a:cxn ang="0">
                  <a:pos x="17" y="54"/>
                </a:cxn>
                <a:cxn ang="0">
                  <a:pos x="13" y="55"/>
                </a:cxn>
                <a:cxn ang="0">
                  <a:pos x="10" y="55"/>
                </a:cxn>
                <a:cxn ang="0">
                  <a:pos x="6" y="54"/>
                </a:cxn>
                <a:cxn ang="0">
                  <a:pos x="3" y="52"/>
                </a:cxn>
                <a:cxn ang="0">
                  <a:pos x="0" y="48"/>
                </a:cxn>
                <a:cxn ang="0">
                  <a:pos x="0" y="41"/>
                </a:cxn>
                <a:cxn ang="0">
                  <a:pos x="3" y="37"/>
                </a:cxn>
                <a:cxn ang="0">
                  <a:pos x="14" y="26"/>
                </a:cxn>
                <a:cxn ang="0">
                  <a:pos x="25" y="17"/>
                </a:cxn>
                <a:cxn ang="0">
                  <a:pos x="38" y="8"/>
                </a:cxn>
                <a:cxn ang="0">
                  <a:pos x="51" y="3"/>
                </a:cxn>
                <a:cxn ang="0">
                  <a:pos x="65" y="0"/>
                </a:cxn>
              </a:cxnLst>
              <a:rect l="0" t="0" r="r" b="b"/>
              <a:pathLst>
                <a:path w="97" h="81">
                  <a:moveTo>
                    <a:pt x="65" y="0"/>
                  </a:moveTo>
                  <a:lnTo>
                    <a:pt x="77" y="4"/>
                  </a:lnTo>
                  <a:lnTo>
                    <a:pt x="87" y="12"/>
                  </a:lnTo>
                  <a:lnTo>
                    <a:pt x="95" y="29"/>
                  </a:lnTo>
                  <a:lnTo>
                    <a:pt x="97" y="44"/>
                  </a:lnTo>
                  <a:lnTo>
                    <a:pt x="90" y="61"/>
                  </a:lnTo>
                  <a:lnTo>
                    <a:pt x="79" y="72"/>
                  </a:lnTo>
                  <a:lnTo>
                    <a:pt x="66" y="78"/>
                  </a:lnTo>
                  <a:lnTo>
                    <a:pt x="50" y="81"/>
                  </a:lnTo>
                  <a:lnTo>
                    <a:pt x="46" y="81"/>
                  </a:lnTo>
                  <a:lnTo>
                    <a:pt x="40" y="80"/>
                  </a:lnTo>
                  <a:lnTo>
                    <a:pt x="36" y="80"/>
                  </a:lnTo>
                  <a:lnTo>
                    <a:pt x="28" y="74"/>
                  </a:lnTo>
                  <a:lnTo>
                    <a:pt x="27" y="70"/>
                  </a:lnTo>
                  <a:lnTo>
                    <a:pt x="29" y="62"/>
                  </a:lnTo>
                  <a:lnTo>
                    <a:pt x="32" y="59"/>
                  </a:lnTo>
                  <a:lnTo>
                    <a:pt x="38" y="56"/>
                  </a:lnTo>
                  <a:lnTo>
                    <a:pt x="42" y="58"/>
                  </a:lnTo>
                  <a:lnTo>
                    <a:pt x="55" y="58"/>
                  </a:lnTo>
                  <a:lnTo>
                    <a:pt x="65" y="54"/>
                  </a:lnTo>
                  <a:lnTo>
                    <a:pt x="72" y="48"/>
                  </a:lnTo>
                  <a:lnTo>
                    <a:pt x="75" y="37"/>
                  </a:lnTo>
                  <a:lnTo>
                    <a:pt x="69" y="26"/>
                  </a:lnTo>
                  <a:lnTo>
                    <a:pt x="66" y="23"/>
                  </a:lnTo>
                  <a:lnTo>
                    <a:pt x="64" y="23"/>
                  </a:lnTo>
                  <a:lnTo>
                    <a:pt x="54" y="26"/>
                  </a:lnTo>
                  <a:lnTo>
                    <a:pt x="42" y="33"/>
                  </a:lnTo>
                  <a:lnTo>
                    <a:pt x="29" y="43"/>
                  </a:lnTo>
                  <a:lnTo>
                    <a:pt x="20" y="52"/>
                  </a:lnTo>
                  <a:lnTo>
                    <a:pt x="17" y="54"/>
                  </a:lnTo>
                  <a:lnTo>
                    <a:pt x="13" y="55"/>
                  </a:lnTo>
                  <a:lnTo>
                    <a:pt x="10" y="55"/>
                  </a:lnTo>
                  <a:lnTo>
                    <a:pt x="6" y="54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1"/>
                  </a:lnTo>
                  <a:lnTo>
                    <a:pt x="3" y="37"/>
                  </a:lnTo>
                  <a:lnTo>
                    <a:pt x="14" y="26"/>
                  </a:lnTo>
                  <a:lnTo>
                    <a:pt x="25" y="17"/>
                  </a:lnTo>
                  <a:lnTo>
                    <a:pt x="38" y="8"/>
                  </a:lnTo>
                  <a:lnTo>
                    <a:pt x="51" y="3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87" name="Freeform 58"/>
            <p:cNvSpPr>
              <a:spLocks/>
            </p:cNvSpPr>
            <p:nvPr/>
          </p:nvSpPr>
          <p:spPr bwMode="auto">
            <a:xfrm>
              <a:off x="4094163" y="2678113"/>
              <a:ext cx="323850" cy="22860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9" y="3"/>
                </a:cxn>
                <a:cxn ang="0">
                  <a:pos x="24" y="11"/>
                </a:cxn>
                <a:cxn ang="0">
                  <a:pos x="40" y="19"/>
                </a:cxn>
                <a:cxn ang="0">
                  <a:pos x="76" y="28"/>
                </a:cxn>
                <a:cxn ang="0">
                  <a:pos x="153" y="32"/>
                </a:cxn>
                <a:cxn ang="0">
                  <a:pos x="283" y="28"/>
                </a:cxn>
                <a:cxn ang="0">
                  <a:pos x="333" y="34"/>
                </a:cxn>
                <a:cxn ang="0">
                  <a:pos x="373" y="59"/>
                </a:cxn>
                <a:cxn ang="0">
                  <a:pos x="402" y="105"/>
                </a:cxn>
                <a:cxn ang="0">
                  <a:pos x="408" y="165"/>
                </a:cxn>
                <a:cxn ang="0">
                  <a:pos x="392" y="228"/>
                </a:cxn>
                <a:cxn ang="0">
                  <a:pos x="374" y="259"/>
                </a:cxn>
                <a:cxn ang="0">
                  <a:pos x="360" y="285"/>
                </a:cxn>
                <a:cxn ang="0">
                  <a:pos x="353" y="289"/>
                </a:cxn>
                <a:cxn ang="0">
                  <a:pos x="344" y="286"/>
                </a:cxn>
                <a:cxn ang="0">
                  <a:pos x="340" y="281"/>
                </a:cxn>
                <a:cxn ang="0">
                  <a:pos x="348" y="259"/>
                </a:cxn>
                <a:cxn ang="0">
                  <a:pos x="363" y="234"/>
                </a:cxn>
                <a:cxn ang="0">
                  <a:pos x="381" y="191"/>
                </a:cxn>
                <a:cxn ang="0">
                  <a:pos x="385" y="138"/>
                </a:cxn>
                <a:cxn ang="0">
                  <a:pos x="369" y="91"/>
                </a:cxn>
                <a:cxn ang="0">
                  <a:pos x="333" y="59"/>
                </a:cxn>
                <a:cxn ang="0">
                  <a:pos x="283" y="50"/>
                </a:cxn>
                <a:cxn ang="0">
                  <a:pos x="254" y="51"/>
                </a:cxn>
                <a:cxn ang="0">
                  <a:pos x="172" y="54"/>
                </a:cxn>
                <a:cxn ang="0">
                  <a:pos x="101" y="52"/>
                </a:cxn>
                <a:cxn ang="0">
                  <a:pos x="47" y="45"/>
                </a:cxn>
                <a:cxn ang="0">
                  <a:pos x="11" y="29"/>
                </a:cxn>
                <a:cxn ang="0">
                  <a:pos x="0" y="14"/>
                </a:cxn>
                <a:cxn ang="0">
                  <a:pos x="3" y="4"/>
                </a:cxn>
                <a:cxn ang="0">
                  <a:pos x="10" y="0"/>
                </a:cxn>
              </a:cxnLst>
              <a:rect l="0" t="0" r="r" b="b"/>
              <a:pathLst>
                <a:path w="408" h="289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1" y="7"/>
                  </a:lnTo>
                  <a:lnTo>
                    <a:pt x="24" y="11"/>
                  </a:lnTo>
                  <a:lnTo>
                    <a:pt x="30" y="15"/>
                  </a:lnTo>
                  <a:lnTo>
                    <a:pt x="40" y="19"/>
                  </a:lnTo>
                  <a:lnTo>
                    <a:pt x="55" y="23"/>
                  </a:lnTo>
                  <a:lnTo>
                    <a:pt x="76" y="28"/>
                  </a:lnTo>
                  <a:lnTo>
                    <a:pt x="103" y="30"/>
                  </a:lnTo>
                  <a:lnTo>
                    <a:pt x="153" y="32"/>
                  </a:lnTo>
                  <a:lnTo>
                    <a:pt x="254" y="29"/>
                  </a:lnTo>
                  <a:lnTo>
                    <a:pt x="283" y="28"/>
                  </a:lnTo>
                  <a:lnTo>
                    <a:pt x="309" y="29"/>
                  </a:lnTo>
                  <a:lnTo>
                    <a:pt x="333" y="34"/>
                  </a:lnTo>
                  <a:lnTo>
                    <a:pt x="353" y="45"/>
                  </a:lnTo>
                  <a:lnTo>
                    <a:pt x="373" y="59"/>
                  </a:lnTo>
                  <a:lnTo>
                    <a:pt x="388" y="78"/>
                  </a:lnTo>
                  <a:lnTo>
                    <a:pt x="402" y="105"/>
                  </a:lnTo>
                  <a:lnTo>
                    <a:pt x="408" y="135"/>
                  </a:lnTo>
                  <a:lnTo>
                    <a:pt x="408" y="165"/>
                  </a:lnTo>
                  <a:lnTo>
                    <a:pt x="404" y="197"/>
                  </a:lnTo>
                  <a:lnTo>
                    <a:pt x="392" y="228"/>
                  </a:lnTo>
                  <a:lnTo>
                    <a:pt x="384" y="246"/>
                  </a:lnTo>
                  <a:lnTo>
                    <a:pt x="374" y="259"/>
                  </a:lnTo>
                  <a:lnTo>
                    <a:pt x="367" y="271"/>
                  </a:lnTo>
                  <a:lnTo>
                    <a:pt x="360" y="285"/>
                  </a:lnTo>
                  <a:lnTo>
                    <a:pt x="358" y="287"/>
                  </a:lnTo>
                  <a:lnTo>
                    <a:pt x="353" y="289"/>
                  </a:lnTo>
                  <a:lnTo>
                    <a:pt x="349" y="289"/>
                  </a:lnTo>
                  <a:lnTo>
                    <a:pt x="344" y="286"/>
                  </a:lnTo>
                  <a:lnTo>
                    <a:pt x="341" y="283"/>
                  </a:lnTo>
                  <a:lnTo>
                    <a:pt x="340" y="281"/>
                  </a:lnTo>
                  <a:lnTo>
                    <a:pt x="340" y="274"/>
                  </a:lnTo>
                  <a:lnTo>
                    <a:pt x="348" y="259"/>
                  </a:lnTo>
                  <a:lnTo>
                    <a:pt x="355" y="246"/>
                  </a:lnTo>
                  <a:lnTo>
                    <a:pt x="363" y="234"/>
                  </a:lnTo>
                  <a:lnTo>
                    <a:pt x="371" y="219"/>
                  </a:lnTo>
                  <a:lnTo>
                    <a:pt x="381" y="191"/>
                  </a:lnTo>
                  <a:lnTo>
                    <a:pt x="386" y="165"/>
                  </a:lnTo>
                  <a:lnTo>
                    <a:pt x="385" y="138"/>
                  </a:lnTo>
                  <a:lnTo>
                    <a:pt x="380" y="113"/>
                  </a:lnTo>
                  <a:lnTo>
                    <a:pt x="369" y="91"/>
                  </a:lnTo>
                  <a:lnTo>
                    <a:pt x="353" y="73"/>
                  </a:lnTo>
                  <a:lnTo>
                    <a:pt x="333" y="59"/>
                  </a:lnTo>
                  <a:lnTo>
                    <a:pt x="309" y="51"/>
                  </a:lnTo>
                  <a:lnTo>
                    <a:pt x="283" y="50"/>
                  </a:lnTo>
                  <a:lnTo>
                    <a:pt x="270" y="51"/>
                  </a:lnTo>
                  <a:lnTo>
                    <a:pt x="254" y="51"/>
                  </a:lnTo>
                  <a:lnTo>
                    <a:pt x="212" y="52"/>
                  </a:lnTo>
                  <a:lnTo>
                    <a:pt x="172" y="54"/>
                  </a:lnTo>
                  <a:lnTo>
                    <a:pt x="135" y="54"/>
                  </a:lnTo>
                  <a:lnTo>
                    <a:pt x="101" y="52"/>
                  </a:lnTo>
                  <a:lnTo>
                    <a:pt x="72" y="50"/>
                  </a:lnTo>
                  <a:lnTo>
                    <a:pt x="47" y="45"/>
                  </a:lnTo>
                  <a:lnTo>
                    <a:pt x="26" y="39"/>
                  </a:lnTo>
                  <a:lnTo>
                    <a:pt x="11" y="2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3" y="4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88" name="Freeform 59"/>
            <p:cNvSpPr>
              <a:spLocks/>
            </p:cNvSpPr>
            <p:nvPr/>
          </p:nvSpPr>
          <p:spPr bwMode="auto">
            <a:xfrm>
              <a:off x="4151313" y="2909888"/>
              <a:ext cx="150813" cy="39688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62" y="1"/>
                </a:cxn>
                <a:cxn ang="0">
                  <a:pos x="181" y="4"/>
                </a:cxn>
                <a:cxn ang="0">
                  <a:pos x="185" y="5"/>
                </a:cxn>
                <a:cxn ang="0">
                  <a:pos x="188" y="10"/>
                </a:cxn>
                <a:cxn ang="0">
                  <a:pos x="189" y="14"/>
                </a:cxn>
                <a:cxn ang="0">
                  <a:pos x="189" y="18"/>
                </a:cxn>
                <a:cxn ang="0">
                  <a:pos x="188" y="22"/>
                </a:cxn>
                <a:cxn ang="0">
                  <a:pos x="184" y="25"/>
                </a:cxn>
                <a:cxn ang="0">
                  <a:pos x="180" y="26"/>
                </a:cxn>
                <a:cxn ang="0">
                  <a:pos x="176" y="26"/>
                </a:cxn>
                <a:cxn ang="0">
                  <a:pos x="159" y="23"/>
                </a:cxn>
                <a:cxn ang="0">
                  <a:pos x="139" y="23"/>
                </a:cxn>
                <a:cxn ang="0">
                  <a:pos x="115" y="26"/>
                </a:cxn>
                <a:cxn ang="0">
                  <a:pos x="86" y="32"/>
                </a:cxn>
                <a:cxn ang="0">
                  <a:pos x="53" y="38"/>
                </a:cxn>
                <a:cxn ang="0">
                  <a:pos x="15" y="48"/>
                </a:cxn>
                <a:cxn ang="0">
                  <a:pos x="13" y="49"/>
                </a:cxn>
                <a:cxn ang="0">
                  <a:pos x="11" y="49"/>
                </a:cxn>
                <a:cxn ang="0">
                  <a:pos x="8" y="48"/>
                </a:cxn>
                <a:cxn ang="0">
                  <a:pos x="4" y="47"/>
                </a:cxn>
                <a:cxn ang="0">
                  <a:pos x="1" y="44"/>
                </a:cxn>
                <a:cxn ang="0">
                  <a:pos x="0" y="40"/>
                </a:cxn>
                <a:cxn ang="0">
                  <a:pos x="0" y="36"/>
                </a:cxn>
                <a:cxn ang="0">
                  <a:pos x="1" y="32"/>
                </a:cxn>
                <a:cxn ang="0">
                  <a:pos x="4" y="27"/>
                </a:cxn>
                <a:cxn ang="0">
                  <a:pos x="8" y="26"/>
                </a:cxn>
                <a:cxn ang="0">
                  <a:pos x="49" y="16"/>
                </a:cxn>
                <a:cxn ang="0">
                  <a:pos x="85" y="8"/>
                </a:cxn>
                <a:cxn ang="0">
                  <a:pos x="115" y="3"/>
                </a:cxn>
                <a:cxn ang="0">
                  <a:pos x="140" y="0"/>
                </a:cxn>
              </a:cxnLst>
              <a:rect l="0" t="0" r="r" b="b"/>
              <a:pathLst>
                <a:path w="189" h="49">
                  <a:moveTo>
                    <a:pt x="140" y="0"/>
                  </a:moveTo>
                  <a:lnTo>
                    <a:pt x="162" y="1"/>
                  </a:lnTo>
                  <a:lnTo>
                    <a:pt x="181" y="4"/>
                  </a:lnTo>
                  <a:lnTo>
                    <a:pt x="185" y="5"/>
                  </a:lnTo>
                  <a:lnTo>
                    <a:pt x="188" y="10"/>
                  </a:lnTo>
                  <a:lnTo>
                    <a:pt x="189" y="14"/>
                  </a:lnTo>
                  <a:lnTo>
                    <a:pt x="189" y="18"/>
                  </a:lnTo>
                  <a:lnTo>
                    <a:pt x="188" y="22"/>
                  </a:lnTo>
                  <a:lnTo>
                    <a:pt x="184" y="25"/>
                  </a:lnTo>
                  <a:lnTo>
                    <a:pt x="180" y="26"/>
                  </a:lnTo>
                  <a:lnTo>
                    <a:pt x="176" y="26"/>
                  </a:lnTo>
                  <a:lnTo>
                    <a:pt x="159" y="23"/>
                  </a:lnTo>
                  <a:lnTo>
                    <a:pt x="139" y="23"/>
                  </a:lnTo>
                  <a:lnTo>
                    <a:pt x="115" y="26"/>
                  </a:lnTo>
                  <a:lnTo>
                    <a:pt x="86" y="32"/>
                  </a:lnTo>
                  <a:lnTo>
                    <a:pt x="53" y="38"/>
                  </a:lnTo>
                  <a:lnTo>
                    <a:pt x="15" y="48"/>
                  </a:lnTo>
                  <a:lnTo>
                    <a:pt x="13" y="49"/>
                  </a:lnTo>
                  <a:lnTo>
                    <a:pt x="11" y="49"/>
                  </a:lnTo>
                  <a:lnTo>
                    <a:pt x="8" y="48"/>
                  </a:lnTo>
                  <a:lnTo>
                    <a:pt x="4" y="47"/>
                  </a:lnTo>
                  <a:lnTo>
                    <a:pt x="1" y="44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1" y="32"/>
                  </a:lnTo>
                  <a:lnTo>
                    <a:pt x="4" y="27"/>
                  </a:lnTo>
                  <a:lnTo>
                    <a:pt x="8" y="26"/>
                  </a:lnTo>
                  <a:lnTo>
                    <a:pt x="49" y="16"/>
                  </a:lnTo>
                  <a:lnTo>
                    <a:pt x="85" y="8"/>
                  </a:lnTo>
                  <a:lnTo>
                    <a:pt x="115" y="3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89" name="Freeform 60"/>
            <p:cNvSpPr>
              <a:spLocks/>
            </p:cNvSpPr>
            <p:nvPr/>
          </p:nvSpPr>
          <p:spPr bwMode="auto">
            <a:xfrm>
              <a:off x="4000501" y="2725738"/>
              <a:ext cx="101600" cy="23177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4" y="0"/>
                </a:cxn>
                <a:cxn ang="0">
                  <a:pos x="16" y="1"/>
                </a:cxn>
                <a:cxn ang="0">
                  <a:pos x="22" y="7"/>
                </a:cxn>
                <a:cxn ang="0">
                  <a:pos x="27" y="14"/>
                </a:cxn>
                <a:cxn ang="0">
                  <a:pos x="34" y="26"/>
                </a:cxn>
                <a:cxn ang="0">
                  <a:pos x="41" y="41"/>
                </a:cxn>
                <a:cxn ang="0">
                  <a:pos x="48" y="60"/>
                </a:cxn>
                <a:cxn ang="0">
                  <a:pos x="52" y="84"/>
                </a:cxn>
                <a:cxn ang="0">
                  <a:pos x="54" y="110"/>
                </a:cxn>
                <a:cxn ang="0">
                  <a:pos x="54" y="169"/>
                </a:cxn>
                <a:cxn ang="0">
                  <a:pos x="55" y="188"/>
                </a:cxn>
                <a:cxn ang="0">
                  <a:pos x="59" y="206"/>
                </a:cxn>
                <a:cxn ang="0">
                  <a:pos x="65" y="224"/>
                </a:cxn>
                <a:cxn ang="0">
                  <a:pos x="73" y="241"/>
                </a:cxn>
                <a:cxn ang="0">
                  <a:pos x="84" y="253"/>
                </a:cxn>
                <a:cxn ang="0">
                  <a:pos x="99" y="263"/>
                </a:cxn>
                <a:cxn ang="0">
                  <a:pos x="118" y="268"/>
                </a:cxn>
                <a:cxn ang="0">
                  <a:pos x="122" y="269"/>
                </a:cxn>
                <a:cxn ang="0">
                  <a:pos x="126" y="274"/>
                </a:cxn>
                <a:cxn ang="0">
                  <a:pos x="128" y="276"/>
                </a:cxn>
                <a:cxn ang="0">
                  <a:pos x="128" y="282"/>
                </a:cxn>
                <a:cxn ang="0">
                  <a:pos x="126" y="286"/>
                </a:cxn>
                <a:cxn ang="0">
                  <a:pos x="125" y="289"/>
                </a:cxn>
                <a:cxn ang="0">
                  <a:pos x="117" y="291"/>
                </a:cxn>
                <a:cxn ang="0">
                  <a:pos x="115" y="291"/>
                </a:cxn>
                <a:cxn ang="0">
                  <a:pos x="93" y="286"/>
                </a:cxn>
                <a:cxn ang="0">
                  <a:pos x="74" y="275"/>
                </a:cxn>
                <a:cxn ang="0">
                  <a:pos x="60" y="261"/>
                </a:cxn>
                <a:cxn ang="0">
                  <a:pos x="49" y="246"/>
                </a:cxn>
                <a:cxn ang="0">
                  <a:pos x="41" y="227"/>
                </a:cxn>
                <a:cxn ang="0">
                  <a:pos x="36" y="208"/>
                </a:cxn>
                <a:cxn ang="0">
                  <a:pos x="33" y="187"/>
                </a:cxn>
                <a:cxn ang="0">
                  <a:pos x="30" y="168"/>
                </a:cxn>
                <a:cxn ang="0">
                  <a:pos x="30" y="109"/>
                </a:cxn>
                <a:cxn ang="0">
                  <a:pos x="29" y="84"/>
                </a:cxn>
                <a:cxn ang="0">
                  <a:pos x="25" y="62"/>
                </a:cxn>
                <a:cxn ang="0">
                  <a:pos x="18" y="44"/>
                </a:cxn>
                <a:cxn ang="0">
                  <a:pos x="11" y="30"/>
                </a:cxn>
                <a:cxn ang="0">
                  <a:pos x="3" y="18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4" y="3"/>
                </a:cxn>
                <a:cxn ang="0">
                  <a:pos x="10" y="0"/>
                </a:cxn>
              </a:cxnLst>
              <a:rect l="0" t="0" r="r" b="b"/>
              <a:pathLst>
                <a:path w="128" h="291">
                  <a:moveTo>
                    <a:pt x="10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22" y="7"/>
                  </a:lnTo>
                  <a:lnTo>
                    <a:pt x="27" y="14"/>
                  </a:lnTo>
                  <a:lnTo>
                    <a:pt x="34" y="26"/>
                  </a:lnTo>
                  <a:lnTo>
                    <a:pt x="41" y="41"/>
                  </a:lnTo>
                  <a:lnTo>
                    <a:pt x="48" y="60"/>
                  </a:lnTo>
                  <a:lnTo>
                    <a:pt x="52" y="84"/>
                  </a:lnTo>
                  <a:lnTo>
                    <a:pt x="54" y="110"/>
                  </a:lnTo>
                  <a:lnTo>
                    <a:pt x="54" y="169"/>
                  </a:lnTo>
                  <a:lnTo>
                    <a:pt x="55" y="188"/>
                  </a:lnTo>
                  <a:lnTo>
                    <a:pt x="59" y="206"/>
                  </a:lnTo>
                  <a:lnTo>
                    <a:pt x="65" y="224"/>
                  </a:lnTo>
                  <a:lnTo>
                    <a:pt x="73" y="241"/>
                  </a:lnTo>
                  <a:lnTo>
                    <a:pt x="84" y="253"/>
                  </a:lnTo>
                  <a:lnTo>
                    <a:pt x="99" y="263"/>
                  </a:lnTo>
                  <a:lnTo>
                    <a:pt x="118" y="268"/>
                  </a:lnTo>
                  <a:lnTo>
                    <a:pt x="122" y="269"/>
                  </a:lnTo>
                  <a:lnTo>
                    <a:pt x="126" y="274"/>
                  </a:lnTo>
                  <a:lnTo>
                    <a:pt x="128" y="276"/>
                  </a:lnTo>
                  <a:lnTo>
                    <a:pt x="128" y="282"/>
                  </a:lnTo>
                  <a:lnTo>
                    <a:pt x="126" y="286"/>
                  </a:lnTo>
                  <a:lnTo>
                    <a:pt x="125" y="289"/>
                  </a:lnTo>
                  <a:lnTo>
                    <a:pt x="117" y="291"/>
                  </a:lnTo>
                  <a:lnTo>
                    <a:pt x="115" y="291"/>
                  </a:lnTo>
                  <a:lnTo>
                    <a:pt x="93" y="286"/>
                  </a:lnTo>
                  <a:lnTo>
                    <a:pt x="74" y="275"/>
                  </a:lnTo>
                  <a:lnTo>
                    <a:pt x="60" y="261"/>
                  </a:lnTo>
                  <a:lnTo>
                    <a:pt x="49" y="246"/>
                  </a:lnTo>
                  <a:lnTo>
                    <a:pt x="41" y="227"/>
                  </a:lnTo>
                  <a:lnTo>
                    <a:pt x="36" y="208"/>
                  </a:lnTo>
                  <a:lnTo>
                    <a:pt x="33" y="187"/>
                  </a:lnTo>
                  <a:lnTo>
                    <a:pt x="30" y="168"/>
                  </a:lnTo>
                  <a:lnTo>
                    <a:pt x="30" y="109"/>
                  </a:lnTo>
                  <a:lnTo>
                    <a:pt x="29" y="84"/>
                  </a:lnTo>
                  <a:lnTo>
                    <a:pt x="25" y="62"/>
                  </a:lnTo>
                  <a:lnTo>
                    <a:pt x="18" y="44"/>
                  </a:lnTo>
                  <a:lnTo>
                    <a:pt x="11" y="30"/>
                  </a:lnTo>
                  <a:lnTo>
                    <a:pt x="3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4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90" name="Freeform 61"/>
            <p:cNvSpPr>
              <a:spLocks/>
            </p:cNvSpPr>
            <p:nvPr/>
          </p:nvSpPr>
          <p:spPr bwMode="auto">
            <a:xfrm>
              <a:off x="4076701" y="2897188"/>
              <a:ext cx="92075" cy="168275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06" y="0"/>
                </a:cxn>
                <a:cxn ang="0">
                  <a:pos x="110" y="2"/>
                </a:cxn>
                <a:cxn ang="0">
                  <a:pos x="113" y="5"/>
                </a:cxn>
                <a:cxn ang="0">
                  <a:pos x="114" y="7"/>
                </a:cxn>
                <a:cxn ang="0">
                  <a:pos x="116" y="13"/>
                </a:cxn>
                <a:cxn ang="0">
                  <a:pos x="113" y="44"/>
                </a:cxn>
                <a:cxn ang="0">
                  <a:pos x="113" y="94"/>
                </a:cxn>
                <a:cxn ang="0">
                  <a:pos x="110" y="117"/>
                </a:cxn>
                <a:cxn ang="0">
                  <a:pos x="103" y="141"/>
                </a:cxn>
                <a:cxn ang="0">
                  <a:pos x="98" y="160"/>
                </a:cxn>
                <a:cxn ang="0">
                  <a:pos x="95" y="176"/>
                </a:cxn>
                <a:cxn ang="0">
                  <a:pos x="95" y="205"/>
                </a:cxn>
                <a:cxn ang="0">
                  <a:pos x="94" y="207"/>
                </a:cxn>
                <a:cxn ang="0">
                  <a:pos x="92" y="209"/>
                </a:cxn>
                <a:cxn ang="0">
                  <a:pos x="91" y="211"/>
                </a:cxn>
                <a:cxn ang="0">
                  <a:pos x="88" y="212"/>
                </a:cxn>
                <a:cxn ang="0">
                  <a:pos x="87" y="214"/>
                </a:cxn>
                <a:cxn ang="0">
                  <a:pos x="51" y="214"/>
                </a:cxn>
                <a:cxn ang="0">
                  <a:pos x="47" y="212"/>
                </a:cxn>
                <a:cxn ang="0">
                  <a:pos x="43" y="209"/>
                </a:cxn>
                <a:cxn ang="0">
                  <a:pos x="40" y="204"/>
                </a:cxn>
                <a:cxn ang="0">
                  <a:pos x="40" y="201"/>
                </a:cxn>
                <a:cxn ang="0">
                  <a:pos x="39" y="167"/>
                </a:cxn>
                <a:cxn ang="0">
                  <a:pos x="36" y="138"/>
                </a:cxn>
                <a:cxn ang="0">
                  <a:pos x="29" y="112"/>
                </a:cxn>
                <a:cxn ang="0">
                  <a:pos x="22" y="90"/>
                </a:cxn>
                <a:cxn ang="0">
                  <a:pos x="15" y="72"/>
                </a:cxn>
                <a:cxn ang="0">
                  <a:pos x="8" y="60"/>
                </a:cxn>
                <a:cxn ang="0">
                  <a:pos x="4" y="51"/>
                </a:cxn>
                <a:cxn ang="0">
                  <a:pos x="2" y="49"/>
                </a:cxn>
                <a:cxn ang="0">
                  <a:pos x="0" y="44"/>
                </a:cxn>
                <a:cxn ang="0">
                  <a:pos x="0" y="40"/>
                </a:cxn>
                <a:cxn ang="0">
                  <a:pos x="2" y="36"/>
                </a:cxn>
                <a:cxn ang="0">
                  <a:pos x="4" y="32"/>
                </a:cxn>
                <a:cxn ang="0">
                  <a:pos x="8" y="29"/>
                </a:cxn>
                <a:cxn ang="0">
                  <a:pos x="13" y="29"/>
                </a:cxn>
                <a:cxn ang="0">
                  <a:pos x="21" y="35"/>
                </a:cxn>
                <a:cxn ang="0">
                  <a:pos x="24" y="39"/>
                </a:cxn>
                <a:cxn ang="0">
                  <a:pos x="28" y="47"/>
                </a:cxn>
                <a:cxn ang="0">
                  <a:pos x="35" y="60"/>
                </a:cxn>
                <a:cxn ang="0">
                  <a:pos x="43" y="77"/>
                </a:cxn>
                <a:cxn ang="0">
                  <a:pos x="50" y="99"/>
                </a:cxn>
                <a:cxn ang="0">
                  <a:pos x="57" y="127"/>
                </a:cxn>
                <a:cxn ang="0">
                  <a:pos x="62" y="156"/>
                </a:cxn>
                <a:cxn ang="0">
                  <a:pos x="63" y="190"/>
                </a:cxn>
                <a:cxn ang="0">
                  <a:pos x="72" y="190"/>
                </a:cxn>
                <a:cxn ang="0">
                  <a:pos x="73" y="175"/>
                </a:cxn>
                <a:cxn ang="0">
                  <a:pos x="76" y="156"/>
                </a:cxn>
                <a:cxn ang="0">
                  <a:pos x="83" y="132"/>
                </a:cxn>
                <a:cxn ang="0">
                  <a:pos x="88" y="104"/>
                </a:cxn>
                <a:cxn ang="0">
                  <a:pos x="90" y="71"/>
                </a:cxn>
                <a:cxn ang="0">
                  <a:pos x="90" y="43"/>
                </a:cxn>
                <a:cxn ang="0">
                  <a:pos x="92" y="10"/>
                </a:cxn>
                <a:cxn ang="0">
                  <a:pos x="94" y="6"/>
                </a:cxn>
                <a:cxn ang="0">
                  <a:pos x="98" y="2"/>
                </a:cxn>
                <a:cxn ang="0">
                  <a:pos x="101" y="0"/>
                </a:cxn>
              </a:cxnLst>
              <a:rect l="0" t="0" r="r" b="b"/>
              <a:pathLst>
                <a:path w="116" h="214">
                  <a:moveTo>
                    <a:pt x="101" y="0"/>
                  </a:moveTo>
                  <a:lnTo>
                    <a:pt x="106" y="0"/>
                  </a:lnTo>
                  <a:lnTo>
                    <a:pt x="110" y="2"/>
                  </a:lnTo>
                  <a:lnTo>
                    <a:pt x="113" y="5"/>
                  </a:lnTo>
                  <a:lnTo>
                    <a:pt x="114" y="7"/>
                  </a:lnTo>
                  <a:lnTo>
                    <a:pt x="116" y="13"/>
                  </a:lnTo>
                  <a:lnTo>
                    <a:pt x="113" y="44"/>
                  </a:lnTo>
                  <a:lnTo>
                    <a:pt x="113" y="94"/>
                  </a:lnTo>
                  <a:lnTo>
                    <a:pt x="110" y="117"/>
                  </a:lnTo>
                  <a:lnTo>
                    <a:pt x="103" y="141"/>
                  </a:lnTo>
                  <a:lnTo>
                    <a:pt x="98" y="160"/>
                  </a:lnTo>
                  <a:lnTo>
                    <a:pt x="95" y="176"/>
                  </a:lnTo>
                  <a:lnTo>
                    <a:pt x="95" y="205"/>
                  </a:lnTo>
                  <a:lnTo>
                    <a:pt x="94" y="207"/>
                  </a:lnTo>
                  <a:lnTo>
                    <a:pt x="92" y="209"/>
                  </a:lnTo>
                  <a:lnTo>
                    <a:pt x="91" y="211"/>
                  </a:lnTo>
                  <a:lnTo>
                    <a:pt x="88" y="212"/>
                  </a:lnTo>
                  <a:lnTo>
                    <a:pt x="87" y="214"/>
                  </a:lnTo>
                  <a:lnTo>
                    <a:pt x="51" y="214"/>
                  </a:lnTo>
                  <a:lnTo>
                    <a:pt x="47" y="212"/>
                  </a:lnTo>
                  <a:lnTo>
                    <a:pt x="43" y="209"/>
                  </a:lnTo>
                  <a:lnTo>
                    <a:pt x="40" y="204"/>
                  </a:lnTo>
                  <a:lnTo>
                    <a:pt x="40" y="201"/>
                  </a:lnTo>
                  <a:lnTo>
                    <a:pt x="39" y="167"/>
                  </a:lnTo>
                  <a:lnTo>
                    <a:pt x="36" y="138"/>
                  </a:lnTo>
                  <a:lnTo>
                    <a:pt x="29" y="112"/>
                  </a:lnTo>
                  <a:lnTo>
                    <a:pt x="22" y="90"/>
                  </a:lnTo>
                  <a:lnTo>
                    <a:pt x="15" y="72"/>
                  </a:lnTo>
                  <a:lnTo>
                    <a:pt x="8" y="60"/>
                  </a:lnTo>
                  <a:lnTo>
                    <a:pt x="4" y="51"/>
                  </a:lnTo>
                  <a:lnTo>
                    <a:pt x="2" y="49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4" y="32"/>
                  </a:lnTo>
                  <a:lnTo>
                    <a:pt x="8" y="29"/>
                  </a:lnTo>
                  <a:lnTo>
                    <a:pt x="13" y="29"/>
                  </a:lnTo>
                  <a:lnTo>
                    <a:pt x="21" y="35"/>
                  </a:lnTo>
                  <a:lnTo>
                    <a:pt x="24" y="39"/>
                  </a:lnTo>
                  <a:lnTo>
                    <a:pt x="28" y="47"/>
                  </a:lnTo>
                  <a:lnTo>
                    <a:pt x="35" y="60"/>
                  </a:lnTo>
                  <a:lnTo>
                    <a:pt x="43" y="77"/>
                  </a:lnTo>
                  <a:lnTo>
                    <a:pt x="50" y="99"/>
                  </a:lnTo>
                  <a:lnTo>
                    <a:pt x="57" y="127"/>
                  </a:lnTo>
                  <a:lnTo>
                    <a:pt x="62" y="156"/>
                  </a:lnTo>
                  <a:lnTo>
                    <a:pt x="63" y="190"/>
                  </a:lnTo>
                  <a:lnTo>
                    <a:pt x="72" y="190"/>
                  </a:lnTo>
                  <a:lnTo>
                    <a:pt x="73" y="175"/>
                  </a:lnTo>
                  <a:lnTo>
                    <a:pt x="76" y="156"/>
                  </a:lnTo>
                  <a:lnTo>
                    <a:pt x="83" y="132"/>
                  </a:lnTo>
                  <a:lnTo>
                    <a:pt x="88" y="104"/>
                  </a:lnTo>
                  <a:lnTo>
                    <a:pt x="90" y="71"/>
                  </a:lnTo>
                  <a:lnTo>
                    <a:pt x="90" y="43"/>
                  </a:lnTo>
                  <a:lnTo>
                    <a:pt x="92" y="10"/>
                  </a:lnTo>
                  <a:lnTo>
                    <a:pt x="94" y="6"/>
                  </a:lnTo>
                  <a:lnTo>
                    <a:pt x="98" y="2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91" name="Freeform 62"/>
            <p:cNvSpPr>
              <a:spLocks/>
            </p:cNvSpPr>
            <p:nvPr/>
          </p:nvSpPr>
          <p:spPr bwMode="auto">
            <a:xfrm>
              <a:off x="4275138" y="2862263"/>
              <a:ext cx="106363" cy="203200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26" y="12"/>
                </a:cxn>
                <a:cxn ang="0">
                  <a:pos x="25" y="19"/>
                </a:cxn>
                <a:cxn ang="0">
                  <a:pos x="23" y="33"/>
                </a:cxn>
                <a:cxn ang="0">
                  <a:pos x="29" y="58"/>
                </a:cxn>
                <a:cxn ang="0">
                  <a:pos x="49" y="96"/>
                </a:cxn>
                <a:cxn ang="0">
                  <a:pos x="70" y="144"/>
                </a:cxn>
                <a:cxn ang="0">
                  <a:pos x="78" y="195"/>
                </a:cxn>
                <a:cxn ang="0">
                  <a:pos x="80" y="232"/>
                </a:cxn>
                <a:cxn ang="0">
                  <a:pos x="91" y="194"/>
                </a:cxn>
                <a:cxn ang="0">
                  <a:pos x="93" y="168"/>
                </a:cxn>
                <a:cxn ang="0">
                  <a:pos x="95" y="154"/>
                </a:cxn>
                <a:cxn ang="0">
                  <a:pos x="99" y="108"/>
                </a:cxn>
                <a:cxn ang="0">
                  <a:pos x="113" y="44"/>
                </a:cxn>
                <a:cxn ang="0">
                  <a:pos x="117" y="38"/>
                </a:cxn>
                <a:cxn ang="0">
                  <a:pos x="124" y="36"/>
                </a:cxn>
                <a:cxn ang="0">
                  <a:pos x="131" y="38"/>
                </a:cxn>
                <a:cxn ang="0">
                  <a:pos x="135" y="44"/>
                </a:cxn>
                <a:cxn ang="0">
                  <a:pos x="126" y="84"/>
                </a:cxn>
                <a:cxn ang="0">
                  <a:pos x="118" y="135"/>
                </a:cxn>
                <a:cxn ang="0">
                  <a:pos x="117" y="163"/>
                </a:cxn>
                <a:cxn ang="0">
                  <a:pos x="115" y="176"/>
                </a:cxn>
                <a:cxn ang="0">
                  <a:pos x="113" y="210"/>
                </a:cxn>
                <a:cxn ang="0">
                  <a:pos x="111" y="250"/>
                </a:cxn>
                <a:cxn ang="0">
                  <a:pos x="106" y="254"/>
                </a:cxn>
                <a:cxn ang="0">
                  <a:pos x="67" y="256"/>
                </a:cxn>
                <a:cxn ang="0">
                  <a:pos x="59" y="251"/>
                </a:cxn>
                <a:cxn ang="0">
                  <a:pos x="56" y="194"/>
                </a:cxn>
                <a:cxn ang="0">
                  <a:pos x="48" y="150"/>
                </a:cxn>
                <a:cxn ang="0">
                  <a:pos x="30" y="110"/>
                </a:cxn>
                <a:cxn ang="0">
                  <a:pos x="6" y="62"/>
                </a:cxn>
                <a:cxn ang="0">
                  <a:pos x="0" y="27"/>
                </a:cxn>
                <a:cxn ang="0">
                  <a:pos x="3" y="9"/>
                </a:cxn>
                <a:cxn ang="0">
                  <a:pos x="7" y="3"/>
                </a:cxn>
              </a:cxnLst>
              <a:rect l="0" t="0" r="r" b="b"/>
              <a:pathLst>
                <a:path w="135" h="256">
                  <a:moveTo>
                    <a:pt x="15" y="0"/>
                  </a:moveTo>
                  <a:lnTo>
                    <a:pt x="19" y="1"/>
                  </a:lnTo>
                  <a:lnTo>
                    <a:pt x="23" y="4"/>
                  </a:lnTo>
                  <a:lnTo>
                    <a:pt x="26" y="12"/>
                  </a:lnTo>
                  <a:lnTo>
                    <a:pt x="25" y="16"/>
                  </a:lnTo>
                  <a:lnTo>
                    <a:pt x="25" y="19"/>
                  </a:lnTo>
                  <a:lnTo>
                    <a:pt x="23" y="23"/>
                  </a:lnTo>
                  <a:lnTo>
                    <a:pt x="23" y="33"/>
                  </a:lnTo>
                  <a:lnTo>
                    <a:pt x="25" y="44"/>
                  </a:lnTo>
                  <a:lnTo>
                    <a:pt x="29" y="58"/>
                  </a:lnTo>
                  <a:lnTo>
                    <a:pt x="37" y="75"/>
                  </a:lnTo>
                  <a:lnTo>
                    <a:pt x="49" y="96"/>
                  </a:lnTo>
                  <a:lnTo>
                    <a:pt x="62" y="119"/>
                  </a:lnTo>
                  <a:lnTo>
                    <a:pt x="70" y="144"/>
                  </a:lnTo>
                  <a:lnTo>
                    <a:pt x="76" y="170"/>
                  </a:lnTo>
                  <a:lnTo>
                    <a:pt x="78" y="195"/>
                  </a:lnTo>
                  <a:lnTo>
                    <a:pt x="80" y="216"/>
                  </a:lnTo>
                  <a:lnTo>
                    <a:pt x="80" y="232"/>
                  </a:lnTo>
                  <a:lnTo>
                    <a:pt x="91" y="232"/>
                  </a:lnTo>
                  <a:lnTo>
                    <a:pt x="91" y="194"/>
                  </a:lnTo>
                  <a:lnTo>
                    <a:pt x="92" y="173"/>
                  </a:lnTo>
                  <a:lnTo>
                    <a:pt x="93" y="168"/>
                  </a:lnTo>
                  <a:lnTo>
                    <a:pt x="93" y="161"/>
                  </a:lnTo>
                  <a:lnTo>
                    <a:pt x="95" y="154"/>
                  </a:lnTo>
                  <a:lnTo>
                    <a:pt x="96" y="133"/>
                  </a:lnTo>
                  <a:lnTo>
                    <a:pt x="99" y="108"/>
                  </a:lnTo>
                  <a:lnTo>
                    <a:pt x="104" y="80"/>
                  </a:lnTo>
                  <a:lnTo>
                    <a:pt x="113" y="44"/>
                  </a:lnTo>
                  <a:lnTo>
                    <a:pt x="114" y="41"/>
                  </a:lnTo>
                  <a:lnTo>
                    <a:pt x="117" y="38"/>
                  </a:lnTo>
                  <a:lnTo>
                    <a:pt x="120" y="37"/>
                  </a:lnTo>
                  <a:lnTo>
                    <a:pt x="124" y="36"/>
                  </a:lnTo>
                  <a:lnTo>
                    <a:pt x="126" y="37"/>
                  </a:lnTo>
                  <a:lnTo>
                    <a:pt x="131" y="38"/>
                  </a:lnTo>
                  <a:lnTo>
                    <a:pt x="133" y="41"/>
                  </a:lnTo>
                  <a:lnTo>
                    <a:pt x="135" y="44"/>
                  </a:lnTo>
                  <a:lnTo>
                    <a:pt x="135" y="51"/>
                  </a:lnTo>
                  <a:lnTo>
                    <a:pt x="126" y="84"/>
                  </a:lnTo>
                  <a:lnTo>
                    <a:pt x="121" y="111"/>
                  </a:lnTo>
                  <a:lnTo>
                    <a:pt x="118" y="135"/>
                  </a:lnTo>
                  <a:lnTo>
                    <a:pt x="117" y="155"/>
                  </a:lnTo>
                  <a:lnTo>
                    <a:pt x="117" y="163"/>
                  </a:lnTo>
                  <a:lnTo>
                    <a:pt x="115" y="170"/>
                  </a:lnTo>
                  <a:lnTo>
                    <a:pt x="115" y="176"/>
                  </a:lnTo>
                  <a:lnTo>
                    <a:pt x="114" y="192"/>
                  </a:lnTo>
                  <a:lnTo>
                    <a:pt x="113" y="210"/>
                  </a:lnTo>
                  <a:lnTo>
                    <a:pt x="113" y="247"/>
                  </a:lnTo>
                  <a:lnTo>
                    <a:pt x="111" y="250"/>
                  </a:lnTo>
                  <a:lnTo>
                    <a:pt x="110" y="251"/>
                  </a:lnTo>
                  <a:lnTo>
                    <a:pt x="106" y="254"/>
                  </a:lnTo>
                  <a:lnTo>
                    <a:pt x="102" y="256"/>
                  </a:lnTo>
                  <a:lnTo>
                    <a:pt x="67" y="256"/>
                  </a:lnTo>
                  <a:lnTo>
                    <a:pt x="63" y="254"/>
                  </a:lnTo>
                  <a:lnTo>
                    <a:pt x="59" y="251"/>
                  </a:lnTo>
                  <a:lnTo>
                    <a:pt x="56" y="246"/>
                  </a:lnTo>
                  <a:lnTo>
                    <a:pt x="56" y="194"/>
                  </a:lnTo>
                  <a:lnTo>
                    <a:pt x="54" y="172"/>
                  </a:lnTo>
                  <a:lnTo>
                    <a:pt x="48" y="150"/>
                  </a:lnTo>
                  <a:lnTo>
                    <a:pt x="41" y="129"/>
                  </a:lnTo>
                  <a:lnTo>
                    <a:pt x="30" y="110"/>
                  </a:lnTo>
                  <a:lnTo>
                    <a:pt x="15" y="84"/>
                  </a:lnTo>
                  <a:lnTo>
                    <a:pt x="6" y="62"/>
                  </a:lnTo>
                  <a:lnTo>
                    <a:pt x="1" y="42"/>
                  </a:lnTo>
                  <a:lnTo>
                    <a:pt x="0" y="27"/>
                  </a:lnTo>
                  <a:lnTo>
                    <a:pt x="1" y="16"/>
                  </a:lnTo>
                  <a:lnTo>
                    <a:pt x="3" y="9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92" name="Freeform 63"/>
            <p:cNvSpPr>
              <a:spLocks/>
            </p:cNvSpPr>
            <p:nvPr/>
          </p:nvSpPr>
          <p:spPr bwMode="auto">
            <a:xfrm>
              <a:off x="4246563" y="2916238"/>
              <a:ext cx="82550" cy="682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0"/>
                </a:cxn>
                <a:cxn ang="0">
                  <a:pos x="15" y="2"/>
                </a:cxn>
                <a:cxn ang="0">
                  <a:pos x="19" y="4"/>
                </a:cxn>
                <a:cxn ang="0">
                  <a:pos x="20" y="7"/>
                </a:cxn>
                <a:cxn ang="0">
                  <a:pos x="22" y="11"/>
                </a:cxn>
                <a:cxn ang="0">
                  <a:pos x="22" y="15"/>
                </a:cxn>
                <a:cxn ang="0">
                  <a:pos x="23" y="21"/>
                </a:cxn>
                <a:cxn ang="0">
                  <a:pos x="26" y="29"/>
                </a:cxn>
                <a:cxn ang="0">
                  <a:pos x="33" y="39"/>
                </a:cxn>
                <a:cxn ang="0">
                  <a:pos x="41" y="47"/>
                </a:cxn>
                <a:cxn ang="0">
                  <a:pos x="53" y="54"/>
                </a:cxn>
                <a:cxn ang="0">
                  <a:pos x="70" y="59"/>
                </a:cxn>
                <a:cxn ang="0">
                  <a:pos x="92" y="62"/>
                </a:cxn>
                <a:cxn ang="0">
                  <a:pos x="96" y="62"/>
                </a:cxn>
                <a:cxn ang="0">
                  <a:pos x="101" y="68"/>
                </a:cxn>
                <a:cxn ang="0">
                  <a:pos x="103" y="70"/>
                </a:cxn>
                <a:cxn ang="0">
                  <a:pos x="103" y="74"/>
                </a:cxn>
                <a:cxn ang="0">
                  <a:pos x="100" y="83"/>
                </a:cxn>
                <a:cxn ang="0">
                  <a:pos x="92" y="85"/>
                </a:cxn>
                <a:cxn ang="0">
                  <a:pos x="67" y="83"/>
                </a:cxn>
                <a:cxn ang="0">
                  <a:pos x="48" y="77"/>
                </a:cxn>
                <a:cxn ang="0">
                  <a:pos x="33" y="69"/>
                </a:cxn>
                <a:cxn ang="0">
                  <a:pos x="20" y="58"/>
                </a:cxn>
                <a:cxn ang="0">
                  <a:pos x="12" y="48"/>
                </a:cxn>
                <a:cxn ang="0">
                  <a:pos x="7" y="37"/>
                </a:cxn>
                <a:cxn ang="0">
                  <a:pos x="2" y="28"/>
                </a:cxn>
                <a:cxn ang="0">
                  <a:pos x="1" y="19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1" y="6"/>
                </a:cxn>
                <a:cxn ang="0">
                  <a:pos x="7" y="0"/>
                </a:cxn>
              </a:cxnLst>
              <a:rect l="0" t="0" r="r" b="b"/>
              <a:pathLst>
                <a:path w="103" h="85">
                  <a:moveTo>
                    <a:pt x="7" y="0"/>
                  </a:moveTo>
                  <a:lnTo>
                    <a:pt x="11" y="0"/>
                  </a:lnTo>
                  <a:lnTo>
                    <a:pt x="15" y="2"/>
                  </a:lnTo>
                  <a:lnTo>
                    <a:pt x="19" y="4"/>
                  </a:lnTo>
                  <a:lnTo>
                    <a:pt x="20" y="7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23" y="21"/>
                  </a:lnTo>
                  <a:lnTo>
                    <a:pt x="26" y="29"/>
                  </a:lnTo>
                  <a:lnTo>
                    <a:pt x="33" y="39"/>
                  </a:lnTo>
                  <a:lnTo>
                    <a:pt x="41" y="47"/>
                  </a:lnTo>
                  <a:lnTo>
                    <a:pt x="53" y="54"/>
                  </a:lnTo>
                  <a:lnTo>
                    <a:pt x="70" y="59"/>
                  </a:lnTo>
                  <a:lnTo>
                    <a:pt x="92" y="62"/>
                  </a:lnTo>
                  <a:lnTo>
                    <a:pt x="96" y="62"/>
                  </a:lnTo>
                  <a:lnTo>
                    <a:pt x="101" y="68"/>
                  </a:lnTo>
                  <a:lnTo>
                    <a:pt x="103" y="70"/>
                  </a:lnTo>
                  <a:lnTo>
                    <a:pt x="103" y="74"/>
                  </a:lnTo>
                  <a:lnTo>
                    <a:pt x="100" y="83"/>
                  </a:lnTo>
                  <a:lnTo>
                    <a:pt x="92" y="85"/>
                  </a:lnTo>
                  <a:lnTo>
                    <a:pt x="67" y="83"/>
                  </a:lnTo>
                  <a:lnTo>
                    <a:pt x="48" y="77"/>
                  </a:lnTo>
                  <a:lnTo>
                    <a:pt x="33" y="69"/>
                  </a:lnTo>
                  <a:lnTo>
                    <a:pt x="20" y="58"/>
                  </a:lnTo>
                  <a:lnTo>
                    <a:pt x="12" y="48"/>
                  </a:lnTo>
                  <a:lnTo>
                    <a:pt x="7" y="37"/>
                  </a:lnTo>
                  <a:lnTo>
                    <a:pt x="2" y="28"/>
                  </a:lnTo>
                  <a:lnTo>
                    <a:pt x="1" y="19"/>
                  </a:lnTo>
                  <a:lnTo>
                    <a:pt x="0" y="14"/>
                  </a:lnTo>
                  <a:lnTo>
                    <a:pt x="0" y="8"/>
                  </a:lnTo>
                  <a:lnTo>
                    <a:pt x="1" y="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93" name="Freeform 64"/>
            <p:cNvSpPr>
              <a:spLocks/>
            </p:cNvSpPr>
            <p:nvPr/>
          </p:nvSpPr>
          <p:spPr bwMode="auto">
            <a:xfrm>
              <a:off x="4240213" y="2943226"/>
              <a:ext cx="30163" cy="3810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0" y="1"/>
                </a:cxn>
                <a:cxn ang="0">
                  <a:pos x="33" y="2"/>
                </a:cxn>
                <a:cxn ang="0">
                  <a:pos x="36" y="5"/>
                </a:cxn>
                <a:cxn ang="0">
                  <a:pos x="39" y="11"/>
                </a:cxn>
                <a:cxn ang="0">
                  <a:pos x="39" y="15"/>
                </a:cxn>
                <a:cxn ang="0">
                  <a:pos x="37" y="17"/>
                </a:cxn>
                <a:cxn ang="0">
                  <a:pos x="21" y="41"/>
                </a:cxn>
                <a:cxn ang="0">
                  <a:pos x="19" y="44"/>
                </a:cxn>
                <a:cxn ang="0">
                  <a:pos x="14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3" y="28"/>
                </a:cxn>
                <a:cxn ang="0">
                  <a:pos x="18" y="5"/>
                </a:cxn>
                <a:cxn ang="0">
                  <a:pos x="21" y="2"/>
                </a:cxn>
                <a:cxn ang="0">
                  <a:pos x="26" y="0"/>
                </a:cxn>
              </a:cxnLst>
              <a:rect l="0" t="0" r="r" b="b"/>
              <a:pathLst>
                <a:path w="39" h="46">
                  <a:moveTo>
                    <a:pt x="26" y="0"/>
                  </a:moveTo>
                  <a:lnTo>
                    <a:pt x="30" y="1"/>
                  </a:lnTo>
                  <a:lnTo>
                    <a:pt x="33" y="2"/>
                  </a:lnTo>
                  <a:lnTo>
                    <a:pt x="36" y="5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37" y="17"/>
                  </a:lnTo>
                  <a:lnTo>
                    <a:pt x="21" y="41"/>
                  </a:lnTo>
                  <a:lnTo>
                    <a:pt x="19" y="44"/>
                  </a:lnTo>
                  <a:lnTo>
                    <a:pt x="14" y="46"/>
                  </a:lnTo>
                  <a:lnTo>
                    <a:pt x="7" y="46"/>
                  </a:lnTo>
                  <a:lnTo>
                    <a:pt x="6" y="45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18" y="5"/>
                  </a:lnTo>
                  <a:lnTo>
                    <a:pt x="21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94" name="Freeform 65"/>
            <p:cNvSpPr>
              <a:spLocks/>
            </p:cNvSpPr>
            <p:nvPr/>
          </p:nvSpPr>
          <p:spPr bwMode="auto">
            <a:xfrm>
              <a:off x="4281488" y="2963863"/>
              <a:ext cx="20638" cy="3651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0" y="0"/>
                </a:cxn>
                <a:cxn ang="0">
                  <a:pos x="23" y="3"/>
                </a:cxn>
                <a:cxn ang="0">
                  <a:pos x="26" y="9"/>
                </a:cxn>
                <a:cxn ang="0">
                  <a:pos x="26" y="13"/>
                </a:cxn>
                <a:cxn ang="0">
                  <a:pos x="23" y="37"/>
                </a:cxn>
                <a:cxn ang="0">
                  <a:pos x="22" y="42"/>
                </a:cxn>
                <a:cxn ang="0">
                  <a:pos x="19" y="44"/>
                </a:cxn>
                <a:cxn ang="0">
                  <a:pos x="16" y="46"/>
                </a:cxn>
                <a:cxn ang="0">
                  <a:pos x="12" y="47"/>
                </a:cxn>
                <a:cxn ang="0">
                  <a:pos x="9" y="47"/>
                </a:cxn>
                <a:cxn ang="0">
                  <a:pos x="5" y="46"/>
                </a:cxn>
                <a:cxn ang="0">
                  <a:pos x="2" y="43"/>
                </a:cxn>
                <a:cxn ang="0">
                  <a:pos x="1" y="40"/>
                </a:cxn>
                <a:cxn ang="0">
                  <a:pos x="0" y="35"/>
                </a:cxn>
                <a:cxn ang="0">
                  <a:pos x="4" y="10"/>
                </a:cxn>
                <a:cxn ang="0">
                  <a:pos x="5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13" y="0"/>
                </a:cxn>
              </a:cxnLst>
              <a:rect l="0" t="0" r="r" b="b"/>
              <a:pathLst>
                <a:path w="26" h="47">
                  <a:moveTo>
                    <a:pt x="13" y="0"/>
                  </a:moveTo>
                  <a:lnTo>
                    <a:pt x="20" y="0"/>
                  </a:lnTo>
                  <a:lnTo>
                    <a:pt x="23" y="3"/>
                  </a:lnTo>
                  <a:lnTo>
                    <a:pt x="26" y="9"/>
                  </a:lnTo>
                  <a:lnTo>
                    <a:pt x="26" y="13"/>
                  </a:lnTo>
                  <a:lnTo>
                    <a:pt x="23" y="37"/>
                  </a:lnTo>
                  <a:lnTo>
                    <a:pt x="22" y="42"/>
                  </a:lnTo>
                  <a:lnTo>
                    <a:pt x="19" y="44"/>
                  </a:lnTo>
                  <a:lnTo>
                    <a:pt x="16" y="46"/>
                  </a:lnTo>
                  <a:lnTo>
                    <a:pt x="12" y="47"/>
                  </a:lnTo>
                  <a:lnTo>
                    <a:pt x="9" y="47"/>
                  </a:lnTo>
                  <a:lnTo>
                    <a:pt x="5" y="46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5"/>
                  </a:lnTo>
                  <a:lnTo>
                    <a:pt x="4" y="10"/>
                  </a:lnTo>
                  <a:lnTo>
                    <a:pt x="5" y="6"/>
                  </a:lnTo>
                  <a:lnTo>
                    <a:pt x="6" y="3"/>
                  </a:lnTo>
                  <a:lnTo>
                    <a:pt x="9" y="2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95" name="Freeform 66"/>
            <p:cNvSpPr>
              <a:spLocks noEditPoints="1"/>
            </p:cNvSpPr>
            <p:nvPr/>
          </p:nvSpPr>
          <p:spPr bwMode="auto">
            <a:xfrm>
              <a:off x="4379913" y="2713038"/>
              <a:ext cx="82550" cy="242888"/>
            </a:xfrm>
            <a:custGeom>
              <a:avLst/>
              <a:gdLst/>
              <a:ahLst/>
              <a:cxnLst>
                <a:cxn ang="0">
                  <a:pos x="73" y="270"/>
                </a:cxn>
                <a:cxn ang="0">
                  <a:pos x="75" y="273"/>
                </a:cxn>
                <a:cxn ang="0">
                  <a:pos x="76" y="273"/>
                </a:cxn>
                <a:cxn ang="0">
                  <a:pos x="73" y="270"/>
                </a:cxn>
                <a:cxn ang="0">
                  <a:pos x="51" y="0"/>
                </a:cxn>
                <a:cxn ang="0">
                  <a:pos x="66" y="5"/>
                </a:cxn>
                <a:cxn ang="0">
                  <a:pos x="73" y="9"/>
                </a:cxn>
                <a:cxn ang="0">
                  <a:pos x="79" y="16"/>
                </a:cxn>
                <a:cxn ang="0">
                  <a:pos x="83" y="27"/>
                </a:cxn>
                <a:cxn ang="0">
                  <a:pos x="86" y="40"/>
                </a:cxn>
                <a:cxn ang="0">
                  <a:pos x="86" y="64"/>
                </a:cxn>
                <a:cxn ang="0">
                  <a:pos x="81" y="91"/>
                </a:cxn>
                <a:cxn ang="0">
                  <a:pos x="76" y="123"/>
                </a:cxn>
                <a:cxn ang="0">
                  <a:pos x="68" y="178"/>
                </a:cxn>
                <a:cxn ang="0">
                  <a:pos x="65" y="205"/>
                </a:cxn>
                <a:cxn ang="0">
                  <a:pos x="65" y="230"/>
                </a:cxn>
                <a:cxn ang="0">
                  <a:pos x="66" y="230"/>
                </a:cxn>
                <a:cxn ang="0">
                  <a:pos x="84" y="245"/>
                </a:cxn>
                <a:cxn ang="0">
                  <a:pos x="95" y="262"/>
                </a:cxn>
                <a:cxn ang="0">
                  <a:pos x="102" y="278"/>
                </a:cxn>
                <a:cxn ang="0">
                  <a:pos x="103" y="292"/>
                </a:cxn>
                <a:cxn ang="0">
                  <a:pos x="102" y="297"/>
                </a:cxn>
                <a:cxn ang="0">
                  <a:pos x="99" y="302"/>
                </a:cxn>
                <a:cxn ang="0">
                  <a:pos x="95" y="304"/>
                </a:cxn>
                <a:cxn ang="0">
                  <a:pos x="91" y="306"/>
                </a:cxn>
                <a:cxn ang="0">
                  <a:pos x="87" y="306"/>
                </a:cxn>
                <a:cxn ang="0">
                  <a:pos x="77" y="304"/>
                </a:cxn>
                <a:cxn ang="0">
                  <a:pos x="68" y="297"/>
                </a:cxn>
                <a:cxn ang="0">
                  <a:pos x="58" y="286"/>
                </a:cxn>
                <a:cxn ang="0">
                  <a:pos x="48" y="270"/>
                </a:cxn>
                <a:cxn ang="0">
                  <a:pos x="44" y="251"/>
                </a:cxn>
                <a:cxn ang="0">
                  <a:pos x="42" y="227"/>
                </a:cxn>
                <a:cxn ang="0">
                  <a:pos x="43" y="203"/>
                </a:cxn>
                <a:cxn ang="0">
                  <a:pos x="46" y="175"/>
                </a:cxn>
                <a:cxn ang="0">
                  <a:pos x="50" y="146"/>
                </a:cxn>
                <a:cxn ang="0">
                  <a:pos x="54" y="119"/>
                </a:cxn>
                <a:cxn ang="0">
                  <a:pos x="58" y="97"/>
                </a:cxn>
                <a:cxn ang="0">
                  <a:pos x="61" y="76"/>
                </a:cxn>
                <a:cxn ang="0">
                  <a:pos x="62" y="57"/>
                </a:cxn>
                <a:cxn ang="0">
                  <a:pos x="62" y="35"/>
                </a:cxn>
                <a:cxn ang="0">
                  <a:pos x="61" y="31"/>
                </a:cxn>
                <a:cxn ang="0">
                  <a:pos x="58" y="27"/>
                </a:cxn>
                <a:cxn ang="0">
                  <a:pos x="55" y="24"/>
                </a:cxn>
                <a:cxn ang="0">
                  <a:pos x="47" y="22"/>
                </a:cxn>
                <a:cxn ang="0">
                  <a:pos x="36" y="25"/>
                </a:cxn>
                <a:cxn ang="0">
                  <a:pos x="26" y="28"/>
                </a:cxn>
                <a:cxn ang="0">
                  <a:pos x="15" y="33"/>
                </a:cxn>
                <a:cxn ang="0">
                  <a:pos x="7" y="33"/>
                </a:cxn>
                <a:cxn ang="0">
                  <a:pos x="2" y="28"/>
                </a:cxn>
                <a:cxn ang="0">
                  <a:pos x="0" y="25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6" y="13"/>
                </a:cxn>
                <a:cxn ang="0">
                  <a:pos x="22" y="5"/>
                </a:cxn>
                <a:cxn ang="0">
                  <a:pos x="36" y="2"/>
                </a:cxn>
                <a:cxn ang="0">
                  <a:pos x="51" y="0"/>
                </a:cxn>
              </a:cxnLst>
              <a:rect l="0" t="0" r="r" b="b"/>
              <a:pathLst>
                <a:path w="103" h="306">
                  <a:moveTo>
                    <a:pt x="73" y="270"/>
                  </a:moveTo>
                  <a:lnTo>
                    <a:pt x="75" y="273"/>
                  </a:lnTo>
                  <a:lnTo>
                    <a:pt x="76" y="273"/>
                  </a:lnTo>
                  <a:lnTo>
                    <a:pt x="73" y="270"/>
                  </a:lnTo>
                  <a:close/>
                  <a:moveTo>
                    <a:pt x="51" y="0"/>
                  </a:moveTo>
                  <a:lnTo>
                    <a:pt x="66" y="5"/>
                  </a:lnTo>
                  <a:lnTo>
                    <a:pt x="73" y="9"/>
                  </a:lnTo>
                  <a:lnTo>
                    <a:pt x="79" y="16"/>
                  </a:lnTo>
                  <a:lnTo>
                    <a:pt x="83" y="27"/>
                  </a:lnTo>
                  <a:lnTo>
                    <a:pt x="86" y="40"/>
                  </a:lnTo>
                  <a:lnTo>
                    <a:pt x="86" y="64"/>
                  </a:lnTo>
                  <a:lnTo>
                    <a:pt x="81" y="91"/>
                  </a:lnTo>
                  <a:lnTo>
                    <a:pt x="76" y="123"/>
                  </a:lnTo>
                  <a:lnTo>
                    <a:pt x="68" y="178"/>
                  </a:lnTo>
                  <a:lnTo>
                    <a:pt x="65" y="205"/>
                  </a:lnTo>
                  <a:lnTo>
                    <a:pt x="65" y="230"/>
                  </a:lnTo>
                  <a:lnTo>
                    <a:pt x="66" y="230"/>
                  </a:lnTo>
                  <a:lnTo>
                    <a:pt x="84" y="245"/>
                  </a:lnTo>
                  <a:lnTo>
                    <a:pt x="95" y="262"/>
                  </a:lnTo>
                  <a:lnTo>
                    <a:pt x="102" y="278"/>
                  </a:lnTo>
                  <a:lnTo>
                    <a:pt x="103" y="292"/>
                  </a:lnTo>
                  <a:lnTo>
                    <a:pt x="102" y="297"/>
                  </a:lnTo>
                  <a:lnTo>
                    <a:pt x="99" y="302"/>
                  </a:lnTo>
                  <a:lnTo>
                    <a:pt x="95" y="304"/>
                  </a:lnTo>
                  <a:lnTo>
                    <a:pt x="91" y="306"/>
                  </a:lnTo>
                  <a:lnTo>
                    <a:pt x="87" y="306"/>
                  </a:lnTo>
                  <a:lnTo>
                    <a:pt x="77" y="304"/>
                  </a:lnTo>
                  <a:lnTo>
                    <a:pt x="68" y="297"/>
                  </a:lnTo>
                  <a:lnTo>
                    <a:pt x="58" y="286"/>
                  </a:lnTo>
                  <a:lnTo>
                    <a:pt x="48" y="270"/>
                  </a:lnTo>
                  <a:lnTo>
                    <a:pt x="44" y="251"/>
                  </a:lnTo>
                  <a:lnTo>
                    <a:pt x="42" y="227"/>
                  </a:lnTo>
                  <a:lnTo>
                    <a:pt x="43" y="203"/>
                  </a:lnTo>
                  <a:lnTo>
                    <a:pt x="46" y="175"/>
                  </a:lnTo>
                  <a:lnTo>
                    <a:pt x="50" y="146"/>
                  </a:lnTo>
                  <a:lnTo>
                    <a:pt x="54" y="119"/>
                  </a:lnTo>
                  <a:lnTo>
                    <a:pt x="58" y="97"/>
                  </a:lnTo>
                  <a:lnTo>
                    <a:pt x="61" y="76"/>
                  </a:lnTo>
                  <a:lnTo>
                    <a:pt x="62" y="57"/>
                  </a:lnTo>
                  <a:lnTo>
                    <a:pt x="62" y="35"/>
                  </a:lnTo>
                  <a:lnTo>
                    <a:pt x="61" y="31"/>
                  </a:lnTo>
                  <a:lnTo>
                    <a:pt x="58" y="27"/>
                  </a:lnTo>
                  <a:lnTo>
                    <a:pt x="55" y="24"/>
                  </a:lnTo>
                  <a:lnTo>
                    <a:pt x="47" y="22"/>
                  </a:lnTo>
                  <a:lnTo>
                    <a:pt x="36" y="25"/>
                  </a:lnTo>
                  <a:lnTo>
                    <a:pt x="26" y="28"/>
                  </a:lnTo>
                  <a:lnTo>
                    <a:pt x="15" y="33"/>
                  </a:lnTo>
                  <a:lnTo>
                    <a:pt x="7" y="33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6" y="13"/>
                  </a:lnTo>
                  <a:lnTo>
                    <a:pt x="22" y="5"/>
                  </a:lnTo>
                  <a:lnTo>
                    <a:pt x="36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96" name="Freeform 67"/>
            <p:cNvSpPr>
              <a:spLocks/>
            </p:cNvSpPr>
            <p:nvPr/>
          </p:nvSpPr>
          <p:spPr bwMode="auto">
            <a:xfrm>
              <a:off x="3995738" y="2671763"/>
              <a:ext cx="20638" cy="2063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0"/>
                </a:cxn>
                <a:cxn ang="0">
                  <a:pos x="21" y="3"/>
                </a:cxn>
                <a:cxn ang="0">
                  <a:pos x="23" y="6"/>
                </a:cxn>
                <a:cxn ang="0">
                  <a:pos x="26" y="10"/>
                </a:cxn>
                <a:cxn ang="0">
                  <a:pos x="26" y="18"/>
                </a:cxn>
                <a:cxn ang="0">
                  <a:pos x="21" y="24"/>
                </a:cxn>
                <a:cxn ang="0">
                  <a:pos x="17" y="26"/>
                </a:cxn>
                <a:cxn ang="0">
                  <a:pos x="12" y="26"/>
                </a:cxn>
                <a:cxn ang="0">
                  <a:pos x="7" y="25"/>
                </a:cxn>
                <a:cxn ang="0">
                  <a:pos x="1" y="19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3" y="6"/>
                </a:cxn>
                <a:cxn ang="0">
                  <a:pos x="8" y="0"/>
                </a:cxn>
              </a:cxnLst>
              <a:rect l="0" t="0" r="r" b="b"/>
              <a:pathLst>
                <a:path w="26" h="26">
                  <a:moveTo>
                    <a:pt x="8" y="0"/>
                  </a:moveTo>
                  <a:lnTo>
                    <a:pt x="17" y="0"/>
                  </a:lnTo>
                  <a:lnTo>
                    <a:pt x="21" y="3"/>
                  </a:lnTo>
                  <a:lnTo>
                    <a:pt x="23" y="6"/>
                  </a:lnTo>
                  <a:lnTo>
                    <a:pt x="26" y="10"/>
                  </a:lnTo>
                  <a:lnTo>
                    <a:pt x="26" y="18"/>
                  </a:lnTo>
                  <a:lnTo>
                    <a:pt x="21" y="24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7" y="25"/>
                  </a:lnTo>
                  <a:lnTo>
                    <a:pt x="1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3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</p:grpSp>
      <p:sp>
        <p:nvSpPr>
          <p:cNvPr id="397" name="Freeform 34"/>
          <p:cNvSpPr>
            <a:spLocks noEditPoints="1"/>
          </p:cNvSpPr>
          <p:nvPr/>
        </p:nvSpPr>
        <p:spPr bwMode="auto">
          <a:xfrm>
            <a:off x="6417121" y="3308134"/>
            <a:ext cx="425450" cy="412750"/>
          </a:xfrm>
          <a:custGeom>
            <a:avLst/>
            <a:gdLst/>
            <a:ahLst/>
            <a:cxnLst>
              <a:cxn ang="0">
                <a:pos x="213" y="175"/>
              </a:cxn>
              <a:cxn ang="0">
                <a:pos x="189" y="126"/>
              </a:cxn>
              <a:cxn ang="0">
                <a:pos x="177" y="130"/>
              </a:cxn>
              <a:cxn ang="0">
                <a:pos x="164" y="126"/>
              </a:cxn>
              <a:cxn ang="0">
                <a:pos x="177" y="64"/>
              </a:cxn>
              <a:cxn ang="0">
                <a:pos x="153" y="102"/>
              </a:cxn>
              <a:cxn ang="0">
                <a:pos x="184" y="116"/>
              </a:cxn>
              <a:cxn ang="0">
                <a:pos x="206" y="87"/>
              </a:cxn>
              <a:cxn ang="0">
                <a:pos x="177" y="64"/>
              </a:cxn>
              <a:cxn ang="0">
                <a:pos x="143" y="21"/>
              </a:cxn>
              <a:cxn ang="0">
                <a:pos x="139" y="51"/>
              </a:cxn>
              <a:cxn ang="0">
                <a:pos x="216" y="42"/>
              </a:cxn>
              <a:cxn ang="0">
                <a:pos x="211" y="13"/>
              </a:cxn>
              <a:cxn ang="0">
                <a:pos x="200" y="12"/>
              </a:cxn>
              <a:cxn ang="0">
                <a:pos x="194" y="18"/>
              </a:cxn>
              <a:cxn ang="0">
                <a:pos x="188" y="22"/>
              </a:cxn>
              <a:cxn ang="0">
                <a:pos x="170" y="23"/>
              </a:cxn>
              <a:cxn ang="0">
                <a:pos x="151" y="10"/>
              </a:cxn>
              <a:cxn ang="0">
                <a:pos x="39" y="3"/>
              </a:cxn>
              <a:cxn ang="0">
                <a:pos x="53" y="3"/>
              </a:cxn>
              <a:cxn ang="0">
                <a:pos x="70" y="86"/>
              </a:cxn>
              <a:cxn ang="0">
                <a:pos x="75" y="81"/>
              </a:cxn>
              <a:cxn ang="0">
                <a:pos x="90" y="80"/>
              </a:cxn>
              <a:cxn ang="0">
                <a:pos x="82" y="98"/>
              </a:cxn>
              <a:cxn ang="0">
                <a:pos x="72" y="102"/>
              </a:cxn>
              <a:cxn ang="0">
                <a:pos x="38" y="260"/>
              </a:cxn>
              <a:cxn ang="0">
                <a:pos x="16" y="101"/>
              </a:cxn>
              <a:cxn ang="0">
                <a:pos x="5" y="94"/>
              </a:cxn>
              <a:cxn ang="0">
                <a:pos x="0" y="4"/>
              </a:cxn>
              <a:cxn ang="0">
                <a:pos x="16" y="84"/>
              </a:cxn>
              <a:cxn ang="0">
                <a:pos x="29" y="86"/>
              </a:cxn>
              <a:cxn ang="0">
                <a:pos x="154" y="0"/>
              </a:cxn>
              <a:cxn ang="0">
                <a:pos x="172" y="12"/>
              </a:cxn>
              <a:cxn ang="0">
                <a:pos x="182" y="12"/>
              </a:cxn>
              <a:cxn ang="0">
                <a:pos x="196" y="2"/>
              </a:cxn>
              <a:cxn ang="0">
                <a:pos x="215" y="3"/>
              </a:cxn>
              <a:cxn ang="0">
                <a:pos x="225" y="33"/>
              </a:cxn>
              <a:cxn ang="0">
                <a:pos x="246" y="56"/>
              </a:cxn>
              <a:cxn ang="0">
                <a:pos x="222" y="67"/>
              </a:cxn>
              <a:cxn ang="0">
                <a:pos x="222" y="114"/>
              </a:cxn>
              <a:cxn ang="0">
                <a:pos x="254" y="130"/>
              </a:cxn>
              <a:cxn ang="0">
                <a:pos x="268" y="164"/>
              </a:cxn>
              <a:cxn ang="0">
                <a:pos x="257" y="164"/>
              </a:cxn>
              <a:cxn ang="0">
                <a:pos x="243" y="133"/>
              </a:cxn>
              <a:cxn ang="0">
                <a:pos x="229" y="126"/>
              </a:cxn>
              <a:cxn ang="0">
                <a:pos x="213" y="191"/>
              </a:cxn>
              <a:cxn ang="0">
                <a:pos x="125" y="246"/>
              </a:cxn>
              <a:cxn ang="0">
                <a:pos x="107" y="136"/>
              </a:cxn>
              <a:cxn ang="0">
                <a:pos x="96" y="246"/>
              </a:cxn>
              <a:cxn ang="0">
                <a:pos x="88" y="151"/>
              </a:cxn>
              <a:cxn ang="0">
                <a:pos x="110" y="122"/>
              </a:cxn>
              <a:cxn ang="0">
                <a:pos x="148" y="114"/>
              </a:cxn>
              <a:cxn ang="0">
                <a:pos x="131" y="67"/>
              </a:cxn>
              <a:cxn ang="0">
                <a:pos x="107" y="56"/>
              </a:cxn>
              <a:cxn ang="0">
                <a:pos x="129" y="43"/>
              </a:cxn>
              <a:cxn ang="0">
                <a:pos x="136" y="11"/>
              </a:cxn>
            </a:cxnLst>
            <a:rect l="0" t="0" r="r" b="b"/>
            <a:pathLst>
              <a:path w="268" h="260">
                <a:moveTo>
                  <a:pt x="140" y="124"/>
                </a:moveTo>
                <a:lnTo>
                  <a:pt x="140" y="175"/>
                </a:lnTo>
                <a:lnTo>
                  <a:pt x="213" y="175"/>
                </a:lnTo>
                <a:lnTo>
                  <a:pt x="213" y="124"/>
                </a:lnTo>
                <a:lnTo>
                  <a:pt x="192" y="124"/>
                </a:lnTo>
                <a:lnTo>
                  <a:pt x="189" y="126"/>
                </a:lnTo>
                <a:lnTo>
                  <a:pt x="184" y="127"/>
                </a:lnTo>
                <a:lnTo>
                  <a:pt x="181" y="129"/>
                </a:lnTo>
                <a:lnTo>
                  <a:pt x="177" y="130"/>
                </a:lnTo>
                <a:lnTo>
                  <a:pt x="174" y="130"/>
                </a:lnTo>
                <a:lnTo>
                  <a:pt x="168" y="127"/>
                </a:lnTo>
                <a:lnTo>
                  <a:pt x="164" y="126"/>
                </a:lnTo>
                <a:lnTo>
                  <a:pt x="160" y="124"/>
                </a:lnTo>
                <a:lnTo>
                  <a:pt x="140" y="124"/>
                </a:lnTo>
                <a:close/>
                <a:moveTo>
                  <a:pt x="177" y="64"/>
                </a:moveTo>
                <a:lnTo>
                  <a:pt x="140" y="66"/>
                </a:lnTo>
                <a:lnTo>
                  <a:pt x="146" y="87"/>
                </a:lnTo>
                <a:lnTo>
                  <a:pt x="153" y="102"/>
                </a:lnTo>
                <a:lnTo>
                  <a:pt x="164" y="114"/>
                </a:lnTo>
                <a:lnTo>
                  <a:pt x="176" y="120"/>
                </a:lnTo>
                <a:lnTo>
                  <a:pt x="184" y="116"/>
                </a:lnTo>
                <a:lnTo>
                  <a:pt x="192" y="111"/>
                </a:lnTo>
                <a:lnTo>
                  <a:pt x="199" y="102"/>
                </a:lnTo>
                <a:lnTo>
                  <a:pt x="206" y="87"/>
                </a:lnTo>
                <a:lnTo>
                  <a:pt x="211" y="66"/>
                </a:lnTo>
                <a:lnTo>
                  <a:pt x="194" y="65"/>
                </a:lnTo>
                <a:lnTo>
                  <a:pt x="177" y="64"/>
                </a:lnTo>
                <a:close/>
                <a:moveTo>
                  <a:pt x="148" y="10"/>
                </a:moveTo>
                <a:lnTo>
                  <a:pt x="145" y="13"/>
                </a:lnTo>
                <a:lnTo>
                  <a:pt x="143" y="21"/>
                </a:lnTo>
                <a:lnTo>
                  <a:pt x="140" y="31"/>
                </a:lnTo>
                <a:lnTo>
                  <a:pt x="139" y="41"/>
                </a:lnTo>
                <a:lnTo>
                  <a:pt x="139" y="51"/>
                </a:lnTo>
                <a:lnTo>
                  <a:pt x="177" y="48"/>
                </a:lnTo>
                <a:lnTo>
                  <a:pt x="216" y="51"/>
                </a:lnTo>
                <a:lnTo>
                  <a:pt x="216" y="42"/>
                </a:lnTo>
                <a:lnTo>
                  <a:pt x="215" y="31"/>
                </a:lnTo>
                <a:lnTo>
                  <a:pt x="213" y="21"/>
                </a:lnTo>
                <a:lnTo>
                  <a:pt x="211" y="13"/>
                </a:lnTo>
                <a:lnTo>
                  <a:pt x="207" y="10"/>
                </a:lnTo>
                <a:lnTo>
                  <a:pt x="204" y="10"/>
                </a:lnTo>
                <a:lnTo>
                  <a:pt x="200" y="12"/>
                </a:lnTo>
                <a:lnTo>
                  <a:pt x="199" y="14"/>
                </a:lnTo>
                <a:lnTo>
                  <a:pt x="196" y="15"/>
                </a:lnTo>
                <a:lnTo>
                  <a:pt x="194" y="18"/>
                </a:lnTo>
                <a:lnTo>
                  <a:pt x="193" y="20"/>
                </a:lnTo>
                <a:lnTo>
                  <a:pt x="191" y="21"/>
                </a:lnTo>
                <a:lnTo>
                  <a:pt x="188" y="22"/>
                </a:lnTo>
                <a:lnTo>
                  <a:pt x="185" y="22"/>
                </a:lnTo>
                <a:lnTo>
                  <a:pt x="183" y="23"/>
                </a:lnTo>
                <a:lnTo>
                  <a:pt x="170" y="23"/>
                </a:lnTo>
                <a:lnTo>
                  <a:pt x="164" y="21"/>
                </a:lnTo>
                <a:lnTo>
                  <a:pt x="154" y="11"/>
                </a:lnTo>
                <a:lnTo>
                  <a:pt x="151" y="10"/>
                </a:lnTo>
                <a:lnTo>
                  <a:pt x="148" y="10"/>
                </a:lnTo>
                <a:close/>
                <a:moveTo>
                  <a:pt x="29" y="3"/>
                </a:moveTo>
                <a:lnTo>
                  <a:pt x="39" y="3"/>
                </a:lnTo>
                <a:lnTo>
                  <a:pt x="39" y="86"/>
                </a:lnTo>
                <a:lnTo>
                  <a:pt x="53" y="86"/>
                </a:lnTo>
                <a:lnTo>
                  <a:pt x="53" y="3"/>
                </a:lnTo>
                <a:lnTo>
                  <a:pt x="64" y="3"/>
                </a:lnTo>
                <a:lnTo>
                  <a:pt x="64" y="86"/>
                </a:lnTo>
                <a:lnTo>
                  <a:pt x="70" y="86"/>
                </a:lnTo>
                <a:lnTo>
                  <a:pt x="72" y="85"/>
                </a:lnTo>
                <a:lnTo>
                  <a:pt x="73" y="84"/>
                </a:lnTo>
                <a:lnTo>
                  <a:pt x="75" y="81"/>
                </a:lnTo>
                <a:lnTo>
                  <a:pt x="75" y="4"/>
                </a:lnTo>
                <a:lnTo>
                  <a:pt x="90" y="4"/>
                </a:lnTo>
                <a:lnTo>
                  <a:pt x="90" y="80"/>
                </a:lnTo>
                <a:lnTo>
                  <a:pt x="89" y="86"/>
                </a:lnTo>
                <a:lnTo>
                  <a:pt x="84" y="94"/>
                </a:lnTo>
                <a:lnTo>
                  <a:pt x="82" y="98"/>
                </a:lnTo>
                <a:lnTo>
                  <a:pt x="78" y="100"/>
                </a:lnTo>
                <a:lnTo>
                  <a:pt x="73" y="101"/>
                </a:lnTo>
                <a:lnTo>
                  <a:pt x="72" y="102"/>
                </a:lnTo>
                <a:lnTo>
                  <a:pt x="54" y="102"/>
                </a:lnTo>
                <a:lnTo>
                  <a:pt x="54" y="260"/>
                </a:lnTo>
                <a:lnTo>
                  <a:pt x="38" y="260"/>
                </a:lnTo>
                <a:lnTo>
                  <a:pt x="38" y="102"/>
                </a:lnTo>
                <a:lnTo>
                  <a:pt x="17" y="102"/>
                </a:lnTo>
                <a:lnTo>
                  <a:pt x="16" y="101"/>
                </a:lnTo>
                <a:lnTo>
                  <a:pt x="12" y="100"/>
                </a:lnTo>
                <a:lnTo>
                  <a:pt x="9" y="98"/>
                </a:lnTo>
                <a:lnTo>
                  <a:pt x="5" y="94"/>
                </a:lnTo>
                <a:lnTo>
                  <a:pt x="1" y="86"/>
                </a:lnTo>
                <a:lnTo>
                  <a:pt x="0" y="80"/>
                </a:lnTo>
                <a:lnTo>
                  <a:pt x="0" y="4"/>
                </a:lnTo>
                <a:lnTo>
                  <a:pt x="15" y="4"/>
                </a:lnTo>
                <a:lnTo>
                  <a:pt x="15" y="81"/>
                </a:lnTo>
                <a:lnTo>
                  <a:pt x="16" y="84"/>
                </a:lnTo>
                <a:lnTo>
                  <a:pt x="18" y="85"/>
                </a:lnTo>
                <a:lnTo>
                  <a:pt x="20" y="86"/>
                </a:lnTo>
                <a:lnTo>
                  <a:pt x="29" y="86"/>
                </a:lnTo>
                <a:lnTo>
                  <a:pt x="29" y="3"/>
                </a:lnTo>
                <a:close/>
                <a:moveTo>
                  <a:pt x="147" y="0"/>
                </a:moveTo>
                <a:lnTo>
                  <a:pt x="154" y="0"/>
                </a:lnTo>
                <a:lnTo>
                  <a:pt x="159" y="2"/>
                </a:lnTo>
                <a:lnTo>
                  <a:pt x="169" y="12"/>
                </a:lnTo>
                <a:lnTo>
                  <a:pt x="172" y="12"/>
                </a:lnTo>
                <a:lnTo>
                  <a:pt x="176" y="13"/>
                </a:lnTo>
                <a:lnTo>
                  <a:pt x="180" y="13"/>
                </a:lnTo>
                <a:lnTo>
                  <a:pt x="182" y="12"/>
                </a:lnTo>
                <a:lnTo>
                  <a:pt x="185" y="12"/>
                </a:lnTo>
                <a:lnTo>
                  <a:pt x="192" y="6"/>
                </a:lnTo>
                <a:lnTo>
                  <a:pt x="196" y="2"/>
                </a:lnTo>
                <a:lnTo>
                  <a:pt x="202" y="0"/>
                </a:lnTo>
                <a:lnTo>
                  <a:pt x="209" y="0"/>
                </a:lnTo>
                <a:lnTo>
                  <a:pt x="215" y="3"/>
                </a:lnTo>
                <a:lnTo>
                  <a:pt x="220" y="11"/>
                </a:lnTo>
                <a:lnTo>
                  <a:pt x="223" y="21"/>
                </a:lnTo>
                <a:lnTo>
                  <a:pt x="225" y="33"/>
                </a:lnTo>
                <a:lnTo>
                  <a:pt x="226" y="44"/>
                </a:lnTo>
                <a:lnTo>
                  <a:pt x="227" y="53"/>
                </a:lnTo>
                <a:lnTo>
                  <a:pt x="246" y="56"/>
                </a:lnTo>
                <a:lnTo>
                  <a:pt x="243" y="71"/>
                </a:lnTo>
                <a:lnTo>
                  <a:pt x="233" y="69"/>
                </a:lnTo>
                <a:lnTo>
                  <a:pt x="222" y="67"/>
                </a:lnTo>
                <a:lnTo>
                  <a:pt x="216" y="90"/>
                </a:lnTo>
                <a:lnTo>
                  <a:pt x="204" y="114"/>
                </a:lnTo>
                <a:lnTo>
                  <a:pt x="222" y="114"/>
                </a:lnTo>
                <a:lnTo>
                  <a:pt x="233" y="116"/>
                </a:lnTo>
                <a:lnTo>
                  <a:pt x="244" y="122"/>
                </a:lnTo>
                <a:lnTo>
                  <a:pt x="254" y="130"/>
                </a:lnTo>
                <a:lnTo>
                  <a:pt x="260" y="140"/>
                </a:lnTo>
                <a:lnTo>
                  <a:pt x="266" y="151"/>
                </a:lnTo>
                <a:lnTo>
                  <a:pt x="268" y="164"/>
                </a:lnTo>
                <a:lnTo>
                  <a:pt x="268" y="246"/>
                </a:lnTo>
                <a:lnTo>
                  <a:pt x="257" y="246"/>
                </a:lnTo>
                <a:lnTo>
                  <a:pt x="257" y="164"/>
                </a:lnTo>
                <a:lnTo>
                  <a:pt x="254" y="148"/>
                </a:lnTo>
                <a:lnTo>
                  <a:pt x="246" y="136"/>
                </a:lnTo>
                <a:lnTo>
                  <a:pt x="243" y="133"/>
                </a:lnTo>
                <a:lnTo>
                  <a:pt x="238" y="130"/>
                </a:lnTo>
                <a:lnTo>
                  <a:pt x="234" y="127"/>
                </a:lnTo>
                <a:lnTo>
                  <a:pt x="229" y="126"/>
                </a:lnTo>
                <a:lnTo>
                  <a:pt x="229" y="246"/>
                </a:lnTo>
                <a:lnTo>
                  <a:pt x="213" y="246"/>
                </a:lnTo>
                <a:lnTo>
                  <a:pt x="213" y="191"/>
                </a:lnTo>
                <a:lnTo>
                  <a:pt x="140" y="191"/>
                </a:lnTo>
                <a:lnTo>
                  <a:pt x="140" y="246"/>
                </a:lnTo>
                <a:lnTo>
                  <a:pt x="125" y="246"/>
                </a:lnTo>
                <a:lnTo>
                  <a:pt x="125" y="126"/>
                </a:lnTo>
                <a:lnTo>
                  <a:pt x="115" y="130"/>
                </a:lnTo>
                <a:lnTo>
                  <a:pt x="107" y="136"/>
                </a:lnTo>
                <a:lnTo>
                  <a:pt x="100" y="148"/>
                </a:lnTo>
                <a:lnTo>
                  <a:pt x="96" y="164"/>
                </a:lnTo>
                <a:lnTo>
                  <a:pt x="96" y="246"/>
                </a:lnTo>
                <a:lnTo>
                  <a:pt x="86" y="246"/>
                </a:lnTo>
                <a:lnTo>
                  <a:pt x="86" y="164"/>
                </a:lnTo>
                <a:lnTo>
                  <a:pt x="88" y="151"/>
                </a:lnTo>
                <a:lnTo>
                  <a:pt x="93" y="140"/>
                </a:lnTo>
                <a:lnTo>
                  <a:pt x="100" y="130"/>
                </a:lnTo>
                <a:lnTo>
                  <a:pt x="110" y="122"/>
                </a:lnTo>
                <a:lnTo>
                  <a:pt x="121" y="116"/>
                </a:lnTo>
                <a:lnTo>
                  <a:pt x="132" y="114"/>
                </a:lnTo>
                <a:lnTo>
                  <a:pt x="148" y="114"/>
                </a:lnTo>
                <a:lnTo>
                  <a:pt x="144" y="108"/>
                </a:lnTo>
                <a:lnTo>
                  <a:pt x="136" y="90"/>
                </a:lnTo>
                <a:lnTo>
                  <a:pt x="131" y="67"/>
                </a:lnTo>
                <a:lnTo>
                  <a:pt x="121" y="69"/>
                </a:lnTo>
                <a:lnTo>
                  <a:pt x="112" y="71"/>
                </a:lnTo>
                <a:lnTo>
                  <a:pt x="107" y="56"/>
                </a:lnTo>
                <a:lnTo>
                  <a:pt x="118" y="54"/>
                </a:lnTo>
                <a:lnTo>
                  <a:pt x="128" y="52"/>
                </a:lnTo>
                <a:lnTo>
                  <a:pt x="129" y="43"/>
                </a:lnTo>
                <a:lnTo>
                  <a:pt x="131" y="32"/>
                </a:lnTo>
                <a:lnTo>
                  <a:pt x="133" y="21"/>
                </a:lnTo>
                <a:lnTo>
                  <a:pt x="136" y="11"/>
                </a:lnTo>
                <a:lnTo>
                  <a:pt x="140" y="3"/>
                </a:lnTo>
                <a:lnTo>
                  <a:pt x="14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j-lt"/>
            </a:endParaRPr>
          </a:p>
        </p:txBody>
      </p:sp>
      <p:grpSp>
        <p:nvGrpSpPr>
          <p:cNvPr id="398" name="Группа 397"/>
          <p:cNvGrpSpPr/>
          <p:nvPr/>
        </p:nvGrpSpPr>
        <p:grpSpPr>
          <a:xfrm>
            <a:off x="5492186" y="4636011"/>
            <a:ext cx="536575" cy="439737"/>
            <a:chOff x="3925888" y="2625726"/>
            <a:chExt cx="536575" cy="4397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9" name="Freeform 56"/>
            <p:cNvSpPr>
              <a:spLocks/>
            </p:cNvSpPr>
            <p:nvPr/>
          </p:nvSpPr>
          <p:spPr bwMode="auto">
            <a:xfrm>
              <a:off x="3925888" y="2625726"/>
              <a:ext cx="160338" cy="125413"/>
            </a:xfrm>
            <a:custGeom>
              <a:avLst/>
              <a:gdLst/>
              <a:ahLst/>
              <a:cxnLst>
                <a:cxn ang="0">
                  <a:pos x="157" y="0"/>
                </a:cxn>
                <a:cxn ang="0">
                  <a:pos x="183" y="6"/>
                </a:cxn>
                <a:cxn ang="0">
                  <a:pos x="199" y="12"/>
                </a:cxn>
                <a:cxn ang="0">
                  <a:pos x="201" y="25"/>
                </a:cxn>
                <a:cxn ang="0">
                  <a:pos x="190" y="32"/>
                </a:cxn>
                <a:cxn ang="0">
                  <a:pos x="175" y="26"/>
                </a:cxn>
                <a:cxn ang="0">
                  <a:pos x="149" y="22"/>
                </a:cxn>
                <a:cxn ang="0">
                  <a:pos x="121" y="30"/>
                </a:cxn>
                <a:cxn ang="0">
                  <a:pos x="88" y="52"/>
                </a:cxn>
                <a:cxn ang="0">
                  <a:pos x="51" y="76"/>
                </a:cxn>
                <a:cxn ang="0">
                  <a:pos x="24" y="92"/>
                </a:cxn>
                <a:cxn ang="0">
                  <a:pos x="30" y="122"/>
                </a:cxn>
                <a:cxn ang="0">
                  <a:pos x="41" y="135"/>
                </a:cxn>
                <a:cxn ang="0">
                  <a:pos x="62" y="129"/>
                </a:cxn>
                <a:cxn ang="0">
                  <a:pos x="92" y="121"/>
                </a:cxn>
                <a:cxn ang="0">
                  <a:pos x="120" y="124"/>
                </a:cxn>
                <a:cxn ang="0">
                  <a:pos x="147" y="128"/>
                </a:cxn>
                <a:cxn ang="0">
                  <a:pos x="169" y="113"/>
                </a:cxn>
                <a:cxn ang="0">
                  <a:pos x="177" y="111"/>
                </a:cxn>
                <a:cxn ang="0">
                  <a:pos x="187" y="121"/>
                </a:cxn>
                <a:cxn ang="0">
                  <a:pos x="184" y="129"/>
                </a:cxn>
                <a:cxn ang="0">
                  <a:pos x="157" y="149"/>
                </a:cxn>
                <a:cxn ang="0">
                  <a:pos x="128" y="149"/>
                </a:cxn>
                <a:cxn ang="0">
                  <a:pos x="110" y="144"/>
                </a:cxn>
                <a:cxn ang="0">
                  <a:pos x="99" y="143"/>
                </a:cxn>
                <a:cxn ang="0">
                  <a:pos x="83" y="146"/>
                </a:cxn>
                <a:cxn ang="0">
                  <a:pos x="57" y="155"/>
                </a:cxn>
                <a:cxn ang="0">
                  <a:pos x="30" y="155"/>
                </a:cxn>
                <a:cxn ang="0">
                  <a:pos x="11" y="135"/>
                </a:cxn>
                <a:cxn ang="0">
                  <a:pos x="2" y="105"/>
                </a:cxn>
                <a:cxn ang="0">
                  <a:pos x="0" y="87"/>
                </a:cxn>
                <a:cxn ang="0">
                  <a:pos x="3" y="80"/>
                </a:cxn>
                <a:cxn ang="0">
                  <a:pos x="18" y="69"/>
                </a:cxn>
                <a:cxn ang="0">
                  <a:pos x="47" y="52"/>
                </a:cxn>
                <a:cxn ang="0">
                  <a:pos x="96" y="21"/>
                </a:cxn>
                <a:cxn ang="0">
                  <a:pos x="125" y="3"/>
                </a:cxn>
              </a:cxnLst>
              <a:rect l="0" t="0" r="r" b="b"/>
              <a:pathLst>
                <a:path w="202" h="158">
                  <a:moveTo>
                    <a:pt x="142" y="0"/>
                  </a:moveTo>
                  <a:lnTo>
                    <a:pt x="157" y="0"/>
                  </a:lnTo>
                  <a:lnTo>
                    <a:pt x="172" y="3"/>
                  </a:lnTo>
                  <a:lnTo>
                    <a:pt x="183" y="6"/>
                  </a:lnTo>
                  <a:lnTo>
                    <a:pt x="195" y="10"/>
                  </a:lnTo>
                  <a:lnTo>
                    <a:pt x="199" y="12"/>
                  </a:lnTo>
                  <a:lnTo>
                    <a:pt x="202" y="21"/>
                  </a:lnTo>
                  <a:lnTo>
                    <a:pt x="201" y="25"/>
                  </a:lnTo>
                  <a:lnTo>
                    <a:pt x="198" y="29"/>
                  </a:lnTo>
                  <a:lnTo>
                    <a:pt x="190" y="32"/>
                  </a:lnTo>
                  <a:lnTo>
                    <a:pt x="182" y="29"/>
                  </a:lnTo>
                  <a:lnTo>
                    <a:pt x="175" y="26"/>
                  </a:lnTo>
                  <a:lnTo>
                    <a:pt x="162" y="23"/>
                  </a:lnTo>
                  <a:lnTo>
                    <a:pt x="149" y="22"/>
                  </a:lnTo>
                  <a:lnTo>
                    <a:pt x="135" y="23"/>
                  </a:lnTo>
                  <a:lnTo>
                    <a:pt x="121" y="30"/>
                  </a:lnTo>
                  <a:lnTo>
                    <a:pt x="106" y="40"/>
                  </a:lnTo>
                  <a:lnTo>
                    <a:pt x="88" y="52"/>
                  </a:lnTo>
                  <a:lnTo>
                    <a:pt x="70" y="63"/>
                  </a:lnTo>
                  <a:lnTo>
                    <a:pt x="51" y="76"/>
                  </a:lnTo>
                  <a:lnTo>
                    <a:pt x="36" y="85"/>
                  </a:lnTo>
                  <a:lnTo>
                    <a:pt x="24" y="92"/>
                  </a:lnTo>
                  <a:lnTo>
                    <a:pt x="26" y="107"/>
                  </a:lnTo>
                  <a:lnTo>
                    <a:pt x="30" y="122"/>
                  </a:lnTo>
                  <a:lnTo>
                    <a:pt x="36" y="133"/>
                  </a:lnTo>
                  <a:lnTo>
                    <a:pt x="41" y="135"/>
                  </a:lnTo>
                  <a:lnTo>
                    <a:pt x="50" y="133"/>
                  </a:lnTo>
                  <a:lnTo>
                    <a:pt x="62" y="129"/>
                  </a:lnTo>
                  <a:lnTo>
                    <a:pt x="77" y="124"/>
                  </a:lnTo>
                  <a:lnTo>
                    <a:pt x="92" y="121"/>
                  </a:lnTo>
                  <a:lnTo>
                    <a:pt x="106" y="121"/>
                  </a:lnTo>
                  <a:lnTo>
                    <a:pt x="120" y="124"/>
                  </a:lnTo>
                  <a:lnTo>
                    <a:pt x="135" y="127"/>
                  </a:lnTo>
                  <a:lnTo>
                    <a:pt x="147" y="128"/>
                  </a:lnTo>
                  <a:lnTo>
                    <a:pt x="157" y="125"/>
                  </a:lnTo>
                  <a:lnTo>
                    <a:pt x="169" y="113"/>
                  </a:lnTo>
                  <a:lnTo>
                    <a:pt x="173" y="111"/>
                  </a:lnTo>
                  <a:lnTo>
                    <a:pt x="177" y="111"/>
                  </a:lnTo>
                  <a:lnTo>
                    <a:pt x="182" y="113"/>
                  </a:lnTo>
                  <a:lnTo>
                    <a:pt x="187" y="121"/>
                  </a:lnTo>
                  <a:lnTo>
                    <a:pt x="187" y="125"/>
                  </a:lnTo>
                  <a:lnTo>
                    <a:pt x="184" y="129"/>
                  </a:lnTo>
                  <a:lnTo>
                    <a:pt x="171" y="143"/>
                  </a:lnTo>
                  <a:lnTo>
                    <a:pt x="157" y="149"/>
                  </a:lnTo>
                  <a:lnTo>
                    <a:pt x="142" y="151"/>
                  </a:lnTo>
                  <a:lnTo>
                    <a:pt x="128" y="149"/>
                  </a:lnTo>
                  <a:lnTo>
                    <a:pt x="116" y="146"/>
                  </a:lnTo>
                  <a:lnTo>
                    <a:pt x="110" y="144"/>
                  </a:lnTo>
                  <a:lnTo>
                    <a:pt x="103" y="144"/>
                  </a:lnTo>
                  <a:lnTo>
                    <a:pt x="99" y="143"/>
                  </a:lnTo>
                  <a:lnTo>
                    <a:pt x="95" y="143"/>
                  </a:lnTo>
                  <a:lnTo>
                    <a:pt x="83" y="146"/>
                  </a:lnTo>
                  <a:lnTo>
                    <a:pt x="70" y="150"/>
                  </a:lnTo>
                  <a:lnTo>
                    <a:pt x="57" y="155"/>
                  </a:lnTo>
                  <a:lnTo>
                    <a:pt x="41" y="158"/>
                  </a:lnTo>
                  <a:lnTo>
                    <a:pt x="30" y="155"/>
                  </a:lnTo>
                  <a:lnTo>
                    <a:pt x="19" y="149"/>
                  </a:lnTo>
                  <a:lnTo>
                    <a:pt x="11" y="135"/>
                  </a:lnTo>
                  <a:lnTo>
                    <a:pt x="6" y="120"/>
                  </a:lnTo>
                  <a:lnTo>
                    <a:pt x="2" y="105"/>
                  </a:lnTo>
                  <a:lnTo>
                    <a:pt x="0" y="92"/>
                  </a:lnTo>
                  <a:lnTo>
                    <a:pt x="0" y="87"/>
                  </a:lnTo>
                  <a:lnTo>
                    <a:pt x="2" y="83"/>
                  </a:lnTo>
                  <a:lnTo>
                    <a:pt x="3" y="80"/>
                  </a:lnTo>
                  <a:lnTo>
                    <a:pt x="6" y="77"/>
                  </a:lnTo>
                  <a:lnTo>
                    <a:pt x="18" y="69"/>
                  </a:lnTo>
                  <a:lnTo>
                    <a:pt x="30" y="62"/>
                  </a:lnTo>
                  <a:lnTo>
                    <a:pt x="47" y="52"/>
                  </a:lnTo>
                  <a:lnTo>
                    <a:pt x="80" y="30"/>
                  </a:lnTo>
                  <a:lnTo>
                    <a:pt x="96" y="21"/>
                  </a:lnTo>
                  <a:lnTo>
                    <a:pt x="109" y="11"/>
                  </a:lnTo>
                  <a:lnTo>
                    <a:pt x="125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0" name="Freeform 57"/>
            <p:cNvSpPr>
              <a:spLocks/>
            </p:cNvSpPr>
            <p:nvPr/>
          </p:nvSpPr>
          <p:spPr bwMode="auto">
            <a:xfrm>
              <a:off x="4048126" y="2625726"/>
              <a:ext cx="76200" cy="63500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77" y="4"/>
                </a:cxn>
                <a:cxn ang="0">
                  <a:pos x="87" y="12"/>
                </a:cxn>
                <a:cxn ang="0">
                  <a:pos x="95" y="29"/>
                </a:cxn>
                <a:cxn ang="0">
                  <a:pos x="97" y="44"/>
                </a:cxn>
                <a:cxn ang="0">
                  <a:pos x="90" y="61"/>
                </a:cxn>
                <a:cxn ang="0">
                  <a:pos x="79" y="72"/>
                </a:cxn>
                <a:cxn ang="0">
                  <a:pos x="66" y="78"/>
                </a:cxn>
                <a:cxn ang="0">
                  <a:pos x="50" y="81"/>
                </a:cxn>
                <a:cxn ang="0">
                  <a:pos x="46" y="81"/>
                </a:cxn>
                <a:cxn ang="0">
                  <a:pos x="40" y="80"/>
                </a:cxn>
                <a:cxn ang="0">
                  <a:pos x="36" y="80"/>
                </a:cxn>
                <a:cxn ang="0">
                  <a:pos x="28" y="74"/>
                </a:cxn>
                <a:cxn ang="0">
                  <a:pos x="27" y="70"/>
                </a:cxn>
                <a:cxn ang="0">
                  <a:pos x="29" y="62"/>
                </a:cxn>
                <a:cxn ang="0">
                  <a:pos x="32" y="59"/>
                </a:cxn>
                <a:cxn ang="0">
                  <a:pos x="38" y="56"/>
                </a:cxn>
                <a:cxn ang="0">
                  <a:pos x="42" y="58"/>
                </a:cxn>
                <a:cxn ang="0">
                  <a:pos x="55" y="58"/>
                </a:cxn>
                <a:cxn ang="0">
                  <a:pos x="65" y="54"/>
                </a:cxn>
                <a:cxn ang="0">
                  <a:pos x="72" y="48"/>
                </a:cxn>
                <a:cxn ang="0">
                  <a:pos x="75" y="37"/>
                </a:cxn>
                <a:cxn ang="0">
                  <a:pos x="69" y="26"/>
                </a:cxn>
                <a:cxn ang="0">
                  <a:pos x="66" y="23"/>
                </a:cxn>
                <a:cxn ang="0">
                  <a:pos x="64" y="23"/>
                </a:cxn>
                <a:cxn ang="0">
                  <a:pos x="54" y="26"/>
                </a:cxn>
                <a:cxn ang="0">
                  <a:pos x="42" y="33"/>
                </a:cxn>
                <a:cxn ang="0">
                  <a:pos x="29" y="43"/>
                </a:cxn>
                <a:cxn ang="0">
                  <a:pos x="20" y="52"/>
                </a:cxn>
                <a:cxn ang="0">
                  <a:pos x="17" y="54"/>
                </a:cxn>
                <a:cxn ang="0">
                  <a:pos x="13" y="55"/>
                </a:cxn>
                <a:cxn ang="0">
                  <a:pos x="10" y="55"/>
                </a:cxn>
                <a:cxn ang="0">
                  <a:pos x="6" y="54"/>
                </a:cxn>
                <a:cxn ang="0">
                  <a:pos x="3" y="52"/>
                </a:cxn>
                <a:cxn ang="0">
                  <a:pos x="0" y="48"/>
                </a:cxn>
                <a:cxn ang="0">
                  <a:pos x="0" y="41"/>
                </a:cxn>
                <a:cxn ang="0">
                  <a:pos x="3" y="37"/>
                </a:cxn>
                <a:cxn ang="0">
                  <a:pos x="14" y="26"/>
                </a:cxn>
                <a:cxn ang="0">
                  <a:pos x="25" y="17"/>
                </a:cxn>
                <a:cxn ang="0">
                  <a:pos x="38" y="8"/>
                </a:cxn>
                <a:cxn ang="0">
                  <a:pos x="51" y="3"/>
                </a:cxn>
                <a:cxn ang="0">
                  <a:pos x="65" y="0"/>
                </a:cxn>
              </a:cxnLst>
              <a:rect l="0" t="0" r="r" b="b"/>
              <a:pathLst>
                <a:path w="97" h="81">
                  <a:moveTo>
                    <a:pt x="65" y="0"/>
                  </a:moveTo>
                  <a:lnTo>
                    <a:pt x="77" y="4"/>
                  </a:lnTo>
                  <a:lnTo>
                    <a:pt x="87" y="12"/>
                  </a:lnTo>
                  <a:lnTo>
                    <a:pt x="95" y="29"/>
                  </a:lnTo>
                  <a:lnTo>
                    <a:pt x="97" y="44"/>
                  </a:lnTo>
                  <a:lnTo>
                    <a:pt x="90" y="61"/>
                  </a:lnTo>
                  <a:lnTo>
                    <a:pt x="79" y="72"/>
                  </a:lnTo>
                  <a:lnTo>
                    <a:pt x="66" y="78"/>
                  </a:lnTo>
                  <a:lnTo>
                    <a:pt x="50" y="81"/>
                  </a:lnTo>
                  <a:lnTo>
                    <a:pt x="46" y="81"/>
                  </a:lnTo>
                  <a:lnTo>
                    <a:pt x="40" y="80"/>
                  </a:lnTo>
                  <a:lnTo>
                    <a:pt x="36" y="80"/>
                  </a:lnTo>
                  <a:lnTo>
                    <a:pt x="28" y="74"/>
                  </a:lnTo>
                  <a:lnTo>
                    <a:pt x="27" y="70"/>
                  </a:lnTo>
                  <a:lnTo>
                    <a:pt x="29" y="62"/>
                  </a:lnTo>
                  <a:lnTo>
                    <a:pt x="32" y="59"/>
                  </a:lnTo>
                  <a:lnTo>
                    <a:pt x="38" y="56"/>
                  </a:lnTo>
                  <a:lnTo>
                    <a:pt x="42" y="58"/>
                  </a:lnTo>
                  <a:lnTo>
                    <a:pt x="55" y="58"/>
                  </a:lnTo>
                  <a:lnTo>
                    <a:pt x="65" y="54"/>
                  </a:lnTo>
                  <a:lnTo>
                    <a:pt x="72" y="48"/>
                  </a:lnTo>
                  <a:lnTo>
                    <a:pt x="75" y="37"/>
                  </a:lnTo>
                  <a:lnTo>
                    <a:pt x="69" y="26"/>
                  </a:lnTo>
                  <a:lnTo>
                    <a:pt x="66" y="23"/>
                  </a:lnTo>
                  <a:lnTo>
                    <a:pt x="64" y="23"/>
                  </a:lnTo>
                  <a:lnTo>
                    <a:pt x="54" y="26"/>
                  </a:lnTo>
                  <a:lnTo>
                    <a:pt x="42" y="33"/>
                  </a:lnTo>
                  <a:lnTo>
                    <a:pt x="29" y="43"/>
                  </a:lnTo>
                  <a:lnTo>
                    <a:pt x="20" y="52"/>
                  </a:lnTo>
                  <a:lnTo>
                    <a:pt x="17" y="54"/>
                  </a:lnTo>
                  <a:lnTo>
                    <a:pt x="13" y="55"/>
                  </a:lnTo>
                  <a:lnTo>
                    <a:pt x="10" y="55"/>
                  </a:lnTo>
                  <a:lnTo>
                    <a:pt x="6" y="54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1"/>
                  </a:lnTo>
                  <a:lnTo>
                    <a:pt x="3" y="37"/>
                  </a:lnTo>
                  <a:lnTo>
                    <a:pt x="14" y="26"/>
                  </a:lnTo>
                  <a:lnTo>
                    <a:pt x="25" y="17"/>
                  </a:lnTo>
                  <a:lnTo>
                    <a:pt x="38" y="8"/>
                  </a:lnTo>
                  <a:lnTo>
                    <a:pt x="51" y="3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1" name="Freeform 58"/>
            <p:cNvSpPr>
              <a:spLocks/>
            </p:cNvSpPr>
            <p:nvPr/>
          </p:nvSpPr>
          <p:spPr bwMode="auto">
            <a:xfrm>
              <a:off x="4094163" y="2678113"/>
              <a:ext cx="323850" cy="22860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9" y="3"/>
                </a:cxn>
                <a:cxn ang="0">
                  <a:pos x="24" y="11"/>
                </a:cxn>
                <a:cxn ang="0">
                  <a:pos x="40" y="19"/>
                </a:cxn>
                <a:cxn ang="0">
                  <a:pos x="76" y="28"/>
                </a:cxn>
                <a:cxn ang="0">
                  <a:pos x="153" y="32"/>
                </a:cxn>
                <a:cxn ang="0">
                  <a:pos x="283" y="28"/>
                </a:cxn>
                <a:cxn ang="0">
                  <a:pos x="333" y="34"/>
                </a:cxn>
                <a:cxn ang="0">
                  <a:pos x="373" y="59"/>
                </a:cxn>
                <a:cxn ang="0">
                  <a:pos x="402" y="105"/>
                </a:cxn>
                <a:cxn ang="0">
                  <a:pos x="408" y="165"/>
                </a:cxn>
                <a:cxn ang="0">
                  <a:pos x="392" y="228"/>
                </a:cxn>
                <a:cxn ang="0">
                  <a:pos x="374" y="259"/>
                </a:cxn>
                <a:cxn ang="0">
                  <a:pos x="360" y="285"/>
                </a:cxn>
                <a:cxn ang="0">
                  <a:pos x="353" y="289"/>
                </a:cxn>
                <a:cxn ang="0">
                  <a:pos x="344" y="286"/>
                </a:cxn>
                <a:cxn ang="0">
                  <a:pos x="340" y="281"/>
                </a:cxn>
                <a:cxn ang="0">
                  <a:pos x="348" y="259"/>
                </a:cxn>
                <a:cxn ang="0">
                  <a:pos x="363" y="234"/>
                </a:cxn>
                <a:cxn ang="0">
                  <a:pos x="381" y="191"/>
                </a:cxn>
                <a:cxn ang="0">
                  <a:pos x="385" y="138"/>
                </a:cxn>
                <a:cxn ang="0">
                  <a:pos x="369" y="91"/>
                </a:cxn>
                <a:cxn ang="0">
                  <a:pos x="333" y="59"/>
                </a:cxn>
                <a:cxn ang="0">
                  <a:pos x="283" y="50"/>
                </a:cxn>
                <a:cxn ang="0">
                  <a:pos x="254" y="51"/>
                </a:cxn>
                <a:cxn ang="0">
                  <a:pos x="172" y="54"/>
                </a:cxn>
                <a:cxn ang="0">
                  <a:pos x="101" y="52"/>
                </a:cxn>
                <a:cxn ang="0">
                  <a:pos x="47" y="45"/>
                </a:cxn>
                <a:cxn ang="0">
                  <a:pos x="11" y="29"/>
                </a:cxn>
                <a:cxn ang="0">
                  <a:pos x="0" y="14"/>
                </a:cxn>
                <a:cxn ang="0">
                  <a:pos x="3" y="4"/>
                </a:cxn>
                <a:cxn ang="0">
                  <a:pos x="10" y="0"/>
                </a:cxn>
              </a:cxnLst>
              <a:rect l="0" t="0" r="r" b="b"/>
              <a:pathLst>
                <a:path w="408" h="289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1" y="7"/>
                  </a:lnTo>
                  <a:lnTo>
                    <a:pt x="24" y="11"/>
                  </a:lnTo>
                  <a:lnTo>
                    <a:pt x="30" y="15"/>
                  </a:lnTo>
                  <a:lnTo>
                    <a:pt x="40" y="19"/>
                  </a:lnTo>
                  <a:lnTo>
                    <a:pt x="55" y="23"/>
                  </a:lnTo>
                  <a:lnTo>
                    <a:pt x="76" y="28"/>
                  </a:lnTo>
                  <a:lnTo>
                    <a:pt x="103" y="30"/>
                  </a:lnTo>
                  <a:lnTo>
                    <a:pt x="153" y="32"/>
                  </a:lnTo>
                  <a:lnTo>
                    <a:pt x="254" y="29"/>
                  </a:lnTo>
                  <a:lnTo>
                    <a:pt x="283" y="28"/>
                  </a:lnTo>
                  <a:lnTo>
                    <a:pt x="309" y="29"/>
                  </a:lnTo>
                  <a:lnTo>
                    <a:pt x="333" y="34"/>
                  </a:lnTo>
                  <a:lnTo>
                    <a:pt x="353" y="45"/>
                  </a:lnTo>
                  <a:lnTo>
                    <a:pt x="373" y="59"/>
                  </a:lnTo>
                  <a:lnTo>
                    <a:pt x="388" y="78"/>
                  </a:lnTo>
                  <a:lnTo>
                    <a:pt x="402" y="105"/>
                  </a:lnTo>
                  <a:lnTo>
                    <a:pt x="408" y="135"/>
                  </a:lnTo>
                  <a:lnTo>
                    <a:pt x="408" y="165"/>
                  </a:lnTo>
                  <a:lnTo>
                    <a:pt x="404" y="197"/>
                  </a:lnTo>
                  <a:lnTo>
                    <a:pt x="392" y="228"/>
                  </a:lnTo>
                  <a:lnTo>
                    <a:pt x="384" y="246"/>
                  </a:lnTo>
                  <a:lnTo>
                    <a:pt x="374" y="259"/>
                  </a:lnTo>
                  <a:lnTo>
                    <a:pt x="367" y="271"/>
                  </a:lnTo>
                  <a:lnTo>
                    <a:pt x="360" y="285"/>
                  </a:lnTo>
                  <a:lnTo>
                    <a:pt x="358" y="287"/>
                  </a:lnTo>
                  <a:lnTo>
                    <a:pt x="353" y="289"/>
                  </a:lnTo>
                  <a:lnTo>
                    <a:pt x="349" y="289"/>
                  </a:lnTo>
                  <a:lnTo>
                    <a:pt x="344" y="286"/>
                  </a:lnTo>
                  <a:lnTo>
                    <a:pt x="341" y="283"/>
                  </a:lnTo>
                  <a:lnTo>
                    <a:pt x="340" y="281"/>
                  </a:lnTo>
                  <a:lnTo>
                    <a:pt x="340" y="274"/>
                  </a:lnTo>
                  <a:lnTo>
                    <a:pt x="348" y="259"/>
                  </a:lnTo>
                  <a:lnTo>
                    <a:pt x="355" y="246"/>
                  </a:lnTo>
                  <a:lnTo>
                    <a:pt x="363" y="234"/>
                  </a:lnTo>
                  <a:lnTo>
                    <a:pt x="371" y="219"/>
                  </a:lnTo>
                  <a:lnTo>
                    <a:pt x="381" y="191"/>
                  </a:lnTo>
                  <a:lnTo>
                    <a:pt x="386" y="165"/>
                  </a:lnTo>
                  <a:lnTo>
                    <a:pt x="385" y="138"/>
                  </a:lnTo>
                  <a:lnTo>
                    <a:pt x="380" y="113"/>
                  </a:lnTo>
                  <a:lnTo>
                    <a:pt x="369" y="91"/>
                  </a:lnTo>
                  <a:lnTo>
                    <a:pt x="353" y="73"/>
                  </a:lnTo>
                  <a:lnTo>
                    <a:pt x="333" y="59"/>
                  </a:lnTo>
                  <a:lnTo>
                    <a:pt x="309" y="51"/>
                  </a:lnTo>
                  <a:lnTo>
                    <a:pt x="283" y="50"/>
                  </a:lnTo>
                  <a:lnTo>
                    <a:pt x="270" y="51"/>
                  </a:lnTo>
                  <a:lnTo>
                    <a:pt x="254" y="51"/>
                  </a:lnTo>
                  <a:lnTo>
                    <a:pt x="212" y="52"/>
                  </a:lnTo>
                  <a:lnTo>
                    <a:pt x="172" y="54"/>
                  </a:lnTo>
                  <a:lnTo>
                    <a:pt x="135" y="54"/>
                  </a:lnTo>
                  <a:lnTo>
                    <a:pt x="101" y="52"/>
                  </a:lnTo>
                  <a:lnTo>
                    <a:pt x="72" y="50"/>
                  </a:lnTo>
                  <a:lnTo>
                    <a:pt x="47" y="45"/>
                  </a:lnTo>
                  <a:lnTo>
                    <a:pt x="26" y="39"/>
                  </a:lnTo>
                  <a:lnTo>
                    <a:pt x="11" y="2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3" y="4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2" name="Freeform 59"/>
            <p:cNvSpPr>
              <a:spLocks/>
            </p:cNvSpPr>
            <p:nvPr/>
          </p:nvSpPr>
          <p:spPr bwMode="auto">
            <a:xfrm>
              <a:off x="4151313" y="2909888"/>
              <a:ext cx="150813" cy="39688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62" y="1"/>
                </a:cxn>
                <a:cxn ang="0">
                  <a:pos x="181" y="4"/>
                </a:cxn>
                <a:cxn ang="0">
                  <a:pos x="185" y="5"/>
                </a:cxn>
                <a:cxn ang="0">
                  <a:pos x="188" y="10"/>
                </a:cxn>
                <a:cxn ang="0">
                  <a:pos x="189" y="14"/>
                </a:cxn>
                <a:cxn ang="0">
                  <a:pos x="189" y="18"/>
                </a:cxn>
                <a:cxn ang="0">
                  <a:pos x="188" y="22"/>
                </a:cxn>
                <a:cxn ang="0">
                  <a:pos x="184" y="25"/>
                </a:cxn>
                <a:cxn ang="0">
                  <a:pos x="180" y="26"/>
                </a:cxn>
                <a:cxn ang="0">
                  <a:pos x="176" y="26"/>
                </a:cxn>
                <a:cxn ang="0">
                  <a:pos x="159" y="23"/>
                </a:cxn>
                <a:cxn ang="0">
                  <a:pos x="139" y="23"/>
                </a:cxn>
                <a:cxn ang="0">
                  <a:pos x="115" y="26"/>
                </a:cxn>
                <a:cxn ang="0">
                  <a:pos x="86" y="32"/>
                </a:cxn>
                <a:cxn ang="0">
                  <a:pos x="53" y="38"/>
                </a:cxn>
                <a:cxn ang="0">
                  <a:pos x="15" y="48"/>
                </a:cxn>
                <a:cxn ang="0">
                  <a:pos x="13" y="49"/>
                </a:cxn>
                <a:cxn ang="0">
                  <a:pos x="11" y="49"/>
                </a:cxn>
                <a:cxn ang="0">
                  <a:pos x="8" y="48"/>
                </a:cxn>
                <a:cxn ang="0">
                  <a:pos x="4" y="47"/>
                </a:cxn>
                <a:cxn ang="0">
                  <a:pos x="1" y="44"/>
                </a:cxn>
                <a:cxn ang="0">
                  <a:pos x="0" y="40"/>
                </a:cxn>
                <a:cxn ang="0">
                  <a:pos x="0" y="36"/>
                </a:cxn>
                <a:cxn ang="0">
                  <a:pos x="1" y="32"/>
                </a:cxn>
                <a:cxn ang="0">
                  <a:pos x="4" y="27"/>
                </a:cxn>
                <a:cxn ang="0">
                  <a:pos x="8" y="26"/>
                </a:cxn>
                <a:cxn ang="0">
                  <a:pos x="49" y="16"/>
                </a:cxn>
                <a:cxn ang="0">
                  <a:pos x="85" y="8"/>
                </a:cxn>
                <a:cxn ang="0">
                  <a:pos x="115" y="3"/>
                </a:cxn>
                <a:cxn ang="0">
                  <a:pos x="140" y="0"/>
                </a:cxn>
              </a:cxnLst>
              <a:rect l="0" t="0" r="r" b="b"/>
              <a:pathLst>
                <a:path w="189" h="49">
                  <a:moveTo>
                    <a:pt x="140" y="0"/>
                  </a:moveTo>
                  <a:lnTo>
                    <a:pt x="162" y="1"/>
                  </a:lnTo>
                  <a:lnTo>
                    <a:pt x="181" y="4"/>
                  </a:lnTo>
                  <a:lnTo>
                    <a:pt x="185" y="5"/>
                  </a:lnTo>
                  <a:lnTo>
                    <a:pt x="188" y="10"/>
                  </a:lnTo>
                  <a:lnTo>
                    <a:pt x="189" y="14"/>
                  </a:lnTo>
                  <a:lnTo>
                    <a:pt x="189" y="18"/>
                  </a:lnTo>
                  <a:lnTo>
                    <a:pt x="188" y="22"/>
                  </a:lnTo>
                  <a:lnTo>
                    <a:pt x="184" y="25"/>
                  </a:lnTo>
                  <a:lnTo>
                    <a:pt x="180" y="26"/>
                  </a:lnTo>
                  <a:lnTo>
                    <a:pt x="176" y="26"/>
                  </a:lnTo>
                  <a:lnTo>
                    <a:pt x="159" y="23"/>
                  </a:lnTo>
                  <a:lnTo>
                    <a:pt x="139" y="23"/>
                  </a:lnTo>
                  <a:lnTo>
                    <a:pt x="115" y="26"/>
                  </a:lnTo>
                  <a:lnTo>
                    <a:pt x="86" y="32"/>
                  </a:lnTo>
                  <a:lnTo>
                    <a:pt x="53" y="38"/>
                  </a:lnTo>
                  <a:lnTo>
                    <a:pt x="15" y="48"/>
                  </a:lnTo>
                  <a:lnTo>
                    <a:pt x="13" y="49"/>
                  </a:lnTo>
                  <a:lnTo>
                    <a:pt x="11" y="49"/>
                  </a:lnTo>
                  <a:lnTo>
                    <a:pt x="8" y="48"/>
                  </a:lnTo>
                  <a:lnTo>
                    <a:pt x="4" y="47"/>
                  </a:lnTo>
                  <a:lnTo>
                    <a:pt x="1" y="44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1" y="32"/>
                  </a:lnTo>
                  <a:lnTo>
                    <a:pt x="4" y="27"/>
                  </a:lnTo>
                  <a:lnTo>
                    <a:pt x="8" y="26"/>
                  </a:lnTo>
                  <a:lnTo>
                    <a:pt x="49" y="16"/>
                  </a:lnTo>
                  <a:lnTo>
                    <a:pt x="85" y="8"/>
                  </a:lnTo>
                  <a:lnTo>
                    <a:pt x="115" y="3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3" name="Freeform 60"/>
            <p:cNvSpPr>
              <a:spLocks/>
            </p:cNvSpPr>
            <p:nvPr/>
          </p:nvSpPr>
          <p:spPr bwMode="auto">
            <a:xfrm>
              <a:off x="4000501" y="2725738"/>
              <a:ext cx="101600" cy="23177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4" y="0"/>
                </a:cxn>
                <a:cxn ang="0">
                  <a:pos x="16" y="1"/>
                </a:cxn>
                <a:cxn ang="0">
                  <a:pos x="22" y="7"/>
                </a:cxn>
                <a:cxn ang="0">
                  <a:pos x="27" y="14"/>
                </a:cxn>
                <a:cxn ang="0">
                  <a:pos x="34" y="26"/>
                </a:cxn>
                <a:cxn ang="0">
                  <a:pos x="41" y="41"/>
                </a:cxn>
                <a:cxn ang="0">
                  <a:pos x="48" y="60"/>
                </a:cxn>
                <a:cxn ang="0">
                  <a:pos x="52" y="84"/>
                </a:cxn>
                <a:cxn ang="0">
                  <a:pos x="54" y="110"/>
                </a:cxn>
                <a:cxn ang="0">
                  <a:pos x="54" y="169"/>
                </a:cxn>
                <a:cxn ang="0">
                  <a:pos x="55" y="188"/>
                </a:cxn>
                <a:cxn ang="0">
                  <a:pos x="59" y="206"/>
                </a:cxn>
                <a:cxn ang="0">
                  <a:pos x="65" y="224"/>
                </a:cxn>
                <a:cxn ang="0">
                  <a:pos x="73" y="241"/>
                </a:cxn>
                <a:cxn ang="0">
                  <a:pos x="84" y="253"/>
                </a:cxn>
                <a:cxn ang="0">
                  <a:pos x="99" y="263"/>
                </a:cxn>
                <a:cxn ang="0">
                  <a:pos x="118" y="268"/>
                </a:cxn>
                <a:cxn ang="0">
                  <a:pos x="122" y="269"/>
                </a:cxn>
                <a:cxn ang="0">
                  <a:pos x="126" y="274"/>
                </a:cxn>
                <a:cxn ang="0">
                  <a:pos x="128" y="276"/>
                </a:cxn>
                <a:cxn ang="0">
                  <a:pos x="128" y="282"/>
                </a:cxn>
                <a:cxn ang="0">
                  <a:pos x="126" y="286"/>
                </a:cxn>
                <a:cxn ang="0">
                  <a:pos x="125" y="289"/>
                </a:cxn>
                <a:cxn ang="0">
                  <a:pos x="117" y="291"/>
                </a:cxn>
                <a:cxn ang="0">
                  <a:pos x="115" y="291"/>
                </a:cxn>
                <a:cxn ang="0">
                  <a:pos x="93" y="286"/>
                </a:cxn>
                <a:cxn ang="0">
                  <a:pos x="74" y="275"/>
                </a:cxn>
                <a:cxn ang="0">
                  <a:pos x="60" y="261"/>
                </a:cxn>
                <a:cxn ang="0">
                  <a:pos x="49" y="246"/>
                </a:cxn>
                <a:cxn ang="0">
                  <a:pos x="41" y="227"/>
                </a:cxn>
                <a:cxn ang="0">
                  <a:pos x="36" y="208"/>
                </a:cxn>
                <a:cxn ang="0">
                  <a:pos x="33" y="187"/>
                </a:cxn>
                <a:cxn ang="0">
                  <a:pos x="30" y="168"/>
                </a:cxn>
                <a:cxn ang="0">
                  <a:pos x="30" y="109"/>
                </a:cxn>
                <a:cxn ang="0">
                  <a:pos x="29" y="84"/>
                </a:cxn>
                <a:cxn ang="0">
                  <a:pos x="25" y="62"/>
                </a:cxn>
                <a:cxn ang="0">
                  <a:pos x="18" y="44"/>
                </a:cxn>
                <a:cxn ang="0">
                  <a:pos x="11" y="30"/>
                </a:cxn>
                <a:cxn ang="0">
                  <a:pos x="3" y="18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4" y="3"/>
                </a:cxn>
                <a:cxn ang="0">
                  <a:pos x="10" y="0"/>
                </a:cxn>
              </a:cxnLst>
              <a:rect l="0" t="0" r="r" b="b"/>
              <a:pathLst>
                <a:path w="128" h="291">
                  <a:moveTo>
                    <a:pt x="10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22" y="7"/>
                  </a:lnTo>
                  <a:lnTo>
                    <a:pt x="27" y="14"/>
                  </a:lnTo>
                  <a:lnTo>
                    <a:pt x="34" y="26"/>
                  </a:lnTo>
                  <a:lnTo>
                    <a:pt x="41" y="41"/>
                  </a:lnTo>
                  <a:lnTo>
                    <a:pt x="48" y="60"/>
                  </a:lnTo>
                  <a:lnTo>
                    <a:pt x="52" y="84"/>
                  </a:lnTo>
                  <a:lnTo>
                    <a:pt x="54" y="110"/>
                  </a:lnTo>
                  <a:lnTo>
                    <a:pt x="54" y="169"/>
                  </a:lnTo>
                  <a:lnTo>
                    <a:pt x="55" y="188"/>
                  </a:lnTo>
                  <a:lnTo>
                    <a:pt x="59" y="206"/>
                  </a:lnTo>
                  <a:lnTo>
                    <a:pt x="65" y="224"/>
                  </a:lnTo>
                  <a:lnTo>
                    <a:pt x="73" y="241"/>
                  </a:lnTo>
                  <a:lnTo>
                    <a:pt x="84" y="253"/>
                  </a:lnTo>
                  <a:lnTo>
                    <a:pt x="99" y="263"/>
                  </a:lnTo>
                  <a:lnTo>
                    <a:pt x="118" y="268"/>
                  </a:lnTo>
                  <a:lnTo>
                    <a:pt x="122" y="269"/>
                  </a:lnTo>
                  <a:lnTo>
                    <a:pt x="126" y="274"/>
                  </a:lnTo>
                  <a:lnTo>
                    <a:pt x="128" y="276"/>
                  </a:lnTo>
                  <a:lnTo>
                    <a:pt x="128" y="282"/>
                  </a:lnTo>
                  <a:lnTo>
                    <a:pt x="126" y="286"/>
                  </a:lnTo>
                  <a:lnTo>
                    <a:pt x="125" y="289"/>
                  </a:lnTo>
                  <a:lnTo>
                    <a:pt x="117" y="291"/>
                  </a:lnTo>
                  <a:lnTo>
                    <a:pt x="115" y="291"/>
                  </a:lnTo>
                  <a:lnTo>
                    <a:pt x="93" y="286"/>
                  </a:lnTo>
                  <a:lnTo>
                    <a:pt x="74" y="275"/>
                  </a:lnTo>
                  <a:lnTo>
                    <a:pt x="60" y="261"/>
                  </a:lnTo>
                  <a:lnTo>
                    <a:pt x="49" y="246"/>
                  </a:lnTo>
                  <a:lnTo>
                    <a:pt x="41" y="227"/>
                  </a:lnTo>
                  <a:lnTo>
                    <a:pt x="36" y="208"/>
                  </a:lnTo>
                  <a:lnTo>
                    <a:pt x="33" y="187"/>
                  </a:lnTo>
                  <a:lnTo>
                    <a:pt x="30" y="168"/>
                  </a:lnTo>
                  <a:lnTo>
                    <a:pt x="30" y="109"/>
                  </a:lnTo>
                  <a:lnTo>
                    <a:pt x="29" y="84"/>
                  </a:lnTo>
                  <a:lnTo>
                    <a:pt x="25" y="62"/>
                  </a:lnTo>
                  <a:lnTo>
                    <a:pt x="18" y="44"/>
                  </a:lnTo>
                  <a:lnTo>
                    <a:pt x="11" y="30"/>
                  </a:lnTo>
                  <a:lnTo>
                    <a:pt x="3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4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4" name="Freeform 61"/>
            <p:cNvSpPr>
              <a:spLocks/>
            </p:cNvSpPr>
            <p:nvPr/>
          </p:nvSpPr>
          <p:spPr bwMode="auto">
            <a:xfrm>
              <a:off x="4076701" y="2897188"/>
              <a:ext cx="92075" cy="168275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06" y="0"/>
                </a:cxn>
                <a:cxn ang="0">
                  <a:pos x="110" y="2"/>
                </a:cxn>
                <a:cxn ang="0">
                  <a:pos x="113" y="5"/>
                </a:cxn>
                <a:cxn ang="0">
                  <a:pos x="114" y="7"/>
                </a:cxn>
                <a:cxn ang="0">
                  <a:pos x="116" y="13"/>
                </a:cxn>
                <a:cxn ang="0">
                  <a:pos x="113" y="44"/>
                </a:cxn>
                <a:cxn ang="0">
                  <a:pos x="113" y="94"/>
                </a:cxn>
                <a:cxn ang="0">
                  <a:pos x="110" y="117"/>
                </a:cxn>
                <a:cxn ang="0">
                  <a:pos x="103" y="141"/>
                </a:cxn>
                <a:cxn ang="0">
                  <a:pos x="98" y="160"/>
                </a:cxn>
                <a:cxn ang="0">
                  <a:pos x="95" y="176"/>
                </a:cxn>
                <a:cxn ang="0">
                  <a:pos x="95" y="205"/>
                </a:cxn>
                <a:cxn ang="0">
                  <a:pos x="94" y="207"/>
                </a:cxn>
                <a:cxn ang="0">
                  <a:pos x="92" y="209"/>
                </a:cxn>
                <a:cxn ang="0">
                  <a:pos x="91" y="211"/>
                </a:cxn>
                <a:cxn ang="0">
                  <a:pos x="88" y="212"/>
                </a:cxn>
                <a:cxn ang="0">
                  <a:pos x="87" y="214"/>
                </a:cxn>
                <a:cxn ang="0">
                  <a:pos x="51" y="214"/>
                </a:cxn>
                <a:cxn ang="0">
                  <a:pos x="47" y="212"/>
                </a:cxn>
                <a:cxn ang="0">
                  <a:pos x="43" y="209"/>
                </a:cxn>
                <a:cxn ang="0">
                  <a:pos x="40" y="204"/>
                </a:cxn>
                <a:cxn ang="0">
                  <a:pos x="40" y="201"/>
                </a:cxn>
                <a:cxn ang="0">
                  <a:pos x="39" y="167"/>
                </a:cxn>
                <a:cxn ang="0">
                  <a:pos x="36" y="138"/>
                </a:cxn>
                <a:cxn ang="0">
                  <a:pos x="29" y="112"/>
                </a:cxn>
                <a:cxn ang="0">
                  <a:pos x="22" y="90"/>
                </a:cxn>
                <a:cxn ang="0">
                  <a:pos x="15" y="72"/>
                </a:cxn>
                <a:cxn ang="0">
                  <a:pos x="8" y="60"/>
                </a:cxn>
                <a:cxn ang="0">
                  <a:pos x="4" y="51"/>
                </a:cxn>
                <a:cxn ang="0">
                  <a:pos x="2" y="49"/>
                </a:cxn>
                <a:cxn ang="0">
                  <a:pos x="0" y="44"/>
                </a:cxn>
                <a:cxn ang="0">
                  <a:pos x="0" y="40"/>
                </a:cxn>
                <a:cxn ang="0">
                  <a:pos x="2" y="36"/>
                </a:cxn>
                <a:cxn ang="0">
                  <a:pos x="4" y="32"/>
                </a:cxn>
                <a:cxn ang="0">
                  <a:pos x="8" y="29"/>
                </a:cxn>
                <a:cxn ang="0">
                  <a:pos x="13" y="29"/>
                </a:cxn>
                <a:cxn ang="0">
                  <a:pos x="21" y="35"/>
                </a:cxn>
                <a:cxn ang="0">
                  <a:pos x="24" y="39"/>
                </a:cxn>
                <a:cxn ang="0">
                  <a:pos x="28" y="47"/>
                </a:cxn>
                <a:cxn ang="0">
                  <a:pos x="35" y="60"/>
                </a:cxn>
                <a:cxn ang="0">
                  <a:pos x="43" y="77"/>
                </a:cxn>
                <a:cxn ang="0">
                  <a:pos x="50" y="99"/>
                </a:cxn>
                <a:cxn ang="0">
                  <a:pos x="57" y="127"/>
                </a:cxn>
                <a:cxn ang="0">
                  <a:pos x="62" y="156"/>
                </a:cxn>
                <a:cxn ang="0">
                  <a:pos x="63" y="190"/>
                </a:cxn>
                <a:cxn ang="0">
                  <a:pos x="72" y="190"/>
                </a:cxn>
                <a:cxn ang="0">
                  <a:pos x="73" y="175"/>
                </a:cxn>
                <a:cxn ang="0">
                  <a:pos x="76" y="156"/>
                </a:cxn>
                <a:cxn ang="0">
                  <a:pos x="83" y="132"/>
                </a:cxn>
                <a:cxn ang="0">
                  <a:pos x="88" y="104"/>
                </a:cxn>
                <a:cxn ang="0">
                  <a:pos x="90" y="71"/>
                </a:cxn>
                <a:cxn ang="0">
                  <a:pos x="90" y="43"/>
                </a:cxn>
                <a:cxn ang="0">
                  <a:pos x="92" y="10"/>
                </a:cxn>
                <a:cxn ang="0">
                  <a:pos x="94" y="6"/>
                </a:cxn>
                <a:cxn ang="0">
                  <a:pos x="98" y="2"/>
                </a:cxn>
                <a:cxn ang="0">
                  <a:pos x="101" y="0"/>
                </a:cxn>
              </a:cxnLst>
              <a:rect l="0" t="0" r="r" b="b"/>
              <a:pathLst>
                <a:path w="116" h="214">
                  <a:moveTo>
                    <a:pt x="101" y="0"/>
                  </a:moveTo>
                  <a:lnTo>
                    <a:pt x="106" y="0"/>
                  </a:lnTo>
                  <a:lnTo>
                    <a:pt x="110" y="2"/>
                  </a:lnTo>
                  <a:lnTo>
                    <a:pt x="113" y="5"/>
                  </a:lnTo>
                  <a:lnTo>
                    <a:pt x="114" y="7"/>
                  </a:lnTo>
                  <a:lnTo>
                    <a:pt x="116" y="13"/>
                  </a:lnTo>
                  <a:lnTo>
                    <a:pt x="113" y="44"/>
                  </a:lnTo>
                  <a:lnTo>
                    <a:pt x="113" y="94"/>
                  </a:lnTo>
                  <a:lnTo>
                    <a:pt x="110" y="117"/>
                  </a:lnTo>
                  <a:lnTo>
                    <a:pt x="103" y="141"/>
                  </a:lnTo>
                  <a:lnTo>
                    <a:pt x="98" y="160"/>
                  </a:lnTo>
                  <a:lnTo>
                    <a:pt x="95" y="176"/>
                  </a:lnTo>
                  <a:lnTo>
                    <a:pt x="95" y="205"/>
                  </a:lnTo>
                  <a:lnTo>
                    <a:pt x="94" y="207"/>
                  </a:lnTo>
                  <a:lnTo>
                    <a:pt x="92" y="209"/>
                  </a:lnTo>
                  <a:lnTo>
                    <a:pt x="91" y="211"/>
                  </a:lnTo>
                  <a:lnTo>
                    <a:pt x="88" y="212"/>
                  </a:lnTo>
                  <a:lnTo>
                    <a:pt x="87" y="214"/>
                  </a:lnTo>
                  <a:lnTo>
                    <a:pt x="51" y="214"/>
                  </a:lnTo>
                  <a:lnTo>
                    <a:pt x="47" y="212"/>
                  </a:lnTo>
                  <a:lnTo>
                    <a:pt x="43" y="209"/>
                  </a:lnTo>
                  <a:lnTo>
                    <a:pt x="40" y="204"/>
                  </a:lnTo>
                  <a:lnTo>
                    <a:pt x="40" y="201"/>
                  </a:lnTo>
                  <a:lnTo>
                    <a:pt x="39" y="167"/>
                  </a:lnTo>
                  <a:lnTo>
                    <a:pt x="36" y="138"/>
                  </a:lnTo>
                  <a:lnTo>
                    <a:pt x="29" y="112"/>
                  </a:lnTo>
                  <a:lnTo>
                    <a:pt x="22" y="90"/>
                  </a:lnTo>
                  <a:lnTo>
                    <a:pt x="15" y="72"/>
                  </a:lnTo>
                  <a:lnTo>
                    <a:pt x="8" y="60"/>
                  </a:lnTo>
                  <a:lnTo>
                    <a:pt x="4" y="51"/>
                  </a:lnTo>
                  <a:lnTo>
                    <a:pt x="2" y="49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4" y="32"/>
                  </a:lnTo>
                  <a:lnTo>
                    <a:pt x="8" y="29"/>
                  </a:lnTo>
                  <a:lnTo>
                    <a:pt x="13" y="29"/>
                  </a:lnTo>
                  <a:lnTo>
                    <a:pt x="21" y="35"/>
                  </a:lnTo>
                  <a:lnTo>
                    <a:pt x="24" y="39"/>
                  </a:lnTo>
                  <a:lnTo>
                    <a:pt x="28" y="47"/>
                  </a:lnTo>
                  <a:lnTo>
                    <a:pt x="35" y="60"/>
                  </a:lnTo>
                  <a:lnTo>
                    <a:pt x="43" y="77"/>
                  </a:lnTo>
                  <a:lnTo>
                    <a:pt x="50" y="99"/>
                  </a:lnTo>
                  <a:lnTo>
                    <a:pt x="57" y="127"/>
                  </a:lnTo>
                  <a:lnTo>
                    <a:pt x="62" y="156"/>
                  </a:lnTo>
                  <a:lnTo>
                    <a:pt x="63" y="190"/>
                  </a:lnTo>
                  <a:lnTo>
                    <a:pt x="72" y="190"/>
                  </a:lnTo>
                  <a:lnTo>
                    <a:pt x="73" y="175"/>
                  </a:lnTo>
                  <a:lnTo>
                    <a:pt x="76" y="156"/>
                  </a:lnTo>
                  <a:lnTo>
                    <a:pt x="83" y="132"/>
                  </a:lnTo>
                  <a:lnTo>
                    <a:pt x="88" y="104"/>
                  </a:lnTo>
                  <a:lnTo>
                    <a:pt x="90" y="71"/>
                  </a:lnTo>
                  <a:lnTo>
                    <a:pt x="90" y="43"/>
                  </a:lnTo>
                  <a:lnTo>
                    <a:pt x="92" y="10"/>
                  </a:lnTo>
                  <a:lnTo>
                    <a:pt x="94" y="6"/>
                  </a:lnTo>
                  <a:lnTo>
                    <a:pt x="98" y="2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5" name="Freeform 62"/>
            <p:cNvSpPr>
              <a:spLocks/>
            </p:cNvSpPr>
            <p:nvPr/>
          </p:nvSpPr>
          <p:spPr bwMode="auto">
            <a:xfrm>
              <a:off x="4275138" y="2862263"/>
              <a:ext cx="106363" cy="203200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26" y="12"/>
                </a:cxn>
                <a:cxn ang="0">
                  <a:pos x="25" y="19"/>
                </a:cxn>
                <a:cxn ang="0">
                  <a:pos x="23" y="33"/>
                </a:cxn>
                <a:cxn ang="0">
                  <a:pos x="29" y="58"/>
                </a:cxn>
                <a:cxn ang="0">
                  <a:pos x="49" y="96"/>
                </a:cxn>
                <a:cxn ang="0">
                  <a:pos x="70" y="144"/>
                </a:cxn>
                <a:cxn ang="0">
                  <a:pos x="78" y="195"/>
                </a:cxn>
                <a:cxn ang="0">
                  <a:pos x="80" y="232"/>
                </a:cxn>
                <a:cxn ang="0">
                  <a:pos x="91" y="194"/>
                </a:cxn>
                <a:cxn ang="0">
                  <a:pos x="93" y="168"/>
                </a:cxn>
                <a:cxn ang="0">
                  <a:pos x="95" y="154"/>
                </a:cxn>
                <a:cxn ang="0">
                  <a:pos x="99" y="108"/>
                </a:cxn>
                <a:cxn ang="0">
                  <a:pos x="113" y="44"/>
                </a:cxn>
                <a:cxn ang="0">
                  <a:pos x="117" y="38"/>
                </a:cxn>
                <a:cxn ang="0">
                  <a:pos x="124" y="36"/>
                </a:cxn>
                <a:cxn ang="0">
                  <a:pos x="131" y="38"/>
                </a:cxn>
                <a:cxn ang="0">
                  <a:pos x="135" y="44"/>
                </a:cxn>
                <a:cxn ang="0">
                  <a:pos x="126" y="84"/>
                </a:cxn>
                <a:cxn ang="0">
                  <a:pos x="118" y="135"/>
                </a:cxn>
                <a:cxn ang="0">
                  <a:pos x="117" y="163"/>
                </a:cxn>
                <a:cxn ang="0">
                  <a:pos x="115" y="176"/>
                </a:cxn>
                <a:cxn ang="0">
                  <a:pos x="113" y="210"/>
                </a:cxn>
                <a:cxn ang="0">
                  <a:pos x="111" y="250"/>
                </a:cxn>
                <a:cxn ang="0">
                  <a:pos x="106" y="254"/>
                </a:cxn>
                <a:cxn ang="0">
                  <a:pos x="67" y="256"/>
                </a:cxn>
                <a:cxn ang="0">
                  <a:pos x="59" y="251"/>
                </a:cxn>
                <a:cxn ang="0">
                  <a:pos x="56" y="194"/>
                </a:cxn>
                <a:cxn ang="0">
                  <a:pos x="48" y="150"/>
                </a:cxn>
                <a:cxn ang="0">
                  <a:pos x="30" y="110"/>
                </a:cxn>
                <a:cxn ang="0">
                  <a:pos x="6" y="62"/>
                </a:cxn>
                <a:cxn ang="0">
                  <a:pos x="0" y="27"/>
                </a:cxn>
                <a:cxn ang="0">
                  <a:pos x="3" y="9"/>
                </a:cxn>
                <a:cxn ang="0">
                  <a:pos x="7" y="3"/>
                </a:cxn>
              </a:cxnLst>
              <a:rect l="0" t="0" r="r" b="b"/>
              <a:pathLst>
                <a:path w="135" h="256">
                  <a:moveTo>
                    <a:pt x="15" y="0"/>
                  </a:moveTo>
                  <a:lnTo>
                    <a:pt x="19" y="1"/>
                  </a:lnTo>
                  <a:lnTo>
                    <a:pt x="23" y="4"/>
                  </a:lnTo>
                  <a:lnTo>
                    <a:pt x="26" y="12"/>
                  </a:lnTo>
                  <a:lnTo>
                    <a:pt x="25" y="16"/>
                  </a:lnTo>
                  <a:lnTo>
                    <a:pt x="25" y="19"/>
                  </a:lnTo>
                  <a:lnTo>
                    <a:pt x="23" y="23"/>
                  </a:lnTo>
                  <a:lnTo>
                    <a:pt x="23" y="33"/>
                  </a:lnTo>
                  <a:lnTo>
                    <a:pt x="25" y="44"/>
                  </a:lnTo>
                  <a:lnTo>
                    <a:pt x="29" y="58"/>
                  </a:lnTo>
                  <a:lnTo>
                    <a:pt x="37" y="75"/>
                  </a:lnTo>
                  <a:lnTo>
                    <a:pt x="49" y="96"/>
                  </a:lnTo>
                  <a:lnTo>
                    <a:pt x="62" y="119"/>
                  </a:lnTo>
                  <a:lnTo>
                    <a:pt x="70" y="144"/>
                  </a:lnTo>
                  <a:lnTo>
                    <a:pt x="76" y="170"/>
                  </a:lnTo>
                  <a:lnTo>
                    <a:pt x="78" y="195"/>
                  </a:lnTo>
                  <a:lnTo>
                    <a:pt x="80" y="216"/>
                  </a:lnTo>
                  <a:lnTo>
                    <a:pt x="80" y="232"/>
                  </a:lnTo>
                  <a:lnTo>
                    <a:pt x="91" y="232"/>
                  </a:lnTo>
                  <a:lnTo>
                    <a:pt x="91" y="194"/>
                  </a:lnTo>
                  <a:lnTo>
                    <a:pt x="92" y="173"/>
                  </a:lnTo>
                  <a:lnTo>
                    <a:pt x="93" y="168"/>
                  </a:lnTo>
                  <a:lnTo>
                    <a:pt x="93" y="161"/>
                  </a:lnTo>
                  <a:lnTo>
                    <a:pt x="95" y="154"/>
                  </a:lnTo>
                  <a:lnTo>
                    <a:pt x="96" y="133"/>
                  </a:lnTo>
                  <a:lnTo>
                    <a:pt x="99" y="108"/>
                  </a:lnTo>
                  <a:lnTo>
                    <a:pt x="104" y="80"/>
                  </a:lnTo>
                  <a:lnTo>
                    <a:pt x="113" y="44"/>
                  </a:lnTo>
                  <a:lnTo>
                    <a:pt x="114" y="41"/>
                  </a:lnTo>
                  <a:lnTo>
                    <a:pt x="117" y="38"/>
                  </a:lnTo>
                  <a:lnTo>
                    <a:pt x="120" y="37"/>
                  </a:lnTo>
                  <a:lnTo>
                    <a:pt x="124" y="36"/>
                  </a:lnTo>
                  <a:lnTo>
                    <a:pt x="126" y="37"/>
                  </a:lnTo>
                  <a:lnTo>
                    <a:pt x="131" y="38"/>
                  </a:lnTo>
                  <a:lnTo>
                    <a:pt x="133" y="41"/>
                  </a:lnTo>
                  <a:lnTo>
                    <a:pt x="135" y="44"/>
                  </a:lnTo>
                  <a:lnTo>
                    <a:pt x="135" y="51"/>
                  </a:lnTo>
                  <a:lnTo>
                    <a:pt x="126" y="84"/>
                  </a:lnTo>
                  <a:lnTo>
                    <a:pt x="121" y="111"/>
                  </a:lnTo>
                  <a:lnTo>
                    <a:pt x="118" y="135"/>
                  </a:lnTo>
                  <a:lnTo>
                    <a:pt x="117" y="155"/>
                  </a:lnTo>
                  <a:lnTo>
                    <a:pt x="117" y="163"/>
                  </a:lnTo>
                  <a:lnTo>
                    <a:pt x="115" y="170"/>
                  </a:lnTo>
                  <a:lnTo>
                    <a:pt x="115" y="176"/>
                  </a:lnTo>
                  <a:lnTo>
                    <a:pt x="114" y="192"/>
                  </a:lnTo>
                  <a:lnTo>
                    <a:pt x="113" y="210"/>
                  </a:lnTo>
                  <a:lnTo>
                    <a:pt x="113" y="247"/>
                  </a:lnTo>
                  <a:lnTo>
                    <a:pt x="111" y="250"/>
                  </a:lnTo>
                  <a:lnTo>
                    <a:pt x="110" y="251"/>
                  </a:lnTo>
                  <a:lnTo>
                    <a:pt x="106" y="254"/>
                  </a:lnTo>
                  <a:lnTo>
                    <a:pt x="102" y="256"/>
                  </a:lnTo>
                  <a:lnTo>
                    <a:pt x="67" y="256"/>
                  </a:lnTo>
                  <a:lnTo>
                    <a:pt x="63" y="254"/>
                  </a:lnTo>
                  <a:lnTo>
                    <a:pt x="59" y="251"/>
                  </a:lnTo>
                  <a:lnTo>
                    <a:pt x="56" y="246"/>
                  </a:lnTo>
                  <a:lnTo>
                    <a:pt x="56" y="194"/>
                  </a:lnTo>
                  <a:lnTo>
                    <a:pt x="54" y="172"/>
                  </a:lnTo>
                  <a:lnTo>
                    <a:pt x="48" y="150"/>
                  </a:lnTo>
                  <a:lnTo>
                    <a:pt x="41" y="129"/>
                  </a:lnTo>
                  <a:lnTo>
                    <a:pt x="30" y="110"/>
                  </a:lnTo>
                  <a:lnTo>
                    <a:pt x="15" y="84"/>
                  </a:lnTo>
                  <a:lnTo>
                    <a:pt x="6" y="62"/>
                  </a:lnTo>
                  <a:lnTo>
                    <a:pt x="1" y="42"/>
                  </a:lnTo>
                  <a:lnTo>
                    <a:pt x="0" y="27"/>
                  </a:lnTo>
                  <a:lnTo>
                    <a:pt x="1" y="16"/>
                  </a:lnTo>
                  <a:lnTo>
                    <a:pt x="3" y="9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6" name="Freeform 63"/>
            <p:cNvSpPr>
              <a:spLocks/>
            </p:cNvSpPr>
            <p:nvPr/>
          </p:nvSpPr>
          <p:spPr bwMode="auto">
            <a:xfrm>
              <a:off x="4246563" y="2916238"/>
              <a:ext cx="82550" cy="682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0"/>
                </a:cxn>
                <a:cxn ang="0">
                  <a:pos x="15" y="2"/>
                </a:cxn>
                <a:cxn ang="0">
                  <a:pos x="19" y="4"/>
                </a:cxn>
                <a:cxn ang="0">
                  <a:pos x="20" y="7"/>
                </a:cxn>
                <a:cxn ang="0">
                  <a:pos x="22" y="11"/>
                </a:cxn>
                <a:cxn ang="0">
                  <a:pos x="22" y="15"/>
                </a:cxn>
                <a:cxn ang="0">
                  <a:pos x="23" y="21"/>
                </a:cxn>
                <a:cxn ang="0">
                  <a:pos x="26" y="29"/>
                </a:cxn>
                <a:cxn ang="0">
                  <a:pos x="33" y="39"/>
                </a:cxn>
                <a:cxn ang="0">
                  <a:pos x="41" y="47"/>
                </a:cxn>
                <a:cxn ang="0">
                  <a:pos x="53" y="54"/>
                </a:cxn>
                <a:cxn ang="0">
                  <a:pos x="70" y="59"/>
                </a:cxn>
                <a:cxn ang="0">
                  <a:pos x="92" y="62"/>
                </a:cxn>
                <a:cxn ang="0">
                  <a:pos x="96" y="62"/>
                </a:cxn>
                <a:cxn ang="0">
                  <a:pos x="101" y="68"/>
                </a:cxn>
                <a:cxn ang="0">
                  <a:pos x="103" y="70"/>
                </a:cxn>
                <a:cxn ang="0">
                  <a:pos x="103" y="74"/>
                </a:cxn>
                <a:cxn ang="0">
                  <a:pos x="100" y="83"/>
                </a:cxn>
                <a:cxn ang="0">
                  <a:pos x="92" y="85"/>
                </a:cxn>
                <a:cxn ang="0">
                  <a:pos x="67" y="83"/>
                </a:cxn>
                <a:cxn ang="0">
                  <a:pos x="48" y="77"/>
                </a:cxn>
                <a:cxn ang="0">
                  <a:pos x="33" y="69"/>
                </a:cxn>
                <a:cxn ang="0">
                  <a:pos x="20" y="58"/>
                </a:cxn>
                <a:cxn ang="0">
                  <a:pos x="12" y="48"/>
                </a:cxn>
                <a:cxn ang="0">
                  <a:pos x="7" y="37"/>
                </a:cxn>
                <a:cxn ang="0">
                  <a:pos x="2" y="28"/>
                </a:cxn>
                <a:cxn ang="0">
                  <a:pos x="1" y="19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1" y="6"/>
                </a:cxn>
                <a:cxn ang="0">
                  <a:pos x="7" y="0"/>
                </a:cxn>
              </a:cxnLst>
              <a:rect l="0" t="0" r="r" b="b"/>
              <a:pathLst>
                <a:path w="103" h="85">
                  <a:moveTo>
                    <a:pt x="7" y="0"/>
                  </a:moveTo>
                  <a:lnTo>
                    <a:pt x="11" y="0"/>
                  </a:lnTo>
                  <a:lnTo>
                    <a:pt x="15" y="2"/>
                  </a:lnTo>
                  <a:lnTo>
                    <a:pt x="19" y="4"/>
                  </a:lnTo>
                  <a:lnTo>
                    <a:pt x="20" y="7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23" y="21"/>
                  </a:lnTo>
                  <a:lnTo>
                    <a:pt x="26" y="29"/>
                  </a:lnTo>
                  <a:lnTo>
                    <a:pt x="33" y="39"/>
                  </a:lnTo>
                  <a:lnTo>
                    <a:pt x="41" y="47"/>
                  </a:lnTo>
                  <a:lnTo>
                    <a:pt x="53" y="54"/>
                  </a:lnTo>
                  <a:lnTo>
                    <a:pt x="70" y="59"/>
                  </a:lnTo>
                  <a:lnTo>
                    <a:pt x="92" y="62"/>
                  </a:lnTo>
                  <a:lnTo>
                    <a:pt x="96" y="62"/>
                  </a:lnTo>
                  <a:lnTo>
                    <a:pt x="101" y="68"/>
                  </a:lnTo>
                  <a:lnTo>
                    <a:pt x="103" y="70"/>
                  </a:lnTo>
                  <a:lnTo>
                    <a:pt x="103" y="74"/>
                  </a:lnTo>
                  <a:lnTo>
                    <a:pt x="100" y="83"/>
                  </a:lnTo>
                  <a:lnTo>
                    <a:pt x="92" y="85"/>
                  </a:lnTo>
                  <a:lnTo>
                    <a:pt x="67" y="83"/>
                  </a:lnTo>
                  <a:lnTo>
                    <a:pt x="48" y="77"/>
                  </a:lnTo>
                  <a:lnTo>
                    <a:pt x="33" y="69"/>
                  </a:lnTo>
                  <a:lnTo>
                    <a:pt x="20" y="58"/>
                  </a:lnTo>
                  <a:lnTo>
                    <a:pt x="12" y="48"/>
                  </a:lnTo>
                  <a:lnTo>
                    <a:pt x="7" y="37"/>
                  </a:lnTo>
                  <a:lnTo>
                    <a:pt x="2" y="28"/>
                  </a:lnTo>
                  <a:lnTo>
                    <a:pt x="1" y="19"/>
                  </a:lnTo>
                  <a:lnTo>
                    <a:pt x="0" y="14"/>
                  </a:lnTo>
                  <a:lnTo>
                    <a:pt x="0" y="8"/>
                  </a:lnTo>
                  <a:lnTo>
                    <a:pt x="1" y="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7" name="Freeform 64"/>
            <p:cNvSpPr>
              <a:spLocks/>
            </p:cNvSpPr>
            <p:nvPr/>
          </p:nvSpPr>
          <p:spPr bwMode="auto">
            <a:xfrm>
              <a:off x="4240213" y="2943226"/>
              <a:ext cx="30163" cy="3810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0" y="1"/>
                </a:cxn>
                <a:cxn ang="0">
                  <a:pos x="33" y="2"/>
                </a:cxn>
                <a:cxn ang="0">
                  <a:pos x="36" y="5"/>
                </a:cxn>
                <a:cxn ang="0">
                  <a:pos x="39" y="11"/>
                </a:cxn>
                <a:cxn ang="0">
                  <a:pos x="39" y="15"/>
                </a:cxn>
                <a:cxn ang="0">
                  <a:pos x="37" y="17"/>
                </a:cxn>
                <a:cxn ang="0">
                  <a:pos x="21" y="41"/>
                </a:cxn>
                <a:cxn ang="0">
                  <a:pos x="19" y="44"/>
                </a:cxn>
                <a:cxn ang="0">
                  <a:pos x="14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3" y="28"/>
                </a:cxn>
                <a:cxn ang="0">
                  <a:pos x="18" y="5"/>
                </a:cxn>
                <a:cxn ang="0">
                  <a:pos x="21" y="2"/>
                </a:cxn>
                <a:cxn ang="0">
                  <a:pos x="26" y="0"/>
                </a:cxn>
              </a:cxnLst>
              <a:rect l="0" t="0" r="r" b="b"/>
              <a:pathLst>
                <a:path w="39" h="46">
                  <a:moveTo>
                    <a:pt x="26" y="0"/>
                  </a:moveTo>
                  <a:lnTo>
                    <a:pt x="30" y="1"/>
                  </a:lnTo>
                  <a:lnTo>
                    <a:pt x="33" y="2"/>
                  </a:lnTo>
                  <a:lnTo>
                    <a:pt x="36" y="5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37" y="17"/>
                  </a:lnTo>
                  <a:lnTo>
                    <a:pt x="21" y="41"/>
                  </a:lnTo>
                  <a:lnTo>
                    <a:pt x="19" y="44"/>
                  </a:lnTo>
                  <a:lnTo>
                    <a:pt x="14" y="46"/>
                  </a:lnTo>
                  <a:lnTo>
                    <a:pt x="7" y="46"/>
                  </a:lnTo>
                  <a:lnTo>
                    <a:pt x="6" y="45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18" y="5"/>
                  </a:lnTo>
                  <a:lnTo>
                    <a:pt x="21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8" name="Freeform 65"/>
            <p:cNvSpPr>
              <a:spLocks/>
            </p:cNvSpPr>
            <p:nvPr/>
          </p:nvSpPr>
          <p:spPr bwMode="auto">
            <a:xfrm>
              <a:off x="4281488" y="2963863"/>
              <a:ext cx="20638" cy="3651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0" y="0"/>
                </a:cxn>
                <a:cxn ang="0">
                  <a:pos x="23" y="3"/>
                </a:cxn>
                <a:cxn ang="0">
                  <a:pos x="26" y="9"/>
                </a:cxn>
                <a:cxn ang="0">
                  <a:pos x="26" y="13"/>
                </a:cxn>
                <a:cxn ang="0">
                  <a:pos x="23" y="37"/>
                </a:cxn>
                <a:cxn ang="0">
                  <a:pos x="22" y="42"/>
                </a:cxn>
                <a:cxn ang="0">
                  <a:pos x="19" y="44"/>
                </a:cxn>
                <a:cxn ang="0">
                  <a:pos x="16" y="46"/>
                </a:cxn>
                <a:cxn ang="0">
                  <a:pos x="12" y="47"/>
                </a:cxn>
                <a:cxn ang="0">
                  <a:pos x="9" y="47"/>
                </a:cxn>
                <a:cxn ang="0">
                  <a:pos x="5" y="46"/>
                </a:cxn>
                <a:cxn ang="0">
                  <a:pos x="2" y="43"/>
                </a:cxn>
                <a:cxn ang="0">
                  <a:pos x="1" y="40"/>
                </a:cxn>
                <a:cxn ang="0">
                  <a:pos x="0" y="35"/>
                </a:cxn>
                <a:cxn ang="0">
                  <a:pos x="4" y="10"/>
                </a:cxn>
                <a:cxn ang="0">
                  <a:pos x="5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13" y="0"/>
                </a:cxn>
              </a:cxnLst>
              <a:rect l="0" t="0" r="r" b="b"/>
              <a:pathLst>
                <a:path w="26" h="47">
                  <a:moveTo>
                    <a:pt x="13" y="0"/>
                  </a:moveTo>
                  <a:lnTo>
                    <a:pt x="20" y="0"/>
                  </a:lnTo>
                  <a:lnTo>
                    <a:pt x="23" y="3"/>
                  </a:lnTo>
                  <a:lnTo>
                    <a:pt x="26" y="9"/>
                  </a:lnTo>
                  <a:lnTo>
                    <a:pt x="26" y="13"/>
                  </a:lnTo>
                  <a:lnTo>
                    <a:pt x="23" y="37"/>
                  </a:lnTo>
                  <a:lnTo>
                    <a:pt x="22" y="42"/>
                  </a:lnTo>
                  <a:lnTo>
                    <a:pt x="19" y="44"/>
                  </a:lnTo>
                  <a:lnTo>
                    <a:pt x="16" y="46"/>
                  </a:lnTo>
                  <a:lnTo>
                    <a:pt x="12" y="47"/>
                  </a:lnTo>
                  <a:lnTo>
                    <a:pt x="9" y="47"/>
                  </a:lnTo>
                  <a:lnTo>
                    <a:pt x="5" y="46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5"/>
                  </a:lnTo>
                  <a:lnTo>
                    <a:pt x="4" y="10"/>
                  </a:lnTo>
                  <a:lnTo>
                    <a:pt x="5" y="6"/>
                  </a:lnTo>
                  <a:lnTo>
                    <a:pt x="6" y="3"/>
                  </a:lnTo>
                  <a:lnTo>
                    <a:pt x="9" y="2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09" name="Freeform 66"/>
            <p:cNvSpPr>
              <a:spLocks noEditPoints="1"/>
            </p:cNvSpPr>
            <p:nvPr/>
          </p:nvSpPr>
          <p:spPr bwMode="auto">
            <a:xfrm>
              <a:off x="4379913" y="2713038"/>
              <a:ext cx="82550" cy="242888"/>
            </a:xfrm>
            <a:custGeom>
              <a:avLst/>
              <a:gdLst/>
              <a:ahLst/>
              <a:cxnLst>
                <a:cxn ang="0">
                  <a:pos x="73" y="270"/>
                </a:cxn>
                <a:cxn ang="0">
                  <a:pos x="75" y="273"/>
                </a:cxn>
                <a:cxn ang="0">
                  <a:pos x="76" y="273"/>
                </a:cxn>
                <a:cxn ang="0">
                  <a:pos x="73" y="270"/>
                </a:cxn>
                <a:cxn ang="0">
                  <a:pos x="51" y="0"/>
                </a:cxn>
                <a:cxn ang="0">
                  <a:pos x="66" y="5"/>
                </a:cxn>
                <a:cxn ang="0">
                  <a:pos x="73" y="9"/>
                </a:cxn>
                <a:cxn ang="0">
                  <a:pos x="79" y="16"/>
                </a:cxn>
                <a:cxn ang="0">
                  <a:pos x="83" y="27"/>
                </a:cxn>
                <a:cxn ang="0">
                  <a:pos x="86" y="40"/>
                </a:cxn>
                <a:cxn ang="0">
                  <a:pos x="86" y="64"/>
                </a:cxn>
                <a:cxn ang="0">
                  <a:pos x="81" y="91"/>
                </a:cxn>
                <a:cxn ang="0">
                  <a:pos x="76" y="123"/>
                </a:cxn>
                <a:cxn ang="0">
                  <a:pos x="68" y="178"/>
                </a:cxn>
                <a:cxn ang="0">
                  <a:pos x="65" y="205"/>
                </a:cxn>
                <a:cxn ang="0">
                  <a:pos x="65" y="230"/>
                </a:cxn>
                <a:cxn ang="0">
                  <a:pos x="66" y="230"/>
                </a:cxn>
                <a:cxn ang="0">
                  <a:pos x="84" y="245"/>
                </a:cxn>
                <a:cxn ang="0">
                  <a:pos x="95" y="262"/>
                </a:cxn>
                <a:cxn ang="0">
                  <a:pos x="102" y="278"/>
                </a:cxn>
                <a:cxn ang="0">
                  <a:pos x="103" y="292"/>
                </a:cxn>
                <a:cxn ang="0">
                  <a:pos x="102" y="297"/>
                </a:cxn>
                <a:cxn ang="0">
                  <a:pos x="99" y="302"/>
                </a:cxn>
                <a:cxn ang="0">
                  <a:pos x="95" y="304"/>
                </a:cxn>
                <a:cxn ang="0">
                  <a:pos x="91" y="306"/>
                </a:cxn>
                <a:cxn ang="0">
                  <a:pos x="87" y="306"/>
                </a:cxn>
                <a:cxn ang="0">
                  <a:pos x="77" y="304"/>
                </a:cxn>
                <a:cxn ang="0">
                  <a:pos x="68" y="297"/>
                </a:cxn>
                <a:cxn ang="0">
                  <a:pos x="58" y="286"/>
                </a:cxn>
                <a:cxn ang="0">
                  <a:pos x="48" y="270"/>
                </a:cxn>
                <a:cxn ang="0">
                  <a:pos x="44" y="251"/>
                </a:cxn>
                <a:cxn ang="0">
                  <a:pos x="42" y="227"/>
                </a:cxn>
                <a:cxn ang="0">
                  <a:pos x="43" y="203"/>
                </a:cxn>
                <a:cxn ang="0">
                  <a:pos x="46" y="175"/>
                </a:cxn>
                <a:cxn ang="0">
                  <a:pos x="50" y="146"/>
                </a:cxn>
                <a:cxn ang="0">
                  <a:pos x="54" y="119"/>
                </a:cxn>
                <a:cxn ang="0">
                  <a:pos x="58" y="97"/>
                </a:cxn>
                <a:cxn ang="0">
                  <a:pos x="61" y="76"/>
                </a:cxn>
                <a:cxn ang="0">
                  <a:pos x="62" y="57"/>
                </a:cxn>
                <a:cxn ang="0">
                  <a:pos x="62" y="35"/>
                </a:cxn>
                <a:cxn ang="0">
                  <a:pos x="61" y="31"/>
                </a:cxn>
                <a:cxn ang="0">
                  <a:pos x="58" y="27"/>
                </a:cxn>
                <a:cxn ang="0">
                  <a:pos x="55" y="24"/>
                </a:cxn>
                <a:cxn ang="0">
                  <a:pos x="47" y="22"/>
                </a:cxn>
                <a:cxn ang="0">
                  <a:pos x="36" y="25"/>
                </a:cxn>
                <a:cxn ang="0">
                  <a:pos x="26" y="28"/>
                </a:cxn>
                <a:cxn ang="0">
                  <a:pos x="15" y="33"/>
                </a:cxn>
                <a:cxn ang="0">
                  <a:pos x="7" y="33"/>
                </a:cxn>
                <a:cxn ang="0">
                  <a:pos x="2" y="28"/>
                </a:cxn>
                <a:cxn ang="0">
                  <a:pos x="0" y="25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6" y="13"/>
                </a:cxn>
                <a:cxn ang="0">
                  <a:pos x="22" y="5"/>
                </a:cxn>
                <a:cxn ang="0">
                  <a:pos x="36" y="2"/>
                </a:cxn>
                <a:cxn ang="0">
                  <a:pos x="51" y="0"/>
                </a:cxn>
              </a:cxnLst>
              <a:rect l="0" t="0" r="r" b="b"/>
              <a:pathLst>
                <a:path w="103" h="306">
                  <a:moveTo>
                    <a:pt x="73" y="270"/>
                  </a:moveTo>
                  <a:lnTo>
                    <a:pt x="75" y="273"/>
                  </a:lnTo>
                  <a:lnTo>
                    <a:pt x="76" y="273"/>
                  </a:lnTo>
                  <a:lnTo>
                    <a:pt x="73" y="270"/>
                  </a:lnTo>
                  <a:close/>
                  <a:moveTo>
                    <a:pt x="51" y="0"/>
                  </a:moveTo>
                  <a:lnTo>
                    <a:pt x="66" y="5"/>
                  </a:lnTo>
                  <a:lnTo>
                    <a:pt x="73" y="9"/>
                  </a:lnTo>
                  <a:lnTo>
                    <a:pt x="79" y="16"/>
                  </a:lnTo>
                  <a:lnTo>
                    <a:pt x="83" y="27"/>
                  </a:lnTo>
                  <a:lnTo>
                    <a:pt x="86" y="40"/>
                  </a:lnTo>
                  <a:lnTo>
                    <a:pt x="86" y="64"/>
                  </a:lnTo>
                  <a:lnTo>
                    <a:pt x="81" y="91"/>
                  </a:lnTo>
                  <a:lnTo>
                    <a:pt x="76" y="123"/>
                  </a:lnTo>
                  <a:lnTo>
                    <a:pt x="68" y="178"/>
                  </a:lnTo>
                  <a:lnTo>
                    <a:pt x="65" y="205"/>
                  </a:lnTo>
                  <a:lnTo>
                    <a:pt x="65" y="230"/>
                  </a:lnTo>
                  <a:lnTo>
                    <a:pt x="66" y="230"/>
                  </a:lnTo>
                  <a:lnTo>
                    <a:pt x="84" y="245"/>
                  </a:lnTo>
                  <a:lnTo>
                    <a:pt x="95" y="262"/>
                  </a:lnTo>
                  <a:lnTo>
                    <a:pt x="102" y="278"/>
                  </a:lnTo>
                  <a:lnTo>
                    <a:pt x="103" y="292"/>
                  </a:lnTo>
                  <a:lnTo>
                    <a:pt x="102" y="297"/>
                  </a:lnTo>
                  <a:lnTo>
                    <a:pt x="99" y="302"/>
                  </a:lnTo>
                  <a:lnTo>
                    <a:pt x="95" y="304"/>
                  </a:lnTo>
                  <a:lnTo>
                    <a:pt x="91" y="306"/>
                  </a:lnTo>
                  <a:lnTo>
                    <a:pt x="87" y="306"/>
                  </a:lnTo>
                  <a:lnTo>
                    <a:pt x="77" y="304"/>
                  </a:lnTo>
                  <a:lnTo>
                    <a:pt x="68" y="297"/>
                  </a:lnTo>
                  <a:lnTo>
                    <a:pt x="58" y="286"/>
                  </a:lnTo>
                  <a:lnTo>
                    <a:pt x="48" y="270"/>
                  </a:lnTo>
                  <a:lnTo>
                    <a:pt x="44" y="251"/>
                  </a:lnTo>
                  <a:lnTo>
                    <a:pt x="42" y="227"/>
                  </a:lnTo>
                  <a:lnTo>
                    <a:pt x="43" y="203"/>
                  </a:lnTo>
                  <a:lnTo>
                    <a:pt x="46" y="175"/>
                  </a:lnTo>
                  <a:lnTo>
                    <a:pt x="50" y="146"/>
                  </a:lnTo>
                  <a:lnTo>
                    <a:pt x="54" y="119"/>
                  </a:lnTo>
                  <a:lnTo>
                    <a:pt x="58" y="97"/>
                  </a:lnTo>
                  <a:lnTo>
                    <a:pt x="61" y="76"/>
                  </a:lnTo>
                  <a:lnTo>
                    <a:pt x="62" y="57"/>
                  </a:lnTo>
                  <a:lnTo>
                    <a:pt x="62" y="35"/>
                  </a:lnTo>
                  <a:lnTo>
                    <a:pt x="61" y="31"/>
                  </a:lnTo>
                  <a:lnTo>
                    <a:pt x="58" y="27"/>
                  </a:lnTo>
                  <a:lnTo>
                    <a:pt x="55" y="24"/>
                  </a:lnTo>
                  <a:lnTo>
                    <a:pt x="47" y="22"/>
                  </a:lnTo>
                  <a:lnTo>
                    <a:pt x="36" y="25"/>
                  </a:lnTo>
                  <a:lnTo>
                    <a:pt x="26" y="28"/>
                  </a:lnTo>
                  <a:lnTo>
                    <a:pt x="15" y="33"/>
                  </a:lnTo>
                  <a:lnTo>
                    <a:pt x="7" y="33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6" y="13"/>
                  </a:lnTo>
                  <a:lnTo>
                    <a:pt x="22" y="5"/>
                  </a:lnTo>
                  <a:lnTo>
                    <a:pt x="36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410" name="Freeform 67"/>
            <p:cNvSpPr>
              <a:spLocks/>
            </p:cNvSpPr>
            <p:nvPr/>
          </p:nvSpPr>
          <p:spPr bwMode="auto">
            <a:xfrm>
              <a:off x="3995738" y="2671763"/>
              <a:ext cx="20638" cy="2063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0"/>
                </a:cxn>
                <a:cxn ang="0">
                  <a:pos x="21" y="3"/>
                </a:cxn>
                <a:cxn ang="0">
                  <a:pos x="23" y="6"/>
                </a:cxn>
                <a:cxn ang="0">
                  <a:pos x="26" y="10"/>
                </a:cxn>
                <a:cxn ang="0">
                  <a:pos x="26" y="18"/>
                </a:cxn>
                <a:cxn ang="0">
                  <a:pos x="21" y="24"/>
                </a:cxn>
                <a:cxn ang="0">
                  <a:pos x="17" y="26"/>
                </a:cxn>
                <a:cxn ang="0">
                  <a:pos x="12" y="26"/>
                </a:cxn>
                <a:cxn ang="0">
                  <a:pos x="7" y="25"/>
                </a:cxn>
                <a:cxn ang="0">
                  <a:pos x="1" y="19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3" y="6"/>
                </a:cxn>
                <a:cxn ang="0">
                  <a:pos x="8" y="0"/>
                </a:cxn>
              </a:cxnLst>
              <a:rect l="0" t="0" r="r" b="b"/>
              <a:pathLst>
                <a:path w="26" h="26">
                  <a:moveTo>
                    <a:pt x="8" y="0"/>
                  </a:moveTo>
                  <a:lnTo>
                    <a:pt x="17" y="0"/>
                  </a:lnTo>
                  <a:lnTo>
                    <a:pt x="21" y="3"/>
                  </a:lnTo>
                  <a:lnTo>
                    <a:pt x="23" y="6"/>
                  </a:lnTo>
                  <a:lnTo>
                    <a:pt x="26" y="10"/>
                  </a:lnTo>
                  <a:lnTo>
                    <a:pt x="26" y="18"/>
                  </a:lnTo>
                  <a:lnTo>
                    <a:pt x="21" y="24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7" y="25"/>
                  </a:lnTo>
                  <a:lnTo>
                    <a:pt x="1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3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+mj-lt"/>
              </a:endParaRPr>
            </a:p>
          </p:txBody>
        </p:sp>
      </p:grpSp>
      <p:sp>
        <p:nvSpPr>
          <p:cNvPr id="411" name="Умножение 410"/>
          <p:cNvSpPr/>
          <p:nvPr/>
        </p:nvSpPr>
        <p:spPr>
          <a:xfrm>
            <a:off x="5184950" y="4210065"/>
            <a:ext cx="1200150" cy="1200150"/>
          </a:xfrm>
          <a:prstGeom prst="mathMultiply">
            <a:avLst>
              <a:gd name="adj1" fmla="val 367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12" name="Freeform 8"/>
          <p:cNvSpPr>
            <a:spLocks noEditPoints="1"/>
          </p:cNvSpPr>
          <p:nvPr/>
        </p:nvSpPr>
        <p:spPr bwMode="auto">
          <a:xfrm>
            <a:off x="9905970" y="5821754"/>
            <a:ext cx="671942" cy="675714"/>
          </a:xfrm>
          <a:custGeom>
            <a:avLst/>
            <a:gdLst>
              <a:gd name="T0" fmla="*/ 210247 w 3356"/>
              <a:gd name="T1" fmla="*/ 18077 h 3364"/>
              <a:gd name="T2" fmla="*/ 264556 w 3356"/>
              <a:gd name="T3" fmla="*/ 72645 h 3364"/>
              <a:gd name="T4" fmla="*/ 282322 w 3356"/>
              <a:gd name="T5" fmla="*/ 150444 h 3364"/>
              <a:gd name="T6" fmla="*/ 256220 w 3356"/>
              <a:gd name="T7" fmla="*/ 224779 h 3364"/>
              <a:gd name="T8" fmla="*/ 196270 w 3356"/>
              <a:gd name="T9" fmla="*/ 273012 h 3364"/>
              <a:gd name="T10" fmla="*/ 116785 w 3356"/>
              <a:gd name="T11" fmla="*/ 281966 h 3364"/>
              <a:gd name="T12" fmla="*/ 47068 w 3356"/>
              <a:gd name="T13" fmla="*/ 247924 h 3364"/>
              <a:gd name="T14" fmla="*/ 5726 w 3356"/>
              <a:gd name="T15" fmla="*/ 182374 h 3364"/>
              <a:gd name="T16" fmla="*/ 5726 w 3356"/>
              <a:gd name="T17" fmla="*/ 101788 h 3364"/>
              <a:gd name="T18" fmla="*/ 46984 w 3356"/>
              <a:gd name="T19" fmla="*/ 36238 h 3364"/>
              <a:gd name="T20" fmla="*/ 116785 w 3356"/>
              <a:gd name="T21" fmla="*/ 2196 h 3364"/>
              <a:gd name="T22" fmla="*/ 112996 w 3356"/>
              <a:gd name="T23" fmla="*/ 28129 h 3364"/>
              <a:gd name="T24" fmla="*/ 169579 w 3356"/>
              <a:gd name="T25" fmla="*/ 28129 h 3364"/>
              <a:gd name="T26" fmla="*/ 192060 w 3356"/>
              <a:gd name="T27" fmla="*/ 36323 h 3364"/>
              <a:gd name="T28" fmla="*/ 212352 w 3356"/>
              <a:gd name="T29" fmla="*/ 48909 h 3364"/>
              <a:gd name="T30" fmla="*/ 229697 w 3356"/>
              <a:gd name="T31" fmla="*/ 65381 h 3364"/>
              <a:gd name="T32" fmla="*/ 243338 w 3356"/>
              <a:gd name="T33" fmla="*/ 85063 h 3364"/>
              <a:gd name="T34" fmla="*/ 265567 w 3356"/>
              <a:gd name="T35" fmla="*/ 110658 h 3364"/>
              <a:gd name="T36" fmla="*/ 265567 w 3356"/>
              <a:gd name="T37" fmla="*/ 110658 h 3364"/>
              <a:gd name="T38" fmla="*/ 269103 w 3356"/>
              <a:gd name="T39" fmla="*/ 151626 h 3364"/>
              <a:gd name="T40" fmla="*/ 259588 w 3356"/>
              <a:gd name="T41" fmla="*/ 191497 h 3364"/>
              <a:gd name="T42" fmla="*/ 238202 w 3356"/>
              <a:gd name="T43" fmla="*/ 226299 h 3364"/>
              <a:gd name="T44" fmla="*/ 207048 w 3356"/>
              <a:gd name="T45" fmla="*/ 252654 h 3364"/>
              <a:gd name="T46" fmla="*/ 173368 w 3356"/>
              <a:gd name="T47" fmla="*/ 255019 h 3364"/>
              <a:gd name="T48" fmla="*/ 150044 w 3356"/>
              <a:gd name="T49" fmla="*/ 259158 h 3364"/>
              <a:gd name="T50" fmla="*/ 125879 w 3356"/>
              <a:gd name="T51" fmla="*/ 258483 h 3364"/>
              <a:gd name="T52" fmla="*/ 102724 w 3356"/>
              <a:gd name="T53" fmla="*/ 252908 h 3364"/>
              <a:gd name="T54" fmla="*/ 81169 w 3356"/>
              <a:gd name="T55" fmla="*/ 242771 h 3364"/>
              <a:gd name="T56" fmla="*/ 49257 w 3356"/>
              <a:gd name="T57" fmla="*/ 231790 h 3364"/>
              <a:gd name="T58" fmla="*/ 49257 w 3356"/>
              <a:gd name="T59" fmla="*/ 231790 h 3364"/>
              <a:gd name="T60" fmla="*/ 25849 w 3356"/>
              <a:gd name="T61" fmla="*/ 198255 h 3364"/>
              <a:gd name="T62" fmla="*/ 14314 w 3356"/>
              <a:gd name="T63" fmla="*/ 159060 h 3364"/>
              <a:gd name="T64" fmla="*/ 15409 w 3356"/>
              <a:gd name="T65" fmla="*/ 117838 h 3364"/>
              <a:gd name="T66" fmla="*/ 29302 w 3356"/>
              <a:gd name="T67" fmla="*/ 79403 h 3364"/>
              <a:gd name="T68" fmla="*/ 57340 w 3356"/>
              <a:gd name="T69" fmla="*/ 60397 h 3364"/>
              <a:gd name="T70" fmla="*/ 75527 w 3356"/>
              <a:gd name="T71" fmla="*/ 45023 h 3364"/>
              <a:gd name="T72" fmla="*/ 96493 w 3356"/>
              <a:gd name="T73" fmla="*/ 33620 h 3364"/>
              <a:gd name="T74" fmla="*/ 204522 w 3356"/>
              <a:gd name="T75" fmla="*/ 59552 h 3364"/>
              <a:gd name="T76" fmla="*/ 141288 w 3356"/>
              <a:gd name="T77" fmla="*/ 37843 h 3364"/>
              <a:gd name="T78" fmla="*/ 77969 w 3356"/>
              <a:gd name="T79" fmla="*/ 59552 h 3364"/>
              <a:gd name="T80" fmla="*/ 41342 w 3356"/>
              <a:gd name="T81" fmla="*/ 114374 h 3364"/>
              <a:gd name="T82" fmla="*/ 45805 w 3356"/>
              <a:gd name="T83" fmla="*/ 182627 h 3364"/>
              <a:gd name="T84" fmla="*/ 88999 w 3356"/>
              <a:gd name="T85" fmla="*/ 232043 h 3364"/>
              <a:gd name="T86" fmla="*/ 155349 w 3356"/>
              <a:gd name="T87" fmla="*/ 245305 h 3364"/>
              <a:gd name="T88" fmla="*/ 214457 w 3356"/>
              <a:gd name="T89" fmla="*/ 215740 h 3364"/>
              <a:gd name="T90" fmla="*/ 243927 w 3356"/>
              <a:gd name="T91" fmla="*/ 156188 h 3364"/>
              <a:gd name="T92" fmla="*/ 230708 w 3356"/>
              <a:gd name="T93" fmla="*/ 89455 h 3364"/>
              <a:gd name="T94" fmla="*/ 165200 w 3356"/>
              <a:gd name="T95" fmla="*/ 171477 h 3364"/>
              <a:gd name="T96" fmla="*/ 126468 w 3356"/>
              <a:gd name="T97" fmla="*/ 182712 h 3364"/>
              <a:gd name="T98" fmla="*/ 115270 w 3356"/>
              <a:gd name="T99" fmla="*/ 203999 h 3364"/>
              <a:gd name="T100" fmla="*/ 94809 w 3356"/>
              <a:gd name="T101" fmla="*/ 177897 h 3364"/>
              <a:gd name="T102" fmla="*/ 101124 w 3356"/>
              <a:gd name="T103" fmla="*/ 161003 h 3364"/>
              <a:gd name="T104" fmla="*/ 97840 w 3356"/>
              <a:gd name="T105" fmla="*/ 148585 h 3364"/>
              <a:gd name="T106" fmla="*/ 119901 w 3356"/>
              <a:gd name="T107" fmla="*/ 84894 h 3364"/>
              <a:gd name="T108" fmla="*/ 190039 w 3356"/>
              <a:gd name="T109" fmla="*/ 102548 h 3364"/>
              <a:gd name="T110" fmla="*/ 190039 w 3356"/>
              <a:gd name="T111" fmla="*/ 143348 h 3364"/>
              <a:gd name="T112" fmla="*/ 158127 w 3356"/>
              <a:gd name="T113" fmla="*/ 161003 h 3364"/>
              <a:gd name="T114" fmla="*/ 172947 w 3356"/>
              <a:gd name="T115" fmla="*/ 142841 h 3364"/>
              <a:gd name="T116" fmla="*/ 181956 w 3356"/>
              <a:gd name="T117" fmla="*/ 116402 h 3364"/>
              <a:gd name="T118" fmla="*/ 158127 w 3356"/>
              <a:gd name="T119" fmla="*/ 98156 h 336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356"/>
              <a:gd name="T181" fmla="*/ 0 h 3364"/>
              <a:gd name="T182" fmla="*/ 3356 w 3356"/>
              <a:gd name="T183" fmla="*/ 3364 h 336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356" h="3364">
                <a:moveTo>
                  <a:pt x="1678" y="0"/>
                </a:moveTo>
                <a:lnTo>
                  <a:pt x="1777" y="3"/>
                </a:lnTo>
                <a:lnTo>
                  <a:pt x="1874" y="11"/>
                </a:lnTo>
                <a:lnTo>
                  <a:pt x="1968" y="26"/>
                </a:lnTo>
                <a:lnTo>
                  <a:pt x="2062" y="44"/>
                </a:lnTo>
                <a:lnTo>
                  <a:pt x="2154" y="69"/>
                </a:lnTo>
                <a:lnTo>
                  <a:pt x="2243" y="98"/>
                </a:lnTo>
                <a:lnTo>
                  <a:pt x="2331" y="132"/>
                </a:lnTo>
                <a:lnTo>
                  <a:pt x="2416" y="171"/>
                </a:lnTo>
                <a:lnTo>
                  <a:pt x="2497" y="214"/>
                </a:lnTo>
                <a:lnTo>
                  <a:pt x="2577" y="262"/>
                </a:lnTo>
                <a:lnTo>
                  <a:pt x="2654" y="313"/>
                </a:lnTo>
                <a:lnTo>
                  <a:pt x="2727" y="370"/>
                </a:lnTo>
                <a:lnTo>
                  <a:pt x="2798" y="429"/>
                </a:lnTo>
                <a:lnTo>
                  <a:pt x="2864" y="492"/>
                </a:lnTo>
                <a:lnTo>
                  <a:pt x="2927" y="560"/>
                </a:lnTo>
                <a:lnTo>
                  <a:pt x="2987" y="629"/>
                </a:lnTo>
                <a:lnTo>
                  <a:pt x="3043" y="703"/>
                </a:lnTo>
                <a:lnTo>
                  <a:pt x="3095" y="780"/>
                </a:lnTo>
                <a:lnTo>
                  <a:pt x="3142" y="860"/>
                </a:lnTo>
                <a:lnTo>
                  <a:pt x="3185" y="943"/>
                </a:lnTo>
                <a:lnTo>
                  <a:pt x="3224" y="1028"/>
                </a:lnTo>
                <a:lnTo>
                  <a:pt x="3258" y="1115"/>
                </a:lnTo>
                <a:lnTo>
                  <a:pt x="3288" y="1205"/>
                </a:lnTo>
                <a:lnTo>
                  <a:pt x="3312" y="1297"/>
                </a:lnTo>
                <a:lnTo>
                  <a:pt x="3330" y="1390"/>
                </a:lnTo>
                <a:lnTo>
                  <a:pt x="3345" y="1486"/>
                </a:lnTo>
                <a:lnTo>
                  <a:pt x="3353" y="1583"/>
                </a:lnTo>
                <a:lnTo>
                  <a:pt x="3356" y="1681"/>
                </a:lnTo>
                <a:lnTo>
                  <a:pt x="3353" y="1781"/>
                </a:lnTo>
                <a:lnTo>
                  <a:pt x="3345" y="1878"/>
                </a:lnTo>
                <a:lnTo>
                  <a:pt x="3330" y="1973"/>
                </a:lnTo>
                <a:lnTo>
                  <a:pt x="3312" y="2067"/>
                </a:lnTo>
                <a:lnTo>
                  <a:pt x="3288" y="2159"/>
                </a:lnTo>
                <a:lnTo>
                  <a:pt x="3258" y="2249"/>
                </a:lnTo>
                <a:lnTo>
                  <a:pt x="3224" y="2336"/>
                </a:lnTo>
                <a:lnTo>
                  <a:pt x="3185" y="2421"/>
                </a:lnTo>
                <a:lnTo>
                  <a:pt x="3142" y="2504"/>
                </a:lnTo>
                <a:lnTo>
                  <a:pt x="3095" y="2584"/>
                </a:lnTo>
                <a:lnTo>
                  <a:pt x="3043" y="2661"/>
                </a:lnTo>
                <a:lnTo>
                  <a:pt x="2987" y="2735"/>
                </a:lnTo>
                <a:lnTo>
                  <a:pt x="2927" y="2804"/>
                </a:lnTo>
                <a:lnTo>
                  <a:pt x="2864" y="2872"/>
                </a:lnTo>
                <a:lnTo>
                  <a:pt x="2798" y="2935"/>
                </a:lnTo>
                <a:lnTo>
                  <a:pt x="2727" y="2994"/>
                </a:lnTo>
                <a:lnTo>
                  <a:pt x="2654" y="3051"/>
                </a:lnTo>
                <a:lnTo>
                  <a:pt x="2577" y="3102"/>
                </a:lnTo>
                <a:lnTo>
                  <a:pt x="2497" y="3150"/>
                </a:lnTo>
                <a:lnTo>
                  <a:pt x="2416" y="3193"/>
                </a:lnTo>
                <a:lnTo>
                  <a:pt x="2331" y="3232"/>
                </a:lnTo>
                <a:lnTo>
                  <a:pt x="2243" y="3266"/>
                </a:lnTo>
                <a:lnTo>
                  <a:pt x="2154" y="3295"/>
                </a:lnTo>
                <a:lnTo>
                  <a:pt x="2062" y="3320"/>
                </a:lnTo>
                <a:lnTo>
                  <a:pt x="1968" y="3338"/>
                </a:lnTo>
                <a:lnTo>
                  <a:pt x="1874" y="3353"/>
                </a:lnTo>
                <a:lnTo>
                  <a:pt x="1777" y="3361"/>
                </a:lnTo>
                <a:lnTo>
                  <a:pt x="1678" y="3364"/>
                </a:lnTo>
                <a:lnTo>
                  <a:pt x="1578" y="3361"/>
                </a:lnTo>
                <a:lnTo>
                  <a:pt x="1481" y="3353"/>
                </a:lnTo>
                <a:lnTo>
                  <a:pt x="1387" y="3338"/>
                </a:lnTo>
                <a:lnTo>
                  <a:pt x="1293" y="3320"/>
                </a:lnTo>
                <a:lnTo>
                  <a:pt x="1202" y="3295"/>
                </a:lnTo>
                <a:lnTo>
                  <a:pt x="1112" y="3266"/>
                </a:lnTo>
                <a:lnTo>
                  <a:pt x="1024" y="3232"/>
                </a:lnTo>
                <a:lnTo>
                  <a:pt x="940" y="3193"/>
                </a:lnTo>
                <a:lnTo>
                  <a:pt x="858" y="3150"/>
                </a:lnTo>
                <a:lnTo>
                  <a:pt x="778" y="3102"/>
                </a:lnTo>
                <a:lnTo>
                  <a:pt x="701" y="3051"/>
                </a:lnTo>
                <a:lnTo>
                  <a:pt x="628" y="2994"/>
                </a:lnTo>
                <a:lnTo>
                  <a:pt x="559" y="2935"/>
                </a:lnTo>
                <a:lnTo>
                  <a:pt x="491" y="2872"/>
                </a:lnTo>
                <a:lnTo>
                  <a:pt x="428" y="2804"/>
                </a:lnTo>
                <a:lnTo>
                  <a:pt x="369" y="2735"/>
                </a:lnTo>
                <a:lnTo>
                  <a:pt x="312" y="2661"/>
                </a:lnTo>
                <a:lnTo>
                  <a:pt x="261" y="2584"/>
                </a:lnTo>
                <a:lnTo>
                  <a:pt x="213" y="2504"/>
                </a:lnTo>
                <a:lnTo>
                  <a:pt x="171" y="2421"/>
                </a:lnTo>
                <a:lnTo>
                  <a:pt x="132" y="2336"/>
                </a:lnTo>
                <a:lnTo>
                  <a:pt x="98" y="2249"/>
                </a:lnTo>
                <a:lnTo>
                  <a:pt x="68" y="2159"/>
                </a:lnTo>
                <a:lnTo>
                  <a:pt x="44" y="2067"/>
                </a:lnTo>
                <a:lnTo>
                  <a:pt x="26" y="1973"/>
                </a:lnTo>
                <a:lnTo>
                  <a:pt x="11" y="1878"/>
                </a:lnTo>
                <a:lnTo>
                  <a:pt x="3" y="1781"/>
                </a:lnTo>
                <a:lnTo>
                  <a:pt x="0" y="1681"/>
                </a:lnTo>
                <a:lnTo>
                  <a:pt x="3" y="1583"/>
                </a:lnTo>
                <a:lnTo>
                  <a:pt x="11" y="1486"/>
                </a:lnTo>
                <a:lnTo>
                  <a:pt x="26" y="1390"/>
                </a:lnTo>
                <a:lnTo>
                  <a:pt x="44" y="1297"/>
                </a:lnTo>
                <a:lnTo>
                  <a:pt x="68" y="1205"/>
                </a:lnTo>
                <a:lnTo>
                  <a:pt x="98" y="1115"/>
                </a:lnTo>
                <a:lnTo>
                  <a:pt x="132" y="1028"/>
                </a:lnTo>
                <a:lnTo>
                  <a:pt x="171" y="943"/>
                </a:lnTo>
                <a:lnTo>
                  <a:pt x="213" y="860"/>
                </a:lnTo>
                <a:lnTo>
                  <a:pt x="261" y="780"/>
                </a:lnTo>
                <a:lnTo>
                  <a:pt x="312" y="703"/>
                </a:lnTo>
                <a:lnTo>
                  <a:pt x="369" y="629"/>
                </a:lnTo>
                <a:lnTo>
                  <a:pt x="428" y="560"/>
                </a:lnTo>
                <a:lnTo>
                  <a:pt x="491" y="492"/>
                </a:lnTo>
                <a:lnTo>
                  <a:pt x="558" y="429"/>
                </a:lnTo>
                <a:lnTo>
                  <a:pt x="628" y="370"/>
                </a:lnTo>
                <a:lnTo>
                  <a:pt x="701" y="313"/>
                </a:lnTo>
                <a:lnTo>
                  <a:pt x="778" y="262"/>
                </a:lnTo>
                <a:lnTo>
                  <a:pt x="858" y="214"/>
                </a:lnTo>
                <a:lnTo>
                  <a:pt x="939" y="171"/>
                </a:lnTo>
                <a:lnTo>
                  <a:pt x="1024" y="132"/>
                </a:lnTo>
                <a:lnTo>
                  <a:pt x="1112" y="98"/>
                </a:lnTo>
                <a:lnTo>
                  <a:pt x="1201" y="69"/>
                </a:lnTo>
                <a:lnTo>
                  <a:pt x="1293" y="44"/>
                </a:lnTo>
                <a:lnTo>
                  <a:pt x="1387" y="26"/>
                </a:lnTo>
                <a:lnTo>
                  <a:pt x="1481" y="11"/>
                </a:lnTo>
                <a:lnTo>
                  <a:pt x="1578" y="3"/>
                </a:lnTo>
                <a:lnTo>
                  <a:pt x="1678" y="0"/>
                </a:lnTo>
                <a:close/>
                <a:moveTo>
                  <a:pt x="1654" y="292"/>
                </a:moveTo>
                <a:lnTo>
                  <a:pt x="1654" y="157"/>
                </a:lnTo>
                <a:lnTo>
                  <a:pt x="1565" y="161"/>
                </a:lnTo>
                <a:lnTo>
                  <a:pt x="1477" y="170"/>
                </a:lnTo>
                <a:lnTo>
                  <a:pt x="1392" y="183"/>
                </a:lnTo>
                <a:lnTo>
                  <a:pt x="1307" y="203"/>
                </a:lnTo>
                <a:lnTo>
                  <a:pt x="1342" y="333"/>
                </a:lnTo>
                <a:lnTo>
                  <a:pt x="1417" y="316"/>
                </a:lnTo>
                <a:lnTo>
                  <a:pt x="1495" y="304"/>
                </a:lnTo>
                <a:lnTo>
                  <a:pt x="1574" y="296"/>
                </a:lnTo>
                <a:lnTo>
                  <a:pt x="1654" y="292"/>
                </a:lnTo>
                <a:close/>
                <a:moveTo>
                  <a:pt x="1701" y="157"/>
                </a:moveTo>
                <a:lnTo>
                  <a:pt x="1701" y="292"/>
                </a:lnTo>
                <a:lnTo>
                  <a:pt x="1782" y="296"/>
                </a:lnTo>
                <a:lnTo>
                  <a:pt x="1860" y="304"/>
                </a:lnTo>
                <a:lnTo>
                  <a:pt x="1938" y="316"/>
                </a:lnTo>
                <a:lnTo>
                  <a:pt x="2014" y="333"/>
                </a:lnTo>
                <a:lnTo>
                  <a:pt x="2049" y="203"/>
                </a:lnTo>
                <a:lnTo>
                  <a:pt x="1964" y="183"/>
                </a:lnTo>
                <a:lnTo>
                  <a:pt x="1879" y="170"/>
                </a:lnTo>
                <a:lnTo>
                  <a:pt x="1790" y="161"/>
                </a:lnTo>
                <a:lnTo>
                  <a:pt x="1701" y="157"/>
                </a:lnTo>
                <a:close/>
                <a:moveTo>
                  <a:pt x="2094" y="215"/>
                </a:moveTo>
                <a:lnTo>
                  <a:pt x="2059" y="345"/>
                </a:lnTo>
                <a:lnTo>
                  <a:pt x="2135" y="370"/>
                </a:lnTo>
                <a:lnTo>
                  <a:pt x="2209" y="398"/>
                </a:lnTo>
                <a:lnTo>
                  <a:pt x="2281" y="430"/>
                </a:lnTo>
                <a:lnTo>
                  <a:pt x="2351" y="467"/>
                </a:lnTo>
                <a:lnTo>
                  <a:pt x="2419" y="349"/>
                </a:lnTo>
                <a:lnTo>
                  <a:pt x="2341" y="309"/>
                </a:lnTo>
                <a:lnTo>
                  <a:pt x="2262" y="272"/>
                </a:lnTo>
                <a:lnTo>
                  <a:pt x="2179" y="242"/>
                </a:lnTo>
                <a:lnTo>
                  <a:pt x="2094" y="215"/>
                </a:lnTo>
                <a:close/>
                <a:moveTo>
                  <a:pt x="2459" y="373"/>
                </a:moveTo>
                <a:lnTo>
                  <a:pt x="2391" y="490"/>
                </a:lnTo>
                <a:lnTo>
                  <a:pt x="2458" y="533"/>
                </a:lnTo>
                <a:lnTo>
                  <a:pt x="2522" y="579"/>
                </a:lnTo>
                <a:lnTo>
                  <a:pt x="2583" y="629"/>
                </a:lnTo>
                <a:lnTo>
                  <a:pt x="2641" y="683"/>
                </a:lnTo>
                <a:lnTo>
                  <a:pt x="2737" y="588"/>
                </a:lnTo>
                <a:lnTo>
                  <a:pt x="2672" y="528"/>
                </a:lnTo>
                <a:lnTo>
                  <a:pt x="2605" y="472"/>
                </a:lnTo>
                <a:lnTo>
                  <a:pt x="2533" y="420"/>
                </a:lnTo>
                <a:lnTo>
                  <a:pt x="2459" y="373"/>
                </a:lnTo>
                <a:close/>
                <a:moveTo>
                  <a:pt x="2770" y="620"/>
                </a:moveTo>
                <a:lnTo>
                  <a:pt x="2675" y="715"/>
                </a:lnTo>
                <a:lnTo>
                  <a:pt x="2728" y="774"/>
                </a:lnTo>
                <a:lnTo>
                  <a:pt x="2778" y="835"/>
                </a:lnTo>
                <a:lnTo>
                  <a:pt x="2824" y="900"/>
                </a:lnTo>
                <a:lnTo>
                  <a:pt x="2867" y="966"/>
                </a:lnTo>
                <a:lnTo>
                  <a:pt x="2983" y="899"/>
                </a:lnTo>
                <a:lnTo>
                  <a:pt x="2936" y="825"/>
                </a:lnTo>
                <a:lnTo>
                  <a:pt x="2884" y="753"/>
                </a:lnTo>
                <a:lnTo>
                  <a:pt x="2829" y="685"/>
                </a:lnTo>
                <a:lnTo>
                  <a:pt x="2770" y="620"/>
                </a:lnTo>
                <a:close/>
                <a:moveTo>
                  <a:pt x="3007" y="940"/>
                </a:moveTo>
                <a:lnTo>
                  <a:pt x="2890" y="1007"/>
                </a:lnTo>
                <a:lnTo>
                  <a:pt x="2927" y="1077"/>
                </a:lnTo>
                <a:lnTo>
                  <a:pt x="2959" y="1149"/>
                </a:lnTo>
                <a:lnTo>
                  <a:pt x="2987" y="1223"/>
                </a:lnTo>
                <a:lnTo>
                  <a:pt x="3011" y="1300"/>
                </a:lnTo>
                <a:lnTo>
                  <a:pt x="3142" y="1265"/>
                </a:lnTo>
                <a:lnTo>
                  <a:pt x="3115" y="1180"/>
                </a:lnTo>
                <a:lnTo>
                  <a:pt x="3083" y="1097"/>
                </a:lnTo>
                <a:lnTo>
                  <a:pt x="3048" y="1017"/>
                </a:lnTo>
                <a:lnTo>
                  <a:pt x="3007" y="940"/>
                </a:lnTo>
                <a:close/>
                <a:moveTo>
                  <a:pt x="3154" y="1310"/>
                </a:moveTo>
                <a:lnTo>
                  <a:pt x="3023" y="1345"/>
                </a:lnTo>
                <a:lnTo>
                  <a:pt x="3041" y="1421"/>
                </a:lnTo>
                <a:lnTo>
                  <a:pt x="3053" y="1498"/>
                </a:lnTo>
                <a:lnTo>
                  <a:pt x="3061" y="1578"/>
                </a:lnTo>
                <a:lnTo>
                  <a:pt x="3064" y="1658"/>
                </a:lnTo>
                <a:lnTo>
                  <a:pt x="3199" y="1658"/>
                </a:lnTo>
                <a:lnTo>
                  <a:pt x="3196" y="1569"/>
                </a:lnTo>
                <a:lnTo>
                  <a:pt x="3186" y="1481"/>
                </a:lnTo>
                <a:lnTo>
                  <a:pt x="3172" y="1395"/>
                </a:lnTo>
                <a:lnTo>
                  <a:pt x="3154" y="1310"/>
                </a:lnTo>
                <a:close/>
                <a:moveTo>
                  <a:pt x="3199" y="1705"/>
                </a:moveTo>
                <a:lnTo>
                  <a:pt x="3064" y="1705"/>
                </a:lnTo>
                <a:lnTo>
                  <a:pt x="3061" y="1786"/>
                </a:lnTo>
                <a:lnTo>
                  <a:pt x="3053" y="1866"/>
                </a:lnTo>
                <a:lnTo>
                  <a:pt x="3041" y="1943"/>
                </a:lnTo>
                <a:lnTo>
                  <a:pt x="3023" y="2019"/>
                </a:lnTo>
                <a:lnTo>
                  <a:pt x="3154" y="2054"/>
                </a:lnTo>
                <a:lnTo>
                  <a:pt x="3172" y="1969"/>
                </a:lnTo>
                <a:lnTo>
                  <a:pt x="3186" y="1883"/>
                </a:lnTo>
                <a:lnTo>
                  <a:pt x="3196" y="1795"/>
                </a:lnTo>
                <a:lnTo>
                  <a:pt x="3199" y="1705"/>
                </a:lnTo>
                <a:close/>
                <a:moveTo>
                  <a:pt x="3142" y="2099"/>
                </a:moveTo>
                <a:lnTo>
                  <a:pt x="3011" y="2064"/>
                </a:lnTo>
                <a:lnTo>
                  <a:pt x="2987" y="2141"/>
                </a:lnTo>
                <a:lnTo>
                  <a:pt x="2959" y="2215"/>
                </a:lnTo>
                <a:lnTo>
                  <a:pt x="2927" y="2287"/>
                </a:lnTo>
                <a:lnTo>
                  <a:pt x="2890" y="2357"/>
                </a:lnTo>
                <a:lnTo>
                  <a:pt x="3007" y="2424"/>
                </a:lnTo>
                <a:lnTo>
                  <a:pt x="3048" y="2347"/>
                </a:lnTo>
                <a:lnTo>
                  <a:pt x="3083" y="2267"/>
                </a:lnTo>
                <a:lnTo>
                  <a:pt x="3115" y="2184"/>
                </a:lnTo>
                <a:lnTo>
                  <a:pt x="3142" y="2099"/>
                </a:lnTo>
                <a:close/>
                <a:moveTo>
                  <a:pt x="2983" y="2464"/>
                </a:moveTo>
                <a:lnTo>
                  <a:pt x="2867" y="2397"/>
                </a:lnTo>
                <a:lnTo>
                  <a:pt x="2824" y="2463"/>
                </a:lnTo>
                <a:lnTo>
                  <a:pt x="2778" y="2528"/>
                </a:lnTo>
                <a:lnTo>
                  <a:pt x="2728" y="2589"/>
                </a:lnTo>
                <a:lnTo>
                  <a:pt x="2675" y="2649"/>
                </a:lnTo>
                <a:lnTo>
                  <a:pt x="2770" y="2744"/>
                </a:lnTo>
                <a:lnTo>
                  <a:pt x="2829" y="2679"/>
                </a:lnTo>
                <a:lnTo>
                  <a:pt x="2884" y="2611"/>
                </a:lnTo>
                <a:lnTo>
                  <a:pt x="2936" y="2539"/>
                </a:lnTo>
                <a:lnTo>
                  <a:pt x="2983" y="2464"/>
                </a:lnTo>
                <a:close/>
                <a:moveTo>
                  <a:pt x="2737" y="2776"/>
                </a:moveTo>
                <a:lnTo>
                  <a:pt x="2641" y="2681"/>
                </a:lnTo>
                <a:lnTo>
                  <a:pt x="2583" y="2735"/>
                </a:lnTo>
                <a:lnTo>
                  <a:pt x="2522" y="2785"/>
                </a:lnTo>
                <a:lnTo>
                  <a:pt x="2458" y="2831"/>
                </a:lnTo>
                <a:lnTo>
                  <a:pt x="2391" y="2874"/>
                </a:lnTo>
                <a:lnTo>
                  <a:pt x="2459" y="2991"/>
                </a:lnTo>
                <a:lnTo>
                  <a:pt x="2533" y="2943"/>
                </a:lnTo>
                <a:lnTo>
                  <a:pt x="2605" y="2892"/>
                </a:lnTo>
                <a:lnTo>
                  <a:pt x="2673" y="2836"/>
                </a:lnTo>
                <a:lnTo>
                  <a:pt x="2737" y="2776"/>
                </a:lnTo>
                <a:close/>
                <a:moveTo>
                  <a:pt x="2419" y="3015"/>
                </a:moveTo>
                <a:lnTo>
                  <a:pt x="2350" y="2897"/>
                </a:lnTo>
                <a:lnTo>
                  <a:pt x="2281" y="2934"/>
                </a:lnTo>
                <a:lnTo>
                  <a:pt x="2209" y="2966"/>
                </a:lnTo>
                <a:lnTo>
                  <a:pt x="2135" y="2994"/>
                </a:lnTo>
                <a:lnTo>
                  <a:pt x="2059" y="3019"/>
                </a:lnTo>
                <a:lnTo>
                  <a:pt x="2094" y="3149"/>
                </a:lnTo>
                <a:lnTo>
                  <a:pt x="2179" y="3122"/>
                </a:lnTo>
                <a:lnTo>
                  <a:pt x="2262" y="3092"/>
                </a:lnTo>
                <a:lnTo>
                  <a:pt x="2341" y="3055"/>
                </a:lnTo>
                <a:lnTo>
                  <a:pt x="2419" y="3015"/>
                </a:lnTo>
                <a:close/>
                <a:moveTo>
                  <a:pt x="2049" y="3161"/>
                </a:moveTo>
                <a:lnTo>
                  <a:pt x="2014" y="3031"/>
                </a:lnTo>
                <a:lnTo>
                  <a:pt x="1938" y="3048"/>
                </a:lnTo>
                <a:lnTo>
                  <a:pt x="1860" y="3060"/>
                </a:lnTo>
                <a:lnTo>
                  <a:pt x="1782" y="3068"/>
                </a:lnTo>
                <a:lnTo>
                  <a:pt x="1701" y="3072"/>
                </a:lnTo>
                <a:lnTo>
                  <a:pt x="1701" y="3207"/>
                </a:lnTo>
                <a:lnTo>
                  <a:pt x="1790" y="3203"/>
                </a:lnTo>
                <a:lnTo>
                  <a:pt x="1879" y="3194"/>
                </a:lnTo>
                <a:lnTo>
                  <a:pt x="1964" y="3181"/>
                </a:lnTo>
                <a:lnTo>
                  <a:pt x="2049" y="3161"/>
                </a:lnTo>
                <a:close/>
                <a:moveTo>
                  <a:pt x="1654" y="3207"/>
                </a:moveTo>
                <a:lnTo>
                  <a:pt x="1654" y="3072"/>
                </a:lnTo>
                <a:lnTo>
                  <a:pt x="1574" y="3068"/>
                </a:lnTo>
                <a:lnTo>
                  <a:pt x="1495" y="3060"/>
                </a:lnTo>
                <a:lnTo>
                  <a:pt x="1417" y="3048"/>
                </a:lnTo>
                <a:lnTo>
                  <a:pt x="1342" y="3031"/>
                </a:lnTo>
                <a:lnTo>
                  <a:pt x="1307" y="3161"/>
                </a:lnTo>
                <a:lnTo>
                  <a:pt x="1392" y="3181"/>
                </a:lnTo>
                <a:lnTo>
                  <a:pt x="1477" y="3194"/>
                </a:lnTo>
                <a:lnTo>
                  <a:pt x="1565" y="3203"/>
                </a:lnTo>
                <a:lnTo>
                  <a:pt x="1654" y="3207"/>
                </a:lnTo>
                <a:close/>
                <a:moveTo>
                  <a:pt x="1261" y="3149"/>
                </a:moveTo>
                <a:lnTo>
                  <a:pt x="1296" y="3019"/>
                </a:lnTo>
                <a:lnTo>
                  <a:pt x="1220" y="2994"/>
                </a:lnTo>
                <a:lnTo>
                  <a:pt x="1146" y="2966"/>
                </a:lnTo>
                <a:lnTo>
                  <a:pt x="1074" y="2934"/>
                </a:lnTo>
                <a:lnTo>
                  <a:pt x="1005" y="2897"/>
                </a:lnTo>
                <a:lnTo>
                  <a:pt x="937" y="3015"/>
                </a:lnTo>
                <a:lnTo>
                  <a:pt x="1015" y="3055"/>
                </a:lnTo>
                <a:lnTo>
                  <a:pt x="1095" y="3092"/>
                </a:lnTo>
                <a:lnTo>
                  <a:pt x="1177" y="3122"/>
                </a:lnTo>
                <a:lnTo>
                  <a:pt x="1261" y="3149"/>
                </a:lnTo>
                <a:close/>
                <a:moveTo>
                  <a:pt x="896" y="2991"/>
                </a:moveTo>
                <a:lnTo>
                  <a:pt x="964" y="2874"/>
                </a:lnTo>
                <a:lnTo>
                  <a:pt x="897" y="2831"/>
                </a:lnTo>
                <a:lnTo>
                  <a:pt x="833" y="2785"/>
                </a:lnTo>
                <a:lnTo>
                  <a:pt x="772" y="2735"/>
                </a:lnTo>
                <a:lnTo>
                  <a:pt x="714" y="2681"/>
                </a:lnTo>
                <a:lnTo>
                  <a:pt x="619" y="2776"/>
                </a:lnTo>
                <a:lnTo>
                  <a:pt x="683" y="2836"/>
                </a:lnTo>
                <a:lnTo>
                  <a:pt x="751" y="2892"/>
                </a:lnTo>
                <a:lnTo>
                  <a:pt x="822" y="2944"/>
                </a:lnTo>
                <a:lnTo>
                  <a:pt x="896" y="2991"/>
                </a:lnTo>
                <a:close/>
                <a:moveTo>
                  <a:pt x="585" y="2744"/>
                </a:moveTo>
                <a:lnTo>
                  <a:pt x="681" y="2649"/>
                </a:lnTo>
                <a:lnTo>
                  <a:pt x="628" y="2589"/>
                </a:lnTo>
                <a:lnTo>
                  <a:pt x="578" y="2528"/>
                </a:lnTo>
                <a:lnTo>
                  <a:pt x="531" y="2463"/>
                </a:lnTo>
                <a:lnTo>
                  <a:pt x="488" y="2397"/>
                </a:lnTo>
                <a:lnTo>
                  <a:pt x="372" y="2464"/>
                </a:lnTo>
                <a:lnTo>
                  <a:pt x="419" y="2539"/>
                </a:lnTo>
                <a:lnTo>
                  <a:pt x="471" y="2611"/>
                </a:lnTo>
                <a:lnTo>
                  <a:pt x="526" y="2679"/>
                </a:lnTo>
                <a:lnTo>
                  <a:pt x="585" y="2744"/>
                </a:lnTo>
                <a:close/>
                <a:moveTo>
                  <a:pt x="348" y="2424"/>
                </a:moveTo>
                <a:lnTo>
                  <a:pt x="465" y="2357"/>
                </a:lnTo>
                <a:lnTo>
                  <a:pt x="429" y="2287"/>
                </a:lnTo>
                <a:lnTo>
                  <a:pt x="396" y="2215"/>
                </a:lnTo>
                <a:lnTo>
                  <a:pt x="369" y="2141"/>
                </a:lnTo>
                <a:lnTo>
                  <a:pt x="344" y="2064"/>
                </a:lnTo>
                <a:lnTo>
                  <a:pt x="213" y="2099"/>
                </a:lnTo>
                <a:lnTo>
                  <a:pt x="240" y="2184"/>
                </a:lnTo>
                <a:lnTo>
                  <a:pt x="272" y="2267"/>
                </a:lnTo>
                <a:lnTo>
                  <a:pt x="307" y="2347"/>
                </a:lnTo>
                <a:lnTo>
                  <a:pt x="348" y="2424"/>
                </a:lnTo>
                <a:close/>
                <a:moveTo>
                  <a:pt x="201" y="2054"/>
                </a:moveTo>
                <a:lnTo>
                  <a:pt x="332" y="2019"/>
                </a:lnTo>
                <a:lnTo>
                  <a:pt x="316" y="1943"/>
                </a:lnTo>
                <a:lnTo>
                  <a:pt x="303" y="1866"/>
                </a:lnTo>
                <a:lnTo>
                  <a:pt x="295" y="1786"/>
                </a:lnTo>
                <a:lnTo>
                  <a:pt x="291" y="1705"/>
                </a:lnTo>
                <a:lnTo>
                  <a:pt x="156" y="1705"/>
                </a:lnTo>
                <a:lnTo>
                  <a:pt x="160" y="1795"/>
                </a:lnTo>
                <a:lnTo>
                  <a:pt x="170" y="1883"/>
                </a:lnTo>
                <a:lnTo>
                  <a:pt x="183" y="1969"/>
                </a:lnTo>
                <a:lnTo>
                  <a:pt x="201" y="2054"/>
                </a:lnTo>
                <a:close/>
                <a:moveTo>
                  <a:pt x="156" y="1659"/>
                </a:moveTo>
                <a:lnTo>
                  <a:pt x="291" y="1659"/>
                </a:lnTo>
                <a:lnTo>
                  <a:pt x="295" y="1578"/>
                </a:lnTo>
                <a:lnTo>
                  <a:pt x="303" y="1498"/>
                </a:lnTo>
                <a:lnTo>
                  <a:pt x="316" y="1421"/>
                </a:lnTo>
                <a:lnTo>
                  <a:pt x="332" y="1345"/>
                </a:lnTo>
                <a:lnTo>
                  <a:pt x="201" y="1310"/>
                </a:lnTo>
                <a:lnTo>
                  <a:pt x="183" y="1395"/>
                </a:lnTo>
                <a:lnTo>
                  <a:pt x="170" y="1481"/>
                </a:lnTo>
                <a:lnTo>
                  <a:pt x="160" y="1569"/>
                </a:lnTo>
                <a:lnTo>
                  <a:pt x="156" y="1659"/>
                </a:lnTo>
                <a:close/>
                <a:moveTo>
                  <a:pt x="213" y="1265"/>
                </a:moveTo>
                <a:lnTo>
                  <a:pt x="344" y="1300"/>
                </a:lnTo>
                <a:lnTo>
                  <a:pt x="369" y="1223"/>
                </a:lnTo>
                <a:lnTo>
                  <a:pt x="396" y="1149"/>
                </a:lnTo>
                <a:lnTo>
                  <a:pt x="429" y="1077"/>
                </a:lnTo>
                <a:lnTo>
                  <a:pt x="465" y="1007"/>
                </a:lnTo>
                <a:lnTo>
                  <a:pt x="348" y="940"/>
                </a:lnTo>
                <a:lnTo>
                  <a:pt x="307" y="1017"/>
                </a:lnTo>
                <a:lnTo>
                  <a:pt x="272" y="1097"/>
                </a:lnTo>
                <a:lnTo>
                  <a:pt x="240" y="1180"/>
                </a:lnTo>
                <a:lnTo>
                  <a:pt x="213" y="1265"/>
                </a:lnTo>
                <a:close/>
                <a:moveTo>
                  <a:pt x="372" y="899"/>
                </a:moveTo>
                <a:lnTo>
                  <a:pt x="488" y="966"/>
                </a:lnTo>
                <a:lnTo>
                  <a:pt x="531" y="900"/>
                </a:lnTo>
                <a:lnTo>
                  <a:pt x="578" y="835"/>
                </a:lnTo>
                <a:lnTo>
                  <a:pt x="628" y="774"/>
                </a:lnTo>
                <a:lnTo>
                  <a:pt x="681" y="715"/>
                </a:lnTo>
                <a:lnTo>
                  <a:pt x="585" y="620"/>
                </a:lnTo>
                <a:lnTo>
                  <a:pt x="526" y="685"/>
                </a:lnTo>
                <a:lnTo>
                  <a:pt x="471" y="753"/>
                </a:lnTo>
                <a:lnTo>
                  <a:pt x="419" y="825"/>
                </a:lnTo>
                <a:lnTo>
                  <a:pt x="372" y="899"/>
                </a:lnTo>
                <a:close/>
                <a:moveTo>
                  <a:pt x="619" y="588"/>
                </a:moveTo>
                <a:lnTo>
                  <a:pt x="714" y="683"/>
                </a:lnTo>
                <a:lnTo>
                  <a:pt x="772" y="629"/>
                </a:lnTo>
                <a:lnTo>
                  <a:pt x="833" y="579"/>
                </a:lnTo>
                <a:lnTo>
                  <a:pt x="897" y="533"/>
                </a:lnTo>
                <a:lnTo>
                  <a:pt x="964" y="490"/>
                </a:lnTo>
                <a:lnTo>
                  <a:pt x="896" y="373"/>
                </a:lnTo>
                <a:lnTo>
                  <a:pt x="822" y="420"/>
                </a:lnTo>
                <a:lnTo>
                  <a:pt x="751" y="472"/>
                </a:lnTo>
                <a:lnTo>
                  <a:pt x="683" y="528"/>
                </a:lnTo>
                <a:lnTo>
                  <a:pt x="619" y="588"/>
                </a:lnTo>
                <a:close/>
                <a:moveTo>
                  <a:pt x="937" y="349"/>
                </a:moveTo>
                <a:lnTo>
                  <a:pt x="1005" y="467"/>
                </a:lnTo>
                <a:lnTo>
                  <a:pt x="1074" y="430"/>
                </a:lnTo>
                <a:lnTo>
                  <a:pt x="1146" y="398"/>
                </a:lnTo>
                <a:lnTo>
                  <a:pt x="1220" y="370"/>
                </a:lnTo>
                <a:lnTo>
                  <a:pt x="1296" y="345"/>
                </a:lnTo>
                <a:lnTo>
                  <a:pt x="1261" y="215"/>
                </a:lnTo>
                <a:lnTo>
                  <a:pt x="1177" y="242"/>
                </a:lnTo>
                <a:lnTo>
                  <a:pt x="1095" y="272"/>
                </a:lnTo>
                <a:lnTo>
                  <a:pt x="1015" y="309"/>
                </a:lnTo>
                <a:lnTo>
                  <a:pt x="937" y="349"/>
                </a:lnTo>
                <a:close/>
                <a:moveTo>
                  <a:pt x="2547" y="810"/>
                </a:moveTo>
                <a:lnTo>
                  <a:pt x="2490" y="755"/>
                </a:lnTo>
                <a:lnTo>
                  <a:pt x="2429" y="705"/>
                </a:lnTo>
                <a:lnTo>
                  <a:pt x="2366" y="659"/>
                </a:lnTo>
                <a:lnTo>
                  <a:pt x="2298" y="617"/>
                </a:lnTo>
                <a:lnTo>
                  <a:pt x="2229" y="578"/>
                </a:lnTo>
                <a:lnTo>
                  <a:pt x="2156" y="546"/>
                </a:lnTo>
                <a:lnTo>
                  <a:pt x="2082" y="517"/>
                </a:lnTo>
                <a:lnTo>
                  <a:pt x="2004" y="492"/>
                </a:lnTo>
                <a:lnTo>
                  <a:pt x="1926" y="473"/>
                </a:lnTo>
                <a:lnTo>
                  <a:pt x="1845" y="460"/>
                </a:lnTo>
                <a:lnTo>
                  <a:pt x="1762" y="451"/>
                </a:lnTo>
                <a:lnTo>
                  <a:pt x="1678" y="448"/>
                </a:lnTo>
                <a:lnTo>
                  <a:pt x="1593" y="451"/>
                </a:lnTo>
                <a:lnTo>
                  <a:pt x="1510" y="460"/>
                </a:lnTo>
                <a:lnTo>
                  <a:pt x="1429" y="473"/>
                </a:lnTo>
                <a:lnTo>
                  <a:pt x="1351" y="492"/>
                </a:lnTo>
                <a:lnTo>
                  <a:pt x="1273" y="517"/>
                </a:lnTo>
                <a:lnTo>
                  <a:pt x="1199" y="546"/>
                </a:lnTo>
                <a:lnTo>
                  <a:pt x="1126" y="578"/>
                </a:lnTo>
                <a:lnTo>
                  <a:pt x="1057" y="617"/>
                </a:lnTo>
                <a:lnTo>
                  <a:pt x="989" y="659"/>
                </a:lnTo>
                <a:lnTo>
                  <a:pt x="926" y="705"/>
                </a:lnTo>
                <a:lnTo>
                  <a:pt x="865" y="755"/>
                </a:lnTo>
                <a:lnTo>
                  <a:pt x="808" y="810"/>
                </a:lnTo>
                <a:lnTo>
                  <a:pt x="754" y="867"/>
                </a:lnTo>
                <a:lnTo>
                  <a:pt x="704" y="928"/>
                </a:lnTo>
                <a:lnTo>
                  <a:pt x="658" y="992"/>
                </a:lnTo>
                <a:lnTo>
                  <a:pt x="616" y="1059"/>
                </a:lnTo>
                <a:lnTo>
                  <a:pt x="577" y="1129"/>
                </a:lnTo>
                <a:lnTo>
                  <a:pt x="544" y="1202"/>
                </a:lnTo>
                <a:lnTo>
                  <a:pt x="516" y="1277"/>
                </a:lnTo>
                <a:lnTo>
                  <a:pt x="491" y="1354"/>
                </a:lnTo>
                <a:lnTo>
                  <a:pt x="472" y="1433"/>
                </a:lnTo>
                <a:lnTo>
                  <a:pt x="458" y="1515"/>
                </a:lnTo>
                <a:lnTo>
                  <a:pt x="450" y="1598"/>
                </a:lnTo>
                <a:lnTo>
                  <a:pt x="447" y="1681"/>
                </a:lnTo>
                <a:lnTo>
                  <a:pt x="450" y="1766"/>
                </a:lnTo>
                <a:lnTo>
                  <a:pt x="458" y="1849"/>
                </a:lnTo>
                <a:lnTo>
                  <a:pt x="472" y="1930"/>
                </a:lnTo>
                <a:lnTo>
                  <a:pt x="491" y="2010"/>
                </a:lnTo>
                <a:lnTo>
                  <a:pt x="516" y="2087"/>
                </a:lnTo>
                <a:lnTo>
                  <a:pt x="544" y="2162"/>
                </a:lnTo>
                <a:lnTo>
                  <a:pt x="577" y="2235"/>
                </a:lnTo>
                <a:lnTo>
                  <a:pt x="616" y="2305"/>
                </a:lnTo>
                <a:lnTo>
                  <a:pt x="658" y="2372"/>
                </a:lnTo>
                <a:lnTo>
                  <a:pt x="704" y="2436"/>
                </a:lnTo>
                <a:lnTo>
                  <a:pt x="754" y="2497"/>
                </a:lnTo>
                <a:lnTo>
                  <a:pt x="808" y="2554"/>
                </a:lnTo>
                <a:lnTo>
                  <a:pt x="865" y="2609"/>
                </a:lnTo>
                <a:lnTo>
                  <a:pt x="926" y="2659"/>
                </a:lnTo>
                <a:lnTo>
                  <a:pt x="989" y="2705"/>
                </a:lnTo>
                <a:lnTo>
                  <a:pt x="1057" y="2747"/>
                </a:lnTo>
                <a:lnTo>
                  <a:pt x="1126" y="2786"/>
                </a:lnTo>
                <a:lnTo>
                  <a:pt x="1199" y="2818"/>
                </a:lnTo>
                <a:lnTo>
                  <a:pt x="1273" y="2847"/>
                </a:lnTo>
                <a:lnTo>
                  <a:pt x="1351" y="2872"/>
                </a:lnTo>
                <a:lnTo>
                  <a:pt x="1429" y="2891"/>
                </a:lnTo>
                <a:lnTo>
                  <a:pt x="1510" y="2904"/>
                </a:lnTo>
                <a:lnTo>
                  <a:pt x="1593" y="2913"/>
                </a:lnTo>
                <a:lnTo>
                  <a:pt x="1678" y="2916"/>
                </a:lnTo>
                <a:lnTo>
                  <a:pt x="1762" y="2913"/>
                </a:lnTo>
                <a:lnTo>
                  <a:pt x="1845" y="2904"/>
                </a:lnTo>
                <a:lnTo>
                  <a:pt x="1926" y="2891"/>
                </a:lnTo>
                <a:lnTo>
                  <a:pt x="2004" y="2872"/>
                </a:lnTo>
                <a:lnTo>
                  <a:pt x="2082" y="2847"/>
                </a:lnTo>
                <a:lnTo>
                  <a:pt x="2156" y="2818"/>
                </a:lnTo>
                <a:lnTo>
                  <a:pt x="2229" y="2786"/>
                </a:lnTo>
                <a:lnTo>
                  <a:pt x="2298" y="2747"/>
                </a:lnTo>
                <a:lnTo>
                  <a:pt x="2366" y="2705"/>
                </a:lnTo>
                <a:lnTo>
                  <a:pt x="2429" y="2659"/>
                </a:lnTo>
                <a:lnTo>
                  <a:pt x="2490" y="2609"/>
                </a:lnTo>
                <a:lnTo>
                  <a:pt x="2547" y="2554"/>
                </a:lnTo>
                <a:lnTo>
                  <a:pt x="2601" y="2497"/>
                </a:lnTo>
                <a:lnTo>
                  <a:pt x="2652" y="2436"/>
                </a:lnTo>
                <a:lnTo>
                  <a:pt x="2698" y="2372"/>
                </a:lnTo>
                <a:lnTo>
                  <a:pt x="2740" y="2305"/>
                </a:lnTo>
                <a:lnTo>
                  <a:pt x="2778" y="2235"/>
                </a:lnTo>
                <a:lnTo>
                  <a:pt x="2812" y="2162"/>
                </a:lnTo>
                <a:lnTo>
                  <a:pt x="2840" y="2087"/>
                </a:lnTo>
                <a:lnTo>
                  <a:pt x="2864" y="2010"/>
                </a:lnTo>
                <a:lnTo>
                  <a:pt x="2883" y="1930"/>
                </a:lnTo>
                <a:lnTo>
                  <a:pt x="2897" y="1849"/>
                </a:lnTo>
                <a:lnTo>
                  <a:pt x="2905" y="1766"/>
                </a:lnTo>
                <a:lnTo>
                  <a:pt x="2908" y="1681"/>
                </a:lnTo>
                <a:lnTo>
                  <a:pt x="2905" y="1598"/>
                </a:lnTo>
                <a:lnTo>
                  <a:pt x="2897" y="1515"/>
                </a:lnTo>
                <a:lnTo>
                  <a:pt x="2883" y="1433"/>
                </a:lnTo>
                <a:lnTo>
                  <a:pt x="2864" y="1354"/>
                </a:lnTo>
                <a:lnTo>
                  <a:pt x="2840" y="1277"/>
                </a:lnTo>
                <a:lnTo>
                  <a:pt x="2812" y="1202"/>
                </a:lnTo>
                <a:lnTo>
                  <a:pt x="2778" y="1129"/>
                </a:lnTo>
                <a:lnTo>
                  <a:pt x="2740" y="1059"/>
                </a:lnTo>
                <a:lnTo>
                  <a:pt x="2698" y="992"/>
                </a:lnTo>
                <a:lnTo>
                  <a:pt x="2652" y="928"/>
                </a:lnTo>
                <a:lnTo>
                  <a:pt x="2601" y="867"/>
                </a:lnTo>
                <a:lnTo>
                  <a:pt x="2547" y="810"/>
                </a:lnTo>
                <a:close/>
                <a:moveTo>
                  <a:pt x="1502" y="1906"/>
                </a:moveTo>
                <a:lnTo>
                  <a:pt x="1502" y="2007"/>
                </a:lnTo>
                <a:lnTo>
                  <a:pt x="1907" y="2007"/>
                </a:lnTo>
                <a:lnTo>
                  <a:pt x="1928" y="2010"/>
                </a:lnTo>
                <a:lnTo>
                  <a:pt x="1946" y="2018"/>
                </a:lnTo>
                <a:lnTo>
                  <a:pt x="1962" y="2030"/>
                </a:lnTo>
                <a:lnTo>
                  <a:pt x="1975" y="2046"/>
                </a:lnTo>
                <a:lnTo>
                  <a:pt x="1982" y="2065"/>
                </a:lnTo>
                <a:lnTo>
                  <a:pt x="1985" y="2086"/>
                </a:lnTo>
                <a:lnTo>
                  <a:pt x="1982" y="2106"/>
                </a:lnTo>
                <a:lnTo>
                  <a:pt x="1975" y="2125"/>
                </a:lnTo>
                <a:lnTo>
                  <a:pt x="1962" y="2141"/>
                </a:lnTo>
                <a:lnTo>
                  <a:pt x="1946" y="2153"/>
                </a:lnTo>
                <a:lnTo>
                  <a:pt x="1928" y="2160"/>
                </a:lnTo>
                <a:lnTo>
                  <a:pt x="1907" y="2163"/>
                </a:lnTo>
                <a:lnTo>
                  <a:pt x="1502" y="2163"/>
                </a:lnTo>
                <a:lnTo>
                  <a:pt x="1502" y="2360"/>
                </a:lnTo>
                <a:lnTo>
                  <a:pt x="1499" y="2380"/>
                </a:lnTo>
                <a:lnTo>
                  <a:pt x="1492" y="2399"/>
                </a:lnTo>
                <a:lnTo>
                  <a:pt x="1479" y="2415"/>
                </a:lnTo>
                <a:lnTo>
                  <a:pt x="1463" y="2428"/>
                </a:lnTo>
                <a:lnTo>
                  <a:pt x="1445" y="2435"/>
                </a:lnTo>
                <a:lnTo>
                  <a:pt x="1424" y="2438"/>
                </a:lnTo>
                <a:lnTo>
                  <a:pt x="1404" y="2435"/>
                </a:lnTo>
                <a:lnTo>
                  <a:pt x="1384" y="2428"/>
                </a:lnTo>
                <a:lnTo>
                  <a:pt x="1369" y="2415"/>
                </a:lnTo>
                <a:lnTo>
                  <a:pt x="1357" y="2399"/>
                </a:lnTo>
                <a:lnTo>
                  <a:pt x="1349" y="2380"/>
                </a:lnTo>
                <a:lnTo>
                  <a:pt x="1346" y="2360"/>
                </a:lnTo>
                <a:lnTo>
                  <a:pt x="1346" y="2163"/>
                </a:lnTo>
                <a:lnTo>
                  <a:pt x="1201" y="2163"/>
                </a:lnTo>
                <a:lnTo>
                  <a:pt x="1180" y="2160"/>
                </a:lnTo>
                <a:lnTo>
                  <a:pt x="1162" y="2153"/>
                </a:lnTo>
                <a:lnTo>
                  <a:pt x="1146" y="2141"/>
                </a:lnTo>
                <a:lnTo>
                  <a:pt x="1133" y="2125"/>
                </a:lnTo>
                <a:lnTo>
                  <a:pt x="1126" y="2106"/>
                </a:lnTo>
                <a:lnTo>
                  <a:pt x="1123" y="2086"/>
                </a:lnTo>
                <a:lnTo>
                  <a:pt x="1126" y="2065"/>
                </a:lnTo>
                <a:lnTo>
                  <a:pt x="1133" y="2046"/>
                </a:lnTo>
                <a:lnTo>
                  <a:pt x="1146" y="2030"/>
                </a:lnTo>
                <a:lnTo>
                  <a:pt x="1162" y="2018"/>
                </a:lnTo>
                <a:lnTo>
                  <a:pt x="1180" y="2010"/>
                </a:lnTo>
                <a:lnTo>
                  <a:pt x="1201" y="2007"/>
                </a:lnTo>
                <a:lnTo>
                  <a:pt x="1346" y="2007"/>
                </a:lnTo>
                <a:lnTo>
                  <a:pt x="1346" y="1906"/>
                </a:lnTo>
                <a:lnTo>
                  <a:pt x="1201" y="1906"/>
                </a:lnTo>
                <a:lnTo>
                  <a:pt x="1180" y="1903"/>
                </a:lnTo>
                <a:lnTo>
                  <a:pt x="1162" y="1895"/>
                </a:lnTo>
                <a:lnTo>
                  <a:pt x="1146" y="1883"/>
                </a:lnTo>
                <a:lnTo>
                  <a:pt x="1133" y="1867"/>
                </a:lnTo>
                <a:lnTo>
                  <a:pt x="1126" y="1848"/>
                </a:lnTo>
                <a:lnTo>
                  <a:pt x="1123" y="1828"/>
                </a:lnTo>
                <a:lnTo>
                  <a:pt x="1126" y="1806"/>
                </a:lnTo>
                <a:lnTo>
                  <a:pt x="1133" y="1788"/>
                </a:lnTo>
                <a:lnTo>
                  <a:pt x="1146" y="1772"/>
                </a:lnTo>
                <a:lnTo>
                  <a:pt x="1162" y="1759"/>
                </a:lnTo>
                <a:lnTo>
                  <a:pt x="1180" y="1752"/>
                </a:lnTo>
                <a:lnTo>
                  <a:pt x="1201" y="1749"/>
                </a:lnTo>
                <a:lnTo>
                  <a:pt x="1346" y="1749"/>
                </a:lnTo>
                <a:lnTo>
                  <a:pt x="1346" y="1083"/>
                </a:lnTo>
                <a:lnTo>
                  <a:pt x="1349" y="1062"/>
                </a:lnTo>
                <a:lnTo>
                  <a:pt x="1357" y="1044"/>
                </a:lnTo>
                <a:lnTo>
                  <a:pt x="1369" y="1028"/>
                </a:lnTo>
                <a:lnTo>
                  <a:pt x="1384" y="1015"/>
                </a:lnTo>
                <a:lnTo>
                  <a:pt x="1404" y="1008"/>
                </a:lnTo>
                <a:lnTo>
                  <a:pt x="1424" y="1005"/>
                </a:lnTo>
                <a:lnTo>
                  <a:pt x="1878" y="1005"/>
                </a:lnTo>
                <a:lnTo>
                  <a:pt x="1930" y="1008"/>
                </a:lnTo>
                <a:lnTo>
                  <a:pt x="1981" y="1017"/>
                </a:lnTo>
                <a:lnTo>
                  <a:pt x="2029" y="1032"/>
                </a:lnTo>
                <a:lnTo>
                  <a:pt x="2075" y="1051"/>
                </a:lnTo>
                <a:lnTo>
                  <a:pt x="2119" y="1075"/>
                </a:lnTo>
                <a:lnTo>
                  <a:pt x="2158" y="1104"/>
                </a:lnTo>
                <a:lnTo>
                  <a:pt x="2195" y="1137"/>
                </a:lnTo>
                <a:lnTo>
                  <a:pt x="2228" y="1174"/>
                </a:lnTo>
                <a:lnTo>
                  <a:pt x="2257" y="1214"/>
                </a:lnTo>
                <a:lnTo>
                  <a:pt x="2282" y="1258"/>
                </a:lnTo>
                <a:lnTo>
                  <a:pt x="2301" y="1304"/>
                </a:lnTo>
                <a:lnTo>
                  <a:pt x="2316" y="1352"/>
                </a:lnTo>
                <a:lnTo>
                  <a:pt x="2325" y="1403"/>
                </a:lnTo>
                <a:lnTo>
                  <a:pt x="2328" y="1455"/>
                </a:lnTo>
                <a:lnTo>
                  <a:pt x="2325" y="1508"/>
                </a:lnTo>
                <a:lnTo>
                  <a:pt x="2316" y="1559"/>
                </a:lnTo>
                <a:lnTo>
                  <a:pt x="2301" y="1607"/>
                </a:lnTo>
                <a:lnTo>
                  <a:pt x="2282" y="1653"/>
                </a:lnTo>
                <a:lnTo>
                  <a:pt x="2257" y="1697"/>
                </a:lnTo>
                <a:lnTo>
                  <a:pt x="2228" y="1737"/>
                </a:lnTo>
                <a:lnTo>
                  <a:pt x="2195" y="1774"/>
                </a:lnTo>
                <a:lnTo>
                  <a:pt x="2191" y="1778"/>
                </a:lnTo>
                <a:lnTo>
                  <a:pt x="2154" y="1809"/>
                </a:lnTo>
                <a:lnTo>
                  <a:pt x="2114" y="1837"/>
                </a:lnTo>
                <a:lnTo>
                  <a:pt x="2072" y="1862"/>
                </a:lnTo>
                <a:lnTo>
                  <a:pt x="2027" y="1880"/>
                </a:lnTo>
                <a:lnTo>
                  <a:pt x="1979" y="1894"/>
                </a:lnTo>
                <a:lnTo>
                  <a:pt x="1929" y="1903"/>
                </a:lnTo>
                <a:lnTo>
                  <a:pt x="1878" y="1906"/>
                </a:lnTo>
                <a:lnTo>
                  <a:pt x="1502" y="1906"/>
                </a:lnTo>
                <a:close/>
                <a:moveTo>
                  <a:pt x="1878" y="1162"/>
                </a:moveTo>
                <a:lnTo>
                  <a:pt x="1502" y="1162"/>
                </a:lnTo>
                <a:lnTo>
                  <a:pt x="1502" y="1749"/>
                </a:lnTo>
                <a:lnTo>
                  <a:pt x="1878" y="1749"/>
                </a:lnTo>
                <a:lnTo>
                  <a:pt x="1916" y="1746"/>
                </a:lnTo>
                <a:lnTo>
                  <a:pt x="1954" y="1739"/>
                </a:lnTo>
                <a:lnTo>
                  <a:pt x="1990" y="1727"/>
                </a:lnTo>
                <a:lnTo>
                  <a:pt x="2023" y="1711"/>
                </a:lnTo>
                <a:lnTo>
                  <a:pt x="2054" y="1691"/>
                </a:lnTo>
                <a:lnTo>
                  <a:pt x="2082" y="1667"/>
                </a:lnTo>
                <a:lnTo>
                  <a:pt x="2085" y="1663"/>
                </a:lnTo>
                <a:lnTo>
                  <a:pt x="2109" y="1634"/>
                </a:lnTo>
                <a:lnTo>
                  <a:pt x="2131" y="1604"/>
                </a:lnTo>
                <a:lnTo>
                  <a:pt x="2148" y="1570"/>
                </a:lnTo>
                <a:lnTo>
                  <a:pt x="2161" y="1533"/>
                </a:lnTo>
                <a:lnTo>
                  <a:pt x="2169" y="1495"/>
                </a:lnTo>
                <a:lnTo>
                  <a:pt x="2172" y="1455"/>
                </a:lnTo>
                <a:lnTo>
                  <a:pt x="2169" y="1415"/>
                </a:lnTo>
                <a:lnTo>
                  <a:pt x="2161" y="1378"/>
                </a:lnTo>
                <a:lnTo>
                  <a:pt x="2148" y="1341"/>
                </a:lnTo>
                <a:lnTo>
                  <a:pt x="2131" y="1307"/>
                </a:lnTo>
                <a:lnTo>
                  <a:pt x="2109" y="1276"/>
                </a:lnTo>
                <a:lnTo>
                  <a:pt x="2085" y="1248"/>
                </a:lnTo>
                <a:lnTo>
                  <a:pt x="2056" y="1223"/>
                </a:lnTo>
                <a:lnTo>
                  <a:pt x="2026" y="1202"/>
                </a:lnTo>
                <a:lnTo>
                  <a:pt x="1992" y="1184"/>
                </a:lnTo>
                <a:lnTo>
                  <a:pt x="1955" y="1172"/>
                </a:lnTo>
                <a:lnTo>
                  <a:pt x="1917" y="1165"/>
                </a:lnTo>
                <a:lnTo>
                  <a:pt x="1878" y="1162"/>
                </a:lnTo>
                <a:close/>
              </a:path>
            </a:pathLst>
          </a:custGeom>
          <a:solidFill>
            <a:srgbClr val="703B79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just"/>
            <a:endParaRPr lang="ru-RU">
              <a:latin typeface="+mj-lt"/>
            </a:endParaRPr>
          </a:p>
        </p:txBody>
      </p:sp>
      <p:sp>
        <p:nvSpPr>
          <p:cNvPr id="413" name="Freeform 8"/>
          <p:cNvSpPr>
            <a:spLocks noEditPoints="1"/>
          </p:cNvSpPr>
          <p:nvPr/>
        </p:nvSpPr>
        <p:spPr bwMode="auto">
          <a:xfrm>
            <a:off x="10916466" y="5675174"/>
            <a:ext cx="963464" cy="968874"/>
          </a:xfrm>
          <a:custGeom>
            <a:avLst/>
            <a:gdLst>
              <a:gd name="T0" fmla="*/ 210247 w 3356"/>
              <a:gd name="T1" fmla="*/ 18077 h 3364"/>
              <a:gd name="T2" fmla="*/ 264556 w 3356"/>
              <a:gd name="T3" fmla="*/ 72645 h 3364"/>
              <a:gd name="T4" fmla="*/ 282322 w 3356"/>
              <a:gd name="T5" fmla="*/ 150444 h 3364"/>
              <a:gd name="T6" fmla="*/ 256220 w 3356"/>
              <a:gd name="T7" fmla="*/ 224779 h 3364"/>
              <a:gd name="T8" fmla="*/ 196270 w 3356"/>
              <a:gd name="T9" fmla="*/ 273012 h 3364"/>
              <a:gd name="T10" fmla="*/ 116785 w 3356"/>
              <a:gd name="T11" fmla="*/ 281966 h 3364"/>
              <a:gd name="T12" fmla="*/ 47068 w 3356"/>
              <a:gd name="T13" fmla="*/ 247924 h 3364"/>
              <a:gd name="T14" fmla="*/ 5726 w 3356"/>
              <a:gd name="T15" fmla="*/ 182374 h 3364"/>
              <a:gd name="T16" fmla="*/ 5726 w 3356"/>
              <a:gd name="T17" fmla="*/ 101788 h 3364"/>
              <a:gd name="T18" fmla="*/ 46984 w 3356"/>
              <a:gd name="T19" fmla="*/ 36238 h 3364"/>
              <a:gd name="T20" fmla="*/ 116785 w 3356"/>
              <a:gd name="T21" fmla="*/ 2196 h 3364"/>
              <a:gd name="T22" fmla="*/ 112996 w 3356"/>
              <a:gd name="T23" fmla="*/ 28129 h 3364"/>
              <a:gd name="T24" fmla="*/ 169579 w 3356"/>
              <a:gd name="T25" fmla="*/ 28129 h 3364"/>
              <a:gd name="T26" fmla="*/ 192060 w 3356"/>
              <a:gd name="T27" fmla="*/ 36323 h 3364"/>
              <a:gd name="T28" fmla="*/ 212352 w 3356"/>
              <a:gd name="T29" fmla="*/ 48909 h 3364"/>
              <a:gd name="T30" fmla="*/ 229697 w 3356"/>
              <a:gd name="T31" fmla="*/ 65381 h 3364"/>
              <a:gd name="T32" fmla="*/ 243338 w 3356"/>
              <a:gd name="T33" fmla="*/ 85063 h 3364"/>
              <a:gd name="T34" fmla="*/ 265567 w 3356"/>
              <a:gd name="T35" fmla="*/ 110658 h 3364"/>
              <a:gd name="T36" fmla="*/ 265567 w 3356"/>
              <a:gd name="T37" fmla="*/ 110658 h 3364"/>
              <a:gd name="T38" fmla="*/ 269103 w 3356"/>
              <a:gd name="T39" fmla="*/ 151626 h 3364"/>
              <a:gd name="T40" fmla="*/ 259588 w 3356"/>
              <a:gd name="T41" fmla="*/ 191497 h 3364"/>
              <a:gd name="T42" fmla="*/ 238202 w 3356"/>
              <a:gd name="T43" fmla="*/ 226299 h 3364"/>
              <a:gd name="T44" fmla="*/ 207048 w 3356"/>
              <a:gd name="T45" fmla="*/ 252654 h 3364"/>
              <a:gd name="T46" fmla="*/ 173368 w 3356"/>
              <a:gd name="T47" fmla="*/ 255019 h 3364"/>
              <a:gd name="T48" fmla="*/ 150044 w 3356"/>
              <a:gd name="T49" fmla="*/ 259158 h 3364"/>
              <a:gd name="T50" fmla="*/ 125879 w 3356"/>
              <a:gd name="T51" fmla="*/ 258483 h 3364"/>
              <a:gd name="T52" fmla="*/ 102724 w 3356"/>
              <a:gd name="T53" fmla="*/ 252908 h 3364"/>
              <a:gd name="T54" fmla="*/ 81169 w 3356"/>
              <a:gd name="T55" fmla="*/ 242771 h 3364"/>
              <a:gd name="T56" fmla="*/ 49257 w 3356"/>
              <a:gd name="T57" fmla="*/ 231790 h 3364"/>
              <a:gd name="T58" fmla="*/ 49257 w 3356"/>
              <a:gd name="T59" fmla="*/ 231790 h 3364"/>
              <a:gd name="T60" fmla="*/ 25849 w 3356"/>
              <a:gd name="T61" fmla="*/ 198255 h 3364"/>
              <a:gd name="T62" fmla="*/ 14314 w 3356"/>
              <a:gd name="T63" fmla="*/ 159060 h 3364"/>
              <a:gd name="T64" fmla="*/ 15409 w 3356"/>
              <a:gd name="T65" fmla="*/ 117838 h 3364"/>
              <a:gd name="T66" fmla="*/ 29302 w 3356"/>
              <a:gd name="T67" fmla="*/ 79403 h 3364"/>
              <a:gd name="T68" fmla="*/ 57340 w 3356"/>
              <a:gd name="T69" fmla="*/ 60397 h 3364"/>
              <a:gd name="T70" fmla="*/ 75527 w 3356"/>
              <a:gd name="T71" fmla="*/ 45023 h 3364"/>
              <a:gd name="T72" fmla="*/ 96493 w 3356"/>
              <a:gd name="T73" fmla="*/ 33620 h 3364"/>
              <a:gd name="T74" fmla="*/ 204522 w 3356"/>
              <a:gd name="T75" fmla="*/ 59552 h 3364"/>
              <a:gd name="T76" fmla="*/ 141288 w 3356"/>
              <a:gd name="T77" fmla="*/ 37843 h 3364"/>
              <a:gd name="T78" fmla="*/ 77969 w 3356"/>
              <a:gd name="T79" fmla="*/ 59552 h 3364"/>
              <a:gd name="T80" fmla="*/ 41342 w 3356"/>
              <a:gd name="T81" fmla="*/ 114374 h 3364"/>
              <a:gd name="T82" fmla="*/ 45805 w 3356"/>
              <a:gd name="T83" fmla="*/ 182627 h 3364"/>
              <a:gd name="T84" fmla="*/ 88999 w 3356"/>
              <a:gd name="T85" fmla="*/ 232043 h 3364"/>
              <a:gd name="T86" fmla="*/ 155349 w 3356"/>
              <a:gd name="T87" fmla="*/ 245305 h 3364"/>
              <a:gd name="T88" fmla="*/ 214457 w 3356"/>
              <a:gd name="T89" fmla="*/ 215740 h 3364"/>
              <a:gd name="T90" fmla="*/ 243927 w 3356"/>
              <a:gd name="T91" fmla="*/ 156188 h 3364"/>
              <a:gd name="T92" fmla="*/ 230708 w 3356"/>
              <a:gd name="T93" fmla="*/ 89455 h 3364"/>
              <a:gd name="T94" fmla="*/ 165200 w 3356"/>
              <a:gd name="T95" fmla="*/ 171477 h 3364"/>
              <a:gd name="T96" fmla="*/ 126468 w 3356"/>
              <a:gd name="T97" fmla="*/ 182712 h 3364"/>
              <a:gd name="T98" fmla="*/ 115270 w 3356"/>
              <a:gd name="T99" fmla="*/ 203999 h 3364"/>
              <a:gd name="T100" fmla="*/ 94809 w 3356"/>
              <a:gd name="T101" fmla="*/ 177897 h 3364"/>
              <a:gd name="T102" fmla="*/ 101124 w 3356"/>
              <a:gd name="T103" fmla="*/ 161003 h 3364"/>
              <a:gd name="T104" fmla="*/ 97840 w 3356"/>
              <a:gd name="T105" fmla="*/ 148585 h 3364"/>
              <a:gd name="T106" fmla="*/ 119901 w 3356"/>
              <a:gd name="T107" fmla="*/ 84894 h 3364"/>
              <a:gd name="T108" fmla="*/ 190039 w 3356"/>
              <a:gd name="T109" fmla="*/ 102548 h 3364"/>
              <a:gd name="T110" fmla="*/ 190039 w 3356"/>
              <a:gd name="T111" fmla="*/ 143348 h 3364"/>
              <a:gd name="T112" fmla="*/ 158127 w 3356"/>
              <a:gd name="T113" fmla="*/ 161003 h 3364"/>
              <a:gd name="T114" fmla="*/ 172947 w 3356"/>
              <a:gd name="T115" fmla="*/ 142841 h 3364"/>
              <a:gd name="T116" fmla="*/ 181956 w 3356"/>
              <a:gd name="T117" fmla="*/ 116402 h 3364"/>
              <a:gd name="T118" fmla="*/ 158127 w 3356"/>
              <a:gd name="T119" fmla="*/ 98156 h 336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356"/>
              <a:gd name="T181" fmla="*/ 0 h 3364"/>
              <a:gd name="T182" fmla="*/ 3356 w 3356"/>
              <a:gd name="T183" fmla="*/ 3364 h 336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356" h="3364">
                <a:moveTo>
                  <a:pt x="1678" y="0"/>
                </a:moveTo>
                <a:lnTo>
                  <a:pt x="1777" y="3"/>
                </a:lnTo>
                <a:lnTo>
                  <a:pt x="1874" y="11"/>
                </a:lnTo>
                <a:lnTo>
                  <a:pt x="1968" y="26"/>
                </a:lnTo>
                <a:lnTo>
                  <a:pt x="2062" y="44"/>
                </a:lnTo>
                <a:lnTo>
                  <a:pt x="2154" y="69"/>
                </a:lnTo>
                <a:lnTo>
                  <a:pt x="2243" y="98"/>
                </a:lnTo>
                <a:lnTo>
                  <a:pt x="2331" y="132"/>
                </a:lnTo>
                <a:lnTo>
                  <a:pt x="2416" y="171"/>
                </a:lnTo>
                <a:lnTo>
                  <a:pt x="2497" y="214"/>
                </a:lnTo>
                <a:lnTo>
                  <a:pt x="2577" y="262"/>
                </a:lnTo>
                <a:lnTo>
                  <a:pt x="2654" y="313"/>
                </a:lnTo>
                <a:lnTo>
                  <a:pt x="2727" y="370"/>
                </a:lnTo>
                <a:lnTo>
                  <a:pt x="2798" y="429"/>
                </a:lnTo>
                <a:lnTo>
                  <a:pt x="2864" y="492"/>
                </a:lnTo>
                <a:lnTo>
                  <a:pt x="2927" y="560"/>
                </a:lnTo>
                <a:lnTo>
                  <a:pt x="2987" y="629"/>
                </a:lnTo>
                <a:lnTo>
                  <a:pt x="3043" y="703"/>
                </a:lnTo>
                <a:lnTo>
                  <a:pt x="3095" y="780"/>
                </a:lnTo>
                <a:lnTo>
                  <a:pt x="3142" y="860"/>
                </a:lnTo>
                <a:lnTo>
                  <a:pt x="3185" y="943"/>
                </a:lnTo>
                <a:lnTo>
                  <a:pt x="3224" y="1028"/>
                </a:lnTo>
                <a:lnTo>
                  <a:pt x="3258" y="1115"/>
                </a:lnTo>
                <a:lnTo>
                  <a:pt x="3288" y="1205"/>
                </a:lnTo>
                <a:lnTo>
                  <a:pt x="3312" y="1297"/>
                </a:lnTo>
                <a:lnTo>
                  <a:pt x="3330" y="1390"/>
                </a:lnTo>
                <a:lnTo>
                  <a:pt x="3345" y="1486"/>
                </a:lnTo>
                <a:lnTo>
                  <a:pt x="3353" y="1583"/>
                </a:lnTo>
                <a:lnTo>
                  <a:pt x="3356" y="1681"/>
                </a:lnTo>
                <a:lnTo>
                  <a:pt x="3353" y="1781"/>
                </a:lnTo>
                <a:lnTo>
                  <a:pt x="3345" y="1878"/>
                </a:lnTo>
                <a:lnTo>
                  <a:pt x="3330" y="1973"/>
                </a:lnTo>
                <a:lnTo>
                  <a:pt x="3312" y="2067"/>
                </a:lnTo>
                <a:lnTo>
                  <a:pt x="3288" y="2159"/>
                </a:lnTo>
                <a:lnTo>
                  <a:pt x="3258" y="2249"/>
                </a:lnTo>
                <a:lnTo>
                  <a:pt x="3224" y="2336"/>
                </a:lnTo>
                <a:lnTo>
                  <a:pt x="3185" y="2421"/>
                </a:lnTo>
                <a:lnTo>
                  <a:pt x="3142" y="2504"/>
                </a:lnTo>
                <a:lnTo>
                  <a:pt x="3095" y="2584"/>
                </a:lnTo>
                <a:lnTo>
                  <a:pt x="3043" y="2661"/>
                </a:lnTo>
                <a:lnTo>
                  <a:pt x="2987" y="2735"/>
                </a:lnTo>
                <a:lnTo>
                  <a:pt x="2927" y="2804"/>
                </a:lnTo>
                <a:lnTo>
                  <a:pt x="2864" y="2872"/>
                </a:lnTo>
                <a:lnTo>
                  <a:pt x="2798" y="2935"/>
                </a:lnTo>
                <a:lnTo>
                  <a:pt x="2727" y="2994"/>
                </a:lnTo>
                <a:lnTo>
                  <a:pt x="2654" y="3051"/>
                </a:lnTo>
                <a:lnTo>
                  <a:pt x="2577" y="3102"/>
                </a:lnTo>
                <a:lnTo>
                  <a:pt x="2497" y="3150"/>
                </a:lnTo>
                <a:lnTo>
                  <a:pt x="2416" y="3193"/>
                </a:lnTo>
                <a:lnTo>
                  <a:pt x="2331" y="3232"/>
                </a:lnTo>
                <a:lnTo>
                  <a:pt x="2243" y="3266"/>
                </a:lnTo>
                <a:lnTo>
                  <a:pt x="2154" y="3295"/>
                </a:lnTo>
                <a:lnTo>
                  <a:pt x="2062" y="3320"/>
                </a:lnTo>
                <a:lnTo>
                  <a:pt x="1968" y="3338"/>
                </a:lnTo>
                <a:lnTo>
                  <a:pt x="1874" y="3353"/>
                </a:lnTo>
                <a:lnTo>
                  <a:pt x="1777" y="3361"/>
                </a:lnTo>
                <a:lnTo>
                  <a:pt x="1678" y="3364"/>
                </a:lnTo>
                <a:lnTo>
                  <a:pt x="1578" y="3361"/>
                </a:lnTo>
                <a:lnTo>
                  <a:pt x="1481" y="3353"/>
                </a:lnTo>
                <a:lnTo>
                  <a:pt x="1387" y="3338"/>
                </a:lnTo>
                <a:lnTo>
                  <a:pt x="1293" y="3320"/>
                </a:lnTo>
                <a:lnTo>
                  <a:pt x="1202" y="3295"/>
                </a:lnTo>
                <a:lnTo>
                  <a:pt x="1112" y="3266"/>
                </a:lnTo>
                <a:lnTo>
                  <a:pt x="1024" y="3232"/>
                </a:lnTo>
                <a:lnTo>
                  <a:pt x="940" y="3193"/>
                </a:lnTo>
                <a:lnTo>
                  <a:pt x="858" y="3150"/>
                </a:lnTo>
                <a:lnTo>
                  <a:pt x="778" y="3102"/>
                </a:lnTo>
                <a:lnTo>
                  <a:pt x="701" y="3051"/>
                </a:lnTo>
                <a:lnTo>
                  <a:pt x="628" y="2994"/>
                </a:lnTo>
                <a:lnTo>
                  <a:pt x="559" y="2935"/>
                </a:lnTo>
                <a:lnTo>
                  <a:pt x="491" y="2872"/>
                </a:lnTo>
                <a:lnTo>
                  <a:pt x="428" y="2804"/>
                </a:lnTo>
                <a:lnTo>
                  <a:pt x="369" y="2735"/>
                </a:lnTo>
                <a:lnTo>
                  <a:pt x="312" y="2661"/>
                </a:lnTo>
                <a:lnTo>
                  <a:pt x="261" y="2584"/>
                </a:lnTo>
                <a:lnTo>
                  <a:pt x="213" y="2504"/>
                </a:lnTo>
                <a:lnTo>
                  <a:pt x="171" y="2421"/>
                </a:lnTo>
                <a:lnTo>
                  <a:pt x="132" y="2336"/>
                </a:lnTo>
                <a:lnTo>
                  <a:pt x="98" y="2249"/>
                </a:lnTo>
                <a:lnTo>
                  <a:pt x="68" y="2159"/>
                </a:lnTo>
                <a:lnTo>
                  <a:pt x="44" y="2067"/>
                </a:lnTo>
                <a:lnTo>
                  <a:pt x="26" y="1973"/>
                </a:lnTo>
                <a:lnTo>
                  <a:pt x="11" y="1878"/>
                </a:lnTo>
                <a:lnTo>
                  <a:pt x="3" y="1781"/>
                </a:lnTo>
                <a:lnTo>
                  <a:pt x="0" y="1681"/>
                </a:lnTo>
                <a:lnTo>
                  <a:pt x="3" y="1583"/>
                </a:lnTo>
                <a:lnTo>
                  <a:pt x="11" y="1486"/>
                </a:lnTo>
                <a:lnTo>
                  <a:pt x="26" y="1390"/>
                </a:lnTo>
                <a:lnTo>
                  <a:pt x="44" y="1297"/>
                </a:lnTo>
                <a:lnTo>
                  <a:pt x="68" y="1205"/>
                </a:lnTo>
                <a:lnTo>
                  <a:pt x="98" y="1115"/>
                </a:lnTo>
                <a:lnTo>
                  <a:pt x="132" y="1028"/>
                </a:lnTo>
                <a:lnTo>
                  <a:pt x="171" y="943"/>
                </a:lnTo>
                <a:lnTo>
                  <a:pt x="213" y="860"/>
                </a:lnTo>
                <a:lnTo>
                  <a:pt x="261" y="780"/>
                </a:lnTo>
                <a:lnTo>
                  <a:pt x="312" y="703"/>
                </a:lnTo>
                <a:lnTo>
                  <a:pt x="369" y="629"/>
                </a:lnTo>
                <a:lnTo>
                  <a:pt x="428" y="560"/>
                </a:lnTo>
                <a:lnTo>
                  <a:pt x="491" y="492"/>
                </a:lnTo>
                <a:lnTo>
                  <a:pt x="558" y="429"/>
                </a:lnTo>
                <a:lnTo>
                  <a:pt x="628" y="370"/>
                </a:lnTo>
                <a:lnTo>
                  <a:pt x="701" y="313"/>
                </a:lnTo>
                <a:lnTo>
                  <a:pt x="778" y="262"/>
                </a:lnTo>
                <a:lnTo>
                  <a:pt x="858" y="214"/>
                </a:lnTo>
                <a:lnTo>
                  <a:pt x="939" y="171"/>
                </a:lnTo>
                <a:lnTo>
                  <a:pt x="1024" y="132"/>
                </a:lnTo>
                <a:lnTo>
                  <a:pt x="1112" y="98"/>
                </a:lnTo>
                <a:lnTo>
                  <a:pt x="1201" y="69"/>
                </a:lnTo>
                <a:lnTo>
                  <a:pt x="1293" y="44"/>
                </a:lnTo>
                <a:lnTo>
                  <a:pt x="1387" y="26"/>
                </a:lnTo>
                <a:lnTo>
                  <a:pt x="1481" y="11"/>
                </a:lnTo>
                <a:lnTo>
                  <a:pt x="1578" y="3"/>
                </a:lnTo>
                <a:lnTo>
                  <a:pt x="1678" y="0"/>
                </a:lnTo>
                <a:close/>
                <a:moveTo>
                  <a:pt x="1654" y="292"/>
                </a:moveTo>
                <a:lnTo>
                  <a:pt x="1654" y="157"/>
                </a:lnTo>
                <a:lnTo>
                  <a:pt x="1565" y="161"/>
                </a:lnTo>
                <a:lnTo>
                  <a:pt x="1477" y="170"/>
                </a:lnTo>
                <a:lnTo>
                  <a:pt x="1392" y="183"/>
                </a:lnTo>
                <a:lnTo>
                  <a:pt x="1307" y="203"/>
                </a:lnTo>
                <a:lnTo>
                  <a:pt x="1342" y="333"/>
                </a:lnTo>
                <a:lnTo>
                  <a:pt x="1417" y="316"/>
                </a:lnTo>
                <a:lnTo>
                  <a:pt x="1495" y="304"/>
                </a:lnTo>
                <a:lnTo>
                  <a:pt x="1574" y="296"/>
                </a:lnTo>
                <a:lnTo>
                  <a:pt x="1654" y="292"/>
                </a:lnTo>
                <a:close/>
                <a:moveTo>
                  <a:pt x="1701" y="157"/>
                </a:moveTo>
                <a:lnTo>
                  <a:pt x="1701" y="292"/>
                </a:lnTo>
                <a:lnTo>
                  <a:pt x="1782" y="296"/>
                </a:lnTo>
                <a:lnTo>
                  <a:pt x="1860" y="304"/>
                </a:lnTo>
                <a:lnTo>
                  <a:pt x="1938" y="316"/>
                </a:lnTo>
                <a:lnTo>
                  <a:pt x="2014" y="333"/>
                </a:lnTo>
                <a:lnTo>
                  <a:pt x="2049" y="203"/>
                </a:lnTo>
                <a:lnTo>
                  <a:pt x="1964" y="183"/>
                </a:lnTo>
                <a:lnTo>
                  <a:pt x="1879" y="170"/>
                </a:lnTo>
                <a:lnTo>
                  <a:pt x="1790" y="161"/>
                </a:lnTo>
                <a:lnTo>
                  <a:pt x="1701" y="157"/>
                </a:lnTo>
                <a:close/>
                <a:moveTo>
                  <a:pt x="2094" y="215"/>
                </a:moveTo>
                <a:lnTo>
                  <a:pt x="2059" y="345"/>
                </a:lnTo>
                <a:lnTo>
                  <a:pt x="2135" y="370"/>
                </a:lnTo>
                <a:lnTo>
                  <a:pt x="2209" y="398"/>
                </a:lnTo>
                <a:lnTo>
                  <a:pt x="2281" y="430"/>
                </a:lnTo>
                <a:lnTo>
                  <a:pt x="2351" y="467"/>
                </a:lnTo>
                <a:lnTo>
                  <a:pt x="2419" y="349"/>
                </a:lnTo>
                <a:lnTo>
                  <a:pt x="2341" y="309"/>
                </a:lnTo>
                <a:lnTo>
                  <a:pt x="2262" y="272"/>
                </a:lnTo>
                <a:lnTo>
                  <a:pt x="2179" y="242"/>
                </a:lnTo>
                <a:lnTo>
                  <a:pt x="2094" y="215"/>
                </a:lnTo>
                <a:close/>
                <a:moveTo>
                  <a:pt x="2459" y="373"/>
                </a:moveTo>
                <a:lnTo>
                  <a:pt x="2391" y="490"/>
                </a:lnTo>
                <a:lnTo>
                  <a:pt x="2458" y="533"/>
                </a:lnTo>
                <a:lnTo>
                  <a:pt x="2522" y="579"/>
                </a:lnTo>
                <a:lnTo>
                  <a:pt x="2583" y="629"/>
                </a:lnTo>
                <a:lnTo>
                  <a:pt x="2641" y="683"/>
                </a:lnTo>
                <a:lnTo>
                  <a:pt x="2737" y="588"/>
                </a:lnTo>
                <a:lnTo>
                  <a:pt x="2672" y="528"/>
                </a:lnTo>
                <a:lnTo>
                  <a:pt x="2605" y="472"/>
                </a:lnTo>
                <a:lnTo>
                  <a:pt x="2533" y="420"/>
                </a:lnTo>
                <a:lnTo>
                  <a:pt x="2459" y="373"/>
                </a:lnTo>
                <a:close/>
                <a:moveTo>
                  <a:pt x="2770" y="620"/>
                </a:moveTo>
                <a:lnTo>
                  <a:pt x="2675" y="715"/>
                </a:lnTo>
                <a:lnTo>
                  <a:pt x="2728" y="774"/>
                </a:lnTo>
                <a:lnTo>
                  <a:pt x="2778" y="835"/>
                </a:lnTo>
                <a:lnTo>
                  <a:pt x="2824" y="900"/>
                </a:lnTo>
                <a:lnTo>
                  <a:pt x="2867" y="966"/>
                </a:lnTo>
                <a:lnTo>
                  <a:pt x="2983" y="899"/>
                </a:lnTo>
                <a:lnTo>
                  <a:pt x="2936" y="825"/>
                </a:lnTo>
                <a:lnTo>
                  <a:pt x="2884" y="753"/>
                </a:lnTo>
                <a:lnTo>
                  <a:pt x="2829" y="685"/>
                </a:lnTo>
                <a:lnTo>
                  <a:pt x="2770" y="620"/>
                </a:lnTo>
                <a:close/>
                <a:moveTo>
                  <a:pt x="3007" y="940"/>
                </a:moveTo>
                <a:lnTo>
                  <a:pt x="2890" y="1007"/>
                </a:lnTo>
                <a:lnTo>
                  <a:pt x="2927" y="1077"/>
                </a:lnTo>
                <a:lnTo>
                  <a:pt x="2959" y="1149"/>
                </a:lnTo>
                <a:lnTo>
                  <a:pt x="2987" y="1223"/>
                </a:lnTo>
                <a:lnTo>
                  <a:pt x="3011" y="1300"/>
                </a:lnTo>
                <a:lnTo>
                  <a:pt x="3142" y="1265"/>
                </a:lnTo>
                <a:lnTo>
                  <a:pt x="3115" y="1180"/>
                </a:lnTo>
                <a:lnTo>
                  <a:pt x="3083" y="1097"/>
                </a:lnTo>
                <a:lnTo>
                  <a:pt x="3048" y="1017"/>
                </a:lnTo>
                <a:lnTo>
                  <a:pt x="3007" y="940"/>
                </a:lnTo>
                <a:close/>
                <a:moveTo>
                  <a:pt x="3154" y="1310"/>
                </a:moveTo>
                <a:lnTo>
                  <a:pt x="3023" y="1345"/>
                </a:lnTo>
                <a:lnTo>
                  <a:pt x="3041" y="1421"/>
                </a:lnTo>
                <a:lnTo>
                  <a:pt x="3053" y="1498"/>
                </a:lnTo>
                <a:lnTo>
                  <a:pt x="3061" y="1578"/>
                </a:lnTo>
                <a:lnTo>
                  <a:pt x="3064" y="1658"/>
                </a:lnTo>
                <a:lnTo>
                  <a:pt x="3199" y="1658"/>
                </a:lnTo>
                <a:lnTo>
                  <a:pt x="3196" y="1569"/>
                </a:lnTo>
                <a:lnTo>
                  <a:pt x="3186" y="1481"/>
                </a:lnTo>
                <a:lnTo>
                  <a:pt x="3172" y="1395"/>
                </a:lnTo>
                <a:lnTo>
                  <a:pt x="3154" y="1310"/>
                </a:lnTo>
                <a:close/>
                <a:moveTo>
                  <a:pt x="3199" y="1705"/>
                </a:moveTo>
                <a:lnTo>
                  <a:pt x="3064" y="1705"/>
                </a:lnTo>
                <a:lnTo>
                  <a:pt x="3061" y="1786"/>
                </a:lnTo>
                <a:lnTo>
                  <a:pt x="3053" y="1866"/>
                </a:lnTo>
                <a:lnTo>
                  <a:pt x="3041" y="1943"/>
                </a:lnTo>
                <a:lnTo>
                  <a:pt x="3023" y="2019"/>
                </a:lnTo>
                <a:lnTo>
                  <a:pt x="3154" y="2054"/>
                </a:lnTo>
                <a:lnTo>
                  <a:pt x="3172" y="1969"/>
                </a:lnTo>
                <a:lnTo>
                  <a:pt x="3186" y="1883"/>
                </a:lnTo>
                <a:lnTo>
                  <a:pt x="3196" y="1795"/>
                </a:lnTo>
                <a:lnTo>
                  <a:pt x="3199" y="1705"/>
                </a:lnTo>
                <a:close/>
                <a:moveTo>
                  <a:pt x="3142" y="2099"/>
                </a:moveTo>
                <a:lnTo>
                  <a:pt x="3011" y="2064"/>
                </a:lnTo>
                <a:lnTo>
                  <a:pt x="2987" y="2141"/>
                </a:lnTo>
                <a:lnTo>
                  <a:pt x="2959" y="2215"/>
                </a:lnTo>
                <a:lnTo>
                  <a:pt x="2927" y="2287"/>
                </a:lnTo>
                <a:lnTo>
                  <a:pt x="2890" y="2357"/>
                </a:lnTo>
                <a:lnTo>
                  <a:pt x="3007" y="2424"/>
                </a:lnTo>
                <a:lnTo>
                  <a:pt x="3048" y="2347"/>
                </a:lnTo>
                <a:lnTo>
                  <a:pt x="3083" y="2267"/>
                </a:lnTo>
                <a:lnTo>
                  <a:pt x="3115" y="2184"/>
                </a:lnTo>
                <a:lnTo>
                  <a:pt x="3142" y="2099"/>
                </a:lnTo>
                <a:close/>
                <a:moveTo>
                  <a:pt x="2983" y="2464"/>
                </a:moveTo>
                <a:lnTo>
                  <a:pt x="2867" y="2397"/>
                </a:lnTo>
                <a:lnTo>
                  <a:pt x="2824" y="2463"/>
                </a:lnTo>
                <a:lnTo>
                  <a:pt x="2778" y="2528"/>
                </a:lnTo>
                <a:lnTo>
                  <a:pt x="2728" y="2589"/>
                </a:lnTo>
                <a:lnTo>
                  <a:pt x="2675" y="2649"/>
                </a:lnTo>
                <a:lnTo>
                  <a:pt x="2770" y="2744"/>
                </a:lnTo>
                <a:lnTo>
                  <a:pt x="2829" y="2679"/>
                </a:lnTo>
                <a:lnTo>
                  <a:pt x="2884" y="2611"/>
                </a:lnTo>
                <a:lnTo>
                  <a:pt x="2936" y="2539"/>
                </a:lnTo>
                <a:lnTo>
                  <a:pt x="2983" y="2464"/>
                </a:lnTo>
                <a:close/>
                <a:moveTo>
                  <a:pt x="2737" y="2776"/>
                </a:moveTo>
                <a:lnTo>
                  <a:pt x="2641" y="2681"/>
                </a:lnTo>
                <a:lnTo>
                  <a:pt x="2583" y="2735"/>
                </a:lnTo>
                <a:lnTo>
                  <a:pt x="2522" y="2785"/>
                </a:lnTo>
                <a:lnTo>
                  <a:pt x="2458" y="2831"/>
                </a:lnTo>
                <a:lnTo>
                  <a:pt x="2391" y="2874"/>
                </a:lnTo>
                <a:lnTo>
                  <a:pt x="2459" y="2991"/>
                </a:lnTo>
                <a:lnTo>
                  <a:pt x="2533" y="2943"/>
                </a:lnTo>
                <a:lnTo>
                  <a:pt x="2605" y="2892"/>
                </a:lnTo>
                <a:lnTo>
                  <a:pt x="2673" y="2836"/>
                </a:lnTo>
                <a:lnTo>
                  <a:pt x="2737" y="2776"/>
                </a:lnTo>
                <a:close/>
                <a:moveTo>
                  <a:pt x="2419" y="3015"/>
                </a:moveTo>
                <a:lnTo>
                  <a:pt x="2350" y="2897"/>
                </a:lnTo>
                <a:lnTo>
                  <a:pt x="2281" y="2934"/>
                </a:lnTo>
                <a:lnTo>
                  <a:pt x="2209" y="2966"/>
                </a:lnTo>
                <a:lnTo>
                  <a:pt x="2135" y="2994"/>
                </a:lnTo>
                <a:lnTo>
                  <a:pt x="2059" y="3019"/>
                </a:lnTo>
                <a:lnTo>
                  <a:pt x="2094" y="3149"/>
                </a:lnTo>
                <a:lnTo>
                  <a:pt x="2179" y="3122"/>
                </a:lnTo>
                <a:lnTo>
                  <a:pt x="2262" y="3092"/>
                </a:lnTo>
                <a:lnTo>
                  <a:pt x="2341" y="3055"/>
                </a:lnTo>
                <a:lnTo>
                  <a:pt x="2419" y="3015"/>
                </a:lnTo>
                <a:close/>
                <a:moveTo>
                  <a:pt x="2049" y="3161"/>
                </a:moveTo>
                <a:lnTo>
                  <a:pt x="2014" y="3031"/>
                </a:lnTo>
                <a:lnTo>
                  <a:pt x="1938" y="3048"/>
                </a:lnTo>
                <a:lnTo>
                  <a:pt x="1860" y="3060"/>
                </a:lnTo>
                <a:lnTo>
                  <a:pt x="1782" y="3068"/>
                </a:lnTo>
                <a:lnTo>
                  <a:pt x="1701" y="3072"/>
                </a:lnTo>
                <a:lnTo>
                  <a:pt x="1701" y="3207"/>
                </a:lnTo>
                <a:lnTo>
                  <a:pt x="1790" y="3203"/>
                </a:lnTo>
                <a:lnTo>
                  <a:pt x="1879" y="3194"/>
                </a:lnTo>
                <a:lnTo>
                  <a:pt x="1964" y="3181"/>
                </a:lnTo>
                <a:lnTo>
                  <a:pt x="2049" y="3161"/>
                </a:lnTo>
                <a:close/>
                <a:moveTo>
                  <a:pt x="1654" y="3207"/>
                </a:moveTo>
                <a:lnTo>
                  <a:pt x="1654" y="3072"/>
                </a:lnTo>
                <a:lnTo>
                  <a:pt x="1574" y="3068"/>
                </a:lnTo>
                <a:lnTo>
                  <a:pt x="1495" y="3060"/>
                </a:lnTo>
                <a:lnTo>
                  <a:pt x="1417" y="3048"/>
                </a:lnTo>
                <a:lnTo>
                  <a:pt x="1342" y="3031"/>
                </a:lnTo>
                <a:lnTo>
                  <a:pt x="1307" y="3161"/>
                </a:lnTo>
                <a:lnTo>
                  <a:pt x="1392" y="3181"/>
                </a:lnTo>
                <a:lnTo>
                  <a:pt x="1477" y="3194"/>
                </a:lnTo>
                <a:lnTo>
                  <a:pt x="1565" y="3203"/>
                </a:lnTo>
                <a:lnTo>
                  <a:pt x="1654" y="3207"/>
                </a:lnTo>
                <a:close/>
                <a:moveTo>
                  <a:pt x="1261" y="3149"/>
                </a:moveTo>
                <a:lnTo>
                  <a:pt x="1296" y="3019"/>
                </a:lnTo>
                <a:lnTo>
                  <a:pt x="1220" y="2994"/>
                </a:lnTo>
                <a:lnTo>
                  <a:pt x="1146" y="2966"/>
                </a:lnTo>
                <a:lnTo>
                  <a:pt x="1074" y="2934"/>
                </a:lnTo>
                <a:lnTo>
                  <a:pt x="1005" y="2897"/>
                </a:lnTo>
                <a:lnTo>
                  <a:pt x="937" y="3015"/>
                </a:lnTo>
                <a:lnTo>
                  <a:pt x="1015" y="3055"/>
                </a:lnTo>
                <a:lnTo>
                  <a:pt x="1095" y="3092"/>
                </a:lnTo>
                <a:lnTo>
                  <a:pt x="1177" y="3122"/>
                </a:lnTo>
                <a:lnTo>
                  <a:pt x="1261" y="3149"/>
                </a:lnTo>
                <a:close/>
                <a:moveTo>
                  <a:pt x="896" y="2991"/>
                </a:moveTo>
                <a:lnTo>
                  <a:pt x="964" y="2874"/>
                </a:lnTo>
                <a:lnTo>
                  <a:pt x="897" y="2831"/>
                </a:lnTo>
                <a:lnTo>
                  <a:pt x="833" y="2785"/>
                </a:lnTo>
                <a:lnTo>
                  <a:pt x="772" y="2735"/>
                </a:lnTo>
                <a:lnTo>
                  <a:pt x="714" y="2681"/>
                </a:lnTo>
                <a:lnTo>
                  <a:pt x="619" y="2776"/>
                </a:lnTo>
                <a:lnTo>
                  <a:pt x="683" y="2836"/>
                </a:lnTo>
                <a:lnTo>
                  <a:pt x="751" y="2892"/>
                </a:lnTo>
                <a:lnTo>
                  <a:pt x="822" y="2944"/>
                </a:lnTo>
                <a:lnTo>
                  <a:pt x="896" y="2991"/>
                </a:lnTo>
                <a:close/>
                <a:moveTo>
                  <a:pt x="585" y="2744"/>
                </a:moveTo>
                <a:lnTo>
                  <a:pt x="681" y="2649"/>
                </a:lnTo>
                <a:lnTo>
                  <a:pt x="628" y="2589"/>
                </a:lnTo>
                <a:lnTo>
                  <a:pt x="578" y="2528"/>
                </a:lnTo>
                <a:lnTo>
                  <a:pt x="531" y="2463"/>
                </a:lnTo>
                <a:lnTo>
                  <a:pt x="488" y="2397"/>
                </a:lnTo>
                <a:lnTo>
                  <a:pt x="372" y="2464"/>
                </a:lnTo>
                <a:lnTo>
                  <a:pt x="419" y="2539"/>
                </a:lnTo>
                <a:lnTo>
                  <a:pt x="471" y="2611"/>
                </a:lnTo>
                <a:lnTo>
                  <a:pt x="526" y="2679"/>
                </a:lnTo>
                <a:lnTo>
                  <a:pt x="585" y="2744"/>
                </a:lnTo>
                <a:close/>
                <a:moveTo>
                  <a:pt x="348" y="2424"/>
                </a:moveTo>
                <a:lnTo>
                  <a:pt x="465" y="2357"/>
                </a:lnTo>
                <a:lnTo>
                  <a:pt x="429" y="2287"/>
                </a:lnTo>
                <a:lnTo>
                  <a:pt x="396" y="2215"/>
                </a:lnTo>
                <a:lnTo>
                  <a:pt x="369" y="2141"/>
                </a:lnTo>
                <a:lnTo>
                  <a:pt x="344" y="2064"/>
                </a:lnTo>
                <a:lnTo>
                  <a:pt x="213" y="2099"/>
                </a:lnTo>
                <a:lnTo>
                  <a:pt x="240" y="2184"/>
                </a:lnTo>
                <a:lnTo>
                  <a:pt x="272" y="2267"/>
                </a:lnTo>
                <a:lnTo>
                  <a:pt x="307" y="2347"/>
                </a:lnTo>
                <a:lnTo>
                  <a:pt x="348" y="2424"/>
                </a:lnTo>
                <a:close/>
                <a:moveTo>
                  <a:pt x="201" y="2054"/>
                </a:moveTo>
                <a:lnTo>
                  <a:pt x="332" y="2019"/>
                </a:lnTo>
                <a:lnTo>
                  <a:pt x="316" y="1943"/>
                </a:lnTo>
                <a:lnTo>
                  <a:pt x="303" y="1866"/>
                </a:lnTo>
                <a:lnTo>
                  <a:pt x="295" y="1786"/>
                </a:lnTo>
                <a:lnTo>
                  <a:pt x="291" y="1705"/>
                </a:lnTo>
                <a:lnTo>
                  <a:pt x="156" y="1705"/>
                </a:lnTo>
                <a:lnTo>
                  <a:pt x="160" y="1795"/>
                </a:lnTo>
                <a:lnTo>
                  <a:pt x="170" y="1883"/>
                </a:lnTo>
                <a:lnTo>
                  <a:pt x="183" y="1969"/>
                </a:lnTo>
                <a:lnTo>
                  <a:pt x="201" y="2054"/>
                </a:lnTo>
                <a:close/>
                <a:moveTo>
                  <a:pt x="156" y="1659"/>
                </a:moveTo>
                <a:lnTo>
                  <a:pt x="291" y="1659"/>
                </a:lnTo>
                <a:lnTo>
                  <a:pt x="295" y="1578"/>
                </a:lnTo>
                <a:lnTo>
                  <a:pt x="303" y="1498"/>
                </a:lnTo>
                <a:lnTo>
                  <a:pt x="316" y="1421"/>
                </a:lnTo>
                <a:lnTo>
                  <a:pt x="332" y="1345"/>
                </a:lnTo>
                <a:lnTo>
                  <a:pt x="201" y="1310"/>
                </a:lnTo>
                <a:lnTo>
                  <a:pt x="183" y="1395"/>
                </a:lnTo>
                <a:lnTo>
                  <a:pt x="170" y="1481"/>
                </a:lnTo>
                <a:lnTo>
                  <a:pt x="160" y="1569"/>
                </a:lnTo>
                <a:lnTo>
                  <a:pt x="156" y="1659"/>
                </a:lnTo>
                <a:close/>
                <a:moveTo>
                  <a:pt x="213" y="1265"/>
                </a:moveTo>
                <a:lnTo>
                  <a:pt x="344" y="1300"/>
                </a:lnTo>
                <a:lnTo>
                  <a:pt x="369" y="1223"/>
                </a:lnTo>
                <a:lnTo>
                  <a:pt x="396" y="1149"/>
                </a:lnTo>
                <a:lnTo>
                  <a:pt x="429" y="1077"/>
                </a:lnTo>
                <a:lnTo>
                  <a:pt x="465" y="1007"/>
                </a:lnTo>
                <a:lnTo>
                  <a:pt x="348" y="940"/>
                </a:lnTo>
                <a:lnTo>
                  <a:pt x="307" y="1017"/>
                </a:lnTo>
                <a:lnTo>
                  <a:pt x="272" y="1097"/>
                </a:lnTo>
                <a:lnTo>
                  <a:pt x="240" y="1180"/>
                </a:lnTo>
                <a:lnTo>
                  <a:pt x="213" y="1265"/>
                </a:lnTo>
                <a:close/>
                <a:moveTo>
                  <a:pt x="372" y="899"/>
                </a:moveTo>
                <a:lnTo>
                  <a:pt x="488" y="966"/>
                </a:lnTo>
                <a:lnTo>
                  <a:pt x="531" y="900"/>
                </a:lnTo>
                <a:lnTo>
                  <a:pt x="578" y="835"/>
                </a:lnTo>
                <a:lnTo>
                  <a:pt x="628" y="774"/>
                </a:lnTo>
                <a:lnTo>
                  <a:pt x="681" y="715"/>
                </a:lnTo>
                <a:lnTo>
                  <a:pt x="585" y="620"/>
                </a:lnTo>
                <a:lnTo>
                  <a:pt x="526" y="685"/>
                </a:lnTo>
                <a:lnTo>
                  <a:pt x="471" y="753"/>
                </a:lnTo>
                <a:lnTo>
                  <a:pt x="419" y="825"/>
                </a:lnTo>
                <a:lnTo>
                  <a:pt x="372" y="899"/>
                </a:lnTo>
                <a:close/>
                <a:moveTo>
                  <a:pt x="619" y="588"/>
                </a:moveTo>
                <a:lnTo>
                  <a:pt x="714" y="683"/>
                </a:lnTo>
                <a:lnTo>
                  <a:pt x="772" y="629"/>
                </a:lnTo>
                <a:lnTo>
                  <a:pt x="833" y="579"/>
                </a:lnTo>
                <a:lnTo>
                  <a:pt x="897" y="533"/>
                </a:lnTo>
                <a:lnTo>
                  <a:pt x="964" y="490"/>
                </a:lnTo>
                <a:lnTo>
                  <a:pt x="896" y="373"/>
                </a:lnTo>
                <a:lnTo>
                  <a:pt x="822" y="420"/>
                </a:lnTo>
                <a:lnTo>
                  <a:pt x="751" y="472"/>
                </a:lnTo>
                <a:lnTo>
                  <a:pt x="683" y="528"/>
                </a:lnTo>
                <a:lnTo>
                  <a:pt x="619" y="588"/>
                </a:lnTo>
                <a:close/>
                <a:moveTo>
                  <a:pt x="937" y="349"/>
                </a:moveTo>
                <a:lnTo>
                  <a:pt x="1005" y="467"/>
                </a:lnTo>
                <a:lnTo>
                  <a:pt x="1074" y="430"/>
                </a:lnTo>
                <a:lnTo>
                  <a:pt x="1146" y="398"/>
                </a:lnTo>
                <a:lnTo>
                  <a:pt x="1220" y="370"/>
                </a:lnTo>
                <a:lnTo>
                  <a:pt x="1296" y="345"/>
                </a:lnTo>
                <a:lnTo>
                  <a:pt x="1261" y="215"/>
                </a:lnTo>
                <a:lnTo>
                  <a:pt x="1177" y="242"/>
                </a:lnTo>
                <a:lnTo>
                  <a:pt x="1095" y="272"/>
                </a:lnTo>
                <a:lnTo>
                  <a:pt x="1015" y="309"/>
                </a:lnTo>
                <a:lnTo>
                  <a:pt x="937" y="349"/>
                </a:lnTo>
                <a:close/>
                <a:moveTo>
                  <a:pt x="2547" y="810"/>
                </a:moveTo>
                <a:lnTo>
                  <a:pt x="2490" y="755"/>
                </a:lnTo>
                <a:lnTo>
                  <a:pt x="2429" y="705"/>
                </a:lnTo>
                <a:lnTo>
                  <a:pt x="2366" y="659"/>
                </a:lnTo>
                <a:lnTo>
                  <a:pt x="2298" y="617"/>
                </a:lnTo>
                <a:lnTo>
                  <a:pt x="2229" y="578"/>
                </a:lnTo>
                <a:lnTo>
                  <a:pt x="2156" y="546"/>
                </a:lnTo>
                <a:lnTo>
                  <a:pt x="2082" y="517"/>
                </a:lnTo>
                <a:lnTo>
                  <a:pt x="2004" y="492"/>
                </a:lnTo>
                <a:lnTo>
                  <a:pt x="1926" y="473"/>
                </a:lnTo>
                <a:lnTo>
                  <a:pt x="1845" y="460"/>
                </a:lnTo>
                <a:lnTo>
                  <a:pt x="1762" y="451"/>
                </a:lnTo>
                <a:lnTo>
                  <a:pt x="1678" y="448"/>
                </a:lnTo>
                <a:lnTo>
                  <a:pt x="1593" y="451"/>
                </a:lnTo>
                <a:lnTo>
                  <a:pt x="1510" y="460"/>
                </a:lnTo>
                <a:lnTo>
                  <a:pt x="1429" y="473"/>
                </a:lnTo>
                <a:lnTo>
                  <a:pt x="1351" y="492"/>
                </a:lnTo>
                <a:lnTo>
                  <a:pt x="1273" y="517"/>
                </a:lnTo>
                <a:lnTo>
                  <a:pt x="1199" y="546"/>
                </a:lnTo>
                <a:lnTo>
                  <a:pt x="1126" y="578"/>
                </a:lnTo>
                <a:lnTo>
                  <a:pt x="1057" y="617"/>
                </a:lnTo>
                <a:lnTo>
                  <a:pt x="989" y="659"/>
                </a:lnTo>
                <a:lnTo>
                  <a:pt x="926" y="705"/>
                </a:lnTo>
                <a:lnTo>
                  <a:pt x="865" y="755"/>
                </a:lnTo>
                <a:lnTo>
                  <a:pt x="808" y="810"/>
                </a:lnTo>
                <a:lnTo>
                  <a:pt x="754" y="867"/>
                </a:lnTo>
                <a:lnTo>
                  <a:pt x="704" y="928"/>
                </a:lnTo>
                <a:lnTo>
                  <a:pt x="658" y="992"/>
                </a:lnTo>
                <a:lnTo>
                  <a:pt x="616" y="1059"/>
                </a:lnTo>
                <a:lnTo>
                  <a:pt x="577" y="1129"/>
                </a:lnTo>
                <a:lnTo>
                  <a:pt x="544" y="1202"/>
                </a:lnTo>
                <a:lnTo>
                  <a:pt x="516" y="1277"/>
                </a:lnTo>
                <a:lnTo>
                  <a:pt x="491" y="1354"/>
                </a:lnTo>
                <a:lnTo>
                  <a:pt x="472" y="1433"/>
                </a:lnTo>
                <a:lnTo>
                  <a:pt x="458" y="1515"/>
                </a:lnTo>
                <a:lnTo>
                  <a:pt x="450" y="1598"/>
                </a:lnTo>
                <a:lnTo>
                  <a:pt x="447" y="1681"/>
                </a:lnTo>
                <a:lnTo>
                  <a:pt x="450" y="1766"/>
                </a:lnTo>
                <a:lnTo>
                  <a:pt x="458" y="1849"/>
                </a:lnTo>
                <a:lnTo>
                  <a:pt x="472" y="1930"/>
                </a:lnTo>
                <a:lnTo>
                  <a:pt x="491" y="2010"/>
                </a:lnTo>
                <a:lnTo>
                  <a:pt x="516" y="2087"/>
                </a:lnTo>
                <a:lnTo>
                  <a:pt x="544" y="2162"/>
                </a:lnTo>
                <a:lnTo>
                  <a:pt x="577" y="2235"/>
                </a:lnTo>
                <a:lnTo>
                  <a:pt x="616" y="2305"/>
                </a:lnTo>
                <a:lnTo>
                  <a:pt x="658" y="2372"/>
                </a:lnTo>
                <a:lnTo>
                  <a:pt x="704" y="2436"/>
                </a:lnTo>
                <a:lnTo>
                  <a:pt x="754" y="2497"/>
                </a:lnTo>
                <a:lnTo>
                  <a:pt x="808" y="2554"/>
                </a:lnTo>
                <a:lnTo>
                  <a:pt x="865" y="2609"/>
                </a:lnTo>
                <a:lnTo>
                  <a:pt x="926" y="2659"/>
                </a:lnTo>
                <a:lnTo>
                  <a:pt x="989" y="2705"/>
                </a:lnTo>
                <a:lnTo>
                  <a:pt x="1057" y="2747"/>
                </a:lnTo>
                <a:lnTo>
                  <a:pt x="1126" y="2786"/>
                </a:lnTo>
                <a:lnTo>
                  <a:pt x="1199" y="2818"/>
                </a:lnTo>
                <a:lnTo>
                  <a:pt x="1273" y="2847"/>
                </a:lnTo>
                <a:lnTo>
                  <a:pt x="1351" y="2872"/>
                </a:lnTo>
                <a:lnTo>
                  <a:pt x="1429" y="2891"/>
                </a:lnTo>
                <a:lnTo>
                  <a:pt x="1510" y="2904"/>
                </a:lnTo>
                <a:lnTo>
                  <a:pt x="1593" y="2913"/>
                </a:lnTo>
                <a:lnTo>
                  <a:pt x="1678" y="2916"/>
                </a:lnTo>
                <a:lnTo>
                  <a:pt x="1762" y="2913"/>
                </a:lnTo>
                <a:lnTo>
                  <a:pt x="1845" y="2904"/>
                </a:lnTo>
                <a:lnTo>
                  <a:pt x="1926" y="2891"/>
                </a:lnTo>
                <a:lnTo>
                  <a:pt x="2004" y="2872"/>
                </a:lnTo>
                <a:lnTo>
                  <a:pt x="2082" y="2847"/>
                </a:lnTo>
                <a:lnTo>
                  <a:pt x="2156" y="2818"/>
                </a:lnTo>
                <a:lnTo>
                  <a:pt x="2229" y="2786"/>
                </a:lnTo>
                <a:lnTo>
                  <a:pt x="2298" y="2747"/>
                </a:lnTo>
                <a:lnTo>
                  <a:pt x="2366" y="2705"/>
                </a:lnTo>
                <a:lnTo>
                  <a:pt x="2429" y="2659"/>
                </a:lnTo>
                <a:lnTo>
                  <a:pt x="2490" y="2609"/>
                </a:lnTo>
                <a:lnTo>
                  <a:pt x="2547" y="2554"/>
                </a:lnTo>
                <a:lnTo>
                  <a:pt x="2601" y="2497"/>
                </a:lnTo>
                <a:lnTo>
                  <a:pt x="2652" y="2436"/>
                </a:lnTo>
                <a:lnTo>
                  <a:pt x="2698" y="2372"/>
                </a:lnTo>
                <a:lnTo>
                  <a:pt x="2740" y="2305"/>
                </a:lnTo>
                <a:lnTo>
                  <a:pt x="2778" y="2235"/>
                </a:lnTo>
                <a:lnTo>
                  <a:pt x="2812" y="2162"/>
                </a:lnTo>
                <a:lnTo>
                  <a:pt x="2840" y="2087"/>
                </a:lnTo>
                <a:lnTo>
                  <a:pt x="2864" y="2010"/>
                </a:lnTo>
                <a:lnTo>
                  <a:pt x="2883" y="1930"/>
                </a:lnTo>
                <a:lnTo>
                  <a:pt x="2897" y="1849"/>
                </a:lnTo>
                <a:lnTo>
                  <a:pt x="2905" y="1766"/>
                </a:lnTo>
                <a:lnTo>
                  <a:pt x="2908" y="1681"/>
                </a:lnTo>
                <a:lnTo>
                  <a:pt x="2905" y="1598"/>
                </a:lnTo>
                <a:lnTo>
                  <a:pt x="2897" y="1515"/>
                </a:lnTo>
                <a:lnTo>
                  <a:pt x="2883" y="1433"/>
                </a:lnTo>
                <a:lnTo>
                  <a:pt x="2864" y="1354"/>
                </a:lnTo>
                <a:lnTo>
                  <a:pt x="2840" y="1277"/>
                </a:lnTo>
                <a:lnTo>
                  <a:pt x="2812" y="1202"/>
                </a:lnTo>
                <a:lnTo>
                  <a:pt x="2778" y="1129"/>
                </a:lnTo>
                <a:lnTo>
                  <a:pt x="2740" y="1059"/>
                </a:lnTo>
                <a:lnTo>
                  <a:pt x="2698" y="992"/>
                </a:lnTo>
                <a:lnTo>
                  <a:pt x="2652" y="928"/>
                </a:lnTo>
                <a:lnTo>
                  <a:pt x="2601" y="867"/>
                </a:lnTo>
                <a:lnTo>
                  <a:pt x="2547" y="810"/>
                </a:lnTo>
                <a:close/>
                <a:moveTo>
                  <a:pt x="1502" y="1906"/>
                </a:moveTo>
                <a:lnTo>
                  <a:pt x="1502" y="2007"/>
                </a:lnTo>
                <a:lnTo>
                  <a:pt x="1907" y="2007"/>
                </a:lnTo>
                <a:lnTo>
                  <a:pt x="1928" y="2010"/>
                </a:lnTo>
                <a:lnTo>
                  <a:pt x="1946" y="2018"/>
                </a:lnTo>
                <a:lnTo>
                  <a:pt x="1962" y="2030"/>
                </a:lnTo>
                <a:lnTo>
                  <a:pt x="1975" y="2046"/>
                </a:lnTo>
                <a:lnTo>
                  <a:pt x="1982" y="2065"/>
                </a:lnTo>
                <a:lnTo>
                  <a:pt x="1985" y="2086"/>
                </a:lnTo>
                <a:lnTo>
                  <a:pt x="1982" y="2106"/>
                </a:lnTo>
                <a:lnTo>
                  <a:pt x="1975" y="2125"/>
                </a:lnTo>
                <a:lnTo>
                  <a:pt x="1962" y="2141"/>
                </a:lnTo>
                <a:lnTo>
                  <a:pt x="1946" y="2153"/>
                </a:lnTo>
                <a:lnTo>
                  <a:pt x="1928" y="2160"/>
                </a:lnTo>
                <a:lnTo>
                  <a:pt x="1907" y="2163"/>
                </a:lnTo>
                <a:lnTo>
                  <a:pt x="1502" y="2163"/>
                </a:lnTo>
                <a:lnTo>
                  <a:pt x="1502" y="2360"/>
                </a:lnTo>
                <a:lnTo>
                  <a:pt x="1499" y="2380"/>
                </a:lnTo>
                <a:lnTo>
                  <a:pt x="1492" y="2399"/>
                </a:lnTo>
                <a:lnTo>
                  <a:pt x="1479" y="2415"/>
                </a:lnTo>
                <a:lnTo>
                  <a:pt x="1463" y="2428"/>
                </a:lnTo>
                <a:lnTo>
                  <a:pt x="1445" y="2435"/>
                </a:lnTo>
                <a:lnTo>
                  <a:pt x="1424" y="2438"/>
                </a:lnTo>
                <a:lnTo>
                  <a:pt x="1404" y="2435"/>
                </a:lnTo>
                <a:lnTo>
                  <a:pt x="1384" y="2428"/>
                </a:lnTo>
                <a:lnTo>
                  <a:pt x="1369" y="2415"/>
                </a:lnTo>
                <a:lnTo>
                  <a:pt x="1357" y="2399"/>
                </a:lnTo>
                <a:lnTo>
                  <a:pt x="1349" y="2380"/>
                </a:lnTo>
                <a:lnTo>
                  <a:pt x="1346" y="2360"/>
                </a:lnTo>
                <a:lnTo>
                  <a:pt x="1346" y="2163"/>
                </a:lnTo>
                <a:lnTo>
                  <a:pt x="1201" y="2163"/>
                </a:lnTo>
                <a:lnTo>
                  <a:pt x="1180" y="2160"/>
                </a:lnTo>
                <a:lnTo>
                  <a:pt x="1162" y="2153"/>
                </a:lnTo>
                <a:lnTo>
                  <a:pt x="1146" y="2141"/>
                </a:lnTo>
                <a:lnTo>
                  <a:pt x="1133" y="2125"/>
                </a:lnTo>
                <a:lnTo>
                  <a:pt x="1126" y="2106"/>
                </a:lnTo>
                <a:lnTo>
                  <a:pt x="1123" y="2086"/>
                </a:lnTo>
                <a:lnTo>
                  <a:pt x="1126" y="2065"/>
                </a:lnTo>
                <a:lnTo>
                  <a:pt x="1133" y="2046"/>
                </a:lnTo>
                <a:lnTo>
                  <a:pt x="1146" y="2030"/>
                </a:lnTo>
                <a:lnTo>
                  <a:pt x="1162" y="2018"/>
                </a:lnTo>
                <a:lnTo>
                  <a:pt x="1180" y="2010"/>
                </a:lnTo>
                <a:lnTo>
                  <a:pt x="1201" y="2007"/>
                </a:lnTo>
                <a:lnTo>
                  <a:pt x="1346" y="2007"/>
                </a:lnTo>
                <a:lnTo>
                  <a:pt x="1346" y="1906"/>
                </a:lnTo>
                <a:lnTo>
                  <a:pt x="1201" y="1906"/>
                </a:lnTo>
                <a:lnTo>
                  <a:pt x="1180" y="1903"/>
                </a:lnTo>
                <a:lnTo>
                  <a:pt x="1162" y="1895"/>
                </a:lnTo>
                <a:lnTo>
                  <a:pt x="1146" y="1883"/>
                </a:lnTo>
                <a:lnTo>
                  <a:pt x="1133" y="1867"/>
                </a:lnTo>
                <a:lnTo>
                  <a:pt x="1126" y="1848"/>
                </a:lnTo>
                <a:lnTo>
                  <a:pt x="1123" y="1828"/>
                </a:lnTo>
                <a:lnTo>
                  <a:pt x="1126" y="1806"/>
                </a:lnTo>
                <a:lnTo>
                  <a:pt x="1133" y="1788"/>
                </a:lnTo>
                <a:lnTo>
                  <a:pt x="1146" y="1772"/>
                </a:lnTo>
                <a:lnTo>
                  <a:pt x="1162" y="1759"/>
                </a:lnTo>
                <a:lnTo>
                  <a:pt x="1180" y="1752"/>
                </a:lnTo>
                <a:lnTo>
                  <a:pt x="1201" y="1749"/>
                </a:lnTo>
                <a:lnTo>
                  <a:pt x="1346" y="1749"/>
                </a:lnTo>
                <a:lnTo>
                  <a:pt x="1346" y="1083"/>
                </a:lnTo>
                <a:lnTo>
                  <a:pt x="1349" y="1062"/>
                </a:lnTo>
                <a:lnTo>
                  <a:pt x="1357" y="1044"/>
                </a:lnTo>
                <a:lnTo>
                  <a:pt x="1369" y="1028"/>
                </a:lnTo>
                <a:lnTo>
                  <a:pt x="1384" y="1015"/>
                </a:lnTo>
                <a:lnTo>
                  <a:pt x="1404" y="1008"/>
                </a:lnTo>
                <a:lnTo>
                  <a:pt x="1424" y="1005"/>
                </a:lnTo>
                <a:lnTo>
                  <a:pt x="1878" y="1005"/>
                </a:lnTo>
                <a:lnTo>
                  <a:pt x="1930" y="1008"/>
                </a:lnTo>
                <a:lnTo>
                  <a:pt x="1981" y="1017"/>
                </a:lnTo>
                <a:lnTo>
                  <a:pt x="2029" y="1032"/>
                </a:lnTo>
                <a:lnTo>
                  <a:pt x="2075" y="1051"/>
                </a:lnTo>
                <a:lnTo>
                  <a:pt x="2119" y="1075"/>
                </a:lnTo>
                <a:lnTo>
                  <a:pt x="2158" y="1104"/>
                </a:lnTo>
                <a:lnTo>
                  <a:pt x="2195" y="1137"/>
                </a:lnTo>
                <a:lnTo>
                  <a:pt x="2228" y="1174"/>
                </a:lnTo>
                <a:lnTo>
                  <a:pt x="2257" y="1214"/>
                </a:lnTo>
                <a:lnTo>
                  <a:pt x="2282" y="1258"/>
                </a:lnTo>
                <a:lnTo>
                  <a:pt x="2301" y="1304"/>
                </a:lnTo>
                <a:lnTo>
                  <a:pt x="2316" y="1352"/>
                </a:lnTo>
                <a:lnTo>
                  <a:pt x="2325" y="1403"/>
                </a:lnTo>
                <a:lnTo>
                  <a:pt x="2328" y="1455"/>
                </a:lnTo>
                <a:lnTo>
                  <a:pt x="2325" y="1508"/>
                </a:lnTo>
                <a:lnTo>
                  <a:pt x="2316" y="1559"/>
                </a:lnTo>
                <a:lnTo>
                  <a:pt x="2301" y="1607"/>
                </a:lnTo>
                <a:lnTo>
                  <a:pt x="2282" y="1653"/>
                </a:lnTo>
                <a:lnTo>
                  <a:pt x="2257" y="1697"/>
                </a:lnTo>
                <a:lnTo>
                  <a:pt x="2228" y="1737"/>
                </a:lnTo>
                <a:lnTo>
                  <a:pt x="2195" y="1774"/>
                </a:lnTo>
                <a:lnTo>
                  <a:pt x="2191" y="1778"/>
                </a:lnTo>
                <a:lnTo>
                  <a:pt x="2154" y="1809"/>
                </a:lnTo>
                <a:lnTo>
                  <a:pt x="2114" y="1837"/>
                </a:lnTo>
                <a:lnTo>
                  <a:pt x="2072" y="1862"/>
                </a:lnTo>
                <a:lnTo>
                  <a:pt x="2027" y="1880"/>
                </a:lnTo>
                <a:lnTo>
                  <a:pt x="1979" y="1894"/>
                </a:lnTo>
                <a:lnTo>
                  <a:pt x="1929" y="1903"/>
                </a:lnTo>
                <a:lnTo>
                  <a:pt x="1878" y="1906"/>
                </a:lnTo>
                <a:lnTo>
                  <a:pt x="1502" y="1906"/>
                </a:lnTo>
                <a:close/>
                <a:moveTo>
                  <a:pt x="1878" y="1162"/>
                </a:moveTo>
                <a:lnTo>
                  <a:pt x="1502" y="1162"/>
                </a:lnTo>
                <a:lnTo>
                  <a:pt x="1502" y="1749"/>
                </a:lnTo>
                <a:lnTo>
                  <a:pt x="1878" y="1749"/>
                </a:lnTo>
                <a:lnTo>
                  <a:pt x="1916" y="1746"/>
                </a:lnTo>
                <a:lnTo>
                  <a:pt x="1954" y="1739"/>
                </a:lnTo>
                <a:lnTo>
                  <a:pt x="1990" y="1727"/>
                </a:lnTo>
                <a:lnTo>
                  <a:pt x="2023" y="1711"/>
                </a:lnTo>
                <a:lnTo>
                  <a:pt x="2054" y="1691"/>
                </a:lnTo>
                <a:lnTo>
                  <a:pt x="2082" y="1667"/>
                </a:lnTo>
                <a:lnTo>
                  <a:pt x="2085" y="1663"/>
                </a:lnTo>
                <a:lnTo>
                  <a:pt x="2109" y="1634"/>
                </a:lnTo>
                <a:lnTo>
                  <a:pt x="2131" y="1604"/>
                </a:lnTo>
                <a:lnTo>
                  <a:pt x="2148" y="1570"/>
                </a:lnTo>
                <a:lnTo>
                  <a:pt x="2161" y="1533"/>
                </a:lnTo>
                <a:lnTo>
                  <a:pt x="2169" y="1495"/>
                </a:lnTo>
                <a:lnTo>
                  <a:pt x="2172" y="1455"/>
                </a:lnTo>
                <a:lnTo>
                  <a:pt x="2169" y="1415"/>
                </a:lnTo>
                <a:lnTo>
                  <a:pt x="2161" y="1378"/>
                </a:lnTo>
                <a:lnTo>
                  <a:pt x="2148" y="1341"/>
                </a:lnTo>
                <a:lnTo>
                  <a:pt x="2131" y="1307"/>
                </a:lnTo>
                <a:lnTo>
                  <a:pt x="2109" y="1276"/>
                </a:lnTo>
                <a:lnTo>
                  <a:pt x="2085" y="1248"/>
                </a:lnTo>
                <a:lnTo>
                  <a:pt x="2056" y="1223"/>
                </a:lnTo>
                <a:lnTo>
                  <a:pt x="2026" y="1202"/>
                </a:lnTo>
                <a:lnTo>
                  <a:pt x="1992" y="1184"/>
                </a:lnTo>
                <a:lnTo>
                  <a:pt x="1955" y="1172"/>
                </a:lnTo>
                <a:lnTo>
                  <a:pt x="1917" y="1165"/>
                </a:lnTo>
                <a:lnTo>
                  <a:pt x="1878" y="1162"/>
                </a:lnTo>
                <a:close/>
              </a:path>
            </a:pathLst>
          </a:custGeom>
          <a:solidFill>
            <a:srgbClr val="703B79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just"/>
            <a:endParaRPr lang="ru-RU">
              <a:latin typeface="+mj-lt"/>
            </a:endParaRPr>
          </a:p>
        </p:txBody>
      </p:sp>
      <p:sp>
        <p:nvSpPr>
          <p:cNvPr id="414" name="Стрелка вправо 413"/>
          <p:cNvSpPr/>
          <p:nvPr/>
        </p:nvSpPr>
        <p:spPr>
          <a:xfrm>
            <a:off x="10637190" y="6053430"/>
            <a:ext cx="228600" cy="200025"/>
          </a:xfrm>
          <a:prstGeom prst="rightArrow">
            <a:avLst/>
          </a:prstGeom>
          <a:solidFill>
            <a:srgbClr val="703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627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 descr="E:\Tanya\WORK WORK\!ПОЛИГРАФИЯ\Календарь 2015\08-Август-СХ.jpg"/>
          <p:cNvPicPr>
            <a:picLocks noChangeAspect="1" noChangeArrowheads="1"/>
          </p:cNvPicPr>
          <p:nvPr/>
        </p:nvPicPr>
        <p:blipFill>
          <a:blip r:embed="rId3" cstate="print"/>
          <a:srcRect t="6117" b="81524"/>
          <a:stretch>
            <a:fillRect/>
          </a:stretch>
        </p:blipFill>
        <p:spPr bwMode="auto">
          <a:xfrm>
            <a:off x="0" y="755009"/>
            <a:ext cx="12192000" cy="847289"/>
          </a:xfrm>
          <a:prstGeom prst="rect">
            <a:avLst/>
          </a:prstGeom>
          <a:noFill/>
        </p:spPr>
      </p:pic>
      <p:pic>
        <p:nvPicPr>
          <p:cNvPr id="156" name="Picture 4" descr="http://godvbolgarii.ru/wp-content/uploads/2012/06/IMG_06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" b="2415"/>
          <a:stretch>
            <a:fillRect/>
          </a:stretch>
        </p:blipFill>
        <p:spPr bwMode="auto">
          <a:xfrm flipH="1">
            <a:off x="9726705" y="2646726"/>
            <a:ext cx="1850908" cy="181087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E:\Tanya\WORK WORK\Презентация\2014.09.26_Ветеринария для Дагестана\DSC_0035-500x500.jpg"/>
          <p:cNvPicPr>
            <a:picLocks noChangeAspect="1" noChangeArrowheads="1"/>
          </p:cNvPicPr>
          <p:nvPr/>
        </p:nvPicPr>
        <p:blipFill>
          <a:blip r:embed="rId5" cstate="print"/>
          <a:srcRect l="13773"/>
          <a:stretch>
            <a:fillRect/>
          </a:stretch>
        </p:blipFill>
        <p:spPr bwMode="auto">
          <a:xfrm>
            <a:off x="1532961" y="3585394"/>
            <a:ext cx="789620" cy="873429"/>
          </a:xfrm>
          <a:prstGeom prst="rect">
            <a:avLst/>
          </a:prstGeom>
          <a:noFill/>
        </p:spPr>
      </p:pic>
      <p:pic>
        <p:nvPicPr>
          <p:cNvPr id="63" name="Picture 6" descr="E:\Tanya\WORK WORK\Презентация\2014.09.26_Ветеринария для Дагестана\DSC_0024-500x500.jpg"/>
          <p:cNvPicPr>
            <a:picLocks noChangeAspect="1" noChangeArrowheads="1"/>
          </p:cNvPicPr>
          <p:nvPr/>
        </p:nvPicPr>
        <p:blipFill>
          <a:blip r:embed="rId6" cstate="print"/>
          <a:srcRect l="15850" r="10831"/>
          <a:stretch>
            <a:fillRect/>
          </a:stretch>
        </p:blipFill>
        <p:spPr bwMode="auto">
          <a:xfrm>
            <a:off x="852574" y="3675042"/>
            <a:ext cx="671421" cy="873429"/>
          </a:xfrm>
          <a:prstGeom prst="rect">
            <a:avLst/>
          </a:prstGeom>
          <a:noFill/>
        </p:spPr>
      </p:pic>
      <p:pic>
        <p:nvPicPr>
          <p:cNvPr id="238" name="Рисунок 39" descr="подчеркивание размытое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682409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Рисунок 39" descr="подчеркивание размытое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1531641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-51468" y="941018"/>
            <a:ext cx="12330573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Наше решение в сфере ветеринарии пересекается с задачами государства</a:t>
            </a:r>
          </a:p>
        </p:txBody>
      </p:sp>
      <p:sp>
        <p:nvSpPr>
          <p:cNvPr id="58" name="Овал 57"/>
          <p:cNvSpPr/>
          <p:nvPr/>
        </p:nvSpPr>
        <p:spPr>
          <a:xfrm>
            <a:off x="663384" y="3068075"/>
            <a:ext cx="1398495" cy="1398495"/>
          </a:xfrm>
          <a:prstGeom prst="ellipse">
            <a:avLst/>
          </a:prstGeom>
          <a:solidFill>
            <a:srgbClr val="7F7F7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603809" y="4330779"/>
            <a:ext cx="503618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1.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563381" y="4724391"/>
            <a:ext cx="2222037" cy="536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Персонифицированный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учет КРС</a:t>
            </a:r>
          </a:p>
        </p:txBody>
      </p:sp>
      <p:grpSp>
        <p:nvGrpSpPr>
          <p:cNvPr id="64" name="Группа 71"/>
          <p:cNvGrpSpPr/>
          <p:nvPr/>
        </p:nvGrpSpPr>
        <p:grpSpPr>
          <a:xfrm>
            <a:off x="484569" y="2928053"/>
            <a:ext cx="1419370" cy="991466"/>
            <a:chOff x="17068800" y="3500439"/>
            <a:chExt cx="990600" cy="725488"/>
          </a:xfrm>
        </p:grpSpPr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17868900" y="3500439"/>
              <a:ext cx="84138" cy="857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6" y="1"/>
                </a:cxn>
                <a:cxn ang="0">
                  <a:pos x="51" y="2"/>
                </a:cxn>
                <a:cxn ang="0">
                  <a:pos x="53" y="3"/>
                </a:cxn>
                <a:cxn ang="0">
                  <a:pos x="52" y="5"/>
                </a:cxn>
                <a:cxn ang="0">
                  <a:pos x="37" y="11"/>
                </a:cxn>
                <a:cxn ang="0">
                  <a:pos x="29" y="18"/>
                </a:cxn>
                <a:cxn ang="0">
                  <a:pos x="25" y="26"/>
                </a:cxn>
                <a:cxn ang="0">
                  <a:pos x="24" y="34"/>
                </a:cxn>
                <a:cxn ang="0">
                  <a:pos x="25" y="41"/>
                </a:cxn>
                <a:cxn ang="0">
                  <a:pos x="26" y="47"/>
                </a:cxn>
                <a:cxn ang="0">
                  <a:pos x="29" y="51"/>
                </a:cxn>
                <a:cxn ang="0">
                  <a:pos x="30" y="52"/>
                </a:cxn>
                <a:cxn ang="0">
                  <a:pos x="18" y="54"/>
                </a:cxn>
                <a:cxn ang="0">
                  <a:pos x="8" y="53"/>
                </a:cxn>
                <a:cxn ang="0">
                  <a:pos x="2" y="51"/>
                </a:cxn>
                <a:cxn ang="0">
                  <a:pos x="0" y="49"/>
                </a:cxn>
                <a:cxn ang="0">
                  <a:pos x="1" y="32"/>
                </a:cxn>
                <a:cxn ang="0">
                  <a:pos x="6" y="20"/>
                </a:cxn>
                <a:cxn ang="0">
                  <a:pos x="13" y="11"/>
                </a:cxn>
                <a:cxn ang="0">
                  <a:pos x="21" y="5"/>
                </a:cxn>
                <a:cxn ang="0">
                  <a:pos x="38" y="0"/>
                </a:cxn>
              </a:cxnLst>
              <a:rect l="0" t="0" r="r" b="b"/>
              <a:pathLst>
                <a:path w="53" h="54">
                  <a:moveTo>
                    <a:pt x="38" y="0"/>
                  </a:moveTo>
                  <a:lnTo>
                    <a:pt x="46" y="1"/>
                  </a:lnTo>
                  <a:lnTo>
                    <a:pt x="51" y="2"/>
                  </a:lnTo>
                  <a:lnTo>
                    <a:pt x="53" y="3"/>
                  </a:lnTo>
                  <a:lnTo>
                    <a:pt x="52" y="5"/>
                  </a:lnTo>
                  <a:lnTo>
                    <a:pt x="37" y="11"/>
                  </a:lnTo>
                  <a:lnTo>
                    <a:pt x="29" y="18"/>
                  </a:lnTo>
                  <a:lnTo>
                    <a:pt x="25" y="26"/>
                  </a:lnTo>
                  <a:lnTo>
                    <a:pt x="24" y="34"/>
                  </a:lnTo>
                  <a:lnTo>
                    <a:pt x="25" y="41"/>
                  </a:lnTo>
                  <a:lnTo>
                    <a:pt x="26" y="47"/>
                  </a:lnTo>
                  <a:lnTo>
                    <a:pt x="29" y="51"/>
                  </a:lnTo>
                  <a:lnTo>
                    <a:pt x="30" y="52"/>
                  </a:lnTo>
                  <a:lnTo>
                    <a:pt x="18" y="54"/>
                  </a:lnTo>
                  <a:lnTo>
                    <a:pt x="8" y="53"/>
                  </a:lnTo>
                  <a:lnTo>
                    <a:pt x="2" y="51"/>
                  </a:lnTo>
                  <a:lnTo>
                    <a:pt x="0" y="49"/>
                  </a:lnTo>
                  <a:lnTo>
                    <a:pt x="1" y="32"/>
                  </a:lnTo>
                  <a:lnTo>
                    <a:pt x="6" y="20"/>
                  </a:lnTo>
                  <a:lnTo>
                    <a:pt x="13" y="11"/>
                  </a:lnTo>
                  <a:lnTo>
                    <a:pt x="21" y="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17084675" y="3681414"/>
              <a:ext cx="69850" cy="419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1" y="1"/>
                </a:cxn>
                <a:cxn ang="0">
                  <a:pos x="43" y="1"/>
                </a:cxn>
                <a:cxn ang="0">
                  <a:pos x="44" y="5"/>
                </a:cxn>
                <a:cxn ang="0">
                  <a:pos x="44" y="7"/>
                </a:cxn>
                <a:cxn ang="0">
                  <a:pos x="43" y="9"/>
                </a:cxn>
                <a:cxn ang="0">
                  <a:pos x="40" y="12"/>
                </a:cxn>
                <a:cxn ang="0">
                  <a:pos x="39" y="14"/>
                </a:cxn>
                <a:cxn ang="0">
                  <a:pos x="37" y="16"/>
                </a:cxn>
                <a:cxn ang="0">
                  <a:pos x="26" y="18"/>
                </a:cxn>
                <a:cxn ang="0">
                  <a:pos x="20" y="23"/>
                </a:cxn>
                <a:cxn ang="0">
                  <a:pos x="15" y="29"/>
                </a:cxn>
                <a:cxn ang="0">
                  <a:pos x="12" y="37"/>
                </a:cxn>
                <a:cxn ang="0">
                  <a:pos x="11" y="45"/>
                </a:cxn>
                <a:cxn ang="0">
                  <a:pos x="11" y="51"/>
                </a:cxn>
                <a:cxn ang="0">
                  <a:pos x="12" y="64"/>
                </a:cxn>
                <a:cxn ang="0">
                  <a:pos x="12" y="82"/>
                </a:cxn>
                <a:cxn ang="0">
                  <a:pos x="13" y="105"/>
                </a:cxn>
                <a:cxn ang="0">
                  <a:pos x="15" y="131"/>
                </a:cxn>
                <a:cxn ang="0">
                  <a:pos x="15" y="210"/>
                </a:cxn>
                <a:cxn ang="0">
                  <a:pos x="13" y="231"/>
                </a:cxn>
                <a:cxn ang="0">
                  <a:pos x="11" y="251"/>
                </a:cxn>
                <a:cxn ang="0">
                  <a:pos x="7" y="264"/>
                </a:cxn>
                <a:cxn ang="0">
                  <a:pos x="6" y="264"/>
                </a:cxn>
                <a:cxn ang="0">
                  <a:pos x="4" y="260"/>
                </a:cxn>
                <a:cxn ang="0">
                  <a:pos x="3" y="253"/>
                </a:cxn>
                <a:cxn ang="0">
                  <a:pos x="1" y="245"/>
                </a:cxn>
                <a:cxn ang="0">
                  <a:pos x="1" y="240"/>
                </a:cxn>
                <a:cxn ang="0">
                  <a:pos x="4" y="208"/>
                </a:cxn>
                <a:cxn ang="0">
                  <a:pos x="5" y="182"/>
                </a:cxn>
                <a:cxn ang="0">
                  <a:pos x="6" y="160"/>
                </a:cxn>
                <a:cxn ang="0">
                  <a:pos x="6" y="142"/>
                </a:cxn>
                <a:cxn ang="0">
                  <a:pos x="4" y="113"/>
                </a:cxn>
                <a:cxn ang="0">
                  <a:pos x="3" y="99"/>
                </a:cxn>
                <a:cxn ang="0">
                  <a:pos x="1" y="85"/>
                </a:cxn>
                <a:cxn ang="0">
                  <a:pos x="0" y="69"/>
                </a:cxn>
                <a:cxn ang="0">
                  <a:pos x="0" y="51"/>
                </a:cxn>
                <a:cxn ang="0">
                  <a:pos x="1" y="32"/>
                </a:cxn>
                <a:cxn ang="0">
                  <a:pos x="5" y="20"/>
                </a:cxn>
                <a:cxn ang="0">
                  <a:pos x="11" y="11"/>
                </a:cxn>
                <a:cxn ang="0">
                  <a:pos x="18" y="5"/>
                </a:cxn>
                <a:cxn ang="0">
                  <a:pos x="24" y="2"/>
                </a:cxn>
                <a:cxn ang="0">
                  <a:pos x="32" y="1"/>
                </a:cxn>
                <a:cxn ang="0">
                  <a:pos x="38" y="0"/>
                </a:cxn>
              </a:cxnLst>
              <a:rect l="0" t="0" r="r" b="b"/>
              <a:pathLst>
                <a:path w="44" h="264">
                  <a:moveTo>
                    <a:pt x="38" y="0"/>
                  </a:moveTo>
                  <a:lnTo>
                    <a:pt x="41" y="1"/>
                  </a:lnTo>
                  <a:lnTo>
                    <a:pt x="43" y="1"/>
                  </a:lnTo>
                  <a:lnTo>
                    <a:pt x="44" y="5"/>
                  </a:lnTo>
                  <a:lnTo>
                    <a:pt x="44" y="7"/>
                  </a:lnTo>
                  <a:lnTo>
                    <a:pt x="43" y="9"/>
                  </a:lnTo>
                  <a:lnTo>
                    <a:pt x="40" y="12"/>
                  </a:lnTo>
                  <a:lnTo>
                    <a:pt x="39" y="14"/>
                  </a:lnTo>
                  <a:lnTo>
                    <a:pt x="37" y="16"/>
                  </a:lnTo>
                  <a:lnTo>
                    <a:pt x="26" y="18"/>
                  </a:lnTo>
                  <a:lnTo>
                    <a:pt x="20" y="23"/>
                  </a:lnTo>
                  <a:lnTo>
                    <a:pt x="15" y="29"/>
                  </a:lnTo>
                  <a:lnTo>
                    <a:pt x="12" y="37"/>
                  </a:lnTo>
                  <a:lnTo>
                    <a:pt x="11" y="45"/>
                  </a:lnTo>
                  <a:lnTo>
                    <a:pt x="11" y="51"/>
                  </a:lnTo>
                  <a:lnTo>
                    <a:pt x="12" y="64"/>
                  </a:lnTo>
                  <a:lnTo>
                    <a:pt x="12" y="82"/>
                  </a:lnTo>
                  <a:lnTo>
                    <a:pt x="13" y="105"/>
                  </a:lnTo>
                  <a:lnTo>
                    <a:pt x="15" y="131"/>
                  </a:lnTo>
                  <a:lnTo>
                    <a:pt x="15" y="210"/>
                  </a:lnTo>
                  <a:lnTo>
                    <a:pt x="13" y="231"/>
                  </a:lnTo>
                  <a:lnTo>
                    <a:pt x="11" y="251"/>
                  </a:lnTo>
                  <a:lnTo>
                    <a:pt x="7" y="264"/>
                  </a:lnTo>
                  <a:lnTo>
                    <a:pt x="6" y="264"/>
                  </a:lnTo>
                  <a:lnTo>
                    <a:pt x="4" y="260"/>
                  </a:lnTo>
                  <a:lnTo>
                    <a:pt x="3" y="253"/>
                  </a:lnTo>
                  <a:lnTo>
                    <a:pt x="1" y="245"/>
                  </a:lnTo>
                  <a:lnTo>
                    <a:pt x="1" y="240"/>
                  </a:lnTo>
                  <a:lnTo>
                    <a:pt x="4" y="208"/>
                  </a:lnTo>
                  <a:lnTo>
                    <a:pt x="5" y="182"/>
                  </a:lnTo>
                  <a:lnTo>
                    <a:pt x="6" y="160"/>
                  </a:lnTo>
                  <a:lnTo>
                    <a:pt x="6" y="142"/>
                  </a:lnTo>
                  <a:lnTo>
                    <a:pt x="4" y="113"/>
                  </a:lnTo>
                  <a:lnTo>
                    <a:pt x="3" y="99"/>
                  </a:lnTo>
                  <a:lnTo>
                    <a:pt x="1" y="85"/>
                  </a:lnTo>
                  <a:lnTo>
                    <a:pt x="0" y="69"/>
                  </a:lnTo>
                  <a:lnTo>
                    <a:pt x="0" y="51"/>
                  </a:lnTo>
                  <a:lnTo>
                    <a:pt x="1" y="32"/>
                  </a:lnTo>
                  <a:lnTo>
                    <a:pt x="5" y="20"/>
                  </a:lnTo>
                  <a:lnTo>
                    <a:pt x="11" y="11"/>
                  </a:lnTo>
                  <a:lnTo>
                    <a:pt x="18" y="5"/>
                  </a:lnTo>
                  <a:lnTo>
                    <a:pt x="24" y="2"/>
                  </a:lnTo>
                  <a:lnTo>
                    <a:pt x="32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11"/>
            <p:cNvSpPr>
              <a:spLocks noEditPoints="1"/>
            </p:cNvSpPr>
            <p:nvPr/>
          </p:nvSpPr>
          <p:spPr bwMode="auto">
            <a:xfrm>
              <a:off x="17068800" y="4040189"/>
              <a:ext cx="47625" cy="101600"/>
            </a:xfrm>
            <a:custGeom>
              <a:avLst/>
              <a:gdLst/>
              <a:ahLst/>
              <a:cxnLst>
                <a:cxn ang="0">
                  <a:pos x="3" y="62"/>
                </a:cxn>
                <a:cxn ang="0">
                  <a:pos x="0" y="64"/>
                </a:cxn>
                <a:cxn ang="0">
                  <a:pos x="3" y="62"/>
                </a:cxn>
                <a:cxn ang="0">
                  <a:pos x="14" y="0"/>
                </a:cxn>
                <a:cxn ang="0">
                  <a:pos x="20" y="0"/>
                </a:cxn>
                <a:cxn ang="0">
                  <a:pos x="22" y="2"/>
                </a:cxn>
                <a:cxn ang="0">
                  <a:pos x="23" y="2"/>
                </a:cxn>
                <a:cxn ang="0">
                  <a:pos x="26" y="7"/>
                </a:cxn>
                <a:cxn ang="0">
                  <a:pos x="27" y="10"/>
                </a:cxn>
                <a:cxn ang="0">
                  <a:pos x="30" y="19"/>
                </a:cxn>
                <a:cxn ang="0">
                  <a:pos x="30" y="28"/>
                </a:cxn>
                <a:cxn ang="0">
                  <a:pos x="27" y="38"/>
                </a:cxn>
                <a:cxn ang="0">
                  <a:pos x="22" y="48"/>
                </a:cxn>
                <a:cxn ang="0">
                  <a:pos x="14" y="56"/>
                </a:cxn>
                <a:cxn ang="0">
                  <a:pos x="3" y="62"/>
                </a:cxn>
                <a:cxn ang="0">
                  <a:pos x="4" y="60"/>
                </a:cxn>
                <a:cxn ang="0">
                  <a:pos x="7" y="57"/>
                </a:cxn>
                <a:cxn ang="0">
                  <a:pos x="9" y="50"/>
                </a:cxn>
                <a:cxn ang="0">
                  <a:pos x="9" y="45"/>
                </a:cxn>
                <a:cxn ang="0">
                  <a:pos x="8" y="38"/>
                </a:cxn>
                <a:cxn ang="0">
                  <a:pos x="7" y="30"/>
                </a:cxn>
                <a:cxn ang="0">
                  <a:pos x="7" y="20"/>
                </a:cxn>
                <a:cxn ang="0">
                  <a:pos x="8" y="10"/>
                </a:cxn>
                <a:cxn ang="0">
                  <a:pos x="9" y="3"/>
                </a:cxn>
                <a:cxn ang="0">
                  <a:pos x="14" y="0"/>
                </a:cxn>
              </a:cxnLst>
              <a:rect l="0" t="0" r="r" b="b"/>
              <a:pathLst>
                <a:path w="30" h="64">
                  <a:moveTo>
                    <a:pt x="3" y="62"/>
                  </a:moveTo>
                  <a:lnTo>
                    <a:pt x="0" y="64"/>
                  </a:lnTo>
                  <a:lnTo>
                    <a:pt x="3" y="62"/>
                  </a:lnTo>
                  <a:close/>
                  <a:moveTo>
                    <a:pt x="14" y="0"/>
                  </a:moveTo>
                  <a:lnTo>
                    <a:pt x="20" y="0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6" y="7"/>
                  </a:lnTo>
                  <a:lnTo>
                    <a:pt x="27" y="10"/>
                  </a:lnTo>
                  <a:lnTo>
                    <a:pt x="30" y="19"/>
                  </a:lnTo>
                  <a:lnTo>
                    <a:pt x="30" y="28"/>
                  </a:lnTo>
                  <a:lnTo>
                    <a:pt x="27" y="38"/>
                  </a:lnTo>
                  <a:lnTo>
                    <a:pt x="22" y="48"/>
                  </a:lnTo>
                  <a:lnTo>
                    <a:pt x="14" y="56"/>
                  </a:lnTo>
                  <a:lnTo>
                    <a:pt x="3" y="62"/>
                  </a:lnTo>
                  <a:lnTo>
                    <a:pt x="4" y="60"/>
                  </a:lnTo>
                  <a:lnTo>
                    <a:pt x="7" y="57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8" y="38"/>
                  </a:lnTo>
                  <a:lnTo>
                    <a:pt x="7" y="30"/>
                  </a:lnTo>
                  <a:lnTo>
                    <a:pt x="7" y="20"/>
                  </a:lnTo>
                  <a:lnTo>
                    <a:pt x="8" y="10"/>
                  </a:lnTo>
                  <a:lnTo>
                    <a:pt x="9" y="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17705388" y="3846514"/>
              <a:ext cx="79375" cy="379413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4" y="101"/>
                </a:cxn>
                <a:cxn ang="0">
                  <a:pos x="41" y="115"/>
                </a:cxn>
                <a:cxn ang="0">
                  <a:pos x="32" y="210"/>
                </a:cxn>
                <a:cxn ang="0">
                  <a:pos x="38" y="238"/>
                </a:cxn>
                <a:cxn ang="0">
                  <a:pos x="8" y="239"/>
                </a:cxn>
                <a:cxn ang="0">
                  <a:pos x="4" y="149"/>
                </a:cxn>
                <a:cxn ang="0">
                  <a:pos x="4" y="116"/>
                </a:cxn>
                <a:cxn ang="0">
                  <a:pos x="0" y="99"/>
                </a:cxn>
                <a:cxn ang="0">
                  <a:pos x="1" y="9"/>
                </a:cxn>
                <a:cxn ang="0">
                  <a:pos x="50" y="0"/>
                </a:cxn>
              </a:cxnLst>
              <a:rect l="0" t="0" r="r" b="b"/>
              <a:pathLst>
                <a:path w="50" h="239">
                  <a:moveTo>
                    <a:pt x="50" y="0"/>
                  </a:moveTo>
                  <a:lnTo>
                    <a:pt x="44" y="101"/>
                  </a:lnTo>
                  <a:lnTo>
                    <a:pt x="41" y="115"/>
                  </a:lnTo>
                  <a:lnTo>
                    <a:pt x="32" y="210"/>
                  </a:lnTo>
                  <a:lnTo>
                    <a:pt x="38" y="238"/>
                  </a:lnTo>
                  <a:lnTo>
                    <a:pt x="8" y="239"/>
                  </a:lnTo>
                  <a:lnTo>
                    <a:pt x="4" y="149"/>
                  </a:lnTo>
                  <a:lnTo>
                    <a:pt x="4" y="116"/>
                  </a:lnTo>
                  <a:lnTo>
                    <a:pt x="0" y="99"/>
                  </a:lnTo>
                  <a:lnTo>
                    <a:pt x="1" y="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13"/>
            <p:cNvSpPr>
              <a:spLocks/>
            </p:cNvSpPr>
            <p:nvPr/>
          </p:nvSpPr>
          <p:spPr bwMode="auto">
            <a:xfrm>
              <a:off x="17645063" y="3846514"/>
              <a:ext cx="65088" cy="37941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8" y="101"/>
                </a:cxn>
                <a:cxn ang="0">
                  <a:pos x="34" y="115"/>
                </a:cxn>
                <a:cxn ang="0">
                  <a:pos x="28" y="210"/>
                </a:cxn>
                <a:cxn ang="0">
                  <a:pos x="32" y="238"/>
                </a:cxn>
                <a:cxn ang="0">
                  <a:pos x="7" y="239"/>
                </a:cxn>
                <a:cxn ang="0">
                  <a:pos x="5" y="149"/>
                </a:cxn>
                <a:cxn ang="0">
                  <a:pos x="4" y="116"/>
                </a:cxn>
                <a:cxn ang="0">
                  <a:pos x="0" y="99"/>
                </a:cxn>
                <a:cxn ang="0">
                  <a:pos x="1" y="9"/>
                </a:cxn>
                <a:cxn ang="0">
                  <a:pos x="41" y="0"/>
                </a:cxn>
              </a:cxnLst>
              <a:rect l="0" t="0" r="r" b="b"/>
              <a:pathLst>
                <a:path w="41" h="239">
                  <a:moveTo>
                    <a:pt x="41" y="0"/>
                  </a:moveTo>
                  <a:lnTo>
                    <a:pt x="38" y="101"/>
                  </a:lnTo>
                  <a:lnTo>
                    <a:pt x="34" y="115"/>
                  </a:lnTo>
                  <a:lnTo>
                    <a:pt x="28" y="210"/>
                  </a:lnTo>
                  <a:lnTo>
                    <a:pt x="32" y="238"/>
                  </a:lnTo>
                  <a:lnTo>
                    <a:pt x="7" y="239"/>
                  </a:lnTo>
                  <a:lnTo>
                    <a:pt x="5" y="149"/>
                  </a:lnTo>
                  <a:lnTo>
                    <a:pt x="4" y="116"/>
                  </a:lnTo>
                  <a:lnTo>
                    <a:pt x="0" y="99"/>
                  </a:lnTo>
                  <a:lnTo>
                    <a:pt x="1" y="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17246600" y="3846514"/>
              <a:ext cx="177800" cy="37941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112" y="38"/>
                </a:cxn>
                <a:cxn ang="0">
                  <a:pos x="107" y="46"/>
                </a:cxn>
                <a:cxn ang="0">
                  <a:pos x="99" y="57"/>
                </a:cxn>
                <a:cxn ang="0">
                  <a:pos x="76" y="80"/>
                </a:cxn>
                <a:cxn ang="0">
                  <a:pos x="64" y="91"/>
                </a:cxn>
                <a:cxn ang="0">
                  <a:pos x="52" y="101"/>
                </a:cxn>
                <a:cxn ang="0">
                  <a:pos x="42" y="109"/>
                </a:cxn>
                <a:cxn ang="0">
                  <a:pos x="33" y="119"/>
                </a:cxn>
                <a:cxn ang="0">
                  <a:pos x="32" y="125"/>
                </a:cxn>
                <a:cxn ang="0">
                  <a:pos x="32" y="215"/>
                </a:cxn>
                <a:cxn ang="0">
                  <a:pos x="38" y="219"/>
                </a:cxn>
                <a:cxn ang="0">
                  <a:pos x="41" y="227"/>
                </a:cxn>
                <a:cxn ang="0">
                  <a:pos x="42" y="234"/>
                </a:cxn>
                <a:cxn ang="0">
                  <a:pos x="44" y="239"/>
                </a:cxn>
                <a:cxn ang="0">
                  <a:pos x="15" y="239"/>
                </a:cxn>
                <a:cxn ang="0">
                  <a:pos x="7" y="218"/>
                </a:cxn>
                <a:cxn ang="0">
                  <a:pos x="0" y="115"/>
                </a:cxn>
                <a:cxn ang="0">
                  <a:pos x="6" y="51"/>
                </a:cxn>
                <a:cxn ang="0">
                  <a:pos x="39" y="0"/>
                </a:cxn>
              </a:cxnLst>
              <a:rect l="0" t="0" r="r" b="b"/>
              <a:pathLst>
                <a:path w="112" h="239">
                  <a:moveTo>
                    <a:pt x="39" y="0"/>
                  </a:moveTo>
                  <a:lnTo>
                    <a:pt x="112" y="38"/>
                  </a:lnTo>
                  <a:lnTo>
                    <a:pt x="107" y="46"/>
                  </a:lnTo>
                  <a:lnTo>
                    <a:pt x="99" y="57"/>
                  </a:lnTo>
                  <a:lnTo>
                    <a:pt x="76" y="80"/>
                  </a:lnTo>
                  <a:lnTo>
                    <a:pt x="64" y="91"/>
                  </a:lnTo>
                  <a:lnTo>
                    <a:pt x="52" y="101"/>
                  </a:lnTo>
                  <a:lnTo>
                    <a:pt x="42" y="109"/>
                  </a:lnTo>
                  <a:lnTo>
                    <a:pt x="33" y="119"/>
                  </a:lnTo>
                  <a:lnTo>
                    <a:pt x="32" y="125"/>
                  </a:lnTo>
                  <a:lnTo>
                    <a:pt x="32" y="215"/>
                  </a:lnTo>
                  <a:lnTo>
                    <a:pt x="38" y="219"/>
                  </a:lnTo>
                  <a:lnTo>
                    <a:pt x="41" y="227"/>
                  </a:lnTo>
                  <a:lnTo>
                    <a:pt x="42" y="234"/>
                  </a:lnTo>
                  <a:lnTo>
                    <a:pt x="44" y="239"/>
                  </a:lnTo>
                  <a:lnTo>
                    <a:pt x="15" y="239"/>
                  </a:lnTo>
                  <a:lnTo>
                    <a:pt x="7" y="218"/>
                  </a:lnTo>
                  <a:lnTo>
                    <a:pt x="0" y="115"/>
                  </a:lnTo>
                  <a:lnTo>
                    <a:pt x="6" y="5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17822863" y="3511551"/>
              <a:ext cx="50800" cy="698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8" y="5"/>
                </a:cxn>
                <a:cxn ang="0">
                  <a:pos x="25" y="11"/>
                </a:cxn>
                <a:cxn ang="0">
                  <a:pos x="30" y="17"/>
                </a:cxn>
                <a:cxn ang="0">
                  <a:pos x="31" y="24"/>
                </a:cxn>
                <a:cxn ang="0">
                  <a:pos x="32" y="29"/>
                </a:cxn>
                <a:cxn ang="0">
                  <a:pos x="31" y="34"/>
                </a:cxn>
                <a:cxn ang="0">
                  <a:pos x="31" y="41"/>
                </a:cxn>
                <a:cxn ang="0">
                  <a:pos x="30" y="42"/>
                </a:cxn>
                <a:cxn ang="0">
                  <a:pos x="27" y="44"/>
                </a:cxn>
                <a:cxn ang="0">
                  <a:pos x="21" y="44"/>
                </a:cxn>
                <a:cxn ang="0">
                  <a:pos x="17" y="42"/>
                </a:cxn>
                <a:cxn ang="0">
                  <a:pos x="8" y="36"/>
                </a:cxn>
                <a:cxn ang="0">
                  <a:pos x="3" y="28"/>
                </a:cxn>
                <a:cxn ang="0">
                  <a:pos x="1" y="18"/>
                </a:cxn>
                <a:cxn ang="0">
                  <a:pos x="0" y="9"/>
                </a:cxn>
                <a:cxn ang="0">
                  <a:pos x="2" y="1"/>
                </a:cxn>
                <a:cxn ang="0">
                  <a:pos x="6" y="0"/>
                </a:cxn>
              </a:cxnLst>
              <a:rect l="0" t="0" r="r" b="b"/>
              <a:pathLst>
                <a:path w="32" h="44">
                  <a:moveTo>
                    <a:pt x="6" y="0"/>
                  </a:moveTo>
                  <a:lnTo>
                    <a:pt x="18" y="5"/>
                  </a:lnTo>
                  <a:lnTo>
                    <a:pt x="25" y="11"/>
                  </a:lnTo>
                  <a:lnTo>
                    <a:pt x="30" y="17"/>
                  </a:lnTo>
                  <a:lnTo>
                    <a:pt x="31" y="24"/>
                  </a:lnTo>
                  <a:lnTo>
                    <a:pt x="32" y="29"/>
                  </a:lnTo>
                  <a:lnTo>
                    <a:pt x="31" y="34"/>
                  </a:lnTo>
                  <a:lnTo>
                    <a:pt x="31" y="41"/>
                  </a:lnTo>
                  <a:lnTo>
                    <a:pt x="30" y="42"/>
                  </a:lnTo>
                  <a:lnTo>
                    <a:pt x="27" y="44"/>
                  </a:lnTo>
                  <a:lnTo>
                    <a:pt x="21" y="44"/>
                  </a:lnTo>
                  <a:lnTo>
                    <a:pt x="17" y="42"/>
                  </a:lnTo>
                  <a:lnTo>
                    <a:pt x="8" y="36"/>
                  </a:lnTo>
                  <a:lnTo>
                    <a:pt x="3" y="28"/>
                  </a:lnTo>
                  <a:lnTo>
                    <a:pt x="1" y="18"/>
                  </a:lnTo>
                  <a:lnTo>
                    <a:pt x="0" y="9"/>
                  </a:lnTo>
                  <a:lnTo>
                    <a:pt x="2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17789525" y="3538539"/>
              <a:ext cx="269875" cy="23495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3" y="0"/>
                </a:cxn>
                <a:cxn ang="0">
                  <a:pos x="67" y="1"/>
                </a:cxn>
                <a:cxn ang="0">
                  <a:pos x="80" y="5"/>
                </a:cxn>
                <a:cxn ang="0">
                  <a:pos x="120" y="36"/>
                </a:cxn>
                <a:cxn ang="0">
                  <a:pos x="122" y="38"/>
                </a:cxn>
                <a:cxn ang="0">
                  <a:pos x="130" y="42"/>
                </a:cxn>
                <a:cxn ang="0">
                  <a:pos x="138" y="47"/>
                </a:cxn>
                <a:cxn ang="0">
                  <a:pos x="149" y="53"/>
                </a:cxn>
                <a:cxn ang="0">
                  <a:pos x="159" y="58"/>
                </a:cxn>
                <a:cxn ang="0">
                  <a:pos x="167" y="62"/>
                </a:cxn>
                <a:cxn ang="0">
                  <a:pos x="170" y="65"/>
                </a:cxn>
                <a:cxn ang="0">
                  <a:pos x="170" y="72"/>
                </a:cxn>
                <a:cxn ang="0">
                  <a:pos x="166" y="80"/>
                </a:cxn>
                <a:cxn ang="0">
                  <a:pos x="161" y="89"/>
                </a:cxn>
                <a:cxn ang="0">
                  <a:pos x="158" y="92"/>
                </a:cxn>
                <a:cxn ang="0">
                  <a:pos x="151" y="95"/>
                </a:cxn>
                <a:cxn ang="0">
                  <a:pos x="143" y="96"/>
                </a:cxn>
                <a:cxn ang="0">
                  <a:pos x="131" y="101"/>
                </a:cxn>
                <a:cxn ang="0">
                  <a:pos x="115" y="108"/>
                </a:cxn>
                <a:cxn ang="0">
                  <a:pos x="108" y="110"/>
                </a:cxn>
                <a:cxn ang="0">
                  <a:pos x="86" y="115"/>
                </a:cxn>
                <a:cxn ang="0">
                  <a:pos x="78" y="116"/>
                </a:cxn>
                <a:cxn ang="0">
                  <a:pos x="74" y="118"/>
                </a:cxn>
                <a:cxn ang="0">
                  <a:pos x="70" y="120"/>
                </a:cxn>
                <a:cxn ang="0">
                  <a:pos x="58" y="132"/>
                </a:cxn>
                <a:cxn ang="0">
                  <a:pos x="52" y="139"/>
                </a:cxn>
                <a:cxn ang="0">
                  <a:pos x="47" y="148"/>
                </a:cxn>
                <a:cxn ang="0">
                  <a:pos x="0" y="30"/>
                </a:cxn>
                <a:cxn ang="0">
                  <a:pos x="6" y="25"/>
                </a:cxn>
                <a:cxn ang="0">
                  <a:pos x="14" y="19"/>
                </a:cxn>
                <a:cxn ang="0">
                  <a:pos x="24" y="12"/>
                </a:cxn>
                <a:cxn ang="0">
                  <a:pos x="33" y="6"/>
                </a:cxn>
                <a:cxn ang="0">
                  <a:pos x="40" y="1"/>
                </a:cxn>
                <a:cxn ang="0">
                  <a:pos x="44" y="0"/>
                </a:cxn>
              </a:cxnLst>
              <a:rect l="0" t="0" r="r" b="b"/>
              <a:pathLst>
                <a:path w="170" h="148">
                  <a:moveTo>
                    <a:pt x="44" y="0"/>
                  </a:moveTo>
                  <a:lnTo>
                    <a:pt x="53" y="0"/>
                  </a:lnTo>
                  <a:lnTo>
                    <a:pt x="67" y="1"/>
                  </a:lnTo>
                  <a:lnTo>
                    <a:pt x="80" y="5"/>
                  </a:lnTo>
                  <a:lnTo>
                    <a:pt x="120" y="36"/>
                  </a:lnTo>
                  <a:lnTo>
                    <a:pt x="122" y="38"/>
                  </a:lnTo>
                  <a:lnTo>
                    <a:pt x="130" y="42"/>
                  </a:lnTo>
                  <a:lnTo>
                    <a:pt x="138" y="47"/>
                  </a:lnTo>
                  <a:lnTo>
                    <a:pt x="149" y="53"/>
                  </a:lnTo>
                  <a:lnTo>
                    <a:pt x="159" y="58"/>
                  </a:lnTo>
                  <a:lnTo>
                    <a:pt x="167" y="62"/>
                  </a:lnTo>
                  <a:lnTo>
                    <a:pt x="170" y="65"/>
                  </a:lnTo>
                  <a:lnTo>
                    <a:pt x="170" y="72"/>
                  </a:lnTo>
                  <a:lnTo>
                    <a:pt x="166" y="80"/>
                  </a:lnTo>
                  <a:lnTo>
                    <a:pt x="161" y="89"/>
                  </a:lnTo>
                  <a:lnTo>
                    <a:pt x="158" y="92"/>
                  </a:lnTo>
                  <a:lnTo>
                    <a:pt x="151" y="95"/>
                  </a:lnTo>
                  <a:lnTo>
                    <a:pt x="143" y="96"/>
                  </a:lnTo>
                  <a:lnTo>
                    <a:pt x="131" y="101"/>
                  </a:lnTo>
                  <a:lnTo>
                    <a:pt x="115" y="108"/>
                  </a:lnTo>
                  <a:lnTo>
                    <a:pt x="108" y="110"/>
                  </a:lnTo>
                  <a:lnTo>
                    <a:pt x="86" y="115"/>
                  </a:lnTo>
                  <a:lnTo>
                    <a:pt x="78" y="116"/>
                  </a:lnTo>
                  <a:lnTo>
                    <a:pt x="74" y="118"/>
                  </a:lnTo>
                  <a:lnTo>
                    <a:pt x="70" y="120"/>
                  </a:lnTo>
                  <a:lnTo>
                    <a:pt x="58" y="132"/>
                  </a:lnTo>
                  <a:lnTo>
                    <a:pt x="52" y="139"/>
                  </a:lnTo>
                  <a:lnTo>
                    <a:pt x="47" y="148"/>
                  </a:lnTo>
                  <a:lnTo>
                    <a:pt x="0" y="30"/>
                  </a:lnTo>
                  <a:lnTo>
                    <a:pt x="6" y="25"/>
                  </a:lnTo>
                  <a:lnTo>
                    <a:pt x="14" y="19"/>
                  </a:lnTo>
                  <a:lnTo>
                    <a:pt x="24" y="12"/>
                  </a:lnTo>
                  <a:lnTo>
                    <a:pt x="33" y="6"/>
                  </a:lnTo>
                  <a:lnTo>
                    <a:pt x="40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18034000" y="3641726"/>
              <a:ext cx="15875" cy="127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0" y="3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6" y="8"/>
                </a:cxn>
                <a:cxn ang="0">
                  <a:pos x="5" y="8"/>
                </a:cxn>
                <a:cxn ang="0">
                  <a:pos x="2" y="7"/>
                </a:cxn>
                <a:cxn ang="0">
                  <a:pos x="1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4" y="2"/>
                </a:cxn>
                <a:cxn ang="0">
                  <a:pos x="5" y="0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lnTo>
                    <a:pt x="10" y="0"/>
                  </a:lnTo>
                  <a:lnTo>
                    <a:pt x="10" y="3"/>
                  </a:lnTo>
                  <a:lnTo>
                    <a:pt x="7" y="5"/>
                  </a:lnTo>
                  <a:lnTo>
                    <a:pt x="7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17895888" y="3595689"/>
              <a:ext cx="57150" cy="3016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7" y="0"/>
                </a:cxn>
                <a:cxn ang="0">
                  <a:pos x="32" y="4"/>
                </a:cxn>
                <a:cxn ang="0">
                  <a:pos x="34" y="6"/>
                </a:cxn>
                <a:cxn ang="0">
                  <a:pos x="35" y="10"/>
                </a:cxn>
                <a:cxn ang="0">
                  <a:pos x="36" y="13"/>
                </a:cxn>
                <a:cxn ang="0">
                  <a:pos x="36" y="14"/>
                </a:cxn>
                <a:cxn ang="0">
                  <a:pos x="35" y="15"/>
                </a:cxn>
                <a:cxn ang="0">
                  <a:pos x="32" y="15"/>
                </a:cxn>
                <a:cxn ang="0">
                  <a:pos x="30" y="16"/>
                </a:cxn>
                <a:cxn ang="0">
                  <a:pos x="26" y="17"/>
                </a:cxn>
                <a:cxn ang="0">
                  <a:pos x="24" y="17"/>
                </a:cxn>
                <a:cxn ang="0">
                  <a:pos x="23" y="19"/>
                </a:cxn>
                <a:cxn ang="0">
                  <a:pos x="19" y="19"/>
                </a:cxn>
                <a:cxn ang="0">
                  <a:pos x="12" y="17"/>
                </a:cxn>
                <a:cxn ang="0">
                  <a:pos x="3" y="16"/>
                </a:cxn>
                <a:cxn ang="0">
                  <a:pos x="1" y="16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4" y="9"/>
                </a:cxn>
                <a:cxn ang="0">
                  <a:pos x="8" y="6"/>
                </a:cxn>
                <a:cxn ang="0">
                  <a:pos x="15" y="3"/>
                </a:cxn>
                <a:cxn ang="0">
                  <a:pos x="21" y="0"/>
                </a:cxn>
              </a:cxnLst>
              <a:rect l="0" t="0" r="r" b="b"/>
              <a:pathLst>
                <a:path w="36" h="19">
                  <a:moveTo>
                    <a:pt x="21" y="0"/>
                  </a:moveTo>
                  <a:lnTo>
                    <a:pt x="27" y="0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5" y="10"/>
                  </a:lnTo>
                  <a:lnTo>
                    <a:pt x="36" y="13"/>
                  </a:lnTo>
                  <a:lnTo>
                    <a:pt x="36" y="14"/>
                  </a:lnTo>
                  <a:lnTo>
                    <a:pt x="35" y="15"/>
                  </a:lnTo>
                  <a:lnTo>
                    <a:pt x="32" y="15"/>
                  </a:lnTo>
                  <a:lnTo>
                    <a:pt x="30" y="16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2" y="17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4" y="9"/>
                  </a:lnTo>
                  <a:lnTo>
                    <a:pt x="8" y="6"/>
                  </a:lnTo>
                  <a:lnTo>
                    <a:pt x="15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17833975" y="3527426"/>
              <a:ext cx="34925" cy="412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6" y="0"/>
                </a:cxn>
                <a:cxn ang="0">
                  <a:pos x="11" y="2"/>
                </a:cxn>
                <a:cxn ang="0">
                  <a:pos x="13" y="5"/>
                </a:cxn>
                <a:cxn ang="0">
                  <a:pos x="16" y="8"/>
                </a:cxn>
                <a:cxn ang="0">
                  <a:pos x="18" y="11"/>
                </a:cxn>
                <a:cxn ang="0">
                  <a:pos x="19" y="14"/>
                </a:cxn>
                <a:cxn ang="0">
                  <a:pos x="20" y="17"/>
                </a:cxn>
                <a:cxn ang="0">
                  <a:pos x="22" y="18"/>
                </a:cxn>
                <a:cxn ang="0">
                  <a:pos x="22" y="19"/>
                </a:cxn>
                <a:cxn ang="0">
                  <a:pos x="14" y="26"/>
                </a:cxn>
                <a:cxn ang="0">
                  <a:pos x="10" y="26"/>
                </a:cxn>
                <a:cxn ang="0">
                  <a:pos x="8" y="25"/>
                </a:cxn>
                <a:cxn ang="0">
                  <a:pos x="6" y="20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22" h="26">
                  <a:moveTo>
                    <a:pt x="2" y="0"/>
                  </a:moveTo>
                  <a:lnTo>
                    <a:pt x="6" y="0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6" y="8"/>
                  </a:lnTo>
                  <a:lnTo>
                    <a:pt x="18" y="11"/>
                  </a:lnTo>
                  <a:lnTo>
                    <a:pt x="19" y="14"/>
                  </a:lnTo>
                  <a:lnTo>
                    <a:pt x="20" y="17"/>
                  </a:lnTo>
                  <a:lnTo>
                    <a:pt x="22" y="18"/>
                  </a:lnTo>
                  <a:lnTo>
                    <a:pt x="22" y="19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6" y="20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17826038" y="3671889"/>
              <a:ext cx="84138" cy="682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13" y="8"/>
                </a:cxn>
                <a:cxn ang="0">
                  <a:pos x="24" y="14"/>
                </a:cxn>
                <a:cxn ang="0">
                  <a:pos x="34" y="19"/>
                </a:cxn>
                <a:cxn ang="0">
                  <a:pos x="42" y="24"/>
                </a:cxn>
                <a:cxn ang="0">
                  <a:pos x="48" y="26"/>
                </a:cxn>
                <a:cxn ang="0">
                  <a:pos x="53" y="31"/>
                </a:cxn>
                <a:cxn ang="0">
                  <a:pos x="53" y="32"/>
                </a:cxn>
                <a:cxn ang="0">
                  <a:pos x="40" y="43"/>
                </a:cxn>
                <a:cxn ang="0">
                  <a:pos x="36" y="41"/>
                </a:cxn>
                <a:cxn ang="0">
                  <a:pos x="24" y="29"/>
                </a:cxn>
                <a:cxn ang="0">
                  <a:pos x="10" y="12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53" h="43">
                  <a:moveTo>
                    <a:pt x="0" y="0"/>
                  </a:moveTo>
                  <a:lnTo>
                    <a:pt x="5" y="3"/>
                  </a:lnTo>
                  <a:lnTo>
                    <a:pt x="13" y="8"/>
                  </a:lnTo>
                  <a:lnTo>
                    <a:pt x="24" y="14"/>
                  </a:lnTo>
                  <a:lnTo>
                    <a:pt x="34" y="19"/>
                  </a:lnTo>
                  <a:lnTo>
                    <a:pt x="42" y="24"/>
                  </a:lnTo>
                  <a:lnTo>
                    <a:pt x="48" y="26"/>
                  </a:lnTo>
                  <a:lnTo>
                    <a:pt x="53" y="31"/>
                  </a:lnTo>
                  <a:lnTo>
                    <a:pt x="53" y="32"/>
                  </a:lnTo>
                  <a:lnTo>
                    <a:pt x="40" y="43"/>
                  </a:lnTo>
                  <a:lnTo>
                    <a:pt x="36" y="41"/>
                  </a:lnTo>
                  <a:lnTo>
                    <a:pt x="24" y="29"/>
                  </a:lnTo>
                  <a:lnTo>
                    <a:pt x="10" y="12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17716500" y="4179889"/>
              <a:ext cx="49213" cy="4603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1" y="28"/>
                </a:cxn>
                <a:cxn ang="0">
                  <a:pos x="1" y="29"/>
                </a:cxn>
                <a:cxn ang="0">
                  <a:pos x="0" y="3"/>
                </a:cxn>
                <a:cxn ang="0">
                  <a:pos x="25" y="0"/>
                </a:cxn>
              </a:cxnLst>
              <a:rect l="0" t="0" r="r" b="b"/>
              <a:pathLst>
                <a:path w="31" h="29">
                  <a:moveTo>
                    <a:pt x="25" y="0"/>
                  </a:moveTo>
                  <a:lnTo>
                    <a:pt x="31" y="28"/>
                  </a:lnTo>
                  <a:lnTo>
                    <a:pt x="1" y="29"/>
                  </a:lnTo>
                  <a:lnTo>
                    <a:pt x="0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17125950" y="3586164"/>
              <a:ext cx="738188" cy="374650"/>
            </a:xfrm>
            <a:custGeom>
              <a:avLst/>
              <a:gdLst/>
              <a:ahLst/>
              <a:cxnLst>
                <a:cxn ang="0">
                  <a:pos x="465" y="118"/>
                </a:cxn>
                <a:cxn ang="0">
                  <a:pos x="447" y="171"/>
                </a:cxn>
                <a:cxn ang="0">
                  <a:pos x="435" y="209"/>
                </a:cxn>
                <a:cxn ang="0">
                  <a:pos x="428" y="228"/>
                </a:cxn>
                <a:cxn ang="0">
                  <a:pos x="418" y="231"/>
                </a:cxn>
                <a:cxn ang="0">
                  <a:pos x="400" y="234"/>
                </a:cxn>
                <a:cxn ang="0">
                  <a:pos x="390" y="236"/>
                </a:cxn>
                <a:cxn ang="0">
                  <a:pos x="357" y="220"/>
                </a:cxn>
                <a:cxn ang="0">
                  <a:pos x="325" y="219"/>
                </a:cxn>
                <a:cxn ang="0">
                  <a:pos x="258" y="216"/>
                </a:cxn>
                <a:cxn ang="0">
                  <a:pos x="218" y="215"/>
                </a:cxn>
                <a:cxn ang="0">
                  <a:pos x="198" y="214"/>
                </a:cxn>
                <a:cxn ang="0">
                  <a:pos x="184" y="209"/>
                </a:cxn>
                <a:cxn ang="0">
                  <a:pos x="143" y="194"/>
                </a:cxn>
                <a:cxn ang="0">
                  <a:pos x="118" y="187"/>
                </a:cxn>
                <a:cxn ang="0">
                  <a:pos x="110" y="188"/>
                </a:cxn>
                <a:cxn ang="0">
                  <a:pos x="94" y="210"/>
                </a:cxn>
                <a:cxn ang="0">
                  <a:pos x="80" y="227"/>
                </a:cxn>
                <a:cxn ang="0">
                  <a:pos x="29" y="210"/>
                </a:cxn>
                <a:cxn ang="0">
                  <a:pos x="18" y="179"/>
                </a:cxn>
                <a:cxn ang="0">
                  <a:pos x="4" y="135"/>
                </a:cxn>
                <a:cxn ang="0">
                  <a:pos x="0" y="112"/>
                </a:cxn>
                <a:cxn ang="0">
                  <a:pos x="3" y="92"/>
                </a:cxn>
                <a:cxn ang="0">
                  <a:pos x="17" y="57"/>
                </a:cxn>
                <a:cxn ang="0">
                  <a:pos x="23" y="45"/>
                </a:cxn>
                <a:cxn ang="0">
                  <a:pos x="40" y="40"/>
                </a:cxn>
                <a:cxn ang="0">
                  <a:pos x="69" y="39"/>
                </a:cxn>
                <a:cxn ang="0">
                  <a:pos x="141" y="40"/>
                </a:cxn>
                <a:cxn ang="0">
                  <a:pos x="226" y="39"/>
                </a:cxn>
                <a:cxn ang="0">
                  <a:pos x="269" y="33"/>
                </a:cxn>
                <a:cxn ang="0">
                  <a:pos x="297" y="26"/>
                </a:cxn>
                <a:cxn ang="0">
                  <a:pos x="322" y="19"/>
                </a:cxn>
                <a:cxn ang="0">
                  <a:pos x="345" y="21"/>
                </a:cxn>
                <a:cxn ang="0">
                  <a:pos x="369" y="22"/>
                </a:cxn>
                <a:cxn ang="0">
                  <a:pos x="384" y="19"/>
                </a:cxn>
                <a:cxn ang="0">
                  <a:pos x="402" y="10"/>
                </a:cxn>
                <a:cxn ang="0">
                  <a:pos x="418" y="0"/>
                </a:cxn>
              </a:cxnLst>
              <a:rect l="0" t="0" r="r" b="b"/>
              <a:pathLst>
                <a:path w="465" h="236">
                  <a:moveTo>
                    <a:pt x="418" y="0"/>
                  </a:moveTo>
                  <a:lnTo>
                    <a:pt x="465" y="118"/>
                  </a:lnTo>
                  <a:lnTo>
                    <a:pt x="454" y="151"/>
                  </a:lnTo>
                  <a:lnTo>
                    <a:pt x="447" y="171"/>
                  </a:lnTo>
                  <a:lnTo>
                    <a:pt x="441" y="192"/>
                  </a:lnTo>
                  <a:lnTo>
                    <a:pt x="435" y="209"/>
                  </a:lnTo>
                  <a:lnTo>
                    <a:pt x="431" y="222"/>
                  </a:lnTo>
                  <a:lnTo>
                    <a:pt x="428" y="228"/>
                  </a:lnTo>
                  <a:lnTo>
                    <a:pt x="424" y="229"/>
                  </a:lnTo>
                  <a:lnTo>
                    <a:pt x="418" y="231"/>
                  </a:lnTo>
                  <a:lnTo>
                    <a:pt x="408" y="232"/>
                  </a:lnTo>
                  <a:lnTo>
                    <a:pt x="400" y="234"/>
                  </a:lnTo>
                  <a:lnTo>
                    <a:pt x="392" y="236"/>
                  </a:lnTo>
                  <a:lnTo>
                    <a:pt x="390" y="236"/>
                  </a:lnTo>
                  <a:lnTo>
                    <a:pt x="365" y="193"/>
                  </a:lnTo>
                  <a:lnTo>
                    <a:pt x="357" y="220"/>
                  </a:lnTo>
                  <a:lnTo>
                    <a:pt x="342" y="220"/>
                  </a:lnTo>
                  <a:lnTo>
                    <a:pt x="325" y="219"/>
                  </a:lnTo>
                  <a:lnTo>
                    <a:pt x="304" y="219"/>
                  </a:lnTo>
                  <a:lnTo>
                    <a:pt x="258" y="216"/>
                  </a:lnTo>
                  <a:lnTo>
                    <a:pt x="236" y="216"/>
                  </a:lnTo>
                  <a:lnTo>
                    <a:pt x="218" y="215"/>
                  </a:lnTo>
                  <a:lnTo>
                    <a:pt x="205" y="214"/>
                  </a:lnTo>
                  <a:lnTo>
                    <a:pt x="198" y="214"/>
                  </a:lnTo>
                  <a:lnTo>
                    <a:pt x="194" y="211"/>
                  </a:lnTo>
                  <a:lnTo>
                    <a:pt x="184" y="209"/>
                  </a:lnTo>
                  <a:lnTo>
                    <a:pt x="157" y="199"/>
                  </a:lnTo>
                  <a:lnTo>
                    <a:pt x="143" y="194"/>
                  </a:lnTo>
                  <a:lnTo>
                    <a:pt x="129" y="189"/>
                  </a:lnTo>
                  <a:lnTo>
                    <a:pt x="118" y="187"/>
                  </a:lnTo>
                  <a:lnTo>
                    <a:pt x="112" y="186"/>
                  </a:lnTo>
                  <a:lnTo>
                    <a:pt x="110" y="188"/>
                  </a:lnTo>
                  <a:lnTo>
                    <a:pt x="106" y="193"/>
                  </a:lnTo>
                  <a:lnTo>
                    <a:pt x="94" y="210"/>
                  </a:lnTo>
                  <a:lnTo>
                    <a:pt x="87" y="220"/>
                  </a:lnTo>
                  <a:lnTo>
                    <a:pt x="80" y="227"/>
                  </a:lnTo>
                  <a:lnTo>
                    <a:pt x="30" y="213"/>
                  </a:lnTo>
                  <a:lnTo>
                    <a:pt x="29" y="210"/>
                  </a:lnTo>
                  <a:lnTo>
                    <a:pt x="23" y="192"/>
                  </a:lnTo>
                  <a:lnTo>
                    <a:pt x="18" y="179"/>
                  </a:lnTo>
                  <a:lnTo>
                    <a:pt x="8" y="149"/>
                  </a:lnTo>
                  <a:lnTo>
                    <a:pt x="4" y="135"/>
                  </a:lnTo>
                  <a:lnTo>
                    <a:pt x="1" y="122"/>
                  </a:lnTo>
                  <a:lnTo>
                    <a:pt x="0" y="112"/>
                  </a:lnTo>
                  <a:lnTo>
                    <a:pt x="1" y="103"/>
                  </a:lnTo>
                  <a:lnTo>
                    <a:pt x="3" y="92"/>
                  </a:lnTo>
                  <a:lnTo>
                    <a:pt x="13" y="68"/>
                  </a:lnTo>
                  <a:lnTo>
                    <a:pt x="17" y="57"/>
                  </a:lnTo>
                  <a:lnTo>
                    <a:pt x="20" y="49"/>
                  </a:lnTo>
                  <a:lnTo>
                    <a:pt x="23" y="45"/>
                  </a:lnTo>
                  <a:lnTo>
                    <a:pt x="29" y="43"/>
                  </a:lnTo>
                  <a:lnTo>
                    <a:pt x="40" y="40"/>
                  </a:lnTo>
                  <a:lnTo>
                    <a:pt x="54" y="40"/>
                  </a:lnTo>
                  <a:lnTo>
                    <a:pt x="69" y="39"/>
                  </a:lnTo>
                  <a:lnTo>
                    <a:pt x="122" y="39"/>
                  </a:lnTo>
                  <a:lnTo>
                    <a:pt x="141" y="40"/>
                  </a:lnTo>
                  <a:lnTo>
                    <a:pt x="197" y="40"/>
                  </a:lnTo>
                  <a:lnTo>
                    <a:pt x="226" y="39"/>
                  </a:lnTo>
                  <a:lnTo>
                    <a:pt x="249" y="37"/>
                  </a:lnTo>
                  <a:lnTo>
                    <a:pt x="269" y="33"/>
                  </a:lnTo>
                  <a:lnTo>
                    <a:pt x="285" y="29"/>
                  </a:lnTo>
                  <a:lnTo>
                    <a:pt x="297" y="26"/>
                  </a:lnTo>
                  <a:lnTo>
                    <a:pt x="315" y="20"/>
                  </a:lnTo>
                  <a:lnTo>
                    <a:pt x="322" y="19"/>
                  </a:lnTo>
                  <a:lnTo>
                    <a:pt x="333" y="20"/>
                  </a:lnTo>
                  <a:lnTo>
                    <a:pt x="345" y="21"/>
                  </a:lnTo>
                  <a:lnTo>
                    <a:pt x="359" y="22"/>
                  </a:lnTo>
                  <a:lnTo>
                    <a:pt x="369" y="22"/>
                  </a:lnTo>
                  <a:lnTo>
                    <a:pt x="379" y="21"/>
                  </a:lnTo>
                  <a:lnTo>
                    <a:pt x="384" y="19"/>
                  </a:lnTo>
                  <a:lnTo>
                    <a:pt x="392" y="15"/>
                  </a:lnTo>
                  <a:lnTo>
                    <a:pt x="402" y="10"/>
                  </a:lnTo>
                  <a:lnTo>
                    <a:pt x="411" y="5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23"/>
            <p:cNvSpPr>
              <a:spLocks/>
            </p:cNvSpPr>
            <p:nvPr/>
          </p:nvSpPr>
          <p:spPr bwMode="auto">
            <a:xfrm>
              <a:off x="17780000" y="3906839"/>
              <a:ext cx="19050" cy="47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7"/>
                </a:cxn>
                <a:cxn ang="0">
                  <a:pos x="0" y="30"/>
                </a:cxn>
                <a:cxn ang="0">
                  <a:pos x="0" y="0"/>
                </a:cxn>
              </a:cxnLst>
              <a:rect l="0" t="0" r="r" b="b"/>
              <a:pathLst>
                <a:path w="12" h="30">
                  <a:moveTo>
                    <a:pt x="0" y="0"/>
                  </a:moveTo>
                  <a:lnTo>
                    <a:pt x="12" y="27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17149763" y="3856039"/>
              <a:ext cx="166688" cy="369888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105" y="5"/>
                </a:cxn>
                <a:cxn ang="0">
                  <a:pos x="100" y="15"/>
                </a:cxn>
                <a:cxn ang="0">
                  <a:pos x="93" y="27"/>
                </a:cxn>
                <a:cxn ang="0">
                  <a:pos x="83" y="41"/>
                </a:cxn>
                <a:cxn ang="0">
                  <a:pos x="72" y="56"/>
                </a:cxn>
                <a:cxn ang="0">
                  <a:pos x="60" y="72"/>
                </a:cxn>
                <a:cxn ang="0">
                  <a:pos x="49" y="85"/>
                </a:cxn>
                <a:cxn ang="0">
                  <a:pos x="40" y="96"/>
                </a:cxn>
                <a:cxn ang="0">
                  <a:pos x="33" y="104"/>
                </a:cxn>
                <a:cxn ang="0">
                  <a:pos x="31" y="109"/>
                </a:cxn>
                <a:cxn ang="0">
                  <a:pos x="29" y="115"/>
                </a:cxn>
                <a:cxn ang="0">
                  <a:pos x="29" y="209"/>
                </a:cxn>
                <a:cxn ang="0">
                  <a:pos x="36" y="213"/>
                </a:cxn>
                <a:cxn ang="0">
                  <a:pos x="40" y="221"/>
                </a:cxn>
                <a:cxn ang="0">
                  <a:pos x="42" y="228"/>
                </a:cxn>
                <a:cxn ang="0">
                  <a:pos x="43" y="233"/>
                </a:cxn>
                <a:cxn ang="0">
                  <a:pos x="14" y="233"/>
                </a:cxn>
                <a:cxn ang="0">
                  <a:pos x="5" y="212"/>
                </a:cxn>
                <a:cxn ang="0">
                  <a:pos x="0" y="104"/>
                </a:cxn>
                <a:cxn ang="0">
                  <a:pos x="15" y="43"/>
                </a:cxn>
                <a:cxn ang="0">
                  <a:pos x="89" y="0"/>
                </a:cxn>
              </a:cxnLst>
              <a:rect l="0" t="0" r="r" b="b"/>
              <a:pathLst>
                <a:path w="105" h="233">
                  <a:moveTo>
                    <a:pt x="89" y="0"/>
                  </a:moveTo>
                  <a:lnTo>
                    <a:pt x="105" y="5"/>
                  </a:lnTo>
                  <a:lnTo>
                    <a:pt x="100" y="15"/>
                  </a:lnTo>
                  <a:lnTo>
                    <a:pt x="93" y="27"/>
                  </a:lnTo>
                  <a:lnTo>
                    <a:pt x="83" y="41"/>
                  </a:lnTo>
                  <a:lnTo>
                    <a:pt x="72" y="56"/>
                  </a:lnTo>
                  <a:lnTo>
                    <a:pt x="60" y="72"/>
                  </a:lnTo>
                  <a:lnTo>
                    <a:pt x="49" y="85"/>
                  </a:lnTo>
                  <a:lnTo>
                    <a:pt x="40" y="96"/>
                  </a:lnTo>
                  <a:lnTo>
                    <a:pt x="33" y="104"/>
                  </a:lnTo>
                  <a:lnTo>
                    <a:pt x="31" y="109"/>
                  </a:lnTo>
                  <a:lnTo>
                    <a:pt x="29" y="115"/>
                  </a:lnTo>
                  <a:lnTo>
                    <a:pt x="29" y="209"/>
                  </a:lnTo>
                  <a:lnTo>
                    <a:pt x="36" y="213"/>
                  </a:lnTo>
                  <a:lnTo>
                    <a:pt x="40" y="221"/>
                  </a:lnTo>
                  <a:lnTo>
                    <a:pt x="42" y="228"/>
                  </a:lnTo>
                  <a:lnTo>
                    <a:pt x="43" y="233"/>
                  </a:lnTo>
                  <a:lnTo>
                    <a:pt x="14" y="233"/>
                  </a:lnTo>
                  <a:lnTo>
                    <a:pt x="5" y="212"/>
                  </a:lnTo>
                  <a:lnTo>
                    <a:pt x="0" y="104"/>
                  </a:lnTo>
                  <a:lnTo>
                    <a:pt x="15" y="4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9C4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25"/>
            <p:cNvSpPr>
              <a:spLocks/>
            </p:cNvSpPr>
            <p:nvPr/>
          </p:nvSpPr>
          <p:spPr bwMode="auto">
            <a:xfrm>
              <a:off x="17311688" y="3884614"/>
              <a:ext cx="376238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1"/>
                </a:cxn>
                <a:cxn ang="0">
                  <a:pos x="18" y="5"/>
                </a:cxn>
                <a:cxn ang="0">
                  <a:pos x="32" y="9"/>
                </a:cxn>
                <a:cxn ang="0">
                  <a:pos x="61" y="18"/>
                </a:cxn>
                <a:cxn ang="0">
                  <a:pos x="68" y="20"/>
                </a:cxn>
                <a:cxn ang="0">
                  <a:pos x="81" y="21"/>
                </a:cxn>
                <a:cxn ang="0">
                  <a:pos x="100" y="23"/>
                </a:cxn>
                <a:cxn ang="0">
                  <a:pos x="120" y="25"/>
                </a:cxn>
                <a:cxn ang="0">
                  <a:pos x="143" y="26"/>
                </a:cxn>
                <a:cxn ang="0">
                  <a:pos x="168" y="28"/>
                </a:cxn>
                <a:cxn ang="0">
                  <a:pos x="189" y="29"/>
                </a:cxn>
                <a:cxn ang="0">
                  <a:pos x="210" y="31"/>
                </a:cxn>
                <a:cxn ang="0">
                  <a:pos x="226" y="31"/>
                </a:cxn>
                <a:cxn ang="0">
                  <a:pos x="237" y="32"/>
                </a:cxn>
                <a:cxn ang="0">
                  <a:pos x="226" y="33"/>
                </a:cxn>
                <a:cxn ang="0">
                  <a:pos x="209" y="34"/>
                </a:cxn>
                <a:cxn ang="0">
                  <a:pos x="188" y="35"/>
                </a:cxn>
                <a:cxn ang="0">
                  <a:pos x="165" y="37"/>
                </a:cxn>
                <a:cxn ang="0">
                  <a:pos x="142" y="37"/>
                </a:cxn>
                <a:cxn ang="0">
                  <a:pos x="119" y="38"/>
                </a:cxn>
                <a:cxn ang="0">
                  <a:pos x="81" y="38"/>
                </a:cxn>
                <a:cxn ang="0">
                  <a:pos x="71" y="37"/>
                </a:cxn>
                <a:cxn ang="0">
                  <a:pos x="62" y="34"/>
                </a:cxn>
                <a:cxn ang="0">
                  <a:pos x="50" y="29"/>
                </a:cxn>
                <a:cxn ang="0">
                  <a:pos x="39" y="23"/>
                </a:cxn>
                <a:cxn ang="0">
                  <a:pos x="27" y="16"/>
                </a:cxn>
                <a:cxn ang="0">
                  <a:pos x="16" y="10"/>
                </a:cxn>
                <a:cxn ang="0">
                  <a:pos x="6" y="4"/>
                </a:cxn>
                <a:cxn ang="0">
                  <a:pos x="0" y="0"/>
                </a:cxn>
              </a:cxnLst>
              <a:rect l="0" t="0" r="r" b="b"/>
              <a:pathLst>
                <a:path w="237" h="38">
                  <a:moveTo>
                    <a:pt x="0" y="0"/>
                  </a:moveTo>
                  <a:lnTo>
                    <a:pt x="7" y="1"/>
                  </a:lnTo>
                  <a:lnTo>
                    <a:pt x="18" y="5"/>
                  </a:lnTo>
                  <a:lnTo>
                    <a:pt x="32" y="9"/>
                  </a:lnTo>
                  <a:lnTo>
                    <a:pt x="61" y="18"/>
                  </a:lnTo>
                  <a:lnTo>
                    <a:pt x="68" y="20"/>
                  </a:lnTo>
                  <a:lnTo>
                    <a:pt x="81" y="21"/>
                  </a:lnTo>
                  <a:lnTo>
                    <a:pt x="100" y="23"/>
                  </a:lnTo>
                  <a:lnTo>
                    <a:pt x="120" y="25"/>
                  </a:lnTo>
                  <a:lnTo>
                    <a:pt x="143" y="26"/>
                  </a:lnTo>
                  <a:lnTo>
                    <a:pt x="168" y="28"/>
                  </a:lnTo>
                  <a:lnTo>
                    <a:pt x="189" y="29"/>
                  </a:lnTo>
                  <a:lnTo>
                    <a:pt x="210" y="31"/>
                  </a:lnTo>
                  <a:lnTo>
                    <a:pt x="226" y="31"/>
                  </a:lnTo>
                  <a:lnTo>
                    <a:pt x="237" y="32"/>
                  </a:lnTo>
                  <a:lnTo>
                    <a:pt x="226" y="33"/>
                  </a:lnTo>
                  <a:lnTo>
                    <a:pt x="209" y="34"/>
                  </a:lnTo>
                  <a:lnTo>
                    <a:pt x="188" y="35"/>
                  </a:lnTo>
                  <a:lnTo>
                    <a:pt x="165" y="37"/>
                  </a:lnTo>
                  <a:lnTo>
                    <a:pt x="142" y="37"/>
                  </a:lnTo>
                  <a:lnTo>
                    <a:pt x="119" y="38"/>
                  </a:lnTo>
                  <a:lnTo>
                    <a:pt x="81" y="38"/>
                  </a:lnTo>
                  <a:lnTo>
                    <a:pt x="71" y="37"/>
                  </a:lnTo>
                  <a:lnTo>
                    <a:pt x="62" y="34"/>
                  </a:lnTo>
                  <a:lnTo>
                    <a:pt x="50" y="29"/>
                  </a:lnTo>
                  <a:lnTo>
                    <a:pt x="39" y="23"/>
                  </a:lnTo>
                  <a:lnTo>
                    <a:pt x="27" y="16"/>
                  </a:lnTo>
                  <a:lnTo>
                    <a:pt x="16" y="10"/>
                  </a:ln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26"/>
            <p:cNvSpPr>
              <a:spLocks/>
            </p:cNvSpPr>
            <p:nvPr/>
          </p:nvSpPr>
          <p:spPr bwMode="auto">
            <a:xfrm>
              <a:off x="17157700" y="4187826"/>
              <a:ext cx="60325" cy="381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6" y="0"/>
                </a:cxn>
                <a:cxn ang="0">
                  <a:pos x="32" y="6"/>
                </a:cxn>
                <a:cxn ang="0">
                  <a:pos x="35" y="13"/>
                </a:cxn>
                <a:cxn ang="0">
                  <a:pos x="38" y="24"/>
                </a:cxn>
                <a:cxn ang="0">
                  <a:pos x="9" y="24"/>
                </a:cxn>
                <a:cxn ang="0">
                  <a:pos x="0" y="3"/>
                </a:cxn>
                <a:cxn ang="0">
                  <a:pos x="24" y="0"/>
                </a:cxn>
              </a:cxnLst>
              <a:rect l="0" t="0" r="r" b="b"/>
              <a:pathLst>
                <a:path w="38" h="24">
                  <a:moveTo>
                    <a:pt x="24" y="0"/>
                  </a:moveTo>
                  <a:lnTo>
                    <a:pt x="26" y="0"/>
                  </a:lnTo>
                  <a:lnTo>
                    <a:pt x="32" y="6"/>
                  </a:lnTo>
                  <a:lnTo>
                    <a:pt x="35" y="13"/>
                  </a:lnTo>
                  <a:lnTo>
                    <a:pt x="38" y="24"/>
                  </a:lnTo>
                  <a:lnTo>
                    <a:pt x="9" y="24"/>
                  </a:lnTo>
                  <a:lnTo>
                    <a:pt x="0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7535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85" name="Овал 84"/>
          <p:cNvSpPr/>
          <p:nvPr/>
        </p:nvSpPr>
        <p:spPr>
          <a:xfrm>
            <a:off x="2886286" y="3068075"/>
            <a:ext cx="1398495" cy="1398495"/>
          </a:xfrm>
          <a:prstGeom prst="ellipse">
            <a:avLst/>
          </a:prstGeom>
          <a:solidFill>
            <a:srgbClr val="7F7F7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2826711" y="4330779"/>
            <a:ext cx="503618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2.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2786283" y="4724391"/>
            <a:ext cx="1627323" cy="536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Перенос данных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в систему</a:t>
            </a:r>
          </a:p>
        </p:txBody>
      </p:sp>
      <p:sp>
        <p:nvSpPr>
          <p:cNvPr id="107" name="Овал 106"/>
          <p:cNvSpPr/>
          <p:nvPr/>
        </p:nvSpPr>
        <p:spPr>
          <a:xfrm>
            <a:off x="5201526" y="3068075"/>
            <a:ext cx="1398495" cy="1398495"/>
          </a:xfrm>
          <a:prstGeom prst="ellipse">
            <a:avLst/>
          </a:prstGeom>
          <a:solidFill>
            <a:srgbClr val="7F7F7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5141951" y="4330779"/>
            <a:ext cx="503618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3.</a:t>
            </a:r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5101523" y="4724391"/>
            <a:ext cx="1657780" cy="75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Определения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принадлежности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животного</a:t>
            </a:r>
          </a:p>
        </p:txBody>
      </p:sp>
      <p:sp>
        <p:nvSpPr>
          <p:cNvPr id="110" name="Овал 109"/>
          <p:cNvSpPr/>
          <p:nvPr/>
        </p:nvSpPr>
        <p:spPr>
          <a:xfrm>
            <a:off x="7595424" y="3068075"/>
            <a:ext cx="1398495" cy="1398495"/>
          </a:xfrm>
          <a:prstGeom prst="ellipse">
            <a:avLst/>
          </a:prstGeom>
          <a:solidFill>
            <a:srgbClr val="7F7F7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TextBox 110"/>
          <p:cNvSpPr txBox="1">
            <a:spLocks noChangeArrowheads="1"/>
          </p:cNvSpPr>
          <p:nvPr/>
        </p:nvSpPr>
        <p:spPr bwMode="auto">
          <a:xfrm>
            <a:off x="7535849" y="4330779"/>
            <a:ext cx="503618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4.</a:t>
            </a:r>
          </a:p>
        </p:txBody>
      </p: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7495421" y="4724391"/>
            <a:ext cx="1752357" cy="1183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Введение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сопроводительной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документации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в электронном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rPr>
              <a:t>виде</a:t>
            </a:r>
          </a:p>
        </p:txBody>
      </p:sp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9913842" y="4330779"/>
            <a:ext cx="503618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5.</a:t>
            </a:r>
          </a:p>
        </p:txBody>
      </p:sp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9873414" y="4724391"/>
            <a:ext cx="1624117" cy="96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ОТ ФЕРМЫ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ДО ПРИЛАВКА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ГАРАНТИЯ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КАЧЕСТВА!</a:t>
            </a:r>
          </a:p>
        </p:txBody>
      </p:sp>
      <p:grpSp>
        <p:nvGrpSpPr>
          <p:cNvPr id="116" name="Группа 115"/>
          <p:cNvGrpSpPr/>
          <p:nvPr/>
        </p:nvGrpSpPr>
        <p:grpSpPr>
          <a:xfrm>
            <a:off x="3244709" y="3471526"/>
            <a:ext cx="1372113" cy="1022550"/>
            <a:chOff x="1675886" y="3897130"/>
            <a:chExt cx="2115382" cy="1576463"/>
          </a:xfrm>
        </p:grpSpPr>
        <p:pic>
          <p:nvPicPr>
            <p:cNvPr id="117" name="Picture 3" descr="E:\Tanya\WORK WORK\Презентация\2014.09.26_Ветеринария для Дагестана\variant 5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40201" y="4067264"/>
              <a:ext cx="1767230" cy="1255007"/>
            </a:xfrm>
            <a:prstGeom prst="rect">
              <a:avLst/>
            </a:prstGeom>
            <a:noFill/>
          </p:spPr>
        </p:pic>
        <p:pic>
          <p:nvPicPr>
            <p:cNvPr id="118" name="Picture 4" descr="E:\Tanya\WORK WORK\КОНФЕРЕНЦИИ\К партнерской 2013\Шаблон презентации 2013\2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75886" y="3897130"/>
              <a:ext cx="2115382" cy="1576463"/>
            </a:xfrm>
            <a:prstGeom prst="rect">
              <a:avLst/>
            </a:prstGeom>
            <a:noFill/>
          </p:spPr>
        </p:pic>
      </p:grpSp>
      <p:pic>
        <p:nvPicPr>
          <p:cNvPr id="119" name="Picture 7" descr="E:\Tanya\WORK WORK\Презентация\2014.09.26_Ветеринария для Дагестана\db_photo135634292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896686">
            <a:off x="2379265" y="2848872"/>
            <a:ext cx="1677764" cy="1468096"/>
          </a:xfrm>
          <a:prstGeom prst="rect">
            <a:avLst/>
          </a:prstGeom>
          <a:noFill/>
        </p:spPr>
      </p:pic>
      <p:grpSp>
        <p:nvGrpSpPr>
          <p:cNvPr id="120" name="Группа 119"/>
          <p:cNvGrpSpPr/>
          <p:nvPr/>
        </p:nvGrpSpPr>
        <p:grpSpPr>
          <a:xfrm flipH="1">
            <a:off x="5240131" y="3324972"/>
            <a:ext cx="1342228" cy="1021830"/>
            <a:chOff x="5611813" y="1619249"/>
            <a:chExt cx="1124527" cy="787401"/>
          </a:xfrm>
        </p:grpSpPr>
        <p:grpSp>
          <p:nvGrpSpPr>
            <p:cNvPr id="121" name="Группа 56"/>
            <p:cNvGrpSpPr/>
            <p:nvPr/>
          </p:nvGrpSpPr>
          <p:grpSpPr>
            <a:xfrm>
              <a:off x="5611813" y="1619249"/>
              <a:ext cx="1124527" cy="787401"/>
              <a:chOff x="4906963" y="2665413"/>
              <a:chExt cx="773112" cy="541338"/>
            </a:xfrm>
          </p:grpSpPr>
          <p:sp>
            <p:nvSpPr>
              <p:cNvPr id="123" name="Freeform 741"/>
              <p:cNvSpPr>
                <a:spLocks/>
              </p:cNvSpPr>
              <p:nvPr/>
            </p:nvSpPr>
            <p:spPr bwMode="auto">
              <a:xfrm>
                <a:off x="5176838" y="2994026"/>
                <a:ext cx="155575" cy="31750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95" y="25"/>
                  </a:cxn>
                  <a:cxn ang="0">
                    <a:pos x="84" y="39"/>
                  </a:cxn>
                  <a:cxn ang="0">
                    <a:pos x="0" y="23"/>
                  </a:cxn>
                  <a:cxn ang="0">
                    <a:pos x="120" y="0"/>
                  </a:cxn>
                </a:cxnLst>
                <a:rect l="0" t="0" r="r" b="b"/>
                <a:pathLst>
                  <a:path w="195" h="39">
                    <a:moveTo>
                      <a:pt x="120" y="0"/>
                    </a:moveTo>
                    <a:lnTo>
                      <a:pt x="195" y="25"/>
                    </a:lnTo>
                    <a:lnTo>
                      <a:pt x="84" y="39"/>
                    </a:lnTo>
                    <a:lnTo>
                      <a:pt x="0" y="23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" name="Freeform 742"/>
              <p:cNvSpPr>
                <a:spLocks/>
              </p:cNvSpPr>
              <p:nvPr/>
            </p:nvSpPr>
            <p:spPr bwMode="auto">
              <a:xfrm>
                <a:off x="5199063" y="2955926"/>
                <a:ext cx="74612" cy="2349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86" y="245"/>
                  </a:cxn>
                  <a:cxn ang="0">
                    <a:pos x="82" y="265"/>
                  </a:cxn>
                  <a:cxn ang="0">
                    <a:pos x="92" y="287"/>
                  </a:cxn>
                  <a:cxn ang="0">
                    <a:pos x="54" y="296"/>
                  </a:cxn>
                  <a:cxn ang="0">
                    <a:pos x="50" y="276"/>
                  </a:cxn>
                  <a:cxn ang="0">
                    <a:pos x="40" y="188"/>
                  </a:cxn>
                  <a:cxn ang="0">
                    <a:pos x="0" y="22"/>
                  </a:cxn>
                  <a:cxn ang="0">
                    <a:pos x="77" y="0"/>
                  </a:cxn>
                </a:cxnLst>
                <a:rect l="0" t="0" r="r" b="b"/>
                <a:pathLst>
                  <a:path w="92" h="296">
                    <a:moveTo>
                      <a:pt x="77" y="0"/>
                    </a:moveTo>
                    <a:lnTo>
                      <a:pt x="86" y="245"/>
                    </a:lnTo>
                    <a:lnTo>
                      <a:pt x="82" y="265"/>
                    </a:lnTo>
                    <a:lnTo>
                      <a:pt x="92" y="287"/>
                    </a:lnTo>
                    <a:lnTo>
                      <a:pt x="54" y="296"/>
                    </a:lnTo>
                    <a:lnTo>
                      <a:pt x="50" y="276"/>
                    </a:lnTo>
                    <a:lnTo>
                      <a:pt x="40" y="188"/>
                    </a:lnTo>
                    <a:lnTo>
                      <a:pt x="0" y="2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" name="Freeform 743"/>
              <p:cNvSpPr>
                <a:spLocks/>
              </p:cNvSpPr>
              <p:nvPr/>
            </p:nvSpPr>
            <p:spPr bwMode="auto">
              <a:xfrm>
                <a:off x="5224463" y="3175001"/>
                <a:ext cx="49212" cy="317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60" y="11"/>
                  </a:cxn>
                  <a:cxn ang="0">
                    <a:pos x="55" y="40"/>
                  </a:cxn>
                  <a:cxn ang="0">
                    <a:pos x="0" y="40"/>
                  </a:cxn>
                  <a:cxn ang="0">
                    <a:pos x="18" y="0"/>
                  </a:cxn>
                </a:cxnLst>
                <a:rect l="0" t="0" r="r" b="b"/>
                <a:pathLst>
                  <a:path w="60" h="40">
                    <a:moveTo>
                      <a:pt x="18" y="0"/>
                    </a:moveTo>
                    <a:lnTo>
                      <a:pt x="60" y="11"/>
                    </a:lnTo>
                    <a:lnTo>
                      <a:pt x="55" y="40"/>
                    </a:lnTo>
                    <a:lnTo>
                      <a:pt x="0" y="4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" name="Freeform 744"/>
              <p:cNvSpPr>
                <a:spLocks/>
              </p:cNvSpPr>
              <p:nvPr/>
            </p:nvSpPr>
            <p:spPr bwMode="auto">
              <a:xfrm>
                <a:off x="5597525" y="3168651"/>
                <a:ext cx="49212" cy="3810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62" y="18"/>
                  </a:cxn>
                  <a:cxn ang="0">
                    <a:pos x="55" y="47"/>
                  </a:cxn>
                  <a:cxn ang="0">
                    <a:pos x="0" y="47"/>
                  </a:cxn>
                  <a:cxn ang="0">
                    <a:pos x="25" y="0"/>
                  </a:cxn>
                </a:cxnLst>
                <a:rect l="0" t="0" r="r" b="b"/>
                <a:pathLst>
                  <a:path w="62" h="47">
                    <a:moveTo>
                      <a:pt x="25" y="0"/>
                    </a:moveTo>
                    <a:lnTo>
                      <a:pt x="62" y="18"/>
                    </a:lnTo>
                    <a:lnTo>
                      <a:pt x="55" y="47"/>
                    </a:lnTo>
                    <a:lnTo>
                      <a:pt x="0" y="4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" name="Freeform 745"/>
              <p:cNvSpPr>
                <a:spLocks/>
              </p:cNvSpPr>
              <p:nvPr/>
            </p:nvSpPr>
            <p:spPr bwMode="auto">
              <a:xfrm>
                <a:off x="5491163" y="3168651"/>
                <a:ext cx="49212" cy="3810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62" y="18"/>
                  </a:cxn>
                  <a:cxn ang="0">
                    <a:pos x="57" y="47"/>
                  </a:cxn>
                  <a:cxn ang="0">
                    <a:pos x="0" y="47"/>
                  </a:cxn>
                  <a:cxn ang="0">
                    <a:pos x="25" y="0"/>
                  </a:cxn>
                </a:cxnLst>
                <a:rect l="0" t="0" r="r" b="b"/>
                <a:pathLst>
                  <a:path w="62" h="47">
                    <a:moveTo>
                      <a:pt x="25" y="0"/>
                    </a:moveTo>
                    <a:lnTo>
                      <a:pt x="62" y="18"/>
                    </a:lnTo>
                    <a:lnTo>
                      <a:pt x="57" y="47"/>
                    </a:lnTo>
                    <a:lnTo>
                      <a:pt x="0" y="4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" name="Freeform 746"/>
              <p:cNvSpPr>
                <a:spLocks/>
              </p:cNvSpPr>
              <p:nvPr/>
            </p:nvSpPr>
            <p:spPr bwMode="auto">
              <a:xfrm>
                <a:off x="5511800" y="3003551"/>
                <a:ext cx="76200" cy="180975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95" y="15"/>
                  </a:cxn>
                  <a:cxn ang="0">
                    <a:pos x="89" y="66"/>
                  </a:cxn>
                  <a:cxn ang="0">
                    <a:pos x="48" y="193"/>
                  </a:cxn>
                  <a:cxn ang="0">
                    <a:pos x="35" y="203"/>
                  </a:cxn>
                  <a:cxn ang="0">
                    <a:pos x="37" y="228"/>
                  </a:cxn>
                  <a:cxn ang="0">
                    <a:pos x="0" y="210"/>
                  </a:cxn>
                  <a:cxn ang="0">
                    <a:pos x="40" y="50"/>
                  </a:cxn>
                  <a:cxn ang="0">
                    <a:pos x="75" y="0"/>
                  </a:cxn>
                </a:cxnLst>
                <a:rect l="0" t="0" r="r" b="b"/>
                <a:pathLst>
                  <a:path w="95" h="228">
                    <a:moveTo>
                      <a:pt x="75" y="0"/>
                    </a:moveTo>
                    <a:lnTo>
                      <a:pt x="95" y="15"/>
                    </a:lnTo>
                    <a:lnTo>
                      <a:pt x="89" y="66"/>
                    </a:lnTo>
                    <a:lnTo>
                      <a:pt x="48" y="193"/>
                    </a:lnTo>
                    <a:lnTo>
                      <a:pt x="35" y="203"/>
                    </a:lnTo>
                    <a:lnTo>
                      <a:pt x="37" y="228"/>
                    </a:lnTo>
                    <a:lnTo>
                      <a:pt x="0" y="210"/>
                    </a:lnTo>
                    <a:lnTo>
                      <a:pt x="40" y="5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" name="Freeform 747"/>
              <p:cNvSpPr>
                <a:spLocks/>
              </p:cNvSpPr>
              <p:nvPr/>
            </p:nvSpPr>
            <p:spPr bwMode="auto">
              <a:xfrm>
                <a:off x="5462588" y="2924176"/>
                <a:ext cx="157162" cy="125413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98" y="82"/>
                  </a:cxn>
                  <a:cxn ang="0">
                    <a:pos x="161" y="131"/>
                  </a:cxn>
                  <a:cxn ang="0">
                    <a:pos x="110" y="158"/>
                  </a:cxn>
                  <a:cxn ang="0">
                    <a:pos x="42" y="149"/>
                  </a:cxn>
                  <a:cxn ang="0">
                    <a:pos x="0" y="96"/>
                  </a:cxn>
                  <a:cxn ang="0">
                    <a:pos x="40" y="0"/>
                  </a:cxn>
                </a:cxnLst>
                <a:rect l="0" t="0" r="r" b="b"/>
                <a:pathLst>
                  <a:path w="198" h="158">
                    <a:moveTo>
                      <a:pt x="40" y="0"/>
                    </a:moveTo>
                    <a:lnTo>
                      <a:pt x="198" y="82"/>
                    </a:lnTo>
                    <a:lnTo>
                      <a:pt x="161" y="131"/>
                    </a:lnTo>
                    <a:lnTo>
                      <a:pt x="110" y="158"/>
                    </a:lnTo>
                    <a:lnTo>
                      <a:pt x="42" y="149"/>
                    </a:lnTo>
                    <a:lnTo>
                      <a:pt x="0" y="9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" name="Freeform 748"/>
              <p:cNvSpPr>
                <a:spLocks/>
              </p:cNvSpPr>
              <p:nvPr/>
            </p:nvSpPr>
            <p:spPr bwMode="auto">
              <a:xfrm>
                <a:off x="5654675" y="3003551"/>
                <a:ext cx="22225" cy="112713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9" y="69"/>
                  </a:cxn>
                  <a:cxn ang="0">
                    <a:pos x="20" y="143"/>
                  </a:cxn>
                  <a:cxn ang="0">
                    <a:pos x="0" y="82"/>
                  </a:cxn>
                  <a:cxn ang="0">
                    <a:pos x="4" y="29"/>
                  </a:cxn>
                  <a:cxn ang="0">
                    <a:pos x="22" y="0"/>
                  </a:cxn>
                </a:cxnLst>
                <a:rect l="0" t="0" r="r" b="b"/>
                <a:pathLst>
                  <a:path w="29" h="143">
                    <a:moveTo>
                      <a:pt x="22" y="0"/>
                    </a:moveTo>
                    <a:lnTo>
                      <a:pt x="29" y="69"/>
                    </a:lnTo>
                    <a:lnTo>
                      <a:pt x="20" y="143"/>
                    </a:lnTo>
                    <a:lnTo>
                      <a:pt x="0" y="82"/>
                    </a:lnTo>
                    <a:lnTo>
                      <a:pt x="4" y="29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423819"/>
              </a:solidFill>
              <a:ln w="0">
                <a:solidFill>
                  <a:srgbClr val="42381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" name="Freeform 749"/>
              <p:cNvSpPr>
                <a:spLocks/>
              </p:cNvSpPr>
              <p:nvPr/>
            </p:nvSpPr>
            <p:spPr bwMode="auto">
              <a:xfrm>
                <a:off x="5491163" y="3040063"/>
                <a:ext cx="14287" cy="222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6" y="0"/>
                  </a:cxn>
                  <a:cxn ang="0">
                    <a:pos x="13" y="29"/>
                  </a:cxn>
                  <a:cxn ang="0">
                    <a:pos x="0" y="29"/>
                  </a:cxn>
                  <a:cxn ang="0">
                    <a:pos x="3" y="0"/>
                  </a:cxn>
                </a:cxnLst>
                <a:rect l="0" t="0" r="r" b="b"/>
                <a:pathLst>
                  <a:path w="16" h="29">
                    <a:moveTo>
                      <a:pt x="3" y="0"/>
                    </a:moveTo>
                    <a:lnTo>
                      <a:pt x="16" y="0"/>
                    </a:lnTo>
                    <a:lnTo>
                      <a:pt x="13" y="29"/>
                    </a:lnTo>
                    <a:lnTo>
                      <a:pt x="0" y="2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" name="Freeform 750"/>
              <p:cNvSpPr>
                <a:spLocks/>
              </p:cNvSpPr>
              <p:nvPr/>
            </p:nvSpPr>
            <p:spPr bwMode="auto">
              <a:xfrm>
                <a:off x="5505450" y="3038476"/>
                <a:ext cx="12700" cy="2381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7" y="2"/>
                  </a:cxn>
                  <a:cxn ang="0">
                    <a:pos x="14" y="31"/>
                  </a:cxn>
                  <a:cxn ang="0">
                    <a:pos x="0" y="29"/>
                  </a:cxn>
                  <a:cxn ang="0">
                    <a:pos x="4" y="0"/>
                  </a:cxn>
                </a:cxnLst>
                <a:rect l="0" t="0" r="r" b="b"/>
                <a:pathLst>
                  <a:path w="17" h="31">
                    <a:moveTo>
                      <a:pt x="4" y="0"/>
                    </a:moveTo>
                    <a:lnTo>
                      <a:pt x="17" y="2"/>
                    </a:lnTo>
                    <a:lnTo>
                      <a:pt x="14" y="31"/>
                    </a:lnTo>
                    <a:lnTo>
                      <a:pt x="0" y="2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" name="Freeform 751"/>
              <p:cNvSpPr>
                <a:spLocks/>
              </p:cNvSpPr>
              <p:nvPr/>
            </p:nvSpPr>
            <p:spPr bwMode="auto">
              <a:xfrm>
                <a:off x="5554663" y="3038476"/>
                <a:ext cx="12700" cy="2381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7" y="29"/>
                  </a:cxn>
                  <a:cxn ang="0">
                    <a:pos x="4" y="31"/>
                  </a:cxn>
                  <a:cxn ang="0">
                    <a:pos x="0" y="2"/>
                  </a:cxn>
                  <a:cxn ang="0">
                    <a:pos x="14" y="0"/>
                  </a:cxn>
                </a:cxnLst>
                <a:rect l="0" t="0" r="r" b="b"/>
                <a:pathLst>
                  <a:path w="17" h="31">
                    <a:moveTo>
                      <a:pt x="14" y="0"/>
                    </a:moveTo>
                    <a:lnTo>
                      <a:pt x="17" y="29"/>
                    </a:lnTo>
                    <a:lnTo>
                      <a:pt x="4" y="31"/>
                    </a:lnTo>
                    <a:lnTo>
                      <a:pt x="0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" name="Freeform 752"/>
              <p:cNvSpPr>
                <a:spLocks/>
              </p:cNvSpPr>
              <p:nvPr/>
            </p:nvSpPr>
            <p:spPr bwMode="auto">
              <a:xfrm>
                <a:off x="5541963" y="3044826"/>
                <a:ext cx="12700" cy="2381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5" y="29"/>
                  </a:cxn>
                  <a:cxn ang="0">
                    <a:pos x="2" y="30"/>
                  </a:cxn>
                  <a:cxn ang="0">
                    <a:pos x="0" y="2"/>
                  </a:cxn>
                  <a:cxn ang="0">
                    <a:pos x="14" y="0"/>
                  </a:cxn>
                </a:cxnLst>
                <a:rect l="0" t="0" r="r" b="b"/>
                <a:pathLst>
                  <a:path w="15" h="30">
                    <a:moveTo>
                      <a:pt x="14" y="0"/>
                    </a:moveTo>
                    <a:lnTo>
                      <a:pt x="15" y="29"/>
                    </a:lnTo>
                    <a:lnTo>
                      <a:pt x="2" y="30"/>
                    </a:lnTo>
                    <a:lnTo>
                      <a:pt x="0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8ABA9"/>
              </a:solidFill>
              <a:ln w="0">
                <a:solidFill>
                  <a:srgbClr val="D8ABA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" name="Freeform 753"/>
              <p:cNvSpPr>
                <a:spLocks/>
              </p:cNvSpPr>
              <p:nvPr/>
            </p:nvSpPr>
            <p:spPr bwMode="auto">
              <a:xfrm>
                <a:off x="5045075" y="2700338"/>
                <a:ext cx="620712" cy="488950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75" y="77"/>
                  </a:cxn>
                  <a:cxn ang="0">
                    <a:pos x="257" y="66"/>
                  </a:cxn>
                  <a:cxn ang="0">
                    <a:pos x="333" y="77"/>
                  </a:cxn>
                  <a:cxn ang="0">
                    <a:pos x="502" y="82"/>
                  </a:cxn>
                  <a:cxn ang="0">
                    <a:pos x="568" y="74"/>
                  </a:cxn>
                  <a:cxn ang="0">
                    <a:pos x="735" y="81"/>
                  </a:cxn>
                  <a:cxn ang="0">
                    <a:pos x="782" y="139"/>
                  </a:cxn>
                  <a:cxn ang="0">
                    <a:pos x="745" y="254"/>
                  </a:cxn>
                  <a:cxn ang="0">
                    <a:pos x="737" y="368"/>
                  </a:cxn>
                  <a:cxn ang="0">
                    <a:pos x="761" y="421"/>
                  </a:cxn>
                  <a:cxn ang="0">
                    <a:pos x="764" y="577"/>
                  </a:cxn>
                  <a:cxn ang="0">
                    <a:pos x="754" y="591"/>
                  </a:cxn>
                  <a:cxn ang="0">
                    <a:pos x="757" y="609"/>
                  </a:cxn>
                  <a:cxn ang="0">
                    <a:pos x="720" y="591"/>
                  </a:cxn>
                  <a:cxn ang="0">
                    <a:pos x="715" y="467"/>
                  </a:cxn>
                  <a:cxn ang="0">
                    <a:pos x="700" y="431"/>
                  </a:cxn>
                  <a:cxn ang="0">
                    <a:pos x="615" y="344"/>
                  </a:cxn>
                  <a:cxn ang="0">
                    <a:pos x="526" y="378"/>
                  </a:cxn>
                  <a:cxn ang="0">
                    <a:pos x="448" y="416"/>
                  </a:cxn>
                  <a:cxn ang="0">
                    <a:pos x="284" y="379"/>
                  </a:cxn>
                  <a:cxn ang="0">
                    <a:pos x="235" y="389"/>
                  </a:cxn>
                  <a:cxn ang="0">
                    <a:pos x="217" y="586"/>
                  </a:cxn>
                  <a:cxn ang="0">
                    <a:pos x="212" y="593"/>
                  </a:cxn>
                  <a:cxn ang="0">
                    <a:pos x="218" y="609"/>
                  </a:cxn>
                  <a:cxn ang="0">
                    <a:pos x="177" y="616"/>
                  </a:cxn>
                  <a:cxn ang="0">
                    <a:pos x="178" y="509"/>
                  </a:cxn>
                  <a:cxn ang="0">
                    <a:pos x="166" y="405"/>
                  </a:cxn>
                  <a:cxn ang="0">
                    <a:pos x="136" y="389"/>
                  </a:cxn>
                  <a:cxn ang="0">
                    <a:pos x="98" y="314"/>
                  </a:cxn>
                  <a:cxn ang="0">
                    <a:pos x="81" y="280"/>
                  </a:cxn>
                  <a:cxn ang="0">
                    <a:pos x="0" y="156"/>
                  </a:cxn>
                  <a:cxn ang="0">
                    <a:pos x="24" y="0"/>
                  </a:cxn>
                </a:cxnLst>
                <a:rect l="0" t="0" r="r" b="b"/>
                <a:pathLst>
                  <a:path w="782" h="616">
                    <a:moveTo>
                      <a:pt x="24" y="0"/>
                    </a:moveTo>
                    <a:lnTo>
                      <a:pt x="175" y="77"/>
                    </a:lnTo>
                    <a:lnTo>
                      <a:pt x="257" y="66"/>
                    </a:lnTo>
                    <a:lnTo>
                      <a:pt x="333" y="77"/>
                    </a:lnTo>
                    <a:lnTo>
                      <a:pt x="502" y="82"/>
                    </a:lnTo>
                    <a:lnTo>
                      <a:pt x="568" y="74"/>
                    </a:lnTo>
                    <a:lnTo>
                      <a:pt x="735" y="81"/>
                    </a:lnTo>
                    <a:lnTo>
                      <a:pt x="782" y="139"/>
                    </a:lnTo>
                    <a:lnTo>
                      <a:pt x="745" y="254"/>
                    </a:lnTo>
                    <a:lnTo>
                      <a:pt x="737" y="368"/>
                    </a:lnTo>
                    <a:lnTo>
                      <a:pt x="761" y="421"/>
                    </a:lnTo>
                    <a:lnTo>
                      <a:pt x="764" y="577"/>
                    </a:lnTo>
                    <a:lnTo>
                      <a:pt x="754" y="591"/>
                    </a:lnTo>
                    <a:lnTo>
                      <a:pt x="757" y="609"/>
                    </a:lnTo>
                    <a:lnTo>
                      <a:pt x="720" y="591"/>
                    </a:lnTo>
                    <a:lnTo>
                      <a:pt x="715" y="467"/>
                    </a:lnTo>
                    <a:lnTo>
                      <a:pt x="700" y="431"/>
                    </a:lnTo>
                    <a:lnTo>
                      <a:pt x="615" y="344"/>
                    </a:lnTo>
                    <a:lnTo>
                      <a:pt x="526" y="378"/>
                    </a:lnTo>
                    <a:lnTo>
                      <a:pt x="448" y="416"/>
                    </a:lnTo>
                    <a:lnTo>
                      <a:pt x="284" y="379"/>
                    </a:lnTo>
                    <a:lnTo>
                      <a:pt x="235" y="389"/>
                    </a:lnTo>
                    <a:lnTo>
                      <a:pt x="217" y="586"/>
                    </a:lnTo>
                    <a:lnTo>
                      <a:pt x="212" y="593"/>
                    </a:lnTo>
                    <a:lnTo>
                      <a:pt x="218" y="609"/>
                    </a:lnTo>
                    <a:lnTo>
                      <a:pt x="177" y="616"/>
                    </a:lnTo>
                    <a:lnTo>
                      <a:pt x="178" y="509"/>
                    </a:lnTo>
                    <a:lnTo>
                      <a:pt x="166" y="405"/>
                    </a:lnTo>
                    <a:lnTo>
                      <a:pt x="136" y="389"/>
                    </a:lnTo>
                    <a:lnTo>
                      <a:pt x="98" y="314"/>
                    </a:lnTo>
                    <a:lnTo>
                      <a:pt x="81" y="280"/>
                    </a:lnTo>
                    <a:lnTo>
                      <a:pt x="0" y="15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1C7A8"/>
              </a:solidFill>
              <a:ln w="0">
                <a:solidFill>
                  <a:srgbClr val="D1C7A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" name="Freeform 754"/>
              <p:cNvSpPr>
                <a:spLocks/>
              </p:cNvSpPr>
              <p:nvPr/>
            </p:nvSpPr>
            <p:spPr bwMode="auto">
              <a:xfrm>
                <a:off x="5168900" y="3175001"/>
                <a:ext cx="49212" cy="3175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62" y="11"/>
                  </a:cxn>
                  <a:cxn ang="0">
                    <a:pos x="57" y="40"/>
                  </a:cxn>
                  <a:cxn ang="0">
                    <a:pos x="0" y="40"/>
                  </a:cxn>
                  <a:cxn ang="0">
                    <a:pos x="21" y="0"/>
                  </a:cxn>
                </a:cxnLst>
                <a:rect l="0" t="0" r="r" b="b"/>
                <a:pathLst>
                  <a:path w="62" h="40">
                    <a:moveTo>
                      <a:pt x="21" y="0"/>
                    </a:moveTo>
                    <a:lnTo>
                      <a:pt x="62" y="11"/>
                    </a:lnTo>
                    <a:lnTo>
                      <a:pt x="57" y="40"/>
                    </a:lnTo>
                    <a:lnTo>
                      <a:pt x="0" y="4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" name="Freeform 755"/>
              <p:cNvSpPr>
                <a:spLocks/>
              </p:cNvSpPr>
              <p:nvPr/>
            </p:nvSpPr>
            <p:spPr bwMode="auto">
              <a:xfrm>
                <a:off x="4906963" y="2684463"/>
                <a:ext cx="157162" cy="144463"/>
              </a:xfrm>
              <a:custGeom>
                <a:avLst/>
                <a:gdLst/>
                <a:ahLst/>
                <a:cxnLst>
                  <a:cxn ang="0">
                    <a:pos x="153" y="0"/>
                  </a:cxn>
                  <a:cxn ang="0">
                    <a:pos x="198" y="20"/>
                  </a:cxn>
                  <a:cxn ang="0">
                    <a:pos x="174" y="176"/>
                  </a:cxn>
                  <a:cxn ang="0">
                    <a:pos x="77" y="173"/>
                  </a:cxn>
                  <a:cxn ang="0">
                    <a:pos x="17" y="183"/>
                  </a:cxn>
                  <a:cxn ang="0">
                    <a:pos x="0" y="153"/>
                  </a:cxn>
                  <a:cxn ang="0">
                    <a:pos x="85" y="59"/>
                  </a:cxn>
                  <a:cxn ang="0">
                    <a:pos x="90" y="44"/>
                  </a:cxn>
                  <a:cxn ang="0">
                    <a:pos x="117" y="7"/>
                  </a:cxn>
                  <a:cxn ang="0">
                    <a:pos x="153" y="0"/>
                  </a:cxn>
                </a:cxnLst>
                <a:rect l="0" t="0" r="r" b="b"/>
                <a:pathLst>
                  <a:path w="198" h="183">
                    <a:moveTo>
                      <a:pt x="153" y="0"/>
                    </a:moveTo>
                    <a:lnTo>
                      <a:pt x="198" y="20"/>
                    </a:lnTo>
                    <a:lnTo>
                      <a:pt x="174" y="176"/>
                    </a:lnTo>
                    <a:lnTo>
                      <a:pt x="77" y="173"/>
                    </a:lnTo>
                    <a:lnTo>
                      <a:pt x="17" y="183"/>
                    </a:lnTo>
                    <a:lnTo>
                      <a:pt x="0" y="153"/>
                    </a:lnTo>
                    <a:lnTo>
                      <a:pt x="85" y="59"/>
                    </a:lnTo>
                    <a:lnTo>
                      <a:pt x="90" y="44"/>
                    </a:lnTo>
                    <a:lnTo>
                      <a:pt x="117" y="7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rgbClr val="D1C7A8"/>
              </a:solidFill>
              <a:ln w="0">
                <a:solidFill>
                  <a:srgbClr val="D1C7A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" name="Freeform 756"/>
              <p:cNvSpPr>
                <a:spLocks/>
              </p:cNvSpPr>
              <p:nvPr/>
            </p:nvSpPr>
            <p:spPr bwMode="auto">
              <a:xfrm>
                <a:off x="5018088" y="2665413"/>
                <a:ext cx="33337" cy="5715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42" y="41"/>
                  </a:cxn>
                  <a:cxn ang="0">
                    <a:pos x="7" y="73"/>
                  </a:cxn>
                  <a:cxn ang="0">
                    <a:pos x="0" y="22"/>
                  </a:cxn>
                  <a:cxn ang="0">
                    <a:pos x="25" y="0"/>
                  </a:cxn>
                </a:cxnLst>
                <a:rect l="0" t="0" r="r" b="b"/>
                <a:pathLst>
                  <a:path w="42" h="73">
                    <a:moveTo>
                      <a:pt x="25" y="0"/>
                    </a:moveTo>
                    <a:lnTo>
                      <a:pt x="42" y="41"/>
                    </a:lnTo>
                    <a:lnTo>
                      <a:pt x="7" y="73"/>
                    </a:lnTo>
                    <a:lnTo>
                      <a:pt x="0" y="2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" name="Freeform 757"/>
              <p:cNvSpPr>
                <a:spLocks/>
              </p:cNvSpPr>
              <p:nvPr/>
            </p:nvSpPr>
            <p:spPr bwMode="auto">
              <a:xfrm>
                <a:off x="5232400" y="2919413"/>
                <a:ext cx="15875" cy="90488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8" y="113"/>
                  </a:cxn>
                  <a:cxn ang="0">
                    <a:pos x="0" y="114"/>
                  </a:cxn>
                  <a:cxn ang="0">
                    <a:pos x="17" y="0"/>
                  </a:cxn>
                </a:cxnLst>
                <a:rect l="0" t="0" r="r" b="b"/>
                <a:pathLst>
                  <a:path w="18" h="114">
                    <a:moveTo>
                      <a:pt x="17" y="0"/>
                    </a:moveTo>
                    <a:lnTo>
                      <a:pt x="18" y="113"/>
                    </a:lnTo>
                    <a:lnTo>
                      <a:pt x="0" y="11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" name="Freeform 758"/>
              <p:cNvSpPr>
                <a:spLocks/>
              </p:cNvSpPr>
              <p:nvPr/>
            </p:nvSpPr>
            <p:spPr bwMode="auto">
              <a:xfrm>
                <a:off x="5462588" y="2973388"/>
                <a:ext cx="85725" cy="26988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09" y="20"/>
                  </a:cxn>
                  <a:cxn ang="0">
                    <a:pos x="80" y="17"/>
                  </a:cxn>
                  <a:cxn ang="0">
                    <a:pos x="0" y="34"/>
                  </a:cxn>
                  <a:cxn ang="0">
                    <a:pos x="89" y="0"/>
                  </a:cxn>
                </a:cxnLst>
                <a:rect l="0" t="0" r="r" b="b"/>
                <a:pathLst>
                  <a:path w="109" h="34">
                    <a:moveTo>
                      <a:pt x="89" y="0"/>
                    </a:moveTo>
                    <a:lnTo>
                      <a:pt x="109" y="20"/>
                    </a:lnTo>
                    <a:lnTo>
                      <a:pt x="80" y="17"/>
                    </a:lnTo>
                    <a:lnTo>
                      <a:pt x="0" y="34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" name="Freeform 759"/>
              <p:cNvSpPr>
                <a:spLocks/>
              </p:cNvSpPr>
              <p:nvPr/>
            </p:nvSpPr>
            <p:spPr bwMode="auto">
              <a:xfrm>
                <a:off x="5511800" y="2895601"/>
                <a:ext cx="30162" cy="82550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16" y="52"/>
                  </a:cxn>
                  <a:cxn ang="0">
                    <a:pos x="27" y="99"/>
                  </a:cxn>
                  <a:cxn ang="0">
                    <a:pos x="8" y="106"/>
                  </a:cxn>
                  <a:cxn ang="0">
                    <a:pos x="0" y="67"/>
                  </a:cxn>
                  <a:cxn ang="0">
                    <a:pos x="38" y="0"/>
                  </a:cxn>
                </a:cxnLst>
                <a:rect l="0" t="0" r="r" b="b"/>
                <a:pathLst>
                  <a:path w="38" h="106">
                    <a:moveTo>
                      <a:pt x="38" y="0"/>
                    </a:moveTo>
                    <a:lnTo>
                      <a:pt x="16" y="52"/>
                    </a:lnTo>
                    <a:lnTo>
                      <a:pt x="27" y="99"/>
                    </a:lnTo>
                    <a:lnTo>
                      <a:pt x="8" y="106"/>
                    </a:lnTo>
                    <a:lnTo>
                      <a:pt x="0" y="6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" name="Freeform 760"/>
              <p:cNvSpPr>
                <a:spLocks/>
              </p:cNvSpPr>
              <p:nvPr/>
            </p:nvSpPr>
            <p:spPr bwMode="auto">
              <a:xfrm>
                <a:off x="5292725" y="2811463"/>
                <a:ext cx="122237" cy="1651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51" y="32"/>
                  </a:cxn>
                  <a:cxn ang="0">
                    <a:pos x="108" y="61"/>
                  </a:cxn>
                  <a:cxn ang="0">
                    <a:pos x="153" y="99"/>
                  </a:cxn>
                  <a:cxn ang="0">
                    <a:pos x="153" y="170"/>
                  </a:cxn>
                  <a:cxn ang="0">
                    <a:pos x="91" y="208"/>
                  </a:cxn>
                  <a:cxn ang="0">
                    <a:pos x="16" y="150"/>
                  </a:cxn>
                  <a:cxn ang="0">
                    <a:pos x="0" y="42"/>
                  </a:cxn>
                  <a:cxn ang="0">
                    <a:pos x="21" y="0"/>
                  </a:cxn>
                </a:cxnLst>
                <a:rect l="0" t="0" r="r" b="b"/>
                <a:pathLst>
                  <a:path w="153" h="208">
                    <a:moveTo>
                      <a:pt x="21" y="0"/>
                    </a:moveTo>
                    <a:lnTo>
                      <a:pt x="51" y="32"/>
                    </a:lnTo>
                    <a:lnTo>
                      <a:pt x="108" y="61"/>
                    </a:lnTo>
                    <a:lnTo>
                      <a:pt x="153" y="99"/>
                    </a:lnTo>
                    <a:lnTo>
                      <a:pt x="153" y="170"/>
                    </a:lnTo>
                    <a:lnTo>
                      <a:pt x="91" y="208"/>
                    </a:lnTo>
                    <a:lnTo>
                      <a:pt x="16" y="150"/>
                    </a:lnTo>
                    <a:lnTo>
                      <a:pt x="0" y="4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" name="Freeform 761"/>
              <p:cNvSpPr>
                <a:spLocks/>
              </p:cNvSpPr>
              <p:nvPr/>
            </p:nvSpPr>
            <p:spPr bwMode="auto">
              <a:xfrm>
                <a:off x="5561013" y="2762251"/>
                <a:ext cx="119062" cy="263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5" y="4"/>
                  </a:cxn>
                  <a:cxn ang="0">
                    <a:pos x="129" y="17"/>
                  </a:cxn>
                  <a:cxn ang="0">
                    <a:pos x="149" y="76"/>
                  </a:cxn>
                  <a:cxn ang="0">
                    <a:pos x="139" y="304"/>
                  </a:cxn>
                  <a:cxn ang="0">
                    <a:pos x="121" y="333"/>
                  </a:cxn>
                  <a:cxn ang="0">
                    <a:pos x="126" y="145"/>
                  </a:cxn>
                  <a:cxn ang="0">
                    <a:pos x="121" y="103"/>
                  </a:cxn>
                  <a:cxn ang="0">
                    <a:pos x="95" y="177"/>
                  </a:cxn>
                  <a:cxn ang="0">
                    <a:pos x="94" y="198"/>
                  </a:cxn>
                  <a:cxn ang="0">
                    <a:pos x="62" y="207"/>
                  </a:cxn>
                  <a:cxn ang="0">
                    <a:pos x="33" y="198"/>
                  </a:cxn>
                  <a:cxn ang="0">
                    <a:pos x="35" y="195"/>
                  </a:cxn>
                  <a:cxn ang="0">
                    <a:pos x="37" y="185"/>
                  </a:cxn>
                  <a:cxn ang="0">
                    <a:pos x="38" y="171"/>
                  </a:cxn>
                  <a:cxn ang="0">
                    <a:pos x="40" y="161"/>
                  </a:cxn>
                  <a:cxn ang="0">
                    <a:pos x="38" y="158"/>
                  </a:cxn>
                  <a:cxn ang="0">
                    <a:pos x="35" y="155"/>
                  </a:cxn>
                  <a:cxn ang="0">
                    <a:pos x="28" y="145"/>
                  </a:cxn>
                  <a:cxn ang="0">
                    <a:pos x="15" y="121"/>
                  </a:cxn>
                  <a:cxn ang="0">
                    <a:pos x="8" y="108"/>
                  </a:cxn>
                  <a:cxn ang="0">
                    <a:pos x="0" y="0"/>
                  </a:cxn>
                </a:cxnLst>
                <a:rect l="0" t="0" r="r" b="b"/>
                <a:pathLst>
                  <a:path w="149" h="333">
                    <a:moveTo>
                      <a:pt x="0" y="0"/>
                    </a:moveTo>
                    <a:lnTo>
                      <a:pt x="85" y="4"/>
                    </a:lnTo>
                    <a:lnTo>
                      <a:pt x="129" y="17"/>
                    </a:lnTo>
                    <a:lnTo>
                      <a:pt x="149" y="76"/>
                    </a:lnTo>
                    <a:lnTo>
                      <a:pt x="139" y="304"/>
                    </a:lnTo>
                    <a:lnTo>
                      <a:pt x="121" y="333"/>
                    </a:lnTo>
                    <a:lnTo>
                      <a:pt x="126" y="145"/>
                    </a:lnTo>
                    <a:lnTo>
                      <a:pt x="121" y="103"/>
                    </a:lnTo>
                    <a:lnTo>
                      <a:pt x="95" y="177"/>
                    </a:lnTo>
                    <a:lnTo>
                      <a:pt x="94" y="198"/>
                    </a:lnTo>
                    <a:lnTo>
                      <a:pt x="62" y="207"/>
                    </a:lnTo>
                    <a:lnTo>
                      <a:pt x="33" y="198"/>
                    </a:lnTo>
                    <a:lnTo>
                      <a:pt x="35" y="195"/>
                    </a:lnTo>
                    <a:lnTo>
                      <a:pt x="37" y="185"/>
                    </a:lnTo>
                    <a:lnTo>
                      <a:pt x="38" y="171"/>
                    </a:lnTo>
                    <a:lnTo>
                      <a:pt x="40" y="161"/>
                    </a:lnTo>
                    <a:lnTo>
                      <a:pt x="38" y="158"/>
                    </a:lnTo>
                    <a:lnTo>
                      <a:pt x="35" y="155"/>
                    </a:lnTo>
                    <a:lnTo>
                      <a:pt x="28" y="145"/>
                    </a:lnTo>
                    <a:lnTo>
                      <a:pt x="15" y="121"/>
                    </a:lnTo>
                    <a:lnTo>
                      <a:pt x="8" y="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" name="Freeform 762"/>
              <p:cNvSpPr>
                <a:spLocks/>
              </p:cNvSpPr>
              <p:nvPr/>
            </p:nvSpPr>
            <p:spPr bwMode="auto">
              <a:xfrm>
                <a:off x="5332413" y="2759076"/>
                <a:ext cx="163512" cy="69850"/>
              </a:xfrm>
              <a:custGeom>
                <a:avLst/>
                <a:gdLst/>
                <a:ahLst/>
                <a:cxnLst>
                  <a:cxn ang="0">
                    <a:pos x="207" y="0"/>
                  </a:cxn>
                  <a:cxn ang="0">
                    <a:pos x="151" y="47"/>
                  </a:cxn>
                  <a:cxn ang="0">
                    <a:pos x="87" y="89"/>
                  </a:cxn>
                  <a:cxn ang="0">
                    <a:pos x="79" y="65"/>
                  </a:cxn>
                  <a:cxn ang="0">
                    <a:pos x="30" y="45"/>
                  </a:cxn>
                  <a:cxn ang="0">
                    <a:pos x="0" y="3"/>
                  </a:cxn>
                  <a:cxn ang="0">
                    <a:pos x="141" y="8"/>
                  </a:cxn>
                  <a:cxn ang="0">
                    <a:pos x="207" y="0"/>
                  </a:cxn>
                </a:cxnLst>
                <a:rect l="0" t="0" r="r" b="b"/>
                <a:pathLst>
                  <a:path w="207" h="89">
                    <a:moveTo>
                      <a:pt x="207" y="0"/>
                    </a:moveTo>
                    <a:lnTo>
                      <a:pt x="151" y="47"/>
                    </a:lnTo>
                    <a:lnTo>
                      <a:pt x="87" y="89"/>
                    </a:lnTo>
                    <a:lnTo>
                      <a:pt x="79" y="65"/>
                    </a:lnTo>
                    <a:lnTo>
                      <a:pt x="30" y="45"/>
                    </a:lnTo>
                    <a:lnTo>
                      <a:pt x="0" y="3"/>
                    </a:lnTo>
                    <a:lnTo>
                      <a:pt x="141" y="8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" name="Freeform 763"/>
              <p:cNvSpPr>
                <a:spLocks/>
              </p:cNvSpPr>
              <p:nvPr/>
            </p:nvSpPr>
            <p:spPr bwMode="auto">
              <a:xfrm>
                <a:off x="4906963" y="2684463"/>
                <a:ext cx="361950" cy="336550"/>
              </a:xfrm>
              <a:custGeom>
                <a:avLst/>
                <a:gdLst/>
                <a:ahLst/>
                <a:cxnLst>
                  <a:cxn ang="0">
                    <a:pos x="153" y="0"/>
                  </a:cxn>
                  <a:cxn ang="0">
                    <a:pos x="198" y="20"/>
                  </a:cxn>
                  <a:cxn ang="0">
                    <a:pos x="349" y="97"/>
                  </a:cxn>
                  <a:cxn ang="0">
                    <a:pos x="431" y="86"/>
                  </a:cxn>
                  <a:cxn ang="0">
                    <a:pos x="438" y="134"/>
                  </a:cxn>
                  <a:cxn ang="0">
                    <a:pos x="456" y="159"/>
                  </a:cxn>
                  <a:cxn ang="0">
                    <a:pos x="424" y="183"/>
                  </a:cxn>
                  <a:cxn ang="0">
                    <a:pos x="411" y="240"/>
                  </a:cxn>
                  <a:cxn ang="0">
                    <a:pos x="409" y="240"/>
                  </a:cxn>
                  <a:cxn ang="0">
                    <a:pos x="408" y="242"/>
                  </a:cxn>
                  <a:cxn ang="0">
                    <a:pos x="404" y="243"/>
                  </a:cxn>
                  <a:cxn ang="0">
                    <a:pos x="399" y="247"/>
                  </a:cxn>
                  <a:cxn ang="0">
                    <a:pos x="396" y="248"/>
                  </a:cxn>
                  <a:cxn ang="0">
                    <a:pos x="391" y="250"/>
                  </a:cxn>
                  <a:cxn ang="0">
                    <a:pos x="387" y="252"/>
                  </a:cxn>
                  <a:cxn ang="0">
                    <a:pos x="384" y="255"/>
                  </a:cxn>
                  <a:cxn ang="0">
                    <a:pos x="384" y="257"/>
                  </a:cxn>
                  <a:cxn ang="0">
                    <a:pos x="382" y="260"/>
                  </a:cxn>
                  <a:cxn ang="0">
                    <a:pos x="382" y="265"/>
                  </a:cxn>
                  <a:cxn ang="0">
                    <a:pos x="381" y="268"/>
                  </a:cxn>
                  <a:cxn ang="0">
                    <a:pos x="381" y="272"/>
                  </a:cxn>
                  <a:cxn ang="0">
                    <a:pos x="401" y="302"/>
                  </a:cxn>
                  <a:cxn ang="0">
                    <a:pos x="411" y="342"/>
                  </a:cxn>
                  <a:cxn ang="0">
                    <a:pos x="377" y="398"/>
                  </a:cxn>
                  <a:cxn ang="0">
                    <a:pos x="340" y="425"/>
                  </a:cxn>
                  <a:cxn ang="0">
                    <a:pos x="310" y="409"/>
                  </a:cxn>
                  <a:cxn ang="0">
                    <a:pos x="255" y="300"/>
                  </a:cxn>
                  <a:cxn ang="0">
                    <a:pos x="174" y="176"/>
                  </a:cxn>
                  <a:cxn ang="0">
                    <a:pos x="77" y="173"/>
                  </a:cxn>
                  <a:cxn ang="0">
                    <a:pos x="17" y="183"/>
                  </a:cxn>
                  <a:cxn ang="0">
                    <a:pos x="0" y="153"/>
                  </a:cxn>
                  <a:cxn ang="0">
                    <a:pos x="85" y="59"/>
                  </a:cxn>
                  <a:cxn ang="0">
                    <a:pos x="90" y="44"/>
                  </a:cxn>
                  <a:cxn ang="0">
                    <a:pos x="117" y="7"/>
                  </a:cxn>
                  <a:cxn ang="0">
                    <a:pos x="153" y="0"/>
                  </a:cxn>
                </a:cxnLst>
                <a:rect l="0" t="0" r="r" b="b"/>
                <a:pathLst>
                  <a:path w="456" h="425">
                    <a:moveTo>
                      <a:pt x="153" y="0"/>
                    </a:moveTo>
                    <a:lnTo>
                      <a:pt x="198" y="20"/>
                    </a:lnTo>
                    <a:lnTo>
                      <a:pt x="349" y="97"/>
                    </a:lnTo>
                    <a:lnTo>
                      <a:pt x="431" y="86"/>
                    </a:lnTo>
                    <a:lnTo>
                      <a:pt x="438" y="134"/>
                    </a:lnTo>
                    <a:lnTo>
                      <a:pt x="456" y="159"/>
                    </a:lnTo>
                    <a:lnTo>
                      <a:pt x="424" y="183"/>
                    </a:lnTo>
                    <a:lnTo>
                      <a:pt x="411" y="240"/>
                    </a:lnTo>
                    <a:lnTo>
                      <a:pt x="409" y="240"/>
                    </a:lnTo>
                    <a:lnTo>
                      <a:pt x="408" y="242"/>
                    </a:lnTo>
                    <a:lnTo>
                      <a:pt x="404" y="243"/>
                    </a:lnTo>
                    <a:lnTo>
                      <a:pt x="399" y="247"/>
                    </a:lnTo>
                    <a:lnTo>
                      <a:pt x="396" y="248"/>
                    </a:lnTo>
                    <a:lnTo>
                      <a:pt x="391" y="250"/>
                    </a:lnTo>
                    <a:lnTo>
                      <a:pt x="387" y="252"/>
                    </a:lnTo>
                    <a:lnTo>
                      <a:pt x="384" y="255"/>
                    </a:lnTo>
                    <a:lnTo>
                      <a:pt x="384" y="257"/>
                    </a:lnTo>
                    <a:lnTo>
                      <a:pt x="382" y="260"/>
                    </a:lnTo>
                    <a:lnTo>
                      <a:pt x="382" y="265"/>
                    </a:lnTo>
                    <a:lnTo>
                      <a:pt x="381" y="268"/>
                    </a:lnTo>
                    <a:lnTo>
                      <a:pt x="381" y="272"/>
                    </a:lnTo>
                    <a:lnTo>
                      <a:pt x="401" y="302"/>
                    </a:lnTo>
                    <a:lnTo>
                      <a:pt x="411" y="342"/>
                    </a:lnTo>
                    <a:lnTo>
                      <a:pt x="377" y="398"/>
                    </a:lnTo>
                    <a:lnTo>
                      <a:pt x="340" y="425"/>
                    </a:lnTo>
                    <a:lnTo>
                      <a:pt x="310" y="409"/>
                    </a:lnTo>
                    <a:lnTo>
                      <a:pt x="255" y="300"/>
                    </a:lnTo>
                    <a:lnTo>
                      <a:pt x="174" y="176"/>
                    </a:lnTo>
                    <a:lnTo>
                      <a:pt x="77" y="173"/>
                    </a:lnTo>
                    <a:lnTo>
                      <a:pt x="17" y="183"/>
                    </a:lnTo>
                    <a:lnTo>
                      <a:pt x="0" y="153"/>
                    </a:lnTo>
                    <a:lnTo>
                      <a:pt x="85" y="59"/>
                    </a:lnTo>
                    <a:lnTo>
                      <a:pt x="90" y="44"/>
                    </a:lnTo>
                    <a:lnTo>
                      <a:pt x="117" y="7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" name="Freeform 764"/>
              <p:cNvSpPr>
                <a:spLocks/>
              </p:cNvSpPr>
              <p:nvPr/>
            </p:nvSpPr>
            <p:spPr bwMode="auto">
              <a:xfrm>
                <a:off x="5045075" y="2743201"/>
                <a:ext cx="42862" cy="103188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54" y="60"/>
                  </a:cxn>
                  <a:cxn ang="0">
                    <a:pos x="19" y="131"/>
                  </a:cxn>
                  <a:cxn ang="0">
                    <a:pos x="0" y="102"/>
                  </a:cxn>
                  <a:cxn ang="0">
                    <a:pos x="34" y="50"/>
                  </a:cxn>
                  <a:cxn ang="0">
                    <a:pos x="27" y="0"/>
                  </a:cxn>
                </a:cxnLst>
                <a:rect l="0" t="0" r="r" b="b"/>
                <a:pathLst>
                  <a:path w="54" h="131">
                    <a:moveTo>
                      <a:pt x="27" y="0"/>
                    </a:moveTo>
                    <a:lnTo>
                      <a:pt x="54" y="60"/>
                    </a:lnTo>
                    <a:lnTo>
                      <a:pt x="19" y="131"/>
                    </a:lnTo>
                    <a:lnTo>
                      <a:pt x="0" y="102"/>
                    </a:lnTo>
                    <a:lnTo>
                      <a:pt x="34" y="5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B89F7D"/>
              </a:solidFill>
              <a:ln w="0">
                <a:solidFill>
                  <a:srgbClr val="B89F7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2" name="Овал 121"/>
            <p:cNvSpPr/>
            <p:nvPr/>
          </p:nvSpPr>
          <p:spPr>
            <a:xfrm>
              <a:off x="5781675" y="1676400"/>
              <a:ext cx="76200" cy="762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7" name="Прямоугольник 146"/>
          <p:cNvSpPr/>
          <p:nvPr/>
        </p:nvSpPr>
        <p:spPr>
          <a:xfrm>
            <a:off x="5944910" y="2959483"/>
            <a:ext cx="15680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+mj-lt"/>
              </a:rPr>
              <a:t>643 0981 </a:t>
            </a:r>
            <a:r>
              <a:rPr lang="ru-RU" sz="1400" dirty="0" smtClean="0">
                <a:latin typeface="+mj-lt"/>
              </a:rPr>
              <a:t>077701</a:t>
            </a:r>
            <a:endParaRPr lang="ru-RU" sz="1400" dirty="0">
              <a:latin typeface="+mj-lt"/>
            </a:endParaRPr>
          </a:p>
        </p:txBody>
      </p:sp>
      <p:grpSp>
        <p:nvGrpSpPr>
          <p:cNvPr id="148" name="Группа 147"/>
          <p:cNvGrpSpPr/>
          <p:nvPr/>
        </p:nvGrpSpPr>
        <p:grpSpPr>
          <a:xfrm>
            <a:off x="5756305" y="2951782"/>
            <a:ext cx="203296" cy="328763"/>
            <a:chOff x="4533900" y="4495800"/>
            <a:chExt cx="1133475" cy="1685925"/>
          </a:xfrm>
        </p:grpSpPr>
        <p:cxnSp>
          <p:nvCxnSpPr>
            <p:cNvPr id="149" name="Прямая соединительная линия 148"/>
            <p:cNvCxnSpPr/>
            <p:nvPr/>
          </p:nvCxnSpPr>
          <p:spPr>
            <a:xfrm>
              <a:off x="4533900" y="5334000"/>
              <a:ext cx="1133475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 flipV="1">
              <a:off x="4533900" y="4495800"/>
              <a:ext cx="838200" cy="619125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/>
            <p:cNvCxnSpPr/>
            <p:nvPr/>
          </p:nvCxnSpPr>
          <p:spPr>
            <a:xfrm>
              <a:off x="4533900" y="5562600"/>
              <a:ext cx="838200" cy="619125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2" name="Picture 3" descr="E:\Tanya\WORK WORK\Презентация\2014.09.26_Ветеринария для Дагестана\db_photo3135634265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53471" y="2791843"/>
            <a:ext cx="1073321" cy="1750439"/>
          </a:xfrm>
          <a:prstGeom prst="rect">
            <a:avLst/>
          </a:prstGeom>
          <a:noFill/>
        </p:spPr>
      </p:pic>
      <p:pic>
        <p:nvPicPr>
          <p:cNvPr id="153" name="Picture 4" descr="D:\БЦ МУиСХ\Ветеринария\Партнерка\Шоу-рум ветеринария\167008.jpg"/>
          <p:cNvPicPr>
            <a:picLocks noChangeAspect="1" noChangeArrowheads="1"/>
          </p:cNvPicPr>
          <p:nvPr/>
        </p:nvPicPr>
        <p:blipFill>
          <a:blip r:embed="rId1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949269" y="2483283"/>
            <a:ext cx="1385956" cy="2076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0" dist="38100" dir="5400000" algn="t" rotWithShape="0">
              <a:prstClr val="black">
                <a:alpha val="51000"/>
              </a:prstClr>
            </a:outerShdw>
          </a:effectLst>
        </p:spPr>
      </p:pic>
      <p:sp>
        <p:nvSpPr>
          <p:cNvPr id="154" name="Прямоугольник 153"/>
          <p:cNvSpPr/>
          <p:nvPr/>
        </p:nvSpPr>
        <p:spPr>
          <a:xfrm>
            <a:off x="7954083" y="4183455"/>
            <a:ext cx="13644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643 0981 </a:t>
            </a:r>
            <a:r>
              <a:rPr lang="ru-RU" sz="1200" dirty="0" smtClean="0">
                <a:latin typeface="+mj-lt"/>
              </a:rPr>
              <a:t>077701</a:t>
            </a:r>
            <a:endParaRPr lang="ru-RU" sz="1200" dirty="0">
              <a:latin typeface="+mj-lt"/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10011838" y="3601799"/>
            <a:ext cx="1216115" cy="30146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>
            <a:spAutoFit/>
          </a:bodyPr>
          <a:lstStyle/>
          <a:p>
            <a:pPr algn="ctr"/>
            <a:r>
              <a:rPr lang="ru-RU" sz="1500" dirty="0">
                <a:latin typeface="Arial Narrow" pitchFamily="34" charset="0"/>
              </a:rPr>
              <a:t>643 0981 </a:t>
            </a:r>
            <a:r>
              <a:rPr lang="ru-RU" sz="1500" dirty="0" smtClean="0">
                <a:latin typeface="Arial Narrow" pitchFamily="34" charset="0"/>
              </a:rPr>
              <a:t>077701</a:t>
            </a:r>
            <a:endParaRPr lang="ru-RU" sz="15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27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Группа 192"/>
          <p:cNvGrpSpPr/>
          <p:nvPr/>
        </p:nvGrpSpPr>
        <p:grpSpPr>
          <a:xfrm>
            <a:off x="969139" y="589965"/>
            <a:ext cx="10777546" cy="5773165"/>
            <a:chOff x="969139" y="589965"/>
            <a:chExt cx="10777546" cy="5773165"/>
          </a:xfrm>
        </p:grpSpPr>
        <p:sp>
          <p:nvSpPr>
            <p:cNvPr id="30" name="Freeform 53"/>
            <p:cNvSpPr>
              <a:spLocks/>
            </p:cNvSpPr>
            <p:nvPr/>
          </p:nvSpPr>
          <p:spPr bwMode="auto">
            <a:xfrm>
              <a:off x="1731843" y="3207837"/>
              <a:ext cx="341246" cy="492910"/>
            </a:xfrm>
            <a:custGeom>
              <a:avLst/>
              <a:gdLst/>
              <a:ahLst/>
              <a:cxnLst>
                <a:cxn ang="0">
                  <a:pos x="253" y="0"/>
                </a:cxn>
                <a:cxn ang="0">
                  <a:pos x="222" y="37"/>
                </a:cxn>
                <a:cxn ang="0">
                  <a:pos x="191" y="67"/>
                </a:cxn>
                <a:cxn ang="0">
                  <a:pos x="174" y="102"/>
                </a:cxn>
                <a:cxn ang="0">
                  <a:pos x="160" y="116"/>
                </a:cxn>
                <a:cxn ang="0">
                  <a:pos x="123" y="116"/>
                </a:cxn>
                <a:cxn ang="0">
                  <a:pos x="107" y="123"/>
                </a:cxn>
                <a:cxn ang="0">
                  <a:pos x="103" y="140"/>
                </a:cxn>
                <a:cxn ang="0">
                  <a:pos x="110" y="179"/>
                </a:cxn>
                <a:cxn ang="0">
                  <a:pos x="86" y="191"/>
                </a:cxn>
                <a:cxn ang="0">
                  <a:pos x="57" y="208"/>
                </a:cxn>
                <a:cxn ang="0">
                  <a:pos x="34" y="270"/>
                </a:cxn>
                <a:cxn ang="0">
                  <a:pos x="23" y="298"/>
                </a:cxn>
                <a:cxn ang="0">
                  <a:pos x="3" y="318"/>
                </a:cxn>
                <a:cxn ang="0">
                  <a:pos x="0" y="337"/>
                </a:cxn>
                <a:cxn ang="0">
                  <a:pos x="16" y="367"/>
                </a:cxn>
                <a:cxn ang="0">
                  <a:pos x="32" y="392"/>
                </a:cxn>
                <a:cxn ang="0">
                  <a:pos x="29" y="408"/>
                </a:cxn>
                <a:cxn ang="0">
                  <a:pos x="11" y="426"/>
                </a:cxn>
                <a:cxn ang="0">
                  <a:pos x="8" y="438"/>
                </a:cxn>
                <a:cxn ang="0">
                  <a:pos x="46" y="460"/>
                </a:cxn>
                <a:cxn ang="0">
                  <a:pos x="65" y="477"/>
                </a:cxn>
                <a:cxn ang="0">
                  <a:pos x="71" y="515"/>
                </a:cxn>
                <a:cxn ang="0">
                  <a:pos x="82" y="534"/>
                </a:cxn>
                <a:cxn ang="0">
                  <a:pos x="91" y="535"/>
                </a:cxn>
                <a:cxn ang="0">
                  <a:pos x="103" y="526"/>
                </a:cxn>
                <a:cxn ang="0">
                  <a:pos x="112" y="528"/>
                </a:cxn>
                <a:cxn ang="0">
                  <a:pos x="129" y="543"/>
                </a:cxn>
                <a:cxn ang="0">
                  <a:pos x="147" y="537"/>
                </a:cxn>
                <a:cxn ang="0">
                  <a:pos x="190" y="502"/>
                </a:cxn>
                <a:cxn ang="0">
                  <a:pos x="198" y="484"/>
                </a:cxn>
                <a:cxn ang="0">
                  <a:pos x="202" y="434"/>
                </a:cxn>
                <a:cxn ang="0">
                  <a:pos x="215" y="404"/>
                </a:cxn>
                <a:cxn ang="0">
                  <a:pos x="231" y="404"/>
                </a:cxn>
                <a:cxn ang="0">
                  <a:pos x="235" y="366"/>
                </a:cxn>
                <a:cxn ang="0">
                  <a:pos x="271" y="327"/>
                </a:cxn>
                <a:cxn ang="0">
                  <a:pos x="308" y="285"/>
                </a:cxn>
                <a:cxn ang="0">
                  <a:pos x="312" y="267"/>
                </a:cxn>
                <a:cxn ang="0">
                  <a:pos x="298" y="238"/>
                </a:cxn>
                <a:cxn ang="0">
                  <a:pos x="299" y="211"/>
                </a:cxn>
                <a:cxn ang="0">
                  <a:pos x="317" y="190"/>
                </a:cxn>
                <a:cxn ang="0">
                  <a:pos x="331" y="181"/>
                </a:cxn>
                <a:cxn ang="0">
                  <a:pos x="331" y="146"/>
                </a:cxn>
                <a:cxn ang="0">
                  <a:pos x="341" y="107"/>
                </a:cxn>
                <a:cxn ang="0">
                  <a:pos x="337" y="77"/>
                </a:cxn>
                <a:cxn ang="0">
                  <a:pos x="320" y="49"/>
                </a:cxn>
                <a:cxn ang="0">
                  <a:pos x="316" y="9"/>
                </a:cxn>
                <a:cxn ang="0">
                  <a:pos x="315" y="0"/>
                </a:cxn>
              </a:cxnLst>
              <a:rect l="0" t="0" r="r" b="b"/>
              <a:pathLst>
                <a:path w="342" h="543">
                  <a:moveTo>
                    <a:pt x="315" y="0"/>
                  </a:move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46" y="13"/>
                  </a:lnTo>
                  <a:lnTo>
                    <a:pt x="238" y="22"/>
                  </a:lnTo>
                  <a:lnTo>
                    <a:pt x="230" y="30"/>
                  </a:lnTo>
                  <a:lnTo>
                    <a:pt x="222" y="37"/>
                  </a:lnTo>
                  <a:lnTo>
                    <a:pt x="206" y="51"/>
                  </a:lnTo>
                  <a:lnTo>
                    <a:pt x="198" y="57"/>
                  </a:lnTo>
                  <a:lnTo>
                    <a:pt x="191" y="67"/>
                  </a:lnTo>
                  <a:lnTo>
                    <a:pt x="191" y="67"/>
                  </a:lnTo>
                  <a:lnTo>
                    <a:pt x="187" y="71"/>
                  </a:lnTo>
                  <a:lnTo>
                    <a:pt x="184" y="78"/>
                  </a:lnTo>
                  <a:lnTo>
                    <a:pt x="179" y="90"/>
                  </a:lnTo>
                  <a:lnTo>
                    <a:pt x="174" y="102"/>
                  </a:lnTo>
                  <a:lnTo>
                    <a:pt x="170" y="108"/>
                  </a:lnTo>
                  <a:lnTo>
                    <a:pt x="166" y="114"/>
                  </a:lnTo>
                  <a:lnTo>
                    <a:pt x="166" y="114"/>
                  </a:lnTo>
                  <a:lnTo>
                    <a:pt x="160" y="116"/>
                  </a:lnTo>
                  <a:lnTo>
                    <a:pt x="154" y="116"/>
                  </a:lnTo>
                  <a:lnTo>
                    <a:pt x="139" y="116"/>
                  </a:lnTo>
                  <a:lnTo>
                    <a:pt x="131" y="116"/>
                  </a:lnTo>
                  <a:lnTo>
                    <a:pt x="123" y="116"/>
                  </a:lnTo>
                  <a:lnTo>
                    <a:pt x="116" y="117"/>
                  </a:lnTo>
                  <a:lnTo>
                    <a:pt x="110" y="121"/>
                  </a:lnTo>
                  <a:lnTo>
                    <a:pt x="110" y="121"/>
                  </a:lnTo>
                  <a:lnTo>
                    <a:pt x="107" y="123"/>
                  </a:lnTo>
                  <a:lnTo>
                    <a:pt x="105" y="127"/>
                  </a:lnTo>
                  <a:lnTo>
                    <a:pt x="103" y="130"/>
                  </a:lnTo>
                  <a:lnTo>
                    <a:pt x="102" y="133"/>
                  </a:lnTo>
                  <a:lnTo>
                    <a:pt x="103" y="140"/>
                  </a:lnTo>
                  <a:lnTo>
                    <a:pt x="105" y="147"/>
                  </a:lnTo>
                  <a:lnTo>
                    <a:pt x="109" y="163"/>
                  </a:lnTo>
                  <a:lnTo>
                    <a:pt x="110" y="171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7" y="182"/>
                  </a:lnTo>
                  <a:lnTo>
                    <a:pt x="101" y="184"/>
                  </a:lnTo>
                  <a:lnTo>
                    <a:pt x="86" y="191"/>
                  </a:lnTo>
                  <a:lnTo>
                    <a:pt x="65" y="198"/>
                  </a:lnTo>
                  <a:lnTo>
                    <a:pt x="65" y="198"/>
                  </a:lnTo>
                  <a:lnTo>
                    <a:pt x="61" y="202"/>
                  </a:lnTo>
                  <a:lnTo>
                    <a:pt x="57" y="208"/>
                  </a:lnTo>
                  <a:lnTo>
                    <a:pt x="51" y="219"/>
                  </a:lnTo>
                  <a:lnTo>
                    <a:pt x="46" y="231"/>
                  </a:lnTo>
                  <a:lnTo>
                    <a:pt x="41" y="244"/>
                  </a:lnTo>
                  <a:lnTo>
                    <a:pt x="34" y="270"/>
                  </a:lnTo>
                  <a:lnTo>
                    <a:pt x="31" y="283"/>
                  </a:lnTo>
                  <a:lnTo>
                    <a:pt x="26" y="293"/>
                  </a:lnTo>
                  <a:lnTo>
                    <a:pt x="26" y="293"/>
                  </a:lnTo>
                  <a:lnTo>
                    <a:pt x="23" y="298"/>
                  </a:lnTo>
                  <a:lnTo>
                    <a:pt x="18" y="303"/>
                  </a:lnTo>
                  <a:lnTo>
                    <a:pt x="10" y="309"/>
                  </a:lnTo>
                  <a:lnTo>
                    <a:pt x="6" y="313"/>
                  </a:lnTo>
                  <a:lnTo>
                    <a:pt x="3" y="318"/>
                  </a:lnTo>
                  <a:lnTo>
                    <a:pt x="1" y="323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7"/>
                  </a:lnTo>
                  <a:lnTo>
                    <a:pt x="1" y="343"/>
                  </a:lnTo>
                  <a:lnTo>
                    <a:pt x="6" y="353"/>
                  </a:lnTo>
                  <a:lnTo>
                    <a:pt x="10" y="361"/>
                  </a:lnTo>
                  <a:lnTo>
                    <a:pt x="16" y="367"/>
                  </a:lnTo>
                  <a:lnTo>
                    <a:pt x="23" y="374"/>
                  </a:lnTo>
                  <a:lnTo>
                    <a:pt x="28" y="381"/>
                  </a:lnTo>
                  <a:lnTo>
                    <a:pt x="31" y="388"/>
                  </a:lnTo>
                  <a:lnTo>
                    <a:pt x="32" y="392"/>
                  </a:lnTo>
                  <a:lnTo>
                    <a:pt x="33" y="397"/>
                  </a:lnTo>
                  <a:lnTo>
                    <a:pt x="33" y="397"/>
                  </a:lnTo>
                  <a:lnTo>
                    <a:pt x="32" y="403"/>
                  </a:lnTo>
                  <a:lnTo>
                    <a:pt x="29" y="408"/>
                  </a:lnTo>
                  <a:lnTo>
                    <a:pt x="25" y="413"/>
                  </a:lnTo>
                  <a:lnTo>
                    <a:pt x="19" y="416"/>
                  </a:lnTo>
                  <a:lnTo>
                    <a:pt x="15" y="421"/>
                  </a:lnTo>
                  <a:lnTo>
                    <a:pt x="11" y="426"/>
                  </a:lnTo>
                  <a:lnTo>
                    <a:pt x="8" y="431"/>
                  </a:lnTo>
                  <a:lnTo>
                    <a:pt x="7" y="437"/>
                  </a:lnTo>
                  <a:lnTo>
                    <a:pt x="7" y="437"/>
                  </a:lnTo>
                  <a:lnTo>
                    <a:pt x="8" y="438"/>
                  </a:lnTo>
                  <a:lnTo>
                    <a:pt x="9" y="441"/>
                  </a:lnTo>
                  <a:lnTo>
                    <a:pt x="16" y="444"/>
                  </a:lnTo>
                  <a:lnTo>
                    <a:pt x="36" y="454"/>
                  </a:lnTo>
                  <a:lnTo>
                    <a:pt x="46" y="460"/>
                  </a:lnTo>
                  <a:lnTo>
                    <a:pt x="55" y="466"/>
                  </a:lnTo>
                  <a:lnTo>
                    <a:pt x="62" y="472"/>
                  </a:lnTo>
                  <a:lnTo>
                    <a:pt x="64" y="475"/>
                  </a:lnTo>
                  <a:lnTo>
                    <a:pt x="65" y="477"/>
                  </a:lnTo>
                  <a:lnTo>
                    <a:pt x="65" y="477"/>
                  </a:lnTo>
                  <a:lnTo>
                    <a:pt x="68" y="487"/>
                  </a:lnTo>
                  <a:lnTo>
                    <a:pt x="69" y="496"/>
                  </a:lnTo>
                  <a:lnTo>
                    <a:pt x="71" y="515"/>
                  </a:lnTo>
                  <a:lnTo>
                    <a:pt x="74" y="524"/>
                  </a:lnTo>
                  <a:lnTo>
                    <a:pt x="76" y="529"/>
                  </a:lnTo>
                  <a:lnTo>
                    <a:pt x="78" y="533"/>
                  </a:lnTo>
                  <a:lnTo>
                    <a:pt x="82" y="534"/>
                  </a:lnTo>
                  <a:lnTo>
                    <a:pt x="84" y="535"/>
                  </a:lnTo>
                  <a:lnTo>
                    <a:pt x="88" y="536"/>
                  </a:lnTo>
                  <a:lnTo>
                    <a:pt x="88" y="536"/>
                  </a:lnTo>
                  <a:lnTo>
                    <a:pt x="91" y="535"/>
                  </a:lnTo>
                  <a:lnTo>
                    <a:pt x="93" y="534"/>
                  </a:lnTo>
                  <a:lnTo>
                    <a:pt x="98" y="530"/>
                  </a:lnTo>
                  <a:lnTo>
                    <a:pt x="101" y="527"/>
                  </a:lnTo>
                  <a:lnTo>
                    <a:pt x="103" y="526"/>
                  </a:lnTo>
                  <a:lnTo>
                    <a:pt x="107" y="526"/>
                  </a:lnTo>
                  <a:lnTo>
                    <a:pt x="107" y="526"/>
                  </a:lnTo>
                  <a:lnTo>
                    <a:pt x="109" y="526"/>
                  </a:lnTo>
                  <a:lnTo>
                    <a:pt x="112" y="528"/>
                  </a:lnTo>
                  <a:lnTo>
                    <a:pt x="116" y="534"/>
                  </a:lnTo>
                  <a:lnTo>
                    <a:pt x="122" y="541"/>
                  </a:lnTo>
                  <a:lnTo>
                    <a:pt x="125" y="543"/>
                  </a:lnTo>
                  <a:lnTo>
                    <a:pt x="129" y="543"/>
                  </a:lnTo>
                  <a:lnTo>
                    <a:pt x="129" y="543"/>
                  </a:lnTo>
                  <a:lnTo>
                    <a:pt x="132" y="543"/>
                  </a:lnTo>
                  <a:lnTo>
                    <a:pt x="137" y="542"/>
                  </a:lnTo>
                  <a:lnTo>
                    <a:pt x="147" y="537"/>
                  </a:lnTo>
                  <a:lnTo>
                    <a:pt x="159" y="529"/>
                  </a:lnTo>
                  <a:lnTo>
                    <a:pt x="170" y="521"/>
                  </a:lnTo>
                  <a:lnTo>
                    <a:pt x="181" y="511"/>
                  </a:lnTo>
                  <a:lnTo>
                    <a:pt x="190" y="502"/>
                  </a:lnTo>
                  <a:lnTo>
                    <a:pt x="196" y="492"/>
                  </a:lnTo>
                  <a:lnTo>
                    <a:pt x="198" y="488"/>
                  </a:lnTo>
                  <a:lnTo>
                    <a:pt x="198" y="484"/>
                  </a:lnTo>
                  <a:lnTo>
                    <a:pt x="198" y="484"/>
                  </a:lnTo>
                  <a:lnTo>
                    <a:pt x="198" y="459"/>
                  </a:lnTo>
                  <a:lnTo>
                    <a:pt x="198" y="459"/>
                  </a:lnTo>
                  <a:lnTo>
                    <a:pt x="199" y="448"/>
                  </a:lnTo>
                  <a:lnTo>
                    <a:pt x="202" y="434"/>
                  </a:lnTo>
                  <a:lnTo>
                    <a:pt x="206" y="420"/>
                  </a:lnTo>
                  <a:lnTo>
                    <a:pt x="209" y="404"/>
                  </a:lnTo>
                  <a:lnTo>
                    <a:pt x="209" y="404"/>
                  </a:lnTo>
                  <a:lnTo>
                    <a:pt x="215" y="404"/>
                  </a:lnTo>
                  <a:lnTo>
                    <a:pt x="221" y="403"/>
                  </a:lnTo>
                  <a:lnTo>
                    <a:pt x="225" y="403"/>
                  </a:lnTo>
                  <a:lnTo>
                    <a:pt x="231" y="404"/>
                  </a:lnTo>
                  <a:lnTo>
                    <a:pt x="231" y="404"/>
                  </a:lnTo>
                  <a:lnTo>
                    <a:pt x="231" y="379"/>
                  </a:lnTo>
                  <a:lnTo>
                    <a:pt x="231" y="379"/>
                  </a:lnTo>
                  <a:lnTo>
                    <a:pt x="232" y="372"/>
                  </a:lnTo>
                  <a:lnTo>
                    <a:pt x="235" y="366"/>
                  </a:lnTo>
                  <a:lnTo>
                    <a:pt x="239" y="359"/>
                  </a:lnTo>
                  <a:lnTo>
                    <a:pt x="244" y="353"/>
                  </a:lnTo>
                  <a:lnTo>
                    <a:pt x="258" y="339"/>
                  </a:lnTo>
                  <a:lnTo>
                    <a:pt x="271" y="327"/>
                  </a:lnTo>
                  <a:lnTo>
                    <a:pt x="286" y="313"/>
                  </a:lnTo>
                  <a:lnTo>
                    <a:pt x="299" y="299"/>
                  </a:lnTo>
                  <a:lnTo>
                    <a:pt x="305" y="292"/>
                  </a:lnTo>
                  <a:lnTo>
                    <a:pt x="308" y="285"/>
                  </a:lnTo>
                  <a:lnTo>
                    <a:pt x="312" y="278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2" y="267"/>
                  </a:lnTo>
                  <a:lnTo>
                    <a:pt x="309" y="262"/>
                  </a:lnTo>
                  <a:lnTo>
                    <a:pt x="305" y="253"/>
                  </a:lnTo>
                  <a:lnTo>
                    <a:pt x="300" y="243"/>
                  </a:lnTo>
                  <a:lnTo>
                    <a:pt x="298" y="238"/>
                  </a:lnTo>
                  <a:lnTo>
                    <a:pt x="298" y="231"/>
                  </a:lnTo>
                  <a:lnTo>
                    <a:pt x="298" y="231"/>
                  </a:lnTo>
                  <a:lnTo>
                    <a:pt x="298" y="220"/>
                  </a:lnTo>
                  <a:lnTo>
                    <a:pt x="299" y="211"/>
                  </a:lnTo>
                  <a:lnTo>
                    <a:pt x="303" y="202"/>
                  </a:lnTo>
                  <a:lnTo>
                    <a:pt x="306" y="197"/>
                  </a:lnTo>
                  <a:lnTo>
                    <a:pt x="312" y="192"/>
                  </a:lnTo>
                  <a:lnTo>
                    <a:pt x="317" y="190"/>
                  </a:lnTo>
                  <a:lnTo>
                    <a:pt x="326" y="188"/>
                  </a:lnTo>
                  <a:lnTo>
                    <a:pt x="334" y="188"/>
                  </a:lnTo>
                  <a:lnTo>
                    <a:pt x="334" y="188"/>
                  </a:lnTo>
                  <a:lnTo>
                    <a:pt x="331" y="181"/>
                  </a:lnTo>
                  <a:lnTo>
                    <a:pt x="331" y="171"/>
                  </a:lnTo>
                  <a:lnTo>
                    <a:pt x="330" y="154"/>
                  </a:lnTo>
                  <a:lnTo>
                    <a:pt x="330" y="154"/>
                  </a:lnTo>
                  <a:lnTo>
                    <a:pt x="331" y="146"/>
                  </a:lnTo>
                  <a:lnTo>
                    <a:pt x="332" y="139"/>
                  </a:lnTo>
                  <a:lnTo>
                    <a:pt x="336" y="127"/>
                  </a:lnTo>
                  <a:lnTo>
                    <a:pt x="339" y="114"/>
                  </a:lnTo>
                  <a:lnTo>
                    <a:pt x="341" y="107"/>
                  </a:lnTo>
                  <a:lnTo>
                    <a:pt x="342" y="99"/>
                  </a:lnTo>
                  <a:lnTo>
                    <a:pt x="342" y="99"/>
                  </a:lnTo>
                  <a:lnTo>
                    <a:pt x="341" y="87"/>
                  </a:lnTo>
                  <a:lnTo>
                    <a:pt x="337" y="77"/>
                  </a:lnTo>
                  <a:lnTo>
                    <a:pt x="334" y="70"/>
                  </a:lnTo>
                  <a:lnTo>
                    <a:pt x="329" y="63"/>
                  </a:lnTo>
                  <a:lnTo>
                    <a:pt x="324" y="56"/>
                  </a:lnTo>
                  <a:lnTo>
                    <a:pt x="320" y="49"/>
                  </a:lnTo>
                  <a:lnTo>
                    <a:pt x="316" y="39"/>
                  </a:lnTo>
                  <a:lnTo>
                    <a:pt x="315" y="25"/>
                  </a:lnTo>
                  <a:lnTo>
                    <a:pt x="315" y="25"/>
                  </a:lnTo>
                  <a:lnTo>
                    <a:pt x="316" y="9"/>
                  </a:lnTo>
                  <a:lnTo>
                    <a:pt x="317" y="3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5" y="0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rgbClr val="FFFF00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1" name="Freeform 4"/>
            <p:cNvSpPr>
              <a:spLocks/>
            </p:cNvSpPr>
            <p:nvPr/>
          </p:nvSpPr>
          <p:spPr bwMode="auto">
            <a:xfrm>
              <a:off x="9949782" y="4304111"/>
              <a:ext cx="65941" cy="7418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3" y="56"/>
                </a:cxn>
                <a:cxn ang="0">
                  <a:pos x="4" y="59"/>
                </a:cxn>
                <a:cxn ang="0">
                  <a:pos x="5" y="66"/>
                </a:cxn>
                <a:cxn ang="0">
                  <a:pos x="3" y="73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66" y="80"/>
                </a:cxn>
                <a:cxn ang="0">
                  <a:pos x="41" y="0"/>
                </a:cxn>
                <a:cxn ang="0">
                  <a:pos x="41" y="0"/>
                </a:cxn>
              </a:cxnLst>
              <a:rect l="0" t="0" r="r" b="b"/>
              <a:pathLst>
                <a:path w="66" h="80">
                  <a:moveTo>
                    <a:pt x="41" y="0"/>
                  </a:move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5" y="66"/>
                  </a:lnTo>
                  <a:lnTo>
                    <a:pt x="3" y="73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66" y="80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9892086" y="4355215"/>
              <a:ext cx="23080" cy="36268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5"/>
                </a:cxn>
                <a:cxn ang="0">
                  <a:pos x="8" y="34"/>
                </a:cxn>
                <a:cxn ang="0">
                  <a:pos x="15" y="35"/>
                </a:cxn>
                <a:cxn ang="0">
                  <a:pos x="21" y="38"/>
                </a:cxn>
                <a:cxn ang="0">
                  <a:pos x="25" y="40"/>
                </a:cxn>
                <a:cxn ang="0">
                  <a:pos x="25" y="40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18" y="8"/>
                </a:cxn>
                <a:cxn ang="0">
                  <a:pos x="11" y="16"/>
                </a:cxn>
                <a:cxn ang="0">
                  <a:pos x="5" y="25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w="25" h="40">
                  <a:moveTo>
                    <a:pt x="0" y="35"/>
                  </a:moveTo>
                  <a:lnTo>
                    <a:pt x="0" y="35"/>
                  </a:lnTo>
                  <a:lnTo>
                    <a:pt x="8" y="34"/>
                  </a:lnTo>
                  <a:lnTo>
                    <a:pt x="15" y="35"/>
                  </a:lnTo>
                  <a:lnTo>
                    <a:pt x="21" y="38"/>
                  </a:lnTo>
                  <a:lnTo>
                    <a:pt x="25" y="40"/>
                  </a:lnTo>
                  <a:lnTo>
                    <a:pt x="25" y="4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18" y="8"/>
                  </a:lnTo>
                  <a:lnTo>
                    <a:pt x="11" y="16"/>
                  </a:lnTo>
                  <a:lnTo>
                    <a:pt x="5" y="2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6229043" y="1757127"/>
              <a:ext cx="39565" cy="29674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14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3" y="5"/>
                </a:cxn>
                <a:cxn ang="0">
                  <a:pos x="2" y="7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2" y="15"/>
                </a:cxn>
                <a:cxn ang="0">
                  <a:pos x="3" y="20"/>
                </a:cxn>
                <a:cxn ang="0">
                  <a:pos x="4" y="24"/>
                </a:cxn>
                <a:cxn ang="0">
                  <a:pos x="6" y="28"/>
                </a:cxn>
                <a:cxn ang="0">
                  <a:pos x="10" y="30"/>
                </a:cxn>
                <a:cxn ang="0">
                  <a:pos x="13" y="31"/>
                </a:cxn>
                <a:cxn ang="0">
                  <a:pos x="18" y="32"/>
                </a:cxn>
                <a:cxn ang="0">
                  <a:pos x="22" y="32"/>
                </a:cxn>
                <a:cxn ang="0">
                  <a:pos x="22" y="32"/>
                </a:cxn>
                <a:cxn ang="0">
                  <a:pos x="26" y="32"/>
                </a:cxn>
                <a:cxn ang="0">
                  <a:pos x="29" y="31"/>
                </a:cxn>
                <a:cxn ang="0">
                  <a:pos x="33" y="26"/>
                </a:cxn>
                <a:cxn ang="0">
                  <a:pos x="36" y="22"/>
                </a:cxn>
                <a:cxn ang="0">
                  <a:pos x="38" y="20"/>
                </a:cxn>
                <a:cxn ang="0">
                  <a:pos x="41" y="18"/>
                </a:cxn>
                <a:cxn ang="0">
                  <a:pos x="41" y="18"/>
                </a:cxn>
                <a:cxn ang="0">
                  <a:pos x="29" y="6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1" h="32">
                  <a:moveTo>
                    <a:pt x="22" y="0"/>
                  </a:moveTo>
                  <a:lnTo>
                    <a:pt x="22" y="0"/>
                  </a:lnTo>
                  <a:lnTo>
                    <a:pt x="14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3" y="5"/>
                  </a:lnTo>
                  <a:lnTo>
                    <a:pt x="2" y="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5"/>
                  </a:lnTo>
                  <a:lnTo>
                    <a:pt x="3" y="20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10" y="30"/>
                  </a:lnTo>
                  <a:lnTo>
                    <a:pt x="13" y="31"/>
                  </a:lnTo>
                  <a:lnTo>
                    <a:pt x="18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6" y="32"/>
                  </a:lnTo>
                  <a:lnTo>
                    <a:pt x="29" y="31"/>
                  </a:lnTo>
                  <a:lnTo>
                    <a:pt x="33" y="26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29" y="6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6265311" y="1945061"/>
              <a:ext cx="74184" cy="6099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15" y="0"/>
                </a:cxn>
                <a:cxn ang="0">
                  <a:pos x="12" y="1"/>
                </a:cxn>
                <a:cxn ang="0">
                  <a:pos x="8" y="3"/>
                </a:cxn>
                <a:cxn ang="0">
                  <a:pos x="5" y="6"/>
                </a:cxn>
                <a:cxn ang="0">
                  <a:pos x="4" y="7"/>
                </a:cxn>
                <a:cxn ang="0">
                  <a:pos x="1" y="7"/>
                </a:cxn>
                <a:cxn ang="0">
                  <a:pos x="1" y="7"/>
                </a:cxn>
                <a:cxn ang="0">
                  <a:pos x="0" y="14"/>
                </a:cxn>
                <a:cxn ang="0">
                  <a:pos x="0" y="19"/>
                </a:cxn>
                <a:cxn ang="0">
                  <a:pos x="1" y="24"/>
                </a:cxn>
                <a:cxn ang="0">
                  <a:pos x="1" y="29"/>
                </a:cxn>
                <a:cxn ang="0">
                  <a:pos x="1" y="29"/>
                </a:cxn>
                <a:cxn ang="0">
                  <a:pos x="1" y="33"/>
                </a:cxn>
                <a:cxn ang="0">
                  <a:pos x="4" y="38"/>
                </a:cxn>
                <a:cxn ang="0">
                  <a:pos x="6" y="41"/>
                </a:cxn>
                <a:cxn ang="0">
                  <a:pos x="9" y="46"/>
                </a:cxn>
                <a:cxn ang="0">
                  <a:pos x="14" y="49"/>
                </a:cxn>
                <a:cxn ang="0">
                  <a:pos x="20" y="52"/>
                </a:cxn>
                <a:cxn ang="0">
                  <a:pos x="27" y="54"/>
                </a:cxn>
                <a:cxn ang="0">
                  <a:pos x="35" y="54"/>
                </a:cxn>
                <a:cxn ang="0">
                  <a:pos x="35" y="54"/>
                </a:cxn>
                <a:cxn ang="0">
                  <a:pos x="35" y="59"/>
                </a:cxn>
                <a:cxn ang="0">
                  <a:pos x="36" y="61"/>
                </a:cxn>
                <a:cxn ang="0">
                  <a:pos x="37" y="63"/>
                </a:cxn>
                <a:cxn ang="0">
                  <a:pos x="39" y="66"/>
                </a:cxn>
                <a:cxn ang="0">
                  <a:pos x="44" y="68"/>
                </a:cxn>
                <a:cxn ang="0">
                  <a:pos x="48" y="69"/>
                </a:cxn>
                <a:cxn ang="0">
                  <a:pos x="48" y="69"/>
                </a:cxn>
                <a:cxn ang="0">
                  <a:pos x="52" y="68"/>
                </a:cxn>
                <a:cxn ang="0">
                  <a:pos x="56" y="63"/>
                </a:cxn>
                <a:cxn ang="0">
                  <a:pos x="65" y="51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4" y="29"/>
                </a:cxn>
                <a:cxn ang="0">
                  <a:pos x="73" y="24"/>
                </a:cxn>
                <a:cxn ang="0">
                  <a:pos x="71" y="21"/>
                </a:cxn>
                <a:cxn ang="0">
                  <a:pos x="68" y="18"/>
                </a:cxn>
                <a:cxn ang="0">
                  <a:pos x="61" y="13"/>
                </a:cxn>
                <a:cxn ang="0">
                  <a:pos x="53" y="8"/>
                </a:cxn>
                <a:cxn ang="0">
                  <a:pos x="44" y="5"/>
                </a:cxn>
                <a:cxn ang="0">
                  <a:pos x="35" y="1"/>
                </a:cxn>
                <a:cxn ang="0">
                  <a:pos x="27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75" h="69">
                  <a:moveTo>
                    <a:pt x="20" y="0"/>
                  </a:moveTo>
                  <a:lnTo>
                    <a:pt x="20" y="0"/>
                  </a:lnTo>
                  <a:lnTo>
                    <a:pt x="15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5" y="6"/>
                  </a:lnTo>
                  <a:lnTo>
                    <a:pt x="4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33"/>
                  </a:lnTo>
                  <a:lnTo>
                    <a:pt x="4" y="38"/>
                  </a:lnTo>
                  <a:lnTo>
                    <a:pt x="6" y="41"/>
                  </a:lnTo>
                  <a:lnTo>
                    <a:pt x="9" y="46"/>
                  </a:lnTo>
                  <a:lnTo>
                    <a:pt x="14" y="49"/>
                  </a:lnTo>
                  <a:lnTo>
                    <a:pt x="20" y="52"/>
                  </a:lnTo>
                  <a:lnTo>
                    <a:pt x="27" y="54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5" y="59"/>
                  </a:lnTo>
                  <a:lnTo>
                    <a:pt x="36" y="61"/>
                  </a:lnTo>
                  <a:lnTo>
                    <a:pt x="37" y="63"/>
                  </a:lnTo>
                  <a:lnTo>
                    <a:pt x="39" y="66"/>
                  </a:lnTo>
                  <a:lnTo>
                    <a:pt x="44" y="68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52" y="68"/>
                  </a:lnTo>
                  <a:lnTo>
                    <a:pt x="56" y="63"/>
                  </a:lnTo>
                  <a:lnTo>
                    <a:pt x="65" y="51"/>
                  </a:lnTo>
                  <a:lnTo>
                    <a:pt x="75" y="32"/>
                  </a:lnTo>
                  <a:lnTo>
                    <a:pt x="75" y="32"/>
                  </a:lnTo>
                  <a:lnTo>
                    <a:pt x="74" y="29"/>
                  </a:lnTo>
                  <a:lnTo>
                    <a:pt x="73" y="24"/>
                  </a:lnTo>
                  <a:lnTo>
                    <a:pt x="71" y="21"/>
                  </a:lnTo>
                  <a:lnTo>
                    <a:pt x="68" y="18"/>
                  </a:lnTo>
                  <a:lnTo>
                    <a:pt x="61" y="13"/>
                  </a:lnTo>
                  <a:lnTo>
                    <a:pt x="53" y="8"/>
                  </a:lnTo>
                  <a:lnTo>
                    <a:pt x="44" y="5"/>
                  </a:lnTo>
                  <a:lnTo>
                    <a:pt x="35" y="1"/>
                  </a:lnTo>
                  <a:lnTo>
                    <a:pt x="2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6268609" y="1747236"/>
              <a:ext cx="176392" cy="202769"/>
            </a:xfrm>
            <a:custGeom>
              <a:avLst/>
              <a:gdLst/>
              <a:ahLst/>
              <a:cxnLst>
                <a:cxn ang="0">
                  <a:pos x="147" y="56"/>
                </a:cxn>
                <a:cxn ang="0">
                  <a:pos x="141" y="53"/>
                </a:cxn>
                <a:cxn ang="0">
                  <a:pos x="132" y="38"/>
                </a:cxn>
                <a:cxn ang="0">
                  <a:pos x="124" y="18"/>
                </a:cxn>
                <a:cxn ang="0">
                  <a:pos x="116" y="6"/>
                </a:cxn>
                <a:cxn ang="0">
                  <a:pos x="110" y="2"/>
                </a:cxn>
                <a:cxn ang="0">
                  <a:pos x="107" y="0"/>
                </a:cxn>
                <a:cxn ang="0">
                  <a:pos x="100" y="3"/>
                </a:cxn>
                <a:cxn ang="0">
                  <a:pos x="98" y="6"/>
                </a:cxn>
                <a:cxn ang="0">
                  <a:pos x="95" y="15"/>
                </a:cxn>
                <a:cxn ang="0">
                  <a:pos x="70" y="37"/>
                </a:cxn>
                <a:cxn ang="0">
                  <a:pos x="65" y="37"/>
                </a:cxn>
                <a:cxn ang="0">
                  <a:pos x="51" y="44"/>
                </a:cxn>
                <a:cxn ang="0">
                  <a:pos x="39" y="53"/>
                </a:cxn>
                <a:cxn ang="0">
                  <a:pos x="31" y="65"/>
                </a:cxn>
                <a:cxn ang="0">
                  <a:pos x="30" y="71"/>
                </a:cxn>
                <a:cxn ang="0">
                  <a:pos x="32" y="80"/>
                </a:cxn>
                <a:cxn ang="0">
                  <a:pos x="39" y="86"/>
                </a:cxn>
                <a:cxn ang="0">
                  <a:pos x="47" y="94"/>
                </a:cxn>
                <a:cxn ang="0">
                  <a:pos x="48" y="96"/>
                </a:cxn>
                <a:cxn ang="0">
                  <a:pos x="46" y="111"/>
                </a:cxn>
                <a:cxn ang="0">
                  <a:pos x="39" y="125"/>
                </a:cxn>
                <a:cxn ang="0">
                  <a:pos x="27" y="136"/>
                </a:cxn>
                <a:cxn ang="0">
                  <a:pos x="15" y="140"/>
                </a:cxn>
                <a:cxn ang="0">
                  <a:pos x="15" y="155"/>
                </a:cxn>
                <a:cxn ang="0">
                  <a:pos x="4" y="160"/>
                </a:cxn>
                <a:cxn ang="0">
                  <a:pos x="0" y="166"/>
                </a:cxn>
                <a:cxn ang="0">
                  <a:pos x="1" y="171"/>
                </a:cxn>
                <a:cxn ang="0">
                  <a:pos x="8" y="178"/>
                </a:cxn>
                <a:cxn ang="0">
                  <a:pos x="22" y="182"/>
                </a:cxn>
                <a:cxn ang="0">
                  <a:pos x="30" y="185"/>
                </a:cxn>
                <a:cxn ang="0">
                  <a:pos x="38" y="195"/>
                </a:cxn>
                <a:cxn ang="0">
                  <a:pos x="48" y="214"/>
                </a:cxn>
                <a:cxn ang="0">
                  <a:pos x="58" y="224"/>
                </a:cxn>
                <a:cxn ang="0">
                  <a:pos x="66" y="225"/>
                </a:cxn>
                <a:cxn ang="0">
                  <a:pos x="76" y="224"/>
                </a:cxn>
                <a:cxn ang="0">
                  <a:pos x="91" y="216"/>
                </a:cxn>
                <a:cxn ang="0">
                  <a:pos x="108" y="200"/>
                </a:cxn>
                <a:cxn ang="0">
                  <a:pos x="122" y="191"/>
                </a:cxn>
                <a:cxn ang="0">
                  <a:pos x="137" y="189"/>
                </a:cxn>
                <a:cxn ang="0">
                  <a:pos x="154" y="183"/>
                </a:cxn>
                <a:cxn ang="0">
                  <a:pos x="170" y="175"/>
                </a:cxn>
                <a:cxn ang="0">
                  <a:pos x="175" y="170"/>
                </a:cxn>
                <a:cxn ang="0">
                  <a:pos x="176" y="163"/>
                </a:cxn>
                <a:cxn ang="0">
                  <a:pos x="175" y="157"/>
                </a:cxn>
                <a:cxn ang="0">
                  <a:pos x="163" y="145"/>
                </a:cxn>
                <a:cxn ang="0">
                  <a:pos x="155" y="137"/>
                </a:cxn>
                <a:cxn ang="0">
                  <a:pos x="150" y="125"/>
                </a:cxn>
                <a:cxn ang="0">
                  <a:pos x="152" y="120"/>
                </a:cxn>
                <a:cxn ang="0">
                  <a:pos x="163" y="107"/>
                </a:cxn>
                <a:cxn ang="0">
                  <a:pos x="172" y="98"/>
                </a:cxn>
                <a:cxn ang="0">
                  <a:pos x="176" y="86"/>
                </a:cxn>
                <a:cxn ang="0">
                  <a:pos x="176" y="79"/>
                </a:cxn>
                <a:cxn ang="0">
                  <a:pos x="171" y="67"/>
                </a:cxn>
                <a:cxn ang="0">
                  <a:pos x="162" y="60"/>
                </a:cxn>
                <a:cxn ang="0">
                  <a:pos x="153" y="57"/>
                </a:cxn>
                <a:cxn ang="0">
                  <a:pos x="147" y="56"/>
                </a:cxn>
              </a:cxnLst>
              <a:rect l="0" t="0" r="r" b="b"/>
              <a:pathLst>
                <a:path w="176" h="225">
                  <a:moveTo>
                    <a:pt x="147" y="56"/>
                  </a:moveTo>
                  <a:lnTo>
                    <a:pt x="147" y="56"/>
                  </a:lnTo>
                  <a:lnTo>
                    <a:pt x="144" y="56"/>
                  </a:lnTo>
                  <a:lnTo>
                    <a:pt x="141" y="53"/>
                  </a:lnTo>
                  <a:lnTo>
                    <a:pt x="137" y="48"/>
                  </a:lnTo>
                  <a:lnTo>
                    <a:pt x="132" y="38"/>
                  </a:lnTo>
                  <a:lnTo>
                    <a:pt x="129" y="28"/>
                  </a:lnTo>
                  <a:lnTo>
                    <a:pt x="124" y="18"/>
                  </a:lnTo>
                  <a:lnTo>
                    <a:pt x="118" y="10"/>
                  </a:lnTo>
                  <a:lnTo>
                    <a:pt x="116" y="6"/>
                  </a:lnTo>
                  <a:lnTo>
                    <a:pt x="114" y="3"/>
                  </a:lnTo>
                  <a:lnTo>
                    <a:pt x="110" y="2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3" y="2"/>
                  </a:lnTo>
                  <a:lnTo>
                    <a:pt x="100" y="3"/>
                  </a:lnTo>
                  <a:lnTo>
                    <a:pt x="99" y="4"/>
                  </a:lnTo>
                  <a:lnTo>
                    <a:pt x="98" y="6"/>
                  </a:lnTo>
                  <a:lnTo>
                    <a:pt x="96" y="12"/>
                  </a:lnTo>
                  <a:lnTo>
                    <a:pt x="95" y="15"/>
                  </a:lnTo>
                  <a:lnTo>
                    <a:pt x="95" y="15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5" y="37"/>
                  </a:lnTo>
                  <a:lnTo>
                    <a:pt x="58" y="41"/>
                  </a:lnTo>
                  <a:lnTo>
                    <a:pt x="51" y="44"/>
                  </a:lnTo>
                  <a:lnTo>
                    <a:pt x="46" y="49"/>
                  </a:lnTo>
                  <a:lnTo>
                    <a:pt x="39" y="53"/>
                  </a:lnTo>
                  <a:lnTo>
                    <a:pt x="34" y="59"/>
                  </a:lnTo>
                  <a:lnTo>
                    <a:pt x="31" y="65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5"/>
                  </a:lnTo>
                  <a:lnTo>
                    <a:pt x="32" y="80"/>
                  </a:lnTo>
                  <a:lnTo>
                    <a:pt x="35" y="83"/>
                  </a:lnTo>
                  <a:lnTo>
                    <a:pt x="39" y="86"/>
                  </a:lnTo>
                  <a:lnTo>
                    <a:pt x="45" y="91"/>
                  </a:lnTo>
                  <a:lnTo>
                    <a:pt x="47" y="94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7" y="103"/>
                  </a:lnTo>
                  <a:lnTo>
                    <a:pt x="46" y="111"/>
                  </a:lnTo>
                  <a:lnTo>
                    <a:pt x="42" y="118"/>
                  </a:lnTo>
                  <a:lnTo>
                    <a:pt x="39" y="125"/>
                  </a:lnTo>
                  <a:lnTo>
                    <a:pt x="33" y="130"/>
                  </a:lnTo>
                  <a:lnTo>
                    <a:pt x="27" y="136"/>
                  </a:lnTo>
                  <a:lnTo>
                    <a:pt x="22" y="139"/>
                  </a:lnTo>
                  <a:lnTo>
                    <a:pt x="15" y="140"/>
                  </a:lnTo>
                  <a:lnTo>
                    <a:pt x="15" y="140"/>
                  </a:lnTo>
                  <a:lnTo>
                    <a:pt x="15" y="155"/>
                  </a:lnTo>
                  <a:lnTo>
                    <a:pt x="15" y="155"/>
                  </a:lnTo>
                  <a:lnTo>
                    <a:pt x="4" y="160"/>
                  </a:lnTo>
                  <a:lnTo>
                    <a:pt x="1" y="163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1" y="171"/>
                  </a:lnTo>
                  <a:lnTo>
                    <a:pt x="3" y="174"/>
                  </a:lnTo>
                  <a:lnTo>
                    <a:pt x="8" y="178"/>
                  </a:lnTo>
                  <a:lnTo>
                    <a:pt x="12" y="179"/>
                  </a:lnTo>
                  <a:lnTo>
                    <a:pt x="22" y="182"/>
                  </a:lnTo>
                  <a:lnTo>
                    <a:pt x="30" y="185"/>
                  </a:lnTo>
                  <a:lnTo>
                    <a:pt x="30" y="185"/>
                  </a:lnTo>
                  <a:lnTo>
                    <a:pt x="34" y="189"/>
                  </a:lnTo>
                  <a:lnTo>
                    <a:pt x="38" y="195"/>
                  </a:lnTo>
                  <a:lnTo>
                    <a:pt x="45" y="209"/>
                  </a:lnTo>
                  <a:lnTo>
                    <a:pt x="48" y="214"/>
                  </a:lnTo>
                  <a:lnTo>
                    <a:pt x="53" y="220"/>
                  </a:lnTo>
                  <a:lnTo>
                    <a:pt x="58" y="224"/>
                  </a:lnTo>
                  <a:lnTo>
                    <a:pt x="62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76" y="224"/>
                  </a:lnTo>
                  <a:lnTo>
                    <a:pt x="84" y="220"/>
                  </a:lnTo>
                  <a:lnTo>
                    <a:pt x="91" y="216"/>
                  </a:lnTo>
                  <a:lnTo>
                    <a:pt x="96" y="211"/>
                  </a:lnTo>
                  <a:lnTo>
                    <a:pt x="108" y="200"/>
                  </a:lnTo>
                  <a:lnTo>
                    <a:pt x="114" y="195"/>
                  </a:lnTo>
                  <a:lnTo>
                    <a:pt x="122" y="191"/>
                  </a:lnTo>
                  <a:lnTo>
                    <a:pt x="122" y="191"/>
                  </a:lnTo>
                  <a:lnTo>
                    <a:pt x="137" y="189"/>
                  </a:lnTo>
                  <a:lnTo>
                    <a:pt x="146" y="187"/>
                  </a:lnTo>
                  <a:lnTo>
                    <a:pt x="154" y="183"/>
                  </a:lnTo>
                  <a:lnTo>
                    <a:pt x="163" y="180"/>
                  </a:lnTo>
                  <a:lnTo>
                    <a:pt x="170" y="175"/>
                  </a:lnTo>
                  <a:lnTo>
                    <a:pt x="172" y="173"/>
                  </a:lnTo>
                  <a:lnTo>
                    <a:pt x="175" y="170"/>
                  </a:lnTo>
                  <a:lnTo>
                    <a:pt x="176" y="166"/>
                  </a:lnTo>
                  <a:lnTo>
                    <a:pt x="176" y="163"/>
                  </a:lnTo>
                  <a:lnTo>
                    <a:pt x="176" y="163"/>
                  </a:lnTo>
                  <a:lnTo>
                    <a:pt x="175" y="157"/>
                  </a:lnTo>
                  <a:lnTo>
                    <a:pt x="172" y="153"/>
                  </a:lnTo>
                  <a:lnTo>
                    <a:pt x="163" y="145"/>
                  </a:lnTo>
                  <a:lnTo>
                    <a:pt x="158" y="141"/>
                  </a:lnTo>
                  <a:lnTo>
                    <a:pt x="155" y="137"/>
                  </a:lnTo>
                  <a:lnTo>
                    <a:pt x="152" y="132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2" y="120"/>
                  </a:lnTo>
                  <a:lnTo>
                    <a:pt x="155" y="116"/>
                  </a:lnTo>
                  <a:lnTo>
                    <a:pt x="163" y="107"/>
                  </a:lnTo>
                  <a:lnTo>
                    <a:pt x="168" y="104"/>
                  </a:lnTo>
                  <a:lnTo>
                    <a:pt x="172" y="98"/>
                  </a:lnTo>
                  <a:lnTo>
                    <a:pt x="175" y="92"/>
                  </a:lnTo>
                  <a:lnTo>
                    <a:pt x="176" y="86"/>
                  </a:lnTo>
                  <a:lnTo>
                    <a:pt x="176" y="86"/>
                  </a:lnTo>
                  <a:lnTo>
                    <a:pt x="176" y="79"/>
                  </a:lnTo>
                  <a:lnTo>
                    <a:pt x="173" y="73"/>
                  </a:lnTo>
                  <a:lnTo>
                    <a:pt x="171" y="67"/>
                  </a:lnTo>
                  <a:lnTo>
                    <a:pt x="167" y="64"/>
                  </a:lnTo>
                  <a:lnTo>
                    <a:pt x="162" y="60"/>
                  </a:lnTo>
                  <a:lnTo>
                    <a:pt x="157" y="58"/>
                  </a:lnTo>
                  <a:lnTo>
                    <a:pt x="153" y="57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6329603" y="1921981"/>
              <a:ext cx="206068" cy="207716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77" y="14"/>
                </a:cxn>
                <a:cxn ang="0">
                  <a:pos x="52" y="25"/>
                </a:cxn>
                <a:cxn ang="0">
                  <a:pos x="40" y="34"/>
                </a:cxn>
                <a:cxn ang="0">
                  <a:pos x="37" y="37"/>
                </a:cxn>
                <a:cxn ang="0">
                  <a:pos x="35" y="59"/>
                </a:cxn>
                <a:cxn ang="0">
                  <a:pos x="30" y="74"/>
                </a:cxn>
                <a:cxn ang="0">
                  <a:pos x="28" y="78"/>
                </a:cxn>
                <a:cxn ang="0">
                  <a:pos x="14" y="91"/>
                </a:cxn>
                <a:cxn ang="0">
                  <a:pos x="2" y="102"/>
                </a:cxn>
                <a:cxn ang="0">
                  <a:pos x="0" y="107"/>
                </a:cxn>
                <a:cxn ang="0">
                  <a:pos x="3" y="113"/>
                </a:cxn>
                <a:cxn ang="0">
                  <a:pos x="12" y="122"/>
                </a:cxn>
                <a:cxn ang="0">
                  <a:pos x="26" y="129"/>
                </a:cxn>
                <a:cxn ang="0">
                  <a:pos x="36" y="140"/>
                </a:cxn>
                <a:cxn ang="0">
                  <a:pos x="37" y="147"/>
                </a:cxn>
                <a:cxn ang="0">
                  <a:pos x="38" y="155"/>
                </a:cxn>
                <a:cxn ang="0">
                  <a:pos x="42" y="169"/>
                </a:cxn>
                <a:cxn ang="0">
                  <a:pos x="50" y="181"/>
                </a:cxn>
                <a:cxn ang="0">
                  <a:pos x="60" y="187"/>
                </a:cxn>
                <a:cxn ang="0">
                  <a:pos x="67" y="187"/>
                </a:cxn>
                <a:cxn ang="0">
                  <a:pos x="80" y="190"/>
                </a:cxn>
                <a:cxn ang="0">
                  <a:pos x="103" y="200"/>
                </a:cxn>
                <a:cxn ang="0">
                  <a:pos x="124" y="215"/>
                </a:cxn>
                <a:cxn ang="0">
                  <a:pos x="142" y="224"/>
                </a:cxn>
                <a:cxn ang="0">
                  <a:pos x="155" y="228"/>
                </a:cxn>
                <a:cxn ang="0">
                  <a:pos x="163" y="228"/>
                </a:cxn>
                <a:cxn ang="0">
                  <a:pos x="180" y="225"/>
                </a:cxn>
                <a:cxn ang="0">
                  <a:pos x="194" y="220"/>
                </a:cxn>
                <a:cxn ang="0">
                  <a:pos x="203" y="208"/>
                </a:cxn>
                <a:cxn ang="0">
                  <a:pos x="206" y="191"/>
                </a:cxn>
                <a:cxn ang="0">
                  <a:pos x="205" y="184"/>
                </a:cxn>
                <a:cxn ang="0">
                  <a:pos x="201" y="173"/>
                </a:cxn>
                <a:cxn ang="0">
                  <a:pos x="191" y="159"/>
                </a:cxn>
                <a:cxn ang="0">
                  <a:pos x="188" y="147"/>
                </a:cxn>
                <a:cxn ang="0">
                  <a:pos x="189" y="143"/>
                </a:cxn>
                <a:cxn ang="0">
                  <a:pos x="195" y="129"/>
                </a:cxn>
                <a:cxn ang="0">
                  <a:pos x="195" y="55"/>
                </a:cxn>
                <a:cxn ang="0">
                  <a:pos x="195" y="47"/>
                </a:cxn>
                <a:cxn ang="0">
                  <a:pos x="190" y="32"/>
                </a:cxn>
                <a:cxn ang="0">
                  <a:pos x="183" y="19"/>
                </a:cxn>
                <a:cxn ang="0">
                  <a:pos x="173" y="13"/>
                </a:cxn>
                <a:cxn ang="0">
                  <a:pos x="166" y="11"/>
                </a:cxn>
                <a:cxn ang="0">
                  <a:pos x="160" y="14"/>
                </a:cxn>
                <a:cxn ang="0">
                  <a:pos x="158" y="18"/>
                </a:cxn>
                <a:cxn ang="0">
                  <a:pos x="159" y="30"/>
                </a:cxn>
                <a:cxn ang="0">
                  <a:pos x="152" y="44"/>
                </a:cxn>
                <a:cxn ang="0">
                  <a:pos x="137" y="67"/>
                </a:cxn>
                <a:cxn ang="0">
                  <a:pos x="129" y="74"/>
                </a:cxn>
                <a:cxn ang="0">
                  <a:pos x="125" y="64"/>
                </a:cxn>
                <a:cxn ang="0">
                  <a:pos x="121" y="55"/>
                </a:cxn>
                <a:cxn ang="0">
                  <a:pos x="122" y="51"/>
                </a:cxn>
                <a:cxn ang="0">
                  <a:pos x="129" y="36"/>
                </a:cxn>
                <a:cxn ang="0">
                  <a:pos x="136" y="21"/>
                </a:cxn>
                <a:cxn ang="0">
                  <a:pos x="136" y="15"/>
                </a:cxn>
                <a:cxn ang="0">
                  <a:pos x="135" y="5"/>
                </a:cxn>
                <a:cxn ang="0">
                  <a:pos x="132" y="1"/>
                </a:cxn>
                <a:cxn ang="0">
                  <a:pos x="125" y="0"/>
                </a:cxn>
                <a:cxn ang="0">
                  <a:pos x="114" y="0"/>
                </a:cxn>
              </a:cxnLst>
              <a:rect l="0" t="0" r="r" b="b"/>
              <a:pathLst>
                <a:path w="206" h="228">
                  <a:moveTo>
                    <a:pt x="114" y="0"/>
                  </a:moveTo>
                  <a:lnTo>
                    <a:pt x="114" y="0"/>
                  </a:lnTo>
                  <a:lnTo>
                    <a:pt x="102" y="3"/>
                  </a:lnTo>
                  <a:lnTo>
                    <a:pt x="77" y="14"/>
                  </a:lnTo>
                  <a:lnTo>
                    <a:pt x="64" y="19"/>
                  </a:lnTo>
                  <a:lnTo>
                    <a:pt x="52" y="25"/>
                  </a:lnTo>
                  <a:lnTo>
                    <a:pt x="43" y="31"/>
                  </a:lnTo>
                  <a:lnTo>
                    <a:pt x="40" y="34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6" y="49"/>
                  </a:lnTo>
                  <a:lnTo>
                    <a:pt x="35" y="59"/>
                  </a:lnTo>
                  <a:lnTo>
                    <a:pt x="34" y="65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3" y="82"/>
                  </a:lnTo>
                  <a:lnTo>
                    <a:pt x="14" y="91"/>
                  </a:lnTo>
                  <a:lnTo>
                    <a:pt x="5" y="99"/>
                  </a:lnTo>
                  <a:lnTo>
                    <a:pt x="2" y="102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10"/>
                  </a:lnTo>
                  <a:lnTo>
                    <a:pt x="3" y="113"/>
                  </a:lnTo>
                  <a:lnTo>
                    <a:pt x="6" y="117"/>
                  </a:lnTo>
                  <a:lnTo>
                    <a:pt x="12" y="122"/>
                  </a:lnTo>
                  <a:lnTo>
                    <a:pt x="19" y="125"/>
                  </a:lnTo>
                  <a:lnTo>
                    <a:pt x="26" y="129"/>
                  </a:lnTo>
                  <a:lnTo>
                    <a:pt x="31" y="133"/>
                  </a:lnTo>
                  <a:lnTo>
                    <a:pt x="36" y="140"/>
                  </a:lnTo>
                  <a:lnTo>
                    <a:pt x="37" y="144"/>
                  </a:lnTo>
                  <a:lnTo>
                    <a:pt x="37" y="147"/>
                  </a:lnTo>
                  <a:lnTo>
                    <a:pt x="37" y="147"/>
                  </a:lnTo>
                  <a:lnTo>
                    <a:pt x="38" y="155"/>
                  </a:lnTo>
                  <a:lnTo>
                    <a:pt x="40" y="162"/>
                  </a:lnTo>
                  <a:lnTo>
                    <a:pt x="42" y="169"/>
                  </a:lnTo>
                  <a:lnTo>
                    <a:pt x="45" y="176"/>
                  </a:lnTo>
                  <a:lnTo>
                    <a:pt x="50" y="181"/>
                  </a:lnTo>
                  <a:lnTo>
                    <a:pt x="54" y="184"/>
                  </a:lnTo>
                  <a:lnTo>
                    <a:pt x="60" y="187"/>
                  </a:lnTo>
                  <a:lnTo>
                    <a:pt x="67" y="187"/>
                  </a:lnTo>
                  <a:lnTo>
                    <a:pt x="67" y="187"/>
                  </a:lnTo>
                  <a:lnTo>
                    <a:pt x="74" y="189"/>
                  </a:lnTo>
                  <a:lnTo>
                    <a:pt x="80" y="190"/>
                  </a:lnTo>
                  <a:lnTo>
                    <a:pt x="91" y="194"/>
                  </a:lnTo>
                  <a:lnTo>
                    <a:pt x="103" y="200"/>
                  </a:lnTo>
                  <a:lnTo>
                    <a:pt x="113" y="208"/>
                  </a:lnTo>
                  <a:lnTo>
                    <a:pt x="124" y="215"/>
                  </a:lnTo>
                  <a:lnTo>
                    <a:pt x="135" y="222"/>
                  </a:lnTo>
                  <a:lnTo>
                    <a:pt x="142" y="224"/>
                  </a:lnTo>
                  <a:lnTo>
                    <a:pt x="148" y="225"/>
                  </a:lnTo>
                  <a:lnTo>
                    <a:pt x="155" y="228"/>
                  </a:lnTo>
                  <a:lnTo>
                    <a:pt x="163" y="228"/>
                  </a:lnTo>
                  <a:lnTo>
                    <a:pt x="163" y="228"/>
                  </a:lnTo>
                  <a:lnTo>
                    <a:pt x="172" y="228"/>
                  </a:lnTo>
                  <a:lnTo>
                    <a:pt x="180" y="225"/>
                  </a:lnTo>
                  <a:lnTo>
                    <a:pt x="188" y="223"/>
                  </a:lnTo>
                  <a:lnTo>
                    <a:pt x="194" y="220"/>
                  </a:lnTo>
                  <a:lnTo>
                    <a:pt x="199" y="214"/>
                  </a:lnTo>
                  <a:lnTo>
                    <a:pt x="203" y="208"/>
                  </a:lnTo>
                  <a:lnTo>
                    <a:pt x="205" y="200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5" y="184"/>
                  </a:lnTo>
                  <a:lnTo>
                    <a:pt x="204" y="177"/>
                  </a:lnTo>
                  <a:lnTo>
                    <a:pt x="201" y="173"/>
                  </a:lnTo>
                  <a:lnTo>
                    <a:pt x="197" y="168"/>
                  </a:lnTo>
                  <a:lnTo>
                    <a:pt x="191" y="159"/>
                  </a:lnTo>
                  <a:lnTo>
                    <a:pt x="189" y="153"/>
                  </a:lnTo>
                  <a:lnTo>
                    <a:pt x="188" y="147"/>
                  </a:lnTo>
                  <a:lnTo>
                    <a:pt x="188" y="147"/>
                  </a:lnTo>
                  <a:lnTo>
                    <a:pt x="189" y="143"/>
                  </a:lnTo>
                  <a:lnTo>
                    <a:pt x="191" y="137"/>
                  </a:lnTo>
                  <a:lnTo>
                    <a:pt x="195" y="129"/>
                  </a:lnTo>
                  <a:lnTo>
                    <a:pt x="195" y="129"/>
                  </a:lnTo>
                  <a:lnTo>
                    <a:pt x="195" y="55"/>
                  </a:lnTo>
                  <a:lnTo>
                    <a:pt x="195" y="55"/>
                  </a:lnTo>
                  <a:lnTo>
                    <a:pt x="195" y="47"/>
                  </a:lnTo>
                  <a:lnTo>
                    <a:pt x="194" y="39"/>
                  </a:lnTo>
                  <a:lnTo>
                    <a:pt x="190" y="32"/>
                  </a:lnTo>
                  <a:lnTo>
                    <a:pt x="188" y="25"/>
                  </a:lnTo>
                  <a:lnTo>
                    <a:pt x="183" y="19"/>
                  </a:lnTo>
                  <a:lnTo>
                    <a:pt x="179" y="15"/>
                  </a:lnTo>
                  <a:lnTo>
                    <a:pt x="173" y="13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1"/>
                  </a:lnTo>
                  <a:lnTo>
                    <a:pt x="160" y="14"/>
                  </a:lnTo>
                  <a:lnTo>
                    <a:pt x="159" y="15"/>
                  </a:lnTo>
                  <a:lnTo>
                    <a:pt x="158" y="18"/>
                  </a:lnTo>
                  <a:lnTo>
                    <a:pt x="158" y="24"/>
                  </a:lnTo>
                  <a:lnTo>
                    <a:pt x="159" y="30"/>
                  </a:lnTo>
                  <a:lnTo>
                    <a:pt x="159" y="30"/>
                  </a:lnTo>
                  <a:lnTo>
                    <a:pt x="152" y="44"/>
                  </a:lnTo>
                  <a:lnTo>
                    <a:pt x="145" y="56"/>
                  </a:lnTo>
                  <a:lnTo>
                    <a:pt x="137" y="67"/>
                  </a:lnTo>
                  <a:lnTo>
                    <a:pt x="134" y="70"/>
                  </a:lnTo>
                  <a:lnTo>
                    <a:pt x="129" y="74"/>
                  </a:lnTo>
                  <a:lnTo>
                    <a:pt x="129" y="74"/>
                  </a:lnTo>
                  <a:lnTo>
                    <a:pt x="125" y="64"/>
                  </a:lnTo>
                  <a:lnTo>
                    <a:pt x="122" y="60"/>
                  </a:lnTo>
                  <a:lnTo>
                    <a:pt x="121" y="55"/>
                  </a:lnTo>
                  <a:lnTo>
                    <a:pt x="121" y="55"/>
                  </a:lnTo>
                  <a:lnTo>
                    <a:pt x="122" y="51"/>
                  </a:lnTo>
                  <a:lnTo>
                    <a:pt x="124" y="45"/>
                  </a:lnTo>
                  <a:lnTo>
                    <a:pt x="129" y="36"/>
                  </a:lnTo>
                  <a:lnTo>
                    <a:pt x="134" y="25"/>
                  </a:lnTo>
                  <a:lnTo>
                    <a:pt x="136" y="21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36" y="9"/>
                  </a:lnTo>
                  <a:lnTo>
                    <a:pt x="135" y="5"/>
                  </a:lnTo>
                  <a:lnTo>
                    <a:pt x="134" y="2"/>
                  </a:lnTo>
                  <a:lnTo>
                    <a:pt x="132" y="1"/>
                  </a:lnTo>
                  <a:lnTo>
                    <a:pt x="128" y="0"/>
                  </a:lnTo>
                  <a:lnTo>
                    <a:pt x="125" y="0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6545561" y="2020892"/>
              <a:ext cx="174744" cy="234093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0" y="14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63" y="1"/>
                </a:cxn>
                <a:cxn ang="0">
                  <a:pos x="50" y="15"/>
                </a:cxn>
                <a:cxn ang="0">
                  <a:pos x="36" y="37"/>
                </a:cxn>
                <a:cxn ang="0">
                  <a:pos x="36" y="74"/>
                </a:cxn>
                <a:cxn ang="0">
                  <a:pos x="36" y="74"/>
                </a:cxn>
                <a:cxn ang="0">
                  <a:pos x="22" y="145"/>
                </a:cxn>
                <a:cxn ang="0">
                  <a:pos x="14" y="164"/>
                </a:cxn>
                <a:cxn ang="0">
                  <a:pos x="14" y="198"/>
                </a:cxn>
                <a:cxn ang="0">
                  <a:pos x="14" y="198"/>
                </a:cxn>
                <a:cxn ang="0">
                  <a:pos x="9" y="207"/>
                </a:cxn>
                <a:cxn ang="0">
                  <a:pos x="1" y="232"/>
                </a:cxn>
                <a:cxn ang="0">
                  <a:pos x="0" y="243"/>
                </a:cxn>
                <a:cxn ang="0">
                  <a:pos x="1" y="250"/>
                </a:cxn>
                <a:cxn ang="0">
                  <a:pos x="9" y="257"/>
                </a:cxn>
                <a:cxn ang="0">
                  <a:pos x="14" y="258"/>
                </a:cxn>
                <a:cxn ang="0">
                  <a:pos x="24" y="254"/>
                </a:cxn>
                <a:cxn ang="0">
                  <a:pos x="32" y="248"/>
                </a:cxn>
                <a:cxn ang="0">
                  <a:pos x="44" y="235"/>
                </a:cxn>
                <a:cxn ang="0">
                  <a:pos x="59" y="222"/>
                </a:cxn>
                <a:cxn ang="0">
                  <a:pos x="76" y="213"/>
                </a:cxn>
                <a:cxn ang="0">
                  <a:pos x="114" y="198"/>
                </a:cxn>
                <a:cxn ang="0">
                  <a:pos x="125" y="193"/>
                </a:cxn>
                <a:cxn ang="0">
                  <a:pos x="146" y="181"/>
                </a:cxn>
                <a:cxn ang="0">
                  <a:pos x="164" y="162"/>
                </a:cxn>
                <a:cxn ang="0">
                  <a:pos x="172" y="146"/>
                </a:cxn>
                <a:cxn ang="0">
                  <a:pos x="176" y="132"/>
                </a:cxn>
                <a:cxn ang="0">
                  <a:pos x="176" y="125"/>
                </a:cxn>
                <a:cxn ang="0">
                  <a:pos x="174" y="114"/>
                </a:cxn>
                <a:cxn ang="0">
                  <a:pos x="161" y="89"/>
                </a:cxn>
                <a:cxn ang="0">
                  <a:pos x="141" y="66"/>
                </a:cxn>
                <a:cxn ang="0">
                  <a:pos x="122" y="49"/>
                </a:cxn>
                <a:cxn ang="0">
                  <a:pos x="114" y="47"/>
                </a:cxn>
                <a:cxn ang="0">
                  <a:pos x="105" y="48"/>
                </a:cxn>
                <a:cxn ang="0">
                  <a:pos x="92" y="55"/>
                </a:cxn>
                <a:cxn ang="0">
                  <a:pos x="84" y="68"/>
                </a:cxn>
                <a:cxn ang="0">
                  <a:pos x="80" y="83"/>
                </a:cxn>
                <a:cxn ang="0">
                  <a:pos x="80" y="91"/>
                </a:cxn>
                <a:cxn ang="0">
                  <a:pos x="70" y="70"/>
                </a:cxn>
                <a:cxn ang="0">
                  <a:pos x="80" y="25"/>
                </a:cxn>
                <a:cxn ang="0">
                  <a:pos x="80" y="25"/>
                </a:cxn>
              </a:cxnLst>
              <a:rect l="0" t="0" r="r" b="b"/>
              <a:pathLst>
                <a:path w="176" h="258">
                  <a:moveTo>
                    <a:pt x="80" y="25"/>
                  </a:moveTo>
                  <a:lnTo>
                    <a:pt x="80" y="25"/>
                  </a:lnTo>
                  <a:lnTo>
                    <a:pt x="80" y="14"/>
                  </a:lnTo>
                  <a:lnTo>
                    <a:pt x="80" y="14"/>
                  </a:lnTo>
                  <a:lnTo>
                    <a:pt x="79" y="9"/>
                  </a:lnTo>
                  <a:lnTo>
                    <a:pt x="76" y="5"/>
                  </a:lnTo>
                  <a:lnTo>
                    <a:pt x="71" y="1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3" y="1"/>
                  </a:lnTo>
                  <a:lnTo>
                    <a:pt x="60" y="5"/>
                  </a:lnTo>
                  <a:lnTo>
                    <a:pt x="50" y="15"/>
                  </a:lnTo>
                  <a:lnTo>
                    <a:pt x="41" y="28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26" y="123"/>
                  </a:lnTo>
                  <a:lnTo>
                    <a:pt x="22" y="145"/>
                  </a:lnTo>
                  <a:lnTo>
                    <a:pt x="18" y="155"/>
                  </a:lnTo>
                  <a:lnTo>
                    <a:pt x="14" y="164"/>
                  </a:lnTo>
                  <a:lnTo>
                    <a:pt x="14" y="164"/>
                  </a:lnTo>
                  <a:lnTo>
                    <a:pt x="14" y="198"/>
                  </a:lnTo>
                  <a:lnTo>
                    <a:pt x="14" y="198"/>
                  </a:lnTo>
                  <a:lnTo>
                    <a:pt x="14" y="198"/>
                  </a:lnTo>
                  <a:lnTo>
                    <a:pt x="11" y="201"/>
                  </a:lnTo>
                  <a:lnTo>
                    <a:pt x="9" y="207"/>
                  </a:lnTo>
                  <a:lnTo>
                    <a:pt x="4" y="219"/>
                  </a:lnTo>
                  <a:lnTo>
                    <a:pt x="1" y="232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0" y="246"/>
                  </a:lnTo>
                  <a:lnTo>
                    <a:pt x="1" y="250"/>
                  </a:lnTo>
                  <a:lnTo>
                    <a:pt x="4" y="254"/>
                  </a:lnTo>
                  <a:lnTo>
                    <a:pt x="9" y="257"/>
                  </a:lnTo>
                  <a:lnTo>
                    <a:pt x="14" y="258"/>
                  </a:lnTo>
                  <a:lnTo>
                    <a:pt x="14" y="258"/>
                  </a:lnTo>
                  <a:lnTo>
                    <a:pt x="19" y="257"/>
                  </a:lnTo>
                  <a:lnTo>
                    <a:pt x="24" y="254"/>
                  </a:lnTo>
                  <a:lnTo>
                    <a:pt x="27" y="252"/>
                  </a:lnTo>
                  <a:lnTo>
                    <a:pt x="32" y="248"/>
                  </a:lnTo>
                  <a:lnTo>
                    <a:pt x="44" y="235"/>
                  </a:lnTo>
                  <a:lnTo>
                    <a:pt x="44" y="235"/>
                  </a:lnTo>
                  <a:lnTo>
                    <a:pt x="50" y="228"/>
                  </a:lnTo>
                  <a:lnTo>
                    <a:pt x="59" y="222"/>
                  </a:lnTo>
                  <a:lnTo>
                    <a:pt x="67" y="217"/>
                  </a:lnTo>
                  <a:lnTo>
                    <a:pt x="76" y="213"/>
                  </a:lnTo>
                  <a:lnTo>
                    <a:pt x="94" y="205"/>
                  </a:lnTo>
                  <a:lnTo>
                    <a:pt x="114" y="198"/>
                  </a:lnTo>
                  <a:lnTo>
                    <a:pt x="114" y="198"/>
                  </a:lnTo>
                  <a:lnTo>
                    <a:pt x="125" y="193"/>
                  </a:lnTo>
                  <a:lnTo>
                    <a:pt x="136" y="187"/>
                  </a:lnTo>
                  <a:lnTo>
                    <a:pt x="146" y="181"/>
                  </a:lnTo>
                  <a:lnTo>
                    <a:pt x="156" y="173"/>
                  </a:lnTo>
                  <a:lnTo>
                    <a:pt x="164" y="162"/>
                  </a:lnTo>
                  <a:lnTo>
                    <a:pt x="170" y="152"/>
                  </a:lnTo>
                  <a:lnTo>
                    <a:pt x="172" y="146"/>
                  </a:lnTo>
                  <a:lnTo>
                    <a:pt x="175" y="139"/>
                  </a:lnTo>
                  <a:lnTo>
                    <a:pt x="176" y="132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6" y="120"/>
                  </a:lnTo>
                  <a:lnTo>
                    <a:pt x="174" y="114"/>
                  </a:lnTo>
                  <a:lnTo>
                    <a:pt x="169" y="102"/>
                  </a:lnTo>
                  <a:lnTo>
                    <a:pt x="161" y="89"/>
                  </a:lnTo>
                  <a:lnTo>
                    <a:pt x="152" y="76"/>
                  </a:lnTo>
                  <a:lnTo>
                    <a:pt x="141" y="66"/>
                  </a:lnTo>
                  <a:lnTo>
                    <a:pt x="131" y="55"/>
                  </a:lnTo>
                  <a:lnTo>
                    <a:pt x="122" y="49"/>
                  </a:lnTo>
                  <a:lnTo>
                    <a:pt x="117" y="48"/>
                  </a:lnTo>
                  <a:lnTo>
                    <a:pt x="114" y="47"/>
                  </a:lnTo>
                  <a:lnTo>
                    <a:pt x="114" y="47"/>
                  </a:lnTo>
                  <a:lnTo>
                    <a:pt x="105" y="48"/>
                  </a:lnTo>
                  <a:lnTo>
                    <a:pt x="98" y="51"/>
                  </a:lnTo>
                  <a:lnTo>
                    <a:pt x="92" y="55"/>
                  </a:lnTo>
                  <a:lnTo>
                    <a:pt x="87" y="61"/>
                  </a:lnTo>
                  <a:lnTo>
                    <a:pt x="84" y="68"/>
                  </a:lnTo>
                  <a:lnTo>
                    <a:pt x="82" y="75"/>
                  </a:lnTo>
                  <a:lnTo>
                    <a:pt x="80" y="83"/>
                  </a:lnTo>
                  <a:lnTo>
                    <a:pt x="80" y="91"/>
                  </a:lnTo>
                  <a:lnTo>
                    <a:pt x="80" y="91"/>
                  </a:lnTo>
                  <a:lnTo>
                    <a:pt x="70" y="91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1135074" y="4932203"/>
              <a:ext cx="451699" cy="524234"/>
            </a:xfrm>
            <a:custGeom>
              <a:avLst/>
              <a:gdLst/>
              <a:ahLst/>
              <a:cxnLst>
                <a:cxn ang="0">
                  <a:pos x="434" y="346"/>
                </a:cxn>
                <a:cxn ang="0">
                  <a:pos x="422" y="351"/>
                </a:cxn>
                <a:cxn ang="0">
                  <a:pos x="406" y="342"/>
                </a:cxn>
                <a:cxn ang="0">
                  <a:pos x="393" y="333"/>
                </a:cxn>
                <a:cxn ang="0">
                  <a:pos x="368" y="380"/>
                </a:cxn>
                <a:cxn ang="0">
                  <a:pos x="365" y="396"/>
                </a:cxn>
                <a:cxn ang="0">
                  <a:pos x="376" y="404"/>
                </a:cxn>
                <a:cxn ang="0">
                  <a:pos x="382" y="414"/>
                </a:cxn>
                <a:cxn ang="0">
                  <a:pos x="363" y="490"/>
                </a:cxn>
                <a:cxn ang="0">
                  <a:pos x="344" y="511"/>
                </a:cxn>
                <a:cxn ang="0">
                  <a:pos x="342" y="535"/>
                </a:cxn>
                <a:cxn ang="0">
                  <a:pos x="332" y="551"/>
                </a:cxn>
                <a:cxn ang="0">
                  <a:pos x="310" y="566"/>
                </a:cxn>
                <a:cxn ang="0">
                  <a:pos x="287" y="567"/>
                </a:cxn>
                <a:cxn ang="0">
                  <a:pos x="270" y="556"/>
                </a:cxn>
                <a:cxn ang="0">
                  <a:pos x="259" y="534"/>
                </a:cxn>
                <a:cxn ang="0">
                  <a:pos x="238" y="527"/>
                </a:cxn>
                <a:cxn ang="0">
                  <a:pos x="205" y="536"/>
                </a:cxn>
                <a:cxn ang="0">
                  <a:pos x="172" y="564"/>
                </a:cxn>
                <a:cxn ang="0">
                  <a:pos x="169" y="579"/>
                </a:cxn>
                <a:cxn ang="0">
                  <a:pos x="145" y="557"/>
                </a:cxn>
                <a:cxn ang="0">
                  <a:pos x="114" y="529"/>
                </a:cxn>
                <a:cxn ang="0">
                  <a:pos x="102" y="535"/>
                </a:cxn>
                <a:cxn ang="0">
                  <a:pos x="88" y="488"/>
                </a:cxn>
                <a:cxn ang="0">
                  <a:pos x="80" y="395"/>
                </a:cxn>
                <a:cxn ang="0">
                  <a:pos x="70" y="344"/>
                </a:cxn>
                <a:cxn ang="0">
                  <a:pos x="48" y="317"/>
                </a:cxn>
                <a:cxn ang="0">
                  <a:pos x="43" y="297"/>
                </a:cxn>
                <a:cxn ang="0">
                  <a:pos x="52" y="281"/>
                </a:cxn>
                <a:cxn ang="0">
                  <a:pos x="40" y="243"/>
                </a:cxn>
                <a:cxn ang="0">
                  <a:pos x="18" y="183"/>
                </a:cxn>
                <a:cxn ang="0">
                  <a:pos x="17" y="138"/>
                </a:cxn>
                <a:cxn ang="0">
                  <a:pos x="6" y="94"/>
                </a:cxn>
                <a:cxn ang="0">
                  <a:pos x="32" y="65"/>
                </a:cxn>
                <a:cxn ang="0">
                  <a:pos x="83" y="132"/>
                </a:cxn>
                <a:cxn ang="0">
                  <a:pos x="103" y="139"/>
                </a:cxn>
                <a:cxn ang="0">
                  <a:pos x="121" y="130"/>
                </a:cxn>
                <a:cxn ang="0">
                  <a:pos x="139" y="102"/>
                </a:cxn>
                <a:cxn ang="0">
                  <a:pos x="163" y="89"/>
                </a:cxn>
                <a:cxn ang="0">
                  <a:pos x="214" y="105"/>
                </a:cxn>
                <a:cxn ang="0">
                  <a:pos x="246" y="114"/>
                </a:cxn>
                <a:cxn ang="0">
                  <a:pos x="251" y="92"/>
                </a:cxn>
                <a:cxn ang="0">
                  <a:pos x="234" y="58"/>
                </a:cxn>
                <a:cxn ang="0">
                  <a:pos x="222" y="35"/>
                </a:cxn>
                <a:cxn ang="0">
                  <a:pos x="232" y="5"/>
                </a:cxn>
                <a:cxn ang="0">
                  <a:pos x="244" y="1"/>
                </a:cxn>
                <a:cxn ang="0">
                  <a:pos x="261" y="17"/>
                </a:cxn>
                <a:cxn ang="0">
                  <a:pos x="306" y="40"/>
                </a:cxn>
                <a:cxn ang="0">
                  <a:pos x="342" y="51"/>
                </a:cxn>
                <a:cxn ang="0">
                  <a:pos x="342" y="102"/>
                </a:cxn>
                <a:cxn ang="0">
                  <a:pos x="386" y="107"/>
                </a:cxn>
                <a:cxn ang="0">
                  <a:pos x="427" y="129"/>
                </a:cxn>
                <a:cxn ang="0">
                  <a:pos x="437" y="150"/>
                </a:cxn>
                <a:cxn ang="0">
                  <a:pos x="429" y="170"/>
                </a:cxn>
                <a:cxn ang="0">
                  <a:pos x="413" y="200"/>
                </a:cxn>
                <a:cxn ang="0">
                  <a:pos x="413" y="223"/>
                </a:cxn>
                <a:cxn ang="0">
                  <a:pos x="431" y="247"/>
                </a:cxn>
                <a:cxn ang="0">
                  <a:pos x="451" y="274"/>
                </a:cxn>
                <a:cxn ang="0">
                  <a:pos x="449" y="304"/>
                </a:cxn>
                <a:cxn ang="0">
                  <a:pos x="437" y="336"/>
                </a:cxn>
              </a:cxnLst>
              <a:rect l="0" t="0" r="r" b="b"/>
              <a:pathLst>
                <a:path w="452" h="579">
                  <a:moveTo>
                    <a:pt x="437" y="336"/>
                  </a:moveTo>
                  <a:lnTo>
                    <a:pt x="437" y="336"/>
                  </a:lnTo>
                  <a:lnTo>
                    <a:pt x="436" y="342"/>
                  </a:lnTo>
                  <a:lnTo>
                    <a:pt x="434" y="346"/>
                  </a:lnTo>
                  <a:lnTo>
                    <a:pt x="429" y="350"/>
                  </a:lnTo>
                  <a:lnTo>
                    <a:pt x="427" y="351"/>
                  </a:lnTo>
                  <a:lnTo>
                    <a:pt x="422" y="351"/>
                  </a:lnTo>
                  <a:lnTo>
                    <a:pt x="422" y="351"/>
                  </a:lnTo>
                  <a:lnTo>
                    <a:pt x="417" y="350"/>
                  </a:lnTo>
                  <a:lnTo>
                    <a:pt x="413" y="349"/>
                  </a:lnTo>
                  <a:lnTo>
                    <a:pt x="409" y="345"/>
                  </a:lnTo>
                  <a:lnTo>
                    <a:pt x="406" y="342"/>
                  </a:lnTo>
                  <a:lnTo>
                    <a:pt x="400" y="336"/>
                  </a:lnTo>
                  <a:lnTo>
                    <a:pt x="397" y="334"/>
                  </a:lnTo>
                  <a:lnTo>
                    <a:pt x="393" y="333"/>
                  </a:lnTo>
                  <a:lnTo>
                    <a:pt x="393" y="333"/>
                  </a:lnTo>
                  <a:lnTo>
                    <a:pt x="391" y="335"/>
                  </a:lnTo>
                  <a:lnTo>
                    <a:pt x="386" y="341"/>
                  </a:lnTo>
                  <a:lnTo>
                    <a:pt x="377" y="360"/>
                  </a:lnTo>
                  <a:lnTo>
                    <a:pt x="368" y="380"/>
                  </a:lnTo>
                  <a:lnTo>
                    <a:pt x="365" y="387"/>
                  </a:lnTo>
                  <a:lnTo>
                    <a:pt x="363" y="391"/>
                  </a:lnTo>
                  <a:lnTo>
                    <a:pt x="363" y="391"/>
                  </a:lnTo>
                  <a:lnTo>
                    <a:pt x="365" y="396"/>
                  </a:lnTo>
                  <a:lnTo>
                    <a:pt x="367" y="399"/>
                  </a:lnTo>
                  <a:lnTo>
                    <a:pt x="369" y="402"/>
                  </a:lnTo>
                  <a:lnTo>
                    <a:pt x="373" y="403"/>
                  </a:lnTo>
                  <a:lnTo>
                    <a:pt x="376" y="404"/>
                  </a:lnTo>
                  <a:lnTo>
                    <a:pt x="379" y="406"/>
                  </a:lnTo>
                  <a:lnTo>
                    <a:pt x="381" y="410"/>
                  </a:lnTo>
                  <a:lnTo>
                    <a:pt x="382" y="414"/>
                  </a:lnTo>
                  <a:lnTo>
                    <a:pt x="382" y="414"/>
                  </a:lnTo>
                  <a:lnTo>
                    <a:pt x="382" y="483"/>
                  </a:lnTo>
                  <a:lnTo>
                    <a:pt x="382" y="483"/>
                  </a:lnTo>
                  <a:lnTo>
                    <a:pt x="371" y="487"/>
                  </a:lnTo>
                  <a:lnTo>
                    <a:pt x="363" y="490"/>
                  </a:lnTo>
                  <a:lnTo>
                    <a:pt x="356" y="494"/>
                  </a:lnTo>
                  <a:lnTo>
                    <a:pt x="351" y="499"/>
                  </a:lnTo>
                  <a:lnTo>
                    <a:pt x="346" y="504"/>
                  </a:lnTo>
                  <a:lnTo>
                    <a:pt x="344" y="511"/>
                  </a:lnTo>
                  <a:lnTo>
                    <a:pt x="342" y="519"/>
                  </a:lnTo>
                  <a:lnTo>
                    <a:pt x="342" y="527"/>
                  </a:lnTo>
                  <a:lnTo>
                    <a:pt x="342" y="527"/>
                  </a:lnTo>
                  <a:lnTo>
                    <a:pt x="342" y="535"/>
                  </a:lnTo>
                  <a:lnTo>
                    <a:pt x="342" y="535"/>
                  </a:lnTo>
                  <a:lnTo>
                    <a:pt x="342" y="535"/>
                  </a:lnTo>
                  <a:lnTo>
                    <a:pt x="337" y="544"/>
                  </a:lnTo>
                  <a:lnTo>
                    <a:pt x="332" y="551"/>
                  </a:lnTo>
                  <a:lnTo>
                    <a:pt x="328" y="557"/>
                  </a:lnTo>
                  <a:lnTo>
                    <a:pt x="323" y="562"/>
                  </a:lnTo>
                  <a:lnTo>
                    <a:pt x="317" y="565"/>
                  </a:lnTo>
                  <a:lnTo>
                    <a:pt x="310" y="566"/>
                  </a:lnTo>
                  <a:lnTo>
                    <a:pt x="302" y="567"/>
                  </a:lnTo>
                  <a:lnTo>
                    <a:pt x="293" y="569"/>
                  </a:lnTo>
                  <a:lnTo>
                    <a:pt x="293" y="569"/>
                  </a:lnTo>
                  <a:lnTo>
                    <a:pt x="287" y="567"/>
                  </a:lnTo>
                  <a:lnTo>
                    <a:pt x="283" y="566"/>
                  </a:lnTo>
                  <a:lnTo>
                    <a:pt x="278" y="564"/>
                  </a:lnTo>
                  <a:lnTo>
                    <a:pt x="275" y="562"/>
                  </a:lnTo>
                  <a:lnTo>
                    <a:pt x="270" y="556"/>
                  </a:lnTo>
                  <a:lnTo>
                    <a:pt x="268" y="548"/>
                  </a:lnTo>
                  <a:lnTo>
                    <a:pt x="264" y="541"/>
                  </a:lnTo>
                  <a:lnTo>
                    <a:pt x="262" y="537"/>
                  </a:lnTo>
                  <a:lnTo>
                    <a:pt x="259" y="534"/>
                  </a:lnTo>
                  <a:lnTo>
                    <a:pt x="255" y="532"/>
                  </a:lnTo>
                  <a:lnTo>
                    <a:pt x="251" y="529"/>
                  </a:lnTo>
                  <a:lnTo>
                    <a:pt x="245" y="528"/>
                  </a:lnTo>
                  <a:lnTo>
                    <a:pt x="238" y="527"/>
                  </a:lnTo>
                  <a:lnTo>
                    <a:pt x="238" y="527"/>
                  </a:lnTo>
                  <a:lnTo>
                    <a:pt x="228" y="528"/>
                  </a:lnTo>
                  <a:lnTo>
                    <a:pt x="216" y="532"/>
                  </a:lnTo>
                  <a:lnTo>
                    <a:pt x="205" y="536"/>
                  </a:lnTo>
                  <a:lnTo>
                    <a:pt x="193" y="542"/>
                  </a:lnTo>
                  <a:lnTo>
                    <a:pt x="184" y="550"/>
                  </a:lnTo>
                  <a:lnTo>
                    <a:pt x="176" y="559"/>
                  </a:lnTo>
                  <a:lnTo>
                    <a:pt x="172" y="564"/>
                  </a:lnTo>
                  <a:lnTo>
                    <a:pt x="170" y="569"/>
                  </a:lnTo>
                  <a:lnTo>
                    <a:pt x="169" y="574"/>
                  </a:lnTo>
                  <a:lnTo>
                    <a:pt x="169" y="579"/>
                  </a:lnTo>
                  <a:lnTo>
                    <a:pt x="169" y="579"/>
                  </a:lnTo>
                  <a:lnTo>
                    <a:pt x="162" y="577"/>
                  </a:lnTo>
                  <a:lnTo>
                    <a:pt x="156" y="572"/>
                  </a:lnTo>
                  <a:lnTo>
                    <a:pt x="150" y="565"/>
                  </a:lnTo>
                  <a:lnTo>
                    <a:pt x="145" y="557"/>
                  </a:lnTo>
                  <a:lnTo>
                    <a:pt x="129" y="535"/>
                  </a:lnTo>
                  <a:lnTo>
                    <a:pt x="129" y="535"/>
                  </a:lnTo>
                  <a:lnTo>
                    <a:pt x="121" y="531"/>
                  </a:lnTo>
                  <a:lnTo>
                    <a:pt x="114" y="529"/>
                  </a:lnTo>
                  <a:lnTo>
                    <a:pt x="111" y="529"/>
                  </a:lnTo>
                  <a:lnTo>
                    <a:pt x="108" y="531"/>
                  </a:lnTo>
                  <a:lnTo>
                    <a:pt x="102" y="535"/>
                  </a:lnTo>
                  <a:lnTo>
                    <a:pt x="102" y="535"/>
                  </a:lnTo>
                  <a:lnTo>
                    <a:pt x="98" y="523"/>
                  </a:lnTo>
                  <a:lnTo>
                    <a:pt x="94" y="510"/>
                  </a:lnTo>
                  <a:lnTo>
                    <a:pt x="88" y="488"/>
                  </a:lnTo>
                  <a:lnTo>
                    <a:pt x="88" y="488"/>
                  </a:lnTo>
                  <a:lnTo>
                    <a:pt x="85" y="466"/>
                  </a:lnTo>
                  <a:lnTo>
                    <a:pt x="83" y="448"/>
                  </a:lnTo>
                  <a:lnTo>
                    <a:pt x="81" y="412"/>
                  </a:lnTo>
                  <a:lnTo>
                    <a:pt x="80" y="395"/>
                  </a:lnTo>
                  <a:lnTo>
                    <a:pt x="79" y="379"/>
                  </a:lnTo>
                  <a:lnTo>
                    <a:pt x="76" y="361"/>
                  </a:lnTo>
                  <a:lnTo>
                    <a:pt x="70" y="344"/>
                  </a:lnTo>
                  <a:lnTo>
                    <a:pt x="70" y="344"/>
                  </a:lnTo>
                  <a:lnTo>
                    <a:pt x="64" y="334"/>
                  </a:lnTo>
                  <a:lnTo>
                    <a:pt x="58" y="326"/>
                  </a:lnTo>
                  <a:lnTo>
                    <a:pt x="53" y="320"/>
                  </a:lnTo>
                  <a:lnTo>
                    <a:pt x="48" y="317"/>
                  </a:lnTo>
                  <a:lnTo>
                    <a:pt x="45" y="313"/>
                  </a:lnTo>
                  <a:lnTo>
                    <a:pt x="42" y="308"/>
                  </a:lnTo>
                  <a:lnTo>
                    <a:pt x="42" y="304"/>
                  </a:lnTo>
                  <a:lnTo>
                    <a:pt x="43" y="297"/>
                  </a:lnTo>
                  <a:lnTo>
                    <a:pt x="43" y="297"/>
                  </a:lnTo>
                  <a:lnTo>
                    <a:pt x="48" y="292"/>
                  </a:lnTo>
                  <a:lnTo>
                    <a:pt x="50" y="287"/>
                  </a:lnTo>
                  <a:lnTo>
                    <a:pt x="52" y="281"/>
                  </a:lnTo>
                  <a:lnTo>
                    <a:pt x="50" y="274"/>
                  </a:lnTo>
                  <a:lnTo>
                    <a:pt x="49" y="267"/>
                  </a:lnTo>
                  <a:lnTo>
                    <a:pt x="47" y="259"/>
                  </a:lnTo>
                  <a:lnTo>
                    <a:pt x="40" y="243"/>
                  </a:lnTo>
                  <a:lnTo>
                    <a:pt x="33" y="226"/>
                  </a:lnTo>
                  <a:lnTo>
                    <a:pt x="25" y="208"/>
                  </a:lnTo>
                  <a:lnTo>
                    <a:pt x="20" y="191"/>
                  </a:lnTo>
                  <a:lnTo>
                    <a:pt x="18" y="183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17" y="151"/>
                  </a:lnTo>
                  <a:lnTo>
                    <a:pt x="17" y="138"/>
                  </a:lnTo>
                  <a:lnTo>
                    <a:pt x="16" y="126"/>
                  </a:lnTo>
                  <a:lnTo>
                    <a:pt x="14" y="114"/>
                  </a:lnTo>
                  <a:lnTo>
                    <a:pt x="10" y="104"/>
                  </a:lnTo>
                  <a:lnTo>
                    <a:pt x="6" y="94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32" y="65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83" y="132"/>
                  </a:lnTo>
                  <a:lnTo>
                    <a:pt x="90" y="137"/>
                  </a:lnTo>
                  <a:lnTo>
                    <a:pt x="96" y="139"/>
                  </a:lnTo>
                  <a:lnTo>
                    <a:pt x="100" y="139"/>
                  </a:lnTo>
                  <a:lnTo>
                    <a:pt x="103" y="139"/>
                  </a:lnTo>
                  <a:lnTo>
                    <a:pt x="108" y="138"/>
                  </a:lnTo>
                  <a:lnTo>
                    <a:pt x="113" y="136"/>
                  </a:lnTo>
                  <a:lnTo>
                    <a:pt x="116" y="134"/>
                  </a:lnTo>
                  <a:lnTo>
                    <a:pt x="121" y="130"/>
                  </a:lnTo>
                  <a:lnTo>
                    <a:pt x="125" y="124"/>
                  </a:lnTo>
                  <a:lnTo>
                    <a:pt x="130" y="119"/>
                  </a:lnTo>
                  <a:lnTo>
                    <a:pt x="139" y="102"/>
                  </a:lnTo>
                  <a:lnTo>
                    <a:pt x="139" y="102"/>
                  </a:lnTo>
                  <a:lnTo>
                    <a:pt x="144" y="96"/>
                  </a:lnTo>
                  <a:lnTo>
                    <a:pt x="149" y="92"/>
                  </a:lnTo>
                  <a:lnTo>
                    <a:pt x="155" y="90"/>
                  </a:lnTo>
                  <a:lnTo>
                    <a:pt x="163" y="89"/>
                  </a:lnTo>
                  <a:lnTo>
                    <a:pt x="171" y="90"/>
                  </a:lnTo>
                  <a:lnTo>
                    <a:pt x="179" y="91"/>
                  </a:lnTo>
                  <a:lnTo>
                    <a:pt x="198" y="97"/>
                  </a:lnTo>
                  <a:lnTo>
                    <a:pt x="214" y="105"/>
                  </a:lnTo>
                  <a:lnTo>
                    <a:pt x="229" y="112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46" y="114"/>
                  </a:lnTo>
                  <a:lnTo>
                    <a:pt x="248" y="108"/>
                  </a:lnTo>
                  <a:lnTo>
                    <a:pt x="249" y="102"/>
                  </a:lnTo>
                  <a:lnTo>
                    <a:pt x="251" y="97"/>
                  </a:lnTo>
                  <a:lnTo>
                    <a:pt x="251" y="92"/>
                  </a:lnTo>
                  <a:lnTo>
                    <a:pt x="251" y="86"/>
                  </a:lnTo>
                  <a:lnTo>
                    <a:pt x="247" y="77"/>
                  </a:lnTo>
                  <a:lnTo>
                    <a:pt x="241" y="67"/>
                  </a:lnTo>
                  <a:lnTo>
                    <a:pt x="234" y="58"/>
                  </a:lnTo>
                  <a:lnTo>
                    <a:pt x="216" y="39"/>
                  </a:lnTo>
                  <a:lnTo>
                    <a:pt x="216" y="39"/>
                  </a:lnTo>
                  <a:lnTo>
                    <a:pt x="220" y="38"/>
                  </a:lnTo>
                  <a:lnTo>
                    <a:pt x="222" y="35"/>
                  </a:lnTo>
                  <a:lnTo>
                    <a:pt x="224" y="31"/>
                  </a:lnTo>
                  <a:lnTo>
                    <a:pt x="225" y="28"/>
                  </a:lnTo>
                  <a:lnTo>
                    <a:pt x="230" y="9"/>
                  </a:lnTo>
                  <a:lnTo>
                    <a:pt x="232" y="5"/>
                  </a:lnTo>
                  <a:lnTo>
                    <a:pt x="233" y="2"/>
                  </a:lnTo>
                  <a:lnTo>
                    <a:pt x="236" y="0"/>
                  </a:lnTo>
                  <a:lnTo>
                    <a:pt x="239" y="0"/>
                  </a:lnTo>
                  <a:lnTo>
                    <a:pt x="244" y="1"/>
                  </a:lnTo>
                  <a:lnTo>
                    <a:pt x="248" y="5"/>
                  </a:lnTo>
                  <a:lnTo>
                    <a:pt x="254" y="9"/>
                  </a:lnTo>
                  <a:lnTo>
                    <a:pt x="261" y="17"/>
                  </a:lnTo>
                  <a:lnTo>
                    <a:pt x="261" y="17"/>
                  </a:lnTo>
                  <a:lnTo>
                    <a:pt x="266" y="22"/>
                  </a:lnTo>
                  <a:lnTo>
                    <a:pt x="271" y="25"/>
                  </a:lnTo>
                  <a:lnTo>
                    <a:pt x="286" y="33"/>
                  </a:lnTo>
                  <a:lnTo>
                    <a:pt x="306" y="40"/>
                  </a:lnTo>
                  <a:lnTo>
                    <a:pt x="327" y="46"/>
                  </a:lnTo>
                  <a:lnTo>
                    <a:pt x="327" y="46"/>
                  </a:lnTo>
                  <a:lnTo>
                    <a:pt x="333" y="48"/>
                  </a:lnTo>
                  <a:lnTo>
                    <a:pt x="342" y="51"/>
                  </a:lnTo>
                  <a:lnTo>
                    <a:pt x="342" y="51"/>
                  </a:lnTo>
                  <a:lnTo>
                    <a:pt x="340" y="74"/>
                  </a:lnTo>
                  <a:lnTo>
                    <a:pt x="339" y="88"/>
                  </a:lnTo>
                  <a:lnTo>
                    <a:pt x="342" y="102"/>
                  </a:lnTo>
                  <a:lnTo>
                    <a:pt x="342" y="102"/>
                  </a:lnTo>
                  <a:lnTo>
                    <a:pt x="355" y="101"/>
                  </a:lnTo>
                  <a:lnTo>
                    <a:pt x="370" y="104"/>
                  </a:lnTo>
                  <a:lnTo>
                    <a:pt x="386" y="107"/>
                  </a:lnTo>
                  <a:lnTo>
                    <a:pt x="401" y="113"/>
                  </a:lnTo>
                  <a:lnTo>
                    <a:pt x="415" y="121"/>
                  </a:lnTo>
                  <a:lnTo>
                    <a:pt x="422" y="124"/>
                  </a:lnTo>
                  <a:lnTo>
                    <a:pt x="427" y="129"/>
                  </a:lnTo>
                  <a:lnTo>
                    <a:pt x="431" y="134"/>
                  </a:lnTo>
                  <a:lnTo>
                    <a:pt x="435" y="139"/>
                  </a:lnTo>
                  <a:lnTo>
                    <a:pt x="436" y="144"/>
                  </a:lnTo>
                  <a:lnTo>
                    <a:pt x="437" y="150"/>
                  </a:lnTo>
                  <a:lnTo>
                    <a:pt x="437" y="150"/>
                  </a:lnTo>
                  <a:lnTo>
                    <a:pt x="436" y="157"/>
                  </a:lnTo>
                  <a:lnTo>
                    <a:pt x="434" y="163"/>
                  </a:lnTo>
                  <a:lnTo>
                    <a:pt x="429" y="170"/>
                  </a:lnTo>
                  <a:lnTo>
                    <a:pt x="424" y="176"/>
                  </a:lnTo>
                  <a:lnTo>
                    <a:pt x="420" y="183"/>
                  </a:lnTo>
                  <a:lnTo>
                    <a:pt x="415" y="191"/>
                  </a:lnTo>
                  <a:lnTo>
                    <a:pt x="413" y="200"/>
                  </a:lnTo>
                  <a:lnTo>
                    <a:pt x="412" y="212"/>
                  </a:lnTo>
                  <a:lnTo>
                    <a:pt x="412" y="212"/>
                  </a:lnTo>
                  <a:lnTo>
                    <a:pt x="412" y="218"/>
                  </a:lnTo>
                  <a:lnTo>
                    <a:pt x="413" y="223"/>
                  </a:lnTo>
                  <a:lnTo>
                    <a:pt x="415" y="228"/>
                  </a:lnTo>
                  <a:lnTo>
                    <a:pt x="417" y="233"/>
                  </a:lnTo>
                  <a:lnTo>
                    <a:pt x="424" y="241"/>
                  </a:lnTo>
                  <a:lnTo>
                    <a:pt x="431" y="247"/>
                  </a:lnTo>
                  <a:lnTo>
                    <a:pt x="439" y="254"/>
                  </a:lnTo>
                  <a:lnTo>
                    <a:pt x="445" y="261"/>
                  </a:lnTo>
                  <a:lnTo>
                    <a:pt x="450" y="269"/>
                  </a:lnTo>
                  <a:lnTo>
                    <a:pt x="451" y="274"/>
                  </a:lnTo>
                  <a:lnTo>
                    <a:pt x="452" y="279"/>
                  </a:lnTo>
                  <a:lnTo>
                    <a:pt x="452" y="279"/>
                  </a:lnTo>
                  <a:lnTo>
                    <a:pt x="451" y="291"/>
                  </a:lnTo>
                  <a:lnTo>
                    <a:pt x="449" y="304"/>
                  </a:lnTo>
                  <a:lnTo>
                    <a:pt x="445" y="317"/>
                  </a:lnTo>
                  <a:lnTo>
                    <a:pt x="444" y="329"/>
                  </a:lnTo>
                  <a:lnTo>
                    <a:pt x="444" y="329"/>
                  </a:lnTo>
                  <a:lnTo>
                    <a:pt x="437" y="336"/>
                  </a:lnTo>
                  <a:lnTo>
                    <a:pt x="437" y="33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1477970" y="5232236"/>
              <a:ext cx="394000" cy="474778"/>
            </a:xfrm>
            <a:custGeom>
              <a:avLst/>
              <a:gdLst/>
              <a:ahLst/>
              <a:cxnLst>
                <a:cxn ang="0">
                  <a:pos x="170" y="452"/>
                </a:cxn>
                <a:cxn ang="0">
                  <a:pos x="154" y="429"/>
                </a:cxn>
                <a:cxn ang="0">
                  <a:pos x="128" y="416"/>
                </a:cxn>
                <a:cxn ang="0">
                  <a:pos x="103" y="411"/>
                </a:cxn>
                <a:cxn ang="0">
                  <a:pos x="62" y="374"/>
                </a:cxn>
                <a:cxn ang="0">
                  <a:pos x="28" y="360"/>
                </a:cxn>
                <a:cxn ang="0">
                  <a:pos x="27" y="335"/>
                </a:cxn>
                <a:cxn ang="0">
                  <a:pos x="18" y="302"/>
                </a:cxn>
                <a:cxn ang="0">
                  <a:pos x="23" y="290"/>
                </a:cxn>
                <a:cxn ang="0">
                  <a:pos x="42" y="280"/>
                </a:cxn>
                <a:cxn ang="0">
                  <a:pos x="47" y="268"/>
                </a:cxn>
                <a:cxn ang="0">
                  <a:pos x="40" y="249"/>
                </a:cxn>
                <a:cxn ang="0">
                  <a:pos x="6" y="219"/>
                </a:cxn>
                <a:cxn ang="0">
                  <a:pos x="0" y="198"/>
                </a:cxn>
                <a:cxn ang="0">
                  <a:pos x="4" y="175"/>
                </a:cxn>
                <a:cxn ang="0">
                  <a:pos x="29" y="158"/>
                </a:cxn>
                <a:cxn ang="0">
                  <a:pos x="40" y="85"/>
                </a:cxn>
                <a:cxn ang="0">
                  <a:pos x="31" y="74"/>
                </a:cxn>
                <a:cxn ang="0">
                  <a:pos x="21" y="62"/>
                </a:cxn>
                <a:cxn ang="0">
                  <a:pos x="35" y="31"/>
                </a:cxn>
                <a:cxn ang="0">
                  <a:pos x="51" y="4"/>
                </a:cxn>
                <a:cxn ang="0">
                  <a:pos x="67" y="16"/>
                </a:cxn>
                <a:cxn ang="0">
                  <a:pos x="80" y="22"/>
                </a:cxn>
                <a:cxn ang="0">
                  <a:pos x="96" y="12"/>
                </a:cxn>
                <a:cxn ang="0">
                  <a:pos x="113" y="0"/>
                </a:cxn>
                <a:cxn ang="0">
                  <a:pos x="127" y="4"/>
                </a:cxn>
                <a:cxn ang="0">
                  <a:pos x="147" y="22"/>
                </a:cxn>
                <a:cxn ang="0">
                  <a:pos x="156" y="45"/>
                </a:cxn>
                <a:cxn ang="0">
                  <a:pos x="176" y="55"/>
                </a:cxn>
                <a:cxn ang="0">
                  <a:pos x="191" y="52"/>
                </a:cxn>
                <a:cxn ang="0">
                  <a:pos x="207" y="58"/>
                </a:cxn>
                <a:cxn ang="0">
                  <a:pos x="220" y="74"/>
                </a:cxn>
                <a:cxn ang="0">
                  <a:pos x="256" y="81"/>
                </a:cxn>
                <a:cxn ang="0">
                  <a:pos x="264" y="92"/>
                </a:cxn>
                <a:cxn ang="0">
                  <a:pos x="270" y="113"/>
                </a:cxn>
                <a:cxn ang="0">
                  <a:pos x="302" y="144"/>
                </a:cxn>
                <a:cxn ang="0">
                  <a:pos x="324" y="172"/>
                </a:cxn>
                <a:cxn ang="0">
                  <a:pos x="325" y="191"/>
                </a:cxn>
                <a:cxn ang="0">
                  <a:pos x="316" y="220"/>
                </a:cxn>
                <a:cxn ang="0">
                  <a:pos x="318" y="249"/>
                </a:cxn>
                <a:cxn ang="0">
                  <a:pos x="339" y="291"/>
                </a:cxn>
                <a:cxn ang="0">
                  <a:pos x="380" y="347"/>
                </a:cxn>
                <a:cxn ang="0">
                  <a:pos x="393" y="386"/>
                </a:cxn>
                <a:cxn ang="0">
                  <a:pos x="383" y="418"/>
                </a:cxn>
                <a:cxn ang="0">
                  <a:pos x="334" y="429"/>
                </a:cxn>
                <a:cxn ang="0">
                  <a:pos x="308" y="463"/>
                </a:cxn>
                <a:cxn ang="0">
                  <a:pos x="293" y="467"/>
                </a:cxn>
                <a:cxn ang="0">
                  <a:pos x="286" y="478"/>
                </a:cxn>
                <a:cxn ang="0">
                  <a:pos x="281" y="503"/>
                </a:cxn>
                <a:cxn ang="0">
                  <a:pos x="286" y="525"/>
                </a:cxn>
                <a:cxn ang="0">
                  <a:pos x="278" y="518"/>
                </a:cxn>
                <a:cxn ang="0">
                  <a:pos x="255" y="516"/>
                </a:cxn>
                <a:cxn ang="0">
                  <a:pos x="240" y="504"/>
                </a:cxn>
                <a:cxn ang="0">
                  <a:pos x="216" y="504"/>
                </a:cxn>
                <a:cxn ang="0">
                  <a:pos x="195" y="486"/>
                </a:cxn>
                <a:cxn ang="0">
                  <a:pos x="172" y="471"/>
                </a:cxn>
                <a:cxn ang="0">
                  <a:pos x="161" y="463"/>
                </a:cxn>
              </a:cxnLst>
              <a:rect l="0" t="0" r="r" b="b"/>
              <a:pathLst>
                <a:path w="393" h="525">
                  <a:moveTo>
                    <a:pt x="161" y="463"/>
                  </a:moveTo>
                  <a:lnTo>
                    <a:pt x="161" y="463"/>
                  </a:lnTo>
                  <a:lnTo>
                    <a:pt x="165" y="456"/>
                  </a:lnTo>
                  <a:lnTo>
                    <a:pt x="170" y="452"/>
                  </a:lnTo>
                  <a:lnTo>
                    <a:pt x="173" y="449"/>
                  </a:lnTo>
                  <a:lnTo>
                    <a:pt x="176" y="446"/>
                  </a:lnTo>
                  <a:lnTo>
                    <a:pt x="176" y="446"/>
                  </a:lnTo>
                  <a:lnTo>
                    <a:pt x="154" y="429"/>
                  </a:lnTo>
                  <a:lnTo>
                    <a:pt x="144" y="421"/>
                  </a:lnTo>
                  <a:lnTo>
                    <a:pt x="135" y="412"/>
                  </a:lnTo>
                  <a:lnTo>
                    <a:pt x="135" y="412"/>
                  </a:lnTo>
                  <a:lnTo>
                    <a:pt x="128" y="416"/>
                  </a:lnTo>
                  <a:lnTo>
                    <a:pt x="121" y="417"/>
                  </a:lnTo>
                  <a:lnTo>
                    <a:pt x="115" y="416"/>
                  </a:lnTo>
                  <a:lnTo>
                    <a:pt x="109" y="414"/>
                  </a:lnTo>
                  <a:lnTo>
                    <a:pt x="103" y="411"/>
                  </a:lnTo>
                  <a:lnTo>
                    <a:pt x="97" y="408"/>
                  </a:lnTo>
                  <a:lnTo>
                    <a:pt x="86" y="397"/>
                  </a:lnTo>
                  <a:lnTo>
                    <a:pt x="74" y="386"/>
                  </a:lnTo>
                  <a:lnTo>
                    <a:pt x="62" y="374"/>
                  </a:lnTo>
                  <a:lnTo>
                    <a:pt x="55" y="370"/>
                  </a:lnTo>
                  <a:lnTo>
                    <a:pt x="47" y="366"/>
                  </a:lnTo>
                  <a:lnTo>
                    <a:pt x="37" y="363"/>
                  </a:lnTo>
                  <a:lnTo>
                    <a:pt x="28" y="360"/>
                  </a:lnTo>
                  <a:lnTo>
                    <a:pt x="28" y="360"/>
                  </a:lnTo>
                  <a:lnTo>
                    <a:pt x="29" y="351"/>
                  </a:lnTo>
                  <a:lnTo>
                    <a:pt x="28" y="343"/>
                  </a:lnTo>
                  <a:lnTo>
                    <a:pt x="27" y="335"/>
                  </a:lnTo>
                  <a:lnTo>
                    <a:pt x="25" y="328"/>
                  </a:lnTo>
                  <a:lnTo>
                    <a:pt x="20" y="315"/>
                  </a:lnTo>
                  <a:lnTo>
                    <a:pt x="18" y="309"/>
                  </a:lnTo>
                  <a:lnTo>
                    <a:pt x="18" y="302"/>
                  </a:lnTo>
                  <a:lnTo>
                    <a:pt x="18" y="302"/>
                  </a:lnTo>
                  <a:lnTo>
                    <a:pt x="18" y="298"/>
                  </a:lnTo>
                  <a:lnTo>
                    <a:pt x="19" y="295"/>
                  </a:lnTo>
                  <a:lnTo>
                    <a:pt x="23" y="290"/>
                  </a:lnTo>
                  <a:lnTo>
                    <a:pt x="27" y="288"/>
                  </a:lnTo>
                  <a:lnTo>
                    <a:pt x="32" y="286"/>
                  </a:lnTo>
                  <a:lnTo>
                    <a:pt x="37" y="283"/>
                  </a:lnTo>
                  <a:lnTo>
                    <a:pt x="42" y="280"/>
                  </a:lnTo>
                  <a:lnTo>
                    <a:pt x="46" y="275"/>
                  </a:lnTo>
                  <a:lnTo>
                    <a:pt x="47" y="273"/>
                  </a:lnTo>
                  <a:lnTo>
                    <a:pt x="47" y="268"/>
                  </a:lnTo>
                  <a:lnTo>
                    <a:pt x="47" y="268"/>
                  </a:lnTo>
                  <a:lnTo>
                    <a:pt x="47" y="263"/>
                  </a:lnTo>
                  <a:lnTo>
                    <a:pt x="44" y="258"/>
                  </a:lnTo>
                  <a:lnTo>
                    <a:pt x="42" y="253"/>
                  </a:lnTo>
                  <a:lnTo>
                    <a:pt x="40" y="249"/>
                  </a:lnTo>
                  <a:lnTo>
                    <a:pt x="32" y="241"/>
                  </a:lnTo>
                  <a:lnTo>
                    <a:pt x="23" y="234"/>
                  </a:lnTo>
                  <a:lnTo>
                    <a:pt x="14" y="227"/>
                  </a:lnTo>
                  <a:lnTo>
                    <a:pt x="6" y="219"/>
                  </a:lnTo>
                  <a:lnTo>
                    <a:pt x="4" y="214"/>
                  </a:lnTo>
                  <a:lnTo>
                    <a:pt x="2" y="210"/>
                  </a:lnTo>
                  <a:lnTo>
                    <a:pt x="0" y="205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190"/>
                  </a:lnTo>
                  <a:lnTo>
                    <a:pt x="2" y="182"/>
                  </a:lnTo>
                  <a:lnTo>
                    <a:pt x="4" y="175"/>
                  </a:lnTo>
                  <a:lnTo>
                    <a:pt x="9" y="170"/>
                  </a:lnTo>
                  <a:lnTo>
                    <a:pt x="14" y="165"/>
                  </a:lnTo>
                  <a:lnTo>
                    <a:pt x="21" y="161"/>
                  </a:lnTo>
                  <a:lnTo>
                    <a:pt x="29" y="158"/>
                  </a:lnTo>
                  <a:lnTo>
                    <a:pt x="40" y="154"/>
                  </a:lnTo>
                  <a:lnTo>
                    <a:pt x="40" y="154"/>
                  </a:lnTo>
                  <a:lnTo>
                    <a:pt x="40" y="85"/>
                  </a:lnTo>
                  <a:lnTo>
                    <a:pt x="40" y="85"/>
                  </a:lnTo>
                  <a:lnTo>
                    <a:pt x="39" y="81"/>
                  </a:lnTo>
                  <a:lnTo>
                    <a:pt x="37" y="77"/>
                  </a:lnTo>
                  <a:lnTo>
                    <a:pt x="34" y="75"/>
                  </a:lnTo>
                  <a:lnTo>
                    <a:pt x="31" y="74"/>
                  </a:lnTo>
                  <a:lnTo>
                    <a:pt x="27" y="73"/>
                  </a:lnTo>
                  <a:lnTo>
                    <a:pt x="25" y="70"/>
                  </a:lnTo>
                  <a:lnTo>
                    <a:pt x="23" y="67"/>
                  </a:lnTo>
                  <a:lnTo>
                    <a:pt x="21" y="62"/>
                  </a:lnTo>
                  <a:lnTo>
                    <a:pt x="21" y="62"/>
                  </a:lnTo>
                  <a:lnTo>
                    <a:pt x="23" y="58"/>
                  </a:lnTo>
                  <a:lnTo>
                    <a:pt x="26" y="51"/>
                  </a:lnTo>
                  <a:lnTo>
                    <a:pt x="35" y="31"/>
                  </a:lnTo>
                  <a:lnTo>
                    <a:pt x="44" y="12"/>
                  </a:lnTo>
                  <a:lnTo>
                    <a:pt x="49" y="6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5" y="5"/>
                  </a:lnTo>
                  <a:lnTo>
                    <a:pt x="58" y="7"/>
                  </a:lnTo>
                  <a:lnTo>
                    <a:pt x="64" y="13"/>
                  </a:lnTo>
                  <a:lnTo>
                    <a:pt x="67" y="16"/>
                  </a:lnTo>
                  <a:lnTo>
                    <a:pt x="71" y="20"/>
                  </a:lnTo>
                  <a:lnTo>
                    <a:pt x="75" y="21"/>
                  </a:lnTo>
                  <a:lnTo>
                    <a:pt x="80" y="22"/>
                  </a:lnTo>
                  <a:lnTo>
                    <a:pt x="80" y="22"/>
                  </a:lnTo>
                  <a:lnTo>
                    <a:pt x="87" y="21"/>
                  </a:lnTo>
                  <a:lnTo>
                    <a:pt x="92" y="19"/>
                  </a:lnTo>
                  <a:lnTo>
                    <a:pt x="95" y="15"/>
                  </a:lnTo>
                  <a:lnTo>
                    <a:pt x="96" y="12"/>
                  </a:lnTo>
                  <a:lnTo>
                    <a:pt x="98" y="7"/>
                  </a:lnTo>
                  <a:lnTo>
                    <a:pt x="102" y="4"/>
                  </a:lnTo>
                  <a:lnTo>
                    <a:pt x="107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8" y="1"/>
                  </a:lnTo>
                  <a:lnTo>
                    <a:pt x="123" y="1"/>
                  </a:lnTo>
                  <a:lnTo>
                    <a:pt x="127" y="4"/>
                  </a:lnTo>
                  <a:lnTo>
                    <a:pt x="131" y="6"/>
                  </a:lnTo>
                  <a:lnTo>
                    <a:pt x="139" y="13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8"/>
                  </a:lnTo>
                  <a:lnTo>
                    <a:pt x="149" y="34"/>
                  </a:lnTo>
                  <a:lnTo>
                    <a:pt x="151" y="39"/>
                  </a:lnTo>
                  <a:lnTo>
                    <a:pt x="156" y="45"/>
                  </a:lnTo>
                  <a:lnTo>
                    <a:pt x="159" y="49"/>
                  </a:lnTo>
                  <a:lnTo>
                    <a:pt x="165" y="53"/>
                  </a:lnTo>
                  <a:lnTo>
                    <a:pt x="170" y="55"/>
                  </a:lnTo>
                  <a:lnTo>
                    <a:pt x="176" y="55"/>
                  </a:lnTo>
                  <a:lnTo>
                    <a:pt x="176" y="55"/>
                  </a:lnTo>
                  <a:lnTo>
                    <a:pt x="180" y="55"/>
                  </a:lnTo>
                  <a:lnTo>
                    <a:pt x="185" y="54"/>
                  </a:lnTo>
                  <a:lnTo>
                    <a:pt x="191" y="52"/>
                  </a:lnTo>
                  <a:lnTo>
                    <a:pt x="196" y="47"/>
                  </a:lnTo>
                  <a:lnTo>
                    <a:pt x="205" y="45"/>
                  </a:lnTo>
                  <a:lnTo>
                    <a:pt x="205" y="45"/>
                  </a:lnTo>
                  <a:lnTo>
                    <a:pt x="207" y="58"/>
                  </a:lnTo>
                  <a:lnTo>
                    <a:pt x="210" y="66"/>
                  </a:lnTo>
                  <a:lnTo>
                    <a:pt x="212" y="69"/>
                  </a:lnTo>
                  <a:lnTo>
                    <a:pt x="215" y="72"/>
                  </a:lnTo>
                  <a:lnTo>
                    <a:pt x="220" y="74"/>
                  </a:lnTo>
                  <a:lnTo>
                    <a:pt x="228" y="76"/>
                  </a:lnTo>
                  <a:lnTo>
                    <a:pt x="237" y="76"/>
                  </a:lnTo>
                  <a:lnTo>
                    <a:pt x="246" y="78"/>
                  </a:lnTo>
                  <a:lnTo>
                    <a:pt x="256" y="81"/>
                  </a:lnTo>
                  <a:lnTo>
                    <a:pt x="256" y="81"/>
                  </a:lnTo>
                  <a:lnTo>
                    <a:pt x="260" y="84"/>
                  </a:lnTo>
                  <a:lnTo>
                    <a:pt x="262" y="86"/>
                  </a:lnTo>
                  <a:lnTo>
                    <a:pt x="264" y="92"/>
                  </a:lnTo>
                  <a:lnTo>
                    <a:pt x="265" y="99"/>
                  </a:lnTo>
                  <a:lnTo>
                    <a:pt x="268" y="107"/>
                  </a:lnTo>
                  <a:lnTo>
                    <a:pt x="268" y="107"/>
                  </a:lnTo>
                  <a:lnTo>
                    <a:pt x="270" y="113"/>
                  </a:lnTo>
                  <a:lnTo>
                    <a:pt x="275" y="119"/>
                  </a:lnTo>
                  <a:lnTo>
                    <a:pt x="283" y="128"/>
                  </a:lnTo>
                  <a:lnTo>
                    <a:pt x="293" y="136"/>
                  </a:lnTo>
                  <a:lnTo>
                    <a:pt x="302" y="144"/>
                  </a:lnTo>
                  <a:lnTo>
                    <a:pt x="311" y="152"/>
                  </a:lnTo>
                  <a:lnTo>
                    <a:pt x="319" y="161"/>
                  </a:lnTo>
                  <a:lnTo>
                    <a:pt x="322" y="166"/>
                  </a:lnTo>
                  <a:lnTo>
                    <a:pt x="324" y="172"/>
                  </a:lnTo>
                  <a:lnTo>
                    <a:pt x="325" y="177"/>
                  </a:lnTo>
                  <a:lnTo>
                    <a:pt x="326" y="184"/>
                  </a:lnTo>
                  <a:lnTo>
                    <a:pt x="326" y="184"/>
                  </a:lnTo>
                  <a:lnTo>
                    <a:pt x="325" y="191"/>
                  </a:lnTo>
                  <a:lnTo>
                    <a:pt x="324" y="198"/>
                  </a:lnTo>
                  <a:lnTo>
                    <a:pt x="321" y="207"/>
                  </a:lnTo>
                  <a:lnTo>
                    <a:pt x="317" y="215"/>
                  </a:lnTo>
                  <a:lnTo>
                    <a:pt x="316" y="220"/>
                  </a:lnTo>
                  <a:lnTo>
                    <a:pt x="315" y="225"/>
                  </a:lnTo>
                  <a:lnTo>
                    <a:pt x="315" y="225"/>
                  </a:lnTo>
                  <a:lnTo>
                    <a:pt x="316" y="237"/>
                  </a:lnTo>
                  <a:lnTo>
                    <a:pt x="318" y="249"/>
                  </a:lnTo>
                  <a:lnTo>
                    <a:pt x="322" y="260"/>
                  </a:lnTo>
                  <a:lnTo>
                    <a:pt x="327" y="271"/>
                  </a:lnTo>
                  <a:lnTo>
                    <a:pt x="333" y="281"/>
                  </a:lnTo>
                  <a:lnTo>
                    <a:pt x="339" y="291"/>
                  </a:lnTo>
                  <a:lnTo>
                    <a:pt x="354" y="310"/>
                  </a:lnTo>
                  <a:lnTo>
                    <a:pt x="368" y="328"/>
                  </a:lnTo>
                  <a:lnTo>
                    <a:pt x="375" y="336"/>
                  </a:lnTo>
                  <a:lnTo>
                    <a:pt x="380" y="347"/>
                  </a:lnTo>
                  <a:lnTo>
                    <a:pt x="385" y="356"/>
                  </a:lnTo>
                  <a:lnTo>
                    <a:pt x="390" y="365"/>
                  </a:lnTo>
                  <a:lnTo>
                    <a:pt x="392" y="375"/>
                  </a:lnTo>
                  <a:lnTo>
                    <a:pt x="393" y="386"/>
                  </a:lnTo>
                  <a:lnTo>
                    <a:pt x="393" y="386"/>
                  </a:lnTo>
                  <a:lnTo>
                    <a:pt x="393" y="412"/>
                  </a:lnTo>
                  <a:lnTo>
                    <a:pt x="393" y="412"/>
                  </a:lnTo>
                  <a:lnTo>
                    <a:pt x="383" y="418"/>
                  </a:lnTo>
                  <a:lnTo>
                    <a:pt x="372" y="422"/>
                  </a:lnTo>
                  <a:lnTo>
                    <a:pt x="361" y="426"/>
                  </a:lnTo>
                  <a:lnTo>
                    <a:pt x="348" y="428"/>
                  </a:lnTo>
                  <a:lnTo>
                    <a:pt x="334" y="429"/>
                  </a:lnTo>
                  <a:lnTo>
                    <a:pt x="321" y="431"/>
                  </a:lnTo>
                  <a:lnTo>
                    <a:pt x="289" y="431"/>
                  </a:lnTo>
                  <a:lnTo>
                    <a:pt x="289" y="431"/>
                  </a:lnTo>
                  <a:lnTo>
                    <a:pt x="308" y="463"/>
                  </a:lnTo>
                  <a:lnTo>
                    <a:pt x="308" y="463"/>
                  </a:lnTo>
                  <a:lnTo>
                    <a:pt x="308" y="463"/>
                  </a:lnTo>
                  <a:lnTo>
                    <a:pt x="300" y="465"/>
                  </a:lnTo>
                  <a:lnTo>
                    <a:pt x="293" y="467"/>
                  </a:lnTo>
                  <a:lnTo>
                    <a:pt x="289" y="469"/>
                  </a:lnTo>
                  <a:lnTo>
                    <a:pt x="287" y="471"/>
                  </a:lnTo>
                  <a:lnTo>
                    <a:pt x="286" y="473"/>
                  </a:lnTo>
                  <a:lnTo>
                    <a:pt x="286" y="478"/>
                  </a:lnTo>
                  <a:lnTo>
                    <a:pt x="286" y="478"/>
                  </a:lnTo>
                  <a:lnTo>
                    <a:pt x="285" y="487"/>
                  </a:lnTo>
                  <a:lnTo>
                    <a:pt x="284" y="494"/>
                  </a:lnTo>
                  <a:lnTo>
                    <a:pt x="281" y="503"/>
                  </a:lnTo>
                  <a:lnTo>
                    <a:pt x="281" y="506"/>
                  </a:lnTo>
                  <a:lnTo>
                    <a:pt x="281" y="511"/>
                  </a:lnTo>
                  <a:lnTo>
                    <a:pt x="283" y="517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78" y="518"/>
                  </a:lnTo>
                  <a:lnTo>
                    <a:pt x="278" y="518"/>
                  </a:lnTo>
                  <a:lnTo>
                    <a:pt x="278" y="518"/>
                  </a:lnTo>
                  <a:lnTo>
                    <a:pt x="261" y="518"/>
                  </a:lnTo>
                  <a:lnTo>
                    <a:pt x="261" y="518"/>
                  </a:lnTo>
                  <a:lnTo>
                    <a:pt x="257" y="517"/>
                  </a:lnTo>
                  <a:lnTo>
                    <a:pt x="255" y="516"/>
                  </a:lnTo>
                  <a:lnTo>
                    <a:pt x="250" y="510"/>
                  </a:lnTo>
                  <a:lnTo>
                    <a:pt x="247" y="508"/>
                  </a:lnTo>
                  <a:lnTo>
                    <a:pt x="243" y="505"/>
                  </a:lnTo>
                  <a:lnTo>
                    <a:pt x="240" y="504"/>
                  </a:lnTo>
                  <a:lnTo>
                    <a:pt x="234" y="503"/>
                  </a:lnTo>
                  <a:lnTo>
                    <a:pt x="234" y="503"/>
                  </a:lnTo>
                  <a:lnTo>
                    <a:pt x="224" y="503"/>
                  </a:lnTo>
                  <a:lnTo>
                    <a:pt x="216" y="504"/>
                  </a:lnTo>
                  <a:lnTo>
                    <a:pt x="205" y="506"/>
                  </a:lnTo>
                  <a:lnTo>
                    <a:pt x="205" y="506"/>
                  </a:lnTo>
                  <a:lnTo>
                    <a:pt x="199" y="492"/>
                  </a:lnTo>
                  <a:lnTo>
                    <a:pt x="195" y="486"/>
                  </a:lnTo>
                  <a:lnTo>
                    <a:pt x="191" y="480"/>
                  </a:lnTo>
                  <a:lnTo>
                    <a:pt x="185" y="475"/>
                  </a:lnTo>
                  <a:lnTo>
                    <a:pt x="179" y="473"/>
                  </a:lnTo>
                  <a:lnTo>
                    <a:pt x="172" y="471"/>
                  </a:lnTo>
                  <a:lnTo>
                    <a:pt x="164" y="470"/>
                  </a:lnTo>
                  <a:lnTo>
                    <a:pt x="164" y="470"/>
                  </a:lnTo>
                  <a:lnTo>
                    <a:pt x="161" y="463"/>
                  </a:lnTo>
                  <a:lnTo>
                    <a:pt x="161" y="46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5170686" y="5617993"/>
              <a:ext cx="811079" cy="535774"/>
            </a:xfrm>
            <a:custGeom>
              <a:avLst/>
              <a:gdLst/>
              <a:ahLst/>
              <a:cxnLst>
                <a:cxn ang="0">
                  <a:pos x="534" y="585"/>
                </a:cxn>
                <a:cxn ang="0">
                  <a:pos x="566" y="563"/>
                </a:cxn>
                <a:cxn ang="0">
                  <a:pos x="568" y="546"/>
                </a:cxn>
                <a:cxn ang="0">
                  <a:pos x="548" y="528"/>
                </a:cxn>
                <a:cxn ang="0">
                  <a:pos x="526" y="510"/>
                </a:cxn>
                <a:cxn ang="0">
                  <a:pos x="536" y="493"/>
                </a:cxn>
                <a:cxn ang="0">
                  <a:pos x="654" y="433"/>
                </a:cxn>
                <a:cxn ang="0">
                  <a:pos x="682" y="418"/>
                </a:cxn>
                <a:cxn ang="0">
                  <a:pos x="733" y="411"/>
                </a:cxn>
                <a:cxn ang="0">
                  <a:pos x="779" y="392"/>
                </a:cxn>
                <a:cxn ang="0">
                  <a:pos x="785" y="368"/>
                </a:cxn>
                <a:cxn ang="0">
                  <a:pos x="770" y="340"/>
                </a:cxn>
                <a:cxn ang="0">
                  <a:pos x="771" y="311"/>
                </a:cxn>
                <a:cxn ang="0">
                  <a:pos x="811" y="294"/>
                </a:cxn>
                <a:cxn ang="0">
                  <a:pos x="801" y="259"/>
                </a:cxn>
                <a:cxn ang="0">
                  <a:pos x="808" y="238"/>
                </a:cxn>
                <a:cxn ang="0">
                  <a:pos x="795" y="218"/>
                </a:cxn>
                <a:cxn ang="0">
                  <a:pos x="782" y="197"/>
                </a:cxn>
                <a:cxn ang="0">
                  <a:pos x="800" y="169"/>
                </a:cxn>
                <a:cxn ang="0">
                  <a:pos x="777" y="158"/>
                </a:cxn>
                <a:cxn ang="0">
                  <a:pos x="741" y="96"/>
                </a:cxn>
                <a:cxn ang="0">
                  <a:pos x="724" y="73"/>
                </a:cxn>
                <a:cxn ang="0">
                  <a:pos x="659" y="23"/>
                </a:cxn>
                <a:cxn ang="0">
                  <a:pos x="642" y="2"/>
                </a:cxn>
                <a:cxn ang="0">
                  <a:pos x="620" y="30"/>
                </a:cxn>
                <a:cxn ang="0">
                  <a:pos x="602" y="43"/>
                </a:cxn>
                <a:cxn ang="0">
                  <a:pos x="547" y="39"/>
                </a:cxn>
                <a:cxn ang="0">
                  <a:pos x="521" y="45"/>
                </a:cxn>
                <a:cxn ang="0">
                  <a:pos x="506" y="58"/>
                </a:cxn>
                <a:cxn ang="0">
                  <a:pos x="453" y="94"/>
                </a:cxn>
                <a:cxn ang="0">
                  <a:pos x="420" y="130"/>
                </a:cxn>
                <a:cxn ang="0">
                  <a:pos x="399" y="124"/>
                </a:cxn>
                <a:cxn ang="0">
                  <a:pos x="358" y="83"/>
                </a:cxn>
                <a:cxn ang="0">
                  <a:pos x="355" y="51"/>
                </a:cxn>
                <a:cxn ang="0">
                  <a:pos x="328" y="22"/>
                </a:cxn>
                <a:cxn ang="0">
                  <a:pos x="303" y="0"/>
                </a:cxn>
                <a:cxn ang="0">
                  <a:pos x="266" y="5"/>
                </a:cxn>
                <a:cxn ang="0">
                  <a:pos x="214" y="38"/>
                </a:cxn>
                <a:cxn ang="0">
                  <a:pos x="169" y="65"/>
                </a:cxn>
                <a:cxn ang="0">
                  <a:pos x="87" y="69"/>
                </a:cxn>
                <a:cxn ang="0">
                  <a:pos x="66" y="83"/>
                </a:cxn>
                <a:cxn ang="0">
                  <a:pos x="37" y="65"/>
                </a:cxn>
                <a:cxn ang="0">
                  <a:pos x="19" y="75"/>
                </a:cxn>
                <a:cxn ang="0">
                  <a:pos x="0" y="91"/>
                </a:cxn>
                <a:cxn ang="0">
                  <a:pos x="137" y="500"/>
                </a:cxn>
                <a:cxn ang="0">
                  <a:pos x="153" y="505"/>
                </a:cxn>
                <a:cxn ang="0">
                  <a:pos x="174" y="486"/>
                </a:cxn>
                <a:cxn ang="0">
                  <a:pos x="198" y="447"/>
                </a:cxn>
                <a:cxn ang="0">
                  <a:pos x="220" y="447"/>
                </a:cxn>
                <a:cxn ang="0">
                  <a:pos x="250" y="468"/>
                </a:cxn>
                <a:cxn ang="0">
                  <a:pos x="260" y="500"/>
                </a:cxn>
                <a:cxn ang="0">
                  <a:pos x="271" y="539"/>
                </a:cxn>
                <a:cxn ang="0">
                  <a:pos x="327" y="539"/>
                </a:cxn>
                <a:cxn ang="0">
                  <a:pos x="414" y="520"/>
                </a:cxn>
                <a:cxn ang="0">
                  <a:pos x="456" y="519"/>
                </a:cxn>
                <a:cxn ang="0">
                  <a:pos x="502" y="551"/>
                </a:cxn>
                <a:cxn ang="0">
                  <a:pos x="532" y="587"/>
                </a:cxn>
              </a:cxnLst>
              <a:rect l="0" t="0" r="r" b="b"/>
              <a:pathLst>
                <a:path w="811" h="590">
                  <a:moveTo>
                    <a:pt x="532" y="587"/>
                  </a:moveTo>
                  <a:lnTo>
                    <a:pt x="528" y="590"/>
                  </a:lnTo>
                  <a:lnTo>
                    <a:pt x="528" y="590"/>
                  </a:lnTo>
                  <a:lnTo>
                    <a:pt x="528" y="590"/>
                  </a:lnTo>
                  <a:lnTo>
                    <a:pt x="534" y="585"/>
                  </a:lnTo>
                  <a:lnTo>
                    <a:pt x="540" y="580"/>
                  </a:lnTo>
                  <a:lnTo>
                    <a:pt x="553" y="574"/>
                  </a:lnTo>
                  <a:lnTo>
                    <a:pt x="559" y="571"/>
                  </a:lnTo>
                  <a:lnTo>
                    <a:pt x="565" y="566"/>
                  </a:lnTo>
                  <a:lnTo>
                    <a:pt x="566" y="563"/>
                  </a:lnTo>
                  <a:lnTo>
                    <a:pt x="568" y="559"/>
                  </a:lnTo>
                  <a:lnTo>
                    <a:pt x="568" y="555"/>
                  </a:lnTo>
                  <a:lnTo>
                    <a:pt x="570" y="550"/>
                  </a:lnTo>
                  <a:lnTo>
                    <a:pt x="570" y="550"/>
                  </a:lnTo>
                  <a:lnTo>
                    <a:pt x="568" y="546"/>
                  </a:lnTo>
                  <a:lnTo>
                    <a:pt x="567" y="542"/>
                  </a:lnTo>
                  <a:lnTo>
                    <a:pt x="565" y="540"/>
                  </a:lnTo>
                  <a:lnTo>
                    <a:pt x="563" y="536"/>
                  </a:lnTo>
                  <a:lnTo>
                    <a:pt x="556" y="532"/>
                  </a:lnTo>
                  <a:lnTo>
                    <a:pt x="548" y="528"/>
                  </a:lnTo>
                  <a:lnTo>
                    <a:pt x="540" y="524"/>
                  </a:lnTo>
                  <a:lnTo>
                    <a:pt x="532" y="519"/>
                  </a:lnTo>
                  <a:lnTo>
                    <a:pt x="529" y="516"/>
                  </a:lnTo>
                  <a:lnTo>
                    <a:pt x="527" y="513"/>
                  </a:lnTo>
                  <a:lnTo>
                    <a:pt x="526" y="510"/>
                  </a:lnTo>
                  <a:lnTo>
                    <a:pt x="525" y="506"/>
                  </a:lnTo>
                  <a:lnTo>
                    <a:pt x="525" y="506"/>
                  </a:lnTo>
                  <a:lnTo>
                    <a:pt x="527" y="502"/>
                  </a:lnTo>
                  <a:lnTo>
                    <a:pt x="530" y="498"/>
                  </a:lnTo>
                  <a:lnTo>
                    <a:pt x="536" y="493"/>
                  </a:lnTo>
                  <a:lnTo>
                    <a:pt x="543" y="488"/>
                  </a:lnTo>
                  <a:lnTo>
                    <a:pt x="561" y="476"/>
                  </a:lnTo>
                  <a:lnTo>
                    <a:pt x="583" y="465"/>
                  </a:lnTo>
                  <a:lnTo>
                    <a:pt x="627" y="444"/>
                  </a:lnTo>
                  <a:lnTo>
                    <a:pt x="654" y="433"/>
                  </a:lnTo>
                  <a:lnTo>
                    <a:pt x="654" y="433"/>
                  </a:lnTo>
                  <a:lnTo>
                    <a:pt x="663" y="427"/>
                  </a:lnTo>
                  <a:lnTo>
                    <a:pt x="670" y="422"/>
                  </a:lnTo>
                  <a:lnTo>
                    <a:pt x="678" y="419"/>
                  </a:lnTo>
                  <a:lnTo>
                    <a:pt x="682" y="418"/>
                  </a:lnTo>
                  <a:lnTo>
                    <a:pt x="687" y="418"/>
                  </a:lnTo>
                  <a:lnTo>
                    <a:pt x="687" y="418"/>
                  </a:lnTo>
                  <a:lnTo>
                    <a:pt x="701" y="415"/>
                  </a:lnTo>
                  <a:lnTo>
                    <a:pt x="716" y="413"/>
                  </a:lnTo>
                  <a:lnTo>
                    <a:pt x="733" y="411"/>
                  </a:lnTo>
                  <a:lnTo>
                    <a:pt x="749" y="407"/>
                  </a:lnTo>
                  <a:lnTo>
                    <a:pt x="763" y="403"/>
                  </a:lnTo>
                  <a:lnTo>
                    <a:pt x="770" y="401"/>
                  </a:lnTo>
                  <a:lnTo>
                    <a:pt x="774" y="397"/>
                  </a:lnTo>
                  <a:lnTo>
                    <a:pt x="779" y="392"/>
                  </a:lnTo>
                  <a:lnTo>
                    <a:pt x="782" y="388"/>
                  </a:lnTo>
                  <a:lnTo>
                    <a:pt x="785" y="383"/>
                  </a:lnTo>
                  <a:lnTo>
                    <a:pt x="786" y="378"/>
                  </a:lnTo>
                  <a:lnTo>
                    <a:pt x="786" y="378"/>
                  </a:lnTo>
                  <a:lnTo>
                    <a:pt x="785" y="368"/>
                  </a:lnTo>
                  <a:lnTo>
                    <a:pt x="782" y="363"/>
                  </a:lnTo>
                  <a:lnTo>
                    <a:pt x="780" y="357"/>
                  </a:lnTo>
                  <a:lnTo>
                    <a:pt x="777" y="351"/>
                  </a:lnTo>
                  <a:lnTo>
                    <a:pt x="773" y="346"/>
                  </a:lnTo>
                  <a:lnTo>
                    <a:pt x="770" y="340"/>
                  </a:lnTo>
                  <a:lnTo>
                    <a:pt x="769" y="333"/>
                  </a:lnTo>
                  <a:lnTo>
                    <a:pt x="767" y="322"/>
                  </a:lnTo>
                  <a:lnTo>
                    <a:pt x="767" y="322"/>
                  </a:lnTo>
                  <a:lnTo>
                    <a:pt x="769" y="317"/>
                  </a:lnTo>
                  <a:lnTo>
                    <a:pt x="771" y="311"/>
                  </a:lnTo>
                  <a:lnTo>
                    <a:pt x="776" y="306"/>
                  </a:lnTo>
                  <a:lnTo>
                    <a:pt x="781" y="302"/>
                  </a:lnTo>
                  <a:lnTo>
                    <a:pt x="788" y="299"/>
                  </a:lnTo>
                  <a:lnTo>
                    <a:pt x="795" y="297"/>
                  </a:lnTo>
                  <a:lnTo>
                    <a:pt x="811" y="294"/>
                  </a:lnTo>
                  <a:lnTo>
                    <a:pt x="811" y="294"/>
                  </a:lnTo>
                  <a:lnTo>
                    <a:pt x="800" y="264"/>
                  </a:lnTo>
                  <a:lnTo>
                    <a:pt x="800" y="264"/>
                  </a:lnTo>
                  <a:lnTo>
                    <a:pt x="800" y="264"/>
                  </a:lnTo>
                  <a:lnTo>
                    <a:pt x="801" y="259"/>
                  </a:lnTo>
                  <a:lnTo>
                    <a:pt x="802" y="256"/>
                  </a:lnTo>
                  <a:lnTo>
                    <a:pt x="804" y="251"/>
                  </a:lnTo>
                  <a:lnTo>
                    <a:pt x="807" y="246"/>
                  </a:lnTo>
                  <a:lnTo>
                    <a:pt x="808" y="243"/>
                  </a:lnTo>
                  <a:lnTo>
                    <a:pt x="808" y="238"/>
                  </a:lnTo>
                  <a:lnTo>
                    <a:pt x="808" y="238"/>
                  </a:lnTo>
                  <a:lnTo>
                    <a:pt x="807" y="231"/>
                  </a:lnTo>
                  <a:lnTo>
                    <a:pt x="804" y="227"/>
                  </a:lnTo>
                  <a:lnTo>
                    <a:pt x="800" y="222"/>
                  </a:lnTo>
                  <a:lnTo>
                    <a:pt x="795" y="218"/>
                  </a:lnTo>
                  <a:lnTo>
                    <a:pt x="790" y="213"/>
                  </a:lnTo>
                  <a:lnTo>
                    <a:pt x="786" y="208"/>
                  </a:lnTo>
                  <a:lnTo>
                    <a:pt x="784" y="204"/>
                  </a:lnTo>
                  <a:lnTo>
                    <a:pt x="782" y="197"/>
                  </a:lnTo>
                  <a:lnTo>
                    <a:pt x="782" y="197"/>
                  </a:lnTo>
                  <a:lnTo>
                    <a:pt x="782" y="193"/>
                  </a:lnTo>
                  <a:lnTo>
                    <a:pt x="785" y="190"/>
                  </a:lnTo>
                  <a:lnTo>
                    <a:pt x="792" y="182"/>
                  </a:lnTo>
                  <a:lnTo>
                    <a:pt x="797" y="174"/>
                  </a:lnTo>
                  <a:lnTo>
                    <a:pt x="800" y="169"/>
                  </a:lnTo>
                  <a:lnTo>
                    <a:pt x="800" y="165"/>
                  </a:lnTo>
                  <a:lnTo>
                    <a:pt x="800" y="165"/>
                  </a:lnTo>
                  <a:lnTo>
                    <a:pt x="792" y="163"/>
                  </a:lnTo>
                  <a:lnTo>
                    <a:pt x="784" y="161"/>
                  </a:lnTo>
                  <a:lnTo>
                    <a:pt x="777" y="158"/>
                  </a:lnTo>
                  <a:lnTo>
                    <a:pt x="771" y="153"/>
                  </a:lnTo>
                  <a:lnTo>
                    <a:pt x="765" y="147"/>
                  </a:lnTo>
                  <a:lnTo>
                    <a:pt x="762" y="140"/>
                  </a:lnTo>
                  <a:lnTo>
                    <a:pt x="754" y="127"/>
                  </a:lnTo>
                  <a:lnTo>
                    <a:pt x="741" y="96"/>
                  </a:lnTo>
                  <a:lnTo>
                    <a:pt x="736" y="89"/>
                  </a:lnTo>
                  <a:lnTo>
                    <a:pt x="733" y="83"/>
                  </a:lnTo>
                  <a:lnTo>
                    <a:pt x="728" y="77"/>
                  </a:lnTo>
                  <a:lnTo>
                    <a:pt x="724" y="73"/>
                  </a:lnTo>
                  <a:lnTo>
                    <a:pt x="724" y="73"/>
                  </a:lnTo>
                  <a:lnTo>
                    <a:pt x="713" y="65"/>
                  </a:lnTo>
                  <a:lnTo>
                    <a:pt x="702" y="56"/>
                  </a:lnTo>
                  <a:lnTo>
                    <a:pt x="679" y="42"/>
                  </a:lnTo>
                  <a:lnTo>
                    <a:pt x="668" y="32"/>
                  </a:lnTo>
                  <a:lnTo>
                    <a:pt x="659" y="23"/>
                  </a:lnTo>
                  <a:lnTo>
                    <a:pt x="651" y="13"/>
                  </a:lnTo>
                  <a:lnTo>
                    <a:pt x="649" y="6"/>
                  </a:lnTo>
                  <a:lnTo>
                    <a:pt x="647" y="0"/>
                  </a:lnTo>
                  <a:lnTo>
                    <a:pt x="647" y="0"/>
                  </a:lnTo>
                  <a:lnTo>
                    <a:pt x="642" y="2"/>
                  </a:lnTo>
                  <a:lnTo>
                    <a:pt x="637" y="5"/>
                  </a:lnTo>
                  <a:lnTo>
                    <a:pt x="632" y="10"/>
                  </a:lnTo>
                  <a:lnTo>
                    <a:pt x="628" y="17"/>
                  </a:lnTo>
                  <a:lnTo>
                    <a:pt x="624" y="24"/>
                  </a:lnTo>
                  <a:lnTo>
                    <a:pt x="620" y="30"/>
                  </a:lnTo>
                  <a:lnTo>
                    <a:pt x="617" y="36"/>
                  </a:lnTo>
                  <a:lnTo>
                    <a:pt x="611" y="40"/>
                  </a:lnTo>
                  <a:lnTo>
                    <a:pt x="606" y="43"/>
                  </a:lnTo>
                  <a:lnTo>
                    <a:pt x="602" y="43"/>
                  </a:lnTo>
                  <a:lnTo>
                    <a:pt x="602" y="43"/>
                  </a:lnTo>
                  <a:lnTo>
                    <a:pt x="594" y="44"/>
                  </a:lnTo>
                  <a:lnTo>
                    <a:pt x="584" y="43"/>
                  </a:lnTo>
                  <a:lnTo>
                    <a:pt x="566" y="40"/>
                  </a:lnTo>
                  <a:lnTo>
                    <a:pt x="557" y="39"/>
                  </a:lnTo>
                  <a:lnTo>
                    <a:pt x="547" y="39"/>
                  </a:lnTo>
                  <a:lnTo>
                    <a:pt x="536" y="40"/>
                  </a:lnTo>
                  <a:lnTo>
                    <a:pt x="525" y="43"/>
                  </a:lnTo>
                  <a:lnTo>
                    <a:pt x="525" y="43"/>
                  </a:lnTo>
                  <a:lnTo>
                    <a:pt x="524" y="44"/>
                  </a:lnTo>
                  <a:lnTo>
                    <a:pt x="521" y="45"/>
                  </a:lnTo>
                  <a:lnTo>
                    <a:pt x="517" y="51"/>
                  </a:lnTo>
                  <a:lnTo>
                    <a:pt x="512" y="55"/>
                  </a:lnTo>
                  <a:lnTo>
                    <a:pt x="509" y="58"/>
                  </a:lnTo>
                  <a:lnTo>
                    <a:pt x="506" y="58"/>
                  </a:lnTo>
                  <a:lnTo>
                    <a:pt x="506" y="58"/>
                  </a:lnTo>
                  <a:lnTo>
                    <a:pt x="469" y="58"/>
                  </a:lnTo>
                  <a:lnTo>
                    <a:pt x="469" y="58"/>
                  </a:lnTo>
                  <a:lnTo>
                    <a:pt x="465" y="69"/>
                  </a:lnTo>
                  <a:lnTo>
                    <a:pt x="460" y="81"/>
                  </a:lnTo>
                  <a:lnTo>
                    <a:pt x="453" y="94"/>
                  </a:lnTo>
                  <a:lnTo>
                    <a:pt x="445" y="108"/>
                  </a:lnTo>
                  <a:lnTo>
                    <a:pt x="436" y="120"/>
                  </a:lnTo>
                  <a:lnTo>
                    <a:pt x="430" y="124"/>
                  </a:lnTo>
                  <a:lnTo>
                    <a:pt x="426" y="128"/>
                  </a:lnTo>
                  <a:lnTo>
                    <a:pt x="420" y="130"/>
                  </a:lnTo>
                  <a:lnTo>
                    <a:pt x="414" y="131"/>
                  </a:lnTo>
                  <a:lnTo>
                    <a:pt x="414" y="131"/>
                  </a:lnTo>
                  <a:lnTo>
                    <a:pt x="412" y="131"/>
                  </a:lnTo>
                  <a:lnTo>
                    <a:pt x="407" y="130"/>
                  </a:lnTo>
                  <a:lnTo>
                    <a:pt x="399" y="124"/>
                  </a:lnTo>
                  <a:lnTo>
                    <a:pt x="390" y="117"/>
                  </a:lnTo>
                  <a:lnTo>
                    <a:pt x="380" y="109"/>
                  </a:lnTo>
                  <a:lnTo>
                    <a:pt x="370" y="100"/>
                  </a:lnTo>
                  <a:lnTo>
                    <a:pt x="362" y="91"/>
                  </a:lnTo>
                  <a:lnTo>
                    <a:pt x="358" y="83"/>
                  </a:lnTo>
                  <a:lnTo>
                    <a:pt x="357" y="79"/>
                  </a:lnTo>
                  <a:lnTo>
                    <a:pt x="355" y="76"/>
                  </a:lnTo>
                  <a:lnTo>
                    <a:pt x="355" y="76"/>
                  </a:lnTo>
                  <a:lnTo>
                    <a:pt x="355" y="51"/>
                  </a:lnTo>
                  <a:lnTo>
                    <a:pt x="355" y="51"/>
                  </a:lnTo>
                  <a:lnTo>
                    <a:pt x="351" y="48"/>
                  </a:lnTo>
                  <a:lnTo>
                    <a:pt x="347" y="46"/>
                  </a:lnTo>
                  <a:lnTo>
                    <a:pt x="341" y="39"/>
                  </a:lnTo>
                  <a:lnTo>
                    <a:pt x="334" y="31"/>
                  </a:lnTo>
                  <a:lnTo>
                    <a:pt x="328" y="22"/>
                  </a:lnTo>
                  <a:lnTo>
                    <a:pt x="322" y="14"/>
                  </a:lnTo>
                  <a:lnTo>
                    <a:pt x="315" y="7"/>
                  </a:lnTo>
                  <a:lnTo>
                    <a:pt x="311" y="4"/>
                  </a:lnTo>
                  <a:lnTo>
                    <a:pt x="307" y="1"/>
                  </a:lnTo>
                  <a:lnTo>
                    <a:pt x="303" y="0"/>
                  </a:lnTo>
                  <a:lnTo>
                    <a:pt x="297" y="0"/>
                  </a:lnTo>
                  <a:lnTo>
                    <a:pt x="297" y="0"/>
                  </a:lnTo>
                  <a:lnTo>
                    <a:pt x="285" y="0"/>
                  </a:lnTo>
                  <a:lnTo>
                    <a:pt x="275" y="2"/>
                  </a:lnTo>
                  <a:lnTo>
                    <a:pt x="266" y="5"/>
                  </a:lnTo>
                  <a:lnTo>
                    <a:pt x="258" y="8"/>
                  </a:lnTo>
                  <a:lnTo>
                    <a:pt x="250" y="12"/>
                  </a:lnTo>
                  <a:lnTo>
                    <a:pt x="242" y="16"/>
                  </a:lnTo>
                  <a:lnTo>
                    <a:pt x="228" y="27"/>
                  </a:lnTo>
                  <a:lnTo>
                    <a:pt x="214" y="38"/>
                  </a:lnTo>
                  <a:lnTo>
                    <a:pt x="200" y="48"/>
                  </a:lnTo>
                  <a:lnTo>
                    <a:pt x="185" y="58"/>
                  </a:lnTo>
                  <a:lnTo>
                    <a:pt x="177" y="62"/>
                  </a:lnTo>
                  <a:lnTo>
                    <a:pt x="169" y="65"/>
                  </a:lnTo>
                  <a:lnTo>
                    <a:pt x="169" y="65"/>
                  </a:lnTo>
                  <a:lnTo>
                    <a:pt x="155" y="67"/>
                  </a:lnTo>
                  <a:lnTo>
                    <a:pt x="140" y="67"/>
                  </a:lnTo>
                  <a:lnTo>
                    <a:pt x="113" y="66"/>
                  </a:lnTo>
                  <a:lnTo>
                    <a:pt x="100" y="67"/>
                  </a:lnTo>
                  <a:lnTo>
                    <a:pt x="87" y="69"/>
                  </a:lnTo>
                  <a:lnTo>
                    <a:pt x="82" y="71"/>
                  </a:lnTo>
                  <a:lnTo>
                    <a:pt x="76" y="74"/>
                  </a:lnTo>
                  <a:lnTo>
                    <a:pt x="71" y="78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0" y="78"/>
                  </a:lnTo>
                  <a:lnTo>
                    <a:pt x="52" y="73"/>
                  </a:lnTo>
                  <a:lnTo>
                    <a:pt x="45" y="67"/>
                  </a:lnTo>
                  <a:lnTo>
                    <a:pt x="40" y="66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0" y="66"/>
                  </a:lnTo>
                  <a:lnTo>
                    <a:pt x="26" y="68"/>
                  </a:lnTo>
                  <a:lnTo>
                    <a:pt x="22" y="71"/>
                  </a:lnTo>
                  <a:lnTo>
                    <a:pt x="19" y="75"/>
                  </a:lnTo>
                  <a:lnTo>
                    <a:pt x="16" y="79"/>
                  </a:lnTo>
                  <a:lnTo>
                    <a:pt x="11" y="83"/>
                  </a:lnTo>
                  <a:lnTo>
                    <a:pt x="7" y="88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132" y="488"/>
                  </a:lnTo>
                  <a:lnTo>
                    <a:pt x="132" y="488"/>
                  </a:lnTo>
                  <a:lnTo>
                    <a:pt x="132" y="488"/>
                  </a:lnTo>
                  <a:lnTo>
                    <a:pt x="133" y="494"/>
                  </a:lnTo>
                  <a:lnTo>
                    <a:pt x="137" y="500"/>
                  </a:lnTo>
                  <a:lnTo>
                    <a:pt x="141" y="504"/>
                  </a:lnTo>
                  <a:lnTo>
                    <a:pt x="144" y="505"/>
                  </a:lnTo>
                  <a:lnTo>
                    <a:pt x="146" y="506"/>
                  </a:lnTo>
                  <a:lnTo>
                    <a:pt x="146" y="506"/>
                  </a:lnTo>
                  <a:lnTo>
                    <a:pt x="153" y="505"/>
                  </a:lnTo>
                  <a:lnTo>
                    <a:pt x="159" y="503"/>
                  </a:lnTo>
                  <a:lnTo>
                    <a:pt x="163" y="501"/>
                  </a:lnTo>
                  <a:lnTo>
                    <a:pt x="167" y="496"/>
                  </a:lnTo>
                  <a:lnTo>
                    <a:pt x="170" y="491"/>
                  </a:lnTo>
                  <a:lnTo>
                    <a:pt x="174" y="486"/>
                  </a:lnTo>
                  <a:lnTo>
                    <a:pt x="179" y="475"/>
                  </a:lnTo>
                  <a:lnTo>
                    <a:pt x="184" y="464"/>
                  </a:lnTo>
                  <a:lnTo>
                    <a:pt x="190" y="453"/>
                  </a:lnTo>
                  <a:lnTo>
                    <a:pt x="194" y="449"/>
                  </a:lnTo>
                  <a:lnTo>
                    <a:pt x="198" y="447"/>
                  </a:lnTo>
                  <a:lnTo>
                    <a:pt x="202" y="444"/>
                  </a:lnTo>
                  <a:lnTo>
                    <a:pt x="208" y="443"/>
                  </a:lnTo>
                  <a:lnTo>
                    <a:pt x="208" y="443"/>
                  </a:lnTo>
                  <a:lnTo>
                    <a:pt x="214" y="444"/>
                  </a:lnTo>
                  <a:lnTo>
                    <a:pt x="220" y="447"/>
                  </a:lnTo>
                  <a:lnTo>
                    <a:pt x="234" y="452"/>
                  </a:lnTo>
                  <a:lnTo>
                    <a:pt x="239" y="456"/>
                  </a:lnTo>
                  <a:lnTo>
                    <a:pt x="245" y="460"/>
                  </a:lnTo>
                  <a:lnTo>
                    <a:pt x="248" y="465"/>
                  </a:lnTo>
                  <a:lnTo>
                    <a:pt x="250" y="468"/>
                  </a:lnTo>
                  <a:lnTo>
                    <a:pt x="250" y="468"/>
                  </a:lnTo>
                  <a:lnTo>
                    <a:pt x="251" y="480"/>
                  </a:lnTo>
                  <a:lnTo>
                    <a:pt x="253" y="488"/>
                  </a:lnTo>
                  <a:lnTo>
                    <a:pt x="257" y="494"/>
                  </a:lnTo>
                  <a:lnTo>
                    <a:pt x="260" y="500"/>
                  </a:lnTo>
                  <a:lnTo>
                    <a:pt x="265" y="506"/>
                  </a:lnTo>
                  <a:lnTo>
                    <a:pt x="268" y="514"/>
                  </a:lnTo>
                  <a:lnTo>
                    <a:pt x="270" y="525"/>
                  </a:lnTo>
                  <a:lnTo>
                    <a:pt x="271" y="539"/>
                  </a:lnTo>
                  <a:lnTo>
                    <a:pt x="271" y="539"/>
                  </a:lnTo>
                  <a:lnTo>
                    <a:pt x="276" y="537"/>
                  </a:lnTo>
                  <a:lnTo>
                    <a:pt x="282" y="537"/>
                  </a:lnTo>
                  <a:lnTo>
                    <a:pt x="296" y="537"/>
                  </a:lnTo>
                  <a:lnTo>
                    <a:pt x="327" y="539"/>
                  </a:lnTo>
                  <a:lnTo>
                    <a:pt x="327" y="539"/>
                  </a:lnTo>
                  <a:lnTo>
                    <a:pt x="344" y="537"/>
                  </a:lnTo>
                  <a:lnTo>
                    <a:pt x="359" y="535"/>
                  </a:lnTo>
                  <a:lnTo>
                    <a:pt x="374" y="532"/>
                  </a:lnTo>
                  <a:lnTo>
                    <a:pt x="388" y="528"/>
                  </a:lnTo>
                  <a:lnTo>
                    <a:pt x="414" y="520"/>
                  </a:lnTo>
                  <a:lnTo>
                    <a:pt x="427" y="518"/>
                  </a:lnTo>
                  <a:lnTo>
                    <a:pt x="441" y="517"/>
                  </a:lnTo>
                  <a:lnTo>
                    <a:pt x="441" y="517"/>
                  </a:lnTo>
                  <a:lnTo>
                    <a:pt x="448" y="518"/>
                  </a:lnTo>
                  <a:lnTo>
                    <a:pt x="456" y="519"/>
                  </a:lnTo>
                  <a:lnTo>
                    <a:pt x="463" y="521"/>
                  </a:lnTo>
                  <a:lnTo>
                    <a:pt x="468" y="524"/>
                  </a:lnTo>
                  <a:lnTo>
                    <a:pt x="481" y="532"/>
                  </a:lnTo>
                  <a:lnTo>
                    <a:pt x="492" y="541"/>
                  </a:lnTo>
                  <a:lnTo>
                    <a:pt x="502" y="551"/>
                  </a:lnTo>
                  <a:lnTo>
                    <a:pt x="510" y="563"/>
                  </a:lnTo>
                  <a:lnTo>
                    <a:pt x="517" y="575"/>
                  </a:lnTo>
                  <a:lnTo>
                    <a:pt x="521" y="587"/>
                  </a:lnTo>
                  <a:lnTo>
                    <a:pt x="521" y="587"/>
                  </a:lnTo>
                  <a:lnTo>
                    <a:pt x="532" y="587"/>
                  </a:lnTo>
                  <a:lnTo>
                    <a:pt x="532" y="58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56" name="Freeform 14"/>
            <p:cNvSpPr>
              <a:spLocks/>
            </p:cNvSpPr>
            <p:nvPr/>
          </p:nvSpPr>
          <p:spPr bwMode="auto">
            <a:xfrm>
              <a:off x="10347079" y="5014629"/>
              <a:ext cx="473129" cy="1127597"/>
            </a:xfrm>
            <a:custGeom>
              <a:avLst/>
              <a:gdLst/>
              <a:ahLst/>
              <a:cxnLst>
                <a:cxn ang="0">
                  <a:pos x="105" y="476"/>
                </a:cxn>
                <a:cxn ang="0">
                  <a:pos x="125" y="463"/>
                </a:cxn>
                <a:cxn ang="0">
                  <a:pos x="122" y="443"/>
                </a:cxn>
                <a:cxn ang="0">
                  <a:pos x="111" y="413"/>
                </a:cxn>
                <a:cxn ang="0">
                  <a:pos x="114" y="387"/>
                </a:cxn>
                <a:cxn ang="0">
                  <a:pos x="140" y="351"/>
                </a:cxn>
                <a:cxn ang="0">
                  <a:pos x="154" y="345"/>
                </a:cxn>
                <a:cxn ang="0">
                  <a:pos x="243" y="337"/>
                </a:cxn>
                <a:cxn ang="0">
                  <a:pos x="287" y="320"/>
                </a:cxn>
                <a:cxn ang="0">
                  <a:pos x="311" y="284"/>
                </a:cxn>
                <a:cxn ang="0">
                  <a:pos x="308" y="258"/>
                </a:cxn>
                <a:cxn ang="0">
                  <a:pos x="290" y="234"/>
                </a:cxn>
                <a:cxn ang="0">
                  <a:pos x="287" y="217"/>
                </a:cxn>
                <a:cxn ang="0">
                  <a:pos x="309" y="201"/>
                </a:cxn>
                <a:cxn ang="0">
                  <a:pos x="337" y="176"/>
                </a:cxn>
                <a:cxn ang="0">
                  <a:pos x="337" y="117"/>
                </a:cxn>
                <a:cxn ang="0">
                  <a:pos x="318" y="113"/>
                </a:cxn>
                <a:cxn ang="0">
                  <a:pos x="294" y="117"/>
                </a:cxn>
                <a:cxn ang="0">
                  <a:pos x="228" y="87"/>
                </a:cxn>
                <a:cxn ang="0">
                  <a:pos x="290" y="0"/>
                </a:cxn>
                <a:cxn ang="0">
                  <a:pos x="356" y="31"/>
                </a:cxn>
                <a:cxn ang="0">
                  <a:pos x="367" y="40"/>
                </a:cxn>
                <a:cxn ang="0">
                  <a:pos x="371" y="78"/>
                </a:cxn>
                <a:cxn ang="0">
                  <a:pos x="379" y="91"/>
                </a:cxn>
                <a:cxn ang="0">
                  <a:pos x="390" y="90"/>
                </a:cxn>
                <a:cxn ang="0">
                  <a:pos x="415" y="77"/>
                </a:cxn>
                <a:cxn ang="0">
                  <a:pos x="424" y="129"/>
                </a:cxn>
                <a:cxn ang="0">
                  <a:pos x="453" y="214"/>
                </a:cxn>
                <a:cxn ang="0">
                  <a:pos x="466" y="411"/>
                </a:cxn>
                <a:cxn ang="0">
                  <a:pos x="471" y="756"/>
                </a:cxn>
                <a:cxn ang="0">
                  <a:pos x="463" y="830"/>
                </a:cxn>
                <a:cxn ang="0">
                  <a:pos x="431" y="925"/>
                </a:cxn>
                <a:cxn ang="0">
                  <a:pos x="390" y="1000"/>
                </a:cxn>
                <a:cxn ang="0">
                  <a:pos x="348" y="1040"/>
                </a:cxn>
                <a:cxn ang="0">
                  <a:pos x="313" y="1055"/>
                </a:cxn>
                <a:cxn ang="0">
                  <a:pos x="287" y="1056"/>
                </a:cxn>
                <a:cxn ang="0">
                  <a:pos x="267" y="1043"/>
                </a:cxn>
                <a:cxn ang="0">
                  <a:pos x="250" y="1018"/>
                </a:cxn>
                <a:cxn ang="0">
                  <a:pos x="228" y="1022"/>
                </a:cxn>
                <a:cxn ang="0">
                  <a:pos x="211" y="1036"/>
                </a:cxn>
                <a:cxn ang="0">
                  <a:pos x="202" y="1057"/>
                </a:cxn>
                <a:cxn ang="0">
                  <a:pos x="199" y="1133"/>
                </a:cxn>
                <a:cxn ang="0">
                  <a:pos x="163" y="1179"/>
                </a:cxn>
                <a:cxn ang="0">
                  <a:pos x="149" y="1192"/>
                </a:cxn>
                <a:cxn ang="0">
                  <a:pos x="153" y="1211"/>
                </a:cxn>
                <a:cxn ang="0">
                  <a:pos x="159" y="1228"/>
                </a:cxn>
                <a:cxn ang="0">
                  <a:pos x="129" y="1196"/>
                </a:cxn>
                <a:cxn ang="0">
                  <a:pos x="126" y="1168"/>
                </a:cxn>
                <a:cxn ang="0">
                  <a:pos x="150" y="1140"/>
                </a:cxn>
                <a:cxn ang="0">
                  <a:pos x="158" y="1113"/>
                </a:cxn>
                <a:cxn ang="0">
                  <a:pos x="136" y="1049"/>
                </a:cxn>
                <a:cxn ang="0">
                  <a:pos x="74" y="957"/>
                </a:cxn>
                <a:cxn ang="0">
                  <a:pos x="14" y="903"/>
                </a:cxn>
                <a:cxn ang="0">
                  <a:pos x="1" y="875"/>
                </a:cxn>
                <a:cxn ang="0">
                  <a:pos x="21" y="787"/>
                </a:cxn>
                <a:cxn ang="0">
                  <a:pos x="52" y="761"/>
                </a:cxn>
                <a:cxn ang="0">
                  <a:pos x="154" y="744"/>
                </a:cxn>
                <a:cxn ang="0">
                  <a:pos x="144" y="662"/>
                </a:cxn>
                <a:cxn ang="0">
                  <a:pos x="105" y="530"/>
                </a:cxn>
                <a:cxn ang="0">
                  <a:pos x="84" y="478"/>
                </a:cxn>
              </a:cxnLst>
              <a:rect l="0" t="0" r="r" b="b"/>
              <a:pathLst>
                <a:path w="473" h="1240">
                  <a:moveTo>
                    <a:pt x="84" y="478"/>
                  </a:moveTo>
                  <a:lnTo>
                    <a:pt x="84" y="478"/>
                  </a:lnTo>
                  <a:lnTo>
                    <a:pt x="98" y="476"/>
                  </a:lnTo>
                  <a:lnTo>
                    <a:pt x="105" y="476"/>
                  </a:lnTo>
                  <a:lnTo>
                    <a:pt x="112" y="474"/>
                  </a:lnTo>
                  <a:lnTo>
                    <a:pt x="117" y="472"/>
                  </a:lnTo>
                  <a:lnTo>
                    <a:pt x="121" y="468"/>
                  </a:lnTo>
                  <a:lnTo>
                    <a:pt x="125" y="463"/>
                  </a:lnTo>
                  <a:lnTo>
                    <a:pt x="125" y="456"/>
                  </a:lnTo>
                  <a:lnTo>
                    <a:pt x="125" y="456"/>
                  </a:lnTo>
                  <a:lnTo>
                    <a:pt x="125" y="449"/>
                  </a:lnTo>
                  <a:lnTo>
                    <a:pt x="122" y="443"/>
                  </a:lnTo>
                  <a:lnTo>
                    <a:pt x="118" y="433"/>
                  </a:lnTo>
                  <a:lnTo>
                    <a:pt x="115" y="427"/>
                  </a:lnTo>
                  <a:lnTo>
                    <a:pt x="113" y="420"/>
                  </a:lnTo>
                  <a:lnTo>
                    <a:pt x="111" y="413"/>
                  </a:lnTo>
                  <a:lnTo>
                    <a:pt x="111" y="404"/>
                  </a:lnTo>
                  <a:lnTo>
                    <a:pt x="111" y="404"/>
                  </a:lnTo>
                  <a:lnTo>
                    <a:pt x="112" y="396"/>
                  </a:lnTo>
                  <a:lnTo>
                    <a:pt x="114" y="387"/>
                  </a:lnTo>
                  <a:lnTo>
                    <a:pt x="119" y="377"/>
                  </a:lnTo>
                  <a:lnTo>
                    <a:pt x="126" y="367"/>
                  </a:lnTo>
                  <a:lnTo>
                    <a:pt x="133" y="359"/>
                  </a:lnTo>
                  <a:lnTo>
                    <a:pt x="140" y="351"/>
                  </a:lnTo>
                  <a:lnTo>
                    <a:pt x="148" y="346"/>
                  </a:lnTo>
                  <a:lnTo>
                    <a:pt x="151" y="345"/>
                  </a:lnTo>
                  <a:lnTo>
                    <a:pt x="154" y="345"/>
                  </a:lnTo>
                  <a:lnTo>
                    <a:pt x="154" y="345"/>
                  </a:lnTo>
                  <a:lnTo>
                    <a:pt x="179" y="344"/>
                  </a:lnTo>
                  <a:lnTo>
                    <a:pt x="204" y="343"/>
                  </a:lnTo>
                  <a:lnTo>
                    <a:pt x="230" y="341"/>
                  </a:lnTo>
                  <a:lnTo>
                    <a:pt x="243" y="337"/>
                  </a:lnTo>
                  <a:lnTo>
                    <a:pt x="256" y="335"/>
                  </a:lnTo>
                  <a:lnTo>
                    <a:pt x="267" y="330"/>
                  </a:lnTo>
                  <a:lnTo>
                    <a:pt x="278" y="326"/>
                  </a:lnTo>
                  <a:lnTo>
                    <a:pt x="287" y="320"/>
                  </a:lnTo>
                  <a:lnTo>
                    <a:pt x="296" y="313"/>
                  </a:lnTo>
                  <a:lnTo>
                    <a:pt x="303" y="304"/>
                  </a:lnTo>
                  <a:lnTo>
                    <a:pt x="308" y="295"/>
                  </a:lnTo>
                  <a:lnTo>
                    <a:pt x="311" y="284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1" y="265"/>
                  </a:lnTo>
                  <a:lnTo>
                    <a:pt x="308" y="258"/>
                  </a:lnTo>
                  <a:lnTo>
                    <a:pt x="304" y="252"/>
                  </a:lnTo>
                  <a:lnTo>
                    <a:pt x="299" y="246"/>
                  </a:lnTo>
                  <a:lnTo>
                    <a:pt x="295" y="239"/>
                  </a:lnTo>
                  <a:lnTo>
                    <a:pt x="290" y="234"/>
                  </a:lnTo>
                  <a:lnTo>
                    <a:pt x="288" y="227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17"/>
                  </a:lnTo>
                  <a:lnTo>
                    <a:pt x="289" y="215"/>
                  </a:lnTo>
                  <a:lnTo>
                    <a:pt x="294" y="211"/>
                  </a:lnTo>
                  <a:lnTo>
                    <a:pt x="299" y="206"/>
                  </a:lnTo>
                  <a:lnTo>
                    <a:pt x="309" y="201"/>
                  </a:lnTo>
                  <a:lnTo>
                    <a:pt x="317" y="196"/>
                  </a:lnTo>
                  <a:lnTo>
                    <a:pt x="325" y="190"/>
                  </a:lnTo>
                  <a:lnTo>
                    <a:pt x="333" y="184"/>
                  </a:lnTo>
                  <a:lnTo>
                    <a:pt x="337" y="176"/>
                  </a:lnTo>
                  <a:lnTo>
                    <a:pt x="337" y="176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1" y="114"/>
                  </a:lnTo>
                  <a:lnTo>
                    <a:pt x="326" y="113"/>
                  </a:lnTo>
                  <a:lnTo>
                    <a:pt x="321" y="113"/>
                  </a:lnTo>
                  <a:lnTo>
                    <a:pt x="318" y="113"/>
                  </a:lnTo>
                  <a:lnTo>
                    <a:pt x="309" y="116"/>
                  </a:lnTo>
                  <a:lnTo>
                    <a:pt x="302" y="117"/>
                  </a:lnTo>
                  <a:lnTo>
                    <a:pt x="294" y="117"/>
                  </a:lnTo>
                  <a:lnTo>
                    <a:pt x="294" y="117"/>
                  </a:lnTo>
                  <a:lnTo>
                    <a:pt x="289" y="116"/>
                  </a:lnTo>
                  <a:lnTo>
                    <a:pt x="281" y="113"/>
                  </a:lnTo>
                  <a:lnTo>
                    <a:pt x="258" y="102"/>
                  </a:lnTo>
                  <a:lnTo>
                    <a:pt x="228" y="87"/>
                  </a:lnTo>
                  <a:lnTo>
                    <a:pt x="228" y="87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6" y="1"/>
                  </a:lnTo>
                  <a:lnTo>
                    <a:pt x="305" y="5"/>
                  </a:lnTo>
                  <a:lnTo>
                    <a:pt x="332" y="17"/>
                  </a:lnTo>
                  <a:lnTo>
                    <a:pt x="356" y="31"/>
                  </a:lnTo>
                  <a:lnTo>
                    <a:pt x="364" y="37"/>
                  </a:lnTo>
                  <a:lnTo>
                    <a:pt x="366" y="39"/>
                  </a:lnTo>
                  <a:lnTo>
                    <a:pt x="367" y="40"/>
                  </a:lnTo>
                  <a:lnTo>
                    <a:pt x="367" y="40"/>
                  </a:lnTo>
                  <a:lnTo>
                    <a:pt x="370" y="46"/>
                  </a:lnTo>
                  <a:lnTo>
                    <a:pt x="371" y="53"/>
                  </a:lnTo>
                  <a:lnTo>
                    <a:pt x="371" y="70"/>
                  </a:lnTo>
                  <a:lnTo>
                    <a:pt x="371" y="78"/>
                  </a:lnTo>
                  <a:lnTo>
                    <a:pt x="373" y="85"/>
                  </a:lnTo>
                  <a:lnTo>
                    <a:pt x="374" y="87"/>
                  </a:lnTo>
                  <a:lnTo>
                    <a:pt x="377" y="90"/>
                  </a:lnTo>
                  <a:lnTo>
                    <a:pt x="379" y="91"/>
                  </a:lnTo>
                  <a:lnTo>
                    <a:pt x="382" y="92"/>
                  </a:lnTo>
                  <a:lnTo>
                    <a:pt x="382" y="92"/>
                  </a:lnTo>
                  <a:lnTo>
                    <a:pt x="386" y="91"/>
                  </a:lnTo>
                  <a:lnTo>
                    <a:pt x="390" y="90"/>
                  </a:lnTo>
                  <a:lnTo>
                    <a:pt x="397" y="85"/>
                  </a:lnTo>
                  <a:lnTo>
                    <a:pt x="405" y="81"/>
                  </a:lnTo>
                  <a:lnTo>
                    <a:pt x="410" y="78"/>
                  </a:lnTo>
                  <a:lnTo>
                    <a:pt x="415" y="77"/>
                  </a:lnTo>
                  <a:lnTo>
                    <a:pt x="415" y="77"/>
                  </a:lnTo>
                  <a:lnTo>
                    <a:pt x="417" y="93"/>
                  </a:lnTo>
                  <a:lnTo>
                    <a:pt x="420" y="110"/>
                  </a:lnTo>
                  <a:lnTo>
                    <a:pt x="424" y="129"/>
                  </a:lnTo>
                  <a:lnTo>
                    <a:pt x="430" y="148"/>
                  </a:lnTo>
                  <a:lnTo>
                    <a:pt x="436" y="169"/>
                  </a:lnTo>
                  <a:lnTo>
                    <a:pt x="443" y="191"/>
                  </a:lnTo>
                  <a:lnTo>
                    <a:pt x="453" y="214"/>
                  </a:lnTo>
                  <a:lnTo>
                    <a:pt x="463" y="238"/>
                  </a:lnTo>
                  <a:lnTo>
                    <a:pt x="463" y="238"/>
                  </a:lnTo>
                  <a:lnTo>
                    <a:pt x="464" y="324"/>
                  </a:lnTo>
                  <a:lnTo>
                    <a:pt x="466" y="411"/>
                  </a:lnTo>
                  <a:lnTo>
                    <a:pt x="471" y="579"/>
                  </a:lnTo>
                  <a:lnTo>
                    <a:pt x="473" y="656"/>
                  </a:lnTo>
                  <a:lnTo>
                    <a:pt x="472" y="725"/>
                  </a:lnTo>
                  <a:lnTo>
                    <a:pt x="471" y="756"/>
                  </a:lnTo>
                  <a:lnTo>
                    <a:pt x="470" y="784"/>
                  </a:lnTo>
                  <a:lnTo>
                    <a:pt x="466" y="808"/>
                  </a:lnTo>
                  <a:lnTo>
                    <a:pt x="463" y="830"/>
                  </a:lnTo>
                  <a:lnTo>
                    <a:pt x="463" y="830"/>
                  </a:lnTo>
                  <a:lnTo>
                    <a:pt x="456" y="855"/>
                  </a:lnTo>
                  <a:lnTo>
                    <a:pt x="446" y="888"/>
                  </a:lnTo>
                  <a:lnTo>
                    <a:pt x="439" y="907"/>
                  </a:lnTo>
                  <a:lnTo>
                    <a:pt x="431" y="925"/>
                  </a:lnTo>
                  <a:lnTo>
                    <a:pt x="423" y="945"/>
                  </a:lnTo>
                  <a:lnTo>
                    <a:pt x="413" y="964"/>
                  </a:lnTo>
                  <a:lnTo>
                    <a:pt x="402" y="983"/>
                  </a:lnTo>
                  <a:lnTo>
                    <a:pt x="390" y="1000"/>
                  </a:lnTo>
                  <a:lnTo>
                    <a:pt x="378" y="1015"/>
                  </a:lnTo>
                  <a:lnTo>
                    <a:pt x="363" y="1029"/>
                  </a:lnTo>
                  <a:lnTo>
                    <a:pt x="356" y="1036"/>
                  </a:lnTo>
                  <a:lnTo>
                    <a:pt x="348" y="1040"/>
                  </a:lnTo>
                  <a:lnTo>
                    <a:pt x="340" y="1045"/>
                  </a:lnTo>
                  <a:lnTo>
                    <a:pt x="331" y="1049"/>
                  </a:lnTo>
                  <a:lnTo>
                    <a:pt x="322" y="1053"/>
                  </a:lnTo>
                  <a:lnTo>
                    <a:pt x="313" y="1055"/>
                  </a:lnTo>
                  <a:lnTo>
                    <a:pt x="304" y="1056"/>
                  </a:lnTo>
                  <a:lnTo>
                    <a:pt x="294" y="1056"/>
                  </a:lnTo>
                  <a:lnTo>
                    <a:pt x="294" y="1056"/>
                  </a:lnTo>
                  <a:lnTo>
                    <a:pt x="287" y="1056"/>
                  </a:lnTo>
                  <a:lnTo>
                    <a:pt x="280" y="1054"/>
                  </a:lnTo>
                  <a:lnTo>
                    <a:pt x="274" y="1051"/>
                  </a:lnTo>
                  <a:lnTo>
                    <a:pt x="271" y="1047"/>
                  </a:lnTo>
                  <a:lnTo>
                    <a:pt x="267" y="1043"/>
                  </a:lnTo>
                  <a:lnTo>
                    <a:pt x="264" y="1038"/>
                  </a:lnTo>
                  <a:lnTo>
                    <a:pt x="258" y="1029"/>
                  </a:lnTo>
                  <a:lnTo>
                    <a:pt x="252" y="1021"/>
                  </a:lnTo>
                  <a:lnTo>
                    <a:pt x="250" y="1018"/>
                  </a:lnTo>
                  <a:lnTo>
                    <a:pt x="245" y="1017"/>
                  </a:lnTo>
                  <a:lnTo>
                    <a:pt x="241" y="1016"/>
                  </a:lnTo>
                  <a:lnTo>
                    <a:pt x="235" y="1018"/>
                  </a:lnTo>
                  <a:lnTo>
                    <a:pt x="228" y="1022"/>
                  </a:lnTo>
                  <a:lnTo>
                    <a:pt x="220" y="1028"/>
                  </a:lnTo>
                  <a:lnTo>
                    <a:pt x="220" y="1028"/>
                  </a:lnTo>
                  <a:lnTo>
                    <a:pt x="215" y="1032"/>
                  </a:lnTo>
                  <a:lnTo>
                    <a:pt x="211" y="1036"/>
                  </a:lnTo>
                  <a:lnTo>
                    <a:pt x="207" y="1040"/>
                  </a:lnTo>
                  <a:lnTo>
                    <a:pt x="205" y="1046"/>
                  </a:lnTo>
                  <a:lnTo>
                    <a:pt x="203" y="1052"/>
                  </a:lnTo>
                  <a:lnTo>
                    <a:pt x="202" y="1057"/>
                  </a:lnTo>
                  <a:lnTo>
                    <a:pt x="199" y="1071"/>
                  </a:lnTo>
                  <a:lnTo>
                    <a:pt x="199" y="1087"/>
                  </a:lnTo>
                  <a:lnTo>
                    <a:pt x="199" y="1108"/>
                  </a:lnTo>
                  <a:lnTo>
                    <a:pt x="199" y="1133"/>
                  </a:lnTo>
                  <a:lnTo>
                    <a:pt x="198" y="1163"/>
                  </a:lnTo>
                  <a:lnTo>
                    <a:pt x="198" y="1163"/>
                  </a:lnTo>
                  <a:lnTo>
                    <a:pt x="178" y="1171"/>
                  </a:lnTo>
                  <a:lnTo>
                    <a:pt x="163" y="1179"/>
                  </a:lnTo>
                  <a:lnTo>
                    <a:pt x="157" y="1182"/>
                  </a:lnTo>
                  <a:lnTo>
                    <a:pt x="153" y="1185"/>
                  </a:lnTo>
                  <a:lnTo>
                    <a:pt x="150" y="1189"/>
                  </a:lnTo>
                  <a:lnTo>
                    <a:pt x="149" y="1192"/>
                  </a:lnTo>
                  <a:lnTo>
                    <a:pt x="148" y="1197"/>
                  </a:lnTo>
                  <a:lnTo>
                    <a:pt x="149" y="1200"/>
                  </a:lnTo>
                  <a:lnTo>
                    <a:pt x="151" y="1205"/>
                  </a:lnTo>
                  <a:lnTo>
                    <a:pt x="153" y="1211"/>
                  </a:lnTo>
                  <a:lnTo>
                    <a:pt x="163" y="1224"/>
                  </a:lnTo>
                  <a:lnTo>
                    <a:pt x="176" y="1240"/>
                  </a:lnTo>
                  <a:lnTo>
                    <a:pt x="176" y="1240"/>
                  </a:lnTo>
                  <a:lnTo>
                    <a:pt x="159" y="1228"/>
                  </a:lnTo>
                  <a:lnTo>
                    <a:pt x="144" y="1215"/>
                  </a:lnTo>
                  <a:lnTo>
                    <a:pt x="138" y="1208"/>
                  </a:lnTo>
                  <a:lnTo>
                    <a:pt x="134" y="1202"/>
                  </a:lnTo>
                  <a:lnTo>
                    <a:pt x="129" y="1196"/>
                  </a:lnTo>
                  <a:lnTo>
                    <a:pt x="127" y="1189"/>
                  </a:lnTo>
                  <a:lnTo>
                    <a:pt x="125" y="1182"/>
                  </a:lnTo>
                  <a:lnTo>
                    <a:pt x="125" y="1175"/>
                  </a:lnTo>
                  <a:lnTo>
                    <a:pt x="126" y="1168"/>
                  </a:lnTo>
                  <a:lnTo>
                    <a:pt x="129" y="1161"/>
                  </a:lnTo>
                  <a:lnTo>
                    <a:pt x="134" y="1154"/>
                  </a:lnTo>
                  <a:lnTo>
                    <a:pt x="142" y="1147"/>
                  </a:lnTo>
                  <a:lnTo>
                    <a:pt x="150" y="1140"/>
                  </a:lnTo>
                  <a:lnTo>
                    <a:pt x="161" y="1133"/>
                  </a:lnTo>
                  <a:lnTo>
                    <a:pt x="161" y="1133"/>
                  </a:lnTo>
                  <a:lnTo>
                    <a:pt x="160" y="1124"/>
                  </a:lnTo>
                  <a:lnTo>
                    <a:pt x="158" y="1113"/>
                  </a:lnTo>
                  <a:lnTo>
                    <a:pt x="150" y="1086"/>
                  </a:lnTo>
                  <a:lnTo>
                    <a:pt x="142" y="1063"/>
                  </a:lnTo>
                  <a:lnTo>
                    <a:pt x="136" y="1049"/>
                  </a:lnTo>
                  <a:lnTo>
                    <a:pt x="136" y="1049"/>
                  </a:lnTo>
                  <a:lnTo>
                    <a:pt x="113" y="1010"/>
                  </a:lnTo>
                  <a:lnTo>
                    <a:pt x="102" y="994"/>
                  </a:lnTo>
                  <a:lnTo>
                    <a:pt x="92" y="979"/>
                  </a:lnTo>
                  <a:lnTo>
                    <a:pt x="74" y="957"/>
                  </a:lnTo>
                  <a:lnTo>
                    <a:pt x="58" y="940"/>
                  </a:lnTo>
                  <a:lnTo>
                    <a:pt x="43" y="926"/>
                  </a:lnTo>
                  <a:lnTo>
                    <a:pt x="29" y="915"/>
                  </a:lnTo>
                  <a:lnTo>
                    <a:pt x="14" y="903"/>
                  </a:lnTo>
                  <a:lnTo>
                    <a:pt x="0" y="888"/>
                  </a:lnTo>
                  <a:lnTo>
                    <a:pt x="0" y="888"/>
                  </a:lnTo>
                  <a:lnTo>
                    <a:pt x="0" y="884"/>
                  </a:lnTo>
                  <a:lnTo>
                    <a:pt x="1" y="875"/>
                  </a:lnTo>
                  <a:lnTo>
                    <a:pt x="10" y="846"/>
                  </a:lnTo>
                  <a:lnTo>
                    <a:pt x="14" y="827"/>
                  </a:lnTo>
                  <a:lnTo>
                    <a:pt x="19" y="807"/>
                  </a:lnTo>
                  <a:lnTo>
                    <a:pt x="21" y="787"/>
                  </a:lnTo>
                  <a:lnTo>
                    <a:pt x="22" y="768"/>
                  </a:lnTo>
                  <a:lnTo>
                    <a:pt x="22" y="768"/>
                  </a:lnTo>
                  <a:lnTo>
                    <a:pt x="36" y="763"/>
                  </a:lnTo>
                  <a:lnTo>
                    <a:pt x="52" y="761"/>
                  </a:lnTo>
                  <a:lnTo>
                    <a:pt x="88" y="756"/>
                  </a:lnTo>
                  <a:lnTo>
                    <a:pt x="125" y="751"/>
                  </a:lnTo>
                  <a:lnTo>
                    <a:pt x="141" y="748"/>
                  </a:lnTo>
                  <a:lnTo>
                    <a:pt x="154" y="744"/>
                  </a:lnTo>
                  <a:lnTo>
                    <a:pt x="154" y="744"/>
                  </a:lnTo>
                  <a:lnTo>
                    <a:pt x="152" y="723"/>
                  </a:lnTo>
                  <a:lnTo>
                    <a:pt x="150" y="702"/>
                  </a:lnTo>
                  <a:lnTo>
                    <a:pt x="144" y="662"/>
                  </a:lnTo>
                  <a:lnTo>
                    <a:pt x="136" y="625"/>
                  </a:lnTo>
                  <a:lnTo>
                    <a:pt x="127" y="591"/>
                  </a:lnTo>
                  <a:lnTo>
                    <a:pt x="117" y="560"/>
                  </a:lnTo>
                  <a:lnTo>
                    <a:pt x="105" y="530"/>
                  </a:lnTo>
                  <a:lnTo>
                    <a:pt x="84" y="474"/>
                  </a:lnTo>
                  <a:lnTo>
                    <a:pt x="84" y="474"/>
                  </a:lnTo>
                  <a:lnTo>
                    <a:pt x="84" y="478"/>
                  </a:lnTo>
                  <a:lnTo>
                    <a:pt x="84" y="478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57" name="Freeform 15"/>
            <p:cNvSpPr>
              <a:spLocks/>
            </p:cNvSpPr>
            <p:nvPr/>
          </p:nvSpPr>
          <p:spPr bwMode="auto">
            <a:xfrm>
              <a:off x="5658650" y="2268174"/>
              <a:ext cx="1750744" cy="3737226"/>
            </a:xfrm>
            <a:custGeom>
              <a:avLst/>
              <a:gdLst/>
              <a:ahLst/>
              <a:cxnLst>
                <a:cxn ang="0">
                  <a:pos x="117" y="1687"/>
                </a:cxn>
                <a:cxn ang="0">
                  <a:pos x="232" y="1982"/>
                </a:cxn>
                <a:cxn ang="0">
                  <a:pos x="319" y="2178"/>
                </a:cxn>
                <a:cxn ang="0">
                  <a:pos x="279" y="2383"/>
                </a:cxn>
                <a:cxn ang="0">
                  <a:pos x="202" y="2499"/>
                </a:cxn>
                <a:cxn ang="0">
                  <a:pos x="285" y="2641"/>
                </a:cxn>
                <a:cxn ang="0">
                  <a:pos x="193" y="2781"/>
                </a:cxn>
                <a:cxn ang="0">
                  <a:pos x="342" y="2879"/>
                </a:cxn>
                <a:cxn ang="0">
                  <a:pos x="481" y="3009"/>
                </a:cxn>
                <a:cxn ang="0">
                  <a:pos x="510" y="3176"/>
                </a:cxn>
                <a:cxn ang="0">
                  <a:pos x="480" y="3405"/>
                </a:cxn>
                <a:cxn ang="0">
                  <a:pos x="485" y="3556"/>
                </a:cxn>
                <a:cxn ang="0">
                  <a:pos x="613" y="3620"/>
                </a:cxn>
                <a:cxn ang="0">
                  <a:pos x="756" y="3872"/>
                </a:cxn>
                <a:cxn ang="0">
                  <a:pos x="658" y="4013"/>
                </a:cxn>
                <a:cxn ang="0">
                  <a:pos x="857" y="4092"/>
                </a:cxn>
                <a:cxn ang="0">
                  <a:pos x="993" y="3873"/>
                </a:cxn>
                <a:cxn ang="0">
                  <a:pos x="1123" y="3785"/>
                </a:cxn>
                <a:cxn ang="0">
                  <a:pos x="1147" y="3662"/>
                </a:cxn>
                <a:cxn ang="0">
                  <a:pos x="1139" y="3497"/>
                </a:cxn>
                <a:cxn ang="0">
                  <a:pos x="1178" y="3301"/>
                </a:cxn>
                <a:cxn ang="0">
                  <a:pos x="1308" y="3153"/>
                </a:cxn>
                <a:cxn ang="0">
                  <a:pos x="1436" y="3199"/>
                </a:cxn>
                <a:cxn ang="0">
                  <a:pos x="1475" y="3057"/>
                </a:cxn>
                <a:cxn ang="0">
                  <a:pos x="1521" y="2928"/>
                </a:cxn>
                <a:cxn ang="0">
                  <a:pos x="1675" y="2967"/>
                </a:cxn>
                <a:cxn ang="0">
                  <a:pos x="1705" y="2842"/>
                </a:cxn>
                <a:cxn ang="0">
                  <a:pos x="1705" y="2714"/>
                </a:cxn>
                <a:cxn ang="0">
                  <a:pos x="1625" y="2548"/>
                </a:cxn>
                <a:cxn ang="0">
                  <a:pos x="1709" y="2416"/>
                </a:cxn>
                <a:cxn ang="0">
                  <a:pos x="1665" y="2288"/>
                </a:cxn>
                <a:cxn ang="0">
                  <a:pos x="1672" y="2136"/>
                </a:cxn>
                <a:cxn ang="0">
                  <a:pos x="1656" y="2064"/>
                </a:cxn>
                <a:cxn ang="0">
                  <a:pos x="1603" y="1880"/>
                </a:cxn>
                <a:cxn ang="0">
                  <a:pos x="1506" y="1703"/>
                </a:cxn>
                <a:cxn ang="0">
                  <a:pos x="1504" y="1431"/>
                </a:cxn>
                <a:cxn ang="0">
                  <a:pos x="1576" y="1208"/>
                </a:cxn>
                <a:cxn ang="0">
                  <a:pos x="1674" y="960"/>
                </a:cxn>
                <a:cxn ang="0">
                  <a:pos x="1595" y="802"/>
                </a:cxn>
                <a:cxn ang="0">
                  <a:pos x="1488" y="601"/>
                </a:cxn>
                <a:cxn ang="0">
                  <a:pos x="1457" y="618"/>
                </a:cxn>
                <a:cxn ang="0">
                  <a:pos x="1308" y="705"/>
                </a:cxn>
                <a:cxn ang="0">
                  <a:pos x="1460" y="193"/>
                </a:cxn>
                <a:cxn ang="0">
                  <a:pos x="1228" y="173"/>
                </a:cxn>
                <a:cxn ang="0">
                  <a:pos x="1167" y="86"/>
                </a:cxn>
                <a:cxn ang="0">
                  <a:pos x="1055" y="2"/>
                </a:cxn>
                <a:cxn ang="0">
                  <a:pos x="961" y="231"/>
                </a:cxn>
                <a:cxn ang="0">
                  <a:pos x="877" y="294"/>
                </a:cxn>
                <a:cxn ang="0">
                  <a:pos x="783" y="300"/>
                </a:cxn>
                <a:cxn ang="0">
                  <a:pos x="682" y="375"/>
                </a:cxn>
                <a:cxn ang="0">
                  <a:pos x="439" y="642"/>
                </a:cxn>
                <a:cxn ang="0">
                  <a:pos x="179" y="702"/>
                </a:cxn>
                <a:cxn ang="0">
                  <a:pos x="144" y="901"/>
                </a:cxn>
                <a:cxn ang="0">
                  <a:pos x="256" y="1039"/>
                </a:cxn>
                <a:cxn ang="0">
                  <a:pos x="210" y="1282"/>
                </a:cxn>
                <a:cxn ang="0">
                  <a:pos x="166" y="1233"/>
                </a:cxn>
                <a:cxn ang="0">
                  <a:pos x="162" y="1012"/>
                </a:cxn>
                <a:cxn ang="0">
                  <a:pos x="36" y="934"/>
                </a:cxn>
                <a:cxn ang="0">
                  <a:pos x="57" y="1046"/>
                </a:cxn>
                <a:cxn ang="0">
                  <a:pos x="70" y="1234"/>
                </a:cxn>
                <a:cxn ang="0">
                  <a:pos x="103" y="1416"/>
                </a:cxn>
                <a:cxn ang="0">
                  <a:pos x="162" y="1530"/>
                </a:cxn>
              </a:cxnLst>
              <a:rect l="0" t="0" r="r" b="b"/>
              <a:pathLst>
                <a:path w="1749" h="4117">
                  <a:moveTo>
                    <a:pt x="169" y="1560"/>
                  </a:moveTo>
                  <a:lnTo>
                    <a:pt x="166" y="1548"/>
                  </a:lnTo>
                  <a:lnTo>
                    <a:pt x="166" y="1548"/>
                  </a:lnTo>
                  <a:lnTo>
                    <a:pt x="169" y="1560"/>
                  </a:lnTo>
                  <a:lnTo>
                    <a:pt x="166" y="1560"/>
                  </a:lnTo>
                  <a:lnTo>
                    <a:pt x="166" y="1560"/>
                  </a:lnTo>
                  <a:lnTo>
                    <a:pt x="166" y="1560"/>
                  </a:lnTo>
                  <a:lnTo>
                    <a:pt x="164" y="1566"/>
                  </a:lnTo>
                  <a:lnTo>
                    <a:pt x="163" y="1573"/>
                  </a:lnTo>
                  <a:lnTo>
                    <a:pt x="161" y="1580"/>
                  </a:lnTo>
                  <a:lnTo>
                    <a:pt x="159" y="1588"/>
                  </a:lnTo>
                  <a:lnTo>
                    <a:pt x="154" y="1595"/>
                  </a:lnTo>
                  <a:lnTo>
                    <a:pt x="151" y="1600"/>
                  </a:lnTo>
                  <a:lnTo>
                    <a:pt x="145" y="1606"/>
                  </a:lnTo>
                  <a:lnTo>
                    <a:pt x="140" y="1611"/>
                  </a:lnTo>
                  <a:lnTo>
                    <a:pt x="140" y="1611"/>
                  </a:lnTo>
                  <a:lnTo>
                    <a:pt x="130" y="1613"/>
                  </a:lnTo>
                  <a:lnTo>
                    <a:pt x="120" y="1615"/>
                  </a:lnTo>
                  <a:lnTo>
                    <a:pt x="114" y="1616"/>
                  </a:lnTo>
                  <a:lnTo>
                    <a:pt x="110" y="1620"/>
                  </a:lnTo>
                  <a:lnTo>
                    <a:pt x="107" y="1624"/>
                  </a:lnTo>
                  <a:lnTo>
                    <a:pt x="107" y="1630"/>
                  </a:lnTo>
                  <a:lnTo>
                    <a:pt x="107" y="1630"/>
                  </a:lnTo>
                  <a:lnTo>
                    <a:pt x="117" y="1687"/>
                  </a:lnTo>
                  <a:lnTo>
                    <a:pt x="125" y="1729"/>
                  </a:lnTo>
                  <a:lnTo>
                    <a:pt x="129" y="1745"/>
                  </a:lnTo>
                  <a:lnTo>
                    <a:pt x="132" y="1754"/>
                  </a:lnTo>
                  <a:lnTo>
                    <a:pt x="132" y="1754"/>
                  </a:lnTo>
                  <a:lnTo>
                    <a:pt x="139" y="1761"/>
                  </a:lnTo>
                  <a:lnTo>
                    <a:pt x="145" y="1767"/>
                  </a:lnTo>
                  <a:lnTo>
                    <a:pt x="155" y="1775"/>
                  </a:lnTo>
                  <a:lnTo>
                    <a:pt x="160" y="1780"/>
                  </a:lnTo>
                  <a:lnTo>
                    <a:pt x="162" y="1786"/>
                  </a:lnTo>
                  <a:lnTo>
                    <a:pt x="164" y="1795"/>
                  </a:lnTo>
                  <a:lnTo>
                    <a:pt x="166" y="1806"/>
                  </a:lnTo>
                  <a:lnTo>
                    <a:pt x="166" y="1806"/>
                  </a:lnTo>
                  <a:lnTo>
                    <a:pt x="166" y="1905"/>
                  </a:lnTo>
                  <a:lnTo>
                    <a:pt x="166" y="1905"/>
                  </a:lnTo>
                  <a:lnTo>
                    <a:pt x="166" y="1913"/>
                  </a:lnTo>
                  <a:lnTo>
                    <a:pt x="167" y="1920"/>
                  </a:lnTo>
                  <a:lnTo>
                    <a:pt x="169" y="1927"/>
                  </a:lnTo>
                  <a:lnTo>
                    <a:pt x="171" y="1933"/>
                  </a:lnTo>
                  <a:lnTo>
                    <a:pt x="175" y="1939"/>
                  </a:lnTo>
                  <a:lnTo>
                    <a:pt x="178" y="1944"/>
                  </a:lnTo>
                  <a:lnTo>
                    <a:pt x="187" y="1954"/>
                  </a:lnTo>
                  <a:lnTo>
                    <a:pt x="198" y="1962"/>
                  </a:lnTo>
                  <a:lnTo>
                    <a:pt x="209" y="1968"/>
                  </a:lnTo>
                  <a:lnTo>
                    <a:pt x="232" y="1982"/>
                  </a:lnTo>
                  <a:lnTo>
                    <a:pt x="232" y="1982"/>
                  </a:lnTo>
                  <a:lnTo>
                    <a:pt x="236" y="2052"/>
                  </a:lnTo>
                  <a:lnTo>
                    <a:pt x="236" y="2052"/>
                  </a:lnTo>
                  <a:lnTo>
                    <a:pt x="236" y="2052"/>
                  </a:lnTo>
                  <a:lnTo>
                    <a:pt x="231" y="2057"/>
                  </a:lnTo>
                  <a:lnTo>
                    <a:pt x="227" y="2064"/>
                  </a:lnTo>
                  <a:lnTo>
                    <a:pt x="222" y="2072"/>
                  </a:lnTo>
                  <a:lnTo>
                    <a:pt x="221" y="2077"/>
                  </a:lnTo>
                  <a:lnTo>
                    <a:pt x="221" y="2081"/>
                  </a:lnTo>
                  <a:lnTo>
                    <a:pt x="221" y="2081"/>
                  </a:lnTo>
                  <a:lnTo>
                    <a:pt x="221" y="2086"/>
                  </a:lnTo>
                  <a:lnTo>
                    <a:pt x="223" y="2090"/>
                  </a:lnTo>
                  <a:lnTo>
                    <a:pt x="227" y="2095"/>
                  </a:lnTo>
                  <a:lnTo>
                    <a:pt x="231" y="2100"/>
                  </a:lnTo>
                  <a:lnTo>
                    <a:pt x="243" y="2107"/>
                  </a:lnTo>
                  <a:lnTo>
                    <a:pt x="256" y="2113"/>
                  </a:lnTo>
                  <a:lnTo>
                    <a:pt x="273" y="2118"/>
                  </a:lnTo>
                  <a:lnTo>
                    <a:pt x="288" y="2123"/>
                  </a:lnTo>
                  <a:lnTo>
                    <a:pt x="301" y="2125"/>
                  </a:lnTo>
                  <a:lnTo>
                    <a:pt x="312" y="2125"/>
                  </a:lnTo>
                  <a:lnTo>
                    <a:pt x="312" y="2125"/>
                  </a:lnTo>
                  <a:lnTo>
                    <a:pt x="314" y="2142"/>
                  </a:lnTo>
                  <a:lnTo>
                    <a:pt x="316" y="2160"/>
                  </a:lnTo>
                  <a:lnTo>
                    <a:pt x="319" y="2178"/>
                  </a:lnTo>
                  <a:lnTo>
                    <a:pt x="320" y="2199"/>
                  </a:lnTo>
                  <a:lnTo>
                    <a:pt x="320" y="2199"/>
                  </a:lnTo>
                  <a:lnTo>
                    <a:pt x="320" y="2210"/>
                  </a:lnTo>
                  <a:lnTo>
                    <a:pt x="317" y="2220"/>
                  </a:lnTo>
                  <a:lnTo>
                    <a:pt x="314" y="2229"/>
                  </a:lnTo>
                  <a:lnTo>
                    <a:pt x="309" y="2237"/>
                  </a:lnTo>
                  <a:lnTo>
                    <a:pt x="305" y="2242"/>
                  </a:lnTo>
                  <a:lnTo>
                    <a:pt x="299" y="2248"/>
                  </a:lnTo>
                  <a:lnTo>
                    <a:pt x="286" y="2257"/>
                  </a:lnTo>
                  <a:lnTo>
                    <a:pt x="275" y="2268"/>
                  </a:lnTo>
                  <a:lnTo>
                    <a:pt x="269" y="2272"/>
                  </a:lnTo>
                  <a:lnTo>
                    <a:pt x="263" y="2278"/>
                  </a:lnTo>
                  <a:lnTo>
                    <a:pt x="260" y="2285"/>
                  </a:lnTo>
                  <a:lnTo>
                    <a:pt x="256" y="2293"/>
                  </a:lnTo>
                  <a:lnTo>
                    <a:pt x="254" y="2302"/>
                  </a:lnTo>
                  <a:lnTo>
                    <a:pt x="253" y="2314"/>
                  </a:lnTo>
                  <a:lnTo>
                    <a:pt x="253" y="2314"/>
                  </a:lnTo>
                  <a:lnTo>
                    <a:pt x="254" y="2321"/>
                  </a:lnTo>
                  <a:lnTo>
                    <a:pt x="258" y="2329"/>
                  </a:lnTo>
                  <a:lnTo>
                    <a:pt x="267" y="2344"/>
                  </a:lnTo>
                  <a:lnTo>
                    <a:pt x="271" y="2352"/>
                  </a:lnTo>
                  <a:lnTo>
                    <a:pt x="275" y="2361"/>
                  </a:lnTo>
                  <a:lnTo>
                    <a:pt x="278" y="2371"/>
                  </a:lnTo>
                  <a:lnTo>
                    <a:pt x="279" y="2383"/>
                  </a:lnTo>
                  <a:lnTo>
                    <a:pt x="279" y="2383"/>
                  </a:lnTo>
                  <a:lnTo>
                    <a:pt x="278" y="2388"/>
                  </a:lnTo>
                  <a:lnTo>
                    <a:pt x="277" y="2394"/>
                  </a:lnTo>
                  <a:lnTo>
                    <a:pt x="276" y="2399"/>
                  </a:lnTo>
                  <a:lnTo>
                    <a:pt x="273" y="2403"/>
                  </a:lnTo>
                  <a:lnTo>
                    <a:pt x="266" y="2412"/>
                  </a:lnTo>
                  <a:lnTo>
                    <a:pt x="258" y="2420"/>
                  </a:lnTo>
                  <a:lnTo>
                    <a:pt x="250" y="2426"/>
                  </a:lnTo>
                  <a:lnTo>
                    <a:pt x="243" y="2433"/>
                  </a:lnTo>
                  <a:lnTo>
                    <a:pt x="236" y="2443"/>
                  </a:lnTo>
                  <a:lnTo>
                    <a:pt x="233" y="2447"/>
                  </a:lnTo>
                  <a:lnTo>
                    <a:pt x="232" y="2453"/>
                  </a:lnTo>
                  <a:lnTo>
                    <a:pt x="232" y="2453"/>
                  </a:lnTo>
                  <a:lnTo>
                    <a:pt x="230" y="2466"/>
                  </a:lnTo>
                  <a:lnTo>
                    <a:pt x="229" y="2478"/>
                  </a:lnTo>
                  <a:lnTo>
                    <a:pt x="228" y="2484"/>
                  </a:lnTo>
                  <a:lnTo>
                    <a:pt x="227" y="2490"/>
                  </a:lnTo>
                  <a:lnTo>
                    <a:pt x="224" y="2493"/>
                  </a:lnTo>
                  <a:lnTo>
                    <a:pt x="221" y="2497"/>
                  </a:lnTo>
                  <a:lnTo>
                    <a:pt x="221" y="2497"/>
                  </a:lnTo>
                  <a:lnTo>
                    <a:pt x="216" y="2499"/>
                  </a:lnTo>
                  <a:lnTo>
                    <a:pt x="214" y="2500"/>
                  </a:lnTo>
                  <a:lnTo>
                    <a:pt x="208" y="2500"/>
                  </a:lnTo>
                  <a:lnTo>
                    <a:pt x="202" y="2499"/>
                  </a:lnTo>
                  <a:lnTo>
                    <a:pt x="199" y="2499"/>
                  </a:lnTo>
                  <a:lnTo>
                    <a:pt x="194" y="2500"/>
                  </a:lnTo>
                  <a:lnTo>
                    <a:pt x="194" y="2500"/>
                  </a:lnTo>
                  <a:lnTo>
                    <a:pt x="195" y="2512"/>
                  </a:lnTo>
                  <a:lnTo>
                    <a:pt x="197" y="2523"/>
                  </a:lnTo>
                  <a:lnTo>
                    <a:pt x="198" y="2533"/>
                  </a:lnTo>
                  <a:lnTo>
                    <a:pt x="201" y="2545"/>
                  </a:lnTo>
                  <a:lnTo>
                    <a:pt x="205" y="2554"/>
                  </a:lnTo>
                  <a:lnTo>
                    <a:pt x="208" y="2563"/>
                  </a:lnTo>
                  <a:lnTo>
                    <a:pt x="213" y="2573"/>
                  </a:lnTo>
                  <a:lnTo>
                    <a:pt x="218" y="2581"/>
                  </a:lnTo>
                  <a:lnTo>
                    <a:pt x="225" y="2588"/>
                  </a:lnTo>
                  <a:lnTo>
                    <a:pt x="232" y="2594"/>
                  </a:lnTo>
                  <a:lnTo>
                    <a:pt x="239" y="2600"/>
                  </a:lnTo>
                  <a:lnTo>
                    <a:pt x="247" y="2605"/>
                  </a:lnTo>
                  <a:lnTo>
                    <a:pt x="256" y="2609"/>
                  </a:lnTo>
                  <a:lnTo>
                    <a:pt x="266" y="2612"/>
                  </a:lnTo>
                  <a:lnTo>
                    <a:pt x="276" y="2614"/>
                  </a:lnTo>
                  <a:lnTo>
                    <a:pt x="288" y="2614"/>
                  </a:lnTo>
                  <a:lnTo>
                    <a:pt x="288" y="2614"/>
                  </a:lnTo>
                  <a:lnTo>
                    <a:pt x="288" y="2621"/>
                  </a:lnTo>
                  <a:lnTo>
                    <a:pt x="288" y="2628"/>
                  </a:lnTo>
                  <a:lnTo>
                    <a:pt x="286" y="2635"/>
                  </a:lnTo>
                  <a:lnTo>
                    <a:pt x="285" y="2641"/>
                  </a:lnTo>
                  <a:lnTo>
                    <a:pt x="283" y="2645"/>
                  </a:lnTo>
                  <a:lnTo>
                    <a:pt x="281" y="2650"/>
                  </a:lnTo>
                  <a:lnTo>
                    <a:pt x="273" y="2658"/>
                  </a:lnTo>
                  <a:lnTo>
                    <a:pt x="264" y="2665"/>
                  </a:lnTo>
                  <a:lnTo>
                    <a:pt x="254" y="2670"/>
                  </a:lnTo>
                  <a:lnTo>
                    <a:pt x="244" y="2675"/>
                  </a:lnTo>
                  <a:lnTo>
                    <a:pt x="232" y="2680"/>
                  </a:lnTo>
                  <a:lnTo>
                    <a:pt x="209" y="2688"/>
                  </a:lnTo>
                  <a:lnTo>
                    <a:pt x="199" y="2692"/>
                  </a:lnTo>
                  <a:lnTo>
                    <a:pt x="190" y="2697"/>
                  </a:lnTo>
                  <a:lnTo>
                    <a:pt x="182" y="2703"/>
                  </a:lnTo>
                  <a:lnTo>
                    <a:pt x="175" y="2710"/>
                  </a:lnTo>
                  <a:lnTo>
                    <a:pt x="172" y="2714"/>
                  </a:lnTo>
                  <a:lnTo>
                    <a:pt x="171" y="2719"/>
                  </a:lnTo>
                  <a:lnTo>
                    <a:pt x="170" y="2723"/>
                  </a:lnTo>
                  <a:lnTo>
                    <a:pt x="169" y="2728"/>
                  </a:lnTo>
                  <a:lnTo>
                    <a:pt x="169" y="2728"/>
                  </a:lnTo>
                  <a:lnTo>
                    <a:pt x="170" y="2738"/>
                  </a:lnTo>
                  <a:lnTo>
                    <a:pt x="174" y="2746"/>
                  </a:lnTo>
                  <a:lnTo>
                    <a:pt x="177" y="2753"/>
                  </a:lnTo>
                  <a:lnTo>
                    <a:pt x="182" y="2759"/>
                  </a:lnTo>
                  <a:lnTo>
                    <a:pt x="186" y="2766"/>
                  </a:lnTo>
                  <a:lnTo>
                    <a:pt x="191" y="2773"/>
                  </a:lnTo>
                  <a:lnTo>
                    <a:pt x="193" y="2781"/>
                  </a:lnTo>
                  <a:lnTo>
                    <a:pt x="194" y="2790"/>
                  </a:lnTo>
                  <a:lnTo>
                    <a:pt x="194" y="2790"/>
                  </a:lnTo>
                  <a:lnTo>
                    <a:pt x="194" y="2850"/>
                  </a:lnTo>
                  <a:lnTo>
                    <a:pt x="194" y="2850"/>
                  </a:lnTo>
                  <a:lnTo>
                    <a:pt x="195" y="2857"/>
                  </a:lnTo>
                  <a:lnTo>
                    <a:pt x="197" y="2861"/>
                  </a:lnTo>
                  <a:lnTo>
                    <a:pt x="199" y="2867"/>
                  </a:lnTo>
                  <a:lnTo>
                    <a:pt x="202" y="2872"/>
                  </a:lnTo>
                  <a:lnTo>
                    <a:pt x="206" y="2875"/>
                  </a:lnTo>
                  <a:lnTo>
                    <a:pt x="210" y="2878"/>
                  </a:lnTo>
                  <a:lnTo>
                    <a:pt x="217" y="2879"/>
                  </a:lnTo>
                  <a:lnTo>
                    <a:pt x="217" y="2879"/>
                  </a:lnTo>
                  <a:lnTo>
                    <a:pt x="229" y="2879"/>
                  </a:lnTo>
                  <a:lnTo>
                    <a:pt x="239" y="2878"/>
                  </a:lnTo>
                  <a:lnTo>
                    <a:pt x="259" y="2873"/>
                  </a:lnTo>
                  <a:lnTo>
                    <a:pt x="279" y="2869"/>
                  </a:lnTo>
                  <a:lnTo>
                    <a:pt x="290" y="2868"/>
                  </a:lnTo>
                  <a:lnTo>
                    <a:pt x="301" y="2867"/>
                  </a:lnTo>
                  <a:lnTo>
                    <a:pt x="301" y="2867"/>
                  </a:lnTo>
                  <a:lnTo>
                    <a:pt x="313" y="2868"/>
                  </a:lnTo>
                  <a:lnTo>
                    <a:pt x="322" y="2869"/>
                  </a:lnTo>
                  <a:lnTo>
                    <a:pt x="330" y="2872"/>
                  </a:lnTo>
                  <a:lnTo>
                    <a:pt x="336" y="2875"/>
                  </a:lnTo>
                  <a:lnTo>
                    <a:pt x="342" y="2879"/>
                  </a:lnTo>
                  <a:lnTo>
                    <a:pt x="346" y="2883"/>
                  </a:lnTo>
                  <a:lnTo>
                    <a:pt x="355" y="2891"/>
                  </a:lnTo>
                  <a:lnTo>
                    <a:pt x="362" y="2902"/>
                  </a:lnTo>
                  <a:lnTo>
                    <a:pt x="370" y="2910"/>
                  </a:lnTo>
                  <a:lnTo>
                    <a:pt x="376" y="2913"/>
                  </a:lnTo>
                  <a:lnTo>
                    <a:pt x="382" y="2916"/>
                  </a:lnTo>
                  <a:lnTo>
                    <a:pt x="389" y="2918"/>
                  </a:lnTo>
                  <a:lnTo>
                    <a:pt x="397" y="2919"/>
                  </a:lnTo>
                  <a:lnTo>
                    <a:pt x="397" y="2919"/>
                  </a:lnTo>
                  <a:lnTo>
                    <a:pt x="401" y="2933"/>
                  </a:lnTo>
                  <a:lnTo>
                    <a:pt x="408" y="2948"/>
                  </a:lnTo>
                  <a:lnTo>
                    <a:pt x="418" y="2963"/>
                  </a:lnTo>
                  <a:lnTo>
                    <a:pt x="422" y="2970"/>
                  </a:lnTo>
                  <a:lnTo>
                    <a:pt x="427" y="2974"/>
                  </a:lnTo>
                  <a:lnTo>
                    <a:pt x="427" y="2974"/>
                  </a:lnTo>
                  <a:lnTo>
                    <a:pt x="435" y="2979"/>
                  </a:lnTo>
                  <a:lnTo>
                    <a:pt x="444" y="2982"/>
                  </a:lnTo>
                  <a:lnTo>
                    <a:pt x="462" y="2988"/>
                  </a:lnTo>
                  <a:lnTo>
                    <a:pt x="469" y="2991"/>
                  </a:lnTo>
                  <a:lnTo>
                    <a:pt x="473" y="2994"/>
                  </a:lnTo>
                  <a:lnTo>
                    <a:pt x="476" y="2996"/>
                  </a:lnTo>
                  <a:lnTo>
                    <a:pt x="479" y="3000"/>
                  </a:lnTo>
                  <a:lnTo>
                    <a:pt x="480" y="3004"/>
                  </a:lnTo>
                  <a:lnTo>
                    <a:pt x="481" y="3009"/>
                  </a:lnTo>
                  <a:lnTo>
                    <a:pt x="482" y="3014"/>
                  </a:lnTo>
                  <a:lnTo>
                    <a:pt x="482" y="3014"/>
                  </a:lnTo>
                  <a:lnTo>
                    <a:pt x="481" y="3020"/>
                  </a:lnTo>
                  <a:lnTo>
                    <a:pt x="480" y="3026"/>
                  </a:lnTo>
                  <a:lnTo>
                    <a:pt x="477" y="3032"/>
                  </a:lnTo>
                  <a:lnTo>
                    <a:pt x="474" y="3037"/>
                  </a:lnTo>
                  <a:lnTo>
                    <a:pt x="466" y="3049"/>
                  </a:lnTo>
                  <a:lnTo>
                    <a:pt x="458" y="3061"/>
                  </a:lnTo>
                  <a:lnTo>
                    <a:pt x="449" y="3073"/>
                  </a:lnTo>
                  <a:lnTo>
                    <a:pt x="441" y="3087"/>
                  </a:lnTo>
                  <a:lnTo>
                    <a:pt x="438" y="3095"/>
                  </a:lnTo>
                  <a:lnTo>
                    <a:pt x="436" y="3103"/>
                  </a:lnTo>
                  <a:lnTo>
                    <a:pt x="434" y="3112"/>
                  </a:lnTo>
                  <a:lnTo>
                    <a:pt x="434" y="3121"/>
                  </a:lnTo>
                  <a:lnTo>
                    <a:pt x="434" y="3121"/>
                  </a:lnTo>
                  <a:lnTo>
                    <a:pt x="435" y="3132"/>
                  </a:lnTo>
                  <a:lnTo>
                    <a:pt x="437" y="3140"/>
                  </a:lnTo>
                  <a:lnTo>
                    <a:pt x="443" y="3148"/>
                  </a:lnTo>
                  <a:lnTo>
                    <a:pt x="449" y="3153"/>
                  </a:lnTo>
                  <a:lnTo>
                    <a:pt x="457" y="3157"/>
                  </a:lnTo>
                  <a:lnTo>
                    <a:pt x="465" y="3161"/>
                  </a:lnTo>
                  <a:lnTo>
                    <a:pt x="483" y="3166"/>
                  </a:lnTo>
                  <a:lnTo>
                    <a:pt x="502" y="3172"/>
                  </a:lnTo>
                  <a:lnTo>
                    <a:pt x="510" y="3176"/>
                  </a:lnTo>
                  <a:lnTo>
                    <a:pt x="518" y="3179"/>
                  </a:lnTo>
                  <a:lnTo>
                    <a:pt x="523" y="3185"/>
                  </a:lnTo>
                  <a:lnTo>
                    <a:pt x="528" y="3191"/>
                  </a:lnTo>
                  <a:lnTo>
                    <a:pt x="531" y="3200"/>
                  </a:lnTo>
                  <a:lnTo>
                    <a:pt x="533" y="3209"/>
                  </a:lnTo>
                  <a:lnTo>
                    <a:pt x="533" y="3209"/>
                  </a:lnTo>
                  <a:lnTo>
                    <a:pt x="533" y="3217"/>
                  </a:lnTo>
                  <a:lnTo>
                    <a:pt x="530" y="3225"/>
                  </a:lnTo>
                  <a:lnTo>
                    <a:pt x="528" y="3232"/>
                  </a:lnTo>
                  <a:lnTo>
                    <a:pt x="525" y="3238"/>
                  </a:lnTo>
                  <a:lnTo>
                    <a:pt x="520" y="3242"/>
                  </a:lnTo>
                  <a:lnTo>
                    <a:pt x="515" y="3247"/>
                  </a:lnTo>
                  <a:lnTo>
                    <a:pt x="505" y="3256"/>
                  </a:lnTo>
                  <a:lnTo>
                    <a:pt x="495" y="3264"/>
                  </a:lnTo>
                  <a:lnTo>
                    <a:pt x="487" y="3273"/>
                  </a:lnTo>
                  <a:lnTo>
                    <a:pt x="482" y="3278"/>
                  </a:lnTo>
                  <a:lnTo>
                    <a:pt x="480" y="3284"/>
                  </a:lnTo>
                  <a:lnTo>
                    <a:pt x="479" y="3291"/>
                  </a:lnTo>
                  <a:lnTo>
                    <a:pt x="477" y="3298"/>
                  </a:lnTo>
                  <a:lnTo>
                    <a:pt x="477" y="3298"/>
                  </a:lnTo>
                  <a:lnTo>
                    <a:pt x="477" y="3393"/>
                  </a:lnTo>
                  <a:lnTo>
                    <a:pt x="477" y="3393"/>
                  </a:lnTo>
                  <a:lnTo>
                    <a:pt x="479" y="3399"/>
                  </a:lnTo>
                  <a:lnTo>
                    <a:pt x="480" y="3405"/>
                  </a:lnTo>
                  <a:lnTo>
                    <a:pt x="482" y="3410"/>
                  </a:lnTo>
                  <a:lnTo>
                    <a:pt x="485" y="3416"/>
                  </a:lnTo>
                  <a:lnTo>
                    <a:pt x="493" y="3428"/>
                  </a:lnTo>
                  <a:lnTo>
                    <a:pt x="504" y="3439"/>
                  </a:lnTo>
                  <a:lnTo>
                    <a:pt x="513" y="3452"/>
                  </a:lnTo>
                  <a:lnTo>
                    <a:pt x="518" y="3459"/>
                  </a:lnTo>
                  <a:lnTo>
                    <a:pt x="521" y="3466"/>
                  </a:lnTo>
                  <a:lnTo>
                    <a:pt x="525" y="3474"/>
                  </a:lnTo>
                  <a:lnTo>
                    <a:pt x="527" y="3483"/>
                  </a:lnTo>
                  <a:lnTo>
                    <a:pt x="529" y="3493"/>
                  </a:lnTo>
                  <a:lnTo>
                    <a:pt x="529" y="3504"/>
                  </a:lnTo>
                  <a:lnTo>
                    <a:pt x="529" y="3504"/>
                  </a:lnTo>
                  <a:lnTo>
                    <a:pt x="529" y="3510"/>
                  </a:lnTo>
                  <a:lnTo>
                    <a:pt x="527" y="3516"/>
                  </a:lnTo>
                  <a:lnTo>
                    <a:pt x="526" y="3521"/>
                  </a:lnTo>
                  <a:lnTo>
                    <a:pt x="522" y="3525"/>
                  </a:lnTo>
                  <a:lnTo>
                    <a:pt x="519" y="3528"/>
                  </a:lnTo>
                  <a:lnTo>
                    <a:pt x="515" y="3531"/>
                  </a:lnTo>
                  <a:lnTo>
                    <a:pt x="507" y="3536"/>
                  </a:lnTo>
                  <a:lnTo>
                    <a:pt x="499" y="3539"/>
                  </a:lnTo>
                  <a:lnTo>
                    <a:pt x="492" y="3545"/>
                  </a:lnTo>
                  <a:lnTo>
                    <a:pt x="489" y="3548"/>
                  </a:lnTo>
                  <a:lnTo>
                    <a:pt x="487" y="3552"/>
                  </a:lnTo>
                  <a:lnTo>
                    <a:pt x="485" y="3556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2"/>
                  </a:lnTo>
                  <a:lnTo>
                    <a:pt x="485" y="3566"/>
                  </a:lnTo>
                  <a:lnTo>
                    <a:pt x="487" y="3569"/>
                  </a:lnTo>
                  <a:lnTo>
                    <a:pt x="492" y="3578"/>
                  </a:lnTo>
                  <a:lnTo>
                    <a:pt x="500" y="3589"/>
                  </a:lnTo>
                  <a:lnTo>
                    <a:pt x="510" y="3599"/>
                  </a:lnTo>
                  <a:lnTo>
                    <a:pt x="520" y="3608"/>
                  </a:lnTo>
                  <a:lnTo>
                    <a:pt x="530" y="3616"/>
                  </a:lnTo>
                  <a:lnTo>
                    <a:pt x="540" y="3622"/>
                  </a:lnTo>
                  <a:lnTo>
                    <a:pt x="544" y="3623"/>
                  </a:lnTo>
                  <a:lnTo>
                    <a:pt x="548" y="3624"/>
                  </a:lnTo>
                  <a:lnTo>
                    <a:pt x="548" y="3624"/>
                  </a:lnTo>
                  <a:lnTo>
                    <a:pt x="563" y="3623"/>
                  </a:lnTo>
                  <a:lnTo>
                    <a:pt x="575" y="3621"/>
                  </a:lnTo>
                  <a:lnTo>
                    <a:pt x="587" y="3619"/>
                  </a:lnTo>
                  <a:lnTo>
                    <a:pt x="599" y="3617"/>
                  </a:lnTo>
                  <a:lnTo>
                    <a:pt x="599" y="3617"/>
                  </a:lnTo>
                  <a:lnTo>
                    <a:pt x="606" y="3617"/>
                  </a:lnTo>
                  <a:lnTo>
                    <a:pt x="613" y="3620"/>
                  </a:lnTo>
                  <a:lnTo>
                    <a:pt x="619" y="3622"/>
                  </a:lnTo>
                  <a:lnTo>
                    <a:pt x="624" y="3626"/>
                  </a:lnTo>
                  <a:lnTo>
                    <a:pt x="634" y="3635"/>
                  </a:lnTo>
                  <a:lnTo>
                    <a:pt x="643" y="3643"/>
                  </a:lnTo>
                  <a:lnTo>
                    <a:pt x="643" y="3643"/>
                  </a:lnTo>
                  <a:lnTo>
                    <a:pt x="656" y="3652"/>
                  </a:lnTo>
                  <a:lnTo>
                    <a:pt x="665" y="3661"/>
                  </a:lnTo>
                  <a:lnTo>
                    <a:pt x="674" y="3672"/>
                  </a:lnTo>
                  <a:lnTo>
                    <a:pt x="681" y="3683"/>
                  </a:lnTo>
                  <a:lnTo>
                    <a:pt x="687" y="3696"/>
                  </a:lnTo>
                  <a:lnTo>
                    <a:pt x="691" y="3710"/>
                  </a:lnTo>
                  <a:lnTo>
                    <a:pt x="699" y="3737"/>
                  </a:lnTo>
                  <a:lnTo>
                    <a:pt x="706" y="3766"/>
                  </a:lnTo>
                  <a:lnTo>
                    <a:pt x="714" y="3794"/>
                  </a:lnTo>
                  <a:lnTo>
                    <a:pt x="720" y="3806"/>
                  </a:lnTo>
                  <a:lnTo>
                    <a:pt x="726" y="3819"/>
                  </a:lnTo>
                  <a:lnTo>
                    <a:pt x="733" y="3830"/>
                  </a:lnTo>
                  <a:lnTo>
                    <a:pt x="742" y="3841"/>
                  </a:lnTo>
                  <a:lnTo>
                    <a:pt x="742" y="3841"/>
                  </a:lnTo>
                  <a:lnTo>
                    <a:pt x="743" y="3845"/>
                  </a:lnTo>
                  <a:lnTo>
                    <a:pt x="744" y="3850"/>
                  </a:lnTo>
                  <a:lnTo>
                    <a:pt x="749" y="3859"/>
                  </a:lnTo>
                  <a:lnTo>
                    <a:pt x="755" y="3867"/>
                  </a:lnTo>
                  <a:lnTo>
                    <a:pt x="756" y="3872"/>
                  </a:lnTo>
                  <a:lnTo>
                    <a:pt x="757" y="3878"/>
                  </a:lnTo>
                  <a:lnTo>
                    <a:pt x="757" y="3878"/>
                  </a:lnTo>
                  <a:lnTo>
                    <a:pt x="756" y="3883"/>
                  </a:lnTo>
                  <a:lnTo>
                    <a:pt x="752" y="3889"/>
                  </a:lnTo>
                  <a:lnTo>
                    <a:pt x="749" y="3894"/>
                  </a:lnTo>
                  <a:lnTo>
                    <a:pt x="743" y="3898"/>
                  </a:lnTo>
                  <a:lnTo>
                    <a:pt x="734" y="3906"/>
                  </a:lnTo>
                  <a:lnTo>
                    <a:pt x="729" y="3910"/>
                  </a:lnTo>
                  <a:lnTo>
                    <a:pt x="727" y="3914"/>
                  </a:lnTo>
                  <a:lnTo>
                    <a:pt x="727" y="3914"/>
                  </a:lnTo>
                  <a:lnTo>
                    <a:pt x="726" y="3921"/>
                  </a:lnTo>
                  <a:lnTo>
                    <a:pt x="725" y="3928"/>
                  </a:lnTo>
                  <a:lnTo>
                    <a:pt x="725" y="3941"/>
                  </a:lnTo>
                  <a:lnTo>
                    <a:pt x="725" y="3945"/>
                  </a:lnTo>
                  <a:lnTo>
                    <a:pt x="724" y="3951"/>
                  </a:lnTo>
                  <a:lnTo>
                    <a:pt x="721" y="3957"/>
                  </a:lnTo>
                  <a:lnTo>
                    <a:pt x="717" y="3962"/>
                  </a:lnTo>
                  <a:lnTo>
                    <a:pt x="717" y="3962"/>
                  </a:lnTo>
                  <a:lnTo>
                    <a:pt x="712" y="3967"/>
                  </a:lnTo>
                  <a:lnTo>
                    <a:pt x="708" y="3973"/>
                  </a:lnTo>
                  <a:lnTo>
                    <a:pt x="695" y="3983"/>
                  </a:lnTo>
                  <a:lnTo>
                    <a:pt x="682" y="3993"/>
                  </a:lnTo>
                  <a:lnTo>
                    <a:pt x="670" y="4002"/>
                  </a:lnTo>
                  <a:lnTo>
                    <a:pt x="658" y="4013"/>
                  </a:lnTo>
                  <a:lnTo>
                    <a:pt x="652" y="4020"/>
                  </a:lnTo>
                  <a:lnTo>
                    <a:pt x="648" y="4027"/>
                  </a:lnTo>
                  <a:lnTo>
                    <a:pt x="644" y="4035"/>
                  </a:lnTo>
                  <a:lnTo>
                    <a:pt x="642" y="4043"/>
                  </a:lnTo>
                  <a:lnTo>
                    <a:pt x="640" y="4054"/>
                  </a:lnTo>
                  <a:lnTo>
                    <a:pt x="640" y="4065"/>
                  </a:lnTo>
                  <a:lnTo>
                    <a:pt x="640" y="4065"/>
                  </a:lnTo>
                  <a:lnTo>
                    <a:pt x="668" y="4097"/>
                  </a:lnTo>
                  <a:lnTo>
                    <a:pt x="668" y="4097"/>
                  </a:lnTo>
                  <a:lnTo>
                    <a:pt x="732" y="4097"/>
                  </a:lnTo>
                  <a:lnTo>
                    <a:pt x="732" y="4097"/>
                  </a:lnTo>
                  <a:lnTo>
                    <a:pt x="732" y="4097"/>
                  </a:lnTo>
                  <a:lnTo>
                    <a:pt x="736" y="4103"/>
                  </a:lnTo>
                  <a:lnTo>
                    <a:pt x="741" y="4106"/>
                  </a:lnTo>
                  <a:lnTo>
                    <a:pt x="747" y="4110"/>
                  </a:lnTo>
                  <a:lnTo>
                    <a:pt x="752" y="4112"/>
                  </a:lnTo>
                  <a:lnTo>
                    <a:pt x="765" y="4116"/>
                  </a:lnTo>
                  <a:lnTo>
                    <a:pt x="779" y="4117"/>
                  </a:lnTo>
                  <a:lnTo>
                    <a:pt x="779" y="4117"/>
                  </a:lnTo>
                  <a:lnTo>
                    <a:pt x="797" y="4116"/>
                  </a:lnTo>
                  <a:lnTo>
                    <a:pt x="813" y="4112"/>
                  </a:lnTo>
                  <a:lnTo>
                    <a:pt x="829" y="4106"/>
                  </a:lnTo>
                  <a:lnTo>
                    <a:pt x="843" y="4101"/>
                  </a:lnTo>
                  <a:lnTo>
                    <a:pt x="857" y="4092"/>
                  </a:lnTo>
                  <a:lnTo>
                    <a:pt x="870" y="4082"/>
                  </a:lnTo>
                  <a:lnTo>
                    <a:pt x="880" y="4071"/>
                  </a:lnTo>
                  <a:lnTo>
                    <a:pt x="892" y="4059"/>
                  </a:lnTo>
                  <a:lnTo>
                    <a:pt x="901" y="4046"/>
                  </a:lnTo>
                  <a:lnTo>
                    <a:pt x="910" y="4032"/>
                  </a:lnTo>
                  <a:lnTo>
                    <a:pt x="918" y="4018"/>
                  </a:lnTo>
                  <a:lnTo>
                    <a:pt x="926" y="4003"/>
                  </a:lnTo>
                  <a:lnTo>
                    <a:pt x="940" y="3973"/>
                  </a:lnTo>
                  <a:lnTo>
                    <a:pt x="951" y="3943"/>
                  </a:lnTo>
                  <a:lnTo>
                    <a:pt x="951" y="3943"/>
                  </a:lnTo>
                  <a:lnTo>
                    <a:pt x="955" y="3938"/>
                  </a:lnTo>
                  <a:lnTo>
                    <a:pt x="958" y="3935"/>
                  </a:lnTo>
                  <a:lnTo>
                    <a:pt x="963" y="3932"/>
                  </a:lnTo>
                  <a:lnTo>
                    <a:pt x="969" y="3929"/>
                  </a:lnTo>
                  <a:lnTo>
                    <a:pt x="978" y="3926"/>
                  </a:lnTo>
                  <a:lnTo>
                    <a:pt x="981" y="3924"/>
                  </a:lnTo>
                  <a:lnTo>
                    <a:pt x="985" y="3921"/>
                  </a:lnTo>
                  <a:lnTo>
                    <a:pt x="985" y="3921"/>
                  </a:lnTo>
                  <a:lnTo>
                    <a:pt x="987" y="3919"/>
                  </a:lnTo>
                  <a:lnTo>
                    <a:pt x="988" y="3915"/>
                  </a:lnTo>
                  <a:lnTo>
                    <a:pt x="989" y="3909"/>
                  </a:lnTo>
                  <a:lnTo>
                    <a:pt x="991" y="3890"/>
                  </a:lnTo>
                  <a:lnTo>
                    <a:pt x="992" y="3881"/>
                  </a:lnTo>
                  <a:lnTo>
                    <a:pt x="993" y="3873"/>
                  </a:lnTo>
                  <a:lnTo>
                    <a:pt x="995" y="3867"/>
                  </a:lnTo>
                  <a:lnTo>
                    <a:pt x="997" y="3864"/>
                  </a:lnTo>
                  <a:lnTo>
                    <a:pt x="1000" y="3863"/>
                  </a:lnTo>
                  <a:lnTo>
                    <a:pt x="1000" y="3863"/>
                  </a:lnTo>
                  <a:lnTo>
                    <a:pt x="1015" y="3854"/>
                  </a:lnTo>
                  <a:lnTo>
                    <a:pt x="1033" y="3848"/>
                  </a:lnTo>
                  <a:lnTo>
                    <a:pt x="1054" y="3842"/>
                  </a:lnTo>
                  <a:lnTo>
                    <a:pt x="1075" y="3837"/>
                  </a:lnTo>
                  <a:lnTo>
                    <a:pt x="1095" y="3834"/>
                  </a:lnTo>
                  <a:lnTo>
                    <a:pt x="1116" y="3831"/>
                  </a:lnTo>
                  <a:lnTo>
                    <a:pt x="1134" y="3830"/>
                  </a:lnTo>
                  <a:lnTo>
                    <a:pt x="1151" y="3829"/>
                  </a:lnTo>
                  <a:lnTo>
                    <a:pt x="1151" y="3829"/>
                  </a:lnTo>
                  <a:lnTo>
                    <a:pt x="1153" y="3823"/>
                  </a:lnTo>
                  <a:lnTo>
                    <a:pt x="1154" y="3817"/>
                  </a:lnTo>
                  <a:lnTo>
                    <a:pt x="1154" y="3810"/>
                  </a:lnTo>
                  <a:lnTo>
                    <a:pt x="1153" y="3806"/>
                  </a:lnTo>
                  <a:lnTo>
                    <a:pt x="1151" y="3804"/>
                  </a:lnTo>
                  <a:lnTo>
                    <a:pt x="1151" y="3804"/>
                  </a:lnTo>
                  <a:lnTo>
                    <a:pt x="1145" y="3803"/>
                  </a:lnTo>
                  <a:lnTo>
                    <a:pt x="1140" y="3802"/>
                  </a:lnTo>
                  <a:lnTo>
                    <a:pt x="1136" y="3798"/>
                  </a:lnTo>
                  <a:lnTo>
                    <a:pt x="1131" y="3795"/>
                  </a:lnTo>
                  <a:lnTo>
                    <a:pt x="1123" y="3785"/>
                  </a:lnTo>
                  <a:lnTo>
                    <a:pt x="1114" y="3774"/>
                  </a:lnTo>
                  <a:lnTo>
                    <a:pt x="1096" y="3751"/>
                  </a:lnTo>
                  <a:lnTo>
                    <a:pt x="1088" y="3742"/>
                  </a:lnTo>
                  <a:lnTo>
                    <a:pt x="1080" y="3734"/>
                  </a:lnTo>
                  <a:lnTo>
                    <a:pt x="1080" y="3734"/>
                  </a:lnTo>
                  <a:lnTo>
                    <a:pt x="1076" y="3731"/>
                  </a:lnTo>
                  <a:lnTo>
                    <a:pt x="1070" y="3728"/>
                  </a:lnTo>
                  <a:lnTo>
                    <a:pt x="1067" y="3726"/>
                  </a:lnTo>
                  <a:lnTo>
                    <a:pt x="1064" y="3722"/>
                  </a:lnTo>
                  <a:lnTo>
                    <a:pt x="1063" y="3719"/>
                  </a:lnTo>
                  <a:lnTo>
                    <a:pt x="1062" y="3715"/>
                  </a:lnTo>
                  <a:lnTo>
                    <a:pt x="1062" y="3715"/>
                  </a:lnTo>
                  <a:lnTo>
                    <a:pt x="1063" y="3712"/>
                  </a:lnTo>
                  <a:lnTo>
                    <a:pt x="1068" y="3706"/>
                  </a:lnTo>
                  <a:lnTo>
                    <a:pt x="1081" y="3693"/>
                  </a:lnTo>
                  <a:lnTo>
                    <a:pt x="1096" y="3682"/>
                  </a:lnTo>
                  <a:lnTo>
                    <a:pt x="1102" y="3677"/>
                  </a:lnTo>
                  <a:lnTo>
                    <a:pt x="1106" y="3676"/>
                  </a:lnTo>
                  <a:lnTo>
                    <a:pt x="1106" y="3676"/>
                  </a:lnTo>
                  <a:lnTo>
                    <a:pt x="1125" y="3676"/>
                  </a:lnTo>
                  <a:lnTo>
                    <a:pt x="1133" y="3674"/>
                  </a:lnTo>
                  <a:lnTo>
                    <a:pt x="1139" y="3672"/>
                  </a:lnTo>
                  <a:lnTo>
                    <a:pt x="1144" y="3668"/>
                  </a:lnTo>
                  <a:lnTo>
                    <a:pt x="1147" y="3662"/>
                  </a:lnTo>
                  <a:lnTo>
                    <a:pt x="1149" y="3654"/>
                  </a:lnTo>
                  <a:lnTo>
                    <a:pt x="1151" y="3643"/>
                  </a:lnTo>
                  <a:lnTo>
                    <a:pt x="1151" y="3643"/>
                  </a:lnTo>
                  <a:lnTo>
                    <a:pt x="1149" y="3638"/>
                  </a:lnTo>
                  <a:lnTo>
                    <a:pt x="1148" y="3632"/>
                  </a:lnTo>
                  <a:lnTo>
                    <a:pt x="1145" y="3623"/>
                  </a:lnTo>
                  <a:lnTo>
                    <a:pt x="1140" y="3613"/>
                  </a:lnTo>
                  <a:lnTo>
                    <a:pt x="1139" y="3608"/>
                  </a:lnTo>
                  <a:lnTo>
                    <a:pt x="1139" y="3602"/>
                  </a:lnTo>
                  <a:lnTo>
                    <a:pt x="1139" y="3602"/>
                  </a:lnTo>
                  <a:lnTo>
                    <a:pt x="1139" y="3596"/>
                  </a:lnTo>
                  <a:lnTo>
                    <a:pt x="1141" y="3590"/>
                  </a:lnTo>
                  <a:lnTo>
                    <a:pt x="1146" y="3578"/>
                  </a:lnTo>
                  <a:lnTo>
                    <a:pt x="1152" y="3565"/>
                  </a:lnTo>
                  <a:lnTo>
                    <a:pt x="1153" y="3556"/>
                  </a:lnTo>
                  <a:lnTo>
                    <a:pt x="1154" y="3547"/>
                  </a:lnTo>
                  <a:lnTo>
                    <a:pt x="1154" y="3547"/>
                  </a:lnTo>
                  <a:lnTo>
                    <a:pt x="1153" y="3539"/>
                  </a:lnTo>
                  <a:lnTo>
                    <a:pt x="1152" y="3532"/>
                  </a:lnTo>
                  <a:lnTo>
                    <a:pt x="1146" y="3521"/>
                  </a:lnTo>
                  <a:lnTo>
                    <a:pt x="1141" y="3509"/>
                  </a:lnTo>
                  <a:lnTo>
                    <a:pt x="1139" y="3502"/>
                  </a:lnTo>
                  <a:lnTo>
                    <a:pt x="1139" y="3497"/>
                  </a:lnTo>
                  <a:lnTo>
                    <a:pt x="1139" y="3497"/>
                  </a:lnTo>
                  <a:lnTo>
                    <a:pt x="1140" y="3491"/>
                  </a:lnTo>
                  <a:lnTo>
                    <a:pt x="1141" y="3485"/>
                  </a:lnTo>
                  <a:lnTo>
                    <a:pt x="1148" y="3471"/>
                  </a:lnTo>
                  <a:lnTo>
                    <a:pt x="1156" y="3454"/>
                  </a:lnTo>
                  <a:lnTo>
                    <a:pt x="1160" y="3446"/>
                  </a:lnTo>
                  <a:lnTo>
                    <a:pt x="1161" y="3438"/>
                  </a:lnTo>
                  <a:lnTo>
                    <a:pt x="1161" y="3438"/>
                  </a:lnTo>
                  <a:lnTo>
                    <a:pt x="1172" y="3433"/>
                  </a:lnTo>
                  <a:lnTo>
                    <a:pt x="1182" y="3426"/>
                  </a:lnTo>
                  <a:lnTo>
                    <a:pt x="1191" y="3418"/>
                  </a:lnTo>
                  <a:lnTo>
                    <a:pt x="1198" y="3409"/>
                  </a:lnTo>
                  <a:lnTo>
                    <a:pt x="1203" y="3398"/>
                  </a:lnTo>
                  <a:lnTo>
                    <a:pt x="1208" y="3386"/>
                  </a:lnTo>
                  <a:lnTo>
                    <a:pt x="1212" y="3375"/>
                  </a:lnTo>
                  <a:lnTo>
                    <a:pt x="1213" y="3364"/>
                  </a:lnTo>
                  <a:lnTo>
                    <a:pt x="1213" y="3364"/>
                  </a:lnTo>
                  <a:lnTo>
                    <a:pt x="1212" y="3357"/>
                  </a:lnTo>
                  <a:lnTo>
                    <a:pt x="1210" y="3350"/>
                  </a:lnTo>
                  <a:lnTo>
                    <a:pt x="1209" y="3345"/>
                  </a:lnTo>
                  <a:lnTo>
                    <a:pt x="1206" y="3340"/>
                  </a:lnTo>
                  <a:lnTo>
                    <a:pt x="1200" y="3330"/>
                  </a:lnTo>
                  <a:lnTo>
                    <a:pt x="1192" y="3319"/>
                  </a:lnTo>
                  <a:lnTo>
                    <a:pt x="1185" y="3310"/>
                  </a:lnTo>
                  <a:lnTo>
                    <a:pt x="1178" y="3301"/>
                  </a:lnTo>
                  <a:lnTo>
                    <a:pt x="1174" y="3291"/>
                  </a:lnTo>
                  <a:lnTo>
                    <a:pt x="1172" y="3285"/>
                  </a:lnTo>
                  <a:lnTo>
                    <a:pt x="1172" y="3279"/>
                  </a:lnTo>
                  <a:lnTo>
                    <a:pt x="1172" y="3279"/>
                  </a:lnTo>
                  <a:lnTo>
                    <a:pt x="1172" y="3260"/>
                  </a:lnTo>
                  <a:lnTo>
                    <a:pt x="1176" y="3241"/>
                  </a:lnTo>
                  <a:lnTo>
                    <a:pt x="1179" y="3223"/>
                  </a:lnTo>
                  <a:lnTo>
                    <a:pt x="1185" y="3207"/>
                  </a:lnTo>
                  <a:lnTo>
                    <a:pt x="1193" y="3193"/>
                  </a:lnTo>
                  <a:lnTo>
                    <a:pt x="1197" y="3187"/>
                  </a:lnTo>
                  <a:lnTo>
                    <a:pt x="1201" y="3182"/>
                  </a:lnTo>
                  <a:lnTo>
                    <a:pt x="1207" y="3178"/>
                  </a:lnTo>
                  <a:lnTo>
                    <a:pt x="1212" y="3176"/>
                  </a:lnTo>
                  <a:lnTo>
                    <a:pt x="1217" y="3173"/>
                  </a:lnTo>
                  <a:lnTo>
                    <a:pt x="1224" y="3173"/>
                  </a:lnTo>
                  <a:lnTo>
                    <a:pt x="1224" y="3173"/>
                  </a:lnTo>
                  <a:lnTo>
                    <a:pt x="1271" y="3173"/>
                  </a:lnTo>
                  <a:lnTo>
                    <a:pt x="1271" y="3173"/>
                  </a:lnTo>
                  <a:lnTo>
                    <a:pt x="1279" y="3172"/>
                  </a:lnTo>
                  <a:lnTo>
                    <a:pt x="1286" y="3170"/>
                  </a:lnTo>
                  <a:lnTo>
                    <a:pt x="1292" y="3168"/>
                  </a:lnTo>
                  <a:lnTo>
                    <a:pt x="1298" y="3163"/>
                  </a:lnTo>
                  <a:lnTo>
                    <a:pt x="1304" y="3158"/>
                  </a:lnTo>
                  <a:lnTo>
                    <a:pt x="1308" y="3153"/>
                  </a:lnTo>
                  <a:lnTo>
                    <a:pt x="1317" y="3142"/>
                  </a:lnTo>
                  <a:lnTo>
                    <a:pt x="1325" y="3131"/>
                  </a:lnTo>
                  <a:lnTo>
                    <a:pt x="1333" y="3120"/>
                  </a:lnTo>
                  <a:lnTo>
                    <a:pt x="1337" y="3116"/>
                  </a:lnTo>
                  <a:lnTo>
                    <a:pt x="1342" y="3113"/>
                  </a:lnTo>
                  <a:lnTo>
                    <a:pt x="1346" y="3111"/>
                  </a:lnTo>
                  <a:lnTo>
                    <a:pt x="1352" y="3110"/>
                  </a:lnTo>
                  <a:lnTo>
                    <a:pt x="1352" y="3110"/>
                  </a:lnTo>
                  <a:lnTo>
                    <a:pt x="1360" y="3111"/>
                  </a:lnTo>
                  <a:lnTo>
                    <a:pt x="1367" y="3115"/>
                  </a:lnTo>
                  <a:lnTo>
                    <a:pt x="1373" y="3119"/>
                  </a:lnTo>
                  <a:lnTo>
                    <a:pt x="1377" y="3124"/>
                  </a:lnTo>
                  <a:lnTo>
                    <a:pt x="1382" y="3131"/>
                  </a:lnTo>
                  <a:lnTo>
                    <a:pt x="1385" y="3139"/>
                  </a:lnTo>
                  <a:lnTo>
                    <a:pt x="1391" y="3155"/>
                  </a:lnTo>
                  <a:lnTo>
                    <a:pt x="1397" y="3171"/>
                  </a:lnTo>
                  <a:lnTo>
                    <a:pt x="1401" y="3178"/>
                  </a:lnTo>
                  <a:lnTo>
                    <a:pt x="1405" y="3185"/>
                  </a:lnTo>
                  <a:lnTo>
                    <a:pt x="1411" y="3191"/>
                  </a:lnTo>
                  <a:lnTo>
                    <a:pt x="1416" y="3195"/>
                  </a:lnTo>
                  <a:lnTo>
                    <a:pt x="1424" y="3197"/>
                  </a:lnTo>
                  <a:lnTo>
                    <a:pt x="1432" y="3199"/>
                  </a:lnTo>
                  <a:lnTo>
                    <a:pt x="1432" y="3199"/>
                  </a:lnTo>
                  <a:lnTo>
                    <a:pt x="1436" y="3199"/>
                  </a:lnTo>
                  <a:lnTo>
                    <a:pt x="1437" y="3197"/>
                  </a:lnTo>
                  <a:lnTo>
                    <a:pt x="1438" y="3195"/>
                  </a:lnTo>
                  <a:lnTo>
                    <a:pt x="1439" y="3193"/>
                  </a:lnTo>
                  <a:lnTo>
                    <a:pt x="1439" y="3187"/>
                  </a:lnTo>
                  <a:lnTo>
                    <a:pt x="1438" y="3179"/>
                  </a:lnTo>
                  <a:lnTo>
                    <a:pt x="1435" y="3161"/>
                  </a:lnTo>
                  <a:lnTo>
                    <a:pt x="1434" y="3153"/>
                  </a:lnTo>
                  <a:lnTo>
                    <a:pt x="1432" y="3143"/>
                  </a:lnTo>
                  <a:lnTo>
                    <a:pt x="1432" y="3143"/>
                  </a:lnTo>
                  <a:lnTo>
                    <a:pt x="1435" y="3128"/>
                  </a:lnTo>
                  <a:lnTo>
                    <a:pt x="1439" y="3105"/>
                  </a:lnTo>
                  <a:lnTo>
                    <a:pt x="1445" y="3085"/>
                  </a:lnTo>
                  <a:lnTo>
                    <a:pt x="1449" y="3077"/>
                  </a:lnTo>
                  <a:lnTo>
                    <a:pt x="1451" y="3073"/>
                  </a:lnTo>
                  <a:lnTo>
                    <a:pt x="1451" y="3073"/>
                  </a:lnTo>
                  <a:lnTo>
                    <a:pt x="1454" y="3072"/>
                  </a:lnTo>
                  <a:lnTo>
                    <a:pt x="1458" y="3072"/>
                  </a:lnTo>
                  <a:lnTo>
                    <a:pt x="1464" y="3072"/>
                  </a:lnTo>
                  <a:lnTo>
                    <a:pt x="1467" y="3072"/>
                  </a:lnTo>
                  <a:lnTo>
                    <a:pt x="1469" y="3071"/>
                  </a:lnTo>
                  <a:lnTo>
                    <a:pt x="1472" y="3070"/>
                  </a:lnTo>
                  <a:lnTo>
                    <a:pt x="1474" y="3066"/>
                  </a:lnTo>
                  <a:lnTo>
                    <a:pt x="1474" y="3066"/>
                  </a:lnTo>
                  <a:lnTo>
                    <a:pt x="1475" y="3057"/>
                  </a:lnTo>
                  <a:lnTo>
                    <a:pt x="1476" y="3048"/>
                  </a:lnTo>
                  <a:lnTo>
                    <a:pt x="1478" y="3041"/>
                  </a:lnTo>
                  <a:lnTo>
                    <a:pt x="1481" y="3036"/>
                  </a:lnTo>
                  <a:lnTo>
                    <a:pt x="1484" y="3033"/>
                  </a:lnTo>
                  <a:lnTo>
                    <a:pt x="1484" y="3033"/>
                  </a:lnTo>
                  <a:lnTo>
                    <a:pt x="1490" y="3026"/>
                  </a:lnTo>
                  <a:lnTo>
                    <a:pt x="1498" y="3018"/>
                  </a:lnTo>
                  <a:lnTo>
                    <a:pt x="1515" y="3003"/>
                  </a:lnTo>
                  <a:lnTo>
                    <a:pt x="1523" y="2995"/>
                  </a:lnTo>
                  <a:lnTo>
                    <a:pt x="1530" y="2986"/>
                  </a:lnTo>
                  <a:lnTo>
                    <a:pt x="1534" y="2977"/>
                  </a:lnTo>
                  <a:lnTo>
                    <a:pt x="1536" y="2972"/>
                  </a:lnTo>
                  <a:lnTo>
                    <a:pt x="1536" y="2967"/>
                  </a:lnTo>
                  <a:lnTo>
                    <a:pt x="1536" y="2967"/>
                  </a:lnTo>
                  <a:lnTo>
                    <a:pt x="1535" y="2963"/>
                  </a:lnTo>
                  <a:lnTo>
                    <a:pt x="1534" y="2960"/>
                  </a:lnTo>
                  <a:lnTo>
                    <a:pt x="1530" y="2956"/>
                  </a:lnTo>
                  <a:lnTo>
                    <a:pt x="1524" y="2953"/>
                  </a:lnTo>
                  <a:lnTo>
                    <a:pt x="1523" y="2951"/>
                  </a:lnTo>
                  <a:lnTo>
                    <a:pt x="1521" y="2949"/>
                  </a:lnTo>
                  <a:lnTo>
                    <a:pt x="1521" y="2949"/>
                  </a:lnTo>
                  <a:lnTo>
                    <a:pt x="1521" y="2934"/>
                  </a:lnTo>
                  <a:lnTo>
                    <a:pt x="1521" y="2934"/>
                  </a:lnTo>
                  <a:lnTo>
                    <a:pt x="1521" y="2928"/>
                  </a:lnTo>
                  <a:lnTo>
                    <a:pt x="1522" y="2924"/>
                  </a:lnTo>
                  <a:lnTo>
                    <a:pt x="1524" y="2919"/>
                  </a:lnTo>
                  <a:lnTo>
                    <a:pt x="1528" y="2916"/>
                  </a:lnTo>
                  <a:lnTo>
                    <a:pt x="1528" y="2916"/>
                  </a:lnTo>
                  <a:lnTo>
                    <a:pt x="1531" y="2910"/>
                  </a:lnTo>
                  <a:lnTo>
                    <a:pt x="1536" y="2905"/>
                  </a:lnTo>
                  <a:lnTo>
                    <a:pt x="1541" y="2902"/>
                  </a:lnTo>
                  <a:lnTo>
                    <a:pt x="1546" y="2898"/>
                  </a:lnTo>
                  <a:lnTo>
                    <a:pt x="1551" y="2896"/>
                  </a:lnTo>
                  <a:lnTo>
                    <a:pt x="1557" y="2895"/>
                  </a:lnTo>
                  <a:lnTo>
                    <a:pt x="1568" y="2894"/>
                  </a:lnTo>
                  <a:lnTo>
                    <a:pt x="1568" y="2894"/>
                  </a:lnTo>
                  <a:lnTo>
                    <a:pt x="1573" y="2895"/>
                  </a:lnTo>
                  <a:lnTo>
                    <a:pt x="1575" y="2896"/>
                  </a:lnTo>
                  <a:lnTo>
                    <a:pt x="1577" y="2899"/>
                  </a:lnTo>
                  <a:lnTo>
                    <a:pt x="1580" y="2904"/>
                  </a:lnTo>
                  <a:lnTo>
                    <a:pt x="1583" y="2913"/>
                  </a:lnTo>
                  <a:lnTo>
                    <a:pt x="1587" y="2922"/>
                  </a:lnTo>
                  <a:lnTo>
                    <a:pt x="1587" y="2922"/>
                  </a:lnTo>
                  <a:lnTo>
                    <a:pt x="1626" y="2945"/>
                  </a:lnTo>
                  <a:lnTo>
                    <a:pt x="1656" y="2960"/>
                  </a:lnTo>
                  <a:lnTo>
                    <a:pt x="1667" y="2965"/>
                  </a:lnTo>
                  <a:lnTo>
                    <a:pt x="1675" y="2967"/>
                  </a:lnTo>
                  <a:lnTo>
                    <a:pt x="1675" y="2967"/>
                  </a:lnTo>
                  <a:lnTo>
                    <a:pt x="1684" y="2966"/>
                  </a:lnTo>
                  <a:lnTo>
                    <a:pt x="1691" y="2965"/>
                  </a:lnTo>
                  <a:lnTo>
                    <a:pt x="1697" y="2962"/>
                  </a:lnTo>
                  <a:lnTo>
                    <a:pt x="1702" y="2958"/>
                  </a:lnTo>
                  <a:lnTo>
                    <a:pt x="1704" y="2955"/>
                  </a:lnTo>
                  <a:lnTo>
                    <a:pt x="1706" y="2950"/>
                  </a:lnTo>
                  <a:lnTo>
                    <a:pt x="1707" y="2945"/>
                  </a:lnTo>
                  <a:lnTo>
                    <a:pt x="1709" y="2941"/>
                  </a:lnTo>
                  <a:lnTo>
                    <a:pt x="1709" y="2941"/>
                  </a:lnTo>
                  <a:lnTo>
                    <a:pt x="1709" y="2916"/>
                  </a:lnTo>
                  <a:lnTo>
                    <a:pt x="1709" y="2916"/>
                  </a:lnTo>
                  <a:lnTo>
                    <a:pt x="1709" y="2910"/>
                  </a:lnTo>
                  <a:lnTo>
                    <a:pt x="1711" y="2905"/>
                  </a:lnTo>
                  <a:lnTo>
                    <a:pt x="1716" y="2897"/>
                  </a:lnTo>
                  <a:lnTo>
                    <a:pt x="1720" y="2890"/>
                  </a:lnTo>
                  <a:lnTo>
                    <a:pt x="1722" y="2887"/>
                  </a:lnTo>
                  <a:lnTo>
                    <a:pt x="1722" y="2882"/>
                  </a:lnTo>
                  <a:lnTo>
                    <a:pt x="1722" y="2882"/>
                  </a:lnTo>
                  <a:lnTo>
                    <a:pt x="1722" y="2864"/>
                  </a:lnTo>
                  <a:lnTo>
                    <a:pt x="1722" y="2864"/>
                  </a:lnTo>
                  <a:lnTo>
                    <a:pt x="1721" y="2860"/>
                  </a:lnTo>
                  <a:lnTo>
                    <a:pt x="1719" y="2856"/>
                  </a:lnTo>
                  <a:lnTo>
                    <a:pt x="1712" y="2849"/>
                  </a:lnTo>
                  <a:lnTo>
                    <a:pt x="1705" y="2842"/>
                  </a:lnTo>
                  <a:lnTo>
                    <a:pt x="1696" y="2835"/>
                  </a:lnTo>
                  <a:lnTo>
                    <a:pt x="1688" y="2829"/>
                  </a:lnTo>
                  <a:lnTo>
                    <a:pt x="1682" y="2823"/>
                  </a:lnTo>
                  <a:lnTo>
                    <a:pt x="1676" y="2818"/>
                  </a:lnTo>
                  <a:lnTo>
                    <a:pt x="1675" y="2815"/>
                  </a:lnTo>
                  <a:lnTo>
                    <a:pt x="1675" y="2812"/>
                  </a:lnTo>
                  <a:lnTo>
                    <a:pt x="1675" y="2812"/>
                  </a:lnTo>
                  <a:lnTo>
                    <a:pt x="1675" y="2806"/>
                  </a:lnTo>
                  <a:lnTo>
                    <a:pt x="1676" y="2802"/>
                  </a:lnTo>
                  <a:lnTo>
                    <a:pt x="1679" y="2797"/>
                  </a:lnTo>
                  <a:lnTo>
                    <a:pt x="1681" y="2792"/>
                  </a:lnTo>
                  <a:lnTo>
                    <a:pt x="1688" y="2784"/>
                  </a:lnTo>
                  <a:lnTo>
                    <a:pt x="1696" y="2779"/>
                  </a:lnTo>
                  <a:lnTo>
                    <a:pt x="1703" y="2772"/>
                  </a:lnTo>
                  <a:lnTo>
                    <a:pt x="1710" y="2765"/>
                  </a:lnTo>
                  <a:lnTo>
                    <a:pt x="1712" y="2760"/>
                  </a:lnTo>
                  <a:lnTo>
                    <a:pt x="1714" y="2757"/>
                  </a:lnTo>
                  <a:lnTo>
                    <a:pt x="1716" y="2752"/>
                  </a:lnTo>
                  <a:lnTo>
                    <a:pt x="1716" y="2746"/>
                  </a:lnTo>
                  <a:lnTo>
                    <a:pt x="1716" y="2746"/>
                  </a:lnTo>
                  <a:lnTo>
                    <a:pt x="1716" y="2739"/>
                  </a:lnTo>
                  <a:lnTo>
                    <a:pt x="1714" y="2734"/>
                  </a:lnTo>
                  <a:lnTo>
                    <a:pt x="1710" y="2723"/>
                  </a:lnTo>
                  <a:lnTo>
                    <a:pt x="1705" y="2714"/>
                  </a:lnTo>
                  <a:lnTo>
                    <a:pt x="1701" y="2706"/>
                  </a:lnTo>
                  <a:lnTo>
                    <a:pt x="1701" y="2706"/>
                  </a:lnTo>
                  <a:lnTo>
                    <a:pt x="1635" y="2706"/>
                  </a:lnTo>
                  <a:lnTo>
                    <a:pt x="1635" y="2706"/>
                  </a:lnTo>
                  <a:lnTo>
                    <a:pt x="1635" y="2706"/>
                  </a:lnTo>
                  <a:lnTo>
                    <a:pt x="1632" y="2700"/>
                  </a:lnTo>
                  <a:lnTo>
                    <a:pt x="1628" y="2693"/>
                  </a:lnTo>
                  <a:lnTo>
                    <a:pt x="1626" y="2684"/>
                  </a:lnTo>
                  <a:lnTo>
                    <a:pt x="1623" y="2675"/>
                  </a:lnTo>
                  <a:lnTo>
                    <a:pt x="1621" y="2652"/>
                  </a:lnTo>
                  <a:lnTo>
                    <a:pt x="1620" y="2629"/>
                  </a:lnTo>
                  <a:lnTo>
                    <a:pt x="1620" y="2629"/>
                  </a:lnTo>
                  <a:lnTo>
                    <a:pt x="1621" y="2616"/>
                  </a:lnTo>
                  <a:lnTo>
                    <a:pt x="1623" y="2607"/>
                  </a:lnTo>
                  <a:lnTo>
                    <a:pt x="1626" y="2600"/>
                  </a:lnTo>
                  <a:lnTo>
                    <a:pt x="1628" y="2593"/>
                  </a:lnTo>
                  <a:lnTo>
                    <a:pt x="1635" y="2581"/>
                  </a:lnTo>
                  <a:lnTo>
                    <a:pt x="1637" y="2573"/>
                  </a:lnTo>
                  <a:lnTo>
                    <a:pt x="1638" y="2563"/>
                  </a:lnTo>
                  <a:lnTo>
                    <a:pt x="1638" y="2563"/>
                  </a:lnTo>
                  <a:lnTo>
                    <a:pt x="1634" y="2562"/>
                  </a:lnTo>
                  <a:lnTo>
                    <a:pt x="1630" y="2560"/>
                  </a:lnTo>
                  <a:lnTo>
                    <a:pt x="1627" y="2555"/>
                  </a:lnTo>
                  <a:lnTo>
                    <a:pt x="1625" y="2548"/>
                  </a:lnTo>
                  <a:lnTo>
                    <a:pt x="1625" y="2548"/>
                  </a:lnTo>
                  <a:lnTo>
                    <a:pt x="1632" y="2544"/>
                  </a:lnTo>
                  <a:lnTo>
                    <a:pt x="1637" y="2539"/>
                  </a:lnTo>
                  <a:lnTo>
                    <a:pt x="1645" y="2529"/>
                  </a:lnTo>
                  <a:lnTo>
                    <a:pt x="1655" y="2519"/>
                  </a:lnTo>
                  <a:lnTo>
                    <a:pt x="1660" y="2513"/>
                  </a:lnTo>
                  <a:lnTo>
                    <a:pt x="1668" y="2508"/>
                  </a:lnTo>
                  <a:lnTo>
                    <a:pt x="1668" y="2508"/>
                  </a:lnTo>
                  <a:lnTo>
                    <a:pt x="1672" y="2502"/>
                  </a:lnTo>
                  <a:lnTo>
                    <a:pt x="1676" y="2498"/>
                  </a:lnTo>
                  <a:lnTo>
                    <a:pt x="1679" y="2494"/>
                  </a:lnTo>
                  <a:lnTo>
                    <a:pt x="1681" y="2491"/>
                  </a:lnTo>
                  <a:lnTo>
                    <a:pt x="1682" y="2487"/>
                  </a:lnTo>
                  <a:lnTo>
                    <a:pt x="1683" y="2482"/>
                  </a:lnTo>
                  <a:lnTo>
                    <a:pt x="1683" y="2482"/>
                  </a:lnTo>
                  <a:lnTo>
                    <a:pt x="1684" y="2472"/>
                  </a:lnTo>
                  <a:lnTo>
                    <a:pt x="1687" y="2464"/>
                  </a:lnTo>
                  <a:lnTo>
                    <a:pt x="1691" y="2458"/>
                  </a:lnTo>
                  <a:lnTo>
                    <a:pt x="1696" y="2451"/>
                  </a:lnTo>
                  <a:lnTo>
                    <a:pt x="1701" y="2443"/>
                  </a:lnTo>
                  <a:lnTo>
                    <a:pt x="1704" y="2436"/>
                  </a:lnTo>
                  <a:lnTo>
                    <a:pt x="1707" y="2426"/>
                  </a:lnTo>
                  <a:lnTo>
                    <a:pt x="1709" y="2416"/>
                  </a:lnTo>
                  <a:lnTo>
                    <a:pt x="1709" y="2416"/>
                  </a:lnTo>
                  <a:lnTo>
                    <a:pt x="1707" y="2413"/>
                  </a:lnTo>
                  <a:lnTo>
                    <a:pt x="1706" y="2409"/>
                  </a:lnTo>
                  <a:lnTo>
                    <a:pt x="1701" y="2402"/>
                  </a:lnTo>
                  <a:lnTo>
                    <a:pt x="1698" y="2399"/>
                  </a:lnTo>
                  <a:lnTo>
                    <a:pt x="1696" y="2394"/>
                  </a:lnTo>
                  <a:lnTo>
                    <a:pt x="1694" y="2388"/>
                  </a:lnTo>
                  <a:lnTo>
                    <a:pt x="1694" y="2383"/>
                  </a:lnTo>
                  <a:lnTo>
                    <a:pt x="1694" y="2383"/>
                  </a:lnTo>
                  <a:lnTo>
                    <a:pt x="1694" y="2378"/>
                  </a:lnTo>
                  <a:lnTo>
                    <a:pt x="1696" y="2375"/>
                  </a:lnTo>
                  <a:lnTo>
                    <a:pt x="1701" y="2365"/>
                  </a:lnTo>
                  <a:lnTo>
                    <a:pt x="1706" y="2356"/>
                  </a:lnTo>
                  <a:lnTo>
                    <a:pt x="1707" y="2352"/>
                  </a:lnTo>
                  <a:lnTo>
                    <a:pt x="1709" y="2346"/>
                  </a:lnTo>
                  <a:lnTo>
                    <a:pt x="1709" y="2346"/>
                  </a:lnTo>
                  <a:lnTo>
                    <a:pt x="1707" y="2340"/>
                  </a:lnTo>
                  <a:lnTo>
                    <a:pt x="1706" y="2334"/>
                  </a:lnTo>
                  <a:lnTo>
                    <a:pt x="1704" y="2329"/>
                  </a:lnTo>
                  <a:lnTo>
                    <a:pt x="1701" y="2324"/>
                  </a:lnTo>
                  <a:lnTo>
                    <a:pt x="1693" y="2316"/>
                  </a:lnTo>
                  <a:lnTo>
                    <a:pt x="1684" y="2309"/>
                  </a:lnTo>
                  <a:lnTo>
                    <a:pt x="1675" y="2302"/>
                  </a:lnTo>
                  <a:lnTo>
                    <a:pt x="1668" y="2293"/>
                  </a:lnTo>
                  <a:lnTo>
                    <a:pt x="1665" y="2288"/>
                  </a:lnTo>
                  <a:lnTo>
                    <a:pt x="1663" y="2283"/>
                  </a:lnTo>
                  <a:lnTo>
                    <a:pt x="1661" y="2276"/>
                  </a:lnTo>
                  <a:lnTo>
                    <a:pt x="1660" y="2269"/>
                  </a:lnTo>
                  <a:lnTo>
                    <a:pt x="1660" y="2269"/>
                  </a:lnTo>
                  <a:lnTo>
                    <a:pt x="1661" y="2260"/>
                  </a:lnTo>
                  <a:lnTo>
                    <a:pt x="1664" y="2253"/>
                  </a:lnTo>
                  <a:lnTo>
                    <a:pt x="1667" y="2247"/>
                  </a:lnTo>
                  <a:lnTo>
                    <a:pt x="1672" y="2241"/>
                  </a:lnTo>
                  <a:lnTo>
                    <a:pt x="1680" y="2232"/>
                  </a:lnTo>
                  <a:lnTo>
                    <a:pt x="1682" y="2226"/>
                  </a:lnTo>
                  <a:lnTo>
                    <a:pt x="1683" y="2222"/>
                  </a:lnTo>
                  <a:lnTo>
                    <a:pt x="1683" y="2222"/>
                  </a:lnTo>
                  <a:lnTo>
                    <a:pt x="1682" y="2215"/>
                  </a:lnTo>
                  <a:lnTo>
                    <a:pt x="1680" y="2209"/>
                  </a:lnTo>
                  <a:lnTo>
                    <a:pt x="1672" y="2199"/>
                  </a:lnTo>
                  <a:lnTo>
                    <a:pt x="1667" y="2193"/>
                  </a:lnTo>
                  <a:lnTo>
                    <a:pt x="1664" y="2186"/>
                  </a:lnTo>
                  <a:lnTo>
                    <a:pt x="1661" y="2177"/>
                  </a:lnTo>
                  <a:lnTo>
                    <a:pt x="1660" y="2166"/>
                  </a:lnTo>
                  <a:lnTo>
                    <a:pt x="1660" y="2166"/>
                  </a:lnTo>
                  <a:lnTo>
                    <a:pt x="1661" y="2157"/>
                  </a:lnTo>
                  <a:lnTo>
                    <a:pt x="1664" y="2149"/>
                  </a:lnTo>
                  <a:lnTo>
                    <a:pt x="1667" y="2142"/>
                  </a:lnTo>
                  <a:lnTo>
                    <a:pt x="1672" y="2136"/>
                  </a:lnTo>
                  <a:lnTo>
                    <a:pt x="1678" y="2133"/>
                  </a:lnTo>
                  <a:lnTo>
                    <a:pt x="1684" y="2130"/>
                  </a:lnTo>
                  <a:lnTo>
                    <a:pt x="1699" y="2124"/>
                  </a:lnTo>
                  <a:lnTo>
                    <a:pt x="1714" y="2119"/>
                  </a:lnTo>
                  <a:lnTo>
                    <a:pt x="1728" y="2113"/>
                  </a:lnTo>
                  <a:lnTo>
                    <a:pt x="1735" y="2110"/>
                  </a:lnTo>
                  <a:lnTo>
                    <a:pt x="1741" y="2105"/>
                  </a:lnTo>
                  <a:lnTo>
                    <a:pt x="1745" y="2100"/>
                  </a:lnTo>
                  <a:lnTo>
                    <a:pt x="1749" y="2093"/>
                  </a:lnTo>
                  <a:lnTo>
                    <a:pt x="1749" y="2093"/>
                  </a:lnTo>
                  <a:lnTo>
                    <a:pt x="1749" y="2078"/>
                  </a:lnTo>
                  <a:lnTo>
                    <a:pt x="1749" y="2078"/>
                  </a:lnTo>
                  <a:lnTo>
                    <a:pt x="1749" y="2078"/>
                  </a:lnTo>
                  <a:lnTo>
                    <a:pt x="1742" y="2078"/>
                  </a:lnTo>
                  <a:lnTo>
                    <a:pt x="1742" y="2078"/>
                  </a:lnTo>
                  <a:lnTo>
                    <a:pt x="1728" y="2079"/>
                  </a:lnTo>
                  <a:lnTo>
                    <a:pt x="1716" y="2080"/>
                  </a:lnTo>
                  <a:lnTo>
                    <a:pt x="1703" y="2081"/>
                  </a:lnTo>
                  <a:lnTo>
                    <a:pt x="1697" y="2080"/>
                  </a:lnTo>
                  <a:lnTo>
                    <a:pt x="1690" y="2078"/>
                  </a:lnTo>
                  <a:lnTo>
                    <a:pt x="1690" y="2078"/>
                  </a:lnTo>
                  <a:lnTo>
                    <a:pt x="1676" y="2072"/>
                  </a:lnTo>
                  <a:lnTo>
                    <a:pt x="1665" y="2067"/>
                  </a:lnTo>
                  <a:lnTo>
                    <a:pt x="1656" y="2064"/>
                  </a:lnTo>
                  <a:lnTo>
                    <a:pt x="1645" y="2063"/>
                  </a:lnTo>
                  <a:lnTo>
                    <a:pt x="1645" y="2063"/>
                  </a:lnTo>
                  <a:lnTo>
                    <a:pt x="1629" y="2064"/>
                  </a:lnTo>
                  <a:lnTo>
                    <a:pt x="1613" y="2066"/>
                  </a:lnTo>
                  <a:lnTo>
                    <a:pt x="1596" y="2066"/>
                  </a:lnTo>
                  <a:lnTo>
                    <a:pt x="1588" y="2065"/>
                  </a:lnTo>
                  <a:lnTo>
                    <a:pt x="1580" y="2063"/>
                  </a:lnTo>
                  <a:lnTo>
                    <a:pt x="1580" y="2063"/>
                  </a:lnTo>
                  <a:lnTo>
                    <a:pt x="1580" y="1979"/>
                  </a:lnTo>
                  <a:lnTo>
                    <a:pt x="1580" y="1979"/>
                  </a:lnTo>
                  <a:lnTo>
                    <a:pt x="1581" y="1973"/>
                  </a:lnTo>
                  <a:lnTo>
                    <a:pt x="1581" y="1967"/>
                  </a:lnTo>
                  <a:lnTo>
                    <a:pt x="1585" y="1957"/>
                  </a:lnTo>
                  <a:lnTo>
                    <a:pt x="1590" y="1948"/>
                  </a:lnTo>
                  <a:lnTo>
                    <a:pt x="1596" y="1940"/>
                  </a:lnTo>
                  <a:lnTo>
                    <a:pt x="1607" y="1926"/>
                  </a:lnTo>
                  <a:lnTo>
                    <a:pt x="1612" y="1919"/>
                  </a:lnTo>
                  <a:lnTo>
                    <a:pt x="1612" y="1916"/>
                  </a:lnTo>
                  <a:lnTo>
                    <a:pt x="1613" y="1913"/>
                  </a:lnTo>
                  <a:lnTo>
                    <a:pt x="1613" y="1913"/>
                  </a:lnTo>
                  <a:lnTo>
                    <a:pt x="1612" y="1904"/>
                  </a:lnTo>
                  <a:lnTo>
                    <a:pt x="1610" y="1896"/>
                  </a:lnTo>
                  <a:lnTo>
                    <a:pt x="1607" y="1888"/>
                  </a:lnTo>
                  <a:lnTo>
                    <a:pt x="1603" y="1880"/>
                  </a:lnTo>
                  <a:lnTo>
                    <a:pt x="1592" y="1866"/>
                  </a:lnTo>
                  <a:lnTo>
                    <a:pt x="1581" y="1852"/>
                  </a:lnTo>
                  <a:lnTo>
                    <a:pt x="1568" y="1838"/>
                  </a:lnTo>
                  <a:lnTo>
                    <a:pt x="1557" y="1824"/>
                  </a:lnTo>
                  <a:lnTo>
                    <a:pt x="1552" y="1817"/>
                  </a:lnTo>
                  <a:lnTo>
                    <a:pt x="1548" y="1809"/>
                  </a:lnTo>
                  <a:lnTo>
                    <a:pt x="1545" y="1800"/>
                  </a:lnTo>
                  <a:lnTo>
                    <a:pt x="1543" y="1791"/>
                  </a:lnTo>
                  <a:lnTo>
                    <a:pt x="1543" y="1791"/>
                  </a:lnTo>
                  <a:lnTo>
                    <a:pt x="1542" y="1782"/>
                  </a:lnTo>
                  <a:lnTo>
                    <a:pt x="1542" y="1774"/>
                  </a:lnTo>
                  <a:lnTo>
                    <a:pt x="1543" y="1765"/>
                  </a:lnTo>
                  <a:lnTo>
                    <a:pt x="1545" y="1757"/>
                  </a:lnTo>
                  <a:lnTo>
                    <a:pt x="1548" y="1749"/>
                  </a:lnTo>
                  <a:lnTo>
                    <a:pt x="1549" y="1742"/>
                  </a:lnTo>
                  <a:lnTo>
                    <a:pt x="1549" y="1734"/>
                  </a:lnTo>
                  <a:lnTo>
                    <a:pt x="1548" y="1726"/>
                  </a:lnTo>
                  <a:lnTo>
                    <a:pt x="1548" y="1726"/>
                  </a:lnTo>
                  <a:lnTo>
                    <a:pt x="1546" y="1722"/>
                  </a:lnTo>
                  <a:lnTo>
                    <a:pt x="1544" y="1719"/>
                  </a:lnTo>
                  <a:lnTo>
                    <a:pt x="1539" y="1714"/>
                  </a:lnTo>
                  <a:lnTo>
                    <a:pt x="1533" y="1710"/>
                  </a:lnTo>
                  <a:lnTo>
                    <a:pt x="1524" y="1707"/>
                  </a:lnTo>
                  <a:lnTo>
                    <a:pt x="1506" y="1703"/>
                  </a:lnTo>
                  <a:lnTo>
                    <a:pt x="1488" y="1699"/>
                  </a:lnTo>
                  <a:lnTo>
                    <a:pt x="1488" y="1699"/>
                  </a:lnTo>
                  <a:lnTo>
                    <a:pt x="1490" y="1692"/>
                  </a:lnTo>
                  <a:lnTo>
                    <a:pt x="1492" y="1688"/>
                  </a:lnTo>
                  <a:lnTo>
                    <a:pt x="1496" y="1682"/>
                  </a:lnTo>
                  <a:lnTo>
                    <a:pt x="1499" y="1679"/>
                  </a:lnTo>
                  <a:lnTo>
                    <a:pt x="1508" y="1670"/>
                  </a:lnTo>
                  <a:lnTo>
                    <a:pt x="1519" y="1665"/>
                  </a:lnTo>
                  <a:lnTo>
                    <a:pt x="1528" y="1658"/>
                  </a:lnTo>
                  <a:lnTo>
                    <a:pt x="1535" y="1651"/>
                  </a:lnTo>
                  <a:lnTo>
                    <a:pt x="1538" y="1646"/>
                  </a:lnTo>
                  <a:lnTo>
                    <a:pt x="1541" y="1642"/>
                  </a:lnTo>
                  <a:lnTo>
                    <a:pt x="1542" y="1636"/>
                  </a:lnTo>
                  <a:lnTo>
                    <a:pt x="1543" y="1630"/>
                  </a:lnTo>
                  <a:lnTo>
                    <a:pt x="1543" y="1630"/>
                  </a:lnTo>
                  <a:lnTo>
                    <a:pt x="1542" y="1606"/>
                  </a:lnTo>
                  <a:lnTo>
                    <a:pt x="1541" y="1583"/>
                  </a:lnTo>
                  <a:lnTo>
                    <a:pt x="1538" y="1561"/>
                  </a:lnTo>
                  <a:lnTo>
                    <a:pt x="1535" y="1538"/>
                  </a:lnTo>
                  <a:lnTo>
                    <a:pt x="1530" y="1516"/>
                  </a:lnTo>
                  <a:lnTo>
                    <a:pt x="1524" y="1494"/>
                  </a:lnTo>
                  <a:lnTo>
                    <a:pt x="1519" y="1473"/>
                  </a:lnTo>
                  <a:lnTo>
                    <a:pt x="1512" y="1452"/>
                  </a:lnTo>
                  <a:lnTo>
                    <a:pt x="1504" y="1431"/>
                  </a:lnTo>
                  <a:lnTo>
                    <a:pt x="1496" y="1410"/>
                  </a:lnTo>
                  <a:lnTo>
                    <a:pt x="1477" y="1370"/>
                  </a:lnTo>
                  <a:lnTo>
                    <a:pt x="1458" y="1332"/>
                  </a:lnTo>
                  <a:lnTo>
                    <a:pt x="1436" y="1295"/>
                  </a:lnTo>
                  <a:lnTo>
                    <a:pt x="1436" y="1295"/>
                  </a:lnTo>
                  <a:lnTo>
                    <a:pt x="1443" y="1292"/>
                  </a:lnTo>
                  <a:lnTo>
                    <a:pt x="1449" y="1288"/>
                  </a:lnTo>
                  <a:lnTo>
                    <a:pt x="1460" y="1278"/>
                  </a:lnTo>
                  <a:lnTo>
                    <a:pt x="1472" y="1267"/>
                  </a:lnTo>
                  <a:lnTo>
                    <a:pt x="1483" y="1254"/>
                  </a:lnTo>
                  <a:lnTo>
                    <a:pt x="1493" y="1242"/>
                  </a:lnTo>
                  <a:lnTo>
                    <a:pt x="1503" y="1231"/>
                  </a:lnTo>
                  <a:lnTo>
                    <a:pt x="1513" y="1223"/>
                  </a:lnTo>
                  <a:lnTo>
                    <a:pt x="1516" y="1221"/>
                  </a:lnTo>
                  <a:lnTo>
                    <a:pt x="1521" y="1218"/>
                  </a:lnTo>
                  <a:lnTo>
                    <a:pt x="1521" y="1218"/>
                  </a:lnTo>
                  <a:lnTo>
                    <a:pt x="1526" y="1217"/>
                  </a:lnTo>
                  <a:lnTo>
                    <a:pt x="1531" y="1216"/>
                  </a:lnTo>
                  <a:lnTo>
                    <a:pt x="1542" y="1215"/>
                  </a:lnTo>
                  <a:lnTo>
                    <a:pt x="1560" y="1215"/>
                  </a:lnTo>
                  <a:lnTo>
                    <a:pt x="1568" y="1214"/>
                  </a:lnTo>
                  <a:lnTo>
                    <a:pt x="1572" y="1212"/>
                  </a:lnTo>
                  <a:lnTo>
                    <a:pt x="1574" y="1210"/>
                  </a:lnTo>
                  <a:lnTo>
                    <a:pt x="1576" y="1208"/>
                  </a:lnTo>
                  <a:lnTo>
                    <a:pt x="1579" y="1203"/>
                  </a:lnTo>
                  <a:lnTo>
                    <a:pt x="1580" y="1199"/>
                  </a:lnTo>
                  <a:lnTo>
                    <a:pt x="1580" y="1193"/>
                  </a:lnTo>
                  <a:lnTo>
                    <a:pt x="1580" y="1193"/>
                  </a:lnTo>
                  <a:lnTo>
                    <a:pt x="1580" y="1186"/>
                  </a:lnTo>
                  <a:lnTo>
                    <a:pt x="1577" y="1180"/>
                  </a:lnTo>
                  <a:lnTo>
                    <a:pt x="1571" y="1169"/>
                  </a:lnTo>
                  <a:lnTo>
                    <a:pt x="1565" y="1157"/>
                  </a:lnTo>
                  <a:lnTo>
                    <a:pt x="1562" y="1151"/>
                  </a:lnTo>
                  <a:lnTo>
                    <a:pt x="1561" y="1145"/>
                  </a:lnTo>
                  <a:lnTo>
                    <a:pt x="1561" y="1145"/>
                  </a:lnTo>
                  <a:lnTo>
                    <a:pt x="1613" y="1012"/>
                  </a:lnTo>
                  <a:lnTo>
                    <a:pt x="1613" y="1012"/>
                  </a:lnTo>
                  <a:lnTo>
                    <a:pt x="1613" y="1012"/>
                  </a:lnTo>
                  <a:lnTo>
                    <a:pt x="1620" y="1008"/>
                  </a:lnTo>
                  <a:lnTo>
                    <a:pt x="1629" y="1002"/>
                  </a:lnTo>
                  <a:lnTo>
                    <a:pt x="1640" y="997"/>
                  </a:lnTo>
                  <a:lnTo>
                    <a:pt x="1650" y="992"/>
                  </a:lnTo>
                  <a:lnTo>
                    <a:pt x="1659" y="985"/>
                  </a:lnTo>
                  <a:lnTo>
                    <a:pt x="1664" y="981"/>
                  </a:lnTo>
                  <a:lnTo>
                    <a:pt x="1667" y="977"/>
                  </a:lnTo>
                  <a:lnTo>
                    <a:pt x="1671" y="972"/>
                  </a:lnTo>
                  <a:lnTo>
                    <a:pt x="1673" y="966"/>
                  </a:lnTo>
                  <a:lnTo>
                    <a:pt x="1674" y="960"/>
                  </a:lnTo>
                  <a:lnTo>
                    <a:pt x="1675" y="954"/>
                  </a:lnTo>
                  <a:lnTo>
                    <a:pt x="1675" y="954"/>
                  </a:lnTo>
                  <a:lnTo>
                    <a:pt x="1675" y="949"/>
                  </a:lnTo>
                  <a:lnTo>
                    <a:pt x="1674" y="944"/>
                  </a:lnTo>
                  <a:lnTo>
                    <a:pt x="1672" y="940"/>
                  </a:lnTo>
                  <a:lnTo>
                    <a:pt x="1669" y="936"/>
                  </a:lnTo>
                  <a:lnTo>
                    <a:pt x="1664" y="929"/>
                  </a:lnTo>
                  <a:lnTo>
                    <a:pt x="1657" y="925"/>
                  </a:lnTo>
                  <a:lnTo>
                    <a:pt x="1643" y="916"/>
                  </a:lnTo>
                  <a:lnTo>
                    <a:pt x="1636" y="911"/>
                  </a:lnTo>
                  <a:lnTo>
                    <a:pt x="1632" y="906"/>
                  </a:lnTo>
                  <a:lnTo>
                    <a:pt x="1632" y="906"/>
                  </a:lnTo>
                  <a:lnTo>
                    <a:pt x="1628" y="901"/>
                  </a:lnTo>
                  <a:lnTo>
                    <a:pt x="1626" y="895"/>
                  </a:lnTo>
                  <a:lnTo>
                    <a:pt x="1622" y="883"/>
                  </a:lnTo>
                  <a:lnTo>
                    <a:pt x="1621" y="871"/>
                  </a:lnTo>
                  <a:lnTo>
                    <a:pt x="1620" y="859"/>
                  </a:lnTo>
                  <a:lnTo>
                    <a:pt x="1619" y="847"/>
                  </a:lnTo>
                  <a:lnTo>
                    <a:pt x="1617" y="835"/>
                  </a:lnTo>
                  <a:lnTo>
                    <a:pt x="1612" y="825"/>
                  </a:lnTo>
                  <a:lnTo>
                    <a:pt x="1610" y="819"/>
                  </a:lnTo>
                  <a:lnTo>
                    <a:pt x="1606" y="814"/>
                  </a:lnTo>
                  <a:lnTo>
                    <a:pt x="1606" y="814"/>
                  </a:lnTo>
                  <a:lnTo>
                    <a:pt x="1595" y="802"/>
                  </a:lnTo>
                  <a:lnTo>
                    <a:pt x="1583" y="791"/>
                  </a:lnTo>
                  <a:lnTo>
                    <a:pt x="1559" y="773"/>
                  </a:lnTo>
                  <a:lnTo>
                    <a:pt x="1548" y="764"/>
                  </a:lnTo>
                  <a:lnTo>
                    <a:pt x="1536" y="753"/>
                  </a:lnTo>
                  <a:lnTo>
                    <a:pt x="1527" y="741"/>
                  </a:lnTo>
                  <a:lnTo>
                    <a:pt x="1522" y="734"/>
                  </a:lnTo>
                  <a:lnTo>
                    <a:pt x="1518" y="726"/>
                  </a:lnTo>
                  <a:lnTo>
                    <a:pt x="1518" y="726"/>
                  </a:lnTo>
                  <a:lnTo>
                    <a:pt x="1511" y="713"/>
                  </a:lnTo>
                  <a:lnTo>
                    <a:pt x="1507" y="702"/>
                  </a:lnTo>
                  <a:lnTo>
                    <a:pt x="1501" y="681"/>
                  </a:lnTo>
                  <a:lnTo>
                    <a:pt x="1498" y="673"/>
                  </a:lnTo>
                  <a:lnTo>
                    <a:pt x="1496" y="669"/>
                  </a:lnTo>
                  <a:lnTo>
                    <a:pt x="1492" y="665"/>
                  </a:lnTo>
                  <a:lnTo>
                    <a:pt x="1489" y="661"/>
                  </a:lnTo>
                  <a:lnTo>
                    <a:pt x="1483" y="659"/>
                  </a:lnTo>
                  <a:lnTo>
                    <a:pt x="1469" y="653"/>
                  </a:lnTo>
                  <a:lnTo>
                    <a:pt x="1469" y="653"/>
                  </a:lnTo>
                  <a:lnTo>
                    <a:pt x="1475" y="636"/>
                  </a:lnTo>
                  <a:lnTo>
                    <a:pt x="1482" y="622"/>
                  </a:lnTo>
                  <a:lnTo>
                    <a:pt x="1487" y="612"/>
                  </a:lnTo>
                  <a:lnTo>
                    <a:pt x="1488" y="606"/>
                  </a:lnTo>
                  <a:lnTo>
                    <a:pt x="1488" y="601"/>
                  </a:lnTo>
                  <a:lnTo>
                    <a:pt x="1488" y="601"/>
                  </a:lnTo>
                  <a:lnTo>
                    <a:pt x="1489" y="593"/>
                  </a:lnTo>
                  <a:lnTo>
                    <a:pt x="1492" y="586"/>
                  </a:lnTo>
                  <a:lnTo>
                    <a:pt x="1495" y="575"/>
                  </a:lnTo>
                  <a:lnTo>
                    <a:pt x="1496" y="557"/>
                  </a:lnTo>
                  <a:lnTo>
                    <a:pt x="1496" y="557"/>
                  </a:lnTo>
                  <a:lnTo>
                    <a:pt x="1484" y="557"/>
                  </a:lnTo>
                  <a:lnTo>
                    <a:pt x="1484" y="557"/>
                  </a:lnTo>
                  <a:lnTo>
                    <a:pt x="1484" y="557"/>
                  </a:lnTo>
                  <a:lnTo>
                    <a:pt x="1473" y="551"/>
                  </a:lnTo>
                  <a:lnTo>
                    <a:pt x="1459" y="542"/>
                  </a:lnTo>
                  <a:lnTo>
                    <a:pt x="1459" y="542"/>
                  </a:lnTo>
                  <a:lnTo>
                    <a:pt x="1440" y="549"/>
                  </a:lnTo>
                  <a:lnTo>
                    <a:pt x="1428" y="554"/>
                  </a:lnTo>
                  <a:lnTo>
                    <a:pt x="1420" y="561"/>
                  </a:lnTo>
                  <a:lnTo>
                    <a:pt x="1417" y="563"/>
                  </a:lnTo>
                  <a:lnTo>
                    <a:pt x="1416" y="567"/>
                  </a:lnTo>
                  <a:lnTo>
                    <a:pt x="1415" y="570"/>
                  </a:lnTo>
                  <a:lnTo>
                    <a:pt x="1415" y="573"/>
                  </a:lnTo>
                  <a:lnTo>
                    <a:pt x="1417" y="580"/>
                  </a:lnTo>
                  <a:lnTo>
                    <a:pt x="1422" y="585"/>
                  </a:lnTo>
                  <a:lnTo>
                    <a:pt x="1428" y="591"/>
                  </a:lnTo>
                  <a:lnTo>
                    <a:pt x="1440" y="601"/>
                  </a:lnTo>
                  <a:lnTo>
                    <a:pt x="1452" y="612"/>
                  </a:lnTo>
                  <a:lnTo>
                    <a:pt x="1457" y="618"/>
                  </a:lnTo>
                  <a:lnTo>
                    <a:pt x="1458" y="622"/>
                  </a:lnTo>
                  <a:lnTo>
                    <a:pt x="1458" y="624"/>
                  </a:lnTo>
                  <a:lnTo>
                    <a:pt x="1457" y="626"/>
                  </a:lnTo>
                  <a:lnTo>
                    <a:pt x="1451" y="630"/>
                  </a:lnTo>
                  <a:lnTo>
                    <a:pt x="1451" y="630"/>
                  </a:lnTo>
                  <a:lnTo>
                    <a:pt x="1444" y="645"/>
                  </a:lnTo>
                  <a:lnTo>
                    <a:pt x="1435" y="658"/>
                  </a:lnTo>
                  <a:lnTo>
                    <a:pt x="1426" y="669"/>
                  </a:lnTo>
                  <a:lnTo>
                    <a:pt x="1415" y="680"/>
                  </a:lnTo>
                  <a:lnTo>
                    <a:pt x="1404" y="689"/>
                  </a:lnTo>
                  <a:lnTo>
                    <a:pt x="1392" y="697"/>
                  </a:lnTo>
                  <a:lnTo>
                    <a:pt x="1369" y="712"/>
                  </a:lnTo>
                  <a:lnTo>
                    <a:pt x="1345" y="726"/>
                  </a:lnTo>
                  <a:lnTo>
                    <a:pt x="1323" y="737"/>
                  </a:lnTo>
                  <a:lnTo>
                    <a:pt x="1314" y="744"/>
                  </a:lnTo>
                  <a:lnTo>
                    <a:pt x="1305" y="751"/>
                  </a:lnTo>
                  <a:lnTo>
                    <a:pt x="1297" y="758"/>
                  </a:lnTo>
                  <a:lnTo>
                    <a:pt x="1290" y="766"/>
                  </a:lnTo>
                  <a:lnTo>
                    <a:pt x="1290" y="766"/>
                  </a:lnTo>
                  <a:lnTo>
                    <a:pt x="1290" y="758"/>
                  </a:lnTo>
                  <a:lnTo>
                    <a:pt x="1291" y="749"/>
                  </a:lnTo>
                  <a:lnTo>
                    <a:pt x="1294" y="738"/>
                  </a:lnTo>
                  <a:lnTo>
                    <a:pt x="1298" y="728"/>
                  </a:lnTo>
                  <a:lnTo>
                    <a:pt x="1308" y="705"/>
                  </a:lnTo>
                  <a:lnTo>
                    <a:pt x="1322" y="681"/>
                  </a:lnTo>
                  <a:lnTo>
                    <a:pt x="1339" y="653"/>
                  </a:lnTo>
                  <a:lnTo>
                    <a:pt x="1358" y="626"/>
                  </a:lnTo>
                  <a:lnTo>
                    <a:pt x="1398" y="565"/>
                  </a:lnTo>
                  <a:lnTo>
                    <a:pt x="1419" y="532"/>
                  </a:lnTo>
                  <a:lnTo>
                    <a:pt x="1439" y="499"/>
                  </a:lnTo>
                  <a:lnTo>
                    <a:pt x="1458" y="466"/>
                  </a:lnTo>
                  <a:lnTo>
                    <a:pt x="1475" y="432"/>
                  </a:lnTo>
                  <a:lnTo>
                    <a:pt x="1483" y="415"/>
                  </a:lnTo>
                  <a:lnTo>
                    <a:pt x="1489" y="398"/>
                  </a:lnTo>
                  <a:lnTo>
                    <a:pt x="1496" y="381"/>
                  </a:lnTo>
                  <a:lnTo>
                    <a:pt x="1500" y="363"/>
                  </a:lnTo>
                  <a:lnTo>
                    <a:pt x="1505" y="347"/>
                  </a:lnTo>
                  <a:lnTo>
                    <a:pt x="1507" y="330"/>
                  </a:lnTo>
                  <a:lnTo>
                    <a:pt x="1510" y="313"/>
                  </a:lnTo>
                  <a:lnTo>
                    <a:pt x="1510" y="297"/>
                  </a:lnTo>
                  <a:lnTo>
                    <a:pt x="1510" y="297"/>
                  </a:lnTo>
                  <a:lnTo>
                    <a:pt x="1508" y="284"/>
                  </a:lnTo>
                  <a:lnTo>
                    <a:pt x="1505" y="269"/>
                  </a:lnTo>
                  <a:lnTo>
                    <a:pt x="1499" y="254"/>
                  </a:lnTo>
                  <a:lnTo>
                    <a:pt x="1492" y="239"/>
                  </a:lnTo>
                  <a:lnTo>
                    <a:pt x="1483" y="223"/>
                  </a:lnTo>
                  <a:lnTo>
                    <a:pt x="1472" y="208"/>
                  </a:lnTo>
                  <a:lnTo>
                    <a:pt x="1460" y="193"/>
                  </a:lnTo>
                  <a:lnTo>
                    <a:pt x="1447" y="178"/>
                  </a:lnTo>
                  <a:lnTo>
                    <a:pt x="1434" y="164"/>
                  </a:lnTo>
                  <a:lnTo>
                    <a:pt x="1420" y="150"/>
                  </a:lnTo>
                  <a:lnTo>
                    <a:pt x="1405" y="139"/>
                  </a:lnTo>
                  <a:lnTo>
                    <a:pt x="1391" y="129"/>
                  </a:lnTo>
                  <a:lnTo>
                    <a:pt x="1376" y="120"/>
                  </a:lnTo>
                  <a:lnTo>
                    <a:pt x="1362" y="115"/>
                  </a:lnTo>
                  <a:lnTo>
                    <a:pt x="1350" y="110"/>
                  </a:lnTo>
                  <a:lnTo>
                    <a:pt x="1337" y="109"/>
                  </a:lnTo>
                  <a:lnTo>
                    <a:pt x="1337" y="109"/>
                  </a:lnTo>
                  <a:lnTo>
                    <a:pt x="1317" y="109"/>
                  </a:lnTo>
                  <a:lnTo>
                    <a:pt x="1293" y="110"/>
                  </a:lnTo>
                  <a:lnTo>
                    <a:pt x="1281" y="112"/>
                  </a:lnTo>
                  <a:lnTo>
                    <a:pt x="1269" y="115"/>
                  </a:lnTo>
                  <a:lnTo>
                    <a:pt x="1259" y="118"/>
                  </a:lnTo>
                  <a:lnTo>
                    <a:pt x="1248" y="124"/>
                  </a:lnTo>
                  <a:lnTo>
                    <a:pt x="1248" y="124"/>
                  </a:lnTo>
                  <a:lnTo>
                    <a:pt x="1247" y="135"/>
                  </a:lnTo>
                  <a:lnTo>
                    <a:pt x="1245" y="145"/>
                  </a:lnTo>
                  <a:lnTo>
                    <a:pt x="1243" y="153"/>
                  </a:lnTo>
                  <a:lnTo>
                    <a:pt x="1239" y="160"/>
                  </a:lnTo>
                  <a:lnTo>
                    <a:pt x="1236" y="165"/>
                  </a:lnTo>
                  <a:lnTo>
                    <a:pt x="1232" y="170"/>
                  </a:lnTo>
                  <a:lnTo>
                    <a:pt x="1228" y="173"/>
                  </a:lnTo>
                  <a:lnTo>
                    <a:pt x="1223" y="176"/>
                  </a:lnTo>
                  <a:lnTo>
                    <a:pt x="1218" y="178"/>
                  </a:lnTo>
                  <a:lnTo>
                    <a:pt x="1214" y="179"/>
                  </a:lnTo>
                  <a:lnTo>
                    <a:pt x="1205" y="179"/>
                  </a:lnTo>
                  <a:lnTo>
                    <a:pt x="1186" y="179"/>
                  </a:lnTo>
                  <a:lnTo>
                    <a:pt x="1186" y="179"/>
                  </a:lnTo>
                  <a:lnTo>
                    <a:pt x="1185" y="178"/>
                  </a:lnTo>
                  <a:lnTo>
                    <a:pt x="1184" y="178"/>
                  </a:lnTo>
                  <a:lnTo>
                    <a:pt x="1185" y="173"/>
                  </a:lnTo>
                  <a:lnTo>
                    <a:pt x="1187" y="168"/>
                  </a:lnTo>
                  <a:lnTo>
                    <a:pt x="1192" y="161"/>
                  </a:lnTo>
                  <a:lnTo>
                    <a:pt x="1201" y="142"/>
                  </a:lnTo>
                  <a:lnTo>
                    <a:pt x="1206" y="132"/>
                  </a:lnTo>
                  <a:lnTo>
                    <a:pt x="1208" y="123"/>
                  </a:lnTo>
                  <a:lnTo>
                    <a:pt x="1209" y="112"/>
                  </a:lnTo>
                  <a:lnTo>
                    <a:pt x="1208" y="108"/>
                  </a:lnTo>
                  <a:lnTo>
                    <a:pt x="1207" y="104"/>
                  </a:lnTo>
                  <a:lnTo>
                    <a:pt x="1205" y="100"/>
                  </a:lnTo>
                  <a:lnTo>
                    <a:pt x="1201" y="96"/>
                  </a:lnTo>
                  <a:lnTo>
                    <a:pt x="1197" y="93"/>
                  </a:lnTo>
                  <a:lnTo>
                    <a:pt x="1192" y="91"/>
                  </a:lnTo>
                  <a:lnTo>
                    <a:pt x="1185" y="88"/>
                  </a:lnTo>
                  <a:lnTo>
                    <a:pt x="1177" y="87"/>
                  </a:lnTo>
                  <a:lnTo>
                    <a:pt x="1167" y="86"/>
                  </a:lnTo>
                  <a:lnTo>
                    <a:pt x="1156" y="85"/>
                  </a:lnTo>
                  <a:lnTo>
                    <a:pt x="1129" y="86"/>
                  </a:lnTo>
                  <a:lnTo>
                    <a:pt x="1095" y="91"/>
                  </a:lnTo>
                  <a:lnTo>
                    <a:pt x="1095" y="91"/>
                  </a:lnTo>
                  <a:lnTo>
                    <a:pt x="1092" y="88"/>
                  </a:lnTo>
                  <a:lnTo>
                    <a:pt x="1092" y="85"/>
                  </a:lnTo>
                  <a:lnTo>
                    <a:pt x="1094" y="82"/>
                  </a:lnTo>
                  <a:lnTo>
                    <a:pt x="1098" y="80"/>
                  </a:lnTo>
                  <a:lnTo>
                    <a:pt x="1109" y="74"/>
                  </a:lnTo>
                  <a:lnTo>
                    <a:pt x="1122" y="68"/>
                  </a:lnTo>
                  <a:lnTo>
                    <a:pt x="1128" y="63"/>
                  </a:lnTo>
                  <a:lnTo>
                    <a:pt x="1132" y="58"/>
                  </a:lnTo>
                  <a:lnTo>
                    <a:pt x="1137" y="53"/>
                  </a:lnTo>
                  <a:lnTo>
                    <a:pt x="1139" y="47"/>
                  </a:lnTo>
                  <a:lnTo>
                    <a:pt x="1138" y="40"/>
                  </a:lnTo>
                  <a:lnTo>
                    <a:pt x="1136" y="32"/>
                  </a:lnTo>
                  <a:lnTo>
                    <a:pt x="1130" y="24"/>
                  </a:lnTo>
                  <a:lnTo>
                    <a:pt x="1121" y="13"/>
                  </a:lnTo>
                  <a:lnTo>
                    <a:pt x="1121" y="13"/>
                  </a:lnTo>
                  <a:lnTo>
                    <a:pt x="1103" y="7"/>
                  </a:lnTo>
                  <a:lnTo>
                    <a:pt x="1088" y="2"/>
                  </a:lnTo>
                  <a:lnTo>
                    <a:pt x="1076" y="0"/>
                  </a:lnTo>
                  <a:lnTo>
                    <a:pt x="1064" y="0"/>
                  </a:lnTo>
                  <a:lnTo>
                    <a:pt x="1055" y="2"/>
                  </a:lnTo>
                  <a:lnTo>
                    <a:pt x="1047" y="5"/>
                  </a:lnTo>
                  <a:lnTo>
                    <a:pt x="1042" y="11"/>
                  </a:lnTo>
                  <a:lnTo>
                    <a:pt x="1040" y="17"/>
                  </a:lnTo>
                  <a:lnTo>
                    <a:pt x="1040" y="17"/>
                  </a:lnTo>
                  <a:lnTo>
                    <a:pt x="1032" y="27"/>
                  </a:lnTo>
                  <a:lnTo>
                    <a:pt x="1024" y="39"/>
                  </a:lnTo>
                  <a:lnTo>
                    <a:pt x="1008" y="69"/>
                  </a:lnTo>
                  <a:lnTo>
                    <a:pt x="992" y="101"/>
                  </a:lnTo>
                  <a:lnTo>
                    <a:pt x="984" y="115"/>
                  </a:lnTo>
                  <a:lnTo>
                    <a:pt x="973" y="127"/>
                  </a:lnTo>
                  <a:lnTo>
                    <a:pt x="973" y="127"/>
                  </a:lnTo>
                  <a:lnTo>
                    <a:pt x="970" y="133"/>
                  </a:lnTo>
                  <a:lnTo>
                    <a:pt x="969" y="140"/>
                  </a:lnTo>
                  <a:lnTo>
                    <a:pt x="969" y="147"/>
                  </a:lnTo>
                  <a:lnTo>
                    <a:pt x="970" y="154"/>
                  </a:lnTo>
                  <a:lnTo>
                    <a:pt x="974" y="168"/>
                  </a:lnTo>
                  <a:lnTo>
                    <a:pt x="980" y="183"/>
                  </a:lnTo>
                  <a:lnTo>
                    <a:pt x="983" y="190"/>
                  </a:lnTo>
                  <a:lnTo>
                    <a:pt x="983" y="196"/>
                  </a:lnTo>
                  <a:lnTo>
                    <a:pt x="983" y="203"/>
                  </a:lnTo>
                  <a:lnTo>
                    <a:pt x="980" y="211"/>
                  </a:lnTo>
                  <a:lnTo>
                    <a:pt x="977" y="218"/>
                  </a:lnTo>
                  <a:lnTo>
                    <a:pt x="970" y="224"/>
                  </a:lnTo>
                  <a:lnTo>
                    <a:pt x="961" y="231"/>
                  </a:lnTo>
                  <a:lnTo>
                    <a:pt x="948" y="238"/>
                  </a:lnTo>
                  <a:lnTo>
                    <a:pt x="948" y="238"/>
                  </a:lnTo>
                  <a:lnTo>
                    <a:pt x="933" y="233"/>
                  </a:lnTo>
                  <a:lnTo>
                    <a:pt x="919" y="232"/>
                  </a:lnTo>
                  <a:lnTo>
                    <a:pt x="912" y="232"/>
                  </a:lnTo>
                  <a:lnTo>
                    <a:pt x="907" y="232"/>
                  </a:lnTo>
                  <a:lnTo>
                    <a:pt x="902" y="234"/>
                  </a:lnTo>
                  <a:lnTo>
                    <a:pt x="900" y="237"/>
                  </a:lnTo>
                  <a:lnTo>
                    <a:pt x="899" y="241"/>
                  </a:lnTo>
                  <a:lnTo>
                    <a:pt x="900" y="248"/>
                  </a:lnTo>
                  <a:lnTo>
                    <a:pt x="904" y="256"/>
                  </a:lnTo>
                  <a:lnTo>
                    <a:pt x="912" y="268"/>
                  </a:lnTo>
                  <a:lnTo>
                    <a:pt x="925" y="280"/>
                  </a:lnTo>
                  <a:lnTo>
                    <a:pt x="941" y="297"/>
                  </a:lnTo>
                  <a:lnTo>
                    <a:pt x="941" y="297"/>
                  </a:lnTo>
                  <a:lnTo>
                    <a:pt x="927" y="291"/>
                  </a:lnTo>
                  <a:lnTo>
                    <a:pt x="917" y="286"/>
                  </a:lnTo>
                  <a:lnTo>
                    <a:pt x="909" y="285"/>
                  </a:lnTo>
                  <a:lnTo>
                    <a:pt x="902" y="284"/>
                  </a:lnTo>
                  <a:lnTo>
                    <a:pt x="893" y="284"/>
                  </a:lnTo>
                  <a:lnTo>
                    <a:pt x="886" y="285"/>
                  </a:lnTo>
                  <a:lnTo>
                    <a:pt x="886" y="285"/>
                  </a:lnTo>
                  <a:lnTo>
                    <a:pt x="882" y="287"/>
                  </a:lnTo>
                  <a:lnTo>
                    <a:pt x="877" y="294"/>
                  </a:lnTo>
                  <a:lnTo>
                    <a:pt x="859" y="314"/>
                  </a:lnTo>
                  <a:lnTo>
                    <a:pt x="849" y="324"/>
                  </a:lnTo>
                  <a:lnTo>
                    <a:pt x="839" y="333"/>
                  </a:lnTo>
                  <a:lnTo>
                    <a:pt x="833" y="337"/>
                  </a:lnTo>
                  <a:lnTo>
                    <a:pt x="828" y="339"/>
                  </a:lnTo>
                  <a:lnTo>
                    <a:pt x="824" y="340"/>
                  </a:lnTo>
                  <a:lnTo>
                    <a:pt x="819" y="340"/>
                  </a:lnTo>
                  <a:lnTo>
                    <a:pt x="819" y="340"/>
                  </a:lnTo>
                  <a:lnTo>
                    <a:pt x="816" y="339"/>
                  </a:lnTo>
                  <a:lnTo>
                    <a:pt x="815" y="337"/>
                  </a:lnTo>
                  <a:lnTo>
                    <a:pt x="815" y="333"/>
                  </a:lnTo>
                  <a:lnTo>
                    <a:pt x="815" y="329"/>
                  </a:lnTo>
                  <a:lnTo>
                    <a:pt x="819" y="318"/>
                  </a:lnTo>
                  <a:lnTo>
                    <a:pt x="825" y="307"/>
                  </a:lnTo>
                  <a:lnTo>
                    <a:pt x="828" y="297"/>
                  </a:lnTo>
                  <a:lnTo>
                    <a:pt x="829" y="291"/>
                  </a:lnTo>
                  <a:lnTo>
                    <a:pt x="831" y="287"/>
                  </a:lnTo>
                  <a:lnTo>
                    <a:pt x="829" y="283"/>
                  </a:lnTo>
                  <a:lnTo>
                    <a:pt x="826" y="280"/>
                  </a:lnTo>
                  <a:lnTo>
                    <a:pt x="823" y="278"/>
                  </a:lnTo>
                  <a:lnTo>
                    <a:pt x="816" y="277"/>
                  </a:lnTo>
                  <a:lnTo>
                    <a:pt x="816" y="277"/>
                  </a:lnTo>
                  <a:lnTo>
                    <a:pt x="798" y="291"/>
                  </a:lnTo>
                  <a:lnTo>
                    <a:pt x="783" y="300"/>
                  </a:lnTo>
                  <a:lnTo>
                    <a:pt x="768" y="307"/>
                  </a:lnTo>
                  <a:lnTo>
                    <a:pt x="756" y="310"/>
                  </a:lnTo>
                  <a:lnTo>
                    <a:pt x="743" y="313"/>
                  </a:lnTo>
                  <a:lnTo>
                    <a:pt x="732" y="315"/>
                  </a:lnTo>
                  <a:lnTo>
                    <a:pt x="720" y="316"/>
                  </a:lnTo>
                  <a:lnTo>
                    <a:pt x="709" y="318"/>
                  </a:lnTo>
                  <a:lnTo>
                    <a:pt x="709" y="318"/>
                  </a:lnTo>
                  <a:lnTo>
                    <a:pt x="697" y="318"/>
                  </a:lnTo>
                  <a:lnTo>
                    <a:pt x="688" y="320"/>
                  </a:lnTo>
                  <a:lnTo>
                    <a:pt x="682" y="322"/>
                  </a:lnTo>
                  <a:lnTo>
                    <a:pt x="679" y="323"/>
                  </a:lnTo>
                  <a:lnTo>
                    <a:pt x="678" y="326"/>
                  </a:lnTo>
                  <a:lnTo>
                    <a:pt x="678" y="330"/>
                  </a:lnTo>
                  <a:lnTo>
                    <a:pt x="680" y="333"/>
                  </a:lnTo>
                  <a:lnTo>
                    <a:pt x="682" y="337"/>
                  </a:lnTo>
                  <a:lnTo>
                    <a:pt x="689" y="345"/>
                  </a:lnTo>
                  <a:lnTo>
                    <a:pt x="695" y="354"/>
                  </a:lnTo>
                  <a:lnTo>
                    <a:pt x="696" y="359"/>
                  </a:lnTo>
                  <a:lnTo>
                    <a:pt x="696" y="362"/>
                  </a:lnTo>
                  <a:lnTo>
                    <a:pt x="695" y="367"/>
                  </a:lnTo>
                  <a:lnTo>
                    <a:pt x="691" y="370"/>
                  </a:lnTo>
                  <a:lnTo>
                    <a:pt x="691" y="370"/>
                  </a:lnTo>
                  <a:lnTo>
                    <a:pt x="687" y="372"/>
                  </a:lnTo>
                  <a:lnTo>
                    <a:pt x="682" y="375"/>
                  </a:lnTo>
                  <a:lnTo>
                    <a:pt x="668" y="379"/>
                  </a:lnTo>
                  <a:lnTo>
                    <a:pt x="635" y="389"/>
                  </a:lnTo>
                  <a:lnTo>
                    <a:pt x="617" y="393"/>
                  </a:lnTo>
                  <a:lnTo>
                    <a:pt x="598" y="400"/>
                  </a:lnTo>
                  <a:lnTo>
                    <a:pt x="581" y="408"/>
                  </a:lnTo>
                  <a:lnTo>
                    <a:pt x="573" y="413"/>
                  </a:lnTo>
                  <a:lnTo>
                    <a:pt x="566" y="417"/>
                  </a:lnTo>
                  <a:lnTo>
                    <a:pt x="566" y="417"/>
                  </a:lnTo>
                  <a:lnTo>
                    <a:pt x="542" y="435"/>
                  </a:lnTo>
                  <a:lnTo>
                    <a:pt x="521" y="451"/>
                  </a:lnTo>
                  <a:lnTo>
                    <a:pt x="503" y="468"/>
                  </a:lnTo>
                  <a:lnTo>
                    <a:pt x="485" y="486"/>
                  </a:lnTo>
                  <a:lnTo>
                    <a:pt x="470" y="504"/>
                  </a:lnTo>
                  <a:lnTo>
                    <a:pt x="456" y="521"/>
                  </a:lnTo>
                  <a:lnTo>
                    <a:pt x="430" y="557"/>
                  </a:lnTo>
                  <a:lnTo>
                    <a:pt x="430" y="557"/>
                  </a:lnTo>
                  <a:lnTo>
                    <a:pt x="427" y="561"/>
                  </a:lnTo>
                  <a:lnTo>
                    <a:pt x="424" y="567"/>
                  </a:lnTo>
                  <a:lnTo>
                    <a:pt x="423" y="573"/>
                  </a:lnTo>
                  <a:lnTo>
                    <a:pt x="423" y="578"/>
                  </a:lnTo>
                  <a:lnTo>
                    <a:pt x="424" y="593"/>
                  </a:lnTo>
                  <a:lnTo>
                    <a:pt x="428" y="610"/>
                  </a:lnTo>
                  <a:lnTo>
                    <a:pt x="434" y="626"/>
                  </a:lnTo>
                  <a:lnTo>
                    <a:pt x="439" y="642"/>
                  </a:lnTo>
                  <a:lnTo>
                    <a:pt x="452" y="674"/>
                  </a:lnTo>
                  <a:lnTo>
                    <a:pt x="457" y="688"/>
                  </a:lnTo>
                  <a:lnTo>
                    <a:pt x="460" y="699"/>
                  </a:lnTo>
                  <a:lnTo>
                    <a:pt x="461" y="708"/>
                  </a:lnTo>
                  <a:lnTo>
                    <a:pt x="461" y="711"/>
                  </a:lnTo>
                  <a:lnTo>
                    <a:pt x="460" y="713"/>
                  </a:lnTo>
                  <a:lnTo>
                    <a:pt x="459" y="714"/>
                  </a:lnTo>
                  <a:lnTo>
                    <a:pt x="456" y="714"/>
                  </a:lnTo>
                  <a:lnTo>
                    <a:pt x="452" y="714"/>
                  </a:lnTo>
                  <a:lnTo>
                    <a:pt x="447" y="712"/>
                  </a:lnTo>
                  <a:lnTo>
                    <a:pt x="434" y="703"/>
                  </a:lnTo>
                  <a:lnTo>
                    <a:pt x="415" y="689"/>
                  </a:lnTo>
                  <a:lnTo>
                    <a:pt x="415" y="689"/>
                  </a:lnTo>
                  <a:lnTo>
                    <a:pt x="380" y="696"/>
                  </a:lnTo>
                  <a:lnTo>
                    <a:pt x="348" y="700"/>
                  </a:lnTo>
                  <a:lnTo>
                    <a:pt x="321" y="703"/>
                  </a:lnTo>
                  <a:lnTo>
                    <a:pt x="297" y="703"/>
                  </a:lnTo>
                  <a:lnTo>
                    <a:pt x="275" y="703"/>
                  </a:lnTo>
                  <a:lnTo>
                    <a:pt x="254" y="702"/>
                  </a:lnTo>
                  <a:lnTo>
                    <a:pt x="232" y="700"/>
                  </a:lnTo>
                  <a:lnTo>
                    <a:pt x="209" y="700"/>
                  </a:lnTo>
                  <a:lnTo>
                    <a:pt x="209" y="700"/>
                  </a:lnTo>
                  <a:lnTo>
                    <a:pt x="193" y="700"/>
                  </a:lnTo>
                  <a:lnTo>
                    <a:pt x="179" y="702"/>
                  </a:lnTo>
                  <a:lnTo>
                    <a:pt x="168" y="704"/>
                  </a:lnTo>
                  <a:lnTo>
                    <a:pt x="156" y="707"/>
                  </a:lnTo>
                  <a:lnTo>
                    <a:pt x="148" y="711"/>
                  </a:lnTo>
                  <a:lnTo>
                    <a:pt x="140" y="717"/>
                  </a:lnTo>
                  <a:lnTo>
                    <a:pt x="134" y="722"/>
                  </a:lnTo>
                  <a:lnTo>
                    <a:pt x="130" y="729"/>
                  </a:lnTo>
                  <a:lnTo>
                    <a:pt x="128" y="736"/>
                  </a:lnTo>
                  <a:lnTo>
                    <a:pt x="126" y="745"/>
                  </a:lnTo>
                  <a:lnTo>
                    <a:pt x="126" y="754"/>
                  </a:lnTo>
                  <a:lnTo>
                    <a:pt x="129" y="765"/>
                  </a:lnTo>
                  <a:lnTo>
                    <a:pt x="132" y="776"/>
                  </a:lnTo>
                  <a:lnTo>
                    <a:pt x="137" y="789"/>
                  </a:lnTo>
                  <a:lnTo>
                    <a:pt x="143" y="803"/>
                  </a:lnTo>
                  <a:lnTo>
                    <a:pt x="151" y="818"/>
                  </a:lnTo>
                  <a:lnTo>
                    <a:pt x="151" y="818"/>
                  </a:lnTo>
                  <a:lnTo>
                    <a:pt x="153" y="824"/>
                  </a:lnTo>
                  <a:lnTo>
                    <a:pt x="153" y="829"/>
                  </a:lnTo>
                  <a:lnTo>
                    <a:pt x="153" y="836"/>
                  </a:lnTo>
                  <a:lnTo>
                    <a:pt x="151" y="843"/>
                  </a:lnTo>
                  <a:lnTo>
                    <a:pt x="147" y="859"/>
                  </a:lnTo>
                  <a:lnTo>
                    <a:pt x="144" y="875"/>
                  </a:lnTo>
                  <a:lnTo>
                    <a:pt x="143" y="883"/>
                  </a:lnTo>
                  <a:lnTo>
                    <a:pt x="143" y="893"/>
                  </a:lnTo>
                  <a:lnTo>
                    <a:pt x="144" y="901"/>
                  </a:lnTo>
                  <a:lnTo>
                    <a:pt x="146" y="909"/>
                  </a:lnTo>
                  <a:lnTo>
                    <a:pt x="152" y="916"/>
                  </a:lnTo>
                  <a:lnTo>
                    <a:pt x="159" y="924"/>
                  </a:lnTo>
                  <a:lnTo>
                    <a:pt x="168" y="929"/>
                  </a:lnTo>
                  <a:lnTo>
                    <a:pt x="180" y="935"/>
                  </a:lnTo>
                  <a:lnTo>
                    <a:pt x="180" y="935"/>
                  </a:lnTo>
                  <a:lnTo>
                    <a:pt x="184" y="933"/>
                  </a:lnTo>
                  <a:lnTo>
                    <a:pt x="189" y="934"/>
                  </a:lnTo>
                  <a:lnTo>
                    <a:pt x="192" y="935"/>
                  </a:lnTo>
                  <a:lnTo>
                    <a:pt x="194" y="940"/>
                  </a:lnTo>
                  <a:lnTo>
                    <a:pt x="199" y="951"/>
                  </a:lnTo>
                  <a:lnTo>
                    <a:pt x="202" y="964"/>
                  </a:lnTo>
                  <a:lnTo>
                    <a:pt x="207" y="978"/>
                  </a:lnTo>
                  <a:lnTo>
                    <a:pt x="209" y="983"/>
                  </a:lnTo>
                  <a:lnTo>
                    <a:pt x="212" y="989"/>
                  </a:lnTo>
                  <a:lnTo>
                    <a:pt x="215" y="993"/>
                  </a:lnTo>
                  <a:lnTo>
                    <a:pt x="218" y="994"/>
                  </a:lnTo>
                  <a:lnTo>
                    <a:pt x="223" y="994"/>
                  </a:lnTo>
                  <a:lnTo>
                    <a:pt x="228" y="990"/>
                  </a:lnTo>
                  <a:lnTo>
                    <a:pt x="228" y="990"/>
                  </a:lnTo>
                  <a:lnTo>
                    <a:pt x="239" y="1007"/>
                  </a:lnTo>
                  <a:lnTo>
                    <a:pt x="248" y="1020"/>
                  </a:lnTo>
                  <a:lnTo>
                    <a:pt x="255" y="1033"/>
                  </a:lnTo>
                  <a:lnTo>
                    <a:pt x="256" y="1039"/>
                  </a:lnTo>
                  <a:lnTo>
                    <a:pt x="258" y="1046"/>
                  </a:lnTo>
                  <a:lnTo>
                    <a:pt x="258" y="1051"/>
                  </a:lnTo>
                  <a:lnTo>
                    <a:pt x="256" y="1058"/>
                  </a:lnTo>
                  <a:lnTo>
                    <a:pt x="254" y="1065"/>
                  </a:lnTo>
                  <a:lnTo>
                    <a:pt x="251" y="1072"/>
                  </a:lnTo>
                  <a:lnTo>
                    <a:pt x="246" y="1080"/>
                  </a:lnTo>
                  <a:lnTo>
                    <a:pt x="240" y="1089"/>
                  </a:lnTo>
                  <a:lnTo>
                    <a:pt x="224" y="1108"/>
                  </a:lnTo>
                  <a:lnTo>
                    <a:pt x="224" y="1108"/>
                  </a:lnTo>
                  <a:lnTo>
                    <a:pt x="230" y="1123"/>
                  </a:lnTo>
                  <a:lnTo>
                    <a:pt x="243" y="1157"/>
                  </a:lnTo>
                  <a:lnTo>
                    <a:pt x="250" y="1177"/>
                  </a:lnTo>
                  <a:lnTo>
                    <a:pt x="253" y="1196"/>
                  </a:lnTo>
                  <a:lnTo>
                    <a:pt x="255" y="1206"/>
                  </a:lnTo>
                  <a:lnTo>
                    <a:pt x="255" y="1212"/>
                  </a:lnTo>
                  <a:lnTo>
                    <a:pt x="255" y="1219"/>
                  </a:lnTo>
                  <a:lnTo>
                    <a:pt x="253" y="1225"/>
                  </a:lnTo>
                  <a:lnTo>
                    <a:pt x="253" y="1225"/>
                  </a:lnTo>
                  <a:lnTo>
                    <a:pt x="238" y="1252"/>
                  </a:lnTo>
                  <a:lnTo>
                    <a:pt x="225" y="1269"/>
                  </a:lnTo>
                  <a:lnTo>
                    <a:pt x="221" y="1275"/>
                  </a:lnTo>
                  <a:lnTo>
                    <a:pt x="217" y="1279"/>
                  </a:lnTo>
                  <a:lnTo>
                    <a:pt x="214" y="1282"/>
                  </a:lnTo>
                  <a:lnTo>
                    <a:pt x="210" y="1282"/>
                  </a:lnTo>
                  <a:lnTo>
                    <a:pt x="208" y="1282"/>
                  </a:lnTo>
                  <a:lnTo>
                    <a:pt x="206" y="1280"/>
                  </a:lnTo>
                  <a:lnTo>
                    <a:pt x="202" y="1275"/>
                  </a:lnTo>
                  <a:lnTo>
                    <a:pt x="194" y="1259"/>
                  </a:lnTo>
                  <a:lnTo>
                    <a:pt x="194" y="1259"/>
                  </a:lnTo>
                  <a:lnTo>
                    <a:pt x="205" y="1235"/>
                  </a:lnTo>
                  <a:lnTo>
                    <a:pt x="212" y="1215"/>
                  </a:lnTo>
                  <a:lnTo>
                    <a:pt x="217" y="1196"/>
                  </a:lnTo>
                  <a:lnTo>
                    <a:pt x="220" y="1181"/>
                  </a:lnTo>
                  <a:lnTo>
                    <a:pt x="221" y="1168"/>
                  </a:lnTo>
                  <a:lnTo>
                    <a:pt x="221" y="1157"/>
                  </a:lnTo>
                  <a:lnTo>
                    <a:pt x="220" y="1149"/>
                  </a:lnTo>
                  <a:lnTo>
                    <a:pt x="217" y="1147"/>
                  </a:lnTo>
                  <a:lnTo>
                    <a:pt x="216" y="1146"/>
                  </a:lnTo>
                  <a:lnTo>
                    <a:pt x="214" y="1145"/>
                  </a:lnTo>
                  <a:lnTo>
                    <a:pt x="212" y="1143"/>
                  </a:lnTo>
                  <a:lnTo>
                    <a:pt x="209" y="1145"/>
                  </a:lnTo>
                  <a:lnTo>
                    <a:pt x="206" y="1146"/>
                  </a:lnTo>
                  <a:lnTo>
                    <a:pt x="200" y="1151"/>
                  </a:lnTo>
                  <a:lnTo>
                    <a:pt x="194" y="1160"/>
                  </a:lnTo>
                  <a:lnTo>
                    <a:pt x="186" y="1172"/>
                  </a:lnTo>
                  <a:lnTo>
                    <a:pt x="179" y="1188"/>
                  </a:lnTo>
                  <a:lnTo>
                    <a:pt x="172" y="1209"/>
                  </a:lnTo>
                  <a:lnTo>
                    <a:pt x="166" y="1233"/>
                  </a:lnTo>
                  <a:lnTo>
                    <a:pt x="166" y="1233"/>
                  </a:lnTo>
                  <a:lnTo>
                    <a:pt x="167" y="1222"/>
                  </a:lnTo>
                  <a:lnTo>
                    <a:pt x="169" y="1203"/>
                  </a:lnTo>
                  <a:lnTo>
                    <a:pt x="178" y="1160"/>
                  </a:lnTo>
                  <a:lnTo>
                    <a:pt x="184" y="1137"/>
                  </a:lnTo>
                  <a:lnTo>
                    <a:pt x="191" y="1115"/>
                  </a:lnTo>
                  <a:lnTo>
                    <a:pt x="197" y="1097"/>
                  </a:lnTo>
                  <a:lnTo>
                    <a:pt x="202" y="1086"/>
                  </a:lnTo>
                  <a:lnTo>
                    <a:pt x="202" y="1086"/>
                  </a:lnTo>
                  <a:lnTo>
                    <a:pt x="215" y="1064"/>
                  </a:lnTo>
                  <a:lnTo>
                    <a:pt x="223" y="1047"/>
                  </a:lnTo>
                  <a:lnTo>
                    <a:pt x="228" y="1033"/>
                  </a:lnTo>
                  <a:lnTo>
                    <a:pt x="230" y="1024"/>
                  </a:lnTo>
                  <a:lnTo>
                    <a:pt x="230" y="1020"/>
                  </a:lnTo>
                  <a:lnTo>
                    <a:pt x="229" y="1018"/>
                  </a:lnTo>
                  <a:lnTo>
                    <a:pt x="228" y="1016"/>
                  </a:lnTo>
                  <a:lnTo>
                    <a:pt x="225" y="1015"/>
                  </a:lnTo>
                  <a:lnTo>
                    <a:pt x="221" y="1013"/>
                  </a:lnTo>
                  <a:lnTo>
                    <a:pt x="214" y="1013"/>
                  </a:lnTo>
                  <a:lnTo>
                    <a:pt x="197" y="1016"/>
                  </a:lnTo>
                  <a:lnTo>
                    <a:pt x="189" y="1016"/>
                  </a:lnTo>
                  <a:lnTo>
                    <a:pt x="179" y="1017"/>
                  </a:lnTo>
                  <a:lnTo>
                    <a:pt x="170" y="1016"/>
                  </a:lnTo>
                  <a:lnTo>
                    <a:pt x="162" y="1012"/>
                  </a:lnTo>
                  <a:lnTo>
                    <a:pt x="159" y="1010"/>
                  </a:lnTo>
                  <a:lnTo>
                    <a:pt x="155" y="1007"/>
                  </a:lnTo>
                  <a:lnTo>
                    <a:pt x="153" y="1003"/>
                  </a:lnTo>
                  <a:lnTo>
                    <a:pt x="151" y="997"/>
                  </a:lnTo>
                  <a:lnTo>
                    <a:pt x="151" y="997"/>
                  </a:lnTo>
                  <a:lnTo>
                    <a:pt x="141" y="979"/>
                  </a:lnTo>
                  <a:lnTo>
                    <a:pt x="132" y="963"/>
                  </a:lnTo>
                  <a:lnTo>
                    <a:pt x="122" y="950"/>
                  </a:lnTo>
                  <a:lnTo>
                    <a:pt x="111" y="940"/>
                  </a:lnTo>
                  <a:lnTo>
                    <a:pt x="87" y="918"/>
                  </a:lnTo>
                  <a:lnTo>
                    <a:pt x="72" y="905"/>
                  </a:lnTo>
                  <a:lnTo>
                    <a:pt x="55" y="888"/>
                  </a:lnTo>
                  <a:lnTo>
                    <a:pt x="55" y="888"/>
                  </a:lnTo>
                  <a:lnTo>
                    <a:pt x="54" y="890"/>
                  </a:lnTo>
                  <a:lnTo>
                    <a:pt x="50" y="893"/>
                  </a:lnTo>
                  <a:lnTo>
                    <a:pt x="45" y="895"/>
                  </a:lnTo>
                  <a:lnTo>
                    <a:pt x="37" y="895"/>
                  </a:lnTo>
                  <a:lnTo>
                    <a:pt x="37" y="895"/>
                  </a:lnTo>
                  <a:lnTo>
                    <a:pt x="33" y="902"/>
                  </a:lnTo>
                  <a:lnTo>
                    <a:pt x="32" y="908"/>
                  </a:lnTo>
                  <a:lnTo>
                    <a:pt x="33" y="921"/>
                  </a:lnTo>
                  <a:lnTo>
                    <a:pt x="33" y="921"/>
                  </a:lnTo>
                  <a:lnTo>
                    <a:pt x="33" y="928"/>
                  </a:lnTo>
                  <a:lnTo>
                    <a:pt x="36" y="934"/>
                  </a:lnTo>
                  <a:lnTo>
                    <a:pt x="39" y="939"/>
                  </a:lnTo>
                  <a:lnTo>
                    <a:pt x="44" y="942"/>
                  </a:lnTo>
                  <a:lnTo>
                    <a:pt x="48" y="946"/>
                  </a:lnTo>
                  <a:lnTo>
                    <a:pt x="54" y="948"/>
                  </a:lnTo>
                  <a:lnTo>
                    <a:pt x="67" y="952"/>
                  </a:lnTo>
                  <a:lnTo>
                    <a:pt x="79" y="957"/>
                  </a:lnTo>
                  <a:lnTo>
                    <a:pt x="85" y="960"/>
                  </a:lnTo>
                  <a:lnTo>
                    <a:pt x="91" y="964"/>
                  </a:lnTo>
                  <a:lnTo>
                    <a:pt x="95" y="967"/>
                  </a:lnTo>
                  <a:lnTo>
                    <a:pt x="99" y="973"/>
                  </a:lnTo>
                  <a:lnTo>
                    <a:pt x="101" y="979"/>
                  </a:lnTo>
                  <a:lnTo>
                    <a:pt x="103" y="987"/>
                  </a:lnTo>
                  <a:lnTo>
                    <a:pt x="103" y="987"/>
                  </a:lnTo>
                  <a:lnTo>
                    <a:pt x="103" y="998"/>
                  </a:lnTo>
                  <a:lnTo>
                    <a:pt x="103" y="1008"/>
                  </a:lnTo>
                  <a:lnTo>
                    <a:pt x="101" y="1015"/>
                  </a:lnTo>
                  <a:lnTo>
                    <a:pt x="98" y="1021"/>
                  </a:lnTo>
                  <a:lnTo>
                    <a:pt x="94" y="1026"/>
                  </a:lnTo>
                  <a:lnTo>
                    <a:pt x="90" y="1030"/>
                  </a:lnTo>
                  <a:lnTo>
                    <a:pt x="85" y="1032"/>
                  </a:lnTo>
                  <a:lnTo>
                    <a:pt x="80" y="1034"/>
                  </a:lnTo>
                  <a:lnTo>
                    <a:pt x="70" y="1039"/>
                  </a:lnTo>
                  <a:lnTo>
                    <a:pt x="61" y="1042"/>
                  </a:lnTo>
                  <a:lnTo>
                    <a:pt x="57" y="1046"/>
                  </a:lnTo>
                  <a:lnTo>
                    <a:pt x="54" y="1049"/>
                  </a:lnTo>
                  <a:lnTo>
                    <a:pt x="53" y="1054"/>
                  </a:lnTo>
                  <a:lnTo>
                    <a:pt x="52" y="1061"/>
                  </a:lnTo>
                  <a:lnTo>
                    <a:pt x="52" y="1061"/>
                  </a:lnTo>
                  <a:lnTo>
                    <a:pt x="53" y="1066"/>
                  </a:lnTo>
                  <a:lnTo>
                    <a:pt x="54" y="1072"/>
                  </a:lnTo>
                  <a:lnTo>
                    <a:pt x="56" y="1078"/>
                  </a:lnTo>
                  <a:lnTo>
                    <a:pt x="60" y="1082"/>
                  </a:lnTo>
                  <a:lnTo>
                    <a:pt x="68" y="1094"/>
                  </a:lnTo>
                  <a:lnTo>
                    <a:pt x="77" y="1105"/>
                  </a:lnTo>
                  <a:lnTo>
                    <a:pt x="87" y="1118"/>
                  </a:lnTo>
                  <a:lnTo>
                    <a:pt x="91" y="1126"/>
                  </a:lnTo>
                  <a:lnTo>
                    <a:pt x="95" y="1133"/>
                  </a:lnTo>
                  <a:lnTo>
                    <a:pt x="98" y="1141"/>
                  </a:lnTo>
                  <a:lnTo>
                    <a:pt x="101" y="1150"/>
                  </a:lnTo>
                  <a:lnTo>
                    <a:pt x="102" y="1161"/>
                  </a:lnTo>
                  <a:lnTo>
                    <a:pt x="103" y="1171"/>
                  </a:lnTo>
                  <a:lnTo>
                    <a:pt x="103" y="1171"/>
                  </a:lnTo>
                  <a:lnTo>
                    <a:pt x="102" y="1187"/>
                  </a:lnTo>
                  <a:lnTo>
                    <a:pt x="99" y="1201"/>
                  </a:lnTo>
                  <a:lnTo>
                    <a:pt x="93" y="1211"/>
                  </a:lnTo>
                  <a:lnTo>
                    <a:pt x="87" y="1221"/>
                  </a:lnTo>
                  <a:lnTo>
                    <a:pt x="79" y="1229"/>
                  </a:lnTo>
                  <a:lnTo>
                    <a:pt x="70" y="1234"/>
                  </a:lnTo>
                  <a:lnTo>
                    <a:pt x="52" y="1246"/>
                  </a:lnTo>
                  <a:lnTo>
                    <a:pt x="32" y="1256"/>
                  </a:lnTo>
                  <a:lnTo>
                    <a:pt x="24" y="1262"/>
                  </a:lnTo>
                  <a:lnTo>
                    <a:pt x="16" y="1269"/>
                  </a:lnTo>
                  <a:lnTo>
                    <a:pt x="9" y="1278"/>
                  </a:lnTo>
                  <a:lnTo>
                    <a:pt x="4" y="1288"/>
                  </a:lnTo>
                  <a:lnTo>
                    <a:pt x="1" y="1302"/>
                  </a:lnTo>
                  <a:lnTo>
                    <a:pt x="0" y="1317"/>
                  </a:lnTo>
                  <a:lnTo>
                    <a:pt x="0" y="1317"/>
                  </a:lnTo>
                  <a:lnTo>
                    <a:pt x="1" y="1325"/>
                  </a:lnTo>
                  <a:lnTo>
                    <a:pt x="3" y="1332"/>
                  </a:lnTo>
                  <a:lnTo>
                    <a:pt x="7" y="1340"/>
                  </a:lnTo>
                  <a:lnTo>
                    <a:pt x="11" y="1348"/>
                  </a:lnTo>
                  <a:lnTo>
                    <a:pt x="17" y="1356"/>
                  </a:lnTo>
                  <a:lnTo>
                    <a:pt x="23" y="1366"/>
                  </a:lnTo>
                  <a:lnTo>
                    <a:pt x="38" y="1380"/>
                  </a:lnTo>
                  <a:lnTo>
                    <a:pt x="54" y="1394"/>
                  </a:lnTo>
                  <a:lnTo>
                    <a:pt x="63" y="1401"/>
                  </a:lnTo>
                  <a:lnTo>
                    <a:pt x="71" y="1406"/>
                  </a:lnTo>
                  <a:lnTo>
                    <a:pt x="80" y="1410"/>
                  </a:lnTo>
                  <a:lnTo>
                    <a:pt x="88" y="1414"/>
                  </a:lnTo>
                  <a:lnTo>
                    <a:pt x="95" y="1416"/>
                  </a:lnTo>
                  <a:lnTo>
                    <a:pt x="103" y="1416"/>
                  </a:lnTo>
                  <a:lnTo>
                    <a:pt x="103" y="1416"/>
                  </a:lnTo>
                  <a:lnTo>
                    <a:pt x="110" y="1416"/>
                  </a:lnTo>
                  <a:lnTo>
                    <a:pt x="115" y="1415"/>
                  </a:lnTo>
                  <a:lnTo>
                    <a:pt x="122" y="1414"/>
                  </a:lnTo>
                  <a:lnTo>
                    <a:pt x="126" y="1412"/>
                  </a:lnTo>
                  <a:lnTo>
                    <a:pt x="132" y="1413"/>
                  </a:lnTo>
                  <a:lnTo>
                    <a:pt x="132" y="1413"/>
                  </a:lnTo>
                  <a:lnTo>
                    <a:pt x="139" y="1421"/>
                  </a:lnTo>
                  <a:lnTo>
                    <a:pt x="146" y="1428"/>
                  </a:lnTo>
                  <a:lnTo>
                    <a:pt x="162" y="1441"/>
                  </a:lnTo>
                  <a:lnTo>
                    <a:pt x="169" y="1450"/>
                  </a:lnTo>
                  <a:lnTo>
                    <a:pt x="175" y="1460"/>
                  </a:lnTo>
                  <a:lnTo>
                    <a:pt x="177" y="1466"/>
                  </a:lnTo>
                  <a:lnTo>
                    <a:pt x="178" y="1471"/>
                  </a:lnTo>
                  <a:lnTo>
                    <a:pt x="179" y="1478"/>
                  </a:lnTo>
                  <a:lnTo>
                    <a:pt x="180" y="1486"/>
                  </a:lnTo>
                  <a:lnTo>
                    <a:pt x="180" y="1486"/>
                  </a:lnTo>
                  <a:lnTo>
                    <a:pt x="179" y="1501"/>
                  </a:lnTo>
                  <a:lnTo>
                    <a:pt x="179" y="1507"/>
                  </a:lnTo>
                  <a:lnTo>
                    <a:pt x="178" y="1513"/>
                  </a:lnTo>
                  <a:lnTo>
                    <a:pt x="176" y="1517"/>
                  </a:lnTo>
                  <a:lnTo>
                    <a:pt x="172" y="1522"/>
                  </a:lnTo>
                  <a:lnTo>
                    <a:pt x="168" y="1527"/>
                  </a:lnTo>
                  <a:lnTo>
                    <a:pt x="162" y="1530"/>
                  </a:lnTo>
                  <a:lnTo>
                    <a:pt x="162" y="1530"/>
                  </a:lnTo>
                  <a:lnTo>
                    <a:pt x="166" y="1548"/>
                  </a:lnTo>
                  <a:lnTo>
                    <a:pt x="169" y="1560"/>
                  </a:lnTo>
                  <a:lnTo>
                    <a:pt x="169" y="1560"/>
                  </a:lnTo>
                  <a:lnTo>
                    <a:pt x="169" y="156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>
              <a:off x="9280479" y="3217727"/>
              <a:ext cx="1483680" cy="2271679"/>
            </a:xfrm>
            <a:custGeom>
              <a:avLst/>
              <a:gdLst/>
              <a:ahLst/>
              <a:cxnLst>
                <a:cxn ang="0">
                  <a:pos x="660" y="2184"/>
                </a:cxn>
                <a:cxn ang="0">
                  <a:pos x="576" y="2143"/>
                </a:cxn>
                <a:cxn ang="0">
                  <a:pos x="542" y="2047"/>
                </a:cxn>
                <a:cxn ang="0">
                  <a:pos x="539" y="1966"/>
                </a:cxn>
                <a:cxn ang="0">
                  <a:pos x="596" y="1848"/>
                </a:cxn>
                <a:cxn ang="0">
                  <a:pos x="587" y="1784"/>
                </a:cxn>
                <a:cxn ang="0">
                  <a:pos x="663" y="1736"/>
                </a:cxn>
                <a:cxn ang="0">
                  <a:pos x="633" y="1585"/>
                </a:cxn>
                <a:cxn ang="0">
                  <a:pos x="558" y="1624"/>
                </a:cxn>
                <a:cxn ang="0">
                  <a:pos x="483" y="1723"/>
                </a:cxn>
                <a:cxn ang="0">
                  <a:pos x="412" y="1765"/>
                </a:cxn>
                <a:cxn ang="0">
                  <a:pos x="324" y="1731"/>
                </a:cxn>
                <a:cxn ang="0">
                  <a:pos x="266" y="1703"/>
                </a:cxn>
                <a:cxn ang="0">
                  <a:pos x="275" y="1612"/>
                </a:cxn>
                <a:cxn ang="0">
                  <a:pos x="319" y="1459"/>
                </a:cxn>
                <a:cxn ang="0">
                  <a:pos x="213" y="1459"/>
                </a:cxn>
                <a:cxn ang="0">
                  <a:pos x="138" y="1322"/>
                </a:cxn>
                <a:cxn ang="0">
                  <a:pos x="71" y="1253"/>
                </a:cxn>
                <a:cxn ang="0">
                  <a:pos x="22" y="1139"/>
                </a:cxn>
                <a:cxn ang="0">
                  <a:pos x="22" y="973"/>
                </a:cxn>
                <a:cxn ang="0">
                  <a:pos x="134" y="853"/>
                </a:cxn>
                <a:cxn ang="0">
                  <a:pos x="195" y="789"/>
                </a:cxn>
                <a:cxn ang="0">
                  <a:pos x="243" y="683"/>
                </a:cxn>
                <a:cxn ang="0">
                  <a:pos x="206" y="568"/>
                </a:cxn>
                <a:cxn ang="0">
                  <a:pos x="155" y="431"/>
                </a:cxn>
                <a:cxn ang="0">
                  <a:pos x="129" y="227"/>
                </a:cxn>
                <a:cxn ang="0">
                  <a:pos x="249" y="200"/>
                </a:cxn>
                <a:cxn ang="0">
                  <a:pos x="347" y="123"/>
                </a:cxn>
                <a:cxn ang="0">
                  <a:pos x="413" y="101"/>
                </a:cxn>
                <a:cxn ang="0">
                  <a:pos x="480" y="0"/>
                </a:cxn>
                <a:cxn ang="0">
                  <a:pos x="606" y="114"/>
                </a:cxn>
                <a:cxn ang="0">
                  <a:pos x="619" y="198"/>
                </a:cxn>
                <a:cxn ang="0">
                  <a:pos x="709" y="179"/>
                </a:cxn>
                <a:cxn ang="0">
                  <a:pos x="786" y="227"/>
                </a:cxn>
                <a:cxn ang="0">
                  <a:pos x="705" y="318"/>
                </a:cxn>
                <a:cxn ang="0">
                  <a:pos x="581" y="443"/>
                </a:cxn>
                <a:cxn ang="0">
                  <a:pos x="575" y="786"/>
                </a:cxn>
                <a:cxn ang="0">
                  <a:pos x="569" y="1109"/>
                </a:cxn>
                <a:cxn ang="0">
                  <a:pos x="533" y="1387"/>
                </a:cxn>
                <a:cxn ang="0">
                  <a:pos x="669" y="1329"/>
                </a:cxn>
                <a:cxn ang="0">
                  <a:pos x="729" y="1428"/>
                </a:cxn>
                <a:cxn ang="0">
                  <a:pos x="736" y="1338"/>
                </a:cxn>
                <a:cxn ang="0">
                  <a:pos x="824" y="1393"/>
                </a:cxn>
                <a:cxn ang="0">
                  <a:pos x="819" y="1249"/>
                </a:cxn>
                <a:cxn ang="0">
                  <a:pos x="1010" y="1223"/>
                </a:cxn>
                <a:cxn ang="0">
                  <a:pos x="1076" y="1273"/>
                </a:cxn>
                <a:cxn ang="0">
                  <a:pos x="1182" y="1348"/>
                </a:cxn>
                <a:cxn ang="0">
                  <a:pos x="1394" y="1710"/>
                </a:cxn>
                <a:cxn ang="0">
                  <a:pos x="1476" y="1954"/>
                </a:cxn>
                <a:cxn ang="0">
                  <a:pos x="1438" y="2065"/>
                </a:cxn>
                <a:cxn ang="0">
                  <a:pos x="1293" y="2067"/>
                </a:cxn>
                <a:cxn ang="0">
                  <a:pos x="1402" y="2097"/>
                </a:cxn>
                <a:cxn ang="0">
                  <a:pos x="1355" y="2214"/>
                </a:cxn>
                <a:cxn ang="0">
                  <a:pos x="1321" y="2315"/>
                </a:cxn>
                <a:cxn ang="0">
                  <a:pos x="1176" y="2384"/>
                </a:cxn>
                <a:cxn ang="0">
                  <a:pos x="1163" y="2456"/>
                </a:cxn>
                <a:cxn ang="0">
                  <a:pos x="1127" y="2272"/>
                </a:cxn>
                <a:cxn ang="0">
                  <a:pos x="1047" y="2203"/>
                </a:cxn>
                <a:cxn ang="0">
                  <a:pos x="895" y="2453"/>
                </a:cxn>
                <a:cxn ang="0">
                  <a:pos x="767" y="2479"/>
                </a:cxn>
                <a:cxn ang="0">
                  <a:pos x="711" y="2347"/>
                </a:cxn>
                <a:cxn ang="0">
                  <a:pos x="734" y="2270"/>
                </a:cxn>
              </a:cxnLst>
              <a:rect l="0" t="0" r="r" b="b"/>
              <a:pathLst>
                <a:path w="1482" h="2504">
                  <a:moveTo>
                    <a:pt x="734" y="2270"/>
                  </a:moveTo>
                  <a:lnTo>
                    <a:pt x="734" y="2270"/>
                  </a:lnTo>
                  <a:lnTo>
                    <a:pt x="737" y="2270"/>
                  </a:lnTo>
                  <a:lnTo>
                    <a:pt x="737" y="2270"/>
                  </a:lnTo>
                  <a:lnTo>
                    <a:pt x="737" y="2270"/>
                  </a:lnTo>
                  <a:lnTo>
                    <a:pt x="728" y="2269"/>
                  </a:lnTo>
                  <a:lnTo>
                    <a:pt x="719" y="2265"/>
                  </a:lnTo>
                  <a:lnTo>
                    <a:pt x="711" y="2260"/>
                  </a:lnTo>
                  <a:lnTo>
                    <a:pt x="704" y="2254"/>
                  </a:lnTo>
                  <a:lnTo>
                    <a:pt x="697" y="2246"/>
                  </a:lnTo>
                  <a:lnTo>
                    <a:pt x="691" y="2238"/>
                  </a:lnTo>
                  <a:lnTo>
                    <a:pt x="681" y="2218"/>
                  </a:lnTo>
                  <a:lnTo>
                    <a:pt x="672" y="2200"/>
                  </a:lnTo>
                  <a:lnTo>
                    <a:pt x="666" y="2191"/>
                  </a:lnTo>
                  <a:lnTo>
                    <a:pt x="660" y="2184"/>
                  </a:lnTo>
                  <a:lnTo>
                    <a:pt x="653" y="2177"/>
                  </a:lnTo>
                  <a:lnTo>
                    <a:pt x="646" y="2172"/>
                  </a:lnTo>
                  <a:lnTo>
                    <a:pt x="637" y="2169"/>
                  </a:lnTo>
                  <a:lnTo>
                    <a:pt x="628" y="2168"/>
                  </a:lnTo>
                  <a:lnTo>
                    <a:pt x="628" y="2168"/>
                  </a:lnTo>
                  <a:lnTo>
                    <a:pt x="606" y="2168"/>
                  </a:lnTo>
                  <a:lnTo>
                    <a:pt x="606" y="2168"/>
                  </a:lnTo>
                  <a:lnTo>
                    <a:pt x="600" y="2166"/>
                  </a:lnTo>
                  <a:lnTo>
                    <a:pt x="597" y="2165"/>
                  </a:lnTo>
                  <a:lnTo>
                    <a:pt x="594" y="2162"/>
                  </a:lnTo>
                  <a:lnTo>
                    <a:pt x="590" y="2158"/>
                  </a:lnTo>
                  <a:lnTo>
                    <a:pt x="587" y="2150"/>
                  </a:lnTo>
                  <a:lnTo>
                    <a:pt x="584" y="2141"/>
                  </a:lnTo>
                  <a:lnTo>
                    <a:pt x="584" y="2141"/>
                  </a:lnTo>
                  <a:lnTo>
                    <a:pt x="576" y="2143"/>
                  </a:lnTo>
                  <a:lnTo>
                    <a:pt x="571" y="2143"/>
                  </a:lnTo>
                  <a:lnTo>
                    <a:pt x="565" y="2143"/>
                  </a:lnTo>
                  <a:lnTo>
                    <a:pt x="559" y="2141"/>
                  </a:lnTo>
                  <a:lnTo>
                    <a:pt x="554" y="2139"/>
                  </a:lnTo>
                  <a:lnTo>
                    <a:pt x="551" y="2136"/>
                  </a:lnTo>
                  <a:lnTo>
                    <a:pt x="547" y="2132"/>
                  </a:lnTo>
                  <a:lnTo>
                    <a:pt x="545" y="2127"/>
                  </a:lnTo>
                  <a:lnTo>
                    <a:pt x="541" y="2117"/>
                  </a:lnTo>
                  <a:lnTo>
                    <a:pt x="538" y="2104"/>
                  </a:lnTo>
                  <a:lnTo>
                    <a:pt x="537" y="2090"/>
                  </a:lnTo>
                  <a:lnTo>
                    <a:pt x="536" y="2075"/>
                  </a:lnTo>
                  <a:lnTo>
                    <a:pt x="536" y="2075"/>
                  </a:lnTo>
                  <a:lnTo>
                    <a:pt x="537" y="2065"/>
                  </a:lnTo>
                  <a:lnTo>
                    <a:pt x="538" y="2056"/>
                  </a:lnTo>
                  <a:lnTo>
                    <a:pt x="542" y="2047"/>
                  </a:lnTo>
                  <a:lnTo>
                    <a:pt x="544" y="2040"/>
                  </a:lnTo>
                  <a:lnTo>
                    <a:pt x="552" y="2026"/>
                  </a:lnTo>
                  <a:lnTo>
                    <a:pt x="558" y="2012"/>
                  </a:lnTo>
                  <a:lnTo>
                    <a:pt x="558" y="2012"/>
                  </a:lnTo>
                  <a:lnTo>
                    <a:pt x="550" y="2009"/>
                  </a:lnTo>
                  <a:lnTo>
                    <a:pt x="545" y="2006"/>
                  </a:lnTo>
                  <a:lnTo>
                    <a:pt x="541" y="2003"/>
                  </a:lnTo>
                  <a:lnTo>
                    <a:pt x="537" y="2000"/>
                  </a:lnTo>
                  <a:lnTo>
                    <a:pt x="535" y="1995"/>
                  </a:lnTo>
                  <a:lnTo>
                    <a:pt x="533" y="1989"/>
                  </a:lnTo>
                  <a:lnTo>
                    <a:pt x="533" y="1983"/>
                  </a:lnTo>
                  <a:lnTo>
                    <a:pt x="533" y="1983"/>
                  </a:lnTo>
                  <a:lnTo>
                    <a:pt x="533" y="1979"/>
                  </a:lnTo>
                  <a:lnTo>
                    <a:pt x="534" y="1975"/>
                  </a:lnTo>
                  <a:lnTo>
                    <a:pt x="539" y="1966"/>
                  </a:lnTo>
                  <a:lnTo>
                    <a:pt x="547" y="1957"/>
                  </a:lnTo>
                  <a:lnTo>
                    <a:pt x="557" y="1947"/>
                  </a:lnTo>
                  <a:lnTo>
                    <a:pt x="566" y="1936"/>
                  </a:lnTo>
                  <a:lnTo>
                    <a:pt x="574" y="1925"/>
                  </a:lnTo>
                  <a:lnTo>
                    <a:pt x="577" y="1918"/>
                  </a:lnTo>
                  <a:lnTo>
                    <a:pt x="581" y="1912"/>
                  </a:lnTo>
                  <a:lnTo>
                    <a:pt x="583" y="1905"/>
                  </a:lnTo>
                  <a:lnTo>
                    <a:pt x="584" y="1898"/>
                  </a:lnTo>
                  <a:lnTo>
                    <a:pt x="584" y="1898"/>
                  </a:lnTo>
                  <a:lnTo>
                    <a:pt x="584" y="1876"/>
                  </a:lnTo>
                  <a:lnTo>
                    <a:pt x="584" y="1876"/>
                  </a:lnTo>
                  <a:lnTo>
                    <a:pt x="584" y="1871"/>
                  </a:lnTo>
                  <a:lnTo>
                    <a:pt x="585" y="1866"/>
                  </a:lnTo>
                  <a:lnTo>
                    <a:pt x="590" y="1856"/>
                  </a:lnTo>
                  <a:lnTo>
                    <a:pt x="596" y="1848"/>
                  </a:lnTo>
                  <a:lnTo>
                    <a:pt x="602" y="1841"/>
                  </a:lnTo>
                  <a:lnTo>
                    <a:pt x="608" y="1834"/>
                  </a:lnTo>
                  <a:lnTo>
                    <a:pt x="614" y="1827"/>
                  </a:lnTo>
                  <a:lnTo>
                    <a:pt x="619" y="1819"/>
                  </a:lnTo>
                  <a:lnTo>
                    <a:pt x="620" y="1815"/>
                  </a:lnTo>
                  <a:lnTo>
                    <a:pt x="620" y="1811"/>
                  </a:lnTo>
                  <a:lnTo>
                    <a:pt x="620" y="1811"/>
                  </a:lnTo>
                  <a:lnTo>
                    <a:pt x="620" y="1805"/>
                  </a:lnTo>
                  <a:lnTo>
                    <a:pt x="619" y="1802"/>
                  </a:lnTo>
                  <a:lnTo>
                    <a:pt x="617" y="1798"/>
                  </a:lnTo>
                  <a:lnTo>
                    <a:pt x="613" y="1796"/>
                  </a:lnTo>
                  <a:lnTo>
                    <a:pt x="606" y="1792"/>
                  </a:lnTo>
                  <a:lnTo>
                    <a:pt x="598" y="1789"/>
                  </a:lnTo>
                  <a:lnTo>
                    <a:pt x="590" y="1787"/>
                  </a:lnTo>
                  <a:lnTo>
                    <a:pt x="587" y="1784"/>
                  </a:lnTo>
                  <a:lnTo>
                    <a:pt x="583" y="1782"/>
                  </a:lnTo>
                  <a:lnTo>
                    <a:pt x="580" y="1779"/>
                  </a:lnTo>
                  <a:lnTo>
                    <a:pt x="579" y="1774"/>
                  </a:lnTo>
                  <a:lnTo>
                    <a:pt x="576" y="1769"/>
                  </a:lnTo>
                  <a:lnTo>
                    <a:pt x="576" y="1763"/>
                  </a:lnTo>
                  <a:lnTo>
                    <a:pt x="576" y="1763"/>
                  </a:lnTo>
                  <a:lnTo>
                    <a:pt x="577" y="1757"/>
                  </a:lnTo>
                  <a:lnTo>
                    <a:pt x="581" y="1751"/>
                  </a:lnTo>
                  <a:lnTo>
                    <a:pt x="585" y="1745"/>
                  </a:lnTo>
                  <a:lnTo>
                    <a:pt x="591" y="1741"/>
                  </a:lnTo>
                  <a:lnTo>
                    <a:pt x="591" y="1741"/>
                  </a:lnTo>
                  <a:lnTo>
                    <a:pt x="650" y="1741"/>
                  </a:lnTo>
                  <a:lnTo>
                    <a:pt x="650" y="1741"/>
                  </a:lnTo>
                  <a:lnTo>
                    <a:pt x="650" y="1741"/>
                  </a:lnTo>
                  <a:lnTo>
                    <a:pt x="663" y="1736"/>
                  </a:lnTo>
                  <a:lnTo>
                    <a:pt x="678" y="1730"/>
                  </a:lnTo>
                  <a:lnTo>
                    <a:pt x="683" y="1726"/>
                  </a:lnTo>
                  <a:lnTo>
                    <a:pt x="689" y="1721"/>
                  </a:lnTo>
                  <a:lnTo>
                    <a:pt x="692" y="1715"/>
                  </a:lnTo>
                  <a:lnTo>
                    <a:pt x="694" y="1712"/>
                  </a:lnTo>
                  <a:lnTo>
                    <a:pt x="694" y="1708"/>
                  </a:lnTo>
                  <a:lnTo>
                    <a:pt x="694" y="1708"/>
                  </a:lnTo>
                  <a:lnTo>
                    <a:pt x="694" y="1702"/>
                  </a:lnTo>
                  <a:lnTo>
                    <a:pt x="691" y="1695"/>
                  </a:lnTo>
                  <a:lnTo>
                    <a:pt x="684" y="1675"/>
                  </a:lnTo>
                  <a:lnTo>
                    <a:pt x="675" y="1653"/>
                  </a:lnTo>
                  <a:lnTo>
                    <a:pt x="664" y="1631"/>
                  </a:lnTo>
                  <a:lnTo>
                    <a:pt x="651" y="1609"/>
                  </a:lnTo>
                  <a:lnTo>
                    <a:pt x="638" y="1592"/>
                  </a:lnTo>
                  <a:lnTo>
                    <a:pt x="633" y="1585"/>
                  </a:lnTo>
                  <a:lnTo>
                    <a:pt x="627" y="1581"/>
                  </a:lnTo>
                  <a:lnTo>
                    <a:pt x="621" y="1577"/>
                  </a:lnTo>
                  <a:lnTo>
                    <a:pt x="617" y="1576"/>
                  </a:lnTo>
                  <a:lnTo>
                    <a:pt x="617" y="1576"/>
                  </a:lnTo>
                  <a:lnTo>
                    <a:pt x="612" y="1576"/>
                  </a:lnTo>
                  <a:lnTo>
                    <a:pt x="608" y="1577"/>
                  </a:lnTo>
                  <a:lnTo>
                    <a:pt x="600" y="1581"/>
                  </a:lnTo>
                  <a:lnTo>
                    <a:pt x="595" y="1585"/>
                  </a:lnTo>
                  <a:lnTo>
                    <a:pt x="589" y="1592"/>
                  </a:lnTo>
                  <a:lnTo>
                    <a:pt x="580" y="1605"/>
                  </a:lnTo>
                  <a:lnTo>
                    <a:pt x="574" y="1611"/>
                  </a:lnTo>
                  <a:lnTo>
                    <a:pt x="569" y="1615"/>
                  </a:lnTo>
                  <a:lnTo>
                    <a:pt x="569" y="1615"/>
                  </a:lnTo>
                  <a:lnTo>
                    <a:pt x="564" y="1621"/>
                  </a:lnTo>
                  <a:lnTo>
                    <a:pt x="558" y="1624"/>
                  </a:lnTo>
                  <a:lnTo>
                    <a:pt x="546" y="1629"/>
                  </a:lnTo>
                  <a:lnTo>
                    <a:pt x="541" y="1631"/>
                  </a:lnTo>
                  <a:lnTo>
                    <a:pt x="535" y="1635"/>
                  </a:lnTo>
                  <a:lnTo>
                    <a:pt x="529" y="1639"/>
                  </a:lnTo>
                  <a:lnTo>
                    <a:pt x="526" y="1645"/>
                  </a:lnTo>
                  <a:lnTo>
                    <a:pt x="526" y="1645"/>
                  </a:lnTo>
                  <a:lnTo>
                    <a:pt x="520" y="1653"/>
                  </a:lnTo>
                  <a:lnTo>
                    <a:pt x="516" y="1662"/>
                  </a:lnTo>
                  <a:lnTo>
                    <a:pt x="512" y="1682"/>
                  </a:lnTo>
                  <a:lnTo>
                    <a:pt x="508" y="1692"/>
                  </a:lnTo>
                  <a:lnTo>
                    <a:pt x="505" y="1703"/>
                  </a:lnTo>
                  <a:lnTo>
                    <a:pt x="499" y="1711"/>
                  </a:lnTo>
                  <a:lnTo>
                    <a:pt x="492" y="1719"/>
                  </a:lnTo>
                  <a:lnTo>
                    <a:pt x="492" y="1719"/>
                  </a:lnTo>
                  <a:lnTo>
                    <a:pt x="483" y="1723"/>
                  </a:lnTo>
                  <a:lnTo>
                    <a:pt x="474" y="1727"/>
                  </a:lnTo>
                  <a:lnTo>
                    <a:pt x="463" y="1733"/>
                  </a:lnTo>
                  <a:lnTo>
                    <a:pt x="459" y="1736"/>
                  </a:lnTo>
                  <a:lnTo>
                    <a:pt x="455" y="1741"/>
                  </a:lnTo>
                  <a:lnTo>
                    <a:pt x="455" y="1741"/>
                  </a:lnTo>
                  <a:lnTo>
                    <a:pt x="451" y="1744"/>
                  </a:lnTo>
                  <a:lnTo>
                    <a:pt x="449" y="1748"/>
                  </a:lnTo>
                  <a:lnTo>
                    <a:pt x="443" y="1757"/>
                  </a:lnTo>
                  <a:lnTo>
                    <a:pt x="440" y="1760"/>
                  </a:lnTo>
                  <a:lnTo>
                    <a:pt x="436" y="1764"/>
                  </a:lnTo>
                  <a:lnTo>
                    <a:pt x="431" y="1766"/>
                  </a:lnTo>
                  <a:lnTo>
                    <a:pt x="426" y="1766"/>
                  </a:lnTo>
                  <a:lnTo>
                    <a:pt x="426" y="1766"/>
                  </a:lnTo>
                  <a:lnTo>
                    <a:pt x="417" y="1766"/>
                  </a:lnTo>
                  <a:lnTo>
                    <a:pt x="412" y="1765"/>
                  </a:lnTo>
                  <a:lnTo>
                    <a:pt x="406" y="1763"/>
                  </a:lnTo>
                  <a:lnTo>
                    <a:pt x="400" y="1759"/>
                  </a:lnTo>
                  <a:lnTo>
                    <a:pt x="392" y="1752"/>
                  </a:lnTo>
                  <a:lnTo>
                    <a:pt x="385" y="1744"/>
                  </a:lnTo>
                  <a:lnTo>
                    <a:pt x="378" y="1736"/>
                  </a:lnTo>
                  <a:lnTo>
                    <a:pt x="370" y="1729"/>
                  </a:lnTo>
                  <a:lnTo>
                    <a:pt x="366" y="1727"/>
                  </a:lnTo>
                  <a:lnTo>
                    <a:pt x="360" y="1725"/>
                  </a:lnTo>
                  <a:lnTo>
                    <a:pt x="353" y="1723"/>
                  </a:lnTo>
                  <a:lnTo>
                    <a:pt x="345" y="1723"/>
                  </a:lnTo>
                  <a:lnTo>
                    <a:pt x="345" y="1723"/>
                  </a:lnTo>
                  <a:lnTo>
                    <a:pt x="339" y="1723"/>
                  </a:lnTo>
                  <a:lnTo>
                    <a:pt x="333" y="1726"/>
                  </a:lnTo>
                  <a:lnTo>
                    <a:pt x="329" y="1729"/>
                  </a:lnTo>
                  <a:lnTo>
                    <a:pt x="324" y="1731"/>
                  </a:lnTo>
                  <a:lnTo>
                    <a:pt x="320" y="1735"/>
                  </a:lnTo>
                  <a:lnTo>
                    <a:pt x="315" y="1738"/>
                  </a:lnTo>
                  <a:lnTo>
                    <a:pt x="308" y="1741"/>
                  </a:lnTo>
                  <a:lnTo>
                    <a:pt x="301" y="1741"/>
                  </a:lnTo>
                  <a:lnTo>
                    <a:pt x="301" y="1741"/>
                  </a:lnTo>
                  <a:lnTo>
                    <a:pt x="294" y="1741"/>
                  </a:lnTo>
                  <a:lnTo>
                    <a:pt x="287" y="1739"/>
                  </a:lnTo>
                  <a:lnTo>
                    <a:pt x="281" y="1736"/>
                  </a:lnTo>
                  <a:lnTo>
                    <a:pt x="276" y="1734"/>
                  </a:lnTo>
                  <a:lnTo>
                    <a:pt x="271" y="1729"/>
                  </a:lnTo>
                  <a:lnTo>
                    <a:pt x="267" y="1723"/>
                  </a:lnTo>
                  <a:lnTo>
                    <a:pt x="264" y="1718"/>
                  </a:lnTo>
                  <a:lnTo>
                    <a:pt x="264" y="1712"/>
                  </a:lnTo>
                  <a:lnTo>
                    <a:pt x="264" y="1712"/>
                  </a:lnTo>
                  <a:lnTo>
                    <a:pt x="266" y="1703"/>
                  </a:lnTo>
                  <a:lnTo>
                    <a:pt x="268" y="1695"/>
                  </a:lnTo>
                  <a:lnTo>
                    <a:pt x="272" y="1688"/>
                  </a:lnTo>
                  <a:lnTo>
                    <a:pt x="277" y="1681"/>
                  </a:lnTo>
                  <a:lnTo>
                    <a:pt x="282" y="1674"/>
                  </a:lnTo>
                  <a:lnTo>
                    <a:pt x="286" y="1666"/>
                  </a:lnTo>
                  <a:lnTo>
                    <a:pt x="289" y="1658"/>
                  </a:lnTo>
                  <a:lnTo>
                    <a:pt x="290" y="1650"/>
                  </a:lnTo>
                  <a:lnTo>
                    <a:pt x="290" y="1650"/>
                  </a:lnTo>
                  <a:lnTo>
                    <a:pt x="290" y="1644"/>
                  </a:lnTo>
                  <a:lnTo>
                    <a:pt x="287" y="1639"/>
                  </a:lnTo>
                  <a:lnTo>
                    <a:pt x="283" y="1632"/>
                  </a:lnTo>
                  <a:lnTo>
                    <a:pt x="277" y="1623"/>
                  </a:lnTo>
                  <a:lnTo>
                    <a:pt x="276" y="1619"/>
                  </a:lnTo>
                  <a:lnTo>
                    <a:pt x="275" y="1612"/>
                  </a:lnTo>
                  <a:lnTo>
                    <a:pt x="275" y="1612"/>
                  </a:lnTo>
                  <a:lnTo>
                    <a:pt x="276" y="1608"/>
                  </a:lnTo>
                  <a:lnTo>
                    <a:pt x="277" y="1605"/>
                  </a:lnTo>
                  <a:lnTo>
                    <a:pt x="283" y="1599"/>
                  </a:lnTo>
                  <a:lnTo>
                    <a:pt x="289" y="1593"/>
                  </a:lnTo>
                  <a:lnTo>
                    <a:pt x="292" y="1590"/>
                  </a:lnTo>
                  <a:lnTo>
                    <a:pt x="293" y="1586"/>
                  </a:lnTo>
                  <a:lnTo>
                    <a:pt x="293" y="1586"/>
                  </a:lnTo>
                  <a:lnTo>
                    <a:pt x="302" y="1559"/>
                  </a:lnTo>
                  <a:lnTo>
                    <a:pt x="310" y="1529"/>
                  </a:lnTo>
                  <a:lnTo>
                    <a:pt x="314" y="1514"/>
                  </a:lnTo>
                  <a:lnTo>
                    <a:pt x="317" y="1499"/>
                  </a:lnTo>
                  <a:lnTo>
                    <a:pt x="319" y="1484"/>
                  </a:lnTo>
                  <a:lnTo>
                    <a:pt x="320" y="1469"/>
                  </a:lnTo>
                  <a:lnTo>
                    <a:pt x="320" y="1469"/>
                  </a:lnTo>
                  <a:lnTo>
                    <a:pt x="319" y="1459"/>
                  </a:lnTo>
                  <a:lnTo>
                    <a:pt x="317" y="1451"/>
                  </a:lnTo>
                  <a:lnTo>
                    <a:pt x="315" y="1444"/>
                  </a:lnTo>
                  <a:lnTo>
                    <a:pt x="312" y="1438"/>
                  </a:lnTo>
                  <a:lnTo>
                    <a:pt x="306" y="1433"/>
                  </a:lnTo>
                  <a:lnTo>
                    <a:pt x="299" y="1431"/>
                  </a:lnTo>
                  <a:lnTo>
                    <a:pt x="290" y="1430"/>
                  </a:lnTo>
                  <a:lnTo>
                    <a:pt x="278" y="1429"/>
                  </a:lnTo>
                  <a:lnTo>
                    <a:pt x="278" y="1429"/>
                  </a:lnTo>
                  <a:lnTo>
                    <a:pt x="270" y="1429"/>
                  </a:lnTo>
                  <a:lnTo>
                    <a:pt x="262" y="1430"/>
                  </a:lnTo>
                  <a:lnTo>
                    <a:pt x="254" y="1432"/>
                  </a:lnTo>
                  <a:lnTo>
                    <a:pt x="247" y="1435"/>
                  </a:lnTo>
                  <a:lnTo>
                    <a:pt x="235" y="1440"/>
                  </a:lnTo>
                  <a:lnTo>
                    <a:pt x="223" y="1450"/>
                  </a:lnTo>
                  <a:lnTo>
                    <a:pt x="213" y="1459"/>
                  </a:lnTo>
                  <a:lnTo>
                    <a:pt x="202" y="1469"/>
                  </a:lnTo>
                  <a:lnTo>
                    <a:pt x="184" y="1491"/>
                  </a:lnTo>
                  <a:lnTo>
                    <a:pt x="184" y="1491"/>
                  </a:lnTo>
                  <a:lnTo>
                    <a:pt x="157" y="1491"/>
                  </a:lnTo>
                  <a:lnTo>
                    <a:pt x="157" y="1491"/>
                  </a:lnTo>
                  <a:lnTo>
                    <a:pt x="157" y="1491"/>
                  </a:lnTo>
                  <a:lnTo>
                    <a:pt x="154" y="1470"/>
                  </a:lnTo>
                  <a:lnTo>
                    <a:pt x="152" y="1451"/>
                  </a:lnTo>
                  <a:lnTo>
                    <a:pt x="148" y="1413"/>
                  </a:lnTo>
                  <a:lnTo>
                    <a:pt x="147" y="1377"/>
                  </a:lnTo>
                  <a:lnTo>
                    <a:pt x="146" y="1344"/>
                  </a:lnTo>
                  <a:lnTo>
                    <a:pt x="146" y="1344"/>
                  </a:lnTo>
                  <a:lnTo>
                    <a:pt x="146" y="1336"/>
                  </a:lnTo>
                  <a:lnTo>
                    <a:pt x="142" y="1328"/>
                  </a:lnTo>
                  <a:lnTo>
                    <a:pt x="138" y="1322"/>
                  </a:lnTo>
                  <a:lnTo>
                    <a:pt x="132" y="1317"/>
                  </a:lnTo>
                  <a:lnTo>
                    <a:pt x="126" y="1313"/>
                  </a:lnTo>
                  <a:lnTo>
                    <a:pt x="118" y="1309"/>
                  </a:lnTo>
                  <a:lnTo>
                    <a:pt x="102" y="1305"/>
                  </a:lnTo>
                  <a:lnTo>
                    <a:pt x="86" y="1300"/>
                  </a:lnTo>
                  <a:lnTo>
                    <a:pt x="72" y="1295"/>
                  </a:lnTo>
                  <a:lnTo>
                    <a:pt x="67" y="1292"/>
                  </a:lnTo>
                  <a:lnTo>
                    <a:pt x="62" y="1288"/>
                  </a:lnTo>
                  <a:lnTo>
                    <a:pt x="60" y="1284"/>
                  </a:lnTo>
                  <a:lnTo>
                    <a:pt x="58" y="1278"/>
                  </a:lnTo>
                  <a:lnTo>
                    <a:pt x="58" y="1278"/>
                  </a:lnTo>
                  <a:lnTo>
                    <a:pt x="58" y="1273"/>
                  </a:lnTo>
                  <a:lnTo>
                    <a:pt x="60" y="1269"/>
                  </a:lnTo>
                  <a:lnTo>
                    <a:pt x="64" y="1261"/>
                  </a:lnTo>
                  <a:lnTo>
                    <a:pt x="71" y="1253"/>
                  </a:lnTo>
                  <a:lnTo>
                    <a:pt x="77" y="1245"/>
                  </a:lnTo>
                  <a:lnTo>
                    <a:pt x="77" y="1245"/>
                  </a:lnTo>
                  <a:lnTo>
                    <a:pt x="77" y="1191"/>
                  </a:lnTo>
                  <a:lnTo>
                    <a:pt x="77" y="1191"/>
                  </a:lnTo>
                  <a:lnTo>
                    <a:pt x="77" y="1191"/>
                  </a:lnTo>
                  <a:lnTo>
                    <a:pt x="49" y="1186"/>
                  </a:lnTo>
                  <a:lnTo>
                    <a:pt x="39" y="1184"/>
                  </a:lnTo>
                  <a:lnTo>
                    <a:pt x="30" y="1181"/>
                  </a:lnTo>
                  <a:lnTo>
                    <a:pt x="22" y="1178"/>
                  </a:lnTo>
                  <a:lnTo>
                    <a:pt x="15" y="1173"/>
                  </a:lnTo>
                  <a:lnTo>
                    <a:pt x="8" y="1166"/>
                  </a:lnTo>
                  <a:lnTo>
                    <a:pt x="0" y="1156"/>
                  </a:lnTo>
                  <a:lnTo>
                    <a:pt x="0" y="1156"/>
                  </a:lnTo>
                  <a:lnTo>
                    <a:pt x="10" y="1148"/>
                  </a:lnTo>
                  <a:lnTo>
                    <a:pt x="22" y="1139"/>
                  </a:lnTo>
                  <a:lnTo>
                    <a:pt x="27" y="1133"/>
                  </a:lnTo>
                  <a:lnTo>
                    <a:pt x="32" y="1127"/>
                  </a:lnTo>
                  <a:lnTo>
                    <a:pt x="35" y="1120"/>
                  </a:lnTo>
                  <a:lnTo>
                    <a:pt x="37" y="1112"/>
                  </a:lnTo>
                  <a:lnTo>
                    <a:pt x="37" y="1112"/>
                  </a:lnTo>
                  <a:lnTo>
                    <a:pt x="35" y="1099"/>
                  </a:lnTo>
                  <a:lnTo>
                    <a:pt x="33" y="1086"/>
                  </a:lnTo>
                  <a:lnTo>
                    <a:pt x="27" y="1061"/>
                  </a:lnTo>
                  <a:lnTo>
                    <a:pt x="22" y="1035"/>
                  </a:lnTo>
                  <a:lnTo>
                    <a:pt x="19" y="1020"/>
                  </a:lnTo>
                  <a:lnTo>
                    <a:pt x="18" y="1006"/>
                  </a:lnTo>
                  <a:lnTo>
                    <a:pt x="18" y="1006"/>
                  </a:lnTo>
                  <a:lnTo>
                    <a:pt x="18" y="994"/>
                  </a:lnTo>
                  <a:lnTo>
                    <a:pt x="19" y="983"/>
                  </a:lnTo>
                  <a:lnTo>
                    <a:pt x="22" y="973"/>
                  </a:lnTo>
                  <a:lnTo>
                    <a:pt x="24" y="965"/>
                  </a:lnTo>
                  <a:lnTo>
                    <a:pt x="26" y="956"/>
                  </a:lnTo>
                  <a:lnTo>
                    <a:pt x="30" y="949"/>
                  </a:lnTo>
                  <a:lnTo>
                    <a:pt x="33" y="942"/>
                  </a:lnTo>
                  <a:lnTo>
                    <a:pt x="38" y="936"/>
                  </a:lnTo>
                  <a:lnTo>
                    <a:pt x="47" y="926"/>
                  </a:lnTo>
                  <a:lnTo>
                    <a:pt x="56" y="918"/>
                  </a:lnTo>
                  <a:lnTo>
                    <a:pt x="68" y="911"/>
                  </a:lnTo>
                  <a:lnTo>
                    <a:pt x="79" y="904"/>
                  </a:lnTo>
                  <a:lnTo>
                    <a:pt x="101" y="891"/>
                  </a:lnTo>
                  <a:lnTo>
                    <a:pt x="111" y="885"/>
                  </a:lnTo>
                  <a:lnTo>
                    <a:pt x="121" y="876"/>
                  </a:lnTo>
                  <a:lnTo>
                    <a:pt x="129" y="866"/>
                  </a:lnTo>
                  <a:lnTo>
                    <a:pt x="131" y="860"/>
                  </a:lnTo>
                  <a:lnTo>
                    <a:pt x="134" y="853"/>
                  </a:lnTo>
                  <a:lnTo>
                    <a:pt x="137" y="847"/>
                  </a:lnTo>
                  <a:lnTo>
                    <a:pt x="138" y="837"/>
                  </a:lnTo>
                  <a:lnTo>
                    <a:pt x="139" y="829"/>
                  </a:lnTo>
                  <a:lnTo>
                    <a:pt x="139" y="819"/>
                  </a:lnTo>
                  <a:lnTo>
                    <a:pt x="139" y="819"/>
                  </a:lnTo>
                  <a:lnTo>
                    <a:pt x="140" y="812"/>
                  </a:lnTo>
                  <a:lnTo>
                    <a:pt x="141" y="806"/>
                  </a:lnTo>
                  <a:lnTo>
                    <a:pt x="144" y="802"/>
                  </a:lnTo>
                  <a:lnTo>
                    <a:pt x="146" y="798"/>
                  </a:lnTo>
                  <a:lnTo>
                    <a:pt x="149" y="796"/>
                  </a:lnTo>
                  <a:lnTo>
                    <a:pt x="154" y="794"/>
                  </a:lnTo>
                  <a:lnTo>
                    <a:pt x="163" y="791"/>
                  </a:lnTo>
                  <a:lnTo>
                    <a:pt x="174" y="790"/>
                  </a:lnTo>
                  <a:lnTo>
                    <a:pt x="184" y="790"/>
                  </a:lnTo>
                  <a:lnTo>
                    <a:pt x="195" y="789"/>
                  </a:lnTo>
                  <a:lnTo>
                    <a:pt x="206" y="786"/>
                  </a:lnTo>
                  <a:lnTo>
                    <a:pt x="206" y="786"/>
                  </a:lnTo>
                  <a:lnTo>
                    <a:pt x="213" y="782"/>
                  </a:lnTo>
                  <a:lnTo>
                    <a:pt x="218" y="779"/>
                  </a:lnTo>
                  <a:lnTo>
                    <a:pt x="223" y="775"/>
                  </a:lnTo>
                  <a:lnTo>
                    <a:pt x="228" y="771"/>
                  </a:lnTo>
                  <a:lnTo>
                    <a:pt x="231" y="765"/>
                  </a:lnTo>
                  <a:lnTo>
                    <a:pt x="233" y="760"/>
                  </a:lnTo>
                  <a:lnTo>
                    <a:pt x="237" y="748"/>
                  </a:lnTo>
                  <a:lnTo>
                    <a:pt x="239" y="735"/>
                  </a:lnTo>
                  <a:lnTo>
                    <a:pt x="239" y="722"/>
                  </a:lnTo>
                  <a:lnTo>
                    <a:pt x="239" y="694"/>
                  </a:lnTo>
                  <a:lnTo>
                    <a:pt x="239" y="694"/>
                  </a:lnTo>
                  <a:lnTo>
                    <a:pt x="240" y="688"/>
                  </a:lnTo>
                  <a:lnTo>
                    <a:pt x="243" y="683"/>
                  </a:lnTo>
                  <a:lnTo>
                    <a:pt x="247" y="680"/>
                  </a:lnTo>
                  <a:lnTo>
                    <a:pt x="252" y="676"/>
                  </a:lnTo>
                  <a:lnTo>
                    <a:pt x="256" y="673"/>
                  </a:lnTo>
                  <a:lnTo>
                    <a:pt x="260" y="669"/>
                  </a:lnTo>
                  <a:lnTo>
                    <a:pt x="263" y="666"/>
                  </a:lnTo>
                  <a:lnTo>
                    <a:pt x="264" y="661"/>
                  </a:lnTo>
                  <a:lnTo>
                    <a:pt x="264" y="661"/>
                  </a:lnTo>
                  <a:lnTo>
                    <a:pt x="263" y="653"/>
                  </a:lnTo>
                  <a:lnTo>
                    <a:pt x="262" y="645"/>
                  </a:lnTo>
                  <a:lnTo>
                    <a:pt x="259" y="631"/>
                  </a:lnTo>
                  <a:lnTo>
                    <a:pt x="253" y="619"/>
                  </a:lnTo>
                  <a:lnTo>
                    <a:pt x="246" y="607"/>
                  </a:lnTo>
                  <a:lnTo>
                    <a:pt x="237" y="596"/>
                  </a:lnTo>
                  <a:lnTo>
                    <a:pt x="226" y="586"/>
                  </a:lnTo>
                  <a:lnTo>
                    <a:pt x="206" y="568"/>
                  </a:lnTo>
                  <a:lnTo>
                    <a:pt x="184" y="549"/>
                  </a:lnTo>
                  <a:lnTo>
                    <a:pt x="174" y="539"/>
                  </a:lnTo>
                  <a:lnTo>
                    <a:pt x="164" y="529"/>
                  </a:lnTo>
                  <a:lnTo>
                    <a:pt x="157" y="517"/>
                  </a:lnTo>
                  <a:lnTo>
                    <a:pt x="152" y="506"/>
                  </a:lnTo>
                  <a:lnTo>
                    <a:pt x="148" y="492"/>
                  </a:lnTo>
                  <a:lnTo>
                    <a:pt x="147" y="484"/>
                  </a:lnTo>
                  <a:lnTo>
                    <a:pt x="146" y="477"/>
                  </a:lnTo>
                  <a:lnTo>
                    <a:pt x="146" y="477"/>
                  </a:lnTo>
                  <a:lnTo>
                    <a:pt x="147" y="469"/>
                  </a:lnTo>
                  <a:lnTo>
                    <a:pt x="148" y="463"/>
                  </a:lnTo>
                  <a:lnTo>
                    <a:pt x="148" y="458"/>
                  </a:lnTo>
                  <a:lnTo>
                    <a:pt x="146" y="452"/>
                  </a:lnTo>
                  <a:lnTo>
                    <a:pt x="146" y="452"/>
                  </a:lnTo>
                  <a:lnTo>
                    <a:pt x="155" y="431"/>
                  </a:lnTo>
                  <a:lnTo>
                    <a:pt x="163" y="413"/>
                  </a:lnTo>
                  <a:lnTo>
                    <a:pt x="167" y="404"/>
                  </a:lnTo>
                  <a:lnTo>
                    <a:pt x="170" y="393"/>
                  </a:lnTo>
                  <a:lnTo>
                    <a:pt x="171" y="383"/>
                  </a:lnTo>
                  <a:lnTo>
                    <a:pt x="172" y="370"/>
                  </a:lnTo>
                  <a:lnTo>
                    <a:pt x="172" y="370"/>
                  </a:lnTo>
                  <a:lnTo>
                    <a:pt x="172" y="362"/>
                  </a:lnTo>
                  <a:lnTo>
                    <a:pt x="170" y="353"/>
                  </a:lnTo>
                  <a:lnTo>
                    <a:pt x="165" y="333"/>
                  </a:lnTo>
                  <a:lnTo>
                    <a:pt x="159" y="314"/>
                  </a:lnTo>
                  <a:lnTo>
                    <a:pt x="151" y="293"/>
                  </a:lnTo>
                  <a:lnTo>
                    <a:pt x="136" y="256"/>
                  </a:lnTo>
                  <a:lnTo>
                    <a:pt x="130" y="240"/>
                  </a:lnTo>
                  <a:lnTo>
                    <a:pt x="129" y="233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3"/>
                  </a:lnTo>
                  <a:lnTo>
                    <a:pt x="130" y="218"/>
                  </a:lnTo>
                  <a:lnTo>
                    <a:pt x="133" y="211"/>
                  </a:lnTo>
                  <a:lnTo>
                    <a:pt x="139" y="206"/>
                  </a:lnTo>
                  <a:lnTo>
                    <a:pt x="146" y="201"/>
                  </a:lnTo>
                  <a:lnTo>
                    <a:pt x="154" y="198"/>
                  </a:lnTo>
                  <a:lnTo>
                    <a:pt x="162" y="195"/>
                  </a:lnTo>
                  <a:lnTo>
                    <a:pt x="171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231" y="194"/>
                  </a:lnTo>
                  <a:lnTo>
                    <a:pt x="231" y="194"/>
                  </a:lnTo>
                  <a:lnTo>
                    <a:pt x="238" y="196"/>
                  </a:lnTo>
                  <a:lnTo>
                    <a:pt x="249" y="200"/>
                  </a:lnTo>
                  <a:lnTo>
                    <a:pt x="258" y="201"/>
                  </a:lnTo>
                  <a:lnTo>
                    <a:pt x="266" y="202"/>
                  </a:lnTo>
                  <a:lnTo>
                    <a:pt x="274" y="201"/>
                  </a:lnTo>
                  <a:lnTo>
                    <a:pt x="282" y="199"/>
                  </a:lnTo>
                  <a:lnTo>
                    <a:pt x="282" y="199"/>
                  </a:lnTo>
                  <a:lnTo>
                    <a:pt x="287" y="195"/>
                  </a:lnTo>
                  <a:lnTo>
                    <a:pt x="292" y="191"/>
                  </a:lnTo>
                  <a:lnTo>
                    <a:pt x="295" y="186"/>
                  </a:lnTo>
                  <a:lnTo>
                    <a:pt x="300" y="180"/>
                  </a:lnTo>
                  <a:lnTo>
                    <a:pt x="314" y="154"/>
                  </a:lnTo>
                  <a:lnTo>
                    <a:pt x="322" y="141"/>
                  </a:lnTo>
                  <a:lnTo>
                    <a:pt x="327" y="135"/>
                  </a:lnTo>
                  <a:lnTo>
                    <a:pt x="333" y="131"/>
                  </a:lnTo>
                  <a:lnTo>
                    <a:pt x="339" y="126"/>
                  </a:lnTo>
                  <a:lnTo>
                    <a:pt x="347" y="123"/>
                  </a:lnTo>
                  <a:lnTo>
                    <a:pt x="356" y="122"/>
                  </a:lnTo>
                  <a:lnTo>
                    <a:pt x="367" y="120"/>
                  </a:lnTo>
                  <a:lnTo>
                    <a:pt x="367" y="120"/>
                  </a:lnTo>
                  <a:lnTo>
                    <a:pt x="376" y="120"/>
                  </a:lnTo>
                  <a:lnTo>
                    <a:pt x="382" y="122"/>
                  </a:lnTo>
                  <a:lnTo>
                    <a:pt x="388" y="125"/>
                  </a:lnTo>
                  <a:lnTo>
                    <a:pt x="390" y="125"/>
                  </a:lnTo>
                  <a:lnTo>
                    <a:pt x="393" y="125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7" y="119"/>
                  </a:lnTo>
                  <a:lnTo>
                    <a:pt x="409" y="116"/>
                  </a:lnTo>
                  <a:lnTo>
                    <a:pt x="411" y="114"/>
                  </a:lnTo>
                  <a:lnTo>
                    <a:pt x="412" y="109"/>
                  </a:lnTo>
                  <a:lnTo>
                    <a:pt x="413" y="101"/>
                  </a:lnTo>
                  <a:lnTo>
                    <a:pt x="412" y="91"/>
                  </a:lnTo>
                  <a:lnTo>
                    <a:pt x="409" y="69"/>
                  </a:lnTo>
                  <a:lnTo>
                    <a:pt x="409" y="59"/>
                  </a:lnTo>
                  <a:lnTo>
                    <a:pt x="411" y="51"/>
                  </a:lnTo>
                  <a:lnTo>
                    <a:pt x="411" y="51"/>
                  </a:lnTo>
                  <a:lnTo>
                    <a:pt x="417" y="46"/>
                  </a:lnTo>
                  <a:lnTo>
                    <a:pt x="424" y="39"/>
                  </a:lnTo>
                  <a:lnTo>
                    <a:pt x="440" y="21"/>
                  </a:lnTo>
                  <a:lnTo>
                    <a:pt x="449" y="13"/>
                  </a:lnTo>
                  <a:lnTo>
                    <a:pt x="457" y="5"/>
                  </a:lnTo>
                  <a:lnTo>
                    <a:pt x="463" y="1"/>
                  </a:lnTo>
                  <a:lnTo>
                    <a:pt x="467" y="0"/>
                  </a:lnTo>
                  <a:lnTo>
                    <a:pt x="469" y="0"/>
                  </a:lnTo>
                  <a:lnTo>
                    <a:pt x="469" y="0"/>
                  </a:lnTo>
                  <a:lnTo>
                    <a:pt x="480" y="0"/>
                  </a:lnTo>
                  <a:lnTo>
                    <a:pt x="490" y="2"/>
                  </a:lnTo>
                  <a:lnTo>
                    <a:pt x="501" y="5"/>
                  </a:lnTo>
                  <a:lnTo>
                    <a:pt x="513" y="9"/>
                  </a:lnTo>
                  <a:lnTo>
                    <a:pt x="524" y="15"/>
                  </a:lnTo>
                  <a:lnTo>
                    <a:pt x="536" y="20"/>
                  </a:lnTo>
                  <a:lnTo>
                    <a:pt x="546" y="27"/>
                  </a:lnTo>
                  <a:lnTo>
                    <a:pt x="557" y="34"/>
                  </a:lnTo>
                  <a:lnTo>
                    <a:pt x="567" y="42"/>
                  </a:lnTo>
                  <a:lnTo>
                    <a:pt x="576" y="51"/>
                  </a:lnTo>
                  <a:lnTo>
                    <a:pt x="584" y="61"/>
                  </a:lnTo>
                  <a:lnTo>
                    <a:pt x="591" y="71"/>
                  </a:lnTo>
                  <a:lnTo>
                    <a:pt x="597" y="81"/>
                  </a:lnTo>
                  <a:lnTo>
                    <a:pt x="602" y="92"/>
                  </a:lnTo>
                  <a:lnTo>
                    <a:pt x="605" y="102"/>
                  </a:lnTo>
                  <a:lnTo>
                    <a:pt x="606" y="114"/>
                  </a:lnTo>
                  <a:lnTo>
                    <a:pt x="606" y="114"/>
                  </a:lnTo>
                  <a:lnTo>
                    <a:pt x="605" y="118"/>
                  </a:lnTo>
                  <a:lnTo>
                    <a:pt x="604" y="124"/>
                  </a:lnTo>
                  <a:lnTo>
                    <a:pt x="598" y="132"/>
                  </a:lnTo>
                  <a:lnTo>
                    <a:pt x="594" y="142"/>
                  </a:lnTo>
                  <a:lnTo>
                    <a:pt x="591" y="148"/>
                  </a:lnTo>
                  <a:lnTo>
                    <a:pt x="591" y="154"/>
                  </a:lnTo>
                  <a:lnTo>
                    <a:pt x="591" y="154"/>
                  </a:lnTo>
                  <a:lnTo>
                    <a:pt x="591" y="164"/>
                  </a:lnTo>
                  <a:lnTo>
                    <a:pt x="594" y="173"/>
                  </a:lnTo>
                  <a:lnTo>
                    <a:pt x="596" y="181"/>
                  </a:lnTo>
                  <a:lnTo>
                    <a:pt x="599" y="187"/>
                  </a:lnTo>
                  <a:lnTo>
                    <a:pt x="605" y="192"/>
                  </a:lnTo>
                  <a:lnTo>
                    <a:pt x="611" y="195"/>
                  </a:lnTo>
                  <a:lnTo>
                    <a:pt x="619" y="198"/>
                  </a:lnTo>
                  <a:lnTo>
                    <a:pt x="628" y="199"/>
                  </a:lnTo>
                  <a:lnTo>
                    <a:pt x="628" y="199"/>
                  </a:lnTo>
                  <a:lnTo>
                    <a:pt x="637" y="198"/>
                  </a:lnTo>
                  <a:lnTo>
                    <a:pt x="644" y="194"/>
                  </a:lnTo>
                  <a:lnTo>
                    <a:pt x="649" y="189"/>
                  </a:lnTo>
                  <a:lnTo>
                    <a:pt x="652" y="185"/>
                  </a:lnTo>
                  <a:lnTo>
                    <a:pt x="656" y="180"/>
                  </a:lnTo>
                  <a:lnTo>
                    <a:pt x="660" y="177"/>
                  </a:lnTo>
                  <a:lnTo>
                    <a:pt x="665" y="173"/>
                  </a:lnTo>
                  <a:lnTo>
                    <a:pt x="672" y="172"/>
                  </a:lnTo>
                  <a:lnTo>
                    <a:pt x="672" y="172"/>
                  </a:lnTo>
                  <a:lnTo>
                    <a:pt x="683" y="173"/>
                  </a:lnTo>
                  <a:lnTo>
                    <a:pt x="691" y="176"/>
                  </a:lnTo>
                  <a:lnTo>
                    <a:pt x="699" y="178"/>
                  </a:lnTo>
                  <a:lnTo>
                    <a:pt x="709" y="179"/>
                  </a:lnTo>
                  <a:lnTo>
                    <a:pt x="709" y="179"/>
                  </a:lnTo>
                  <a:lnTo>
                    <a:pt x="742" y="179"/>
                  </a:lnTo>
                  <a:lnTo>
                    <a:pt x="742" y="179"/>
                  </a:lnTo>
                  <a:lnTo>
                    <a:pt x="745" y="180"/>
                  </a:lnTo>
                  <a:lnTo>
                    <a:pt x="749" y="181"/>
                  </a:lnTo>
                  <a:lnTo>
                    <a:pt x="751" y="183"/>
                  </a:lnTo>
                  <a:lnTo>
                    <a:pt x="755" y="186"/>
                  </a:lnTo>
                  <a:lnTo>
                    <a:pt x="758" y="193"/>
                  </a:lnTo>
                  <a:lnTo>
                    <a:pt x="763" y="201"/>
                  </a:lnTo>
                  <a:lnTo>
                    <a:pt x="766" y="209"/>
                  </a:lnTo>
                  <a:lnTo>
                    <a:pt x="771" y="217"/>
                  </a:lnTo>
                  <a:lnTo>
                    <a:pt x="778" y="223"/>
                  </a:lnTo>
                  <a:lnTo>
                    <a:pt x="781" y="226"/>
                  </a:lnTo>
                  <a:lnTo>
                    <a:pt x="786" y="227"/>
                  </a:lnTo>
                  <a:lnTo>
                    <a:pt x="786" y="227"/>
                  </a:lnTo>
                  <a:lnTo>
                    <a:pt x="776" y="236"/>
                  </a:lnTo>
                  <a:lnTo>
                    <a:pt x="770" y="244"/>
                  </a:lnTo>
                  <a:lnTo>
                    <a:pt x="764" y="252"/>
                  </a:lnTo>
                  <a:lnTo>
                    <a:pt x="760" y="260"/>
                  </a:lnTo>
                  <a:lnTo>
                    <a:pt x="759" y="269"/>
                  </a:lnTo>
                  <a:lnTo>
                    <a:pt x="760" y="278"/>
                  </a:lnTo>
                  <a:lnTo>
                    <a:pt x="764" y="290"/>
                  </a:lnTo>
                  <a:lnTo>
                    <a:pt x="771" y="301"/>
                  </a:lnTo>
                  <a:lnTo>
                    <a:pt x="771" y="301"/>
                  </a:lnTo>
                  <a:lnTo>
                    <a:pt x="759" y="301"/>
                  </a:lnTo>
                  <a:lnTo>
                    <a:pt x="747" y="302"/>
                  </a:lnTo>
                  <a:lnTo>
                    <a:pt x="735" y="305"/>
                  </a:lnTo>
                  <a:lnTo>
                    <a:pt x="725" y="308"/>
                  </a:lnTo>
                  <a:lnTo>
                    <a:pt x="714" y="313"/>
                  </a:lnTo>
                  <a:lnTo>
                    <a:pt x="705" y="318"/>
                  </a:lnTo>
                  <a:lnTo>
                    <a:pt x="696" y="325"/>
                  </a:lnTo>
                  <a:lnTo>
                    <a:pt x="688" y="331"/>
                  </a:lnTo>
                  <a:lnTo>
                    <a:pt x="674" y="344"/>
                  </a:lnTo>
                  <a:lnTo>
                    <a:pt x="663" y="355"/>
                  </a:lnTo>
                  <a:lnTo>
                    <a:pt x="653" y="367"/>
                  </a:lnTo>
                  <a:lnTo>
                    <a:pt x="653" y="367"/>
                  </a:lnTo>
                  <a:lnTo>
                    <a:pt x="648" y="381"/>
                  </a:lnTo>
                  <a:lnTo>
                    <a:pt x="642" y="392"/>
                  </a:lnTo>
                  <a:lnTo>
                    <a:pt x="634" y="401"/>
                  </a:lnTo>
                  <a:lnTo>
                    <a:pt x="627" y="409"/>
                  </a:lnTo>
                  <a:lnTo>
                    <a:pt x="619" y="416"/>
                  </a:lnTo>
                  <a:lnTo>
                    <a:pt x="611" y="422"/>
                  </a:lnTo>
                  <a:lnTo>
                    <a:pt x="595" y="431"/>
                  </a:lnTo>
                  <a:lnTo>
                    <a:pt x="588" y="437"/>
                  </a:lnTo>
                  <a:lnTo>
                    <a:pt x="581" y="443"/>
                  </a:lnTo>
                  <a:lnTo>
                    <a:pt x="574" y="450"/>
                  </a:lnTo>
                  <a:lnTo>
                    <a:pt x="569" y="458"/>
                  </a:lnTo>
                  <a:lnTo>
                    <a:pt x="565" y="467"/>
                  </a:lnTo>
                  <a:lnTo>
                    <a:pt x="561" y="479"/>
                  </a:lnTo>
                  <a:lnTo>
                    <a:pt x="559" y="493"/>
                  </a:lnTo>
                  <a:lnTo>
                    <a:pt x="558" y="511"/>
                  </a:lnTo>
                  <a:lnTo>
                    <a:pt x="558" y="511"/>
                  </a:lnTo>
                  <a:lnTo>
                    <a:pt x="559" y="536"/>
                  </a:lnTo>
                  <a:lnTo>
                    <a:pt x="560" y="561"/>
                  </a:lnTo>
                  <a:lnTo>
                    <a:pt x="564" y="611"/>
                  </a:lnTo>
                  <a:lnTo>
                    <a:pt x="568" y="658"/>
                  </a:lnTo>
                  <a:lnTo>
                    <a:pt x="573" y="703"/>
                  </a:lnTo>
                  <a:lnTo>
                    <a:pt x="576" y="745"/>
                  </a:lnTo>
                  <a:lnTo>
                    <a:pt x="576" y="766"/>
                  </a:lnTo>
                  <a:lnTo>
                    <a:pt x="575" y="786"/>
                  </a:lnTo>
                  <a:lnTo>
                    <a:pt x="573" y="805"/>
                  </a:lnTo>
                  <a:lnTo>
                    <a:pt x="569" y="824"/>
                  </a:lnTo>
                  <a:lnTo>
                    <a:pt x="565" y="842"/>
                  </a:lnTo>
                  <a:lnTo>
                    <a:pt x="558" y="859"/>
                  </a:lnTo>
                  <a:lnTo>
                    <a:pt x="558" y="859"/>
                  </a:lnTo>
                  <a:lnTo>
                    <a:pt x="557" y="863"/>
                  </a:lnTo>
                  <a:lnTo>
                    <a:pt x="557" y="867"/>
                  </a:lnTo>
                  <a:lnTo>
                    <a:pt x="558" y="882"/>
                  </a:lnTo>
                  <a:lnTo>
                    <a:pt x="565" y="934"/>
                  </a:lnTo>
                  <a:lnTo>
                    <a:pt x="568" y="970"/>
                  </a:lnTo>
                  <a:lnTo>
                    <a:pt x="572" y="1011"/>
                  </a:lnTo>
                  <a:lnTo>
                    <a:pt x="572" y="1057"/>
                  </a:lnTo>
                  <a:lnTo>
                    <a:pt x="571" y="1082"/>
                  </a:lnTo>
                  <a:lnTo>
                    <a:pt x="569" y="1109"/>
                  </a:lnTo>
                  <a:lnTo>
                    <a:pt x="569" y="1109"/>
                  </a:lnTo>
                  <a:lnTo>
                    <a:pt x="567" y="1132"/>
                  </a:lnTo>
                  <a:lnTo>
                    <a:pt x="562" y="1156"/>
                  </a:lnTo>
                  <a:lnTo>
                    <a:pt x="558" y="1181"/>
                  </a:lnTo>
                  <a:lnTo>
                    <a:pt x="552" y="1206"/>
                  </a:lnTo>
                  <a:lnTo>
                    <a:pt x="539" y="1255"/>
                  </a:lnTo>
                  <a:lnTo>
                    <a:pt x="528" y="1300"/>
                  </a:lnTo>
                  <a:lnTo>
                    <a:pt x="523" y="1321"/>
                  </a:lnTo>
                  <a:lnTo>
                    <a:pt x="521" y="1339"/>
                  </a:lnTo>
                  <a:lnTo>
                    <a:pt x="520" y="1355"/>
                  </a:lnTo>
                  <a:lnTo>
                    <a:pt x="520" y="1363"/>
                  </a:lnTo>
                  <a:lnTo>
                    <a:pt x="521" y="1369"/>
                  </a:lnTo>
                  <a:lnTo>
                    <a:pt x="523" y="1375"/>
                  </a:lnTo>
                  <a:lnTo>
                    <a:pt x="526" y="1380"/>
                  </a:lnTo>
                  <a:lnTo>
                    <a:pt x="529" y="1384"/>
                  </a:lnTo>
                  <a:lnTo>
                    <a:pt x="533" y="1387"/>
                  </a:lnTo>
                  <a:lnTo>
                    <a:pt x="538" y="1391"/>
                  </a:lnTo>
                  <a:lnTo>
                    <a:pt x="544" y="1392"/>
                  </a:lnTo>
                  <a:lnTo>
                    <a:pt x="550" y="1392"/>
                  </a:lnTo>
                  <a:lnTo>
                    <a:pt x="558" y="1392"/>
                  </a:lnTo>
                  <a:lnTo>
                    <a:pt x="558" y="1392"/>
                  </a:lnTo>
                  <a:lnTo>
                    <a:pt x="585" y="1367"/>
                  </a:lnTo>
                  <a:lnTo>
                    <a:pt x="610" y="1348"/>
                  </a:lnTo>
                  <a:lnTo>
                    <a:pt x="620" y="1342"/>
                  </a:lnTo>
                  <a:lnTo>
                    <a:pt x="629" y="1337"/>
                  </a:lnTo>
                  <a:lnTo>
                    <a:pt x="638" y="1332"/>
                  </a:lnTo>
                  <a:lnTo>
                    <a:pt x="645" y="1330"/>
                  </a:lnTo>
                  <a:lnTo>
                    <a:pt x="653" y="1328"/>
                  </a:lnTo>
                  <a:lnTo>
                    <a:pt x="659" y="1328"/>
                  </a:lnTo>
                  <a:lnTo>
                    <a:pt x="665" y="1328"/>
                  </a:lnTo>
                  <a:lnTo>
                    <a:pt x="669" y="1329"/>
                  </a:lnTo>
                  <a:lnTo>
                    <a:pt x="674" y="1331"/>
                  </a:lnTo>
                  <a:lnTo>
                    <a:pt x="679" y="1334"/>
                  </a:lnTo>
                  <a:lnTo>
                    <a:pt x="682" y="1338"/>
                  </a:lnTo>
                  <a:lnTo>
                    <a:pt x="684" y="1342"/>
                  </a:lnTo>
                  <a:lnTo>
                    <a:pt x="690" y="1353"/>
                  </a:lnTo>
                  <a:lnTo>
                    <a:pt x="694" y="1364"/>
                  </a:lnTo>
                  <a:lnTo>
                    <a:pt x="702" y="1391"/>
                  </a:lnTo>
                  <a:lnTo>
                    <a:pt x="705" y="1403"/>
                  </a:lnTo>
                  <a:lnTo>
                    <a:pt x="710" y="1416"/>
                  </a:lnTo>
                  <a:lnTo>
                    <a:pt x="715" y="1426"/>
                  </a:lnTo>
                  <a:lnTo>
                    <a:pt x="719" y="1432"/>
                  </a:lnTo>
                  <a:lnTo>
                    <a:pt x="724" y="1436"/>
                  </a:lnTo>
                  <a:lnTo>
                    <a:pt x="724" y="1436"/>
                  </a:lnTo>
                  <a:lnTo>
                    <a:pt x="727" y="1432"/>
                  </a:lnTo>
                  <a:lnTo>
                    <a:pt x="729" y="1428"/>
                  </a:lnTo>
                  <a:lnTo>
                    <a:pt x="730" y="1423"/>
                  </a:lnTo>
                  <a:lnTo>
                    <a:pt x="732" y="1417"/>
                  </a:lnTo>
                  <a:lnTo>
                    <a:pt x="732" y="1406"/>
                  </a:lnTo>
                  <a:lnTo>
                    <a:pt x="730" y="1393"/>
                  </a:lnTo>
                  <a:lnTo>
                    <a:pt x="728" y="1380"/>
                  </a:lnTo>
                  <a:lnTo>
                    <a:pt x="727" y="1368"/>
                  </a:lnTo>
                  <a:lnTo>
                    <a:pt x="727" y="1357"/>
                  </a:lnTo>
                  <a:lnTo>
                    <a:pt x="728" y="1352"/>
                  </a:lnTo>
                  <a:lnTo>
                    <a:pt x="730" y="1347"/>
                  </a:lnTo>
                  <a:lnTo>
                    <a:pt x="730" y="1347"/>
                  </a:lnTo>
                  <a:lnTo>
                    <a:pt x="732" y="1339"/>
                  </a:lnTo>
                  <a:lnTo>
                    <a:pt x="733" y="1338"/>
                  </a:lnTo>
                  <a:lnTo>
                    <a:pt x="734" y="1337"/>
                  </a:lnTo>
                  <a:lnTo>
                    <a:pt x="735" y="1337"/>
                  </a:lnTo>
                  <a:lnTo>
                    <a:pt x="736" y="1338"/>
                  </a:lnTo>
                  <a:lnTo>
                    <a:pt x="739" y="1344"/>
                  </a:lnTo>
                  <a:lnTo>
                    <a:pt x="747" y="1361"/>
                  </a:lnTo>
                  <a:lnTo>
                    <a:pt x="757" y="1383"/>
                  </a:lnTo>
                  <a:lnTo>
                    <a:pt x="764" y="1393"/>
                  </a:lnTo>
                  <a:lnTo>
                    <a:pt x="771" y="1402"/>
                  </a:lnTo>
                  <a:lnTo>
                    <a:pt x="779" y="1410"/>
                  </a:lnTo>
                  <a:lnTo>
                    <a:pt x="782" y="1413"/>
                  </a:lnTo>
                  <a:lnTo>
                    <a:pt x="787" y="1414"/>
                  </a:lnTo>
                  <a:lnTo>
                    <a:pt x="791" y="1415"/>
                  </a:lnTo>
                  <a:lnTo>
                    <a:pt x="796" y="1415"/>
                  </a:lnTo>
                  <a:lnTo>
                    <a:pt x="802" y="1413"/>
                  </a:lnTo>
                  <a:lnTo>
                    <a:pt x="806" y="1410"/>
                  </a:lnTo>
                  <a:lnTo>
                    <a:pt x="812" y="1406"/>
                  </a:lnTo>
                  <a:lnTo>
                    <a:pt x="818" y="1401"/>
                  </a:lnTo>
                  <a:lnTo>
                    <a:pt x="824" y="1393"/>
                  </a:lnTo>
                  <a:lnTo>
                    <a:pt x="829" y="1385"/>
                  </a:lnTo>
                  <a:lnTo>
                    <a:pt x="829" y="1385"/>
                  </a:lnTo>
                  <a:lnTo>
                    <a:pt x="836" y="1380"/>
                  </a:lnTo>
                  <a:lnTo>
                    <a:pt x="841" y="1376"/>
                  </a:lnTo>
                  <a:lnTo>
                    <a:pt x="843" y="1371"/>
                  </a:lnTo>
                  <a:lnTo>
                    <a:pt x="846" y="1366"/>
                  </a:lnTo>
                  <a:lnTo>
                    <a:pt x="846" y="1360"/>
                  </a:lnTo>
                  <a:lnTo>
                    <a:pt x="844" y="1353"/>
                  </a:lnTo>
                  <a:lnTo>
                    <a:pt x="840" y="1339"/>
                  </a:lnTo>
                  <a:lnTo>
                    <a:pt x="833" y="1322"/>
                  </a:lnTo>
                  <a:lnTo>
                    <a:pt x="826" y="1301"/>
                  </a:lnTo>
                  <a:lnTo>
                    <a:pt x="824" y="1290"/>
                  </a:lnTo>
                  <a:lnTo>
                    <a:pt x="821" y="1277"/>
                  </a:lnTo>
                  <a:lnTo>
                    <a:pt x="820" y="1263"/>
                  </a:lnTo>
                  <a:lnTo>
                    <a:pt x="819" y="1249"/>
                  </a:lnTo>
                  <a:lnTo>
                    <a:pt x="819" y="1249"/>
                  </a:lnTo>
                  <a:lnTo>
                    <a:pt x="837" y="1231"/>
                  </a:lnTo>
                  <a:lnTo>
                    <a:pt x="854" y="1216"/>
                  </a:lnTo>
                  <a:lnTo>
                    <a:pt x="870" y="1206"/>
                  </a:lnTo>
                  <a:lnTo>
                    <a:pt x="886" y="1199"/>
                  </a:lnTo>
                  <a:lnTo>
                    <a:pt x="900" y="1194"/>
                  </a:lnTo>
                  <a:lnTo>
                    <a:pt x="913" y="1192"/>
                  </a:lnTo>
                  <a:lnTo>
                    <a:pt x="926" y="1193"/>
                  </a:lnTo>
                  <a:lnTo>
                    <a:pt x="938" y="1194"/>
                  </a:lnTo>
                  <a:lnTo>
                    <a:pt x="949" y="1198"/>
                  </a:lnTo>
                  <a:lnTo>
                    <a:pt x="959" y="1202"/>
                  </a:lnTo>
                  <a:lnTo>
                    <a:pt x="979" y="1211"/>
                  </a:lnTo>
                  <a:lnTo>
                    <a:pt x="995" y="1219"/>
                  </a:lnTo>
                  <a:lnTo>
                    <a:pt x="1003" y="1222"/>
                  </a:lnTo>
                  <a:lnTo>
                    <a:pt x="1010" y="1223"/>
                  </a:lnTo>
                  <a:lnTo>
                    <a:pt x="1010" y="1223"/>
                  </a:lnTo>
                  <a:lnTo>
                    <a:pt x="1042" y="1219"/>
                  </a:lnTo>
                  <a:lnTo>
                    <a:pt x="1066" y="1218"/>
                  </a:lnTo>
                  <a:lnTo>
                    <a:pt x="1084" y="1219"/>
                  </a:lnTo>
                  <a:lnTo>
                    <a:pt x="1091" y="1221"/>
                  </a:lnTo>
                  <a:lnTo>
                    <a:pt x="1095" y="1222"/>
                  </a:lnTo>
                  <a:lnTo>
                    <a:pt x="1099" y="1224"/>
                  </a:lnTo>
                  <a:lnTo>
                    <a:pt x="1101" y="1226"/>
                  </a:lnTo>
                  <a:lnTo>
                    <a:pt x="1102" y="1229"/>
                  </a:lnTo>
                  <a:lnTo>
                    <a:pt x="1103" y="1232"/>
                  </a:lnTo>
                  <a:lnTo>
                    <a:pt x="1101" y="1238"/>
                  </a:lnTo>
                  <a:lnTo>
                    <a:pt x="1098" y="1245"/>
                  </a:lnTo>
                  <a:lnTo>
                    <a:pt x="1086" y="1260"/>
                  </a:lnTo>
                  <a:lnTo>
                    <a:pt x="1080" y="1267"/>
                  </a:lnTo>
                  <a:lnTo>
                    <a:pt x="1076" y="1273"/>
                  </a:lnTo>
                  <a:lnTo>
                    <a:pt x="1075" y="1279"/>
                  </a:lnTo>
                  <a:lnTo>
                    <a:pt x="1075" y="1282"/>
                  </a:lnTo>
                  <a:lnTo>
                    <a:pt x="1076" y="1284"/>
                  </a:lnTo>
                  <a:lnTo>
                    <a:pt x="1077" y="1286"/>
                  </a:lnTo>
                  <a:lnTo>
                    <a:pt x="1080" y="1287"/>
                  </a:lnTo>
                  <a:lnTo>
                    <a:pt x="1091" y="1288"/>
                  </a:lnTo>
                  <a:lnTo>
                    <a:pt x="1091" y="1288"/>
                  </a:lnTo>
                  <a:lnTo>
                    <a:pt x="1101" y="1291"/>
                  </a:lnTo>
                  <a:lnTo>
                    <a:pt x="1110" y="1294"/>
                  </a:lnTo>
                  <a:lnTo>
                    <a:pt x="1119" y="1296"/>
                  </a:lnTo>
                  <a:lnTo>
                    <a:pt x="1127" y="1301"/>
                  </a:lnTo>
                  <a:lnTo>
                    <a:pt x="1144" y="1310"/>
                  </a:lnTo>
                  <a:lnTo>
                    <a:pt x="1157" y="1321"/>
                  </a:lnTo>
                  <a:lnTo>
                    <a:pt x="1170" y="1334"/>
                  </a:lnTo>
                  <a:lnTo>
                    <a:pt x="1182" y="1348"/>
                  </a:lnTo>
                  <a:lnTo>
                    <a:pt x="1192" y="1364"/>
                  </a:lnTo>
                  <a:lnTo>
                    <a:pt x="1201" y="1380"/>
                  </a:lnTo>
                  <a:lnTo>
                    <a:pt x="1210" y="1398"/>
                  </a:lnTo>
                  <a:lnTo>
                    <a:pt x="1217" y="1416"/>
                  </a:lnTo>
                  <a:lnTo>
                    <a:pt x="1232" y="1453"/>
                  </a:lnTo>
                  <a:lnTo>
                    <a:pt x="1245" y="1490"/>
                  </a:lnTo>
                  <a:lnTo>
                    <a:pt x="1260" y="1524"/>
                  </a:lnTo>
                  <a:lnTo>
                    <a:pt x="1260" y="1524"/>
                  </a:lnTo>
                  <a:lnTo>
                    <a:pt x="1270" y="1545"/>
                  </a:lnTo>
                  <a:lnTo>
                    <a:pt x="1282" y="1565"/>
                  </a:lnTo>
                  <a:lnTo>
                    <a:pt x="1295" y="1584"/>
                  </a:lnTo>
                  <a:lnTo>
                    <a:pt x="1308" y="1603"/>
                  </a:lnTo>
                  <a:lnTo>
                    <a:pt x="1337" y="1639"/>
                  </a:lnTo>
                  <a:lnTo>
                    <a:pt x="1366" y="1674"/>
                  </a:lnTo>
                  <a:lnTo>
                    <a:pt x="1394" y="1710"/>
                  </a:lnTo>
                  <a:lnTo>
                    <a:pt x="1409" y="1728"/>
                  </a:lnTo>
                  <a:lnTo>
                    <a:pt x="1422" y="1746"/>
                  </a:lnTo>
                  <a:lnTo>
                    <a:pt x="1436" y="1766"/>
                  </a:lnTo>
                  <a:lnTo>
                    <a:pt x="1447" y="1786"/>
                  </a:lnTo>
                  <a:lnTo>
                    <a:pt x="1459" y="1807"/>
                  </a:lnTo>
                  <a:lnTo>
                    <a:pt x="1469" y="1829"/>
                  </a:lnTo>
                  <a:lnTo>
                    <a:pt x="1469" y="1829"/>
                  </a:lnTo>
                  <a:lnTo>
                    <a:pt x="1475" y="1843"/>
                  </a:lnTo>
                  <a:lnTo>
                    <a:pt x="1478" y="1856"/>
                  </a:lnTo>
                  <a:lnTo>
                    <a:pt x="1481" y="1867"/>
                  </a:lnTo>
                  <a:lnTo>
                    <a:pt x="1482" y="1880"/>
                  </a:lnTo>
                  <a:lnTo>
                    <a:pt x="1482" y="1891"/>
                  </a:lnTo>
                  <a:lnTo>
                    <a:pt x="1482" y="1903"/>
                  </a:lnTo>
                  <a:lnTo>
                    <a:pt x="1478" y="1927"/>
                  </a:lnTo>
                  <a:lnTo>
                    <a:pt x="1476" y="1954"/>
                  </a:lnTo>
                  <a:lnTo>
                    <a:pt x="1474" y="1983"/>
                  </a:lnTo>
                  <a:lnTo>
                    <a:pt x="1474" y="2001"/>
                  </a:lnTo>
                  <a:lnTo>
                    <a:pt x="1475" y="2019"/>
                  </a:lnTo>
                  <a:lnTo>
                    <a:pt x="1476" y="2039"/>
                  </a:lnTo>
                  <a:lnTo>
                    <a:pt x="1480" y="2061"/>
                  </a:lnTo>
                  <a:lnTo>
                    <a:pt x="1480" y="2061"/>
                  </a:lnTo>
                  <a:lnTo>
                    <a:pt x="1470" y="2064"/>
                  </a:lnTo>
                  <a:lnTo>
                    <a:pt x="1462" y="2067"/>
                  </a:lnTo>
                  <a:lnTo>
                    <a:pt x="1455" y="2071"/>
                  </a:lnTo>
                  <a:lnTo>
                    <a:pt x="1447" y="2072"/>
                  </a:lnTo>
                  <a:lnTo>
                    <a:pt x="1447" y="2072"/>
                  </a:lnTo>
                  <a:lnTo>
                    <a:pt x="1444" y="2071"/>
                  </a:lnTo>
                  <a:lnTo>
                    <a:pt x="1442" y="2070"/>
                  </a:lnTo>
                  <a:lnTo>
                    <a:pt x="1439" y="2067"/>
                  </a:lnTo>
                  <a:lnTo>
                    <a:pt x="1438" y="2065"/>
                  </a:lnTo>
                  <a:lnTo>
                    <a:pt x="1436" y="2058"/>
                  </a:lnTo>
                  <a:lnTo>
                    <a:pt x="1436" y="2050"/>
                  </a:lnTo>
                  <a:lnTo>
                    <a:pt x="1436" y="2033"/>
                  </a:lnTo>
                  <a:lnTo>
                    <a:pt x="1435" y="2026"/>
                  </a:lnTo>
                  <a:lnTo>
                    <a:pt x="1432" y="2020"/>
                  </a:lnTo>
                  <a:lnTo>
                    <a:pt x="1432" y="2020"/>
                  </a:lnTo>
                  <a:lnTo>
                    <a:pt x="1431" y="2019"/>
                  </a:lnTo>
                  <a:lnTo>
                    <a:pt x="1429" y="2017"/>
                  </a:lnTo>
                  <a:lnTo>
                    <a:pt x="1421" y="2011"/>
                  </a:lnTo>
                  <a:lnTo>
                    <a:pt x="1397" y="1997"/>
                  </a:lnTo>
                  <a:lnTo>
                    <a:pt x="1370" y="1985"/>
                  </a:lnTo>
                  <a:lnTo>
                    <a:pt x="1361" y="1981"/>
                  </a:lnTo>
                  <a:lnTo>
                    <a:pt x="1355" y="1980"/>
                  </a:lnTo>
                  <a:lnTo>
                    <a:pt x="1355" y="1980"/>
                  </a:lnTo>
                  <a:lnTo>
                    <a:pt x="1293" y="2067"/>
                  </a:lnTo>
                  <a:lnTo>
                    <a:pt x="1293" y="2067"/>
                  </a:lnTo>
                  <a:lnTo>
                    <a:pt x="1293" y="2067"/>
                  </a:lnTo>
                  <a:lnTo>
                    <a:pt x="1323" y="2082"/>
                  </a:lnTo>
                  <a:lnTo>
                    <a:pt x="1346" y="2093"/>
                  </a:lnTo>
                  <a:lnTo>
                    <a:pt x="1354" y="2096"/>
                  </a:lnTo>
                  <a:lnTo>
                    <a:pt x="1359" y="2097"/>
                  </a:lnTo>
                  <a:lnTo>
                    <a:pt x="1359" y="2097"/>
                  </a:lnTo>
                  <a:lnTo>
                    <a:pt x="1367" y="2097"/>
                  </a:lnTo>
                  <a:lnTo>
                    <a:pt x="1374" y="2096"/>
                  </a:lnTo>
                  <a:lnTo>
                    <a:pt x="1383" y="2093"/>
                  </a:lnTo>
                  <a:lnTo>
                    <a:pt x="1386" y="2093"/>
                  </a:lnTo>
                  <a:lnTo>
                    <a:pt x="1391" y="2093"/>
                  </a:lnTo>
                  <a:lnTo>
                    <a:pt x="1396" y="2094"/>
                  </a:lnTo>
                  <a:lnTo>
                    <a:pt x="1402" y="2097"/>
                  </a:lnTo>
                  <a:lnTo>
                    <a:pt x="1402" y="2097"/>
                  </a:lnTo>
                  <a:lnTo>
                    <a:pt x="1402" y="2156"/>
                  </a:lnTo>
                  <a:lnTo>
                    <a:pt x="1402" y="2156"/>
                  </a:lnTo>
                  <a:lnTo>
                    <a:pt x="1402" y="2156"/>
                  </a:lnTo>
                  <a:lnTo>
                    <a:pt x="1398" y="2164"/>
                  </a:lnTo>
                  <a:lnTo>
                    <a:pt x="1390" y="2170"/>
                  </a:lnTo>
                  <a:lnTo>
                    <a:pt x="1382" y="2176"/>
                  </a:lnTo>
                  <a:lnTo>
                    <a:pt x="1374" y="2181"/>
                  </a:lnTo>
                  <a:lnTo>
                    <a:pt x="1364" y="2186"/>
                  </a:lnTo>
                  <a:lnTo>
                    <a:pt x="1359" y="2191"/>
                  </a:lnTo>
                  <a:lnTo>
                    <a:pt x="1354" y="2195"/>
                  </a:lnTo>
                  <a:lnTo>
                    <a:pt x="1352" y="2197"/>
                  </a:lnTo>
                  <a:lnTo>
                    <a:pt x="1352" y="2200"/>
                  </a:lnTo>
                  <a:lnTo>
                    <a:pt x="1352" y="2200"/>
                  </a:lnTo>
                  <a:lnTo>
                    <a:pt x="1353" y="2207"/>
                  </a:lnTo>
                  <a:lnTo>
                    <a:pt x="1355" y="2214"/>
                  </a:lnTo>
                  <a:lnTo>
                    <a:pt x="1360" y="2219"/>
                  </a:lnTo>
                  <a:lnTo>
                    <a:pt x="1364" y="2226"/>
                  </a:lnTo>
                  <a:lnTo>
                    <a:pt x="1369" y="2232"/>
                  </a:lnTo>
                  <a:lnTo>
                    <a:pt x="1373" y="2238"/>
                  </a:lnTo>
                  <a:lnTo>
                    <a:pt x="1376" y="2245"/>
                  </a:lnTo>
                  <a:lnTo>
                    <a:pt x="1377" y="2252"/>
                  </a:lnTo>
                  <a:lnTo>
                    <a:pt x="1377" y="2252"/>
                  </a:lnTo>
                  <a:lnTo>
                    <a:pt x="1376" y="2264"/>
                  </a:lnTo>
                  <a:lnTo>
                    <a:pt x="1373" y="2275"/>
                  </a:lnTo>
                  <a:lnTo>
                    <a:pt x="1368" y="2284"/>
                  </a:lnTo>
                  <a:lnTo>
                    <a:pt x="1361" y="2293"/>
                  </a:lnTo>
                  <a:lnTo>
                    <a:pt x="1352" y="2300"/>
                  </a:lnTo>
                  <a:lnTo>
                    <a:pt x="1343" y="2306"/>
                  </a:lnTo>
                  <a:lnTo>
                    <a:pt x="1332" y="2310"/>
                  </a:lnTo>
                  <a:lnTo>
                    <a:pt x="1321" y="2315"/>
                  </a:lnTo>
                  <a:lnTo>
                    <a:pt x="1308" y="2317"/>
                  </a:lnTo>
                  <a:lnTo>
                    <a:pt x="1295" y="2321"/>
                  </a:lnTo>
                  <a:lnTo>
                    <a:pt x="1269" y="2323"/>
                  </a:lnTo>
                  <a:lnTo>
                    <a:pt x="1244" y="2324"/>
                  </a:lnTo>
                  <a:lnTo>
                    <a:pt x="1219" y="2325"/>
                  </a:lnTo>
                  <a:lnTo>
                    <a:pt x="1219" y="2325"/>
                  </a:lnTo>
                  <a:lnTo>
                    <a:pt x="1216" y="2325"/>
                  </a:lnTo>
                  <a:lnTo>
                    <a:pt x="1213" y="2326"/>
                  </a:lnTo>
                  <a:lnTo>
                    <a:pt x="1205" y="2331"/>
                  </a:lnTo>
                  <a:lnTo>
                    <a:pt x="1198" y="2339"/>
                  </a:lnTo>
                  <a:lnTo>
                    <a:pt x="1191" y="2347"/>
                  </a:lnTo>
                  <a:lnTo>
                    <a:pt x="1184" y="2357"/>
                  </a:lnTo>
                  <a:lnTo>
                    <a:pt x="1179" y="2367"/>
                  </a:lnTo>
                  <a:lnTo>
                    <a:pt x="1177" y="2376"/>
                  </a:lnTo>
                  <a:lnTo>
                    <a:pt x="1176" y="2384"/>
                  </a:lnTo>
                  <a:lnTo>
                    <a:pt x="1176" y="2384"/>
                  </a:lnTo>
                  <a:lnTo>
                    <a:pt x="1176" y="2393"/>
                  </a:lnTo>
                  <a:lnTo>
                    <a:pt x="1178" y="2400"/>
                  </a:lnTo>
                  <a:lnTo>
                    <a:pt x="1180" y="2407"/>
                  </a:lnTo>
                  <a:lnTo>
                    <a:pt x="1183" y="2413"/>
                  </a:lnTo>
                  <a:lnTo>
                    <a:pt x="1187" y="2423"/>
                  </a:lnTo>
                  <a:lnTo>
                    <a:pt x="1190" y="2429"/>
                  </a:lnTo>
                  <a:lnTo>
                    <a:pt x="1190" y="2436"/>
                  </a:lnTo>
                  <a:lnTo>
                    <a:pt x="1190" y="2436"/>
                  </a:lnTo>
                  <a:lnTo>
                    <a:pt x="1190" y="2443"/>
                  </a:lnTo>
                  <a:lnTo>
                    <a:pt x="1186" y="2448"/>
                  </a:lnTo>
                  <a:lnTo>
                    <a:pt x="1182" y="2452"/>
                  </a:lnTo>
                  <a:lnTo>
                    <a:pt x="1177" y="2454"/>
                  </a:lnTo>
                  <a:lnTo>
                    <a:pt x="1170" y="2456"/>
                  </a:lnTo>
                  <a:lnTo>
                    <a:pt x="1163" y="2456"/>
                  </a:lnTo>
                  <a:lnTo>
                    <a:pt x="1149" y="2458"/>
                  </a:lnTo>
                  <a:lnTo>
                    <a:pt x="1149" y="2458"/>
                  </a:lnTo>
                  <a:lnTo>
                    <a:pt x="1149" y="2454"/>
                  </a:lnTo>
                  <a:lnTo>
                    <a:pt x="1149" y="2454"/>
                  </a:lnTo>
                  <a:lnTo>
                    <a:pt x="1149" y="2454"/>
                  </a:lnTo>
                  <a:lnTo>
                    <a:pt x="1144" y="2433"/>
                  </a:lnTo>
                  <a:lnTo>
                    <a:pt x="1138" y="2412"/>
                  </a:lnTo>
                  <a:lnTo>
                    <a:pt x="1133" y="2391"/>
                  </a:lnTo>
                  <a:lnTo>
                    <a:pt x="1130" y="2369"/>
                  </a:lnTo>
                  <a:lnTo>
                    <a:pt x="1129" y="2347"/>
                  </a:lnTo>
                  <a:lnTo>
                    <a:pt x="1129" y="2323"/>
                  </a:lnTo>
                  <a:lnTo>
                    <a:pt x="1131" y="2299"/>
                  </a:lnTo>
                  <a:lnTo>
                    <a:pt x="1134" y="2273"/>
                  </a:lnTo>
                  <a:lnTo>
                    <a:pt x="1134" y="2273"/>
                  </a:lnTo>
                  <a:lnTo>
                    <a:pt x="1127" y="2272"/>
                  </a:lnTo>
                  <a:lnTo>
                    <a:pt x="1121" y="2271"/>
                  </a:lnTo>
                  <a:lnTo>
                    <a:pt x="1115" y="2269"/>
                  </a:lnTo>
                  <a:lnTo>
                    <a:pt x="1110" y="2267"/>
                  </a:lnTo>
                  <a:lnTo>
                    <a:pt x="1101" y="2260"/>
                  </a:lnTo>
                  <a:lnTo>
                    <a:pt x="1094" y="2252"/>
                  </a:lnTo>
                  <a:lnTo>
                    <a:pt x="1087" y="2242"/>
                  </a:lnTo>
                  <a:lnTo>
                    <a:pt x="1081" y="2234"/>
                  </a:lnTo>
                  <a:lnTo>
                    <a:pt x="1076" y="2226"/>
                  </a:lnTo>
                  <a:lnTo>
                    <a:pt x="1069" y="2218"/>
                  </a:lnTo>
                  <a:lnTo>
                    <a:pt x="1069" y="2218"/>
                  </a:lnTo>
                  <a:lnTo>
                    <a:pt x="1065" y="2212"/>
                  </a:lnTo>
                  <a:lnTo>
                    <a:pt x="1061" y="2208"/>
                  </a:lnTo>
                  <a:lnTo>
                    <a:pt x="1054" y="2206"/>
                  </a:lnTo>
                  <a:lnTo>
                    <a:pt x="1047" y="2203"/>
                  </a:lnTo>
                  <a:lnTo>
                    <a:pt x="1047" y="2203"/>
                  </a:lnTo>
                  <a:lnTo>
                    <a:pt x="1039" y="2210"/>
                  </a:lnTo>
                  <a:lnTo>
                    <a:pt x="1032" y="2218"/>
                  </a:lnTo>
                  <a:lnTo>
                    <a:pt x="1026" y="2226"/>
                  </a:lnTo>
                  <a:lnTo>
                    <a:pt x="1019" y="2235"/>
                  </a:lnTo>
                  <a:lnTo>
                    <a:pt x="1009" y="2256"/>
                  </a:lnTo>
                  <a:lnTo>
                    <a:pt x="997" y="2278"/>
                  </a:lnTo>
                  <a:lnTo>
                    <a:pt x="978" y="2326"/>
                  </a:lnTo>
                  <a:lnTo>
                    <a:pt x="966" y="2349"/>
                  </a:lnTo>
                  <a:lnTo>
                    <a:pt x="955" y="2372"/>
                  </a:lnTo>
                  <a:lnTo>
                    <a:pt x="955" y="2372"/>
                  </a:lnTo>
                  <a:lnTo>
                    <a:pt x="944" y="2391"/>
                  </a:lnTo>
                  <a:lnTo>
                    <a:pt x="933" y="2407"/>
                  </a:lnTo>
                  <a:lnTo>
                    <a:pt x="921" y="2424"/>
                  </a:lnTo>
                  <a:lnTo>
                    <a:pt x="909" y="2439"/>
                  </a:lnTo>
                  <a:lnTo>
                    <a:pt x="895" y="2453"/>
                  </a:lnTo>
                  <a:lnTo>
                    <a:pt x="881" y="2466"/>
                  </a:lnTo>
                  <a:lnTo>
                    <a:pt x="867" y="2477"/>
                  </a:lnTo>
                  <a:lnTo>
                    <a:pt x="854" y="2486"/>
                  </a:lnTo>
                  <a:lnTo>
                    <a:pt x="841" y="2494"/>
                  </a:lnTo>
                  <a:lnTo>
                    <a:pt x="827" y="2500"/>
                  </a:lnTo>
                  <a:lnTo>
                    <a:pt x="814" y="2504"/>
                  </a:lnTo>
                  <a:lnTo>
                    <a:pt x="803" y="2504"/>
                  </a:lnTo>
                  <a:lnTo>
                    <a:pt x="797" y="2504"/>
                  </a:lnTo>
                  <a:lnTo>
                    <a:pt x="793" y="2502"/>
                  </a:lnTo>
                  <a:lnTo>
                    <a:pt x="787" y="2500"/>
                  </a:lnTo>
                  <a:lnTo>
                    <a:pt x="782" y="2498"/>
                  </a:lnTo>
                  <a:lnTo>
                    <a:pt x="779" y="2494"/>
                  </a:lnTo>
                  <a:lnTo>
                    <a:pt x="774" y="2490"/>
                  </a:lnTo>
                  <a:lnTo>
                    <a:pt x="771" y="2485"/>
                  </a:lnTo>
                  <a:lnTo>
                    <a:pt x="767" y="2479"/>
                  </a:lnTo>
                  <a:lnTo>
                    <a:pt x="767" y="2479"/>
                  </a:lnTo>
                  <a:lnTo>
                    <a:pt x="755" y="2455"/>
                  </a:lnTo>
                  <a:lnTo>
                    <a:pt x="745" y="2435"/>
                  </a:lnTo>
                  <a:lnTo>
                    <a:pt x="739" y="2420"/>
                  </a:lnTo>
                  <a:lnTo>
                    <a:pt x="733" y="2407"/>
                  </a:lnTo>
                  <a:lnTo>
                    <a:pt x="727" y="2398"/>
                  </a:lnTo>
                  <a:lnTo>
                    <a:pt x="724" y="2394"/>
                  </a:lnTo>
                  <a:lnTo>
                    <a:pt x="720" y="2392"/>
                  </a:lnTo>
                  <a:lnTo>
                    <a:pt x="714" y="2390"/>
                  </a:lnTo>
                  <a:lnTo>
                    <a:pt x="709" y="2387"/>
                  </a:lnTo>
                  <a:lnTo>
                    <a:pt x="694" y="2384"/>
                  </a:lnTo>
                  <a:lnTo>
                    <a:pt x="694" y="2384"/>
                  </a:lnTo>
                  <a:lnTo>
                    <a:pt x="703" y="2371"/>
                  </a:lnTo>
                  <a:lnTo>
                    <a:pt x="709" y="2360"/>
                  </a:lnTo>
                  <a:lnTo>
                    <a:pt x="711" y="2347"/>
                  </a:lnTo>
                  <a:lnTo>
                    <a:pt x="712" y="2332"/>
                  </a:lnTo>
                  <a:lnTo>
                    <a:pt x="712" y="2332"/>
                  </a:lnTo>
                  <a:lnTo>
                    <a:pt x="712" y="2314"/>
                  </a:lnTo>
                  <a:lnTo>
                    <a:pt x="712" y="2314"/>
                  </a:lnTo>
                  <a:lnTo>
                    <a:pt x="713" y="2306"/>
                  </a:lnTo>
                  <a:lnTo>
                    <a:pt x="715" y="2300"/>
                  </a:lnTo>
                  <a:lnTo>
                    <a:pt x="718" y="2295"/>
                  </a:lnTo>
                  <a:lnTo>
                    <a:pt x="722" y="2292"/>
                  </a:lnTo>
                  <a:lnTo>
                    <a:pt x="726" y="2288"/>
                  </a:lnTo>
                  <a:lnTo>
                    <a:pt x="729" y="2284"/>
                  </a:lnTo>
                  <a:lnTo>
                    <a:pt x="733" y="2278"/>
                  </a:lnTo>
                  <a:lnTo>
                    <a:pt x="734" y="2270"/>
                  </a:lnTo>
                  <a:lnTo>
                    <a:pt x="734" y="2270"/>
                  </a:lnTo>
                  <a:lnTo>
                    <a:pt x="734" y="2273"/>
                  </a:lnTo>
                  <a:lnTo>
                    <a:pt x="734" y="2270"/>
                  </a:lnTo>
                  <a:lnTo>
                    <a:pt x="734" y="227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68" name="Freeform 17"/>
            <p:cNvSpPr>
              <a:spLocks/>
            </p:cNvSpPr>
            <p:nvPr/>
          </p:nvSpPr>
          <p:spPr bwMode="auto">
            <a:xfrm>
              <a:off x="11596669" y="4877801"/>
              <a:ext cx="64292" cy="159908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0" y="66"/>
                </a:cxn>
                <a:cxn ang="0">
                  <a:pos x="1" y="75"/>
                </a:cxn>
                <a:cxn ang="0">
                  <a:pos x="2" y="82"/>
                </a:cxn>
                <a:cxn ang="0">
                  <a:pos x="8" y="92"/>
                </a:cxn>
                <a:cxn ang="0">
                  <a:pos x="8" y="92"/>
                </a:cxn>
                <a:cxn ang="0">
                  <a:pos x="11" y="106"/>
                </a:cxn>
                <a:cxn ang="0">
                  <a:pos x="14" y="121"/>
                </a:cxn>
                <a:cxn ang="0">
                  <a:pos x="17" y="135"/>
                </a:cxn>
                <a:cxn ang="0">
                  <a:pos x="22" y="148"/>
                </a:cxn>
                <a:cxn ang="0">
                  <a:pos x="24" y="154"/>
                </a:cxn>
                <a:cxn ang="0">
                  <a:pos x="27" y="159"/>
                </a:cxn>
                <a:cxn ang="0">
                  <a:pos x="31" y="165"/>
                </a:cxn>
                <a:cxn ang="0">
                  <a:pos x="35" y="168"/>
                </a:cxn>
                <a:cxn ang="0">
                  <a:pos x="41" y="172"/>
                </a:cxn>
                <a:cxn ang="0">
                  <a:pos x="47" y="174"/>
                </a:cxn>
                <a:cxn ang="0">
                  <a:pos x="54" y="176"/>
                </a:cxn>
                <a:cxn ang="0">
                  <a:pos x="63" y="176"/>
                </a:cxn>
                <a:cxn ang="0">
                  <a:pos x="63" y="176"/>
                </a:cxn>
                <a:cxn ang="0">
                  <a:pos x="63" y="166"/>
                </a:cxn>
                <a:cxn ang="0">
                  <a:pos x="63" y="166"/>
                </a:cxn>
                <a:cxn ang="0">
                  <a:pos x="63" y="166"/>
                </a:cxn>
                <a:cxn ang="0">
                  <a:pos x="56" y="158"/>
                </a:cxn>
                <a:cxn ang="0">
                  <a:pos x="48" y="146"/>
                </a:cxn>
                <a:cxn ang="0">
                  <a:pos x="42" y="134"/>
                </a:cxn>
                <a:cxn ang="0">
                  <a:pos x="41" y="127"/>
                </a:cxn>
                <a:cxn ang="0">
                  <a:pos x="40" y="121"/>
                </a:cxn>
                <a:cxn ang="0">
                  <a:pos x="40" y="121"/>
                </a:cxn>
                <a:cxn ang="0">
                  <a:pos x="40" y="69"/>
                </a:cxn>
                <a:cxn ang="0">
                  <a:pos x="40" y="69"/>
                </a:cxn>
                <a:cxn ang="0">
                  <a:pos x="42" y="59"/>
                </a:cxn>
                <a:cxn ang="0">
                  <a:pos x="46" y="46"/>
                </a:cxn>
                <a:cxn ang="0">
                  <a:pos x="55" y="26"/>
                </a:cxn>
                <a:cxn ang="0">
                  <a:pos x="55" y="26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45" y="4"/>
                </a:cxn>
                <a:cxn ang="0">
                  <a:pos x="34" y="8"/>
                </a:cxn>
                <a:cxn ang="0">
                  <a:pos x="25" y="14"/>
                </a:cxn>
                <a:cxn ang="0">
                  <a:pos x="17" y="22"/>
                </a:cxn>
                <a:cxn ang="0">
                  <a:pos x="10" y="31"/>
                </a:cxn>
                <a:cxn ang="0">
                  <a:pos x="4" y="42"/>
                </a:cxn>
                <a:cxn ang="0">
                  <a:pos x="1" y="53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0" y="66"/>
                </a:cxn>
              </a:cxnLst>
              <a:rect l="0" t="0" r="r" b="b"/>
              <a:pathLst>
                <a:path w="63" h="176">
                  <a:moveTo>
                    <a:pt x="0" y="66"/>
                  </a:moveTo>
                  <a:lnTo>
                    <a:pt x="0" y="66"/>
                  </a:lnTo>
                  <a:lnTo>
                    <a:pt x="1" y="75"/>
                  </a:lnTo>
                  <a:lnTo>
                    <a:pt x="2" y="82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1" y="106"/>
                  </a:lnTo>
                  <a:lnTo>
                    <a:pt x="14" y="121"/>
                  </a:lnTo>
                  <a:lnTo>
                    <a:pt x="17" y="135"/>
                  </a:lnTo>
                  <a:lnTo>
                    <a:pt x="22" y="148"/>
                  </a:lnTo>
                  <a:lnTo>
                    <a:pt x="24" y="154"/>
                  </a:lnTo>
                  <a:lnTo>
                    <a:pt x="27" y="159"/>
                  </a:lnTo>
                  <a:lnTo>
                    <a:pt x="31" y="165"/>
                  </a:lnTo>
                  <a:lnTo>
                    <a:pt x="35" y="168"/>
                  </a:lnTo>
                  <a:lnTo>
                    <a:pt x="41" y="172"/>
                  </a:lnTo>
                  <a:lnTo>
                    <a:pt x="47" y="174"/>
                  </a:lnTo>
                  <a:lnTo>
                    <a:pt x="54" y="176"/>
                  </a:lnTo>
                  <a:lnTo>
                    <a:pt x="63" y="176"/>
                  </a:lnTo>
                  <a:lnTo>
                    <a:pt x="63" y="176"/>
                  </a:lnTo>
                  <a:lnTo>
                    <a:pt x="63" y="166"/>
                  </a:lnTo>
                  <a:lnTo>
                    <a:pt x="63" y="166"/>
                  </a:lnTo>
                  <a:lnTo>
                    <a:pt x="63" y="166"/>
                  </a:lnTo>
                  <a:lnTo>
                    <a:pt x="56" y="158"/>
                  </a:lnTo>
                  <a:lnTo>
                    <a:pt x="48" y="146"/>
                  </a:lnTo>
                  <a:lnTo>
                    <a:pt x="42" y="134"/>
                  </a:lnTo>
                  <a:lnTo>
                    <a:pt x="41" y="127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0" y="69"/>
                  </a:lnTo>
                  <a:lnTo>
                    <a:pt x="40" y="69"/>
                  </a:lnTo>
                  <a:lnTo>
                    <a:pt x="42" y="59"/>
                  </a:lnTo>
                  <a:lnTo>
                    <a:pt x="46" y="4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45" y="4"/>
                  </a:lnTo>
                  <a:lnTo>
                    <a:pt x="34" y="8"/>
                  </a:lnTo>
                  <a:lnTo>
                    <a:pt x="25" y="14"/>
                  </a:lnTo>
                  <a:lnTo>
                    <a:pt x="17" y="22"/>
                  </a:lnTo>
                  <a:lnTo>
                    <a:pt x="10" y="31"/>
                  </a:lnTo>
                  <a:lnTo>
                    <a:pt x="4" y="42"/>
                  </a:lnTo>
                  <a:lnTo>
                    <a:pt x="1" y="5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69" name="Freeform 18"/>
            <p:cNvSpPr>
              <a:spLocks/>
            </p:cNvSpPr>
            <p:nvPr/>
          </p:nvSpPr>
          <p:spPr bwMode="auto">
            <a:xfrm>
              <a:off x="11632937" y="4623925"/>
              <a:ext cx="67589" cy="240686"/>
            </a:xfrm>
            <a:custGeom>
              <a:avLst/>
              <a:gdLst/>
              <a:ahLst/>
              <a:cxnLst>
                <a:cxn ang="0">
                  <a:pos x="8" y="169"/>
                </a:cxn>
                <a:cxn ang="0">
                  <a:pos x="8" y="110"/>
                </a:cxn>
                <a:cxn ang="0">
                  <a:pos x="3" y="95"/>
                </a:cxn>
                <a:cxn ang="0">
                  <a:pos x="0" y="77"/>
                </a:cxn>
                <a:cxn ang="0">
                  <a:pos x="0" y="65"/>
                </a:cxn>
                <a:cxn ang="0">
                  <a:pos x="8" y="65"/>
                </a:cxn>
                <a:cxn ang="0">
                  <a:pos x="18" y="59"/>
                </a:cxn>
                <a:cxn ang="0">
                  <a:pos x="25" y="50"/>
                </a:cxn>
                <a:cxn ang="0">
                  <a:pos x="31" y="33"/>
                </a:cxn>
                <a:cxn ang="0">
                  <a:pos x="38" y="10"/>
                </a:cxn>
                <a:cxn ang="0">
                  <a:pos x="42" y="3"/>
                </a:cxn>
                <a:cxn ang="0">
                  <a:pos x="51" y="0"/>
                </a:cxn>
                <a:cxn ang="0">
                  <a:pos x="54" y="1"/>
                </a:cxn>
                <a:cxn ang="0">
                  <a:pos x="62" y="8"/>
                </a:cxn>
                <a:cxn ang="0">
                  <a:pos x="66" y="21"/>
                </a:cxn>
                <a:cxn ang="0">
                  <a:pos x="65" y="31"/>
                </a:cxn>
                <a:cxn ang="0">
                  <a:pos x="62" y="43"/>
                </a:cxn>
                <a:cxn ang="0">
                  <a:pos x="54" y="59"/>
                </a:cxn>
                <a:cxn ang="0">
                  <a:pos x="51" y="73"/>
                </a:cxn>
                <a:cxn ang="0">
                  <a:pos x="53" y="89"/>
                </a:cxn>
                <a:cxn ang="0">
                  <a:pos x="57" y="115"/>
                </a:cxn>
                <a:cxn ang="0">
                  <a:pos x="58" y="129"/>
                </a:cxn>
                <a:cxn ang="0">
                  <a:pos x="55" y="140"/>
                </a:cxn>
                <a:cxn ang="0">
                  <a:pos x="48" y="148"/>
                </a:cxn>
                <a:cxn ang="0">
                  <a:pos x="38" y="160"/>
                </a:cxn>
                <a:cxn ang="0">
                  <a:pos x="36" y="165"/>
                </a:cxn>
                <a:cxn ang="0">
                  <a:pos x="39" y="178"/>
                </a:cxn>
                <a:cxn ang="0">
                  <a:pos x="49" y="203"/>
                </a:cxn>
                <a:cxn ang="0">
                  <a:pos x="51" y="216"/>
                </a:cxn>
                <a:cxn ang="0">
                  <a:pos x="51" y="224"/>
                </a:cxn>
                <a:cxn ang="0">
                  <a:pos x="46" y="241"/>
                </a:cxn>
                <a:cxn ang="0">
                  <a:pos x="41" y="259"/>
                </a:cxn>
                <a:cxn ang="0">
                  <a:pos x="40" y="264"/>
                </a:cxn>
                <a:cxn ang="0">
                  <a:pos x="32" y="257"/>
                </a:cxn>
                <a:cxn ang="0">
                  <a:pos x="30" y="248"/>
                </a:cxn>
                <a:cxn ang="0">
                  <a:pos x="30" y="224"/>
                </a:cxn>
                <a:cxn ang="0">
                  <a:pos x="28" y="221"/>
                </a:cxn>
                <a:cxn ang="0">
                  <a:pos x="25" y="216"/>
                </a:cxn>
                <a:cxn ang="0">
                  <a:pos x="18" y="215"/>
                </a:cxn>
                <a:cxn ang="0">
                  <a:pos x="15" y="213"/>
                </a:cxn>
                <a:cxn ang="0">
                  <a:pos x="9" y="202"/>
                </a:cxn>
                <a:cxn ang="0">
                  <a:pos x="8" y="189"/>
                </a:cxn>
                <a:cxn ang="0">
                  <a:pos x="9" y="172"/>
                </a:cxn>
                <a:cxn ang="0">
                  <a:pos x="8" y="169"/>
                </a:cxn>
              </a:cxnLst>
              <a:rect l="0" t="0" r="r" b="b"/>
              <a:pathLst>
                <a:path w="66" h="264">
                  <a:moveTo>
                    <a:pt x="8" y="169"/>
                  </a:moveTo>
                  <a:lnTo>
                    <a:pt x="8" y="169"/>
                  </a:lnTo>
                  <a:lnTo>
                    <a:pt x="8" y="110"/>
                  </a:lnTo>
                  <a:lnTo>
                    <a:pt x="8" y="110"/>
                  </a:lnTo>
                  <a:lnTo>
                    <a:pt x="7" y="102"/>
                  </a:lnTo>
                  <a:lnTo>
                    <a:pt x="3" y="95"/>
                  </a:lnTo>
                  <a:lnTo>
                    <a:pt x="1" y="8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8" y="65"/>
                  </a:lnTo>
                  <a:lnTo>
                    <a:pt x="13" y="63"/>
                  </a:lnTo>
                  <a:lnTo>
                    <a:pt x="18" y="59"/>
                  </a:lnTo>
                  <a:lnTo>
                    <a:pt x="23" y="56"/>
                  </a:lnTo>
                  <a:lnTo>
                    <a:pt x="25" y="50"/>
                  </a:lnTo>
                  <a:lnTo>
                    <a:pt x="27" y="45"/>
                  </a:lnTo>
                  <a:lnTo>
                    <a:pt x="31" y="33"/>
                  </a:lnTo>
                  <a:lnTo>
                    <a:pt x="34" y="20"/>
                  </a:lnTo>
                  <a:lnTo>
                    <a:pt x="38" y="10"/>
                  </a:lnTo>
                  <a:lnTo>
                    <a:pt x="40" y="7"/>
                  </a:lnTo>
                  <a:lnTo>
                    <a:pt x="42" y="3"/>
                  </a:lnTo>
                  <a:lnTo>
                    <a:pt x="47" y="1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4" y="1"/>
                  </a:lnTo>
                  <a:lnTo>
                    <a:pt x="57" y="2"/>
                  </a:lnTo>
                  <a:lnTo>
                    <a:pt x="62" y="8"/>
                  </a:lnTo>
                  <a:lnTo>
                    <a:pt x="65" y="16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5" y="31"/>
                  </a:lnTo>
                  <a:lnTo>
                    <a:pt x="64" y="38"/>
                  </a:lnTo>
                  <a:lnTo>
                    <a:pt x="62" y="43"/>
                  </a:lnTo>
                  <a:lnTo>
                    <a:pt x="59" y="49"/>
                  </a:lnTo>
                  <a:lnTo>
                    <a:pt x="54" y="59"/>
                  </a:lnTo>
                  <a:lnTo>
                    <a:pt x="53" y="66"/>
                  </a:lnTo>
                  <a:lnTo>
                    <a:pt x="51" y="73"/>
                  </a:lnTo>
                  <a:lnTo>
                    <a:pt x="51" y="73"/>
                  </a:lnTo>
                  <a:lnTo>
                    <a:pt x="53" y="89"/>
                  </a:lnTo>
                  <a:lnTo>
                    <a:pt x="55" y="102"/>
                  </a:lnTo>
                  <a:lnTo>
                    <a:pt x="57" y="115"/>
                  </a:lnTo>
                  <a:lnTo>
                    <a:pt x="58" y="129"/>
                  </a:lnTo>
                  <a:lnTo>
                    <a:pt x="58" y="129"/>
                  </a:lnTo>
                  <a:lnTo>
                    <a:pt x="57" y="135"/>
                  </a:lnTo>
                  <a:lnTo>
                    <a:pt x="55" y="140"/>
                  </a:lnTo>
                  <a:lnTo>
                    <a:pt x="51" y="145"/>
                  </a:lnTo>
                  <a:lnTo>
                    <a:pt x="48" y="148"/>
                  </a:lnTo>
                  <a:lnTo>
                    <a:pt x="40" y="156"/>
                  </a:lnTo>
                  <a:lnTo>
                    <a:pt x="38" y="160"/>
                  </a:lnTo>
                  <a:lnTo>
                    <a:pt x="36" y="165"/>
                  </a:lnTo>
                  <a:lnTo>
                    <a:pt x="36" y="165"/>
                  </a:lnTo>
                  <a:lnTo>
                    <a:pt x="38" y="172"/>
                  </a:lnTo>
                  <a:lnTo>
                    <a:pt x="39" y="178"/>
                  </a:lnTo>
                  <a:lnTo>
                    <a:pt x="45" y="191"/>
                  </a:lnTo>
                  <a:lnTo>
                    <a:pt x="49" y="203"/>
                  </a:lnTo>
                  <a:lnTo>
                    <a:pt x="51" y="209"/>
                  </a:lnTo>
                  <a:lnTo>
                    <a:pt x="51" y="216"/>
                  </a:lnTo>
                  <a:lnTo>
                    <a:pt x="51" y="216"/>
                  </a:lnTo>
                  <a:lnTo>
                    <a:pt x="51" y="224"/>
                  </a:lnTo>
                  <a:lnTo>
                    <a:pt x="50" y="231"/>
                  </a:lnTo>
                  <a:lnTo>
                    <a:pt x="46" y="241"/>
                  </a:lnTo>
                  <a:lnTo>
                    <a:pt x="42" y="253"/>
                  </a:lnTo>
                  <a:lnTo>
                    <a:pt x="41" y="259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5" y="261"/>
                  </a:lnTo>
                  <a:lnTo>
                    <a:pt x="32" y="257"/>
                  </a:lnTo>
                  <a:lnTo>
                    <a:pt x="31" y="253"/>
                  </a:lnTo>
                  <a:lnTo>
                    <a:pt x="30" y="248"/>
                  </a:lnTo>
                  <a:lnTo>
                    <a:pt x="28" y="237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8" y="221"/>
                  </a:lnTo>
                  <a:lnTo>
                    <a:pt x="27" y="218"/>
                  </a:lnTo>
                  <a:lnTo>
                    <a:pt x="25" y="216"/>
                  </a:lnTo>
                  <a:lnTo>
                    <a:pt x="23" y="216"/>
                  </a:lnTo>
                  <a:lnTo>
                    <a:pt x="18" y="215"/>
                  </a:lnTo>
                  <a:lnTo>
                    <a:pt x="15" y="213"/>
                  </a:lnTo>
                  <a:lnTo>
                    <a:pt x="15" y="213"/>
                  </a:lnTo>
                  <a:lnTo>
                    <a:pt x="11" y="208"/>
                  </a:lnTo>
                  <a:lnTo>
                    <a:pt x="9" y="202"/>
                  </a:lnTo>
                  <a:lnTo>
                    <a:pt x="8" y="196"/>
                  </a:lnTo>
                  <a:lnTo>
                    <a:pt x="8" y="189"/>
                  </a:lnTo>
                  <a:lnTo>
                    <a:pt x="9" y="177"/>
                  </a:lnTo>
                  <a:lnTo>
                    <a:pt x="9" y="172"/>
                  </a:lnTo>
                  <a:lnTo>
                    <a:pt x="8" y="169"/>
                  </a:lnTo>
                  <a:lnTo>
                    <a:pt x="8" y="169"/>
                  </a:lnTo>
                  <a:lnTo>
                    <a:pt x="8" y="16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0" name="Freeform 19"/>
            <p:cNvSpPr>
              <a:spLocks/>
            </p:cNvSpPr>
            <p:nvPr/>
          </p:nvSpPr>
          <p:spPr bwMode="auto">
            <a:xfrm>
              <a:off x="11710417" y="4912420"/>
              <a:ext cx="26376" cy="37916"/>
            </a:xfrm>
            <a:custGeom>
              <a:avLst/>
              <a:gdLst/>
              <a:ahLst/>
              <a:cxnLst>
                <a:cxn ang="0">
                  <a:pos x="26" y="10"/>
                </a:cxn>
                <a:cxn ang="0">
                  <a:pos x="26" y="10"/>
                </a:cxn>
                <a:cxn ang="0">
                  <a:pos x="23" y="10"/>
                </a:cxn>
                <a:cxn ang="0">
                  <a:pos x="22" y="9"/>
                </a:cxn>
                <a:cxn ang="0">
                  <a:pos x="18" y="6"/>
                </a:cxn>
                <a:cxn ang="0">
                  <a:pos x="17" y="1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1" y="0"/>
                </a:cxn>
                <a:cxn ang="0">
                  <a:pos x="8" y="2"/>
                </a:cxn>
                <a:cxn ang="0">
                  <a:pos x="5" y="6"/>
                </a:cxn>
                <a:cxn ang="0">
                  <a:pos x="3" y="10"/>
                </a:cxn>
                <a:cxn ang="0">
                  <a:pos x="1" y="21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5"/>
                </a:cxn>
                <a:cxn ang="0">
                  <a:pos x="1" y="37"/>
                </a:cxn>
                <a:cxn ang="0">
                  <a:pos x="4" y="39"/>
                </a:cxn>
                <a:cxn ang="0">
                  <a:pos x="8" y="41"/>
                </a:cxn>
                <a:cxn ang="0">
                  <a:pos x="11" y="44"/>
                </a:cxn>
                <a:cxn ang="0">
                  <a:pos x="11" y="44"/>
                </a:cxn>
                <a:cxn ang="0">
                  <a:pos x="20" y="24"/>
                </a:cxn>
                <a:cxn ang="0">
                  <a:pos x="25" y="15"/>
                </a:cxn>
                <a:cxn ang="0">
                  <a:pos x="26" y="12"/>
                </a:cxn>
                <a:cxn ang="0">
                  <a:pos x="26" y="10"/>
                </a:cxn>
                <a:cxn ang="0">
                  <a:pos x="26" y="10"/>
                </a:cxn>
                <a:cxn ang="0">
                  <a:pos x="26" y="10"/>
                </a:cxn>
              </a:cxnLst>
              <a:rect l="0" t="0" r="r" b="b"/>
              <a:pathLst>
                <a:path w="26" h="44">
                  <a:moveTo>
                    <a:pt x="26" y="10"/>
                  </a:moveTo>
                  <a:lnTo>
                    <a:pt x="26" y="10"/>
                  </a:lnTo>
                  <a:lnTo>
                    <a:pt x="23" y="10"/>
                  </a:lnTo>
                  <a:lnTo>
                    <a:pt x="22" y="9"/>
                  </a:lnTo>
                  <a:lnTo>
                    <a:pt x="18" y="6"/>
                  </a:lnTo>
                  <a:lnTo>
                    <a:pt x="17" y="1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8" y="2"/>
                  </a:lnTo>
                  <a:lnTo>
                    <a:pt x="5" y="6"/>
                  </a:lnTo>
                  <a:lnTo>
                    <a:pt x="3" y="10"/>
                  </a:lnTo>
                  <a:lnTo>
                    <a:pt x="1" y="21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1" y="37"/>
                  </a:lnTo>
                  <a:lnTo>
                    <a:pt x="4" y="39"/>
                  </a:lnTo>
                  <a:lnTo>
                    <a:pt x="8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20" y="24"/>
                  </a:lnTo>
                  <a:lnTo>
                    <a:pt x="25" y="15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1" name="Freeform 20"/>
            <p:cNvSpPr>
              <a:spLocks/>
            </p:cNvSpPr>
            <p:nvPr/>
          </p:nvSpPr>
          <p:spPr bwMode="auto">
            <a:xfrm>
              <a:off x="11693932" y="4432698"/>
              <a:ext cx="42861" cy="133531"/>
            </a:xfrm>
            <a:custGeom>
              <a:avLst/>
              <a:gdLst/>
              <a:ahLst/>
              <a:cxnLst>
                <a:cxn ang="0">
                  <a:pos x="41" y="31"/>
                </a:cxn>
                <a:cxn ang="0">
                  <a:pos x="41" y="31"/>
                </a:cxn>
                <a:cxn ang="0">
                  <a:pos x="41" y="97"/>
                </a:cxn>
                <a:cxn ang="0">
                  <a:pos x="41" y="97"/>
                </a:cxn>
                <a:cxn ang="0">
                  <a:pos x="39" y="106"/>
                </a:cxn>
                <a:cxn ang="0">
                  <a:pos x="34" y="122"/>
                </a:cxn>
                <a:cxn ang="0">
                  <a:pos x="30" y="137"/>
                </a:cxn>
                <a:cxn ang="0">
                  <a:pos x="27" y="143"/>
                </a:cxn>
                <a:cxn ang="0">
                  <a:pos x="26" y="145"/>
                </a:cxn>
                <a:cxn ang="0">
                  <a:pos x="26" y="145"/>
                </a:cxn>
                <a:cxn ang="0">
                  <a:pos x="17" y="129"/>
                </a:cxn>
                <a:cxn ang="0">
                  <a:pos x="9" y="112"/>
                </a:cxn>
                <a:cxn ang="0">
                  <a:pos x="6" y="104"/>
                </a:cxn>
                <a:cxn ang="0">
                  <a:pos x="2" y="93"/>
                </a:cxn>
                <a:cxn ang="0">
                  <a:pos x="1" y="83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1" y="55"/>
                </a:cxn>
                <a:cxn ang="0">
                  <a:pos x="2" y="41"/>
                </a:cxn>
                <a:cxn ang="0">
                  <a:pos x="3" y="28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4" y="8"/>
                </a:cxn>
                <a:cxn ang="0">
                  <a:pos x="6" y="5"/>
                </a:cxn>
                <a:cxn ang="0">
                  <a:pos x="8" y="2"/>
                </a:cxn>
                <a:cxn ang="0">
                  <a:pos x="10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23" y="2"/>
                </a:cxn>
                <a:cxn ang="0">
                  <a:pos x="30" y="7"/>
                </a:cxn>
                <a:cxn ang="0">
                  <a:pos x="35" y="14"/>
                </a:cxn>
                <a:cxn ang="0">
                  <a:pos x="39" y="22"/>
                </a:cxn>
                <a:cxn ang="0">
                  <a:pos x="40" y="27"/>
                </a:cxn>
                <a:cxn ang="0">
                  <a:pos x="41" y="31"/>
                </a:cxn>
                <a:cxn ang="0">
                  <a:pos x="41" y="31"/>
                </a:cxn>
                <a:cxn ang="0">
                  <a:pos x="41" y="31"/>
                </a:cxn>
              </a:cxnLst>
              <a:rect l="0" t="0" r="r" b="b"/>
              <a:pathLst>
                <a:path w="41" h="145">
                  <a:moveTo>
                    <a:pt x="41" y="31"/>
                  </a:moveTo>
                  <a:lnTo>
                    <a:pt x="41" y="31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39" y="106"/>
                  </a:lnTo>
                  <a:lnTo>
                    <a:pt x="34" y="122"/>
                  </a:lnTo>
                  <a:lnTo>
                    <a:pt x="30" y="137"/>
                  </a:lnTo>
                  <a:lnTo>
                    <a:pt x="27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17" y="129"/>
                  </a:lnTo>
                  <a:lnTo>
                    <a:pt x="9" y="112"/>
                  </a:lnTo>
                  <a:lnTo>
                    <a:pt x="6" y="104"/>
                  </a:lnTo>
                  <a:lnTo>
                    <a:pt x="2" y="93"/>
                  </a:lnTo>
                  <a:lnTo>
                    <a:pt x="1" y="83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55"/>
                  </a:lnTo>
                  <a:lnTo>
                    <a:pt x="2" y="41"/>
                  </a:lnTo>
                  <a:lnTo>
                    <a:pt x="3" y="2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8"/>
                  </a:lnTo>
                  <a:lnTo>
                    <a:pt x="6" y="5"/>
                  </a:lnTo>
                  <a:lnTo>
                    <a:pt x="8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30" y="7"/>
                  </a:lnTo>
                  <a:lnTo>
                    <a:pt x="35" y="14"/>
                  </a:lnTo>
                  <a:lnTo>
                    <a:pt x="39" y="22"/>
                  </a:lnTo>
                  <a:lnTo>
                    <a:pt x="40" y="27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1" y="3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2" name="Freeform 21"/>
            <p:cNvSpPr>
              <a:spLocks/>
            </p:cNvSpPr>
            <p:nvPr/>
          </p:nvSpPr>
          <p:spPr bwMode="auto">
            <a:xfrm>
              <a:off x="11710417" y="4221684"/>
              <a:ext cx="36268" cy="74185"/>
            </a:xfrm>
            <a:custGeom>
              <a:avLst/>
              <a:gdLst/>
              <a:ahLst/>
              <a:cxnLst>
                <a:cxn ang="0">
                  <a:pos x="18" y="74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17" y="48"/>
                </a:cxn>
                <a:cxn ang="0">
                  <a:pos x="15" y="44"/>
                </a:cxn>
                <a:cxn ang="0">
                  <a:pos x="9" y="36"/>
                </a:cxn>
                <a:cxn ang="0">
                  <a:pos x="5" y="32"/>
                </a:cxn>
                <a:cxn ang="0">
                  <a:pos x="2" y="27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8" y="2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9" y="13"/>
                </a:cxn>
                <a:cxn ang="0">
                  <a:pos x="28" y="26"/>
                </a:cxn>
                <a:cxn ang="0">
                  <a:pos x="32" y="34"/>
                </a:cxn>
                <a:cxn ang="0">
                  <a:pos x="34" y="42"/>
                </a:cxn>
                <a:cxn ang="0">
                  <a:pos x="37" y="51"/>
                </a:cxn>
                <a:cxn ang="0">
                  <a:pos x="37" y="63"/>
                </a:cxn>
                <a:cxn ang="0">
                  <a:pos x="37" y="63"/>
                </a:cxn>
                <a:cxn ang="0">
                  <a:pos x="37" y="71"/>
                </a:cxn>
                <a:cxn ang="0">
                  <a:pos x="35" y="76"/>
                </a:cxn>
                <a:cxn ang="0">
                  <a:pos x="35" y="79"/>
                </a:cxn>
                <a:cxn ang="0">
                  <a:pos x="33" y="80"/>
                </a:cxn>
                <a:cxn ang="0">
                  <a:pos x="32" y="81"/>
                </a:cxn>
                <a:cxn ang="0">
                  <a:pos x="30" y="81"/>
                </a:cxn>
                <a:cxn ang="0">
                  <a:pos x="30" y="81"/>
                </a:cxn>
                <a:cxn ang="0">
                  <a:pos x="26" y="80"/>
                </a:cxn>
                <a:cxn ang="0">
                  <a:pos x="23" y="78"/>
                </a:cxn>
                <a:cxn ang="0">
                  <a:pos x="18" y="74"/>
                </a:cxn>
                <a:cxn ang="0">
                  <a:pos x="18" y="74"/>
                </a:cxn>
                <a:cxn ang="0">
                  <a:pos x="18" y="74"/>
                </a:cxn>
              </a:cxnLst>
              <a:rect l="0" t="0" r="r" b="b"/>
              <a:pathLst>
                <a:path w="37" h="81">
                  <a:moveTo>
                    <a:pt x="18" y="74"/>
                  </a:moveTo>
                  <a:lnTo>
                    <a:pt x="18" y="51"/>
                  </a:lnTo>
                  <a:lnTo>
                    <a:pt x="18" y="51"/>
                  </a:lnTo>
                  <a:lnTo>
                    <a:pt x="18" y="51"/>
                  </a:lnTo>
                  <a:lnTo>
                    <a:pt x="17" y="48"/>
                  </a:lnTo>
                  <a:lnTo>
                    <a:pt x="15" y="44"/>
                  </a:lnTo>
                  <a:lnTo>
                    <a:pt x="9" y="36"/>
                  </a:lnTo>
                  <a:lnTo>
                    <a:pt x="5" y="32"/>
                  </a:lnTo>
                  <a:lnTo>
                    <a:pt x="2" y="27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5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9" y="13"/>
                  </a:lnTo>
                  <a:lnTo>
                    <a:pt x="28" y="26"/>
                  </a:lnTo>
                  <a:lnTo>
                    <a:pt x="32" y="34"/>
                  </a:lnTo>
                  <a:lnTo>
                    <a:pt x="34" y="42"/>
                  </a:lnTo>
                  <a:lnTo>
                    <a:pt x="37" y="51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7" y="71"/>
                  </a:lnTo>
                  <a:lnTo>
                    <a:pt x="35" y="76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2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26" y="80"/>
                  </a:lnTo>
                  <a:lnTo>
                    <a:pt x="23" y="78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3" name="Freeform 22"/>
            <p:cNvSpPr>
              <a:spLocks/>
            </p:cNvSpPr>
            <p:nvPr/>
          </p:nvSpPr>
          <p:spPr bwMode="auto">
            <a:xfrm>
              <a:off x="11707120" y="4173878"/>
              <a:ext cx="14838" cy="26376"/>
            </a:xfrm>
            <a:custGeom>
              <a:avLst/>
              <a:gdLst/>
              <a:ahLst/>
              <a:cxnLst>
                <a:cxn ang="0">
                  <a:pos x="12" y="30"/>
                </a:cxn>
                <a:cxn ang="0">
                  <a:pos x="12" y="30"/>
                </a:cxn>
                <a:cxn ang="0">
                  <a:pos x="6" y="28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25"/>
                </a:cxn>
                <a:cxn ang="0">
                  <a:pos x="15" y="25"/>
                </a:cxn>
                <a:cxn ang="0">
                  <a:pos x="15" y="25"/>
                </a:cxn>
                <a:cxn ang="0">
                  <a:pos x="12" y="30"/>
                </a:cxn>
                <a:cxn ang="0">
                  <a:pos x="12" y="30"/>
                </a:cxn>
              </a:cxnLst>
              <a:rect l="0" t="0" r="r" b="b"/>
              <a:pathLst>
                <a:path w="15" h="30">
                  <a:moveTo>
                    <a:pt x="12" y="30"/>
                  </a:moveTo>
                  <a:lnTo>
                    <a:pt x="12" y="30"/>
                  </a:lnTo>
                  <a:lnTo>
                    <a:pt x="6" y="28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8"/>
                  </a:lnTo>
                  <a:lnTo>
                    <a:pt x="4" y="0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2" y="30"/>
                  </a:lnTo>
                  <a:lnTo>
                    <a:pt x="12" y="3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4" name="Freeform 23"/>
            <p:cNvSpPr>
              <a:spLocks/>
            </p:cNvSpPr>
            <p:nvPr/>
          </p:nvSpPr>
          <p:spPr bwMode="auto">
            <a:xfrm>
              <a:off x="11700526" y="4101342"/>
              <a:ext cx="21432" cy="23079"/>
            </a:xfrm>
            <a:custGeom>
              <a:avLst/>
              <a:gdLst/>
              <a:ahLst/>
              <a:cxnLst>
                <a:cxn ang="0">
                  <a:pos x="19" y="12"/>
                </a:cxn>
                <a:cxn ang="0">
                  <a:pos x="19" y="12"/>
                </a:cxn>
                <a:cxn ang="0">
                  <a:pos x="15" y="10"/>
                </a:cxn>
                <a:cxn ang="0">
                  <a:pos x="13" y="9"/>
                </a:cxn>
                <a:cxn ang="0">
                  <a:pos x="10" y="6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5" y="24"/>
                </a:cxn>
                <a:cxn ang="0">
                  <a:pos x="7" y="27"/>
                </a:cxn>
                <a:cxn ang="0">
                  <a:pos x="7" y="27"/>
                </a:cxn>
                <a:cxn ang="0">
                  <a:pos x="11" y="24"/>
                </a:cxn>
                <a:cxn ang="0">
                  <a:pos x="14" y="22"/>
                </a:cxn>
                <a:cxn ang="0">
                  <a:pos x="22" y="15"/>
                </a:cxn>
                <a:cxn ang="0">
                  <a:pos x="19" y="12"/>
                </a:cxn>
                <a:cxn ang="0">
                  <a:pos x="19" y="12"/>
                </a:cxn>
                <a:cxn ang="0">
                  <a:pos x="19" y="12"/>
                </a:cxn>
              </a:cxnLst>
              <a:rect l="0" t="0" r="r" b="b"/>
              <a:pathLst>
                <a:path w="22" h="27">
                  <a:moveTo>
                    <a:pt x="19" y="12"/>
                  </a:moveTo>
                  <a:lnTo>
                    <a:pt x="19" y="12"/>
                  </a:lnTo>
                  <a:lnTo>
                    <a:pt x="15" y="10"/>
                  </a:lnTo>
                  <a:lnTo>
                    <a:pt x="13" y="9"/>
                  </a:lnTo>
                  <a:lnTo>
                    <a:pt x="10" y="6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3" y="22"/>
                  </a:lnTo>
                  <a:lnTo>
                    <a:pt x="5" y="24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11" y="24"/>
                  </a:lnTo>
                  <a:lnTo>
                    <a:pt x="14" y="22"/>
                  </a:lnTo>
                  <a:lnTo>
                    <a:pt x="22" y="15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5" name="Freeform 24"/>
            <p:cNvSpPr>
              <a:spLocks/>
            </p:cNvSpPr>
            <p:nvPr/>
          </p:nvSpPr>
          <p:spPr bwMode="auto">
            <a:xfrm>
              <a:off x="11672501" y="4056832"/>
              <a:ext cx="21431" cy="21432"/>
            </a:xfrm>
            <a:custGeom>
              <a:avLst/>
              <a:gdLst/>
              <a:ahLst/>
              <a:cxnLst>
                <a:cxn ang="0">
                  <a:pos x="11" y="22"/>
                </a:cxn>
                <a:cxn ang="0">
                  <a:pos x="11" y="22"/>
                </a:cxn>
                <a:cxn ang="0">
                  <a:pos x="8" y="21"/>
                </a:cxn>
                <a:cxn ang="0">
                  <a:pos x="6" y="17"/>
                </a:cxn>
                <a:cxn ang="0">
                  <a:pos x="3" y="15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8" y="1"/>
                </a:cxn>
                <a:cxn ang="0">
                  <a:pos x="14" y="5"/>
                </a:cxn>
                <a:cxn ang="0">
                  <a:pos x="18" y="9"/>
                </a:cxn>
                <a:cxn ang="0">
                  <a:pos x="22" y="14"/>
                </a:cxn>
                <a:cxn ang="0">
                  <a:pos x="22" y="14"/>
                </a:cxn>
                <a:cxn ang="0">
                  <a:pos x="19" y="15"/>
                </a:cxn>
                <a:cxn ang="0">
                  <a:pos x="17" y="17"/>
                </a:cxn>
                <a:cxn ang="0">
                  <a:pos x="14" y="21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11" y="22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lnTo>
                    <a:pt x="11" y="22"/>
                  </a:lnTo>
                  <a:lnTo>
                    <a:pt x="8" y="21"/>
                  </a:lnTo>
                  <a:lnTo>
                    <a:pt x="6" y="17"/>
                  </a:lnTo>
                  <a:lnTo>
                    <a:pt x="3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1"/>
                  </a:lnTo>
                  <a:lnTo>
                    <a:pt x="14" y="5"/>
                  </a:lnTo>
                  <a:lnTo>
                    <a:pt x="18" y="9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4" y="21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6" name="Freeform 25"/>
            <p:cNvSpPr>
              <a:spLocks/>
            </p:cNvSpPr>
            <p:nvPr/>
          </p:nvSpPr>
          <p:spPr bwMode="auto">
            <a:xfrm>
              <a:off x="11632937" y="3929894"/>
              <a:ext cx="28024" cy="3626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0" y="1"/>
                </a:cxn>
                <a:cxn ang="0">
                  <a:pos x="5" y="2"/>
                </a:cxn>
                <a:cxn ang="0">
                  <a:pos x="3" y="4"/>
                </a:cxn>
                <a:cxn ang="0">
                  <a:pos x="2" y="8"/>
                </a:cxn>
                <a:cxn ang="0">
                  <a:pos x="0" y="16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7"/>
                </a:cxn>
                <a:cxn ang="0">
                  <a:pos x="1" y="31"/>
                </a:cxn>
                <a:cxn ang="0">
                  <a:pos x="3" y="34"/>
                </a:cxn>
                <a:cxn ang="0">
                  <a:pos x="4" y="36"/>
                </a:cxn>
                <a:cxn ang="0">
                  <a:pos x="9" y="40"/>
                </a:cxn>
                <a:cxn ang="0">
                  <a:pos x="15" y="40"/>
                </a:cxn>
                <a:cxn ang="0">
                  <a:pos x="15" y="40"/>
                </a:cxn>
                <a:cxn ang="0">
                  <a:pos x="17" y="40"/>
                </a:cxn>
                <a:cxn ang="0">
                  <a:pos x="19" y="38"/>
                </a:cxn>
                <a:cxn ang="0">
                  <a:pos x="23" y="33"/>
                </a:cxn>
                <a:cxn ang="0">
                  <a:pos x="25" y="26"/>
                </a:cxn>
                <a:cxn ang="0">
                  <a:pos x="26" y="21"/>
                </a:cxn>
                <a:cxn ang="0">
                  <a:pos x="26" y="21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6" h="40">
                  <a:moveTo>
                    <a:pt x="15" y="0"/>
                  </a:moveTo>
                  <a:lnTo>
                    <a:pt x="15" y="0"/>
                  </a:lnTo>
                  <a:lnTo>
                    <a:pt x="10" y="1"/>
                  </a:lnTo>
                  <a:lnTo>
                    <a:pt x="5" y="2"/>
                  </a:lnTo>
                  <a:lnTo>
                    <a:pt x="3" y="4"/>
                  </a:lnTo>
                  <a:lnTo>
                    <a:pt x="2" y="8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4"/>
                  </a:lnTo>
                  <a:lnTo>
                    <a:pt x="4" y="36"/>
                  </a:lnTo>
                  <a:lnTo>
                    <a:pt x="9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7" y="40"/>
                  </a:lnTo>
                  <a:lnTo>
                    <a:pt x="19" y="38"/>
                  </a:lnTo>
                  <a:lnTo>
                    <a:pt x="23" y="33"/>
                  </a:lnTo>
                  <a:lnTo>
                    <a:pt x="25" y="26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7" name="Freeform 26"/>
            <p:cNvSpPr>
              <a:spLocks/>
            </p:cNvSpPr>
            <p:nvPr/>
          </p:nvSpPr>
          <p:spPr bwMode="auto">
            <a:xfrm>
              <a:off x="11623046" y="3882086"/>
              <a:ext cx="21431" cy="14837"/>
            </a:xfrm>
            <a:custGeom>
              <a:avLst/>
              <a:gdLst/>
              <a:ahLst/>
              <a:cxnLst>
                <a:cxn ang="0">
                  <a:pos x="23" y="11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5" y="3"/>
                </a:cxn>
                <a:cxn ang="0">
                  <a:pos x="1" y="6"/>
                </a:cxn>
                <a:cxn ang="0">
                  <a:pos x="1" y="9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2" y="15"/>
                </a:cxn>
                <a:cxn ang="0">
                  <a:pos x="8" y="18"/>
                </a:cxn>
                <a:cxn ang="0">
                  <a:pos x="15" y="18"/>
                </a:cxn>
                <a:cxn ang="0">
                  <a:pos x="20" y="18"/>
                </a:cxn>
                <a:cxn ang="0">
                  <a:pos x="20" y="18"/>
                </a:cxn>
                <a:cxn ang="0">
                  <a:pos x="22" y="18"/>
                </a:cxn>
                <a:cxn ang="0">
                  <a:pos x="22" y="15"/>
                </a:cxn>
                <a:cxn ang="0">
                  <a:pos x="23" y="11"/>
                </a:cxn>
                <a:cxn ang="0">
                  <a:pos x="23" y="11"/>
                </a:cxn>
                <a:cxn ang="0">
                  <a:pos x="23" y="11"/>
                </a:cxn>
                <a:cxn ang="0">
                  <a:pos x="23" y="11"/>
                </a:cxn>
              </a:cxnLst>
              <a:rect l="0" t="0" r="r" b="b"/>
              <a:pathLst>
                <a:path w="23" h="18">
                  <a:moveTo>
                    <a:pt x="23" y="11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1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2" y="15"/>
                  </a:lnTo>
                  <a:lnTo>
                    <a:pt x="8" y="18"/>
                  </a:lnTo>
                  <a:lnTo>
                    <a:pt x="15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8" name="Freeform 27"/>
            <p:cNvSpPr>
              <a:spLocks/>
            </p:cNvSpPr>
            <p:nvPr/>
          </p:nvSpPr>
          <p:spPr bwMode="auto">
            <a:xfrm>
              <a:off x="11588425" y="3817793"/>
              <a:ext cx="47808" cy="46159"/>
            </a:xfrm>
            <a:custGeom>
              <a:avLst/>
              <a:gdLst/>
              <a:ahLst/>
              <a:cxnLst>
                <a:cxn ang="0">
                  <a:pos x="47" y="33"/>
                </a:cxn>
                <a:cxn ang="0">
                  <a:pos x="47" y="33"/>
                </a:cxn>
                <a:cxn ang="0">
                  <a:pos x="40" y="23"/>
                </a:cxn>
                <a:cxn ang="0">
                  <a:pos x="30" y="12"/>
                </a:cxn>
                <a:cxn ang="0">
                  <a:pos x="24" y="7"/>
                </a:cxn>
                <a:cxn ang="0">
                  <a:pos x="18" y="4"/>
                </a:cxn>
                <a:cxn ang="0">
                  <a:pos x="13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8"/>
                </a:cxn>
                <a:cxn ang="0">
                  <a:pos x="3" y="13"/>
                </a:cxn>
                <a:cxn ang="0">
                  <a:pos x="5" y="22"/>
                </a:cxn>
                <a:cxn ang="0">
                  <a:pos x="6" y="27"/>
                </a:cxn>
                <a:cxn ang="0">
                  <a:pos x="7" y="30"/>
                </a:cxn>
                <a:cxn ang="0">
                  <a:pos x="10" y="33"/>
                </a:cxn>
                <a:cxn ang="0">
                  <a:pos x="15" y="33"/>
                </a:cxn>
                <a:cxn ang="0">
                  <a:pos x="15" y="33"/>
                </a:cxn>
                <a:cxn ang="0">
                  <a:pos x="15" y="39"/>
                </a:cxn>
                <a:cxn ang="0">
                  <a:pos x="16" y="43"/>
                </a:cxn>
                <a:cxn ang="0">
                  <a:pos x="17" y="46"/>
                </a:cxn>
                <a:cxn ang="0">
                  <a:pos x="19" y="49"/>
                </a:cxn>
                <a:cxn ang="0">
                  <a:pos x="22" y="50"/>
                </a:cxn>
                <a:cxn ang="0">
                  <a:pos x="25" y="51"/>
                </a:cxn>
                <a:cxn ang="0">
                  <a:pos x="32" y="51"/>
                </a:cxn>
                <a:cxn ang="0">
                  <a:pos x="32" y="51"/>
                </a:cxn>
                <a:cxn ang="0">
                  <a:pos x="37" y="51"/>
                </a:cxn>
                <a:cxn ang="0">
                  <a:pos x="39" y="50"/>
                </a:cxn>
                <a:cxn ang="0">
                  <a:pos x="42" y="49"/>
                </a:cxn>
                <a:cxn ang="0">
                  <a:pos x="44" y="46"/>
                </a:cxn>
                <a:cxn ang="0">
                  <a:pos x="47" y="41"/>
                </a:cxn>
                <a:cxn ang="0">
                  <a:pos x="47" y="33"/>
                </a:cxn>
                <a:cxn ang="0">
                  <a:pos x="47" y="33"/>
                </a:cxn>
                <a:cxn ang="0">
                  <a:pos x="47" y="33"/>
                </a:cxn>
              </a:cxnLst>
              <a:rect l="0" t="0" r="r" b="b"/>
              <a:pathLst>
                <a:path w="47" h="51">
                  <a:moveTo>
                    <a:pt x="47" y="33"/>
                  </a:moveTo>
                  <a:lnTo>
                    <a:pt x="47" y="33"/>
                  </a:lnTo>
                  <a:lnTo>
                    <a:pt x="40" y="23"/>
                  </a:lnTo>
                  <a:lnTo>
                    <a:pt x="30" y="12"/>
                  </a:lnTo>
                  <a:lnTo>
                    <a:pt x="24" y="7"/>
                  </a:lnTo>
                  <a:lnTo>
                    <a:pt x="18" y="4"/>
                  </a:lnTo>
                  <a:lnTo>
                    <a:pt x="1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3" y="13"/>
                  </a:lnTo>
                  <a:lnTo>
                    <a:pt x="5" y="22"/>
                  </a:lnTo>
                  <a:lnTo>
                    <a:pt x="6" y="27"/>
                  </a:lnTo>
                  <a:lnTo>
                    <a:pt x="7" y="30"/>
                  </a:lnTo>
                  <a:lnTo>
                    <a:pt x="10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9"/>
                  </a:lnTo>
                  <a:lnTo>
                    <a:pt x="16" y="43"/>
                  </a:lnTo>
                  <a:lnTo>
                    <a:pt x="17" y="46"/>
                  </a:lnTo>
                  <a:lnTo>
                    <a:pt x="19" y="49"/>
                  </a:lnTo>
                  <a:lnTo>
                    <a:pt x="22" y="50"/>
                  </a:lnTo>
                  <a:lnTo>
                    <a:pt x="25" y="51"/>
                  </a:lnTo>
                  <a:lnTo>
                    <a:pt x="32" y="51"/>
                  </a:lnTo>
                  <a:lnTo>
                    <a:pt x="32" y="51"/>
                  </a:lnTo>
                  <a:lnTo>
                    <a:pt x="37" y="51"/>
                  </a:lnTo>
                  <a:lnTo>
                    <a:pt x="39" y="50"/>
                  </a:lnTo>
                  <a:lnTo>
                    <a:pt x="42" y="49"/>
                  </a:lnTo>
                  <a:lnTo>
                    <a:pt x="44" y="46"/>
                  </a:lnTo>
                  <a:lnTo>
                    <a:pt x="47" y="41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9" name="Freeform 28"/>
            <p:cNvSpPr>
              <a:spLocks/>
            </p:cNvSpPr>
            <p:nvPr/>
          </p:nvSpPr>
          <p:spPr bwMode="auto">
            <a:xfrm>
              <a:off x="11534025" y="3641400"/>
              <a:ext cx="44509" cy="120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12" y="3"/>
                </a:cxn>
                <a:cxn ang="0">
                  <a:pos x="22" y="7"/>
                </a:cxn>
                <a:cxn ang="0">
                  <a:pos x="22" y="7"/>
                </a:cxn>
                <a:cxn ang="0">
                  <a:pos x="25" y="7"/>
                </a:cxn>
                <a:cxn ang="0">
                  <a:pos x="28" y="8"/>
                </a:cxn>
                <a:cxn ang="0">
                  <a:pos x="31" y="9"/>
                </a:cxn>
                <a:cxn ang="0">
                  <a:pos x="32" y="11"/>
                </a:cxn>
                <a:cxn ang="0">
                  <a:pos x="34" y="17"/>
                </a:cxn>
                <a:cxn ang="0">
                  <a:pos x="35" y="24"/>
                </a:cxn>
                <a:cxn ang="0">
                  <a:pos x="36" y="40"/>
                </a:cxn>
                <a:cxn ang="0">
                  <a:pos x="39" y="49"/>
                </a:cxn>
                <a:cxn ang="0">
                  <a:pos x="43" y="58"/>
                </a:cxn>
                <a:cxn ang="0">
                  <a:pos x="43" y="58"/>
                </a:cxn>
                <a:cxn ang="0">
                  <a:pos x="43" y="117"/>
                </a:cxn>
                <a:cxn ang="0">
                  <a:pos x="43" y="117"/>
                </a:cxn>
                <a:cxn ang="0">
                  <a:pos x="42" y="121"/>
                </a:cxn>
                <a:cxn ang="0">
                  <a:pos x="40" y="125"/>
                </a:cxn>
                <a:cxn ang="0">
                  <a:pos x="39" y="128"/>
                </a:cxn>
                <a:cxn ang="0">
                  <a:pos x="35" y="130"/>
                </a:cxn>
                <a:cxn ang="0">
                  <a:pos x="33" y="131"/>
                </a:cxn>
                <a:cxn ang="0">
                  <a:pos x="28" y="132"/>
                </a:cxn>
                <a:cxn ang="0">
                  <a:pos x="28" y="132"/>
                </a:cxn>
                <a:cxn ang="0">
                  <a:pos x="25" y="131"/>
                </a:cxn>
                <a:cxn ang="0">
                  <a:pos x="22" y="128"/>
                </a:cxn>
                <a:cxn ang="0">
                  <a:pos x="11" y="119"/>
                </a:cxn>
                <a:cxn ang="0">
                  <a:pos x="7" y="114"/>
                </a:cxn>
                <a:cxn ang="0">
                  <a:pos x="3" y="108"/>
                </a:cxn>
                <a:cxn ang="0">
                  <a:pos x="1" y="102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92"/>
                </a:cxn>
                <a:cxn ang="0">
                  <a:pos x="1" y="87"/>
                </a:cxn>
                <a:cxn ang="0">
                  <a:pos x="5" y="78"/>
                </a:cxn>
                <a:cxn ang="0">
                  <a:pos x="9" y="71"/>
                </a:cxn>
                <a:cxn ang="0">
                  <a:pos x="10" y="67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54"/>
                </a:cxn>
                <a:cxn ang="0">
                  <a:pos x="9" y="49"/>
                </a:cxn>
                <a:cxn ang="0">
                  <a:pos x="7" y="45"/>
                </a:cxn>
                <a:cxn ang="0">
                  <a:pos x="5" y="41"/>
                </a:cxn>
                <a:cxn ang="0">
                  <a:pos x="1" y="35"/>
                </a:cxn>
                <a:cxn ang="0">
                  <a:pos x="0" y="31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3" h="132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12" y="3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8" y="8"/>
                  </a:lnTo>
                  <a:lnTo>
                    <a:pt x="31" y="9"/>
                  </a:lnTo>
                  <a:lnTo>
                    <a:pt x="32" y="11"/>
                  </a:lnTo>
                  <a:lnTo>
                    <a:pt x="34" y="17"/>
                  </a:lnTo>
                  <a:lnTo>
                    <a:pt x="35" y="24"/>
                  </a:lnTo>
                  <a:lnTo>
                    <a:pt x="36" y="40"/>
                  </a:lnTo>
                  <a:lnTo>
                    <a:pt x="39" y="49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117"/>
                  </a:lnTo>
                  <a:lnTo>
                    <a:pt x="43" y="117"/>
                  </a:lnTo>
                  <a:lnTo>
                    <a:pt x="42" y="121"/>
                  </a:lnTo>
                  <a:lnTo>
                    <a:pt x="40" y="125"/>
                  </a:lnTo>
                  <a:lnTo>
                    <a:pt x="39" y="128"/>
                  </a:lnTo>
                  <a:lnTo>
                    <a:pt x="35" y="130"/>
                  </a:lnTo>
                  <a:lnTo>
                    <a:pt x="33" y="131"/>
                  </a:lnTo>
                  <a:lnTo>
                    <a:pt x="28" y="132"/>
                  </a:lnTo>
                  <a:lnTo>
                    <a:pt x="28" y="132"/>
                  </a:lnTo>
                  <a:lnTo>
                    <a:pt x="25" y="131"/>
                  </a:lnTo>
                  <a:lnTo>
                    <a:pt x="22" y="128"/>
                  </a:lnTo>
                  <a:lnTo>
                    <a:pt x="11" y="119"/>
                  </a:lnTo>
                  <a:lnTo>
                    <a:pt x="7" y="114"/>
                  </a:lnTo>
                  <a:lnTo>
                    <a:pt x="3" y="108"/>
                  </a:lnTo>
                  <a:lnTo>
                    <a:pt x="1" y="102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92"/>
                  </a:lnTo>
                  <a:lnTo>
                    <a:pt x="1" y="87"/>
                  </a:lnTo>
                  <a:lnTo>
                    <a:pt x="5" y="78"/>
                  </a:lnTo>
                  <a:lnTo>
                    <a:pt x="9" y="71"/>
                  </a:lnTo>
                  <a:lnTo>
                    <a:pt x="10" y="6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54"/>
                  </a:lnTo>
                  <a:lnTo>
                    <a:pt x="9" y="49"/>
                  </a:lnTo>
                  <a:lnTo>
                    <a:pt x="7" y="45"/>
                  </a:lnTo>
                  <a:lnTo>
                    <a:pt x="5" y="41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0" name="Freeform 29"/>
            <p:cNvSpPr>
              <a:spLocks/>
            </p:cNvSpPr>
            <p:nvPr/>
          </p:nvSpPr>
          <p:spPr bwMode="auto">
            <a:xfrm>
              <a:off x="11530729" y="3598538"/>
              <a:ext cx="39565" cy="32970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17" y="7"/>
                </a:cxn>
                <a:cxn ang="0">
                  <a:pos x="12" y="7"/>
                </a:cxn>
                <a:cxn ang="0">
                  <a:pos x="8" y="5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" y="28"/>
                </a:cxn>
                <a:cxn ang="0">
                  <a:pos x="5" y="33"/>
                </a:cxn>
                <a:cxn ang="0">
                  <a:pos x="11" y="36"/>
                </a:cxn>
                <a:cxn ang="0">
                  <a:pos x="14" y="37"/>
                </a:cxn>
                <a:cxn ang="0">
                  <a:pos x="17" y="37"/>
                </a:cxn>
                <a:cxn ang="0">
                  <a:pos x="17" y="37"/>
                </a:cxn>
                <a:cxn ang="0">
                  <a:pos x="27" y="36"/>
                </a:cxn>
                <a:cxn ang="0">
                  <a:pos x="34" y="34"/>
                </a:cxn>
                <a:cxn ang="0">
                  <a:pos x="36" y="32"/>
                </a:cxn>
                <a:cxn ang="0">
                  <a:pos x="37" y="29"/>
                </a:cxn>
                <a:cxn ang="0">
                  <a:pos x="40" y="22"/>
                </a:cxn>
                <a:cxn ang="0">
                  <a:pos x="40" y="22"/>
                </a:cxn>
                <a:cxn ang="0">
                  <a:pos x="17" y="7"/>
                </a:cxn>
                <a:cxn ang="0">
                  <a:pos x="17" y="7"/>
                </a:cxn>
              </a:cxnLst>
              <a:rect l="0" t="0" r="r" b="b"/>
              <a:pathLst>
                <a:path w="40" h="37">
                  <a:moveTo>
                    <a:pt x="17" y="7"/>
                  </a:moveTo>
                  <a:lnTo>
                    <a:pt x="17" y="7"/>
                  </a:lnTo>
                  <a:lnTo>
                    <a:pt x="12" y="7"/>
                  </a:lnTo>
                  <a:lnTo>
                    <a:pt x="8" y="5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11" y="36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27" y="36"/>
                  </a:lnTo>
                  <a:lnTo>
                    <a:pt x="34" y="34"/>
                  </a:lnTo>
                  <a:lnTo>
                    <a:pt x="36" y="32"/>
                  </a:lnTo>
                  <a:lnTo>
                    <a:pt x="37" y="29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17" y="7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1" name="Freeform 30"/>
            <p:cNvSpPr>
              <a:spLocks/>
            </p:cNvSpPr>
            <p:nvPr/>
          </p:nvSpPr>
          <p:spPr bwMode="auto">
            <a:xfrm>
              <a:off x="11473029" y="3654589"/>
              <a:ext cx="31323" cy="26376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32" y="3"/>
                </a:cxn>
                <a:cxn ang="0">
                  <a:pos x="27" y="3"/>
                </a:cxn>
                <a:cxn ang="0">
                  <a:pos x="21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0" y="2"/>
                </a:cxn>
                <a:cxn ang="0">
                  <a:pos x="5" y="7"/>
                </a:cxn>
                <a:cxn ang="0">
                  <a:pos x="1" y="12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19"/>
                </a:cxn>
                <a:cxn ang="0">
                  <a:pos x="2" y="21"/>
                </a:cxn>
                <a:cxn ang="0">
                  <a:pos x="9" y="25"/>
                </a:cxn>
                <a:cxn ang="0">
                  <a:pos x="16" y="28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32" y="30"/>
                </a:cxn>
                <a:cxn ang="0">
                  <a:pos x="32" y="30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32" y="3"/>
                </a:cxn>
              </a:cxnLst>
              <a:rect l="0" t="0" r="r" b="b"/>
              <a:pathLst>
                <a:path w="32" h="30">
                  <a:moveTo>
                    <a:pt x="32" y="3"/>
                  </a:moveTo>
                  <a:lnTo>
                    <a:pt x="32" y="3"/>
                  </a:lnTo>
                  <a:lnTo>
                    <a:pt x="27" y="3"/>
                  </a:lnTo>
                  <a:lnTo>
                    <a:pt x="21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0" y="2"/>
                  </a:lnTo>
                  <a:lnTo>
                    <a:pt x="5" y="7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9" y="25"/>
                  </a:lnTo>
                  <a:lnTo>
                    <a:pt x="16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2" name="Freeform 31"/>
            <p:cNvSpPr>
              <a:spLocks/>
            </p:cNvSpPr>
            <p:nvPr/>
          </p:nvSpPr>
          <p:spPr bwMode="auto">
            <a:xfrm>
              <a:off x="11425222" y="2579745"/>
              <a:ext cx="87371" cy="34620"/>
            </a:xfrm>
            <a:custGeom>
              <a:avLst/>
              <a:gdLst/>
              <a:ahLst/>
              <a:cxnLst>
                <a:cxn ang="0">
                  <a:pos x="66" y="11"/>
                </a:cxn>
                <a:cxn ang="0">
                  <a:pos x="66" y="11"/>
                </a:cxn>
                <a:cxn ang="0">
                  <a:pos x="52" y="11"/>
                </a:cxn>
                <a:cxn ang="0">
                  <a:pos x="38" y="10"/>
                </a:cxn>
                <a:cxn ang="0">
                  <a:pos x="31" y="9"/>
                </a:cxn>
                <a:cxn ang="0">
                  <a:pos x="26" y="7"/>
                </a:cxn>
                <a:cxn ang="0">
                  <a:pos x="20" y="3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9" y="3"/>
                </a:cxn>
                <a:cxn ang="0">
                  <a:pos x="6" y="5"/>
                </a:cxn>
                <a:cxn ang="0">
                  <a:pos x="4" y="1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13" y="38"/>
                </a:cxn>
                <a:cxn ang="0">
                  <a:pos x="26" y="38"/>
                </a:cxn>
                <a:cxn ang="0">
                  <a:pos x="42" y="37"/>
                </a:cxn>
                <a:cxn ang="0">
                  <a:pos x="62" y="37"/>
                </a:cxn>
                <a:cxn ang="0">
                  <a:pos x="62" y="37"/>
                </a:cxn>
                <a:cxn ang="0">
                  <a:pos x="70" y="35"/>
                </a:cxn>
                <a:cxn ang="0">
                  <a:pos x="76" y="34"/>
                </a:cxn>
                <a:cxn ang="0">
                  <a:pos x="80" y="32"/>
                </a:cxn>
                <a:cxn ang="0">
                  <a:pos x="83" y="30"/>
                </a:cxn>
                <a:cxn ang="0">
                  <a:pos x="85" y="26"/>
                </a:cxn>
                <a:cxn ang="0">
                  <a:pos x="87" y="22"/>
                </a:cxn>
                <a:cxn ang="0">
                  <a:pos x="89" y="11"/>
                </a:cxn>
                <a:cxn ang="0">
                  <a:pos x="89" y="11"/>
                </a:cxn>
                <a:cxn ang="0">
                  <a:pos x="66" y="11"/>
                </a:cxn>
                <a:cxn ang="0">
                  <a:pos x="66" y="11"/>
                </a:cxn>
                <a:cxn ang="0">
                  <a:pos x="66" y="11"/>
                </a:cxn>
              </a:cxnLst>
              <a:rect l="0" t="0" r="r" b="b"/>
              <a:pathLst>
                <a:path w="89" h="38">
                  <a:moveTo>
                    <a:pt x="66" y="11"/>
                  </a:moveTo>
                  <a:lnTo>
                    <a:pt x="66" y="11"/>
                  </a:lnTo>
                  <a:lnTo>
                    <a:pt x="52" y="11"/>
                  </a:lnTo>
                  <a:lnTo>
                    <a:pt x="38" y="10"/>
                  </a:lnTo>
                  <a:lnTo>
                    <a:pt x="31" y="9"/>
                  </a:lnTo>
                  <a:lnTo>
                    <a:pt x="26" y="7"/>
                  </a:lnTo>
                  <a:lnTo>
                    <a:pt x="20" y="3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3"/>
                  </a:lnTo>
                  <a:lnTo>
                    <a:pt x="6" y="5"/>
                  </a:lnTo>
                  <a:lnTo>
                    <a:pt x="4" y="1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3" y="38"/>
                  </a:lnTo>
                  <a:lnTo>
                    <a:pt x="26" y="38"/>
                  </a:lnTo>
                  <a:lnTo>
                    <a:pt x="42" y="37"/>
                  </a:lnTo>
                  <a:lnTo>
                    <a:pt x="62" y="37"/>
                  </a:lnTo>
                  <a:lnTo>
                    <a:pt x="62" y="37"/>
                  </a:lnTo>
                  <a:lnTo>
                    <a:pt x="70" y="35"/>
                  </a:lnTo>
                  <a:lnTo>
                    <a:pt x="76" y="34"/>
                  </a:lnTo>
                  <a:lnTo>
                    <a:pt x="80" y="32"/>
                  </a:lnTo>
                  <a:lnTo>
                    <a:pt x="83" y="30"/>
                  </a:lnTo>
                  <a:lnTo>
                    <a:pt x="85" y="26"/>
                  </a:lnTo>
                  <a:lnTo>
                    <a:pt x="87" y="22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6" y="1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3" name="Freeform 32"/>
            <p:cNvSpPr>
              <a:spLocks/>
            </p:cNvSpPr>
            <p:nvPr/>
          </p:nvSpPr>
          <p:spPr bwMode="auto">
            <a:xfrm>
              <a:off x="11543916" y="2507209"/>
              <a:ext cx="65941" cy="32970"/>
            </a:xfrm>
            <a:custGeom>
              <a:avLst/>
              <a:gdLst/>
              <a:ahLst/>
              <a:cxnLst>
                <a:cxn ang="0">
                  <a:pos x="26" y="34"/>
                </a:cxn>
                <a:cxn ang="0">
                  <a:pos x="8" y="37"/>
                </a:cxn>
                <a:cxn ang="0">
                  <a:pos x="8" y="37"/>
                </a:cxn>
                <a:cxn ang="0">
                  <a:pos x="8" y="37"/>
                </a:cxn>
                <a:cxn ang="0">
                  <a:pos x="7" y="34"/>
                </a:cxn>
                <a:cxn ang="0">
                  <a:pos x="5" y="3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21"/>
                </a:cxn>
                <a:cxn ang="0">
                  <a:pos x="3" y="15"/>
                </a:cxn>
                <a:cxn ang="0">
                  <a:pos x="7" y="11"/>
                </a:cxn>
                <a:cxn ang="0">
                  <a:pos x="13" y="7"/>
                </a:cxn>
                <a:cxn ang="0">
                  <a:pos x="18" y="4"/>
                </a:cxn>
                <a:cxn ang="0">
                  <a:pos x="25" y="1"/>
                </a:cxn>
                <a:cxn ang="0">
                  <a:pos x="33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50" y="0"/>
                </a:cxn>
                <a:cxn ang="0">
                  <a:pos x="56" y="1"/>
                </a:cxn>
                <a:cxn ang="0">
                  <a:pos x="60" y="2"/>
                </a:cxn>
                <a:cxn ang="0">
                  <a:pos x="63" y="5"/>
                </a:cxn>
                <a:cxn ang="0">
                  <a:pos x="66" y="7"/>
                </a:cxn>
                <a:cxn ang="0">
                  <a:pos x="67" y="11"/>
                </a:cxn>
                <a:cxn ang="0">
                  <a:pos x="67" y="11"/>
                </a:cxn>
                <a:cxn ang="0">
                  <a:pos x="60" y="15"/>
                </a:cxn>
                <a:cxn ang="0">
                  <a:pos x="53" y="17"/>
                </a:cxn>
                <a:cxn ang="0">
                  <a:pos x="51" y="19"/>
                </a:cxn>
                <a:cxn ang="0">
                  <a:pos x="50" y="20"/>
                </a:cxn>
                <a:cxn ang="0">
                  <a:pos x="48" y="22"/>
                </a:cxn>
                <a:cxn ang="0">
                  <a:pos x="48" y="25"/>
                </a:cxn>
                <a:cxn ang="0">
                  <a:pos x="48" y="25"/>
                </a:cxn>
                <a:cxn ang="0">
                  <a:pos x="26" y="34"/>
                </a:cxn>
                <a:cxn ang="0">
                  <a:pos x="26" y="34"/>
                </a:cxn>
              </a:cxnLst>
              <a:rect l="0" t="0" r="r" b="b"/>
              <a:pathLst>
                <a:path w="67" h="37">
                  <a:moveTo>
                    <a:pt x="26" y="34"/>
                  </a:move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7" y="34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1"/>
                  </a:lnTo>
                  <a:lnTo>
                    <a:pt x="3" y="15"/>
                  </a:lnTo>
                  <a:lnTo>
                    <a:pt x="7" y="11"/>
                  </a:lnTo>
                  <a:lnTo>
                    <a:pt x="13" y="7"/>
                  </a:lnTo>
                  <a:lnTo>
                    <a:pt x="18" y="4"/>
                  </a:lnTo>
                  <a:lnTo>
                    <a:pt x="25" y="1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0" y="0"/>
                  </a:lnTo>
                  <a:lnTo>
                    <a:pt x="56" y="1"/>
                  </a:lnTo>
                  <a:lnTo>
                    <a:pt x="60" y="2"/>
                  </a:lnTo>
                  <a:lnTo>
                    <a:pt x="63" y="5"/>
                  </a:lnTo>
                  <a:lnTo>
                    <a:pt x="66" y="7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0" y="15"/>
                  </a:lnTo>
                  <a:lnTo>
                    <a:pt x="53" y="17"/>
                  </a:lnTo>
                  <a:lnTo>
                    <a:pt x="51" y="19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26" y="34"/>
                  </a:lnTo>
                  <a:lnTo>
                    <a:pt x="26" y="3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4" name="Freeform 33"/>
            <p:cNvSpPr>
              <a:spLocks/>
            </p:cNvSpPr>
            <p:nvPr/>
          </p:nvSpPr>
          <p:spPr bwMode="auto">
            <a:xfrm>
              <a:off x="9527758" y="812517"/>
              <a:ext cx="87372" cy="196176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7" y="0"/>
                </a:cxn>
                <a:cxn ang="0">
                  <a:pos x="78" y="5"/>
                </a:cxn>
                <a:cxn ang="0">
                  <a:pos x="68" y="11"/>
                </a:cxn>
                <a:cxn ang="0">
                  <a:pos x="60" y="17"/>
                </a:cxn>
                <a:cxn ang="0">
                  <a:pos x="51" y="24"/>
                </a:cxn>
                <a:cxn ang="0">
                  <a:pos x="43" y="31"/>
                </a:cxn>
                <a:cxn ang="0">
                  <a:pos x="36" y="38"/>
                </a:cxn>
                <a:cxn ang="0">
                  <a:pos x="29" y="47"/>
                </a:cxn>
                <a:cxn ang="0">
                  <a:pos x="23" y="55"/>
                </a:cxn>
                <a:cxn ang="0">
                  <a:pos x="17" y="64"/>
                </a:cxn>
                <a:cxn ang="0">
                  <a:pos x="13" y="74"/>
                </a:cxn>
                <a:cxn ang="0">
                  <a:pos x="9" y="85"/>
                </a:cxn>
                <a:cxn ang="0">
                  <a:pos x="6" y="96"/>
                </a:cxn>
                <a:cxn ang="0">
                  <a:pos x="3" y="108"/>
                </a:cxn>
                <a:cxn ang="0">
                  <a:pos x="1" y="121"/>
                </a:cxn>
                <a:cxn ang="0">
                  <a:pos x="0" y="133"/>
                </a:cxn>
                <a:cxn ang="0">
                  <a:pos x="0" y="147"/>
                </a:cxn>
                <a:cxn ang="0">
                  <a:pos x="0" y="147"/>
                </a:cxn>
                <a:cxn ang="0">
                  <a:pos x="0" y="159"/>
                </a:cxn>
                <a:cxn ang="0">
                  <a:pos x="1" y="169"/>
                </a:cxn>
                <a:cxn ang="0">
                  <a:pos x="3" y="177"/>
                </a:cxn>
                <a:cxn ang="0">
                  <a:pos x="7" y="185"/>
                </a:cxn>
                <a:cxn ang="0">
                  <a:pos x="10" y="192"/>
                </a:cxn>
                <a:cxn ang="0">
                  <a:pos x="15" y="196"/>
                </a:cxn>
                <a:cxn ang="0">
                  <a:pos x="21" y="201"/>
                </a:cxn>
                <a:cxn ang="0">
                  <a:pos x="26" y="206"/>
                </a:cxn>
                <a:cxn ang="0">
                  <a:pos x="32" y="208"/>
                </a:cxn>
                <a:cxn ang="0">
                  <a:pos x="39" y="210"/>
                </a:cxn>
                <a:cxn ang="0">
                  <a:pos x="54" y="214"/>
                </a:cxn>
                <a:cxn ang="0">
                  <a:pos x="70" y="215"/>
                </a:cxn>
                <a:cxn ang="0">
                  <a:pos x="87" y="216"/>
                </a:cxn>
                <a:cxn ang="0">
                  <a:pos x="87" y="216"/>
                </a:cxn>
                <a:cxn ang="0">
                  <a:pos x="87" y="0"/>
                </a:cxn>
                <a:cxn ang="0">
                  <a:pos x="87" y="0"/>
                </a:cxn>
              </a:cxnLst>
              <a:rect l="0" t="0" r="r" b="b"/>
              <a:pathLst>
                <a:path w="87" h="216">
                  <a:moveTo>
                    <a:pt x="87" y="0"/>
                  </a:moveTo>
                  <a:lnTo>
                    <a:pt x="87" y="0"/>
                  </a:lnTo>
                  <a:lnTo>
                    <a:pt x="78" y="5"/>
                  </a:lnTo>
                  <a:lnTo>
                    <a:pt x="68" y="11"/>
                  </a:lnTo>
                  <a:lnTo>
                    <a:pt x="60" y="17"/>
                  </a:lnTo>
                  <a:lnTo>
                    <a:pt x="51" y="24"/>
                  </a:lnTo>
                  <a:lnTo>
                    <a:pt x="43" y="31"/>
                  </a:lnTo>
                  <a:lnTo>
                    <a:pt x="36" y="38"/>
                  </a:lnTo>
                  <a:lnTo>
                    <a:pt x="29" y="47"/>
                  </a:lnTo>
                  <a:lnTo>
                    <a:pt x="23" y="55"/>
                  </a:lnTo>
                  <a:lnTo>
                    <a:pt x="17" y="64"/>
                  </a:lnTo>
                  <a:lnTo>
                    <a:pt x="13" y="74"/>
                  </a:lnTo>
                  <a:lnTo>
                    <a:pt x="9" y="85"/>
                  </a:lnTo>
                  <a:lnTo>
                    <a:pt x="6" y="96"/>
                  </a:lnTo>
                  <a:lnTo>
                    <a:pt x="3" y="108"/>
                  </a:lnTo>
                  <a:lnTo>
                    <a:pt x="1" y="121"/>
                  </a:lnTo>
                  <a:lnTo>
                    <a:pt x="0" y="133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0" y="159"/>
                  </a:lnTo>
                  <a:lnTo>
                    <a:pt x="1" y="169"/>
                  </a:lnTo>
                  <a:lnTo>
                    <a:pt x="3" y="177"/>
                  </a:lnTo>
                  <a:lnTo>
                    <a:pt x="7" y="185"/>
                  </a:lnTo>
                  <a:lnTo>
                    <a:pt x="10" y="192"/>
                  </a:lnTo>
                  <a:lnTo>
                    <a:pt x="15" y="196"/>
                  </a:lnTo>
                  <a:lnTo>
                    <a:pt x="21" y="201"/>
                  </a:lnTo>
                  <a:lnTo>
                    <a:pt x="26" y="206"/>
                  </a:lnTo>
                  <a:lnTo>
                    <a:pt x="32" y="208"/>
                  </a:lnTo>
                  <a:lnTo>
                    <a:pt x="39" y="210"/>
                  </a:lnTo>
                  <a:lnTo>
                    <a:pt x="54" y="214"/>
                  </a:lnTo>
                  <a:lnTo>
                    <a:pt x="70" y="215"/>
                  </a:lnTo>
                  <a:lnTo>
                    <a:pt x="87" y="216"/>
                  </a:lnTo>
                  <a:lnTo>
                    <a:pt x="87" y="216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5" name="Freeform 34"/>
            <p:cNvSpPr>
              <a:spLocks/>
            </p:cNvSpPr>
            <p:nvPr/>
          </p:nvSpPr>
          <p:spPr bwMode="auto">
            <a:xfrm>
              <a:off x="5045397" y="1486767"/>
              <a:ext cx="90668" cy="47807"/>
            </a:xfrm>
            <a:custGeom>
              <a:avLst/>
              <a:gdLst/>
              <a:ahLst/>
              <a:cxnLst>
                <a:cxn ang="0">
                  <a:pos x="88" y="52"/>
                </a:cxn>
                <a:cxn ang="0">
                  <a:pos x="88" y="52"/>
                </a:cxn>
                <a:cxn ang="0">
                  <a:pos x="89" y="51"/>
                </a:cxn>
                <a:cxn ang="0">
                  <a:pos x="90" y="49"/>
                </a:cxn>
                <a:cxn ang="0">
                  <a:pos x="90" y="46"/>
                </a:cxn>
                <a:cxn ang="0">
                  <a:pos x="90" y="34"/>
                </a:cxn>
                <a:cxn ang="0">
                  <a:pos x="88" y="18"/>
                </a:cxn>
                <a:cxn ang="0">
                  <a:pos x="88" y="18"/>
                </a:cxn>
                <a:cxn ang="0">
                  <a:pos x="78" y="11"/>
                </a:cxn>
                <a:cxn ang="0">
                  <a:pos x="70" y="7"/>
                </a:cxn>
                <a:cxn ang="0">
                  <a:pos x="70" y="7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17" y="6"/>
                </a:cxn>
                <a:cxn ang="0">
                  <a:pos x="11" y="3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1" y="21"/>
                </a:cxn>
                <a:cxn ang="0">
                  <a:pos x="1" y="25"/>
                </a:cxn>
                <a:cxn ang="0">
                  <a:pos x="3" y="29"/>
                </a:cxn>
                <a:cxn ang="0">
                  <a:pos x="5" y="32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18" y="38"/>
                </a:cxn>
                <a:cxn ang="0">
                  <a:pos x="26" y="39"/>
                </a:cxn>
                <a:cxn ang="0">
                  <a:pos x="35" y="38"/>
                </a:cxn>
                <a:cxn ang="0">
                  <a:pos x="55" y="37"/>
                </a:cxn>
                <a:cxn ang="0">
                  <a:pos x="55" y="37"/>
                </a:cxn>
                <a:cxn ang="0">
                  <a:pos x="70" y="37"/>
                </a:cxn>
                <a:cxn ang="0">
                  <a:pos x="70" y="37"/>
                </a:cxn>
                <a:cxn ang="0">
                  <a:pos x="71" y="42"/>
                </a:cxn>
                <a:cxn ang="0">
                  <a:pos x="74" y="47"/>
                </a:cxn>
                <a:cxn ang="0">
                  <a:pos x="80" y="51"/>
                </a:cxn>
                <a:cxn ang="0">
                  <a:pos x="88" y="52"/>
                </a:cxn>
                <a:cxn ang="0">
                  <a:pos x="88" y="52"/>
                </a:cxn>
                <a:cxn ang="0">
                  <a:pos x="88" y="52"/>
                </a:cxn>
              </a:cxnLst>
              <a:rect l="0" t="0" r="r" b="b"/>
              <a:pathLst>
                <a:path w="90" h="52">
                  <a:moveTo>
                    <a:pt x="88" y="52"/>
                  </a:moveTo>
                  <a:lnTo>
                    <a:pt x="88" y="52"/>
                  </a:lnTo>
                  <a:lnTo>
                    <a:pt x="89" y="51"/>
                  </a:lnTo>
                  <a:lnTo>
                    <a:pt x="90" y="49"/>
                  </a:lnTo>
                  <a:lnTo>
                    <a:pt x="90" y="46"/>
                  </a:lnTo>
                  <a:lnTo>
                    <a:pt x="90" y="34"/>
                  </a:lnTo>
                  <a:lnTo>
                    <a:pt x="88" y="18"/>
                  </a:lnTo>
                  <a:lnTo>
                    <a:pt x="88" y="18"/>
                  </a:lnTo>
                  <a:lnTo>
                    <a:pt x="78" y="11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7" y="6"/>
                  </a:lnTo>
                  <a:lnTo>
                    <a:pt x="11" y="3"/>
                  </a:lnTo>
                  <a:lnTo>
                    <a:pt x="6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1" y="25"/>
                  </a:lnTo>
                  <a:lnTo>
                    <a:pt x="3" y="29"/>
                  </a:lnTo>
                  <a:lnTo>
                    <a:pt x="5" y="32"/>
                  </a:lnTo>
                  <a:lnTo>
                    <a:pt x="8" y="34"/>
                  </a:lnTo>
                  <a:lnTo>
                    <a:pt x="11" y="37"/>
                  </a:lnTo>
                  <a:lnTo>
                    <a:pt x="18" y="38"/>
                  </a:lnTo>
                  <a:lnTo>
                    <a:pt x="26" y="39"/>
                  </a:lnTo>
                  <a:lnTo>
                    <a:pt x="35" y="38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1" y="42"/>
                  </a:lnTo>
                  <a:lnTo>
                    <a:pt x="74" y="47"/>
                  </a:lnTo>
                  <a:lnTo>
                    <a:pt x="80" y="51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6" name="Freeform 35"/>
            <p:cNvSpPr>
              <a:spLocks/>
            </p:cNvSpPr>
            <p:nvPr/>
          </p:nvSpPr>
          <p:spPr bwMode="auto">
            <a:xfrm>
              <a:off x="5051990" y="1518089"/>
              <a:ext cx="151665" cy="82427"/>
            </a:xfrm>
            <a:custGeom>
              <a:avLst/>
              <a:gdLst/>
              <a:ahLst/>
              <a:cxnLst>
                <a:cxn ang="0">
                  <a:pos x="74" y="47"/>
                </a:cxn>
                <a:cxn ang="0">
                  <a:pos x="67" y="45"/>
                </a:cxn>
                <a:cxn ang="0">
                  <a:pos x="56" y="35"/>
                </a:cxn>
                <a:cxn ang="0">
                  <a:pos x="49" y="34"/>
                </a:cxn>
                <a:cxn ang="0">
                  <a:pos x="46" y="34"/>
                </a:cxn>
                <a:cxn ang="0">
                  <a:pos x="40" y="38"/>
                </a:cxn>
                <a:cxn ang="0">
                  <a:pos x="30" y="44"/>
                </a:cxn>
                <a:cxn ang="0">
                  <a:pos x="27" y="44"/>
                </a:cxn>
                <a:cxn ang="0">
                  <a:pos x="14" y="43"/>
                </a:cxn>
                <a:cxn ang="0">
                  <a:pos x="8" y="37"/>
                </a:cxn>
                <a:cxn ang="0">
                  <a:pos x="6" y="39"/>
                </a:cxn>
                <a:cxn ang="0">
                  <a:pos x="2" y="50"/>
                </a:cxn>
                <a:cxn ang="0">
                  <a:pos x="0" y="62"/>
                </a:cxn>
                <a:cxn ang="0">
                  <a:pos x="2" y="76"/>
                </a:cxn>
                <a:cxn ang="0">
                  <a:pos x="3" y="85"/>
                </a:cxn>
                <a:cxn ang="0">
                  <a:pos x="7" y="90"/>
                </a:cxn>
                <a:cxn ang="0">
                  <a:pos x="15" y="92"/>
                </a:cxn>
                <a:cxn ang="0">
                  <a:pos x="23" y="91"/>
                </a:cxn>
                <a:cxn ang="0">
                  <a:pos x="35" y="85"/>
                </a:cxn>
                <a:cxn ang="0">
                  <a:pos x="46" y="74"/>
                </a:cxn>
                <a:cxn ang="0">
                  <a:pos x="52" y="70"/>
                </a:cxn>
                <a:cxn ang="0">
                  <a:pos x="56" y="72"/>
                </a:cxn>
                <a:cxn ang="0">
                  <a:pos x="64" y="76"/>
                </a:cxn>
                <a:cxn ang="0">
                  <a:pos x="67" y="77"/>
                </a:cxn>
                <a:cxn ang="0">
                  <a:pos x="72" y="75"/>
                </a:cxn>
                <a:cxn ang="0">
                  <a:pos x="82" y="65"/>
                </a:cxn>
                <a:cxn ang="0">
                  <a:pos x="89" y="62"/>
                </a:cxn>
                <a:cxn ang="0">
                  <a:pos x="119" y="62"/>
                </a:cxn>
                <a:cxn ang="0">
                  <a:pos x="133" y="62"/>
                </a:cxn>
                <a:cxn ang="0">
                  <a:pos x="141" y="61"/>
                </a:cxn>
                <a:cxn ang="0">
                  <a:pos x="145" y="57"/>
                </a:cxn>
                <a:cxn ang="0">
                  <a:pos x="151" y="44"/>
                </a:cxn>
                <a:cxn ang="0">
                  <a:pos x="151" y="37"/>
                </a:cxn>
                <a:cxn ang="0">
                  <a:pos x="145" y="36"/>
                </a:cxn>
                <a:cxn ang="0">
                  <a:pos x="135" y="34"/>
                </a:cxn>
                <a:cxn ang="0">
                  <a:pos x="133" y="29"/>
                </a:cxn>
                <a:cxn ang="0">
                  <a:pos x="134" y="18"/>
                </a:cxn>
                <a:cxn ang="0">
                  <a:pos x="135" y="9"/>
                </a:cxn>
                <a:cxn ang="0">
                  <a:pos x="133" y="0"/>
                </a:cxn>
                <a:cxn ang="0">
                  <a:pos x="122" y="0"/>
                </a:cxn>
                <a:cxn ang="0">
                  <a:pos x="114" y="3"/>
                </a:cxn>
                <a:cxn ang="0">
                  <a:pos x="109" y="7"/>
                </a:cxn>
                <a:cxn ang="0">
                  <a:pos x="98" y="24"/>
                </a:cxn>
                <a:cxn ang="0">
                  <a:pos x="88" y="41"/>
                </a:cxn>
                <a:cxn ang="0">
                  <a:pos x="82" y="45"/>
                </a:cxn>
                <a:cxn ang="0">
                  <a:pos x="74" y="47"/>
                </a:cxn>
                <a:cxn ang="0">
                  <a:pos x="74" y="47"/>
                </a:cxn>
              </a:cxnLst>
              <a:rect l="0" t="0" r="r" b="b"/>
              <a:pathLst>
                <a:path w="151" h="92">
                  <a:moveTo>
                    <a:pt x="74" y="47"/>
                  </a:moveTo>
                  <a:lnTo>
                    <a:pt x="74" y="47"/>
                  </a:lnTo>
                  <a:lnTo>
                    <a:pt x="71" y="47"/>
                  </a:lnTo>
                  <a:lnTo>
                    <a:pt x="67" y="45"/>
                  </a:lnTo>
                  <a:lnTo>
                    <a:pt x="61" y="41"/>
                  </a:lnTo>
                  <a:lnTo>
                    <a:pt x="56" y="35"/>
                  </a:lnTo>
                  <a:lnTo>
                    <a:pt x="53" y="34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46" y="34"/>
                  </a:lnTo>
                  <a:lnTo>
                    <a:pt x="44" y="35"/>
                  </a:lnTo>
                  <a:lnTo>
                    <a:pt x="40" y="38"/>
                  </a:lnTo>
                  <a:lnTo>
                    <a:pt x="34" y="43"/>
                  </a:lnTo>
                  <a:lnTo>
                    <a:pt x="30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0" y="44"/>
                  </a:lnTo>
                  <a:lnTo>
                    <a:pt x="14" y="43"/>
                  </a:lnTo>
                  <a:lnTo>
                    <a:pt x="11" y="41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6" y="39"/>
                  </a:lnTo>
                  <a:lnTo>
                    <a:pt x="4" y="43"/>
                  </a:lnTo>
                  <a:lnTo>
                    <a:pt x="2" y="50"/>
                  </a:lnTo>
                  <a:lnTo>
                    <a:pt x="0" y="57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76"/>
                  </a:lnTo>
                  <a:lnTo>
                    <a:pt x="2" y="82"/>
                  </a:lnTo>
                  <a:lnTo>
                    <a:pt x="3" y="85"/>
                  </a:lnTo>
                  <a:lnTo>
                    <a:pt x="4" y="89"/>
                  </a:lnTo>
                  <a:lnTo>
                    <a:pt x="7" y="90"/>
                  </a:lnTo>
                  <a:lnTo>
                    <a:pt x="11" y="91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23" y="91"/>
                  </a:lnTo>
                  <a:lnTo>
                    <a:pt x="29" y="89"/>
                  </a:lnTo>
                  <a:lnTo>
                    <a:pt x="35" y="85"/>
                  </a:lnTo>
                  <a:lnTo>
                    <a:pt x="40" y="81"/>
                  </a:lnTo>
                  <a:lnTo>
                    <a:pt x="46" y="74"/>
                  </a:lnTo>
                  <a:lnTo>
                    <a:pt x="50" y="72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6" y="72"/>
                  </a:lnTo>
                  <a:lnTo>
                    <a:pt x="60" y="74"/>
                  </a:lnTo>
                  <a:lnTo>
                    <a:pt x="64" y="76"/>
                  </a:lnTo>
                  <a:lnTo>
                    <a:pt x="67" y="77"/>
                  </a:lnTo>
                  <a:lnTo>
                    <a:pt x="67" y="77"/>
                  </a:lnTo>
                  <a:lnTo>
                    <a:pt x="69" y="76"/>
                  </a:lnTo>
                  <a:lnTo>
                    <a:pt x="72" y="75"/>
                  </a:lnTo>
                  <a:lnTo>
                    <a:pt x="76" y="69"/>
                  </a:lnTo>
                  <a:lnTo>
                    <a:pt x="82" y="65"/>
                  </a:lnTo>
                  <a:lnTo>
                    <a:pt x="86" y="64"/>
                  </a:lnTo>
                  <a:lnTo>
                    <a:pt x="89" y="62"/>
                  </a:lnTo>
                  <a:lnTo>
                    <a:pt x="89" y="62"/>
                  </a:lnTo>
                  <a:lnTo>
                    <a:pt x="119" y="62"/>
                  </a:lnTo>
                  <a:lnTo>
                    <a:pt x="119" y="62"/>
                  </a:lnTo>
                  <a:lnTo>
                    <a:pt x="133" y="62"/>
                  </a:lnTo>
                  <a:lnTo>
                    <a:pt x="137" y="62"/>
                  </a:lnTo>
                  <a:lnTo>
                    <a:pt x="141" y="61"/>
                  </a:lnTo>
                  <a:lnTo>
                    <a:pt x="143" y="60"/>
                  </a:lnTo>
                  <a:lnTo>
                    <a:pt x="145" y="57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37"/>
                  </a:lnTo>
                  <a:lnTo>
                    <a:pt x="151" y="37"/>
                  </a:lnTo>
                  <a:lnTo>
                    <a:pt x="151" y="37"/>
                  </a:lnTo>
                  <a:lnTo>
                    <a:pt x="145" y="36"/>
                  </a:lnTo>
                  <a:lnTo>
                    <a:pt x="140" y="36"/>
                  </a:lnTo>
                  <a:lnTo>
                    <a:pt x="135" y="34"/>
                  </a:lnTo>
                  <a:lnTo>
                    <a:pt x="134" y="31"/>
                  </a:lnTo>
                  <a:lnTo>
                    <a:pt x="133" y="29"/>
                  </a:lnTo>
                  <a:lnTo>
                    <a:pt x="133" y="29"/>
                  </a:lnTo>
                  <a:lnTo>
                    <a:pt x="134" y="18"/>
                  </a:lnTo>
                  <a:lnTo>
                    <a:pt x="134" y="13"/>
                  </a:lnTo>
                  <a:lnTo>
                    <a:pt x="135" y="9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4" y="3"/>
                  </a:lnTo>
                  <a:lnTo>
                    <a:pt x="111" y="5"/>
                  </a:lnTo>
                  <a:lnTo>
                    <a:pt x="109" y="7"/>
                  </a:lnTo>
                  <a:lnTo>
                    <a:pt x="103" y="15"/>
                  </a:lnTo>
                  <a:lnTo>
                    <a:pt x="98" y="24"/>
                  </a:lnTo>
                  <a:lnTo>
                    <a:pt x="94" y="32"/>
                  </a:lnTo>
                  <a:lnTo>
                    <a:pt x="88" y="41"/>
                  </a:lnTo>
                  <a:lnTo>
                    <a:pt x="86" y="43"/>
                  </a:lnTo>
                  <a:lnTo>
                    <a:pt x="82" y="45"/>
                  </a:lnTo>
                  <a:lnTo>
                    <a:pt x="79" y="47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4" y="4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7" name="Freeform 36"/>
            <p:cNvSpPr>
              <a:spLocks/>
            </p:cNvSpPr>
            <p:nvPr/>
          </p:nvSpPr>
          <p:spPr bwMode="auto">
            <a:xfrm>
              <a:off x="5183873" y="1623596"/>
              <a:ext cx="42861" cy="46159"/>
            </a:xfrm>
            <a:custGeom>
              <a:avLst/>
              <a:gdLst/>
              <a:ahLst/>
              <a:cxnLst>
                <a:cxn ang="0">
                  <a:pos x="18" y="7"/>
                </a:cxn>
                <a:cxn ang="0">
                  <a:pos x="18" y="7"/>
                </a:cxn>
                <a:cxn ang="0">
                  <a:pos x="11" y="10"/>
                </a:cxn>
                <a:cxn ang="0">
                  <a:pos x="5" y="16"/>
                </a:cxn>
                <a:cxn ang="0">
                  <a:pos x="3" y="19"/>
                </a:cxn>
                <a:cxn ang="0">
                  <a:pos x="2" y="23"/>
                </a:cxn>
                <a:cxn ang="0">
                  <a:pos x="1" y="27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1" y="38"/>
                </a:cxn>
                <a:cxn ang="0">
                  <a:pos x="2" y="41"/>
                </a:cxn>
                <a:cxn ang="0">
                  <a:pos x="4" y="45"/>
                </a:cxn>
                <a:cxn ang="0">
                  <a:pos x="7" y="46"/>
                </a:cxn>
                <a:cxn ang="0">
                  <a:pos x="12" y="49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26" y="51"/>
                </a:cxn>
                <a:cxn ang="0">
                  <a:pos x="26" y="51"/>
                </a:cxn>
                <a:cxn ang="0">
                  <a:pos x="26" y="51"/>
                </a:cxn>
                <a:cxn ang="0">
                  <a:pos x="26" y="45"/>
                </a:cxn>
                <a:cxn ang="0">
                  <a:pos x="29" y="38"/>
                </a:cxn>
                <a:cxn ang="0">
                  <a:pos x="33" y="25"/>
                </a:cxn>
                <a:cxn ang="0">
                  <a:pos x="39" y="12"/>
                </a:cxn>
                <a:cxn ang="0">
                  <a:pos x="40" y="8"/>
                </a:cxn>
                <a:cxn ang="0">
                  <a:pos x="41" y="3"/>
                </a:cxn>
                <a:cxn ang="0">
                  <a:pos x="41" y="3"/>
                </a:cxn>
                <a:cxn ang="0">
                  <a:pos x="38" y="3"/>
                </a:cxn>
                <a:cxn ang="0">
                  <a:pos x="35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5" y="2"/>
                </a:cxn>
                <a:cxn ang="0">
                  <a:pos x="18" y="7"/>
                </a:cxn>
                <a:cxn ang="0">
                  <a:pos x="18" y="7"/>
                </a:cxn>
                <a:cxn ang="0">
                  <a:pos x="18" y="7"/>
                </a:cxn>
              </a:cxnLst>
              <a:rect l="0" t="0" r="r" b="b"/>
              <a:pathLst>
                <a:path w="41" h="51">
                  <a:moveTo>
                    <a:pt x="18" y="7"/>
                  </a:moveTo>
                  <a:lnTo>
                    <a:pt x="18" y="7"/>
                  </a:lnTo>
                  <a:lnTo>
                    <a:pt x="11" y="10"/>
                  </a:lnTo>
                  <a:lnTo>
                    <a:pt x="5" y="16"/>
                  </a:lnTo>
                  <a:lnTo>
                    <a:pt x="3" y="19"/>
                  </a:lnTo>
                  <a:lnTo>
                    <a:pt x="2" y="23"/>
                  </a:lnTo>
                  <a:lnTo>
                    <a:pt x="1" y="2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38"/>
                  </a:lnTo>
                  <a:lnTo>
                    <a:pt x="2" y="41"/>
                  </a:lnTo>
                  <a:lnTo>
                    <a:pt x="4" y="45"/>
                  </a:lnTo>
                  <a:lnTo>
                    <a:pt x="7" y="46"/>
                  </a:lnTo>
                  <a:lnTo>
                    <a:pt x="12" y="49"/>
                  </a:lnTo>
                  <a:lnTo>
                    <a:pt x="18" y="51"/>
                  </a:lnTo>
                  <a:lnTo>
                    <a:pt x="18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45"/>
                  </a:lnTo>
                  <a:lnTo>
                    <a:pt x="29" y="38"/>
                  </a:lnTo>
                  <a:lnTo>
                    <a:pt x="33" y="25"/>
                  </a:lnTo>
                  <a:lnTo>
                    <a:pt x="39" y="12"/>
                  </a:lnTo>
                  <a:lnTo>
                    <a:pt x="40" y="8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38" y="3"/>
                  </a:lnTo>
                  <a:lnTo>
                    <a:pt x="35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5" y="2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8" name="Freeform 37"/>
            <p:cNvSpPr>
              <a:spLocks/>
            </p:cNvSpPr>
            <p:nvPr/>
          </p:nvSpPr>
          <p:spPr bwMode="auto">
            <a:xfrm>
              <a:off x="5488851" y="1646675"/>
              <a:ext cx="77481" cy="5934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18"/>
                </a:cxn>
                <a:cxn ang="0">
                  <a:pos x="54" y="18"/>
                </a:cxn>
                <a:cxn ang="0">
                  <a:pos x="54" y="18"/>
                </a:cxn>
                <a:cxn ang="0">
                  <a:pos x="53" y="22"/>
                </a:cxn>
                <a:cxn ang="0">
                  <a:pos x="51" y="24"/>
                </a:cxn>
                <a:cxn ang="0">
                  <a:pos x="48" y="25"/>
                </a:cxn>
                <a:cxn ang="0">
                  <a:pos x="44" y="26"/>
                </a:cxn>
                <a:cxn ang="0">
                  <a:pos x="36" y="28"/>
                </a:cxn>
                <a:cxn ang="0">
                  <a:pos x="26" y="29"/>
                </a:cxn>
                <a:cxn ang="0">
                  <a:pos x="16" y="29"/>
                </a:cxn>
                <a:cxn ang="0">
                  <a:pos x="7" y="31"/>
                </a:cxn>
                <a:cxn ang="0">
                  <a:pos x="5" y="32"/>
                </a:cxn>
                <a:cxn ang="0">
                  <a:pos x="2" y="34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8"/>
                </a:cxn>
                <a:cxn ang="0">
                  <a:pos x="3" y="54"/>
                </a:cxn>
                <a:cxn ang="0">
                  <a:pos x="5" y="59"/>
                </a:cxn>
                <a:cxn ang="0">
                  <a:pos x="8" y="62"/>
                </a:cxn>
                <a:cxn ang="0">
                  <a:pos x="13" y="64"/>
                </a:cxn>
                <a:cxn ang="0">
                  <a:pos x="19" y="66"/>
                </a:cxn>
                <a:cxn ang="0">
                  <a:pos x="29" y="67"/>
                </a:cxn>
                <a:cxn ang="0">
                  <a:pos x="29" y="67"/>
                </a:cxn>
                <a:cxn ang="0">
                  <a:pos x="43" y="66"/>
                </a:cxn>
                <a:cxn ang="0">
                  <a:pos x="54" y="63"/>
                </a:cxn>
                <a:cxn ang="0">
                  <a:pos x="63" y="59"/>
                </a:cxn>
                <a:cxn ang="0">
                  <a:pos x="69" y="53"/>
                </a:cxn>
                <a:cxn ang="0">
                  <a:pos x="75" y="46"/>
                </a:cxn>
                <a:cxn ang="0">
                  <a:pos x="77" y="37"/>
                </a:cxn>
                <a:cxn ang="0">
                  <a:pos x="80" y="26"/>
                </a:cxn>
                <a:cxn ang="0">
                  <a:pos x="80" y="15"/>
                </a:cxn>
                <a:cxn ang="0">
                  <a:pos x="80" y="15"/>
                </a:cxn>
                <a:cxn ang="0">
                  <a:pos x="80" y="10"/>
                </a:cxn>
                <a:cxn ang="0">
                  <a:pos x="77" y="6"/>
                </a:cxn>
                <a:cxn ang="0">
                  <a:pos x="75" y="3"/>
                </a:cxn>
                <a:cxn ang="0">
                  <a:pos x="72" y="2"/>
                </a:cxn>
                <a:cxn ang="0">
                  <a:pos x="64" y="0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80" h="67">
                  <a:moveTo>
                    <a:pt x="54" y="0"/>
                  </a:move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3" y="22"/>
                  </a:lnTo>
                  <a:lnTo>
                    <a:pt x="51" y="24"/>
                  </a:lnTo>
                  <a:lnTo>
                    <a:pt x="48" y="25"/>
                  </a:lnTo>
                  <a:lnTo>
                    <a:pt x="44" y="26"/>
                  </a:lnTo>
                  <a:lnTo>
                    <a:pt x="36" y="28"/>
                  </a:lnTo>
                  <a:lnTo>
                    <a:pt x="26" y="29"/>
                  </a:lnTo>
                  <a:lnTo>
                    <a:pt x="16" y="29"/>
                  </a:lnTo>
                  <a:lnTo>
                    <a:pt x="7" y="31"/>
                  </a:lnTo>
                  <a:lnTo>
                    <a:pt x="5" y="32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3" y="54"/>
                  </a:lnTo>
                  <a:lnTo>
                    <a:pt x="5" y="59"/>
                  </a:lnTo>
                  <a:lnTo>
                    <a:pt x="8" y="62"/>
                  </a:lnTo>
                  <a:lnTo>
                    <a:pt x="13" y="64"/>
                  </a:lnTo>
                  <a:lnTo>
                    <a:pt x="19" y="66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43" y="66"/>
                  </a:lnTo>
                  <a:lnTo>
                    <a:pt x="54" y="63"/>
                  </a:lnTo>
                  <a:lnTo>
                    <a:pt x="63" y="59"/>
                  </a:lnTo>
                  <a:lnTo>
                    <a:pt x="69" y="53"/>
                  </a:lnTo>
                  <a:lnTo>
                    <a:pt x="75" y="46"/>
                  </a:lnTo>
                  <a:lnTo>
                    <a:pt x="77" y="37"/>
                  </a:lnTo>
                  <a:lnTo>
                    <a:pt x="80" y="26"/>
                  </a:lnTo>
                  <a:lnTo>
                    <a:pt x="80" y="15"/>
                  </a:lnTo>
                  <a:lnTo>
                    <a:pt x="80" y="15"/>
                  </a:lnTo>
                  <a:lnTo>
                    <a:pt x="80" y="10"/>
                  </a:lnTo>
                  <a:lnTo>
                    <a:pt x="77" y="6"/>
                  </a:lnTo>
                  <a:lnTo>
                    <a:pt x="75" y="3"/>
                  </a:lnTo>
                  <a:lnTo>
                    <a:pt x="72" y="2"/>
                  </a:lnTo>
                  <a:lnTo>
                    <a:pt x="6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9" name="Freeform 38"/>
            <p:cNvSpPr>
              <a:spLocks/>
            </p:cNvSpPr>
            <p:nvPr/>
          </p:nvSpPr>
          <p:spPr bwMode="auto">
            <a:xfrm>
              <a:off x="5380047" y="1653268"/>
              <a:ext cx="87372" cy="72535"/>
            </a:xfrm>
            <a:custGeom>
              <a:avLst/>
              <a:gdLst/>
              <a:ahLst/>
              <a:cxnLst>
                <a:cxn ang="0">
                  <a:pos x="42" y="81"/>
                </a:cxn>
                <a:cxn ang="0">
                  <a:pos x="42" y="81"/>
                </a:cxn>
                <a:cxn ang="0">
                  <a:pos x="34" y="79"/>
                </a:cxn>
                <a:cxn ang="0">
                  <a:pos x="26" y="78"/>
                </a:cxn>
                <a:cxn ang="0">
                  <a:pos x="19" y="76"/>
                </a:cxn>
                <a:cxn ang="0">
                  <a:pos x="13" y="73"/>
                </a:cxn>
                <a:cxn ang="0">
                  <a:pos x="8" y="68"/>
                </a:cxn>
                <a:cxn ang="0">
                  <a:pos x="4" y="63"/>
                </a:cxn>
                <a:cxn ang="0">
                  <a:pos x="1" y="58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" y="46"/>
                </a:cxn>
                <a:cxn ang="0">
                  <a:pos x="4" y="38"/>
                </a:cxn>
                <a:cxn ang="0">
                  <a:pos x="9" y="21"/>
                </a:cxn>
                <a:cxn ang="0">
                  <a:pos x="14" y="13"/>
                </a:cxn>
                <a:cxn ang="0">
                  <a:pos x="17" y="6"/>
                </a:cxn>
                <a:cxn ang="0">
                  <a:pos x="22" y="1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31" y="1"/>
                </a:cxn>
                <a:cxn ang="0">
                  <a:pos x="36" y="3"/>
                </a:cxn>
                <a:cxn ang="0">
                  <a:pos x="40" y="6"/>
                </a:cxn>
                <a:cxn ang="0">
                  <a:pos x="45" y="7"/>
                </a:cxn>
                <a:cxn ang="0">
                  <a:pos x="45" y="7"/>
                </a:cxn>
                <a:cxn ang="0">
                  <a:pos x="47" y="13"/>
                </a:cxn>
                <a:cxn ang="0">
                  <a:pos x="51" y="16"/>
                </a:cxn>
                <a:cxn ang="0">
                  <a:pos x="55" y="17"/>
                </a:cxn>
                <a:cxn ang="0">
                  <a:pos x="61" y="17"/>
                </a:cxn>
                <a:cxn ang="0">
                  <a:pos x="74" y="16"/>
                </a:cxn>
                <a:cxn ang="0">
                  <a:pos x="85" y="14"/>
                </a:cxn>
                <a:cxn ang="0">
                  <a:pos x="85" y="14"/>
                </a:cxn>
                <a:cxn ang="0">
                  <a:pos x="89" y="30"/>
                </a:cxn>
                <a:cxn ang="0">
                  <a:pos x="89" y="44"/>
                </a:cxn>
                <a:cxn ang="0">
                  <a:pos x="88" y="50"/>
                </a:cxn>
                <a:cxn ang="0">
                  <a:pos x="87" y="54"/>
                </a:cxn>
                <a:cxn ang="0">
                  <a:pos x="84" y="60"/>
                </a:cxn>
                <a:cxn ang="0">
                  <a:pos x="82" y="63"/>
                </a:cxn>
                <a:cxn ang="0">
                  <a:pos x="78" y="68"/>
                </a:cxn>
                <a:cxn ang="0">
                  <a:pos x="75" y="71"/>
                </a:cxn>
                <a:cxn ang="0">
                  <a:pos x="70" y="74"/>
                </a:cxn>
                <a:cxn ang="0">
                  <a:pos x="66" y="76"/>
                </a:cxn>
                <a:cxn ang="0">
                  <a:pos x="54" y="79"/>
                </a:cxn>
                <a:cxn ang="0">
                  <a:pos x="42" y="81"/>
                </a:cxn>
                <a:cxn ang="0">
                  <a:pos x="42" y="81"/>
                </a:cxn>
                <a:cxn ang="0">
                  <a:pos x="42" y="81"/>
                </a:cxn>
              </a:cxnLst>
              <a:rect l="0" t="0" r="r" b="b"/>
              <a:pathLst>
                <a:path w="89" h="81">
                  <a:moveTo>
                    <a:pt x="42" y="81"/>
                  </a:moveTo>
                  <a:lnTo>
                    <a:pt x="42" y="81"/>
                  </a:lnTo>
                  <a:lnTo>
                    <a:pt x="34" y="79"/>
                  </a:lnTo>
                  <a:lnTo>
                    <a:pt x="26" y="78"/>
                  </a:lnTo>
                  <a:lnTo>
                    <a:pt x="19" y="76"/>
                  </a:lnTo>
                  <a:lnTo>
                    <a:pt x="13" y="73"/>
                  </a:lnTo>
                  <a:lnTo>
                    <a:pt x="8" y="68"/>
                  </a:lnTo>
                  <a:lnTo>
                    <a:pt x="4" y="63"/>
                  </a:lnTo>
                  <a:lnTo>
                    <a:pt x="1" y="58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46"/>
                  </a:lnTo>
                  <a:lnTo>
                    <a:pt x="4" y="38"/>
                  </a:lnTo>
                  <a:lnTo>
                    <a:pt x="9" y="21"/>
                  </a:lnTo>
                  <a:lnTo>
                    <a:pt x="14" y="13"/>
                  </a:lnTo>
                  <a:lnTo>
                    <a:pt x="17" y="6"/>
                  </a:lnTo>
                  <a:lnTo>
                    <a:pt x="22" y="1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6" y="3"/>
                  </a:lnTo>
                  <a:lnTo>
                    <a:pt x="40" y="6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7" y="13"/>
                  </a:lnTo>
                  <a:lnTo>
                    <a:pt x="51" y="16"/>
                  </a:lnTo>
                  <a:lnTo>
                    <a:pt x="55" y="17"/>
                  </a:lnTo>
                  <a:lnTo>
                    <a:pt x="61" y="17"/>
                  </a:lnTo>
                  <a:lnTo>
                    <a:pt x="74" y="16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9" y="30"/>
                  </a:lnTo>
                  <a:lnTo>
                    <a:pt x="89" y="44"/>
                  </a:lnTo>
                  <a:lnTo>
                    <a:pt x="88" y="50"/>
                  </a:lnTo>
                  <a:lnTo>
                    <a:pt x="87" y="54"/>
                  </a:lnTo>
                  <a:lnTo>
                    <a:pt x="84" y="60"/>
                  </a:lnTo>
                  <a:lnTo>
                    <a:pt x="82" y="63"/>
                  </a:lnTo>
                  <a:lnTo>
                    <a:pt x="78" y="68"/>
                  </a:lnTo>
                  <a:lnTo>
                    <a:pt x="75" y="71"/>
                  </a:lnTo>
                  <a:lnTo>
                    <a:pt x="70" y="74"/>
                  </a:lnTo>
                  <a:lnTo>
                    <a:pt x="66" y="76"/>
                  </a:lnTo>
                  <a:lnTo>
                    <a:pt x="54" y="79"/>
                  </a:lnTo>
                  <a:lnTo>
                    <a:pt x="42" y="81"/>
                  </a:lnTo>
                  <a:lnTo>
                    <a:pt x="42" y="81"/>
                  </a:lnTo>
                  <a:lnTo>
                    <a:pt x="42" y="8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0" name="Freeform 39"/>
            <p:cNvSpPr>
              <a:spLocks/>
            </p:cNvSpPr>
            <p:nvPr/>
          </p:nvSpPr>
          <p:spPr bwMode="auto">
            <a:xfrm>
              <a:off x="5297622" y="1679645"/>
              <a:ext cx="64293" cy="56050"/>
            </a:xfrm>
            <a:custGeom>
              <a:avLst/>
              <a:gdLst/>
              <a:ahLst/>
              <a:cxnLst>
                <a:cxn ang="0">
                  <a:pos x="56" y="11"/>
                </a:cxn>
                <a:cxn ang="0">
                  <a:pos x="56" y="11"/>
                </a:cxn>
                <a:cxn ang="0">
                  <a:pos x="53" y="11"/>
                </a:cxn>
                <a:cxn ang="0">
                  <a:pos x="51" y="9"/>
                </a:cxn>
                <a:cxn ang="0">
                  <a:pos x="48" y="6"/>
                </a:cxn>
                <a:cxn ang="0">
                  <a:pos x="45" y="2"/>
                </a:cxn>
                <a:cxn ang="0">
                  <a:pos x="43" y="1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38" y="1"/>
                </a:cxn>
                <a:cxn ang="0">
                  <a:pos x="34" y="2"/>
                </a:cxn>
                <a:cxn ang="0">
                  <a:pos x="26" y="6"/>
                </a:cxn>
                <a:cxn ang="0">
                  <a:pos x="19" y="11"/>
                </a:cxn>
                <a:cxn ang="0">
                  <a:pos x="13" y="18"/>
                </a:cxn>
                <a:cxn ang="0">
                  <a:pos x="8" y="25"/>
                </a:cxn>
                <a:cxn ang="0">
                  <a:pos x="4" y="32"/>
                </a:cxn>
                <a:cxn ang="0">
                  <a:pos x="1" y="39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50"/>
                </a:cxn>
                <a:cxn ang="0">
                  <a:pos x="3" y="56"/>
                </a:cxn>
                <a:cxn ang="0">
                  <a:pos x="7" y="61"/>
                </a:cxn>
                <a:cxn ang="0">
                  <a:pos x="9" y="62"/>
                </a:cxn>
                <a:cxn ang="0">
                  <a:pos x="11" y="62"/>
                </a:cxn>
                <a:cxn ang="0">
                  <a:pos x="11" y="62"/>
                </a:cxn>
                <a:cxn ang="0">
                  <a:pos x="18" y="62"/>
                </a:cxn>
                <a:cxn ang="0">
                  <a:pos x="24" y="58"/>
                </a:cxn>
                <a:cxn ang="0">
                  <a:pos x="28" y="55"/>
                </a:cxn>
                <a:cxn ang="0">
                  <a:pos x="33" y="52"/>
                </a:cxn>
                <a:cxn ang="0">
                  <a:pos x="38" y="48"/>
                </a:cxn>
                <a:cxn ang="0">
                  <a:pos x="43" y="44"/>
                </a:cxn>
                <a:cxn ang="0">
                  <a:pos x="49" y="41"/>
                </a:cxn>
                <a:cxn ang="0">
                  <a:pos x="56" y="41"/>
                </a:cxn>
                <a:cxn ang="0">
                  <a:pos x="56" y="41"/>
                </a:cxn>
                <a:cxn ang="0">
                  <a:pos x="58" y="39"/>
                </a:cxn>
                <a:cxn ang="0">
                  <a:pos x="61" y="37"/>
                </a:cxn>
                <a:cxn ang="0">
                  <a:pos x="62" y="33"/>
                </a:cxn>
                <a:cxn ang="0">
                  <a:pos x="63" y="30"/>
                </a:cxn>
                <a:cxn ang="0">
                  <a:pos x="63" y="30"/>
                </a:cxn>
                <a:cxn ang="0">
                  <a:pos x="63" y="11"/>
                </a:cxn>
                <a:cxn ang="0">
                  <a:pos x="63" y="11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11"/>
                </a:cxn>
              </a:cxnLst>
              <a:rect l="0" t="0" r="r" b="b"/>
              <a:pathLst>
                <a:path w="63" h="62">
                  <a:moveTo>
                    <a:pt x="56" y="11"/>
                  </a:moveTo>
                  <a:lnTo>
                    <a:pt x="56" y="11"/>
                  </a:lnTo>
                  <a:lnTo>
                    <a:pt x="53" y="11"/>
                  </a:lnTo>
                  <a:lnTo>
                    <a:pt x="51" y="9"/>
                  </a:lnTo>
                  <a:lnTo>
                    <a:pt x="48" y="6"/>
                  </a:lnTo>
                  <a:lnTo>
                    <a:pt x="45" y="2"/>
                  </a:lnTo>
                  <a:lnTo>
                    <a:pt x="43" y="1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8" y="1"/>
                  </a:lnTo>
                  <a:lnTo>
                    <a:pt x="34" y="2"/>
                  </a:lnTo>
                  <a:lnTo>
                    <a:pt x="26" y="6"/>
                  </a:lnTo>
                  <a:lnTo>
                    <a:pt x="19" y="11"/>
                  </a:lnTo>
                  <a:lnTo>
                    <a:pt x="13" y="18"/>
                  </a:lnTo>
                  <a:lnTo>
                    <a:pt x="8" y="25"/>
                  </a:lnTo>
                  <a:lnTo>
                    <a:pt x="4" y="32"/>
                  </a:lnTo>
                  <a:lnTo>
                    <a:pt x="1" y="3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50"/>
                  </a:lnTo>
                  <a:lnTo>
                    <a:pt x="3" y="56"/>
                  </a:lnTo>
                  <a:lnTo>
                    <a:pt x="7" y="61"/>
                  </a:lnTo>
                  <a:lnTo>
                    <a:pt x="9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8" y="62"/>
                  </a:lnTo>
                  <a:lnTo>
                    <a:pt x="24" y="58"/>
                  </a:lnTo>
                  <a:lnTo>
                    <a:pt x="28" y="55"/>
                  </a:lnTo>
                  <a:lnTo>
                    <a:pt x="33" y="52"/>
                  </a:lnTo>
                  <a:lnTo>
                    <a:pt x="38" y="48"/>
                  </a:lnTo>
                  <a:lnTo>
                    <a:pt x="43" y="44"/>
                  </a:lnTo>
                  <a:lnTo>
                    <a:pt x="49" y="41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8" y="39"/>
                  </a:lnTo>
                  <a:lnTo>
                    <a:pt x="61" y="37"/>
                  </a:lnTo>
                  <a:lnTo>
                    <a:pt x="62" y="33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1" name="Freeform 40"/>
            <p:cNvSpPr>
              <a:spLocks/>
            </p:cNvSpPr>
            <p:nvPr/>
          </p:nvSpPr>
          <p:spPr bwMode="auto">
            <a:xfrm>
              <a:off x="5258057" y="1679645"/>
              <a:ext cx="52753" cy="44511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33"/>
                </a:cxn>
                <a:cxn ang="0">
                  <a:pos x="2" y="39"/>
                </a:cxn>
                <a:cxn ang="0">
                  <a:pos x="5" y="44"/>
                </a:cxn>
                <a:cxn ang="0">
                  <a:pos x="8" y="47"/>
                </a:cxn>
                <a:cxn ang="0">
                  <a:pos x="12" y="48"/>
                </a:cxn>
                <a:cxn ang="0">
                  <a:pos x="12" y="48"/>
                </a:cxn>
                <a:cxn ang="0">
                  <a:pos x="15" y="46"/>
                </a:cxn>
                <a:cxn ang="0">
                  <a:pos x="22" y="40"/>
                </a:cxn>
                <a:cxn ang="0">
                  <a:pos x="30" y="33"/>
                </a:cxn>
                <a:cxn ang="0">
                  <a:pos x="40" y="24"/>
                </a:cxn>
                <a:cxn ang="0">
                  <a:pos x="46" y="15"/>
                </a:cxn>
                <a:cxn ang="0">
                  <a:pos x="51" y="8"/>
                </a:cxn>
                <a:cxn ang="0">
                  <a:pos x="52" y="4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5" y="0"/>
                </a:cxn>
                <a:cxn ang="0">
                  <a:pos x="45" y="0"/>
                </a:cxn>
                <a:cxn ang="0">
                  <a:pos x="38" y="0"/>
                </a:cxn>
                <a:cxn ang="0">
                  <a:pos x="31" y="2"/>
                </a:cxn>
                <a:cxn ang="0">
                  <a:pos x="25" y="6"/>
                </a:cxn>
                <a:cxn ang="0">
                  <a:pos x="18" y="10"/>
                </a:cxn>
                <a:cxn ang="0">
                  <a:pos x="11" y="15"/>
                </a:cxn>
                <a:cxn ang="0">
                  <a:pos x="5" y="22"/>
                </a:cxn>
                <a:cxn ang="0">
                  <a:pos x="2" y="27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3"/>
                </a:cxn>
              </a:cxnLst>
              <a:rect l="0" t="0" r="r" b="b"/>
              <a:pathLst>
                <a:path w="52" h="48">
                  <a:moveTo>
                    <a:pt x="0" y="33"/>
                  </a:moveTo>
                  <a:lnTo>
                    <a:pt x="0" y="33"/>
                  </a:lnTo>
                  <a:lnTo>
                    <a:pt x="2" y="39"/>
                  </a:lnTo>
                  <a:lnTo>
                    <a:pt x="5" y="44"/>
                  </a:lnTo>
                  <a:lnTo>
                    <a:pt x="8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5" y="46"/>
                  </a:lnTo>
                  <a:lnTo>
                    <a:pt x="22" y="40"/>
                  </a:lnTo>
                  <a:lnTo>
                    <a:pt x="30" y="33"/>
                  </a:lnTo>
                  <a:lnTo>
                    <a:pt x="40" y="24"/>
                  </a:lnTo>
                  <a:lnTo>
                    <a:pt x="46" y="15"/>
                  </a:lnTo>
                  <a:lnTo>
                    <a:pt x="51" y="8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38" y="0"/>
                  </a:lnTo>
                  <a:lnTo>
                    <a:pt x="31" y="2"/>
                  </a:lnTo>
                  <a:lnTo>
                    <a:pt x="25" y="6"/>
                  </a:lnTo>
                  <a:lnTo>
                    <a:pt x="18" y="10"/>
                  </a:lnTo>
                  <a:lnTo>
                    <a:pt x="11" y="15"/>
                  </a:lnTo>
                  <a:lnTo>
                    <a:pt x="5" y="22"/>
                  </a:lnTo>
                  <a:lnTo>
                    <a:pt x="2" y="2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2" name="Freeform 41"/>
            <p:cNvSpPr>
              <a:spLocks/>
            </p:cNvSpPr>
            <p:nvPr/>
          </p:nvSpPr>
          <p:spPr bwMode="auto">
            <a:xfrm>
              <a:off x="5335538" y="1757127"/>
              <a:ext cx="26376" cy="23079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7"/>
                </a:cxn>
                <a:cxn ang="0">
                  <a:pos x="5" y="22"/>
                </a:cxn>
                <a:cxn ang="0">
                  <a:pos x="9" y="24"/>
                </a:cxn>
                <a:cxn ang="0">
                  <a:pos x="12" y="25"/>
                </a:cxn>
                <a:cxn ang="0">
                  <a:pos x="12" y="25"/>
                </a:cxn>
                <a:cxn ang="0">
                  <a:pos x="15" y="24"/>
                </a:cxn>
                <a:cxn ang="0">
                  <a:pos x="19" y="24"/>
                </a:cxn>
                <a:cxn ang="0">
                  <a:pos x="21" y="22"/>
                </a:cxn>
                <a:cxn ang="0">
                  <a:pos x="23" y="21"/>
                </a:cxn>
                <a:cxn ang="0">
                  <a:pos x="26" y="16"/>
                </a:cxn>
                <a:cxn ang="0">
                  <a:pos x="27" y="10"/>
                </a:cxn>
                <a:cxn ang="0">
                  <a:pos x="27" y="10"/>
                </a:cxn>
                <a:cxn ang="0">
                  <a:pos x="26" y="8"/>
                </a:cxn>
                <a:cxn ang="0">
                  <a:pos x="23" y="5"/>
                </a:cxn>
                <a:cxn ang="0">
                  <a:pos x="20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7" h="25">
                  <a:moveTo>
                    <a:pt x="20" y="0"/>
                  </a:moveTo>
                  <a:lnTo>
                    <a:pt x="20" y="0"/>
                  </a:lnTo>
                  <a:lnTo>
                    <a:pt x="12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2" y="5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7"/>
                  </a:lnTo>
                  <a:lnTo>
                    <a:pt x="5" y="22"/>
                  </a:lnTo>
                  <a:lnTo>
                    <a:pt x="9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5" y="24"/>
                  </a:lnTo>
                  <a:lnTo>
                    <a:pt x="19" y="24"/>
                  </a:lnTo>
                  <a:lnTo>
                    <a:pt x="21" y="22"/>
                  </a:lnTo>
                  <a:lnTo>
                    <a:pt x="23" y="21"/>
                  </a:lnTo>
                  <a:lnTo>
                    <a:pt x="26" y="16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6" y="8"/>
                  </a:lnTo>
                  <a:lnTo>
                    <a:pt x="23" y="5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3" name="Freeform 42"/>
            <p:cNvSpPr>
              <a:spLocks/>
            </p:cNvSpPr>
            <p:nvPr/>
          </p:nvSpPr>
          <p:spPr bwMode="auto">
            <a:xfrm>
              <a:off x="5297622" y="1557654"/>
              <a:ext cx="64293" cy="84076"/>
            </a:xfrm>
            <a:custGeom>
              <a:avLst/>
              <a:gdLst/>
              <a:ahLst/>
              <a:cxnLst>
                <a:cxn ang="0">
                  <a:pos x="45" y="26"/>
                </a:cxn>
                <a:cxn ang="0">
                  <a:pos x="45" y="26"/>
                </a:cxn>
                <a:cxn ang="0">
                  <a:pos x="35" y="25"/>
                </a:cxn>
                <a:cxn ang="0">
                  <a:pos x="28" y="22"/>
                </a:cxn>
                <a:cxn ang="0">
                  <a:pos x="24" y="18"/>
                </a:cxn>
                <a:cxn ang="0">
                  <a:pos x="20" y="13"/>
                </a:cxn>
                <a:cxn ang="0">
                  <a:pos x="17" y="8"/>
                </a:cxn>
                <a:cxn ang="0">
                  <a:pos x="13" y="5"/>
                </a:cxn>
                <a:cxn ang="0">
                  <a:pos x="10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0" y="5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" y="22"/>
                </a:cxn>
                <a:cxn ang="0">
                  <a:pos x="3" y="35"/>
                </a:cxn>
                <a:cxn ang="0">
                  <a:pos x="8" y="48"/>
                </a:cxn>
                <a:cxn ang="0">
                  <a:pos x="12" y="61"/>
                </a:cxn>
                <a:cxn ang="0">
                  <a:pos x="19" y="74"/>
                </a:cxn>
                <a:cxn ang="0">
                  <a:pos x="26" y="83"/>
                </a:cxn>
                <a:cxn ang="0">
                  <a:pos x="31" y="86"/>
                </a:cxn>
                <a:cxn ang="0">
                  <a:pos x="35" y="90"/>
                </a:cxn>
                <a:cxn ang="0">
                  <a:pos x="40" y="91"/>
                </a:cxn>
                <a:cxn ang="0">
                  <a:pos x="45" y="92"/>
                </a:cxn>
                <a:cxn ang="0">
                  <a:pos x="45" y="92"/>
                </a:cxn>
                <a:cxn ang="0">
                  <a:pos x="56" y="92"/>
                </a:cxn>
                <a:cxn ang="0">
                  <a:pos x="56" y="92"/>
                </a:cxn>
                <a:cxn ang="0">
                  <a:pos x="56" y="85"/>
                </a:cxn>
                <a:cxn ang="0">
                  <a:pos x="59" y="81"/>
                </a:cxn>
                <a:cxn ang="0">
                  <a:pos x="62" y="76"/>
                </a:cxn>
                <a:cxn ang="0">
                  <a:pos x="63" y="69"/>
                </a:cxn>
                <a:cxn ang="0">
                  <a:pos x="63" y="69"/>
                </a:cxn>
                <a:cxn ang="0">
                  <a:pos x="62" y="66"/>
                </a:cxn>
                <a:cxn ang="0">
                  <a:pos x="59" y="61"/>
                </a:cxn>
                <a:cxn ang="0">
                  <a:pos x="56" y="55"/>
                </a:cxn>
                <a:cxn ang="0">
                  <a:pos x="56" y="52"/>
                </a:cxn>
                <a:cxn ang="0">
                  <a:pos x="56" y="52"/>
                </a:cxn>
                <a:cxn ang="0">
                  <a:pos x="57" y="44"/>
                </a:cxn>
                <a:cxn ang="0">
                  <a:pos x="58" y="40"/>
                </a:cxn>
                <a:cxn ang="0">
                  <a:pos x="59" y="37"/>
                </a:cxn>
                <a:cxn ang="0">
                  <a:pos x="59" y="37"/>
                </a:cxn>
                <a:cxn ang="0">
                  <a:pos x="58" y="33"/>
                </a:cxn>
                <a:cxn ang="0">
                  <a:pos x="57" y="31"/>
                </a:cxn>
                <a:cxn ang="0">
                  <a:pos x="55" y="29"/>
                </a:cxn>
                <a:cxn ang="0">
                  <a:pos x="51" y="28"/>
                </a:cxn>
                <a:cxn ang="0">
                  <a:pos x="47" y="26"/>
                </a:cxn>
                <a:cxn ang="0">
                  <a:pos x="45" y="26"/>
                </a:cxn>
                <a:cxn ang="0">
                  <a:pos x="45" y="26"/>
                </a:cxn>
                <a:cxn ang="0">
                  <a:pos x="45" y="26"/>
                </a:cxn>
              </a:cxnLst>
              <a:rect l="0" t="0" r="r" b="b"/>
              <a:pathLst>
                <a:path w="63" h="92">
                  <a:moveTo>
                    <a:pt x="45" y="26"/>
                  </a:moveTo>
                  <a:lnTo>
                    <a:pt x="45" y="26"/>
                  </a:lnTo>
                  <a:lnTo>
                    <a:pt x="35" y="25"/>
                  </a:lnTo>
                  <a:lnTo>
                    <a:pt x="28" y="22"/>
                  </a:lnTo>
                  <a:lnTo>
                    <a:pt x="24" y="18"/>
                  </a:lnTo>
                  <a:lnTo>
                    <a:pt x="20" y="13"/>
                  </a:lnTo>
                  <a:lnTo>
                    <a:pt x="17" y="8"/>
                  </a:lnTo>
                  <a:lnTo>
                    <a:pt x="13" y="5"/>
                  </a:lnTo>
                  <a:lnTo>
                    <a:pt x="10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22"/>
                  </a:lnTo>
                  <a:lnTo>
                    <a:pt x="3" y="35"/>
                  </a:lnTo>
                  <a:lnTo>
                    <a:pt x="8" y="48"/>
                  </a:lnTo>
                  <a:lnTo>
                    <a:pt x="12" y="61"/>
                  </a:lnTo>
                  <a:lnTo>
                    <a:pt x="19" y="74"/>
                  </a:lnTo>
                  <a:lnTo>
                    <a:pt x="26" y="83"/>
                  </a:lnTo>
                  <a:lnTo>
                    <a:pt x="31" y="86"/>
                  </a:lnTo>
                  <a:lnTo>
                    <a:pt x="35" y="90"/>
                  </a:lnTo>
                  <a:lnTo>
                    <a:pt x="40" y="91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56" y="92"/>
                  </a:lnTo>
                  <a:lnTo>
                    <a:pt x="56" y="92"/>
                  </a:lnTo>
                  <a:lnTo>
                    <a:pt x="56" y="85"/>
                  </a:lnTo>
                  <a:lnTo>
                    <a:pt x="59" y="81"/>
                  </a:lnTo>
                  <a:lnTo>
                    <a:pt x="62" y="76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2" y="66"/>
                  </a:lnTo>
                  <a:lnTo>
                    <a:pt x="59" y="61"/>
                  </a:lnTo>
                  <a:lnTo>
                    <a:pt x="56" y="55"/>
                  </a:lnTo>
                  <a:lnTo>
                    <a:pt x="56" y="52"/>
                  </a:lnTo>
                  <a:lnTo>
                    <a:pt x="56" y="52"/>
                  </a:lnTo>
                  <a:lnTo>
                    <a:pt x="57" y="44"/>
                  </a:lnTo>
                  <a:lnTo>
                    <a:pt x="58" y="40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8" y="33"/>
                  </a:lnTo>
                  <a:lnTo>
                    <a:pt x="57" y="31"/>
                  </a:lnTo>
                  <a:lnTo>
                    <a:pt x="55" y="29"/>
                  </a:lnTo>
                  <a:lnTo>
                    <a:pt x="51" y="28"/>
                  </a:lnTo>
                  <a:lnTo>
                    <a:pt x="47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4" name="Freeform 43"/>
            <p:cNvSpPr>
              <a:spLocks/>
            </p:cNvSpPr>
            <p:nvPr/>
          </p:nvSpPr>
          <p:spPr bwMode="auto">
            <a:xfrm>
              <a:off x="5343781" y="1519738"/>
              <a:ext cx="75832" cy="46159"/>
            </a:xfrm>
            <a:custGeom>
              <a:avLst/>
              <a:gdLst/>
              <a:ahLst/>
              <a:cxnLst>
                <a:cxn ang="0">
                  <a:pos x="35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27"/>
                </a:cxn>
                <a:cxn ang="0">
                  <a:pos x="2" y="33"/>
                </a:cxn>
                <a:cxn ang="0">
                  <a:pos x="4" y="38"/>
                </a:cxn>
                <a:cxn ang="0">
                  <a:pos x="6" y="42"/>
                </a:cxn>
                <a:cxn ang="0">
                  <a:pos x="11" y="46"/>
                </a:cxn>
                <a:cxn ang="0">
                  <a:pos x="14" y="49"/>
                </a:cxn>
                <a:cxn ang="0">
                  <a:pos x="20" y="50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29" y="50"/>
                </a:cxn>
                <a:cxn ang="0">
                  <a:pos x="33" y="48"/>
                </a:cxn>
                <a:cxn ang="0">
                  <a:pos x="35" y="46"/>
                </a:cxn>
                <a:cxn ang="0">
                  <a:pos x="38" y="42"/>
                </a:cxn>
                <a:cxn ang="0">
                  <a:pos x="40" y="35"/>
                </a:cxn>
                <a:cxn ang="0">
                  <a:pos x="41" y="33"/>
                </a:cxn>
                <a:cxn ang="0">
                  <a:pos x="43" y="33"/>
                </a:cxn>
                <a:cxn ang="0">
                  <a:pos x="43" y="33"/>
                </a:cxn>
                <a:cxn ang="0">
                  <a:pos x="65" y="33"/>
                </a:cxn>
                <a:cxn ang="0">
                  <a:pos x="65" y="33"/>
                </a:cxn>
                <a:cxn ang="0">
                  <a:pos x="69" y="32"/>
                </a:cxn>
                <a:cxn ang="0">
                  <a:pos x="72" y="31"/>
                </a:cxn>
                <a:cxn ang="0">
                  <a:pos x="74" y="28"/>
                </a:cxn>
                <a:cxn ang="0">
                  <a:pos x="75" y="26"/>
                </a:cxn>
                <a:cxn ang="0">
                  <a:pos x="75" y="23"/>
                </a:cxn>
                <a:cxn ang="0">
                  <a:pos x="77" y="18"/>
                </a:cxn>
                <a:cxn ang="0">
                  <a:pos x="77" y="18"/>
                </a:cxn>
                <a:cxn ang="0">
                  <a:pos x="75" y="10"/>
                </a:cxn>
                <a:cxn ang="0">
                  <a:pos x="72" y="4"/>
                </a:cxn>
                <a:cxn ang="0">
                  <a:pos x="67" y="1"/>
                </a:cxn>
                <a:cxn ang="0">
                  <a:pos x="64" y="0"/>
                </a:cxn>
                <a:cxn ang="0">
                  <a:pos x="62" y="0"/>
                </a:cxn>
                <a:cxn ang="0">
                  <a:pos x="62" y="0"/>
                </a:cxn>
                <a:cxn ang="0">
                  <a:pos x="59" y="0"/>
                </a:cxn>
                <a:cxn ang="0">
                  <a:pos x="57" y="2"/>
                </a:cxn>
                <a:cxn ang="0">
                  <a:pos x="54" y="7"/>
                </a:cxn>
                <a:cxn ang="0">
                  <a:pos x="51" y="14"/>
                </a:cxn>
                <a:cxn ang="0">
                  <a:pos x="50" y="22"/>
                </a:cxn>
                <a:cxn ang="0">
                  <a:pos x="50" y="22"/>
                </a:cxn>
                <a:cxn ang="0">
                  <a:pos x="47" y="22"/>
                </a:cxn>
                <a:cxn ang="0">
                  <a:pos x="43" y="19"/>
                </a:cxn>
                <a:cxn ang="0">
                  <a:pos x="35" y="15"/>
                </a:cxn>
                <a:cxn ang="0">
                  <a:pos x="35" y="15"/>
                </a:cxn>
                <a:cxn ang="0">
                  <a:pos x="35" y="15"/>
                </a:cxn>
              </a:cxnLst>
              <a:rect l="0" t="0" r="r" b="b"/>
              <a:pathLst>
                <a:path w="77" h="52">
                  <a:moveTo>
                    <a:pt x="35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11" y="46"/>
                  </a:lnTo>
                  <a:lnTo>
                    <a:pt x="14" y="49"/>
                  </a:lnTo>
                  <a:lnTo>
                    <a:pt x="20" y="50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9" y="50"/>
                  </a:lnTo>
                  <a:lnTo>
                    <a:pt x="33" y="48"/>
                  </a:lnTo>
                  <a:lnTo>
                    <a:pt x="35" y="46"/>
                  </a:lnTo>
                  <a:lnTo>
                    <a:pt x="38" y="42"/>
                  </a:lnTo>
                  <a:lnTo>
                    <a:pt x="40" y="35"/>
                  </a:lnTo>
                  <a:lnTo>
                    <a:pt x="41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65" y="33"/>
                  </a:lnTo>
                  <a:lnTo>
                    <a:pt x="65" y="33"/>
                  </a:lnTo>
                  <a:lnTo>
                    <a:pt x="69" y="32"/>
                  </a:lnTo>
                  <a:lnTo>
                    <a:pt x="72" y="31"/>
                  </a:lnTo>
                  <a:lnTo>
                    <a:pt x="74" y="28"/>
                  </a:lnTo>
                  <a:lnTo>
                    <a:pt x="75" y="26"/>
                  </a:lnTo>
                  <a:lnTo>
                    <a:pt x="75" y="23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5" y="10"/>
                  </a:lnTo>
                  <a:lnTo>
                    <a:pt x="72" y="4"/>
                  </a:lnTo>
                  <a:lnTo>
                    <a:pt x="67" y="1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9" y="0"/>
                  </a:lnTo>
                  <a:lnTo>
                    <a:pt x="57" y="2"/>
                  </a:lnTo>
                  <a:lnTo>
                    <a:pt x="54" y="7"/>
                  </a:lnTo>
                  <a:lnTo>
                    <a:pt x="51" y="14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47" y="22"/>
                  </a:lnTo>
                  <a:lnTo>
                    <a:pt x="43" y="19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5" name="Freeform 44"/>
            <p:cNvSpPr>
              <a:spLocks/>
            </p:cNvSpPr>
            <p:nvPr/>
          </p:nvSpPr>
          <p:spPr bwMode="auto">
            <a:xfrm>
              <a:off x="5436099" y="1623596"/>
              <a:ext cx="44511" cy="23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12"/>
                </a:cxn>
                <a:cxn ang="0">
                  <a:pos x="4" y="16"/>
                </a:cxn>
                <a:cxn ang="0">
                  <a:pos x="5" y="19"/>
                </a:cxn>
                <a:cxn ang="0">
                  <a:pos x="9" y="22"/>
                </a:cxn>
                <a:cxn ang="0">
                  <a:pos x="12" y="23"/>
                </a:cxn>
                <a:cxn ang="0">
                  <a:pos x="18" y="25"/>
                </a:cxn>
                <a:cxn ang="0">
                  <a:pos x="24" y="25"/>
                </a:cxn>
                <a:cxn ang="0">
                  <a:pos x="24" y="25"/>
                </a:cxn>
                <a:cxn ang="0">
                  <a:pos x="32" y="24"/>
                </a:cxn>
                <a:cxn ang="0">
                  <a:pos x="38" y="20"/>
                </a:cxn>
                <a:cxn ang="0">
                  <a:pos x="41" y="16"/>
                </a:cxn>
                <a:cxn ang="0">
                  <a:pos x="42" y="10"/>
                </a:cxn>
                <a:cxn ang="0">
                  <a:pos x="42" y="10"/>
                </a:cxn>
                <a:cxn ang="0">
                  <a:pos x="41" y="5"/>
                </a:cxn>
                <a:cxn ang="0">
                  <a:pos x="41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2" h="25">
                  <a:moveTo>
                    <a:pt x="2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5" y="19"/>
                  </a:lnTo>
                  <a:lnTo>
                    <a:pt x="9" y="22"/>
                  </a:lnTo>
                  <a:lnTo>
                    <a:pt x="12" y="23"/>
                  </a:lnTo>
                  <a:lnTo>
                    <a:pt x="18" y="25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2" y="24"/>
                  </a:lnTo>
                  <a:lnTo>
                    <a:pt x="38" y="20"/>
                  </a:lnTo>
                  <a:lnTo>
                    <a:pt x="41" y="16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1" y="5"/>
                  </a:lnTo>
                  <a:lnTo>
                    <a:pt x="41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6" name="Freeform 45"/>
            <p:cNvSpPr>
              <a:spLocks/>
            </p:cNvSpPr>
            <p:nvPr/>
          </p:nvSpPr>
          <p:spPr bwMode="auto">
            <a:xfrm>
              <a:off x="5541605" y="1542818"/>
              <a:ext cx="24728" cy="37916"/>
            </a:xfrm>
            <a:custGeom>
              <a:avLst/>
              <a:gdLst/>
              <a:ahLst/>
              <a:cxnLst>
                <a:cxn ang="0">
                  <a:pos x="26" y="12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2" y="24"/>
                </a:cxn>
                <a:cxn ang="0">
                  <a:pos x="4" y="32"/>
                </a:cxn>
                <a:cxn ang="0">
                  <a:pos x="7" y="39"/>
                </a:cxn>
                <a:cxn ang="0">
                  <a:pos x="10" y="40"/>
                </a:cxn>
                <a:cxn ang="0">
                  <a:pos x="12" y="41"/>
                </a:cxn>
                <a:cxn ang="0">
                  <a:pos x="12" y="41"/>
                </a:cxn>
                <a:cxn ang="0">
                  <a:pos x="17" y="40"/>
                </a:cxn>
                <a:cxn ang="0">
                  <a:pos x="20" y="37"/>
                </a:cxn>
                <a:cxn ang="0">
                  <a:pos x="22" y="32"/>
                </a:cxn>
                <a:cxn ang="0">
                  <a:pos x="25" y="28"/>
                </a:cxn>
                <a:cxn ang="0">
                  <a:pos x="26" y="17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12"/>
                </a:cxn>
              </a:cxnLst>
              <a:rect l="0" t="0" r="r" b="b"/>
              <a:pathLst>
                <a:path w="26" h="41">
                  <a:moveTo>
                    <a:pt x="26" y="12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24"/>
                  </a:lnTo>
                  <a:lnTo>
                    <a:pt x="4" y="32"/>
                  </a:lnTo>
                  <a:lnTo>
                    <a:pt x="7" y="39"/>
                  </a:lnTo>
                  <a:lnTo>
                    <a:pt x="10" y="40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7" y="40"/>
                  </a:lnTo>
                  <a:lnTo>
                    <a:pt x="20" y="37"/>
                  </a:lnTo>
                  <a:lnTo>
                    <a:pt x="22" y="32"/>
                  </a:lnTo>
                  <a:lnTo>
                    <a:pt x="25" y="28"/>
                  </a:lnTo>
                  <a:lnTo>
                    <a:pt x="26" y="17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7" name="Freeform 46"/>
            <p:cNvSpPr>
              <a:spLocks/>
            </p:cNvSpPr>
            <p:nvPr/>
          </p:nvSpPr>
          <p:spPr bwMode="auto">
            <a:xfrm>
              <a:off x="5445990" y="1490064"/>
              <a:ext cx="34620" cy="24727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26" y="4"/>
                </a:cxn>
                <a:cxn ang="0">
                  <a:pos x="23" y="4"/>
                </a:cxn>
                <a:cxn ang="0">
                  <a:pos x="21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8" y="2"/>
                </a:cxn>
                <a:cxn ang="0">
                  <a:pos x="6" y="3"/>
                </a:cxn>
                <a:cxn ang="0">
                  <a:pos x="3" y="4"/>
                </a:cxn>
                <a:cxn ang="0">
                  <a:pos x="2" y="6"/>
                </a:cxn>
                <a:cxn ang="0">
                  <a:pos x="1" y="8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1" y="16"/>
                </a:cxn>
                <a:cxn ang="0">
                  <a:pos x="2" y="19"/>
                </a:cxn>
                <a:cxn ang="0">
                  <a:pos x="8" y="22"/>
                </a:cxn>
                <a:cxn ang="0">
                  <a:pos x="14" y="26"/>
                </a:cxn>
                <a:cxn ang="0">
                  <a:pos x="18" y="27"/>
                </a:cxn>
                <a:cxn ang="0">
                  <a:pos x="18" y="27"/>
                </a:cxn>
                <a:cxn ang="0">
                  <a:pos x="24" y="26"/>
                </a:cxn>
                <a:cxn ang="0">
                  <a:pos x="29" y="23"/>
                </a:cxn>
                <a:cxn ang="0">
                  <a:pos x="32" y="20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2" y="12"/>
                </a:cxn>
                <a:cxn ang="0">
                  <a:pos x="31" y="8"/>
                </a:cxn>
                <a:cxn ang="0">
                  <a:pos x="29" y="5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</a:cxnLst>
              <a:rect l="0" t="0" r="r" b="b"/>
              <a:pathLst>
                <a:path w="33" h="27">
                  <a:moveTo>
                    <a:pt x="26" y="4"/>
                  </a:moveTo>
                  <a:lnTo>
                    <a:pt x="26" y="4"/>
                  </a:lnTo>
                  <a:lnTo>
                    <a:pt x="23" y="4"/>
                  </a:lnTo>
                  <a:lnTo>
                    <a:pt x="21" y="3"/>
                  </a:lnTo>
                  <a:lnTo>
                    <a:pt x="17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6"/>
                  </a:lnTo>
                  <a:lnTo>
                    <a:pt x="2" y="19"/>
                  </a:lnTo>
                  <a:lnTo>
                    <a:pt x="8" y="22"/>
                  </a:lnTo>
                  <a:lnTo>
                    <a:pt x="14" y="26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4" y="26"/>
                  </a:lnTo>
                  <a:lnTo>
                    <a:pt x="29" y="23"/>
                  </a:lnTo>
                  <a:lnTo>
                    <a:pt x="32" y="20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2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8" name="Freeform 47"/>
            <p:cNvSpPr>
              <a:spLocks/>
            </p:cNvSpPr>
            <p:nvPr/>
          </p:nvSpPr>
          <p:spPr bwMode="auto">
            <a:xfrm>
              <a:off x="10325648" y="4137610"/>
              <a:ext cx="75832" cy="4945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0"/>
                </a:cxn>
                <a:cxn ang="0">
                  <a:pos x="15" y="7"/>
                </a:cxn>
                <a:cxn ang="0">
                  <a:pos x="10" y="11"/>
                </a:cxn>
                <a:cxn ang="0">
                  <a:pos x="5" y="14"/>
                </a:cxn>
                <a:cxn ang="0">
                  <a:pos x="3" y="19"/>
                </a:cxn>
                <a:cxn ang="0">
                  <a:pos x="2" y="26"/>
                </a:cxn>
                <a:cxn ang="0">
                  <a:pos x="0" y="34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27" y="50"/>
                </a:cxn>
                <a:cxn ang="0">
                  <a:pos x="37" y="52"/>
                </a:cxn>
                <a:cxn ang="0">
                  <a:pos x="45" y="53"/>
                </a:cxn>
                <a:cxn ang="0">
                  <a:pos x="53" y="53"/>
                </a:cxn>
                <a:cxn ang="0">
                  <a:pos x="60" y="50"/>
                </a:cxn>
                <a:cxn ang="0">
                  <a:pos x="68" y="45"/>
                </a:cxn>
                <a:cxn ang="0">
                  <a:pos x="78" y="37"/>
                </a:cxn>
                <a:cxn ang="0">
                  <a:pos x="78" y="37"/>
                </a:cxn>
                <a:cxn ang="0">
                  <a:pos x="72" y="33"/>
                </a:cxn>
                <a:cxn ang="0">
                  <a:pos x="66" y="28"/>
                </a:cxn>
                <a:cxn ang="0">
                  <a:pos x="53" y="20"/>
                </a:cxn>
                <a:cxn ang="0">
                  <a:pos x="43" y="12"/>
                </a:cxn>
                <a:cxn ang="0">
                  <a:pos x="37" y="7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3" y="0"/>
                </a:cxn>
              </a:cxnLst>
              <a:rect l="0" t="0" r="r" b="b"/>
              <a:pathLst>
                <a:path w="78" h="53">
                  <a:moveTo>
                    <a:pt x="33" y="0"/>
                  </a:moveTo>
                  <a:lnTo>
                    <a:pt x="33" y="0"/>
                  </a:lnTo>
                  <a:lnTo>
                    <a:pt x="15" y="7"/>
                  </a:lnTo>
                  <a:lnTo>
                    <a:pt x="10" y="11"/>
                  </a:lnTo>
                  <a:lnTo>
                    <a:pt x="5" y="14"/>
                  </a:lnTo>
                  <a:lnTo>
                    <a:pt x="3" y="19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7" y="50"/>
                  </a:lnTo>
                  <a:lnTo>
                    <a:pt x="37" y="52"/>
                  </a:lnTo>
                  <a:lnTo>
                    <a:pt x="45" y="53"/>
                  </a:lnTo>
                  <a:lnTo>
                    <a:pt x="53" y="53"/>
                  </a:lnTo>
                  <a:lnTo>
                    <a:pt x="60" y="50"/>
                  </a:lnTo>
                  <a:lnTo>
                    <a:pt x="68" y="4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2" y="33"/>
                  </a:lnTo>
                  <a:lnTo>
                    <a:pt x="66" y="28"/>
                  </a:lnTo>
                  <a:lnTo>
                    <a:pt x="53" y="20"/>
                  </a:lnTo>
                  <a:lnTo>
                    <a:pt x="43" y="12"/>
                  </a:lnTo>
                  <a:lnTo>
                    <a:pt x="37" y="7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1" name="Freeform 48"/>
            <p:cNvSpPr>
              <a:spLocks/>
            </p:cNvSpPr>
            <p:nvPr/>
          </p:nvSpPr>
          <p:spPr bwMode="auto">
            <a:xfrm>
              <a:off x="10861422" y="2439619"/>
              <a:ext cx="52753" cy="118694"/>
            </a:xfrm>
            <a:custGeom>
              <a:avLst/>
              <a:gdLst/>
              <a:ahLst/>
              <a:cxnLst>
                <a:cxn ang="0">
                  <a:pos x="10" y="73"/>
                </a:cxn>
                <a:cxn ang="0">
                  <a:pos x="3" y="28"/>
                </a:cxn>
                <a:cxn ang="0">
                  <a:pos x="3" y="28"/>
                </a:cxn>
                <a:cxn ang="0">
                  <a:pos x="3" y="28"/>
                </a:cxn>
                <a:cxn ang="0">
                  <a:pos x="1" y="27"/>
                </a:cxn>
                <a:cxn ang="0">
                  <a:pos x="0" y="25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3" y="4"/>
                </a:cxn>
                <a:cxn ang="0">
                  <a:pos x="7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40" y="14"/>
                </a:cxn>
                <a:cxn ang="0">
                  <a:pos x="40" y="14"/>
                </a:cxn>
                <a:cxn ang="0">
                  <a:pos x="40" y="14"/>
                </a:cxn>
                <a:cxn ang="0">
                  <a:pos x="40" y="51"/>
                </a:cxn>
                <a:cxn ang="0">
                  <a:pos x="40" y="51"/>
                </a:cxn>
                <a:cxn ang="0">
                  <a:pos x="41" y="60"/>
                </a:cxn>
                <a:cxn ang="0">
                  <a:pos x="42" y="70"/>
                </a:cxn>
                <a:cxn ang="0">
                  <a:pos x="47" y="93"/>
                </a:cxn>
                <a:cxn ang="0">
                  <a:pos x="50" y="113"/>
                </a:cxn>
                <a:cxn ang="0">
                  <a:pos x="51" y="121"/>
                </a:cxn>
                <a:cxn ang="0">
                  <a:pos x="50" y="128"/>
                </a:cxn>
                <a:cxn ang="0">
                  <a:pos x="50" y="128"/>
                </a:cxn>
                <a:cxn ang="0">
                  <a:pos x="48" y="127"/>
                </a:cxn>
                <a:cxn ang="0">
                  <a:pos x="46" y="124"/>
                </a:cxn>
                <a:cxn ang="0">
                  <a:pos x="40" y="113"/>
                </a:cxn>
                <a:cxn ang="0">
                  <a:pos x="40" y="113"/>
                </a:cxn>
                <a:cxn ang="0">
                  <a:pos x="38" y="107"/>
                </a:cxn>
                <a:cxn ang="0">
                  <a:pos x="33" y="102"/>
                </a:cxn>
                <a:cxn ang="0">
                  <a:pos x="24" y="92"/>
                </a:cxn>
                <a:cxn ang="0">
                  <a:pos x="19" y="87"/>
                </a:cxn>
                <a:cxn ang="0">
                  <a:pos x="15" y="82"/>
                </a:cxn>
                <a:cxn ang="0">
                  <a:pos x="11" y="78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0" y="73"/>
                </a:cxn>
              </a:cxnLst>
              <a:rect l="0" t="0" r="r" b="b"/>
              <a:pathLst>
                <a:path w="51" h="128">
                  <a:moveTo>
                    <a:pt x="10" y="73"/>
                  </a:move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9"/>
                  </a:lnTo>
                  <a:lnTo>
                    <a:pt x="3" y="4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1" y="60"/>
                  </a:lnTo>
                  <a:lnTo>
                    <a:pt x="42" y="70"/>
                  </a:lnTo>
                  <a:lnTo>
                    <a:pt x="47" y="93"/>
                  </a:lnTo>
                  <a:lnTo>
                    <a:pt x="50" y="113"/>
                  </a:lnTo>
                  <a:lnTo>
                    <a:pt x="51" y="121"/>
                  </a:lnTo>
                  <a:lnTo>
                    <a:pt x="50" y="128"/>
                  </a:lnTo>
                  <a:lnTo>
                    <a:pt x="50" y="128"/>
                  </a:lnTo>
                  <a:lnTo>
                    <a:pt x="48" y="127"/>
                  </a:lnTo>
                  <a:lnTo>
                    <a:pt x="46" y="124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38" y="107"/>
                  </a:lnTo>
                  <a:lnTo>
                    <a:pt x="33" y="102"/>
                  </a:lnTo>
                  <a:lnTo>
                    <a:pt x="24" y="92"/>
                  </a:lnTo>
                  <a:lnTo>
                    <a:pt x="19" y="87"/>
                  </a:lnTo>
                  <a:lnTo>
                    <a:pt x="15" y="82"/>
                  </a:lnTo>
                  <a:lnTo>
                    <a:pt x="11" y="78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2" name="Freeform 49"/>
            <p:cNvSpPr>
              <a:spLocks/>
            </p:cNvSpPr>
            <p:nvPr/>
          </p:nvSpPr>
          <p:spPr bwMode="auto">
            <a:xfrm>
              <a:off x="3665574" y="4160689"/>
              <a:ext cx="756679" cy="837454"/>
            </a:xfrm>
            <a:custGeom>
              <a:avLst/>
              <a:gdLst/>
              <a:ahLst/>
              <a:cxnLst>
                <a:cxn ang="0">
                  <a:pos x="442" y="145"/>
                </a:cxn>
                <a:cxn ang="0">
                  <a:pos x="392" y="238"/>
                </a:cxn>
                <a:cxn ang="0">
                  <a:pos x="359" y="276"/>
                </a:cxn>
                <a:cxn ang="0">
                  <a:pos x="296" y="299"/>
                </a:cxn>
                <a:cxn ang="0">
                  <a:pos x="282" y="323"/>
                </a:cxn>
                <a:cxn ang="0">
                  <a:pos x="293" y="361"/>
                </a:cxn>
                <a:cxn ang="0">
                  <a:pos x="304" y="390"/>
                </a:cxn>
                <a:cxn ang="0">
                  <a:pos x="289" y="416"/>
                </a:cxn>
                <a:cxn ang="0">
                  <a:pos x="283" y="438"/>
                </a:cxn>
                <a:cxn ang="0">
                  <a:pos x="297" y="467"/>
                </a:cxn>
                <a:cxn ang="0">
                  <a:pos x="290" y="489"/>
                </a:cxn>
                <a:cxn ang="0">
                  <a:pos x="251" y="514"/>
                </a:cxn>
                <a:cxn ang="0">
                  <a:pos x="214" y="521"/>
                </a:cxn>
                <a:cxn ang="0">
                  <a:pos x="199" y="547"/>
                </a:cxn>
                <a:cxn ang="0">
                  <a:pos x="185" y="576"/>
                </a:cxn>
                <a:cxn ang="0">
                  <a:pos x="156" y="570"/>
                </a:cxn>
                <a:cxn ang="0">
                  <a:pos x="130" y="574"/>
                </a:cxn>
                <a:cxn ang="0">
                  <a:pos x="101" y="612"/>
                </a:cxn>
                <a:cxn ang="0">
                  <a:pos x="82" y="634"/>
                </a:cxn>
                <a:cxn ang="0">
                  <a:pos x="50" y="633"/>
                </a:cxn>
                <a:cxn ang="0">
                  <a:pos x="23" y="656"/>
                </a:cxn>
                <a:cxn ang="0">
                  <a:pos x="0" y="720"/>
                </a:cxn>
                <a:cxn ang="0">
                  <a:pos x="11" y="744"/>
                </a:cxn>
                <a:cxn ang="0">
                  <a:pos x="92" y="795"/>
                </a:cxn>
                <a:cxn ang="0">
                  <a:pos x="111" y="796"/>
                </a:cxn>
                <a:cxn ang="0">
                  <a:pos x="136" y="786"/>
                </a:cxn>
                <a:cxn ang="0">
                  <a:pos x="186" y="806"/>
                </a:cxn>
                <a:cxn ang="0">
                  <a:pos x="232" y="847"/>
                </a:cxn>
                <a:cxn ang="0">
                  <a:pos x="290" y="854"/>
                </a:cxn>
                <a:cxn ang="0">
                  <a:pos x="320" y="874"/>
                </a:cxn>
                <a:cxn ang="0">
                  <a:pos x="345" y="889"/>
                </a:cxn>
                <a:cxn ang="0">
                  <a:pos x="377" y="872"/>
                </a:cxn>
                <a:cxn ang="0">
                  <a:pos x="404" y="864"/>
                </a:cxn>
                <a:cxn ang="0">
                  <a:pos x="464" y="893"/>
                </a:cxn>
                <a:cxn ang="0">
                  <a:pos x="521" y="923"/>
                </a:cxn>
                <a:cxn ang="0">
                  <a:pos x="543" y="910"/>
                </a:cxn>
                <a:cxn ang="0">
                  <a:pos x="565" y="896"/>
                </a:cxn>
                <a:cxn ang="0">
                  <a:pos x="599" y="908"/>
                </a:cxn>
                <a:cxn ang="0">
                  <a:pos x="613" y="895"/>
                </a:cxn>
                <a:cxn ang="0">
                  <a:pos x="609" y="847"/>
                </a:cxn>
                <a:cxn ang="0">
                  <a:pos x="630" y="794"/>
                </a:cxn>
                <a:cxn ang="0">
                  <a:pos x="734" y="775"/>
                </a:cxn>
                <a:cxn ang="0">
                  <a:pos x="750" y="738"/>
                </a:cxn>
                <a:cxn ang="0">
                  <a:pos x="749" y="627"/>
                </a:cxn>
                <a:cxn ang="0">
                  <a:pos x="732" y="556"/>
                </a:cxn>
                <a:cxn ang="0">
                  <a:pos x="695" y="531"/>
                </a:cxn>
                <a:cxn ang="0">
                  <a:pos x="659" y="506"/>
                </a:cxn>
                <a:cxn ang="0">
                  <a:pos x="659" y="478"/>
                </a:cxn>
                <a:cxn ang="0">
                  <a:pos x="664" y="397"/>
                </a:cxn>
                <a:cxn ang="0">
                  <a:pos x="653" y="298"/>
                </a:cxn>
                <a:cxn ang="0">
                  <a:pos x="658" y="254"/>
                </a:cxn>
                <a:cxn ang="0">
                  <a:pos x="663" y="215"/>
                </a:cxn>
                <a:cxn ang="0">
                  <a:pos x="635" y="172"/>
                </a:cxn>
                <a:cxn ang="0">
                  <a:pos x="615" y="134"/>
                </a:cxn>
                <a:cxn ang="0">
                  <a:pos x="557" y="75"/>
                </a:cxn>
                <a:cxn ang="0">
                  <a:pos x="528" y="23"/>
                </a:cxn>
                <a:cxn ang="0">
                  <a:pos x="513" y="7"/>
                </a:cxn>
                <a:cxn ang="0">
                  <a:pos x="506" y="8"/>
                </a:cxn>
              </a:cxnLst>
              <a:rect l="0" t="0" r="r" b="b"/>
              <a:pathLst>
                <a:path w="756" h="923">
                  <a:moveTo>
                    <a:pt x="506" y="8"/>
                  </a:moveTo>
                  <a:lnTo>
                    <a:pt x="506" y="8"/>
                  </a:lnTo>
                  <a:lnTo>
                    <a:pt x="487" y="53"/>
                  </a:lnTo>
                  <a:lnTo>
                    <a:pt x="465" y="99"/>
                  </a:lnTo>
                  <a:lnTo>
                    <a:pt x="442" y="145"/>
                  </a:lnTo>
                  <a:lnTo>
                    <a:pt x="430" y="167"/>
                  </a:lnTo>
                  <a:lnTo>
                    <a:pt x="418" y="187"/>
                  </a:lnTo>
                  <a:lnTo>
                    <a:pt x="418" y="187"/>
                  </a:lnTo>
                  <a:lnTo>
                    <a:pt x="405" y="214"/>
                  </a:lnTo>
                  <a:lnTo>
                    <a:pt x="392" y="238"/>
                  </a:lnTo>
                  <a:lnTo>
                    <a:pt x="386" y="248"/>
                  </a:lnTo>
                  <a:lnTo>
                    <a:pt x="378" y="259"/>
                  </a:lnTo>
                  <a:lnTo>
                    <a:pt x="369" y="268"/>
                  </a:lnTo>
                  <a:lnTo>
                    <a:pt x="359" y="276"/>
                  </a:lnTo>
                  <a:lnTo>
                    <a:pt x="359" y="276"/>
                  </a:lnTo>
                  <a:lnTo>
                    <a:pt x="350" y="280"/>
                  </a:lnTo>
                  <a:lnTo>
                    <a:pt x="338" y="284"/>
                  </a:lnTo>
                  <a:lnTo>
                    <a:pt x="313" y="292"/>
                  </a:lnTo>
                  <a:lnTo>
                    <a:pt x="300" y="297"/>
                  </a:lnTo>
                  <a:lnTo>
                    <a:pt x="296" y="299"/>
                  </a:lnTo>
                  <a:lnTo>
                    <a:pt x="291" y="302"/>
                  </a:lnTo>
                  <a:lnTo>
                    <a:pt x="288" y="307"/>
                  </a:lnTo>
                  <a:lnTo>
                    <a:pt x="284" y="312"/>
                  </a:lnTo>
                  <a:lnTo>
                    <a:pt x="283" y="317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3" y="336"/>
                  </a:lnTo>
                  <a:lnTo>
                    <a:pt x="285" y="346"/>
                  </a:lnTo>
                  <a:lnTo>
                    <a:pt x="289" y="354"/>
                  </a:lnTo>
                  <a:lnTo>
                    <a:pt x="293" y="361"/>
                  </a:lnTo>
                  <a:lnTo>
                    <a:pt x="297" y="367"/>
                  </a:lnTo>
                  <a:lnTo>
                    <a:pt x="300" y="374"/>
                  </a:lnTo>
                  <a:lnTo>
                    <a:pt x="302" y="381"/>
                  </a:lnTo>
                  <a:lnTo>
                    <a:pt x="304" y="390"/>
                  </a:lnTo>
                  <a:lnTo>
                    <a:pt x="304" y="390"/>
                  </a:lnTo>
                  <a:lnTo>
                    <a:pt x="302" y="397"/>
                  </a:lnTo>
                  <a:lnTo>
                    <a:pt x="300" y="401"/>
                  </a:lnTo>
                  <a:lnTo>
                    <a:pt x="297" y="407"/>
                  </a:lnTo>
                  <a:lnTo>
                    <a:pt x="293" y="412"/>
                  </a:lnTo>
                  <a:lnTo>
                    <a:pt x="289" y="416"/>
                  </a:lnTo>
                  <a:lnTo>
                    <a:pt x="285" y="422"/>
                  </a:lnTo>
                  <a:lnTo>
                    <a:pt x="283" y="428"/>
                  </a:lnTo>
                  <a:lnTo>
                    <a:pt x="282" y="434"/>
                  </a:lnTo>
                  <a:lnTo>
                    <a:pt x="282" y="434"/>
                  </a:lnTo>
                  <a:lnTo>
                    <a:pt x="283" y="438"/>
                  </a:lnTo>
                  <a:lnTo>
                    <a:pt x="284" y="442"/>
                  </a:lnTo>
                  <a:lnTo>
                    <a:pt x="290" y="448"/>
                  </a:lnTo>
                  <a:lnTo>
                    <a:pt x="294" y="457"/>
                  </a:lnTo>
                  <a:lnTo>
                    <a:pt x="297" y="461"/>
                  </a:lnTo>
                  <a:lnTo>
                    <a:pt x="297" y="467"/>
                  </a:lnTo>
                  <a:lnTo>
                    <a:pt x="297" y="467"/>
                  </a:lnTo>
                  <a:lnTo>
                    <a:pt x="297" y="473"/>
                  </a:lnTo>
                  <a:lnTo>
                    <a:pt x="296" y="478"/>
                  </a:lnTo>
                  <a:lnTo>
                    <a:pt x="293" y="484"/>
                  </a:lnTo>
                  <a:lnTo>
                    <a:pt x="290" y="489"/>
                  </a:lnTo>
                  <a:lnTo>
                    <a:pt x="286" y="493"/>
                  </a:lnTo>
                  <a:lnTo>
                    <a:pt x="283" y="498"/>
                  </a:lnTo>
                  <a:lnTo>
                    <a:pt x="273" y="505"/>
                  </a:lnTo>
                  <a:lnTo>
                    <a:pt x="262" y="511"/>
                  </a:lnTo>
                  <a:lnTo>
                    <a:pt x="251" y="514"/>
                  </a:lnTo>
                  <a:lnTo>
                    <a:pt x="238" y="518"/>
                  </a:lnTo>
                  <a:lnTo>
                    <a:pt x="227" y="518"/>
                  </a:lnTo>
                  <a:lnTo>
                    <a:pt x="227" y="518"/>
                  </a:lnTo>
                  <a:lnTo>
                    <a:pt x="220" y="519"/>
                  </a:lnTo>
                  <a:lnTo>
                    <a:pt x="214" y="521"/>
                  </a:lnTo>
                  <a:lnTo>
                    <a:pt x="209" y="523"/>
                  </a:lnTo>
                  <a:lnTo>
                    <a:pt x="206" y="527"/>
                  </a:lnTo>
                  <a:lnTo>
                    <a:pt x="204" y="531"/>
                  </a:lnTo>
                  <a:lnTo>
                    <a:pt x="201" y="537"/>
                  </a:lnTo>
                  <a:lnTo>
                    <a:pt x="199" y="547"/>
                  </a:lnTo>
                  <a:lnTo>
                    <a:pt x="198" y="558"/>
                  </a:lnTo>
                  <a:lnTo>
                    <a:pt x="194" y="568"/>
                  </a:lnTo>
                  <a:lnTo>
                    <a:pt x="192" y="572"/>
                  </a:lnTo>
                  <a:lnTo>
                    <a:pt x="189" y="574"/>
                  </a:lnTo>
                  <a:lnTo>
                    <a:pt x="185" y="576"/>
                  </a:lnTo>
                  <a:lnTo>
                    <a:pt x="179" y="576"/>
                  </a:lnTo>
                  <a:lnTo>
                    <a:pt x="179" y="576"/>
                  </a:lnTo>
                  <a:lnTo>
                    <a:pt x="172" y="576"/>
                  </a:lnTo>
                  <a:lnTo>
                    <a:pt x="166" y="573"/>
                  </a:lnTo>
                  <a:lnTo>
                    <a:pt x="156" y="570"/>
                  </a:lnTo>
                  <a:lnTo>
                    <a:pt x="146" y="569"/>
                  </a:lnTo>
                  <a:lnTo>
                    <a:pt x="146" y="569"/>
                  </a:lnTo>
                  <a:lnTo>
                    <a:pt x="140" y="570"/>
                  </a:lnTo>
                  <a:lnTo>
                    <a:pt x="134" y="572"/>
                  </a:lnTo>
                  <a:lnTo>
                    <a:pt x="130" y="574"/>
                  </a:lnTo>
                  <a:lnTo>
                    <a:pt x="125" y="576"/>
                  </a:lnTo>
                  <a:lnTo>
                    <a:pt x="118" y="583"/>
                  </a:lnTo>
                  <a:lnTo>
                    <a:pt x="111" y="592"/>
                  </a:lnTo>
                  <a:lnTo>
                    <a:pt x="106" y="602"/>
                  </a:lnTo>
                  <a:lnTo>
                    <a:pt x="101" y="612"/>
                  </a:lnTo>
                  <a:lnTo>
                    <a:pt x="96" y="621"/>
                  </a:lnTo>
                  <a:lnTo>
                    <a:pt x="91" y="629"/>
                  </a:lnTo>
                  <a:lnTo>
                    <a:pt x="91" y="629"/>
                  </a:lnTo>
                  <a:lnTo>
                    <a:pt x="87" y="631"/>
                  </a:lnTo>
                  <a:lnTo>
                    <a:pt x="82" y="634"/>
                  </a:lnTo>
                  <a:lnTo>
                    <a:pt x="77" y="634"/>
                  </a:lnTo>
                  <a:lnTo>
                    <a:pt x="72" y="634"/>
                  </a:lnTo>
                  <a:lnTo>
                    <a:pt x="62" y="631"/>
                  </a:lnTo>
                  <a:lnTo>
                    <a:pt x="56" y="631"/>
                  </a:lnTo>
                  <a:lnTo>
                    <a:pt x="50" y="633"/>
                  </a:lnTo>
                  <a:lnTo>
                    <a:pt x="50" y="633"/>
                  </a:lnTo>
                  <a:lnTo>
                    <a:pt x="46" y="634"/>
                  </a:lnTo>
                  <a:lnTo>
                    <a:pt x="41" y="637"/>
                  </a:lnTo>
                  <a:lnTo>
                    <a:pt x="32" y="645"/>
                  </a:lnTo>
                  <a:lnTo>
                    <a:pt x="23" y="656"/>
                  </a:lnTo>
                  <a:lnTo>
                    <a:pt x="15" y="668"/>
                  </a:lnTo>
                  <a:lnTo>
                    <a:pt x="9" y="681"/>
                  </a:lnTo>
                  <a:lnTo>
                    <a:pt x="3" y="695"/>
                  </a:lnTo>
                  <a:lnTo>
                    <a:pt x="1" y="709"/>
                  </a:lnTo>
                  <a:lnTo>
                    <a:pt x="0" y="720"/>
                  </a:lnTo>
                  <a:lnTo>
                    <a:pt x="0" y="720"/>
                  </a:lnTo>
                  <a:lnTo>
                    <a:pt x="0" y="726"/>
                  </a:lnTo>
                  <a:lnTo>
                    <a:pt x="2" y="732"/>
                  </a:lnTo>
                  <a:lnTo>
                    <a:pt x="7" y="738"/>
                  </a:lnTo>
                  <a:lnTo>
                    <a:pt x="11" y="744"/>
                  </a:lnTo>
                  <a:lnTo>
                    <a:pt x="24" y="758"/>
                  </a:lnTo>
                  <a:lnTo>
                    <a:pt x="40" y="770"/>
                  </a:lnTo>
                  <a:lnTo>
                    <a:pt x="57" y="781"/>
                  </a:lnTo>
                  <a:lnTo>
                    <a:pt x="76" y="789"/>
                  </a:lnTo>
                  <a:lnTo>
                    <a:pt x="92" y="795"/>
                  </a:lnTo>
                  <a:lnTo>
                    <a:pt x="99" y="797"/>
                  </a:lnTo>
                  <a:lnTo>
                    <a:pt x="106" y="797"/>
                  </a:lnTo>
                  <a:lnTo>
                    <a:pt x="106" y="797"/>
                  </a:lnTo>
                  <a:lnTo>
                    <a:pt x="108" y="797"/>
                  </a:lnTo>
                  <a:lnTo>
                    <a:pt x="111" y="796"/>
                  </a:lnTo>
                  <a:lnTo>
                    <a:pt x="117" y="791"/>
                  </a:lnTo>
                  <a:lnTo>
                    <a:pt x="125" y="788"/>
                  </a:lnTo>
                  <a:lnTo>
                    <a:pt x="130" y="787"/>
                  </a:lnTo>
                  <a:lnTo>
                    <a:pt x="136" y="786"/>
                  </a:lnTo>
                  <a:lnTo>
                    <a:pt x="136" y="786"/>
                  </a:lnTo>
                  <a:lnTo>
                    <a:pt x="143" y="787"/>
                  </a:lnTo>
                  <a:lnTo>
                    <a:pt x="148" y="788"/>
                  </a:lnTo>
                  <a:lnTo>
                    <a:pt x="162" y="793"/>
                  </a:lnTo>
                  <a:lnTo>
                    <a:pt x="174" y="798"/>
                  </a:lnTo>
                  <a:lnTo>
                    <a:pt x="186" y="806"/>
                  </a:lnTo>
                  <a:lnTo>
                    <a:pt x="197" y="816"/>
                  </a:lnTo>
                  <a:lnTo>
                    <a:pt x="207" y="825"/>
                  </a:lnTo>
                  <a:lnTo>
                    <a:pt x="223" y="841"/>
                  </a:lnTo>
                  <a:lnTo>
                    <a:pt x="223" y="841"/>
                  </a:lnTo>
                  <a:lnTo>
                    <a:pt x="232" y="847"/>
                  </a:lnTo>
                  <a:lnTo>
                    <a:pt x="240" y="850"/>
                  </a:lnTo>
                  <a:lnTo>
                    <a:pt x="250" y="851"/>
                  </a:lnTo>
                  <a:lnTo>
                    <a:pt x="259" y="851"/>
                  </a:lnTo>
                  <a:lnTo>
                    <a:pt x="279" y="851"/>
                  </a:lnTo>
                  <a:lnTo>
                    <a:pt x="290" y="854"/>
                  </a:lnTo>
                  <a:lnTo>
                    <a:pt x="300" y="856"/>
                  </a:lnTo>
                  <a:lnTo>
                    <a:pt x="300" y="856"/>
                  </a:lnTo>
                  <a:lnTo>
                    <a:pt x="306" y="858"/>
                  </a:lnTo>
                  <a:lnTo>
                    <a:pt x="311" y="863"/>
                  </a:lnTo>
                  <a:lnTo>
                    <a:pt x="320" y="874"/>
                  </a:lnTo>
                  <a:lnTo>
                    <a:pt x="324" y="880"/>
                  </a:lnTo>
                  <a:lnTo>
                    <a:pt x="330" y="885"/>
                  </a:lnTo>
                  <a:lnTo>
                    <a:pt x="337" y="888"/>
                  </a:lnTo>
                  <a:lnTo>
                    <a:pt x="345" y="889"/>
                  </a:lnTo>
                  <a:lnTo>
                    <a:pt x="345" y="889"/>
                  </a:lnTo>
                  <a:lnTo>
                    <a:pt x="354" y="888"/>
                  </a:lnTo>
                  <a:lnTo>
                    <a:pt x="362" y="885"/>
                  </a:lnTo>
                  <a:lnTo>
                    <a:pt x="368" y="881"/>
                  </a:lnTo>
                  <a:lnTo>
                    <a:pt x="373" y="877"/>
                  </a:lnTo>
                  <a:lnTo>
                    <a:pt x="377" y="872"/>
                  </a:lnTo>
                  <a:lnTo>
                    <a:pt x="383" y="867"/>
                  </a:lnTo>
                  <a:lnTo>
                    <a:pt x="389" y="865"/>
                  </a:lnTo>
                  <a:lnTo>
                    <a:pt x="396" y="864"/>
                  </a:lnTo>
                  <a:lnTo>
                    <a:pt x="396" y="864"/>
                  </a:lnTo>
                  <a:lnTo>
                    <a:pt x="404" y="864"/>
                  </a:lnTo>
                  <a:lnTo>
                    <a:pt x="412" y="866"/>
                  </a:lnTo>
                  <a:lnTo>
                    <a:pt x="420" y="870"/>
                  </a:lnTo>
                  <a:lnTo>
                    <a:pt x="429" y="873"/>
                  </a:lnTo>
                  <a:lnTo>
                    <a:pt x="446" y="882"/>
                  </a:lnTo>
                  <a:lnTo>
                    <a:pt x="464" y="893"/>
                  </a:lnTo>
                  <a:lnTo>
                    <a:pt x="481" y="904"/>
                  </a:lnTo>
                  <a:lnTo>
                    <a:pt x="496" y="913"/>
                  </a:lnTo>
                  <a:lnTo>
                    <a:pt x="510" y="920"/>
                  </a:lnTo>
                  <a:lnTo>
                    <a:pt x="515" y="921"/>
                  </a:lnTo>
                  <a:lnTo>
                    <a:pt x="521" y="923"/>
                  </a:lnTo>
                  <a:lnTo>
                    <a:pt x="521" y="923"/>
                  </a:lnTo>
                  <a:lnTo>
                    <a:pt x="527" y="921"/>
                  </a:lnTo>
                  <a:lnTo>
                    <a:pt x="533" y="918"/>
                  </a:lnTo>
                  <a:lnTo>
                    <a:pt x="538" y="915"/>
                  </a:lnTo>
                  <a:lnTo>
                    <a:pt x="543" y="910"/>
                  </a:lnTo>
                  <a:lnTo>
                    <a:pt x="548" y="905"/>
                  </a:lnTo>
                  <a:lnTo>
                    <a:pt x="553" y="901"/>
                  </a:lnTo>
                  <a:lnTo>
                    <a:pt x="559" y="897"/>
                  </a:lnTo>
                  <a:lnTo>
                    <a:pt x="565" y="896"/>
                  </a:lnTo>
                  <a:lnTo>
                    <a:pt x="565" y="896"/>
                  </a:lnTo>
                  <a:lnTo>
                    <a:pt x="571" y="897"/>
                  </a:lnTo>
                  <a:lnTo>
                    <a:pt x="575" y="898"/>
                  </a:lnTo>
                  <a:lnTo>
                    <a:pt x="584" y="902"/>
                  </a:lnTo>
                  <a:lnTo>
                    <a:pt x="595" y="906"/>
                  </a:lnTo>
                  <a:lnTo>
                    <a:pt x="599" y="908"/>
                  </a:lnTo>
                  <a:lnTo>
                    <a:pt x="605" y="908"/>
                  </a:lnTo>
                  <a:lnTo>
                    <a:pt x="605" y="908"/>
                  </a:lnTo>
                  <a:lnTo>
                    <a:pt x="609" y="904"/>
                  </a:lnTo>
                  <a:lnTo>
                    <a:pt x="611" y="900"/>
                  </a:lnTo>
                  <a:lnTo>
                    <a:pt x="613" y="895"/>
                  </a:lnTo>
                  <a:lnTo>
                    <a:pt x="614" y="889"/>
                  </a:lnTo>
                  <a:lnTo>
                    <a:pt x="614" y="878"/>
                  </a:lnTo>
                  <a:lnTo>
                    <a:pt x="613" y="866"/>
                  </a:lnTo>
                  <a:lnTo>
                    <a:pt x="611" y="855"/>
                  </a:lnTo>
                  <a:lnTo>
                    <a:pt x="609" y="847"/>
                  </a:lnTo>
                  <a:lnTo>
                    <a:pt x="605" y="837"/>
                  </a:lnTo>
                  <a:lnTo>
                    <a:pt x="605" y="837"/>
                  </a:lnTo>
                  <a:lnTo>
                    <a:pt x="617" y="818"/>
                  </a:lnTo>
                  <a:lnTo>
                    <a:pt x="626" y="802"/>
                  </a:lnTo>
                  <a:lnTo>
                    <a:pt x="630" y="794"/>
                  </a:lnTo>
                  <a:lnTo>
                    <a:pt x="636" y="788"/>
                  </a:lnTo>
                  <a:lnTo>
                    <a:pt x="642" y="781"/>
                  </a:lnTo>
                  <a:lnTo>
                    <a:pt x="649" y="775"/>
                  </a:lnTo>
                  <a:lnTo>
                    <a:pt x="649" y="775"/>
                  </a:lnTo>
                  <a:lnTo>
                    <a:pt x="734" y="775"/>
                  </a:lnTo>
                  <a:lnTo>
                    <a:pt x="734" y="775"/>
                  </a:lnTo>
                  <a:lnTo>
                    <a:pt x="734" y="775"/>
                  </a:lnTo>
                  <a:lnTo>
                    <a:pt x="741" y="763"/>
                  </a:lnTo>
                  <a:lnTo>
                    <a:pt x="747" y="751"/>
                  </a:lnTo>
                  <a:lnTo>
                    <a:pt x="750" y="738"/>
                  </a:lnTo>
                  <a:lnTo>
                    <a:pt x="751" y="726"/>
                  </a:lnTo>
                  <a:lnTo>
                    <a:pt x="754" y="699"/>
                  </a:lnTo>
                  <a:lnTo>
                    <a:pt x="756" y="669"/>
                  </a:lnTo>
                  <a:lnTo>
                    <a:pt x="756" y="669"/>
                  </a:lnTo>
                  <a:lnTo>
                    <a:pt x="749" y="627"/>
                  </a:lnTo>
                  <a:lnTo>
                    <a:pt x="742" y="591"/>
                  </a:lnTo>
                  <a:lnTo>
                    <a:pt x="737" y="575"/>
                  </a:lnTo>
                  <a:lnTo>
                    <a:pt x="734" y="562"/>
                  </a:lnTo>
                  <a:lnTo>
                    <a:pt x="734" y="562"/>
                  </a:lnTo>
                  <a:lnTo>
                    <a:pt x="732" y="556"/>
                  </a:lnTo>
                  <a:lnTo>
                    <a:pt x="727" y="551"/>
                  </a:lnTo>
                  <a:lnTo>
                    <a:pt x="724" y="546"/>
                  </a:lnTo>
                  <a:lnTo>
                    <a:pt x="719" y="542"/>
                  </a:lnTo>
                  <a:lnTo>
                    <a:pt x="708" y="536"/>
                  </a:lnTo>
                  <a:lnTo>
                    <a:pt x="695" y="531"/>
                  </a:lnTo>
                  <a:lnTo>
                    <a:pt x="683" y="527"/>
                  </a:lnTo>
                  <a:lnTo>
                    <a:pt x="672" y="520"/>
                  </a:lnTo>
                  <a:lnTo>
                    <a:pt x="667" y="516"/>
                  </a:lnTo>
                  <a:lnTo>
                    <a:pt x="663" y="512"/>
                  </a:lnTo>
                  <a:lnTo>
                    <a:pt x="659" y="506"/>
                  </a:lnTo>
                  <a:lnTo>
                    <a:pt x="657" y="500"/>
                  </a:lnTo>
                  <a:lnTo>
                    <a:pt x="657" y="500"/>
                  </a:lnTo>
                  <a:lnTo>
                    <a:pt x="656" y="495"/>
                  </a:lnTo>
                  <a:lnTo>
                    <a:pt x="657" y="489"/>
                  </a:lnTo>
                  <a:lnTo>
                    <a:pt x="659" y="478"/>
                  </a:lnTo>
                  <a:lnTo>
                    <a:pt x="663" y="470"/>
                  </a:lnTo>
                  <a:lnTo>
                    <a:pt x="664" y="463"/>
                  </a:lnTo>
                  <a:lnTo>
                    <a:pt x="664" y="463"/>
                  </a:lnTo>
                  <a:lnTo>
                    <a:pt x="664" y="397"/>
                  </a:lnTo>
                  <a:lnTo>
                    <a:pt x="664" y="397"/>
                  </a:lnTo>
                  <a:lnTo>
                    <a:pt x="664" y="382"/>
                  </a:lnTo>
                  <a:lnTo>
                    <a:pt x="663" y="368"/>
                  </a:lnTo>
                  <a:lnTo>
                    <a:pt x="658" y="340"/>
                  </a:lnTo>
                  <a:lnTo>
                    <a:pt x="655" y="312"/>
                  </a:lnTo>
                  <a:lnTo>
                    <a:pt x="653" y="298"/>
                  </a:lnTo>
                  <a:lnTo>
                    <a:pt x="653" y="283"/>
                  </a:lnTo>
                  <a:lnTo>
                    <a:pt x="653" y="283"/>
                  </a:lnTo>
                  <a:lnTo>
                    <a:pt x="653" y="275"/>
                  </a:lnTo>
                  <a:lnTo>
                    <a:pt x="655" y="268"/>
                  </a:lnTo>
                  <a:lnTo>
                    <a:pt x="658" y="254"/>
                  </a:lnTo>
                  <a:lnTo>
                    <a:pt x="663" y="240"/>
                  </a:lnTo>
                  <a:lnTo>
                    <a:pt x="664" y="232"/>
                  </a:lnTo>
                  <a:lnTo>
                    <a:pt x="664" y="224"/>
                  </a:lnTo>
                  <a:lnTo>
                    <a:pt x="664" y="224"/>
                  </a:lnTo>
                  <a:lnTo>
                    <a:pt x="663" y="215"/>
                  </a:lnTo>
                  <a:lnTo>
                    <a:pt x="660" y="207"/>
                  </a:lnTo>
                  <a:lnTo>
                    <a:pt x="656" y="200"/>
                  </a:lnTo>
                  <a:lnTo>
                    <a:pt x="651" y="192"/>
                  </a:lnTo>
                  <a:lnTo>
                    <a:pt x="641" y="179"/>
                  </a:lnTo>
                  <a:lnTo>
                    <a:pt x="635" y="172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26" y="154"/>
                  </a:lnTo>
                  <a:lnTo>
                    <a:pt x="621" y="144"/>
                  </a:lnTo>
                  <a:lnTo>
                    <a:pt x="615" y="134"/>
                  </a:lnTo>
                  <a:lnTo>
                    <a:pt x="609" y="126"/>
                  </a:lnTo>
                  <a:lnTo>
                    <a:pt x="595" y="110"/>
                  </a:lnTo>
                  <a:lnTo>
                    <a:pt x="580" y="96"/>
                  </a:lnTo>
                  <a:lnTo>
                    <a:pt x="565" y="83"/>
                  </a:lnTo>
                  <a:lnTo>
                    <a:pt x="557" y="75"/>
                  </a:lnTo>
                  <a:lnTo>
                    <a:pt x="550" y="66"/>
                  </a:lnTo>
                  <a:lnTo>
                    <a:pt x="544" y="57"/>
                  </a:lnTo>
                  <a:lnTo>
                    <a:pt x="538" y="47"/>
                  </a:lnTo>
                  <a:lnTo>
                    <a:pt x="533" y="35"/>
                  </a:lnTo>
                  <a:lnTo>
                    <a:pt x="528" y="23"/>
                  </a:lnTo>
                  <a:lnTo>
                    <a:pt x="528" y="23"/>
                  </a:lnTo>
                  <a:lnTo>
                    <a:pt x="527" y="20"/>
                  </a:lnTo>
                  <a:lnTo>
                    <a:pt x="525" y="18"/>
                  </a:lnTo>
                  <a:lnTo>
                    <a:pt x="519" y="12"/>
                  </a:lnTo>
                  <a:lnTo>
                    <a:pt x="513" y="7"/>
                  </a:lnTo>
                  <a:lnTo>
                    <a:pt x="511" y="3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6" y="8"/>
                  </a:lnTo>
                  <a:lnTo>
                    <a:pt x="506" y="8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3" name="Freeform 50"/>
            <p:cNvSpPr>
              <a:spLocks/>
            </p:cNvSpPr>
            <p:nvPr/>
          </p:nvSpPr>
          <p:spPr bwMode="auto">
            <a:xfrm>
              <a:off x="3020997" y="2296196"/>
              <a:ext cx="613255" cy="728652"/>
            </a:xfrm>
            <a:custGeom>
              <a:avLst/>
              <a:gdLst/>
              <a:ahLst/>
              <a:cxnLst>
                <a:cxn ang="0">
                  <a:pos x="95" y="429"/>
                </a:cxn>
                <a:cxn ang="0">
                  <a:pos x="101" y="443"/>
                </a:cxn>
                <a:cxn ang="0">
                  <a:pos x="137" y="454"/>
                </a:cxn>
                <a:cxn ang="0">
                  <a:pos x="161" y="426"/>
                </a:cxn>
                <a:cxn ang="0">
                  <a:pos x="174" y="365"/>
                </a:cxn>
                <a:cxn ang="0">
                  <a:pos x="181" y="370"/>
                </a:cxn>
                <a:cxn ang="0">
                  <a:pos x="202" y="470"/>
                </a:cxn>
                <a:cxn ang="0">
                  <a:pos x="227" y="540"/>
                </a:cxn>
                <a:cxn ang="0">
                  <a:pos x="249" y="617"/>
                </a:cxn>
                <a:cxn ang="0">
                  <a:pos x="293" y="705"/>
                </a:cxn>
                <a:cxn ang="0">
                  <a:pos x="354" y="769"/>
                </a:cxn>
                <a:cxn ang="0">
                  <a:pos x="432" y="800"/>
                </a:cxn>
                <a:cxn ang="0">
                  <a:pos x="477" y="800"/>
                </a:cxn>
                <a:cxn ang="0">
                  <a:pos x="548" y="774"/>
                </a:cxn>
                <a:cxn ang="0">
                  <a:pos x="593" y="722"/>
                </a:cxn>
                <a:cxn ang="0">
                  <a:pos x="612" y="649"/>
                </a:cxn>
                <a:cxn ang="0">
                  <a:pos x="608" y="583"/>
                </a:cxn>
                <a:cxn ang="0">
                  <a:pos x="588" y="513"/>
                </a:cxn>
                <a:cxn ang="0">
                  <a:pos x="566" y="437"/>
                </a:cxn>
                <a:cxn ang="0">
                  <a:pos x="560" y="347"/>
                </a:cxn>
                <a:cxn ang="0">
                  <a:pos x="537" y="288"/>
                </a:cxn>
                <a:cxn ang="0">
                  <a:pos x="519" y="239"/>
                </a:cxn>
                <a:cxn ang="0">
                  <a:pos x="443" y="199"/>
                </a:cxn>
                <a:cxn ang="0">
                  <a:pos x="415" y="191"/>
                </a:cxn>
                <a:cxn ang="0">
                  <a:pos x="431" y="184"/>
                </a:cxn>
                <a:cxn ang="0">
                  <a:pos x="470" y="169"/>
                </a:cxn>
                <a:cxn ang="0">
                  <a:pos x="469" y="158"/>
                </a:cxn>
                <a:cxn ang="0">
                  <a:pos x="455" y="147"/>
                </a:cxn>
                <a:cxn ang="0">
                  <a:pos x="456" y="84"/>
                </a:cxn>
                <a:cxn ang="0">
                  <a:pos x="462" y="84"/>
                </a:cxn>
                <a:cxn ang="0">
                  <a:pos x="492" y="130"/>
                </a:cxn>
                <a:cxn ang="0">
                  <a:pos x="506" y="139"/>
                </a:cxn>
                <a:cxn ang="0">
                  <a:pos x="506" y="128"/>
                </a:cxn>
                <a:cxn ang="0">
                  <a:pos x="489" y="75"/>
                </a:cxn>
                <a:cxn ang="0">
                  <a:pos x="474" y="54"/>
                </a:cxn>
                <a:cxn ang="0">
                  <a:pos x="444" y="47"/>
                </a:cxn>
                <a:cxn ang="0">
                  <a:pos x="424" y="50"/>
                </a:cxn>
                <a:cxn ang="0">
                  <a:pos x="386" y="36"/>
                </a:cxn>
                <a:cxn ang="0">
                  <a:pos x="330" y="3"/>
                </a:cxn>
                <a:cxn ang="0">
                  <a:pos x="268" y="0"/>
                </a:cxn>
                <a:cxn ang="0">
                  <a:pos x="209" y="17"/>
                </a:cxn>
                <a:cxn ang="0">
                  <a:pos x="176" y="56"/>
                </a:cxn>
                <a:cxn ang="0">
                  <a:pos x="164" y="120"/>
                </a:cxn>
                <a:cxn ang="0">
                  <a:pos x="163" y="170"/>
                </a:cxn>
                <a:cxn ang="0">
                  <a:pos x="140" y="202"/>
                </a:cxn>
                <a:cxn ang="0">
                  <a:pos x="99" y="213"/>
                </a:cxn>
                <a:cxn ang="0">
                  <a:pos x="42" y="223"/>
                </a:cxn>
                <a:cxn ang="0">
                  <a:pos x="21" y="239"/>
                </a:cxn>
                <a:cxn ang="0">
                  <a:pos x="0" y="286"/>
                </a:cxn>
                <a:cxn ang="0">
                  <a:pos x="65" y="338"/>
                </a:cxn>
                <a:cxn ang="0">
                  <a:pos x="90" y="374"/>
                </a:cxn>
                <a:cxn ang="0">
                  <a:pos x="95" y="392"/>
                </a:cxn>
              </a:cxnLst>
              <a:rect l="0" t="0" r="r" b="b"/>
              <a:pathLst>
                <a:path w="613" h="801">
                  <a:moveTo>
                    <a:pt x="95" y="392"/>
                  </a:moveTo>
                  <a:lnTo>
                    <a:pt x="95" y="392"/>
                  </a:lnTo>
                  <a:lnTo>
                    <a:pt x="95" y="429"/>
                  </a:lnTo>
                  <a:lnTo>
                    <a:pt x="95" y="429"/>
                  </a:lnTo>
                  <a:lnTo>
                    <a:pt x="95" y="434"/>
                  </a:lnTo>
                  <a:lnTo>
                    <a:pt x="96" y="437"/>
                  </a:lnTo>
                  <a:lnTo>
                    <a:pt x="99" y="441"/>
                  </a:lnTo>
                  <a:lnTo>
                    <a:pt x="101" y="443"/>
                  </a:lnTo>
                  <a:lnTo>
                    <a:pt x="107" y="447"/>
                  </a:lnTo>
                  <a:lnTo>
                    <a:pt x="116" y="451"/>
                  </a:lnTo>
                  <a:lnTo>
                    <a:pt x="125" y="453"/>
                  </a:lnTo>
                  <a:lnTo>
                    <a:pt x="137" y="454"/>
                  </a:lnTo>
                  <a:lnTo>
                    <a:pt x="161" y="456"/>
                  </a:lnTo>
                  <a:lnTo>
                    <a:pt x="161" y="456"/>
                  </a:lnTo>
                  <a:lnTo>
                    <a:pt x="161" y="426"/>
                  </a:lnTo>
                  <a:lnTo>
                    <a:pt x="161" y="426"/>
                  </a:lnTo>
                  <a:lnTo>
                    <a:pt x="165" y="399"/>
                  </a:lnTo>
                  <a:lnTo>
                    <a:pt x="169" y="380"/>
                  </a:lnTo>
                  <a:lnTo>
                    <a:pt x="172" y="368"/>
                  </a:lnTo>
                  <a:lnTo>
                    <a:pt x="174" y="365"/>
                  </a:lnTo>
                  <a:lnTo>
                    <a:pt x="176" y="363"/>
                  </a:lnTo>
                  <a:lnTo>
                    <a:pt x="177" y="363"/>
                  </a:lnTo>
                  <a:lnTo>
                    <a:pt x="179" y="365"/>
                  </a:lnTo>
                  <a:lnTo>
                    <a:pt x="181" y="370"/>
                  </a:lnTo>
                  <a:lnTo>
                    <a:pt x="185" y="381"/>
                  </a:lnTo>
                  <a:lnTo>
                    <a:pt x="187" y="395"/>
                  </a:lnTo>
                  <a:lnTo>
                    <a:pt x="194" y="430"/>
                  </a:lnTo>
                  <a:lnTo>
                    <a:pt x="202" y="470"/>
                  </a:lnTo>
                  <a:lnTo>
                    <a:pt x="207" y="490"/>
                  </a:lnTo>
                  <a:lnTo>
                    <a:pt x="212" y="508"/>
                  </a:lnTo>
                  <a:lnTo>
                    <a:pt x="219" y="526"/>
                  </a:lnTo>
                  <a:lnTo>
                    <a:pt x="227" y="540"/>
                  </a:lnTo>
                  <a:lnTo>
                    <a:pt x="227" y="540"/>
                  </a:lnTo>
                  <a:lnTo>
                    <a:pt x="233" y="566"/>
                  </a:lnTo>
                  <a:lnTo>
                    <a:pt x="240" y="592"/>
                  </a:lnTo>
                  <a:lnTo>
                    <a:pt x="249" y="617"/>
                  </a:lnTo>
                  <a:lnTo>
                    <a:pt x="258" y="641"/>
                  </a:lnTo>
                  <a:lnTo>
                    <a:pt x="269" y="664"/>
                  </a:lnTo>
                  <a:lnTo>
                    <a:pt x="280" y="686"/>
                  </a:lnTo>
                  <a:lnTo>
                    <a:pt x="293" y="705"/>
                  </a:lnTo>
                  <a:lnTo>
                    <a:pt x="307" y="724"/>
                  </a:lnTo>
                  <a:lnTo>
                    <a:pt x="322" y="741"/>
                  </a:lnTo>
                  <a:lnTo>
                    <a:pt x="338" y="756"/>
                  </a:lnTo>
                  <a:lnTo>
                    <a:pt x="354" y="769"/>
                  </a:lnTo>
                  <a:lnTo>
                    <a:pt x="372" y="780"/>
                  </a:lnTo>
                  <a:lnTo>
                    <a:pt x="391" y="789"/>
                  </a:lnTo>
                  <a:lnTo>
                    <a:pt x="412" y="795"/>
                  </a:lnTo>
                  <a:lnTo>
                    <a:pt x="432" y="800"/>
                  </a:lnTo>
                  <a:lnTo>
                    <a:pt x="444" y="801"/>
                  </a:lnTo>
                  <a:lnTo>
                    <a:pt x="455" y="801"/>
                  </a:lnTo>
                  <a:lnTo>
                    <a:pt x="455" y="801"/>
                  </a:lnTo>
                  <a:lnTo>
                    <a:pt x="477" y="800"/>
                  </a:lnTo>
                  <a:lnTo>
                    <a:pt x="497" y="796"/>
                  </a:lnTo>
                  <a:lnTo>
                    <a:pt x="515" y="792"/>
                  </a:lnTo>
                  <a:lnTo>
                    <a:pt x="532" y="783"/>
                  </a:lnTo>
                  <a:lnTo>
                    <a:pt x="548" y="774"/>
                  </a:lnTo>
                  <a:lnTo>
                    <a:pt x="562" y="764"/>
                  </a:lnTo>
                  <a:lnTo>
                    <a:pt x="574" y="751"/>
                  </a:lnTo>
                  <a:lnTo>
                    <a:pt x="584" y="737"/>
                  </a:lnTo>
                  <a:lnTo>
                    <a:pt x="593" y="722"/>
                  </a:lnTo>
                  <a:lnTo>
                    <a:pt x="600" y="705"/>
                  </a:lnTo>
                  <a:lnTo>
                    <a:pt x="606" y="688"/>
                  </a:lnTo>
                  <a:lnTo>
                    <a:pt x="609" y="668"/>
                  </a:lnTo>
                  <a:lnTo>
                    <a:pt x="612" y="649"/>
                  </a:lnTo>
                  <a:lnTo>
                    <a:pt x="613" y="628"/>
                  </a:lnTo>
                  <a:lnTo>
                    <a:pt x="612" y="606"/>
                  </a:lnTo>
                  <a:lnTo>
                    <a:pt x="608" y="583"/>
                  </a:lnTo>
                  <a:lnTo>
                    <a:pt x="608" y="583"/>
                  </a:lnTo>
                  <a:lnTo>
                    <a:pt x="607" y="572"/>
                  </a:lnTo>
                  <a:lnTo>
                    <a:pt x="604" y="560"/>
                  </a:lnTo>
                  <a:lnTo>
                    <a:pt x="597" y="537"/>
                  </a:lnTo>
                  <a:lnTo>
                    <a:pt x="588" y="513"/>
                  </a:lnTo>
                  <a:lnTo>
                    <a:pt x="578" y="485"/>
                  </a:lnTo>
                  <a:lnTo>
                    <a:pt x="574" y="472"/>
                  </a:lnTo>
                  <a:lnTo>
                    <a:pt x="569" y="454"/>
                  </a:lnTo>
                  <a:lnTo>
                    <a:pt x="566" y="437"/>
                  </a:lnTo>
                  <a:lnTo>
                    <a:pt x="563" y="418"/>
                  </a:lnTo>
                  <a:lnTo>
                    <a:pt x="561" y="397"/>
                  </a:lnTo>
                  <a:lnTo>
                    <a:pt x="560" y="373"/>
                  </a:lnTo>
                  <a:lnTo>
                    <a:pt x="560" y="347"/>
                  </a:lnTo>
                  <a:lnTo>
                    <a:pt x="561" y="319"/>
                  </a:lnTo>
                  <a:lnTo>
                    <a:pt x="561" y="319"/>
                  </a:lnTo>
                  <a:lnTo>
                    <a:pt x="546" y="301"/>
                  </a:lnTo>
                  <a:lnTo>
                    <a:pt x="537" y="288"/>
                  </a:lnTo>
                  <a:lnTo>
                    <a:pt x="531" y="275"/>
                  </a:lnTo>
                  <a:lnTo>
                    <a:pt x="528" y="263"/>
                  </a:lnTo>
                  <a:lnTo>
                    <a:pt x="524" y="252"/>
                  </a:lnTo>
                  <a:lnTo>
                    <a:pt x="519" y="239"/>
                  </a:lnTo>
                  <a:lnTo>
                    <a:pt x="512" y="224"/>
                  </a:lnTo>
                  <a:lnTo>
                    <a:pt x="499" y="206"/>
                  </a:lnTo>
                  <a:lnTo>
                    <a:pt x="499" y="206"/>
                  </a:lnTo>
                  <a:lnTo>
                    <a:pt x="443" y="199"/>
                  </a:lnTo>
                  <a:lnTo>
                    <a:pt x="426" y="195"/>
                  </a:lnTo>
                  <a:lnTo>
                    <a:pt x="418" y="193"/>
                  </a:lnTo>
                  <a:lnTo>
                    <a:pt x="416" y="192"/>
                  </a:lnTo>
                  <a:lnTo>
                    <a:pt x="415" y="191"/>
                  </a:lnTo>
                  <a:lnTo>
                    <a:pt x="416" y="190"/>
                  </a:lnTo>
                  <a:lnTo>
                    <a:pt x="417" y="189"/>
                  </a:lnTo>
                  <a:lnTo>
                    <a:pt x="423" y="186"/>
                  </a:lnTo>
                  <a:lnTo>
                    <a:pt x="431" y="184"/>
                  </a:lnTo>
                  <a:lnTo>
                    <a:pt x="451" y="179"/>
                  </a:lnTo>
                  <a:lnTo>
                    <a:pt x="460" y="176"/>
                  </a:lnTo>
                  <a:lnTo>
                    <a:pt x="467" y="171"/>
                  </a:lnTo>
                  <a:lnTo>
                    <a:pt x="470" y="169"/>
                  </a:lnTo>
                  <a:lnTo>
                    <a:pt x="471" y="167"/>
                  </a:lnTo>
                  <a:lnTo>
                    <a:pt x="473" y="164"/>
                  </a:lnTo>
                  <a:lnTo>
                    <a:pt x="471" y="161"/>
                  </a:lnTo>
                  <a:lnTo>
                    <a:pt x="469" y="158"/>
                  </a:lnTo>
                  <a:lnTo>
                    <a:pt x="467" y="154"/>
                  </a:lnTo>
                  <a:lnTo>
                    <a:pt x="461" y="151"/>
                  </a:lnTo>
                  <a:lnTo>
                    <a:pt x="455" y="147"/>
                  </a:lnTo>
                  <a:lnTo>
                    <a:pt x="455" y="147"/>
                  </a:lnTo>
                  <a:lnTo>
                    <a:pt x="453" y="122"/>
                  </a:lnTo>
                  <a:lnTo>
                    <a:pt x="453" y="103"/>
                  </a:lnTo>
                  <a:lnTo>
                    <a:pt x="454" y="91"/>
                  </a:lnTo>
                  <a:lnTo>
                    <a:pt x="456" y="84"/>
                  </a:lnTo>
                  <a:lnTo>
                    <a:pt x="458" y="83"/>
                  </a:lnTo>
                  <a:lnTo>
                    <a:pt x="459" y="83"/>
                  </a:lnTo>
                  <a:lnTo>
                    <a:pt x="461" y="83"/>
                  </a:lnTo>
                  <a:lnTo>
                    <a:pt x="462" y="84"/>
                  </a:lnTo>
                  <a:lnTo>
                    <a:pt x="467" y="88"/>
                  </a:lnTo>
                  <a:lnTo>
                    <a:pt x="471" y="95"/>
                  </a:lnTo>
                  <a:lnTo>
                    <a:pt x="482" y="113"/>
                  </a:lnTo>
                  <a:lnTo>
                    <a:pt x="492" y="130"/>
                  </a:lnTo>
                  <a:lnTo>
                    <a:pt x="497" y="136"/>
                  </a:lnTo>
                  <a:lnTo>
                    <a:pt x="501" y="139"/>
                  </a:lnTo>
                  <a:lnTo>
                    <a:pt x="504" y="140"/>
                  </a:lnTo>
                  <a:lnTo>
                    <a:pt x="506" y="139"/>
                  </a:lnTo>
                  <a:lnTo>
                    <a:pt x="508" y="138"/>
                  </a:lnTo>
                  <a:lnTo>
                    <a:pt x="510" y="136"/>
                  </a:lnTo>
                  <a:lnTo>
                    <a:pt x="510" y="136"/>
                  </a:lnTo>
                  <a:lnTo>
                    <a:pt x="506" y="128"/>
                  </a:lnTo>
                  <a:lnTo>
                    <a:pt x="504" y="120"/>
                  </a:lnTo>
                  <a:lnTo>
                    <a:pt x="498" y="105"/>
                  </a:lnTo>
                  <a:lnTo>
                    <a:pt x="493" y="88"/>
                  </a:lnTo>
                  <a:lnTo>
                    <a:pt x="489" y="75"/>
                  </a:lnTo>
                  <a:lnTo>
                    <a:pt x="486" y="69"/>
                  </a:lnTo>
                  <a:lnTo>
                    <a:pt x="483" y="63"/>
                  </a:lnTo>
                  <a:lnTo>
                    <a:pt x="479" y="59"/>
                  </a:lnTo>
                  <a:lnTo>
                    <a:pt x="474" y="54"/>
                  </a:lnTo>
                  <a:lnTo>
                    <a:pt x="468" y="50"/>
                  </a:lnTo>
                  <a:lnTo>
                    <a:pt x="461" y="48"/>
                  </a:lnTo>
                  <a:lnTo>
                    <a:pt x="453" y="47"/>
                  </a:lnTo>
                  <a:lnTo>
                    <a:pt x="444" y="47"/>
                  </a:lnTo>
                  <a:lnTo>
                    <a:pt x="444" y="47"/>
                  </a:lnTo>
                  <a:lnTo>
                    <a:pt x="438" y="50"/>
                  </a:lnTo>
                  <a:lnTo>
                    <a:pt x="431" y="50"/>
                  </a:lnTo>
                  <a:lnTo>
                    <a:pt x="424" y="50"/>
                  </a:lnTo>
                  <a:lnTo>
                    <a:pt x="417" y="49"/>
                  </a:lnTo>
                  <a:lnTo>
                    <a:pt x="410" y="47"/>
                  </a:lnTo>
                  <a:lnTo>
                    <a:pt x="402" y="44"/>
                  </a:lnTo>
                  <a:lnTo>
                    <a:pt x="386" y="36"/>
                  </a:lnTo>
                  <a:lnTo>
                    <a:pt x="356" y="16"/>
                  </a:lnTo>
                  <a:lnTo>
                    <a:pt x="342" y="8"/>
                  </a:lnTo>
                  <a:lnTo>
                    <a:pt x="336" y="6"/>
                  </a:lnTo>
                  <a:lnTo>
                    <a:pt x="330" y="3"/>
                  </a:lnTo>
                  <a:lnTo>
                    <a:pt x="330" y="3"/>
                  </a:lnTo>
                  <a:lnTo>
                    <a:pt x="308" y="1"/>
                  </a:lnTo>
                  <a:lnTo>
                    <a:pt x="287" y="0"/>
                  </a:lnTo>
                  <a:lnTo>
                    <a:pt x="268" y="0"/>
                  </a:lnTo>
                  <a:lnTo>
                    <a:pt x="250" y="2"/>
                  </a:lnTo>
                  <a:lnTo>
                    <a:pt x="235" y="6"/>
                  </a:lnTo>
                  <a:lnTo>
                    <a:pt x="222" y="10"/>
                  </a:lnTo>
                  <a:lnTo>
                    <a:pt x="209" y="17"/>
                  </a:lnTo>
                  <a:lnTo>
                    <a:pt x="199" y="24"/>
                  </a:lnTo>
                  <a:lnTo>
                    <a:pt x="189" y="33"/>
                  </a:lnTo>
                  <a:lnTo>
                    <a:pt x="183" y="45"/>
                  </a:lnTo>
                  <a:lnTo>
                    <a:pt x="176" y="56"/>
                  </a:lnTo>
                  <a:lnTo>
                    <a:pt x="171" y="70"/>
                  </a:lnTo>
                  <a:lnTo>
                    <a:pt x="168" y="85"/>
                  </a:lnTo>
                  <a:lnTo>
                    <a:pt x="165" y="102"/>
                  </a:lnTo>
                  <a:lnTo>
                    <a:pt x="164" y="120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4" y="156"/>
                  </a:lnTo>
                  <a:lnTo>
                    <a:pt x="163" y="170"/>
                  </a:lnTo>
                  <a:lnTo>
                    <a:pt x="160" y="182"/>
                  </a:lnTo>
                  <a:lnTo>
                    <a:pt x="154" y="191"/>
                  </a:lnTo>
                  <a:lnTo>
                    <a:pt x="147" y="198"/>
                  </a:lnTo>
                  <a:lnTo>
                    <a:pt x="140" y="202"/>
                  </a:lnTo>
                  <a:lnTo>
                    <a:pt x="131" y="207"/>
                  </a:lnTo>
                  <a:lnTo>
                    <a:pt x="120" y="209"/>
                  </a:lnTo>
                  <a:lnTo>
                    <a:pt x="110" y="212"/>
                  </a:lnTo>
                  <a:lnTo>
                    <a:pt x="99" y="213"/>
                  </a:lnTo>
                  <a:lnTo>
                    <a:pt x="76" y="215"/>
                  </a:lnTo>
                  <a:lnTo>
                    <a:pt x="64" y="217"/>
                  </a:lnTo>
                  <a:lnTo>
                    <a:pt x="53" y="220"/>
                  </a:lnTo>
                  <a:lnTo>
                    <a:pt x="42" y="223"/>
                  </a:lnTo>
                  <a:lnTo>
                    <a:pt x="32" y="228"/>
                  </a:lnTo>
                  <a:lnTo>
                    <a:pt x="32" y="228"/>
                  </a:lnTo>
                  <a:lnTo>
                    <a:pt x="27" y="233"/>
                  </a:lnTo>
                  <a:lnTo>
                    <a:pt x="21" y="239"/>
                  </a:lnTo>
                  <a:lnTo>
                    <a:pt x="13" y="254"/>
                  </a:lnTo>
                  <a:lnTo>
                    <a:pt x="5" y="270"/>
                  </a:lnTo>
                  <a:lnTo>
                    <a:pt x="0" y="286"/>
                  </a:lnTo>
                  <a:lnTo>
                    <a:pt x="0" y="286"/>
                  </a:lnTo>
                  <a:lnTo>
                    <a:pt x="15" y="296"/>
                  </a:lnTo>
                  <a:lnTo>
                    <a:pt x="30" y="307"/>
                  </a:lnTo>
                  <a:lnTo>
                    <a:pt x="47" y="321"/>
                  </a:lnTo>
                  <a:lnTo>
                    <a:pt x="65" y="338"/>
                  </a:lnTo>
                  <a:lnTo>
                    <a:pt x="73" y="346"/>
                  </a:lnTo>
                  <a:lnTo>
                    <a:pt x="80" y="355"/>
                  </a:lnTo>
                  <a:lnTo>
                    <a:pt x="86" y="365"/>
                  </a:lnTo>
                  <a:lnTo>
                    <a:pt x="90" y="374"/>
                  </a:lnTo>
                  <a:lnTo>
                    <a:pt x="94" y="383"/>
                  </a:lnTo>
                  <a:lnTo>
                    <a:pt x="95" y="392"/>
                  </a:lnTo>
                  <a:lnTo>
                    <a:pt x="95" y="392"/>
                  </a:lnTo>
                  <a:lnTo>
                    <a:pt x="95" y="39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4" name="Freeform 51"/>
            <p:cNvSpPr>
              <a:spLocks/>
            </p:cNvSpPr>
            <p:nvPr/>
          </p:nvSpPr>
          <p:spPr bwMode="auto">
            <a:xfrm>
              <a:off x="4432141" y="2586339"/>
              <a:ext cx="314870" cy="413783"/>
            </a:xfrm>
            <a:custGeom>
              <a:avLst/>
              <a:gdLst/>
              <a:ahLst/>
              <a:cxnLst>
                <a:cxn ang="0">
                  <a:pos x="218" y="8"/>
                </a:cxn>
                <a:cxn ang="0">
                  <a:pos x="199" y="0"/>
                </a:cxn>
                <a:cxn ang="0">
                  <a:pos x="185" y="40"/>
                </a:cxn>
                <a:cxn ang="0">
                  <a:pos x="176" y="50"/>
                </a:cxn>
                <a:cxn ang="0">
                  <a:pos x="154" y="39"/>
                </a:cxn>
                <a:cxn ang="0">
                  <a:pos x="144" y="38"/>
                </a:cxn>
                <a:cxn ang="0">
                  <a:pos x="119" y="55"/>
                </a:cxn>
                <a:cxn ang="0">
                  <a:pos x="130" y="73"/>
                </a:cxn>
                <a:cxn ang="0">
                  <a:pos x="144" y="88"/>
                </a:cxn>
                <a:cxn ang="0">
                  <a:pos x="114" y="94"/>
                </a:cxn>
                <a:cxn ang="0">
                  <a:pos x="100" y="103"/>
                </a:cxn>
                <a:cxn ang="0">
                  <a:pos x="95" y="115"/>
                </a:cxn>
                <a:cxn ang="0">
                  <a:pos x="86" y="137"/>
                </a:cxn>
                <a:cxn ang="0">
                  <a:pos x="74" y="140"/>
                </a:cxn>
                <a:cxn ang="0">
                  <a:pos x="61" y="133"/>
                </a:cxn>
                <a:cxn ang="0">
                  <a:pos x="49" y="118"/>
                </a:cxn>
                <a:cxn ang="0">
                  <a:pos x="39" y="118"/>
                </a:cxn>
                <a:cxn ang="0">
                  <a:pos x="26" y="124"/>
                </a:cxn>
                <a:cxn ang="0">
                  <a:pos x="7" y="150"/>
                </a:cxn>
                <a:cxn ang="0">
                  <a:pos x="0" y="184"/>
                </a:cxn>
                <a:cxn ang="0">
                  <a:pos x="2" y="199"/>
                </a:cxn>
                <a:cxn ang="0">
                  <a:pos x="13" y="217"/>
                </a:cxn>
                <a:cxn ang="0">
                  <a:pos x="40" y="238"/>
                </a:cxn>
                <a:cxn ang="0">
                  <a:pos x="70" y="250"/>
                </a:cxn>
                <a:cxn ang="0">
                  <a:pos x="68" y="270"/>
                </a:cxn>
                <a:cxn ang="0">
                  <a:pos x="70" y="285"/>
                </a:cxn>
                <a:cxn ang="0">
                  <a:pos x="70" y="298"/>
                </a:cxn>
                <a:cxn ang="0">
                  <a:pos x="61" y="313"/>
                </a:cxn>
                <a:cxn ang="0">
                  <a:pos x="46" y="325"/>
                </a:cxn>
                <a:cxn ang="0">
                  <a:pos x="42" y="338"/>
                </a:cxn>
                <a:cxn ang="0">
                  <a:pos x="45" y="360"/>
                </a:cxn>
                <a:cxn ang="0">
                  <a:pos x="62" y="387"/>
                </a:cxn>
                <a:cxn ang="0">
                  <a:pos x="90" y="410"/>
                </a:cxn>
                <a:cxn ang="0">
                  <a:pos x="153" y="446"/>
                </a:cxn>
                <a:cxn ang="0">
                  <a:pos x="191" y="455"/>
                </a:cxn>
                <a:cxn ang="0">
                  <a:pos x="185" y="423"/>
                </a:cxn>
                <a:cxn ang="0">
                  <a:pos x="175" y="362"/>
                </a:cxn>
                <a:cxn ang="0">
                  <a:pos x="174" y="323"/>
                </a:cxn>
                <a:cxn ang="0">
                  <a:pos x="179" y="261"/>
                </a:cxn>
                <a:cxn ang="0">
                  <a:pos x="194" y="216"/>
                </a:cxn>
                <a:cxn ang="0">
                  <a:pos x="217" y="183"/>
                </a:cxn>
                <a:cxn ang="0">
                  <a:pos x="265" y="138"/>
                </a:cxn>
                <a:cxn ang="0">
                  <a:pos x="282" y="115"/>
                </a:cxn>
                <a:cxn ang="0">
                  <a:pos x="276" y="107"/>
                </a:cxn>
                <a:cxn ang="0">
                  <a:pos x="310" y="95"/>
                </a:cxn>
                <a:cxn ang="0">
                  <a:pos x="310" y="84"/>
                </a:cxn>
                <a:cxn ang="0">
                  <a:pos x="284" y="55"/>
                </a:cxn>
                <a:cxn ang="0">
                  <a:pos x="273" y="26"/>
                </a:cxn>
                <a:cxn ang="0">
                  <a:pos x="258" y="24"/>
                </a:cxn>
                <a:cxn ang="0">
                  <a:pos x="227" y="13"/>
                </a:cxn>
                <a:cxn ang="0">
                  <a:pos x="226" y="11"/>
                </a:cxn>
              </a:cxnLst>
              <a:rect l="0" t="0" r="r" b="b"/>
              <a:pathLst>
                <a:path w="317" h="455">
                  <a:moveTo>
                    <a:pt x="226" y="11"/>
                  </a:moveTo>
                  <a:lnTo>
                    <a:pt x="226" y="11"/>
                  </a:lnTo>
                  <a:lnTo>
                    <a:pt x="218" y="8"/>
                  </a:lnTo>
                  <a:lnTo>
                    <a:pt x="212" y="4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5" y="15"/>
                  </a:lnTo>
                  <a:lnTo>
                    <a:pt x="190" y="27"/>
                  </a:lnTo>
                  <a:lnTo>
                    <a:pt x="185" y="40"/>
                  </a:lnTo>
                  <a:lnTo>
                    <a:pt x="181" y="51"/>
                  </a:lnTo>
                  <a:lnTo>
                    <a:pt x="181" y="51"/>
                  </a:lnTo>
                  <a:lnTo>
                    <a:pt x="176" y="50"/>
                  </a:lnTo>
                  <a:lnTo>
                    <a:pt x="172" y="48"/>
                  </a:lnTo>
                  <a:lnTo>
                    <a:pt x="162" y="43"/>
                  </a:lnTo>
                  <a:lnTo>
                    <a:pt x="154" y="39"/>
                  </a:lnTo>
                  <a:lnTo>
                    <a:pt x="150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19" y="38"/>
                  </a:lnTo>
                  <a:lnTo>
                    <a:pt x="119" y="55"/>
                  </a:lnTo>
                  <a:lnTo>
                    <a:pt x="119" y="55"/>
                  </a:lnTo>
                  <a:lnTo>
                    <a:pt x="119" y="55"/>
                  </a:lnTo>
                  <a:lnTo>
                    <a:pt x="124" y="65"/>
                  </a:lnTo>
                  <a:lnTo>
                    <a:pt x="130" y="73"/>
                  </a:lnTo>
                  <a:lnTo>
                    <a:pt x="136" y="80"/>
                  </a:lnTo>
                  <a:lnTo>
                    <a:pt x="144" y="88"/>
                  </a:lnTo>
                  <a:lnTo>
                    <a:pt x="144" y="88"/>
                  </a:lnTo>
                  <a:lnTo>
                    <a:pt x="135" y="89"/>
                  </a:lnTo>
                  <a:lnTo>
                    <a:pt x="121" y="92"/>
                  </a:lnTo>
                  <a:lnTo>
                    <a:pt x="114" y="94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97" y="109"/>
                  </a:lnTo>
                  <a:lnTo>
                    <a:pt x="95" y="115"/>
                  </a:lnTo>
                  <a:lnTo>
                    <a:pt x="91" y="127"/>
                  </a:lnTo>
                  <a:lnTo>
                    <a:pt x="89" y="132"/>
                  </a:lnTo>
                  <a:lnTo>
                    <a:pt x="86" y="137"/>
                  </a:lnTo>
                  <a:lnTo>
                    <a:pt x="81" y="139"/>
                  </a:lnTo>
                  <a:lnTo>
                    <a:pt x="74" y="140"/>
                  </a:lnTo>
                  <a:lnTo>
                    <a:pt x="74" y="140"/>
                  </a:lnTo>
                  <a:lnTo>
                    <a:pt x="69" y="139"/>
                  </a:lnTo>
                  <a:lnTo>
                    <a:pt x="65" y="137"/>
                  </a:lnTo>
                  <a:lnTo>
                    <a:pt x="61" y="133"/>
                  </a:lnTo>
                  <a:lnTo>
                    <a:pt x="58" y="128"/>
                  </a:lnTo>
                  <a:lnTo>
                    <a:pt x="52" y="122"/>
                  </a:lnTo>
                  <a:lnTo>
                    <a:pt x="49" y="118"/>
                  </a:lnTo>
                  <a:lnTo>
                    <a:pt x="45" y="118"/>
                  </a:lnTo>
                  <a:lnTo>
                    <a:pt x="45" y="118"/>
                  </a:lnTo>
                  <a:lnTo>
                    <a:pt x="39" y="118"/>
                  </a:lnTo>
                  <a:lnTo>
                    <a:pt x="35" y="119"/>
                  </a:lnTo>
                  <a:lnTo>
                    <a:pt x="30" y="122"/>
                  </a:lnTo>
                  <a:lnTo>
                    <a:pt x="26" y="124"/>
                  </a:lnTo>
                  <a:lnTo>
                    <a:pt x="17" y="131"/>
                  </a:lnTo>
                  <a:lnTo>
                    <a:pt x="12" y="140"/>
                  </a:lnTo>
                  <a:lnTo>
                    <a:pt x="7" y="150"/>
                  </a:lnTo>
                  <a:lnTo>
                    <a:pt x="4" y="162"/>
                  </a:lnTo>
                  <a:lnTo>
                    <a:pt x="1" y="173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1" y="192"/>
                  </a:lnTo>
                  <a:lnTo>
                    <a:pt x="2" y="199"/>
                  </a:lnTo>
                  <a:lnTo>
                    <a:pt x="6" y="204"/>
                  </a:lnTo>
                  <a:lnTo>
                    <a:pt x="9" y="211"/>
                  </a:lnTo>
                  <a:lnTo>
                    <a:pt x="13" y="217"/>
                  </a:lnTo>
                  <a:lnTo>
                    <a:pt x="17" y="222"/>
                  </a:lnTo>
                  <a:lnTo>
                    <a:pt x="29" y="231"/>
                  </a:lnTo>
                  <a:lnTo>
                    <a:pt x="40" y="238"/>
                  </a:lnTo>
                  <a:lnTo>
                    <a:pt x="52" y="244"/>
                  </a:lnTo>
                  <a:lnTo>
                    <a:pt x="62" y="248"/>
                  </a:lnTo>
                  <a:lnTo>
                    <a:pt x="70" y="250"/>
                  </a:lnTo>
                  <a:lnTo>
                    <a:pt x="70" y="250"/>
                  </a:lnTo>
                  <a:lnTo>
                    <a:pt x="68" y="267"/>
                  </a:lnTo>
                  <a:lnTo>
                    <a:pt x="68" y="270"/>
                  </a:lnTo>
                  <a:lnTo>
                    <a:pt x="68" y="273"/>
                  </a:lnTo>
                  <a:lnTo>
                    <a:pt x="69" y="279"/>
                  </a:lnTo>
                  <a:lnTo>
                    <a:pt x="70" y="285"/>
                  </a:lnTo>
                  <a:lnTo>
                    <a:pt x="70" y="294"/>
                  </a:lnTo>
                  <a:lnTo>
                    <a:pt x="70" y="294"/>
                  </a:lnTo>
                  <a:lnTo>
                    <a:pt x="70" y="298"/>
                  </a:lnTo>
                  <a:lnTo>
                    <a:pt x="69" y="301"/>
                  </a:lnTo>
                  <a:lnTo>
                    <a:pt x="66" y="307"/>
                  </a:lnTo>
                  <a:lnTo>
                    <a:pt x="61" y="313"/>
                  </a:lnTo>
                  <a:lnTo>
                    <a:pt x="55" y="316"/>
                  </a:lnTo>
                  <a:lnTo>
                    <a:pt x="51" y="321"/>
                  </a:lnTo>
                  <a:lnTo>
                    <a:pt x="46" y="325"/>
                  </a:lnTo>
                  <a:lnTo>
                    <a:pt x="43" y="331"/>
                  </a:lnTo>
                  <a:lnTo>
                    <a:pt x="42" y="334"/>
                  </a:lnTo>
                  <a:lnTo>
                    <a:pt x="42" y="338"/>
                  </a:lnTo>
                  <a:lnTo>
                    <a:pt x="42" y="338"/>
                  </a:lnTo>
                  <a:lnTo>
                    <a:pt x="43" y="349"/>
                  </a:lnTo>
                  <a:lnTo>
                    <a:pt x="45" y="360"/>
                  </a:lnTo>
                  <a:lnTo>
                    <a:pt x="50" y="370"/>
                  </a:lnTo>
                  <a:lnTo>
                    <a:pt x="55" y="379"/>
                  </a:lnTo>
                  <a:lnTo>
                    <a:pt x="62" y="387"/>
                  </a:lnTo>
                  <a:lnTo>
                    <a:pt x="72" y="395"/>
                  </a:lnTo>
                  <a:lnTo>
                    <a:pt x="81" y="403"/>
                  </a:lnTo>
                  <a:lnTo>
                    <a:pt x="90" y="410"/>
                  </a:lnTo>
                  <a:lnTo>
                    <a:pt x="112" y="423"/>
                  </a:lnTo>
                  <a:lnTo>
                    <a:pt x="133" y="436"/>
                  </a:lnTo>
                  <a:lnTo>
                    <a:pt x="153" y="446"/>
                  </a:lnTo>
                  <a:lnTo>
                    <a:pt x="170" y="455"/>
                  </a:lnTo>
                  <a:lnTo>
                    <a:pt x="170" y="455"/>
                  </a:lnTo>
                  <a:lnTo>
                    <a:pt x="191" y="455"/>
                  </a:lnTo>
                  <a:lnTo>
                    <a:pt x="191" y="455"/>
                  </a:lnTo>
                  <a:lnTo>
                    <a:pt x="191" y="455"/>
                  </a:lnTo>
                  <a:lnTo>
                    <a:pt x="185" y="423"/>
                  </a:lnTo>
                  <a:lnTo>
                    <a:pt x="180" y="394"/>
                  </a:lnTo>
                  <a:lnTo>
                    <a:pt x="177" y="378"/>
                  </a:lnTo>
                  <a:lnTo>
                    <a:pt x="175" y="362"/>
                  </a:lnTo>
                  <a:lnTo>
                    <a:pt x="174" y="344"/>
                  </a:lnTo>
                  <a:lnTo>
                    <a:pt x="174" y="323"/>
                  </a:lnTo>
                  <a:lnTo>
                    <a:pt x="174" y="323"/>
                  </a:lnTo>
                  <a:lnTo>
                    <a:pt x="174" y="300"/>
                  </a:lnTo>
                  <a:lnTo>
                    <a:pt x="176" y="279"/>
                  </a:lnTo>
                  <a:lnTo>
                    <a:pt x="179" y="261"/>
                  </a:lnTo>
                  <a:lnTo>
                    <a:pt x="183" y="244"/>
                  </a:lnTo>
                  <a:lnTo>
                    <a:pt x="188" y="229"/>
                  </a:lnTo>
                  <a:lnTo>
                    <a:pt x="194" y="216"/>
                  </a:lnTo>
                  <a:lnTo>
                    <a:pt x="200" y="203"/>
                  </a:lnTo>
                  <a:lnTo>
                    <a:pt x="208" y="193"/>
                  </a:lnTo>
                  <a:lnTo>
                    <a:pt x="217" y="183"/>
                  </a:lnTo>
                  <a:lnTo>
                    <a:pt x="226" y="173"/>
                  </a:lnTo>
                  <a:lnTo>
                    <a:pt x="244" y="156"/>
                  </a:lnTo>
                  <a:lnTo>
                    <a:pt x="265" y="138"/>
                  </a:lnTo>
                  <a:lnTo>
                    <a:pt x="287" y="118"/>
                  </a:lnTo>
                  <a:lnTo>
                    <a:pt x="287" y="118"/>
                  </a:lnTo>
                  <a:lnTo>
                    <a:pt x="282" y="115"/>
                  </a:lnTo>
                  <a:lnTo>
                    <a:pt x="279" y="112"/>
                  </a:lnTo>
                  <a:lnTo>
                    <a:pt x="278" y="110"/>
                  </a:lnTo>
                  <a:lnTo>
                    <a:pt x="276" y="107"/>
                  </a:lnTo>
                  <a:lnTo>
                    <a:pt x="276" y="107"/>
                  </a:lnTo>
                  <a:lnTo>
                    <a:pt x="301" y="100"/>
                  </a:lnTo>
                  <a:lnTo>
                    <a:pt x="310" y="95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0" y="84"/>
                  </a:lnTo>
                  <a:lnTo>
                    <a:pt x="303" y="76"/>
                  </a:lnTo>
                  <a:lnTo>
                    <a:pt x="290" y="62"/>
                  </a:lnTo>
                  <a:lnTo>
                    <a:pt x="284" y="55"/>
                  </a:lnTo>
                  <a:lnTo>
                    <a:pt x="280" y="47"/>
                  </a:lnTo>
                  <a:lnTo>
                    <a:pt x="276" y="38"/>
                  </a:lnTo>
                  <a:lnTo>
                    <a:pt x="273" y="26"/>
                  </a:lnTo>
                  <a:lnTo>
                    <a:pt x="273" y="26"/>
                  </a:lnTo>
                  <a:lnTo>
                    <a:pt x="266" y="25"/>
                  </a:lnTo>
                  <a:lnTo>
                    <a:pt x="258" y="24"/>
                  </a:lnTo>
                  <a:lnTo>
                    <a:pt x="242" y="20"/>
                  </a:lnTo>
                  <a:lnTo>
                    <a:pt x="230" y="15"/>
                  </a:lnTo>
                  <a:lnTo>
                    <a:pt x="227" y="13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26" y="1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5" name="Freeform 52"/>
            <p:cNvSpPr>
              <a:spLocks/>
            </p:cNvSpPr>
            <p:nvPr/>
          </p:nvSpPr>
          <p:spPr bwMode="auto">
            <a:xfrm>
              <a:off x="4689314" y="2297846"/>
              <a:ext cx="761623" cy="359381"/>
            </a:xfrm>
            <a:custGeom>
              <a:avLst/>
              <a:gdLst/>
              <a:ahLst/>
              <a:cxnLst>
                <a:cxn ang="0">
                  <a:pos x="665" y="22"/>
                </a:cxn>
                <a:cxn ang="0">
                  <a:pos x="642" y="49"/>
                </a:cxn>
                <a:cxn ang="0">
                  <a:pos x="605" y="46"/>
                </a:cxn>
                <a:cxn ang="0">
                  <a:pos x="550" y="62"/>
                </a:cxn>
                <a:cxn ang="0">
                  <a:pos x="518" y="63"/>
                </a:cxn>
                <a:cxn ang="0">
                  <a:pos x="460" y="33"/>
                </a:cxn>
                <a:cxn ang="0">
                  <a:pos x="433" y="46"/>
                </a:cxn>
                <a:cxn ang="0">
                  <a:pos x="316" y="64"/>
                </a:cxn>
                <a:cxn ang="0">
                  <a:pos x="283" y="82"/>
                </a:cxn>
                <a:cxn ang="0">
                  <a:pos x="272" y="105"/>
                </a:cxn>
                <a:cxn ang="0">
                  <a:pos x="245" y="91"/>
                </a:cxn>
                <a:cxn ang="0">
                  <a:pos x="213" y="113"/>
                </a:cxn>
                <a:cxn ang="0">
                  <a:pos x="204" y="101"/>
                </a:cxn>
                <a:cxn ang="0">
                  <a:pos x="186" y="128"/>
                </a:cxn>
                <a:cxn ang="0">
                  <a:pos x="201" y="142"/>
                </a:cxn>
                <a:cxn ang="0">
                  <a:pos x="176" y="162"/>
                </a:cxn>
                <a:cxn ang="0">
                  <a:pos x="169" y="177"/>
                </a:cxn>
                <a:cxn ang="0">
                  <a:pos x="143" y="168"/>
                </a:cxn>
                <a:cxn ang="0">
                  <a:pos x="143" y="200"/>
                </a:cxn>
                <a:cxn ang="0">
                  <a:pos x="124" y="200"/>
                </a:cxn>
                <a:cxn ang="0">
                  <a:pos x="113" y="205"/>
                </a:cxn>
                <a:cxn ang="0">
                  <a:pos x="102" y="249"/>
                </a:cxn>
                <a:cxn ang="0">
                  <a:pos x="72" y="227"/>
                </a:cxn>
                <a:cxn ang="0">
                  <a:pos x="36" y="234"/>
                </a:cxn>
                <a:cxn ang="0">
                  <a:pos x="1" y="260"/>
                </a:cxn>
                <a:cxn ang="0">
                  <a:pos x="23" y="283"/>
                </a:cxn>
                <a:cxn ang="0">
                  <a:pos x="25" y="304"/>
                </a:cxn>
                <a:cxn ang="0">
                  <a:pos x="1" y="312"/>
                </a:cxn>
                <a:cxn ang="0">
                  <a:pos x="7" y="330"/>
                </a:cxn>
                <a:cxn ang="0">
                  <a:pos x="29" y="337"/>
                </a:cxn>
                <a:cxn ang="0">
                  <a:pos x="41" y="362"/>
                </a:cxn>
                <a:cxn ang="0">
                  <a:pos x="52" y="383"/>
                </a:cxn>
                <a:cxn ang="0">
                  <a:pos x="102" y="396"/>
                </a:cxn>
                <a:cxn ang="0">
                  <a:pos x="113" y="390"/>
                </a:cxn>
                <a:cxn ang="0">
                  <a:pos x="113" y="344"/>
                </a:cxn>
                <a:cxn ang="0">
                  <a:pos x="146" y="356"/>
                </a:cxn>
                <a:cxn ang="0">
                  <a:pos x="138" y="315"/>
                </a:cxn>
                <a:cxn ang="0">
                  <a:pos x="154" y="331"/>
                </a:cxn>
                <a:cxn ang="0">
                  <a:pos x="169" y="336"/>
                </a:cxn>
                <a:cxn ang="0">
                  <a:pos x="179" y="314"/>
                </a:cxn>
                <a:cxn ang="0">
                  <a:pos x="175" y="295"/>
                </a:cxn>
                <a:cxn ang="0">
                  <a:pos x="183" y="291"/>
                </a:cxn>
                <a:cxn ang="0">
                  <a:pos x="201" y="303"/>
                </a:cxn>
                <a:cxn ang="0">
                  <a:pos x="236" y="257"/>
                </a:cxn>
                <a:cxn ang="0">
                  <a:pos x="260" y="258"/>
                </a:cxn>
                <a:cxn ang="0">
                  <a:pos x="274" y="257"/>
                </a:cxn>
                <a:cxn ang="0">
                  <a:pos x="285" y="241"/>
                </a:cxn>
                <a:cxn ang="0">
                  <a:pos x="341" y="234"/>
                </a:cxn>
                <a:cxn ang="0">
                  <a:pos x="350" y="213"/>
                </a:cxn>
                <a:cxn ang="0">
                  <a:pos x="379" y="196"/>
                </a:cxn>
                <a:cxn ang="0">
                  <a:pos x="518" y="165"/>
                </a:cxn>
                <a:cxn ang="0">
                  <a:pos x="679" y="147"/>
                </a:cxn>
                <a:cxn ang="0">
                  <a:pos x="735" y="114"/>
                </a:cxn>
                <a:cxn ang="0">
                  <a:pos x="759" y="63"/>
                </a:cxn>
                <a:cxn ang="0">
                  <a:pos x="752" y="26"/>
                </a:cxn>
                <a:cxn ang="0">
                  <a:pos x="723" y="5"/>
                </a:cxn>
                <a:cxn ang="0">
                  <a:pos x="686" y="2"/>
                </a:cxn>
              </a:cxnLst>
              <a:rect l="0" t="0" r="r" b="b"/>
              <a:pathLst>
                <a:path w="759" h="396">
                  <a:moveTo>
                    <a:pt x="686" y="2"/>
                  </a:moveTo>
                  <a:lnTo>
                    <a:pt x="686" y="2"/>
                  </a:lnTo>
                  <a:lnTo>
                    <a:pt x="678" y="7"/>
                  </a:lnTo>
                  <a:lnTo>
                    <a:pt x="671" y="14"/>
                  </a:lnTo>
                  <a:lnTo>
                    <a:pt x="665" y="22"/>
                  </a:lnTo>
                  <a:lnTo>
                    <a:pt x="660" y="29"/>
                  </a:lnTo>
                  <a:lnTo>
                    <a:pt x="651" y="43"/>
                  </a:lnTo>
                  <a:lnTo>
                    <a:pt x="647" y="47"/>
                  </a:lnTo>
                  <a:lnTo>
                    <a:pt x="642" y="49"/>
                  </a:lnTo>
                  <a:lnTo>
                    <a:pt x="642" y="49"/>
                  </a:lnTo>
                  <a:lnTo>
                    <a:pt x="637" y="51"/>
                  </a:lnTo>
                  <a:lnTo>
                    <a:pt x="633" y="51"/>
                  </a:lnTo>
                  <a:lnTo>
                    <a:pt x="622" y="49"/>
                  </a:lnTo>
                  <a:lnTo>
                    <a:pt x="613" y="47"/>
                  </a:lnTo>
                  <a:lnTo>
                    <a:pt x="605" y="46"/>
                  </a:lnTo>
                  <a:lnTo>
                    <a:pt x="605" y="46"/>
                  </a:lnTo>
                  <a:lnTo>
                    <a:pt x="595" y="47"/>
                  </a:lnTo>
                  <a:lnTo>
                    <a:pt x="586" y="49"/>
                  </a:lnTo>
                  <a:lnTo>
                    <a:pt x="567" y="55"/>
                  </a:lnTo>
                  <a:lnTo>
                    <a:pt x="550" y="62"/>
                  </a:lnTo>
                  <a:lnTo>
                    <a:pt x="542" y="63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25" y="64"/>
                  </a:lnTo>
                  <a:lnTo>
                    <a:pt x="518" y="63"/>
                  </a:lnTo>
                  <a:lnTo>
                    <a:pt x="505" y="59"/>
                  </a:lnTo>
                  <a:lnTo>
                    <a:pt x="494" y="53"/>
                  </a:lnTo>
                  <a:lnTo>
                    <a:pt x="482" y="46"/>
                  </a:lnTo>
                  <a:lnTo>
                    <a:pt x="472" y="40"/>
                  </a:lnTo>
                  <a:lnTo>
                    <a:pt x="460" y="33"/>
                  </a:lnTo>
                  <a:lnTo>
                    <a:pt x="448" y="30"/>
                  </a:lnTo>
                  <a:lnTo>
                    <a:pt x="441" y="29"/>
                  </a:lnTo>
                  <a:lnTo>
                    <a:pt x="433" y="29"/>
                  </a:lnTo>
                  <a:lnTo>
                    <a:pt x="433" y="29"/>
                  </a:lnTo>
                  <a:lnTo>
                    <a:pt x="433" y="46"/>
                  </a:lnTo>
                  <a:lnTo>
                    <a:pt x="349" y="46"/>
                  </a:lnTo>
                  <a:lnTo>
                    <a:pt x="349" y="46"/>
                  </a:lnTo>
                  <a:lnTo>
                    <a:pt x="349" y="46"/>
                  </a:lnTo>
                  <a:lnTo>
                    <a:pt x="331" y="55"/>
                  </a:lnTo>
                  <a:lnTo>
                    <a:pt x="316" y="64"/>
                  </a:lnTo>
                  <a:lnTo>
                    <a:pt x="301" y="72"/>
                  </a:lnTo>
                  <a:lnTo>
                    <a:pt x="293" y="76"/>
                  </a:lnTo>
                  <a:lnTo>
                    <a:pt x="285" y="79"/>
                  </a:lnTo>
                  <a:lnTo>
                    <a:pt x="285" y="79"/>
                  </a:lnTo>
                  <a:lnTo>
                    <a:pt x="283" y="82"/>
                  </a:lnTo>
                  <a:lnTo>
                    <a:pt x="282" y="85"/>
                  </a:lnTo>
                  <a:lnTo>
                    <a:pt x="278" y="94"/>
                  </a:lnTo>
                  <a:lnTo>
                    <a:pt x="276" y="98"/>
                  </a:lnTo>
                  <a:lnTo>
                    <a:pt x="274" y="101"/>
                  </a:lnTo>
                  <a:lnTo>
                    <a:pt x="272" y="105"/>
                  </a:lnTo>
                  <a:lnTo>
                    <a:pt x="268" y="105"/>
                  </a:lnTo>
                  <a:lnTo>
                    <a:pt x="268" y="105"/>
                  </a:lnTo>
                  <a:lnTo>
                    <a:pt x="262" y="102"/>
                  </a:lnTo>
                  <a:lnTo>
                    <a:pt x="255" y="98"/>
                  </a:lnTo>
                  <a:lnTo>
                    <a:pt x="245" y="91"/>
                  </a:lnTo>
                  <a:lnTo>
                    <a:pt x="245" y="91"/>
                  </a:lnTo>
                  <a:lnTo>
                    <a:pt x="236" y="100"/>
                  </a:lnTo>
                  <a:lnTo>
                    <a:pt x="229" y="106"/>
                  </a:lnTo>
                  <a:lnTo>
                    <a:pt x="222" y="109"/>
                  </a:lnTo>
                  <a:lnTo>
                    <a:pt x="213" y="113"/>
                  </a:lnTo>
                  <a:lnTo>
                    <a:pt x="213" y="113"/>
                  </a:lnTo>
                  <a:lnTo>
                    <a:pt x="211" y="108"/>
                  </a:lnTo>
                  <a:lnTo>
                    <a:pt x="209" y="105"/>
                  </a:lnTo>
                  <a:lnTo>
                    <a:pt x="206" y="102"/>
                  </a:lnTo>
                  <a:lnTo>
                    <a:pt x="204" y="101"/>
                  </a:lnTo>
                  <a:lnTo>
                    <a:pt x="197" y="101"/>
                  </a:lnTo>
                  <a:lnTo>
                    <a:pt x="186" y="101"/>
                  </a:lnTo>
                  <a:lnTo>
                    <a:pt x="186" y="101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91" y="130"/>
                  </a:lnTo>
                  <a:lnTo>
                    <a:pt x="196" y="133"/>
                  </a:lnTo>
                  <a:lnTo>
                    <a:pt x="198" y="137"/>
                  </a:lnTo>
                  <a:lnTo>
                    <a:pt x="201" y="142"/>
                  </a:lnTo>
                  <a:lnTo>
                    <a:pt x="201" y="142"/>
                  </a:lnTo>
                  <a:lnTo>
                    <a:pt x="168" y="142"/>
                  </a:lnTo>
                  <a:lnTo>
                    <a:pt x="168" y="142"/>
                  </a:lnTo>
                  <a:lnTo>
                    <a:pt x="171" y="153"/>
                  </a:lnTo>
                  <a:lnTo>
                    <a:pt x="176" y="162"/>
                  </a:lnTo>
                  <a:lnTo>
                    <a:pt x="181" y="170"/>
                  </a:lnTo>
                  <a:lnTo>
                    <a:pt x="186" y="182"/>
                  </a:lnTo>
                  <a:lnTo>
                    <a:pt x="186" y="182"/>
                  </a:lnTo>
                  <a:lnTo>
                    <a:pt x="177" y="181"/>
                  </a:lnTo>
                  <a:lnTo>
                    <a:pt x="169" y="177"/>
                  </a:lnTo>
                  <a:lnTo>
                    <a:pt x="164" y="173"/>
                  </a:lnTo>
                  <a:lnTo>
                    <a:pt x="161" y="168"/>
                  </a:lnTo>
                  <a:lnTo>
                    <a:pt x="161" y="168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8"/>
                  </a:lnTo>
                  <a:lnTo>
                    <a:pt x="144" y="186"/>
                  </a:lnTo>
                  <a:lnTo>
                    <a:pt x="144" y="193"/>
                  </a:lnTo>
                  <a:lnTo>
                    <a:pt x="143" y="200"/>
                  </a:lnTo>
                  <a:lnTo>
                    <a:pt x="143" y="200"/>
                  </a:lnTo>
                  <a:lnTo>
                    <a:pt x="139" y="201"/>
                  </a:lnTo>
                  <a:lnTo>
                    <a:pt x="137" y="203"/>
                  </a:lnTo>
                  <a:lnTo>
                    <a:pt x="131" y="203"/>
                  </a:lnTo>
                  <a:lnTo>
                    <a:pt x="124" y="200"/>
                  </a:lnTo>
                  <a:lnTo>
                    <a:pt x="124" y="200"/>
                  </a:lnTo>
                  <a:lnTo>
                    <a:pt x="121" y="200"/>
                  </a:lnTo>
                  <a:lnTo>
                    <a:pt x="117" y="201"/>
                  </a:lnTo>
                  <a:lnTo>
                    <a:pt x="115" y="204"/>
                  </a:lnTo>
                  <a:lnTo>
                    <a:pt x="113" y="205"/>
                  </a:lnTo>
                  <a:lnTo>
                    <a:pt x="110" y="211"/>
                  </a:lnTo>
                  <a:lnTo>
                    <a:pt x="109" y="217"/>
                  </a:lnTo>
                  <a:lnTo>
                    <a:pt x="107" y="234"/>
                  </a:lnTo>
                  <a:lnTo>
                    <a:pt x="106" y="242"/>
                  </a:lnTo>
                  <a:lnTo>
                    <a:pt x="102" y="249"/>
                  </a:lnTo>
                  <a:lnTo>
                    <a:pt x="102" y="249"/>
                  </a:lnTo>
                  <a:lnTo>
                    <a:pt x="94" y="241"/>
                  </a:lnTo>
                  <a:lnTo>
                    <a:pt x="85" y="234"/>
                  </a:lnTo>
                  <a:lnTo>
                    <a:pt x="77" y="228"/>
                  </a:lnTo>
                  <a:lnTo>
                    <a:pt x="72" y="227"/>
                  </a:lnTo>
                  <a:lnTo>
                    <a:pt x="69" y="227"/>
                  </a:lnTo>
                  <a:lnTo>
                    <a:pt x="69" y="227"/>
                  </a:lnTo>
                  <a:lnTo>
                    <a:pt x="59" y="227"/>
                  </a:lnTo>
                  <a:lnTo>
                    <a:pt x="47" y="229"/>
                  </a:lnTo>
                  <a:lnTo>
                    <a:pt x="36" y="234"/>
                  </a:lnTo>
                  <a:lnTo>
                    <a:pt x="25" y="238"/>
                  </a:lnTo>
                  <a:lnTo>
                    <a:pt x="15" y="243"/>
                  </a:lnTo>
                  <a:lnTo>
                    <a:pt x="7" y="250"/>
                  </a:lnTo>
                  <a:lnTo>
                    <a:pt x="2" y="257"/>
                  </a:lnTo>
                  <a:lnTo>
                    <a:pt x="1" y="260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2" y="267"/>
                  </a:lnTo>
                  <a:lnTo>
                    <a:pt x="7" y="272"/>
                  </a:lnTo>
                  <a:lnTo>
                    <a:pt x="23" y="283"/>
                  </a:lnTo>
                  <a:lnTo>
                    <a:pt x="40" y="295"/>
                  </a:lnTo>
                  <a:lnTo>
                    <a:pt x="51" y="304"/>
                  </a:lnTo>
                  <a:lnTo>
                    <a:pt x="51" y="304"/>
                  </a:lnTo>
                  <a:lnTo>
                    <a:pt x="25" y="304"/>
                  </a:lnTo>
                  <a:lnTo>
                    <a:pt x="25" y="304"/>
                  </a:lnTo>
                  <a:lnTo>
                    <a:pt x="18" y="303"/>
                  </a:lnTo>
                  <a:lnTo>
                    <a:pt x="10" y="304"/>
                  </a:lnTo>
                  <a:lnTo>
                    <a:pt x="7" y="305"/>
                  </a:lnTo>
                  <a:lnTo>
                    <a:pt x="3" y="308"/>
                  </a:lnTo>
                  <a:lnTo>
                    <a:pt x="1" y="312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1" y="325"/>
                  </a:lnTo>
                  <a:lnTo>
                    <a:pt x="3" y="328"/>
                  </a:lnTo>
                  <a:lnTo>
                    <a:pt x="7" y="330"/>
                  </a:lnTo>
                  <a:lnTo>
                    <a:pt x="10" y="331"/>
                  </a:lnTo>
                  <a:lnTo>
                    <a:pt x="20" y="334"/>
                  </a:lnTo>
                  <a:lnTo>
                    <a:pt x="24" y="335"/>
                  </a:lnTo>
                  <a:lnTo>
                    <a:pt x="29" y="337"/>
                  </a:lnTo>
                  <a:lnTo>
                    <a:pt x="29" y="337"/>
                  </a:lnTo>
                  <a:lnTo>
                    <a:pt x="33" y="339"/>
                  </a:lnTo>
                  <a:lnTo>
                    <a:pt x="37" y="343"/>
                  </a:lnTo>
                  <a:lnTo>
                    <a:pt x="39" y="348"/>
                  </a:lnTo>
                  <a:lnTo>
                    <a:pt x="40" y="352"/>
                  </a:lnTo>
                  <a:lnTo>
                    <a:pt x="41" y="362"/>
                  </a:lnTo>
                  <a:lnTo>
                    <a:pt x="44" y="373"/>
                  </a:lnTo>
                  <a:lnTo>
                    <a:pt x="44" y="373"/>
                  </a:lnTo>
                  <a:lnTo>
                    <a:pt x="45" y="376"/>
                  </a:lnTo>
                  <a:lnTo>
                    <a:pt x="46" y="379"/>
                  </a:lnTo>
                  <a:lnTo>
                    <a:pt x="52" y="383"/>
                  </a:lnTo>
                  <a:lnTo>
                    <a:pt x="59" y="387"/>
                  </a:lnTo>
                  <a:lnTo>
                    <a:pt x="67" y="390"/>
                  </a:lnTo>
                  <a:lnTo>
                    <a:pt x="76" y="392"/>
                  </a:lnTo>
                  <a:lnTo>
                    <a:pt x="86" y="395"/>
                  </a:lnTo>
                  <a:lnTo>
                    <a:pt x="102" y="396"/>
                  </a:lnTo>
                  <a:lnTo>
                    <a:pt x="102" y="396"/>
                  </a:lnTo>
                  <a:lnTo>
                    <a:pt x="106" y="396"/>
                  </a:lnTo>
                  <a:lnTo>
                    <a:pt x="109" y="395"/>
                  </a:lnTo>
                  <a:lnTo>
                    <a:pt x="112" y="392"/>
                  </a:lnTo>
                  <a:lnTo>
                    <a:pt x="113" y="390"/>
                  </a:lnTo>
                  <a:lnTo>
                    <a:pt x="115" y="384"/>
                  </a:lnTo>
                  <a:lnTo>
                    <a:pt x="116" y="376"/>
                  </a:lnTo>
                  <a:lnTo>
                    <a:pt x="114" y="360"/>
                  </a:lnTo>
                  <a:lnTo>
                    <a:pt x="113" y="344"/>
                  </a:lnTo>
                  <a:lnTo>
                    <a:pt x="113" y="344"/>
                  </a:lnTo>
                  <a:lnTo>
                    <a:pt x="123" y="348"/>
                  </a:lnTo>
                  <a:lnTo>
                    <a:pt x="131" y="351"/>
                  </a:lnTo>
                  <a:lnTo>
                    <a:pt x="138" y="354"/>
                  </a:lnTo>
                  <a:lnTo>
                    <a:pt x="146" y="356"/>
                  </a:lnTo>
                  <a:lnTo>
                    <a:pt x="146" y="356"/>
                  </a:lnTo>
                  <a:lnTo>
                    <a:pt x="147" y="349"/>
                  </a:lnTo>
                  <a:lnTo>
                    <a:pt x="146" y="342"/>
                  </a:lnTo>
                  <a:lnTo>
                    <a:pt x="143" y="330"/>
                  </a:lnTo>
                  <a:lnTo>
                    <a:pt x="139" y="320"/>
                  </a:lnTo>
                  <a:lnTo>
                    <a:pt x="138" y="315"/>
                  </a:lnTo>
                  <a:lnTo>
                    <a:pt x="139" y="311"/>
                  </a:lnTo>
                  <a:lnTo>
                    <a:pt x="139" y="311"/>
                  </a:lnTo>
                  <a:lnTo>
                    <a:pt x="145" y="320"/>
                  </a:lnTo>
                  <a:lnTo>
                    <a:pt x="151" y="328"/>
                  </a:lnTo>
                  <a:lnTo>
                    <a:pt x="154" y="331"/>
                  </a:lnTo>
                  <a:lnTo>
                    <a:pt x="156" y="335"/>
                  </a:lnTo>
                  <a:lnTo>
                    <a:pt x="161" y="336"/>
                  </a:lnTo>
                  <a:lnTo>
                    <a:pt x="164" y="337"/>
                  </a:lnTo>
                  <a:lnTo>
                    <a:pt x="164" y="337"/>
                  </a:lnTo>
                  <a:lnTo>
                    <a:pt x="169" y="336"/>
                  </a:lnTo>
                  <a:lnTo>
                    <a:pt x="174" y="335"/>
                  </a:lnTo>
                  <a:lnTo>
                    <a:pt x="176" y="331"/>
                  </a:lnTo>
                  <a:lnTo>
                    <a:pt x="177" y="329"/>
                  </a:lnTo>
                  <a:lnTo>
                    <a:pt x="179" y="321"/>
                  </a:lnTo>
                  <a:lnTo>
                    <a:pt x="179" y="314"/>
                  </a:lnTo>
                  <a:lnTo>
                    <a:pt x="179" y="314"/>
                  </a:lnTo>
                  <a:lnTo>
                    <a:pt x="179" y="308"/>
                  </a:lnTo>
                  <a:lnTo>
                    <a:pt x="178" y="304"/>
                  </a:lnTo>
                  <a:lnTo>
                    <a:pt x="175" y="297"/>
                  </a:lnTo>
                  <a:lnTo>
                    <a:pt x="175" y="295"/>
                  </a:lnTo>
                  <a:lnTo>
                    <a:pt x="175" y="292"/>
                  </a:lnTo>
                  <a:lnTo>
                    <a:pt x="176" y="289"/>
                  </a:lnTo>
                  <a:lnTo>
                    <a:pt x="179" y="285"/>
                  </a:lnTo>
                  <a:lnTo>
                    <a:pt x="179" y="285"/>
                  </a:lnTo>
                  <a:lnTo>
                    <a:pt x="183" y="291"/>
                  </a:lnTo>
                  <a:lnTo>
                    <a:pt x="189" y="297"/>
                  </a:lnTo>
                  <a:lnTo>
                    <a:pt x="193" y="301"/>
                  </a:lnTo>
                  <a:lnTo>
                    <a:pt x="198" y="304"/>
                  </a:lnTo>
                  <a:lnTo>
                    <a:pt x="198" y="304"/>
                  </a:lnTo>
                  <a:lnTo>
                    <a:pt x="201" y="303"/>
                  </a:lnTo>
                  <a:lnTo>
                    <a:pt x="205" y="301"/>
                  </a:lnTo>
                  <a:lnTo>
                    <a:pt x="212" y="296"/>
                  </a:lnTo>
                  <a:lnTo>
                    <a:pt x="217" y="287"/>
                  </a:lnTo>
                  <a:lnTo>
                    <a:pt x="224" y="277"/>
                  </a:lnTo>
                  <a:lnTo>
                    <a:pt x="236" y="257"/>
                  </a:lnTo>
                  <a:lnTo>
                    <a:pt x="240" y="250"/>
                  </a:lnTo>
                  <a:lnTo>
                    <a:pt x="245" y="244"/>
                  </a:lnTo>
                  <a:lnTo>
                    <a:pt x="245" y="244"/>
                  </a:lnTo>
                  <a:lnTo>
                    <a:pt x="255" y="254"/>
                  </a:lnTo>
                  <a:lnTo>
                    <a:pt x="260" y="258"/>
                  </a:lnTo>
                  <a:lnTo>
                    <a:pt x="263" y="259"/>
                  </a:lnTo>
                  <a:lnTo>
                    <a:pt x="268" y="259"/>
                  </a:lnTo>
                  <a:lnTo>
                    <a:pt x="268" y="259"/>
                  </a:lnTo>
                  <a:lnTo>
                    <a:pt x="272" y="259"/>
                  </a:lnTo>
                  <a:lnTo>
                    <a:pt x="274" y="257"/>
                  </a:lnTo>
                  <a:lnTo>
                    <a:pt x="277" y="250"/>
                  </a:lnTo>
                  <a:lnTo>
                    <a:pt x="280" y="244"/>
                  </a:lnTo>
                  <a:lnTo>
                    <a:pt x="282" y="242"/>
                  </a:lnTo>
                  <a:lnTo>
                    <a:pt x="285" y="241"/>
                  </a:lnTo>
                  <a:lnTo>
                    <a:pt x="285" y="241"/>
                  </a:lnTo>
                  <a:lnTo>
                    <a:pt x="296" y="241"/>
                  </a:lnTo>
                  <a:lnTo>
                    <a:pt x="311" y="241"/>
                  </a:lnTo>
                  <a:lnTo>
                    <a:pt x="328" y="238"/>
                  </a:lnTo>
                  <a:lnTo>
                    <a:pt x="335" y="236"/>
                  </a:lnTo>
                  <a:lnTo>
                    <a:pt x="341" y="234"/>
                  </a:lnTo>
                  <a:lnTo>
                    <a:pt x="341" y="234"/>
                  </a:lnTo>
                  <a:lnTo>
                    <a:pt x="344" y="230"/>
                  </a:lnTo>
                  <a:lnTo>
                    <a:pt x="346" y="227"/>
                  </a:lnTo>
                  <a:lnTo>
                    <a:pt x="349" y="217"/>
                  </a:lnTo>
                  <a:lnTo>
                    <a:pt x="350" y="213"/>
                  </a:lnTo>
                  <a:lnTo>
                    <a:pt x="352" y="209"/>
                  </a:lnTo>
                  <a:lnTo>
                    <a:pt x="354" y="206"/>
                  </a:lnTo>
                  <a:lnTo>
                    <a:pt x="359" y="205"/>
                  </a:lnTo>
                  <a:lnTo>
                    <a:pt x="359" y="205"/>
                  </a:lnTo>
                  <a:lnTo>
                    <a:pt x="379" y="196"/>
                  </a:lnTo>
                  <a:lnTo>
                    <a:pt x="397" y="190"/>
                  </a:lnTo>
                  <a:lnTo>
                    <a:pt x="414" y="184"/>
                  </a:lnTo>
                  <a:lnTo>
                    <a:pt x="431" y="181"/>
                  </a:lnTo>
                  <a:lnTo>
                    <a:pt x="469" y="173"/>
                  </a:lnTo>
                  <a:lnTo>
                    <a:pt x="518" y="165"/>
                  </a:lnTo>
                  <a:lnTo>
                    <a:pt x="518" y="165"/>
                  </a:lnTo>
                  <a:lnTo>
                    <a:pt x="639" y="165"/>
                  </a:lnTo>
                  <a:lnTo>
                    <a:pt x="639" y="165"/>
                  </a:lnTo>
                  <a:lnTo>
                    <a:pt x="639" y="165"/>
                  </a:lnTo>
                  <a:lnTo>
                    <a:pt x="679" y="147"/>
                  </a:lnTo>
                  <a:lnTo>
                    <a:pt x="700" y="138"/>
                  </a:lnTo>
                  <a:lnTo>
                    <a:pt x="709" y="133"/>
                  </a:lnTo>
                  <a:lnTo>
                    <a:pt x="718" y="128"/>
                  </a:lnTo>
                  <a:lnTo>
                    <a:pt x="727" y="121"/>
                  </a:lnTo>
                  <a:lnTo>
                    <a:pt x="735" y="114"/>
                  </a:lnTo>
                  <a:lnTo>
                    <a:pt x="742" y="106"/>
                  </a:lnTo>
                  <a:lnTo>
                    <a:pt x="748" y="98"/>
                  </a:lnTo>
                  <a:lnTo>
                    <a:pt x="752" y="87"/>
                  </a:lnTo>
                  <a:lnTo>
                    <a:pt x="757" y="76"/>
                  </a:lnTo>
                  <a:lnTo>
                    <a:pt x="759" y="63"/>
                  </a:lnTo>
                  <a:lnTo>
                    <a:pt x="759" y="49"/>
                  </a:lnTo>
                  <a:lnTo>
                    <a:pt x="759" y="49"/>
                  </a:lnTo>
                  <a:lnTo>
                    <a:pt x="759" y="41"/>
                  </a:lnTo>
                  <a:lnTo>
                    <a:pt x="757" y="33"/>
                  </a:lnTo>
                  <a:lnTo>
                    <a:pt x="752" y="26"/>
                  </a:lnTo>
                  <a:lnTo>
                    <a:pt x="748" y="20"/>
                  </a:lnTo>
                  <a:lnTo>
                    <a:pt x="742" y="15"/>
                  </a:lnTo>
                  <a:lnTo>
                    <a:pt x="736" y="10"/>
                  </a:lnTo>
                  <a:lnTo>
                    <a:pt x="729" y="7"/>
                  </a:lnTo>
                  <a:lnTo>
                    <a:pt x="723" y="5"/>
                  </a:lnTo>
                  <a:lnTo>
                    <a:pt x="710" y="1"/>
                  </a:lnTo>
                  <a:lnTo>
                    <a:pt x="697" y="0"/>
                  </a:lnTo>
                  <a:lnTo>
                    <a:pt x="689" y="0"/>
                  </a:lnTo>
                  <a:lnTo>
                    <a:pt x="687" y="1"/>
                  </a:lnTo>
                  <a:lnTo>
                    <a:pt x="686" y="2"/>
                  </a:lnTo>
                  <a:lnTo>
                    <a:pt x="686" y="2"/>
                  </a:lnTo>
                  <a:lnTo>
                    <a:pt x="686" y="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6" name="Freeform 54"/>
            <p:cNvSpPr>
              <a:spLocks/>
            </p:cNvSpPr>
            <p:nvPr/>
          </p:nvSpPr>
          <p:spPr bwMode="auto">
            <a:xfrm>
              <a:off x="2017040" y="3319938"/>
              <a:ext cx="473129" cy="337949"/>
            </a:xfrm>
            <a:custGeom>
              <a:avLst/>
              <a:gdLst/>
              <a:ahLst/>
              <a:cxnLst>
                <a:cxn ang="0">
                  <a:pos x="469" y="354"/>
                </a:cxn>
                <a:cxn ang="0">
                  <a:pos x="471" y="306"/>
                </a:cxn>
                <a:cxn ang="0">
                  <a:pos x="465" y="295"/>
                </a:cxn>
                <a:cxn ang="0">
                  <a:pos x="436" y="286"/>
                </a:cxn>
                <a:cxn ang="0">
                  <a:pos x="431" y="279"/>
                </a:cxn>
                <a:cxn ang="0">
                  <a:pos x="441" y="247"/>
                </a:cxn>
                <a:cxn ang="0">
                  <a:pos x="446" y="220"/>
                </a:cxn>
                <a:cxn ang="0">
                  <a:pos x="419" y="199"/>
                </a:cxn>
                <a:cxn ang="0">
                  <a:pos x="404" y="169"/>
                </a:cxn>
                <a:cxn ang="0">
                  <a:pos x="391" y="113"/>
                </a:cxn>
                <a:cxn ang="0">
                  <a:pos x="379" y="100"/>
                </a:cxn>
                <a:cxn ang="0">
                  <a:pos x="368" y="95"/>
                </a:cxn>
                <a:cxn ang="0">
                  <a:pos x="357" y="99"/>
                </a:cxn>
                <a:cxn ang="0">
                  <a:pos x="341" y="93"/>
                </a:cxn>
                <a:cxn ang="0">
                  <a:pos x="332" y="64"/>
                </a:cxn>
                <a:cxn ang="0">
                  <a:pos x="319" y="35"/>
                </a:cxn>
                <a:cxn ang="0">
                  <a:pos x="298" y="29"/>
                </a:cxn>
                <a:cxn ang="0">
                  <a:pos x="280" y="39"/>
                </a:cxn>
                <a:cxn ang="0">
                  <a:pos x="266" y="40"/>
                </a:cxn>
                <a:cxn ang="0">
                  <a:pos x="243" y="26"/>
                </a:cxn>
                <a:cxn ang="0">
                  <a:pos x="227" y="19"/>
                </a:cxn>
                <a:cxn ang="0">
                  <a:pos x="177" y="20"/>
                </a:cxn>
                <a:cxn ang="0">
                  <a:pos x="165" y="13"/>
                </a:cxn>
                <a:cxn ang="0">
                  <a:pos x="153" y="1"/>
                </a:cxn>
                <a:cxn ang="0">
                  <a:pos x="141" y="3"/>
                </a:cxn>
                <a:cxn ang="0">
                  <a:pos x="122" y="20"/>
                </a:cxn>
                <a:cxn ang="0">
                  <a:pos x="111" y="19"/>
                </a:cxn>
                <a:cxn ang="0">
                  <a:pos x="86" y="17"/>
                </a:cxn>
                <a:cxn ang="0">
                  <a:pos x="68" y="38"/>
                </a:cxn>
                <a:cxn ang="0">
                  <a:pos x="67" y="65"/>
                </a:cxn>
                <a:cxn ang="0">
                  <a:pos x="81" y="94"/>
                </a:cxn>
                <a:cxn ang="0">
                  <a:pos x="77" y="112"/>
                </a:cxn>
                <a:cxn ang="0">
                  <a:pos x="40" y="154"/>
                </a:cxn>
                <a:cxn ang="0">
                  <a:pos x="4" y="193"/>
                </a:cxn>
                <a:cxn ang="0">
                  <a:pos x="0" y="227"/>
                </a:cxn>
                <a:cxn ang="0">
                  <a:pos x="13" y="234"/>
                </a:cxn>
                <a:cxn ang="0">
                  <a:pos x="29" y="262"/>
                </a:cxn>
                <a:cxn ang="0">
                  <a:pos x="70" y="272"/>
                </a:cxn>
                <a:cxn ang="0">
                  <a:pos x="124" y="277"/>
                </a:cxn>
                <a:cxn ang="0">
                  <a:pos x="160" y="290"/>
                </a:cxn>
                <a:cxn ang="0">
                  <a:pos x="179" y="309"/>
                </a:cxn>
                <a:cxn ang="0">
                  <a:pos x="195" y="311"/>
                </a:cxn>
                <a:cxn ang="0">
                  <a:pos x="241" y="293"/>
                </a:cxn>
                <a:cxn ang="0">
                  <a:pos x="279" y="276"/>
                </a:cxn>
                <a:cxn ang="0">
                  <a:pos x="297" y="278"/>
                </a:cxn>
                <a:cxn ang="0">
                  <a:pos x="313" y="293"/>
                </a:cxn>
                <a:cxn ang="0">
                  <a:pos x="326" y="325"/>
                </a:cxn>
                <a:cxn ang="0">
                  <a:pos x="335" y="330"/>
                </a:cxn>
                <a:cxn ang="0">
                  <a:pos x="355" y="321"/>
                </a:cxn>
                <a:cxn ang="0">
                  <a:pos x="364" y="329"/>
                </a:cxn>
                <a:cxn ang="0">
                  <a:pos x="379" y="344"/>
                </a:cxn>
                <a:cxn ang="0">
                  <a:pos x="387" y="342"/>
                </a:cxn>
                <a:cxn ang="0">
                  <a:pos x="401" y="333"/>
                </a:cxn>
                <a:cxn ang="0">
                  <a:pos x="428" y="348"/>
                </a:cxn>
                <a:cxn ang="0">
                  <a:pos x="464" y="363"/>
                </a:cxn>
              </a:cxnLst>
              <a:rect l="0" t="0" r="r" b="b"/>
              <a:pathLst>
                <a:path w="473" h="370">
                  <a:moveTo>
                    <a:pt x="467" y="370"/>
                  </a:moveTo>
                  <a:lnTo>
                    <a:pt x="467" y="370"/>
                  </a:lnTo>
                  <a:lnTo>
                    <a:pt x="467" y="363"/>
                  </a:lnTo>
                  <a:lnTo>
                    <a:pt x="469" y="354"/>
                  </a:lnTo>
                  <a:lnTo>
                    <a:pt x="472" y="336"/>
                  </a:lnTo>
                  <a:lnTo>
                    <a:pt x="473" y="325"/>
                  </a:lnTo>
                  <a:lnTo>
                    <a:pt x="473" y="315"/>
                  </a:lnTo>
                  <a:lnTo>
                    <a:pt x="471" y="306"/>
                  </a:lnTo>
                  <a:lnTo>
                    <a:pt x="470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65" y="295"/>
                  </a:lnTo>
                  <a:lnTo>
                    <a:pt x="462" y="294"/>
                  </a:lnTo>
                  <a:lnTo>
                    <a:pt x="449" y="291"/>
                  </a:lnTo>
                  <a:lnTo>
                    <a:pt x="442" y="288"/>
                  </a:lnTo>
                  <a:lnTo>
                    <a:pt x="436" y="286"/>
                  </a:lnTo>
                  <a:lnTo>
                    <a:pt x="432" y="283"/>
                  </a:lnTo>
                  <a:lnTo>
                    <a:pt x="431" y="280"/>
                  </a:lnTo>
                  <a:lnTo>
                    <a:pt x="431" y="279"/>
                  </a:lnTo>
                  <a:lnTo>
                    <a:pt x="431" y="279"/>
                  </a:lnTo>
                  <a:lnTo>
                    <a:pt x="431" y="272"/>
                  </a:lnTo>
                  <a:lnTo>
                    <a:pt x="433" y="267"/>
                  </a:lnTo>
                  <a:lnTo>
                    <a:pt x="437" y="254"/>
                  </a:lnTo>
                  <a:lnTo>
                    <a:pt x="441" y="247"/>
                  </a:lnTo>
                  <a:lnTo>
                    <a:pt x="443" y="239"/>
                  </a:lnTo>
                  <a:lnTo>
                    <a:pt x="444" y="230"/>
                  </a:lnTo>
                  <a:lnTo>
                    <a:pt x="446" y="220"/>
                  </a:lnTo>
                  <a:lnTo>
                    <a:pt x="446" y="220"/>
                  </a:lnTo>
                  <a:lnTo>
                    <a:pt x="437" y="216"/>
                  </a:lnTo>
                  <a:lnTo>
                    <a:pt x="431" y="210"/>
                  </a:lnTo>
                  <a:lnTo>
                    <a:pt x="425" y="204"/>
                  </a:lnTo>
                  <a:lnTo>
                    <a:pt x="419" y="199"/>
                  </a:lnTo>
                  <a:lnTo>
                    <a:pt x="414" y="192"/>
                  </a:lnTo>
                  <a:lnTo>
                    <a:pt x="411" y="184"/>
                  </a:lnTo>
                  <a:lnTo>
                    <a:pt x="404" y="169"/>
                  </a:lnTo>
                  <a:lnTo>
                    <a:pt x="404" y="169"/>
                  </a:lnTo>
                  <a:lnTo>
                    <a:pt x="401" y="157"/>
                  </a:lnTo>
                  <a:lnTo>
                    <a:pt x="398" y="145"/>
                  </a:lnTo>
                  <a:lnTo>
                    <a:pt x="394" y="123"/>
                  </a:lnTo>
                  <a:lnTo>
                    <a:pt x="391" y="113"/>
                  </a:lnTo>
                  <a:lnTo>
                    <a:pt x="387" y="105"/>
                  </a:lnTo>
                  <a:lnTo>
                    <a:pt x="385" y="103"/>
                  </a:lnTo>
                  <a:lnTo>
                    <a:pt x="382" y="101"/>
                  </a:lnTo>
                  <a:lnTo>
                    <a:pt x="379" y="100"/>
                  </a:lnTo>
                  <a:lnTo>
                    <a:pt x="375" y="99"/>
                  </a:lnTo>
                  <a:lnTo>
                    <a:pt x="375" y="99"/>
                  </a:lnTo>
                  <a:lnTo>
                    <a:pt x="370" y="96"/>
                  </a:lnTo>
                  <a:lnTo>
                    <a:pt x="368" y="95"/>
                  </a:lnTo>
                  <a:lnTo>
                    <a:pt x="367" y="96"/>
                  </a:lnTo>
                  <a:lnTo>
                    <a:pt x="365" y="97"/>
                  </a:lnTo>
                  <a:lnTo>
                    <a:pt x="362" y="99"/>
                  </a:lnTo>
                  <a:lnTo>
                    <a:pt x="357" y="99"/>
                  </a:lnTo>
                  <a:lnTo>
                    <a:pt x="357" y="99"/>
                  </a:lnTo>
                  <a:lnTo>
                    <a:pt x="350" y="99"/>
                  </a:lnTo>
                  <a:lnTo>
                    <a:pt x="345" y="96"/>
                  </a:lnTo>
                  <a:lnTo>
                    <a:pt x="341" y="93"/>
                  </a:lnTo>
                  <a:lnTo>
                    <a:pt x="337" y="88"/>
                  </a:lnTo>
                  <a:lnTo>
                    <a:pt x="336" y="82"/>
                  </a:lnTo>
                  <a:lnTo>
                    <a:pt x="334" y="77"/>
                  </a:lnTo>
                  <a:lnTo>
                    <a:pt x="332" y="64"/>
                  </a:lnTo>
                  <a:lnTo>
                    <a:pt x="328" y="51"/>
                  </a:lnTo>
                  <a:lnTo>
                    <a:pt x="326" y="46"/>
                  </a:lnTo>
                  <a:lnTo>
                    <a:pt x="324" y="40"/>
                  </a:lnTo>
                  <a:lnTo>
                    <a:pt x="319" y="35"/>
                  </a:lnTo>
                  <a:lnTo>
                    <a:pt x="313" y="32"/>
                  </a:lnTo>
                  <a:lnTo>
                    <a:pt x="306" y="29"/>
                  </a:lnTo>
                  <a:lnTo>
                    <a:pt x="298" y="29"/>
                  </a:lnTo>
                  <a:lnTo>
                    <a:pt x="298" y="29"/>
                  </a:lnTo>
                  <a:lnTo>
                    <a:pt x="295" y="29"/>
                  </a:lnTo>
                  <a:lnTo>
                    <a:pt x="292" y="31"/>
                  </a:lnTo>
                  <a:lnTo>
                    <a:pt x="287" y="34"/>
                  </a:lnTo>
                  <a:lnTo>
                    <a:pt x="280" y="39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72" y="40"/>
                  </a:lnTo>
                  <a:lnTo>
                    <a:pt x="266" y="40"/>
                  </a:lnTo>
                  <a:lnTo>
                    <a:pt x="260" y="38"/>
                  </a:lnTo>
                  <a:lnTo>
                    <a:pt x="256" y="35"/>
                  </a:lnTo>
                  <a:lnTo>
                    <a:pt x="251" y="32"/>
                  </a:lnTo>
                  <a:lnTo>
                    <a:pt x="243" y="26"/>
                  </a:lnTo>
                  <a:lnTo>
                    <a:pt x="240" y="24"/>
                  </a:lnTo>
                  <a:lnTo>
                    <a:pt x="235" y="21"/>
                  </a:lnTo>
                  <a:lnTo>
                    <a:pt x="235" y="21"/>
                  </a:lnTo>
                  <a:lnTo>
                    <a:pt x="227" y="19"/>
                  </a:lnTo>
                  <a:lnTo>
                    <a:pt x="219" y="19"/>
                  </a:lnTo>
                  <a:lnTo>
                    <a:pt x="203" y="20"/>
                  </a:lnTo>
                  <a:lnTo>
                    <a:pt x="185" y="20"/>
                  </a:lnTo>
                  <a:lnTo>
                    <a:pt x="177" y="20"/>
                  </a:lnTo>
                  <a:lnTo>
                    <a:pt x="169" y="18"/>
                  </a:lnTo>
                  <a:lnTo>
                    <a:pt x="169" y="18"/>
                  </a:lnTo>
                  <a:lnTo>
                    <a:pt x="167" y="16"/>
                  </a:lnTo>
                  <a:lnTo>
                    <a:pt x="165" y="13"/>
                  </a:lnTo>
                  <a:lnTo>
                    <a:pt x="162" y="8"/>
                  </a:lnTo>
                  <a:lnTo>
                    <a:pt x="160" y="4"/>
                  </a:lnTo>
                  <a:lnTo>
                    <a:pt x="158" y="2"/>
                  </a:lnTo>
                  <a:lnTo>
                    <a:pt x="153" y="1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3" y="1"/>
                  </a:lnTo>
                  <a:lnTo>
                    <a:pt x="141" y="3"/>
                  </a:lnTo>
                  <a:lnTo>
                    <a:pt x="134" y="10"/>
                  </a:lnTo>
                  <a:lnTo>
                    <a:pt x="130" y="15"/>
                  </a:lnTo>
                  <a:lnTo>
                    <a:pt x="127" y="18"/>
                  </a:lnTo>
                  <a:lnTo>
                    <a:pt x="122" y="20"/>
                  </a:lnTo>
                  <a:lnTo>
                    <a:pt x="118" y="21"/>
                  </a:lnTo>
                  <a:lnTo>
                    <a:pt x="118" y="21"/>
                  </a:lnTo>
                  <a:lnTo>
                    <a:pt x="114" y="20"/>
                  </a:lnTo>
                  <a:lnTo>
                    <a:pt x="111" y="19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95" y="15"/>
                  </a:lnTo>
                  <a:lnTo>
                    <a:pt x="86" y="17"/>
                  </a:lnTo>
                  <a:lnTo>
                    <a:pt x="81" y="19"/>
                  </a:lnTo>
                  <a:lnTo>
                    <a:pt x="75" y="24"/>
                  </a:lnTo>
                  <a:lnTo>
                    <a:pt x="72" y="29"/>
                  </a:lnTo>
                  <a:lnTo>
                    <a:pt x="68" y="38"/>
                  </a:lnTo>
                  <a:lnTo>
                    <a:pt x="67" y="47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65"/>
                  </a:lnTo>
                  <a:lnTo>
                    <a:pt x="69" y="70"/>
                  </a:lnTo>
                  <a:lnTo>
                    <a:pt x="74" y="80"/>
                  </a:lnTo>
                  <a:lnTo>
                    <a:pt x="78" y="89"/>
                  </a:lnTo>
                  <a:lnTo>
                    <a:pt x="81" y="94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105"/>
                  </a:lnTo>
                  <a:lnTo>
                    <a:pt x="77" y="112"/>
                  </a:lnTo>
                  <a:lnTo>
                    <a:pt x="74" y="119"/>
                  </a:lnTo>
                  <a:lnTo>
                    <a:pt x="68" y="126"/>
                  </a:lnTo>
                  <a:lnTo>
                    <a:pt x="55" y="140"/>
                  </a:lnTo>
                  <a:lnTo>
                    <a:pt x="40" y="154"/>
                  </a:lnTo>
                  <a:lnTo>
                    <a:pt x="27" y="166"/>
                  </a:lnTo>
                  <a:lnTo>
                    <a:pt x="13" y="180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1" y="199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5" y="229"/>
                  </a:lnTo>
                  <a:lnTo>
                    <a:pt x="8" y="230"/>
                  </a:lnTo>
                  <a:lnTo>
                    <a:pt x="13" y="234"/>
                  </a:lnTo>
                  <a:lnTo>
                    <a:pt x="16" y="240"/>
                  </a:lnTo>
                  <a:lnTo>
                    <a:pt x="20" y="246"/>
                  </a:lnTo>
                  <a:lnTo>
                    <a:pt x="26" y="257"/>
                  </a:lnTo>
                  <a:lnTo>
                    <a:pt x="29" y="262"/>
                  </a:lnTo>
                  <a:lnTo>
                    <a:pt x="34" y="264"/>
                  </a:lnTo>
                  <a:lnTo>
                    <a:pt x="34" y="264"/>
                  </a:lnTo>
                  <a:lnTo>
                    <a:pt x="53" y="270"/>
                  </a:lnTo>
                  <a:lnTo>
                    <a:pt x="70" y="272"/>
                  </a:lnTo>
                  <a:lnTo>
                    <a:pt x="85" y="275"/>
                  </a:lnTo>
                  <a:lnTo>
                    <a:pt x="98" y="275"/>
                  </a:lnTo>
                  <a:lnTo>
                    <a:pt x="111" y="276"/>
                  </a:lnTo>
                  <a:lnTo>
                    <a:pt x="124" y="277"/>
                  </a:lnTo>
                  <a:lnTo>
                    <a:pt x="138" y="280"/>
                  </a:lnTo>
                  <a:lnTo>
                    <a:pt x="154" y="286"/>
                  </a:lnTo>
                  <a:lnTo>
                    <a:pt x="154" y="286"/>
                  </a:lnTo>
                  <a:lnTo>
                    <a:pt x="160" y="290"/>
                  </a:lnTo>
                  <a:lnTo>
                    <a:pt x="164" y="293"/>
                  </a:lnTo>
                  <a:lnTo>
                    <a:pt x="172" y="302"/>
                  </a:lnTo>
                  <a:lnTo>
                    <a:pt x="175" y="306"/>
                  </a:lnTo>
                  <a:lnTo>
                    <a:pt x="179" y="309"/>
                  </a:lnTo>
                  <a:lnTo>
                    <a:pt x="182" y="311"/>
                  </a:lnTo>
                  <a:lnTo>
                    <a:pt x="188" y="311"/>
                  </a:lnTo>
                  <a:lnTo>
                    <a:pt x="188" y="311"/>
                  </a:lnTo>
                  <a:lnTo>
                    <a:pt x="195" y="311"/>
                  </a:lnTo>
                  <a:lnTo>
                    <a:pt x="203" y="310"/>
                  </a:lnTo>
                  <a:lnTo>
                    <a:pt x="217" y="306"/>
                  </a:lnTo>
                  <a:lnTo>
                    <a:pt x="229" y="300"/>
                  </a:lnTo>
                  <a:lnTo>
                    <a:pt x="241" y="293"/>
                  </a:lnTo>
                  <a:lnTo>
                    <a:pt x="252" y="287"/>
                  </a:lnTo>
                  <a:lnTo>
                    <a:pt x="264" y="281"/>
                  </a:lnTo>
                  <a:lnTo>
                    <a:pt x="274" y="277"/>
                  </a:lnTo>
                  <a:lnTo>
                    <a:pt x="279" y="276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91" y="276"/>
                  </a:lnTo>
                  <a:lnTo>
                    <a:pt x="297" y="278"/>
                  </a:lnTo>
                  <a:lnTo>
                    <a:pt x="303" y="280"/>
                  </a:lnTo>
                  <a:lnTo>
                    <a:pt x="307" y="284"/>
                  </a:lnTo>
                  <a:lnTo>
                    <a:pt x="311" y="288"/>
                  </a:lnTo>
                  <a:lnTo>
                    <a:pt x="313" y="293"/>
                  </a:lnTo>
                  <a:lnTo>
                    <a:pt x="318" y="302"/>
                  </a:lnTo>
                  <a:lnTo>
                    <a:pt x="320" y="313"/>
                  </a:lnTo>
                  <a:lnTo>
                    <a:pt x="324" y="322"/>
                  </a:lnTo>
                  <a:lnTo>
                    <a:pt x="326" y="325"/>
                  </a:lnTo>
                  <a:lnTo>
                    <a:pt x="328" y="327"/>
                  </a:lnTo>
                  <a:lnTo>
                    <a:pt x="330" y="330"/>
                  </a:lnTo>
                  <a:lnTo>
                    <a:pt x="335" y="330"/>
                  </a:lnTo>
                  <a:lnTo>
                    <a:pt x="335" y="330"/>
                  </a:lnTo>
                  <a:lnTo>
                    <a:pt x="337" y="330"/>
                  </a:lnTo>
                  <a:lnTo>
                    <a:pt x="341" y="329"/>
                  </a:lnTo>
                  <a:lnTo>
                    <a:pt x="348" y="324"/>
                  </a:lnTo>
                  <a:lnTo>
                    <a:pt x="355" y="321"/>
                  </a:lnTo>
                  <a:lnTo>
                    <a:pt x="357" y="319"/>
                  </a:lnTo>
                  <a:lnTo>
                    <a:pt x="360" y="318"/>
                  </a:lnTo>
                  <a:lnTo>
                    <a:pt x="360" y="318"/>
                  </a:lnTo>
                  <a:lnTo>
                    <a:pt x="364" y="329"/>
                  </a:lnTo>
                  <a:lnTo>
                    <a:pt x="368" y="337"/>
                  </a:lnTo>
                  <a:lnTo>
                    <a:pt x="372" y="340"/>
                  </a:lnTo>
                  <a:lnTo>
                    <a:pt x="375" y="342"/>
                  </a:lnTo>
                  <a:lnTo>
                    <a:pt x="379" y="344"/>
                  </a:lnTo>
                  <a:lnTo>
                    <a:pt x="382" y="345"/>
                  </a:lnTo>
                  <a:lnTo>
                    <a:pt x="382" y="345"/>
                  </a:lnTo>
                  <a:lnTo>
                    <a:pt x="385" y="344"/>
                  </a:lnTo>
                  <a:lnTo>
                    <a:pt x="387" y="342"/>
                  </a:lnTo>
                  <a:lnTo>
                    <a:pt x="391" y="339"/>
                  </a:lnTo>
                  <a:lnTo>
                    <a:pt x="396" y="336"/>
                  </a:lnTo>
                  <a:lnTo>
                    <a:pt x="398" y="334"/>
                  </a:lnTo>
                  <a:lnTo>
                    <a:pt x="401" y="333"/>
                  </a:lnTo>
                  <a:lnTo>
                    <a:pt x="401" y="333"/>
                  </a:lnTo>
                  <a:lnTo>
                    <a:pt x="408" y="334"/>
                  </a:lnTo>
                  <a:lnTo>
                    <a:pt x="414" y="338"/>
                  </a:lnTo>
                  <a:lnTo>
                    <a:pt x="428" y="348"/>
                  </a:lnTo>
                  <a:lnTo>
                    <a:pt x="435" y="354"/>
                  </a:lnTo>
                  <a:lnTo>
                    <a:pt x="444" y="359"/>
                  </a:lnTo>
                  <a:lnTo>
                    <a:pt x="454" y="362"/>
                  </a:lnTo>
                  <a:lnTo>
                    <a:pt x="464" y="363"/>
                  </a:lnTo>
                  <a:lnTo>
                    <a:pt x="464" y="363"/>
                  </a:lnTo>
                  <a:lnTo>
                    <a:pt x="467" y="370"/>
                  </a:lnTo>
                  <a:lnTo>
                    <a:pt x="467" y="37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7" name="Freeform 55"/>
            <p:cNvSpPr>
              <a:spLocks/>
            </p:cNvSpPr>
            <p:nvPr/>
          </p:nvSpPr>
          <p:spPr bwMode="auto">
            <a:xfrm>
              <a:off x="7905601" y="4675031"/>
              <a:ext cx="1038576" cy="1450710"/>
            </a:xfrm>
            <a:custGeom>
              <a:avLst/>
              <a:gdLst/>
              <a:ahLst/>
              <a:cxnLst>
                <a:cxn ang="0">
                  <a:pos x="568" y="72"/>
                </a:cxn>
                <a:cxn ang="0">
                  <a:pos x="672" y="166"/>
                </a:cxn>
                <a:cxn ang="0">
                  <a:pos x="675" y="213"/>
                </a:cxn>
                <a:cxn ang="0">
                  <a:pos x="719" y="231"/>
                </a:cxn>
                <a:cxn ang="0">
                  <a:pos x="734" y="266"/>
                </a:cxn>
                <a:cxn ang="0">
                  <a:pos x="748" y="298"/>
                </a:cxn>
                <a:cxn ang="0">
                  <a:pos x="802" y="265"/>
                </a:cxn>
                <a:cxn ang="0">
                  <a:pos x="848" y="296"/>
                </a:cxn>
                <a:cxn ang="0">
                  <a:pos x="888" y="291"/>
                </a:cxn>
                <a:cxn ang="0">
                  <a:pos x="934" y="352"/>
                </a:cxn>
                <a:cxn ang="0">
                  <a:pos x="936" y="396"/>
                </a:cxn>
                <a:cxn ang="0">
                  <a:pos x="980" y="442"/>
                </a:cxn>
                <a:cxn ang="0">
                  <a:pos x="957" y="473"/>
                </a:cxn>
                <a:cxn ang="0">
                  <a:pos x="1007" y="526"/>
                </a:cxn>
                <a:cxn ang="0">
                  <a:pos x="996" y="597"/>
                </a:cxn>
                <a:cxn ang="0">
                  <a:pos x="926" y="720"/>
                </a:cxn>
                <a:cxn ang="0">
                  <a:pos x="939" y="763"/>
                </a:cxn>
                <a:cxn ang="0">
                  <a:pos x="1015" y="759"/>
                </a:cxn>
                <a:cxn ang="0">
                  <a:pos x="1017" y="846"/>
                </a:cxn>
                <a:cxn ang="0">
                  <a:pos x="999" y="1057"/>
                </a:cxn>
                <a:cxn ang="0">
                  <a:pos x="1039" y="1138"/>
                </a:cxn>
                <a:cxn ang="0">
                  <a:pos x="984" y="1213"/>
                </a:cxn>
                <a:cxn ang="0">
                  <a:pos x="878" y="1278"/>
                </a:cxn>
                <a:cxn ang="0">
                  <a:pos x="772" y="1252"/>
                </a:cxn>
                <a:cxn ang="0">
                  <a:pos x="703" y="1291"/>
                </a:cxn>
                <a:cxn ang="0">
                  <a:pos x="595" y="1277"/>
                </a:cxn>
                <a:cxn ang="0">
                  <a:pos x="538" y="1329"/>
                </a:cxn>
                <a:cxn ang="0">
                  <a:pos x="354" y="1529"/>
                </a:cxn>
                <a:cxn ang="0">
                  <a:pos x="190" y="1594"/>
                </a:cxn>
                <a:cxn ang="0">
                  <a:pos x="44" y="1575"/>
                </a:cxn>
                <a:cxn ang="0">
                  <a:pos x="2" y="1516"/>
                </a:cxn>
                <a:cxn ang="0">
                  <a:pos x="59" y="1439"/>
                </a:cxn>
                <a:cxn ang="0">
                  <a:pos x="11" y="1407"/>
                </a:cxn>
                <a:cxn ang="0">
                  <a:pos x="27" y="1350"/>
                </a:cxn>
                <a:cxn ang="0">
                  <a:pos x="15" y="1304"/>
                </a:cxn>
                <a:cxn ang="0">
                  <a:pos x="84" y="1278"/>
                </a:cxn>
                <a:cxn ang="0">
                  <a:pos x="129" y="1240"/>
                </a:cxn>
                <a:cxn ang="0">
                  <a:pos x="200" y="1230"/>
                </a:cxn>
                <a:cxn ang="0">
                  <a:pos x="220" y="1193"/>
                </a:cxn>
                <a:cxn ang="0">
                  <a:pos x="292" y="1093"/>
                </a:cxn>
                <a:cxn ang="0">
                  <a:pos x="366" y="1039"/>
                </a:cxn>
                <a:cxn ang="0">
                  <a:pos x="444" y="947"/>
                </a:cxn>
                <a:cxn ang="0">
                  <a:pos x="412" y="882"/>
                </a:cxn>
                <a:cxn ang="0">
                  <a:pos x="378" y="833"/>
                </a:cxn>
                <a:cxn ang="0">
                  <a:pos x="422" y="794"/>
                </a:cxn>
                <a:cxn ang="0">
                  <a:pos x="503" y="644"/>
                </a:cxn>
                <a:cxn ang="0">
                  <a:pos x="559" y="598"/>
                </a:cxn>
                <a:cxn ang="0">
                  <a:pos x="542" y="541"/>
                </a:cxn>
                <a:cxn ang="0">
                  <a:pos x="456" y="511"/>
                </a:cxn>
                <a:cxn ang="0">
                  <a:pos x="372" y="363"/>
                </a:cxn>
                <a:cxn ang="0">
                  <a:pos x="352" y="322"/>
                </a:cxn>
                <a:cxn ang="0">
                  <a:pos x="388" y="305"/>
                </a:cxn>
                <a:cxn ang="0">
                  <a:pos x="436" y="305"/>
                </a:cxn>
                <a:cxn ang="0">
                  <a:pos x="482" y="233"/>
                </a:cxn>
                <a:cxn ang="0">
                  <a:pos x="489" y="191"/>
                </a:cxn>
                <a:cxn ang="0">
                  <a:pos x="415" y="156"/>
                </a:cxn>
                <a:cxn ang="0">
                  <a:pos x="435" y="37"/>
                </a:cxn>
                <a:cxn ang="0">
                  <a:pos x="525" y="18"/>
                </a:cxn>
              </a:cxnLst>
              <a:rect l="0" t="0" r="r" b="b"/>
              <a:pathLst>
                <a:path w="1039" h="1597">
                  <a:moveTo>
                    <a:pt x="521" y="0"/>
                  </a:moveTo>
                  <a:lnTo>
                    <a:pt x="521" y="0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1" y="10"/>
                  </a:lnTo>
                  <a:lnTo>
                    <a:pt x="540" y="22"/>
                  </a:lnTo>
                  <a:lnTo>
                    <a:pt x="548" y="33"/>
                  </a:lnTo>
                  <a:lnTo>
                    <a:pt x="554" y="46"/>
                  </a:lnTo>
                  <a:lnTo>
                    <a:pt x="568" y="72"/>
                  </a:lnTo>
                  <a:lnTo>
                    <a:pt x="582" y="98"/>
                  </a:lnTo>
                  <a:lnTo>
                    <a:pt x="589" y="110"/>
                  </a:lnTo>
                  <a:lnTo>
                    <a:pt x="597" y="122"/>
                  </a:lnTo>
                  <a:lnTo>
                    <a:pt x="606" y="132"/>
                  </a:lnTo>
                  <a:lnTo>
                    <a:pt x="617" y="143"/>
                  </a:lnTo>
                  <a:lnTo>
                    <a:pt x="627" y="151"/>
                  </a:lnTo>
                  <a:lnTo>
                    <a:pt x="641" y="158"/>
                  </a:lnTo>
                  <a:lnTo>
                    <a:pt x="656" y="162"/>
                  </a:lnTo>
                  <a:lnTo>
                    <a:pt x="672" y="166"/>
                  </a:lnTo>
                  <a:lnTo>
                    <a:pt x="672" y="166"/>
                  </a:lnTo>
                  <a:lnTo>
                    <a:pt x="670" y="171"/>
                  </a:lnTo>
                  <a:lnTo>
                    <a:pt x="667" y="177"/>
                  </a:lnTo>
                  <a:lnTo>
                    <a:pt x="665" y="184"/>
                  </a:lnTo>
                  <a:lnTo>
                    <a:pt x="664" y="192"/>
                  </a:lnTo>
                  <a:lnTo>
                    <a:pt x="666" y="201"/>
                  </a:lnTo>
                  <a:lnTo>
                    <a:pt x="668" y="205"/>
                  </a:lnTo>
                  <a:lnTo>
                    <a:pt x="671" y="209"/>
                  </a:lnTo>
                  <a:lnTo>
                    <a:pt x="675" y="213"/>
                  </a:lnTo>
                  <a:lnTo>
                    <a:pt x="680" y="216"/>
                  </a:lnTo>
                  <a:lnTo>
                    <a:pt x="680" y="216"/>
                  </a:lnTo>
                  <a:lnTo>
                    <a:pt x="690" y="221"/>
                  </a:lnTo>
                  <a:lnTo>
                    <a:pt x="697" y="223"/>
                  </a:lnTo>
                  <a:lnTo>
                    <a:pt x="704" y="224"/>
                  </a:lnTo>
                  <a:lnTo>
                    <a:pt x="706" y="224"/>
                  </a:lnTo>
                  <a:lnTo>
                    <a:pt x="709" y="225"/>
                  </a:lnTo>
                  <a:lnTo>
                    <a:pt x="719" y="231"/>
                  </a:lnTo>
                  <a:lnTo>
                    <a:pt x="719" y="231"/>
                  </a:lnTo>
                  <a:lnTo>
                    <a:pt x="728" y="236"/>
                  </a:lnTo>
                  <a:lnTo>
                    <a:pt x="735" y="238"/>
                  </a:lnTo>
                  <a:lnTo>
                    <a:pt x="745" y="242"/>
                  </a:lnTo>
                  <a:lnTo>
                    <a:pt x="748" y="244"/>
                  </a:lnTo>
                  <a:lnTo>
                    <a:pt x="748" y="247"/>
                  </a:lnTo>
                  <a:lnTo>
                    <a:pt x="744" y="253"/>
                  </a:lnTo>
                  <a:lnTo>
                    <a:pt x="737" y="261"/>
                  </a:lnTo>
                  <a:lnTo>
                    <a:pt x="737" y="261"/>
                  </a:lnTo>
                  <a:lnTo>
                    <a:pt x="734" y="266"/>
                  </a:lnTo>
                  <a:lnTo>
                    <a:pt x="732" y="271"/>
                  </a:lnTo>
                  <a:lnTo>
                    <a:pt x="731" y="276"/>
                  </a:lnTo>
                  <a:lnTo>
                    <a:pt x="731" y="282"/>
                  </a:lnTo>
                  <a:lnTo>
                    <a:pt x="732" y="285"/>
                  </a:lnTo>
                  <a:lnTo>
                    <a:pt x="734" y="290"/>
                  </a:lnTo>
                  <a:lnTo>
                    <a:pt x="736" y="292"/>
                  </a:lnTo>
                  <a:lnTo>
                    <a:pt x="740" y="296"/>
                  </a:lnTo>
                  <a:lnTo>
                    <a:pt x="743" y="297"/>
                  </a:lnTo>
                  <a:lnTo>
                    <a:pt x="748" y="298"/>
                  </a:lnTo>
                  <a:lnTo>
                    <a:pt x="752" y="298"/>
                  </a:lnTo>
                  <a:lnTo>
                    <a:pt x="758" y="298"/>
                  </a:lnTo>
                  <a:lnTo>
                    <a:pt x="764" y="296"/>
                  </a:lnTo>
                  <a:lnTo>
                    <a:pt x="770" y="293"/>
                  </a:lnTo>
                  <a:lnTo>
                    <a:pt x="775" y="289"/>
                  </a:lnTo>
                  <a:lnTo>
                    <a:pt x="782" y="283"/>
                  </a:lnTo>
                  <a:lnTo>
                    <a:pt x="782" y="283"/>
                  </a:lnTo>
                  <a:lnTo>
                    <a:pt x="793" y="273"/>
                  </a:lnTo>
                  <a:lnTo>
                    <a:pt x="802" y="265"/>
                  </a:lnTo>
                  <a:lnTo>
                    <a:pt x="809" y="260"/>
                  </a:lnTo>
                  <a:lnTo>
                    <a:pt x="817" y="259"/>
                  </a:lnTo>
                  <a:lnTo>
                    <a:pt x="819" y="259"/>
                  </a:lnTo>
                  <a:lnTo>
                    <a:pt x="823" y="260"/>
                  </a:lnTo>
                  <a:lnTo>
                    <a:pt x="828" y="265"/>
                  </a:lnTo>
                  <a:lnTo>
                    <a:pt x="833" y="270"/>
                  </a:lnTo>
                  <a:lnTo>
                    <a:pt x="838" y="278"/>
                  </a:lnTo>
                  <a:lnTo>
                    <a:pt x="838" y="278"/>
                  </a:lnTo>
                  <a:lnTo>
                    <a:pt x="848" y="296"/>
                  </a:lnTo>
                  <a:lnTo>
                    <a:pt x="852" y="301"/>
                  </a:lnTo>
                  <a:lnTo>
                    <a:pt x="857" y="305"/>
                  </a:lnTo>
                  <a:lnTo>
                    <a:pt x="863" y="307"/>
                  </a:lnTo>
                  <a:lnTo>
                    <a:pt x="867" y="306"/>
                  </a:lnTo>
                  <a:lnTo>
                    <a:pt x="872" y="304"/>
                  </a:lnTo>
                  <a:lnTo>
                    <a:pt x="878" y="298"/>
                  </a:lnTo>
                  <a:lnTo>
                    <a:pt x="878" y="298"/>
                  </a:lnTo>
                  <a:lnTo>
                    <a:pt x="884" y="293"/>
                  </a:lnTo>
                  <a:lnTo>
                    <a:pt x="888" y="291"/>
                  </a:lnTo>
                  <a:lnTo>
                    <a:pt x="893" y="291"/>
                  </a:lnTo>
                  <a:lnTo>
                    <a:pt x="899" y="292"/>
                  </a:lnTo>
                  <a:lnTo>
                    <a:pt x="903" y="297"/>
                  </a:lnTo>
                  <a:lnTo>
                    <a:pt x="908" y="304"/>
                  </a:lnTo>
                  <a:lnTo>
                    <a:pt x="913" y="312"/>
                  </a:lnTo>
                  <a:lnTo>
                    <a:pt x="918" y="323"/>
                  </a:lnTo>
                  <a:lnTo>
                    <a:pt x="918" y="323"/>
                  </a:lnTo>
                  <a:lnTo>
                    <a:pt x="930" y="343"/>
                  </a:lnTo>
                  <a:lnTo>
                    <a:pt x="934" y="352"/>
                  </a:lnTo>
                  <a:lnTo>
                    <a:pt x="936" y="360"/>
                  </a:lnTo>
                  <a:lnTo>
                    <a:pt x="939" y="367"/>
                  </a:lnTo>
                  <a:lnTo>
                    <a:pt x="939" y="374"/>
                  </a:lnTo>
                  <a:lnTo>
                    <a:pt x="939" y="381"/>
                  </a:lnTo>
                  <a:lnTo>
                    <a:pt x="936" y="386"/>
                  </a:lnTo>
                  <a:lnTo>
                    <a:pt x="936" y="386"/>
                  </a:lnTo>
                  <a:lnTo>
                    <a:pt x="934" y="390"/>
                  </a:lnTo>
                  <a:lnTo>
                    <a:pt x="934" y="393"/>
                  </a:lnTo>
                  <a:lnTo>
                    <a:pt x="936" y="396"/>
                  </a:lnTo>
                  <a:lnTo>
                    <a:pt x="940" y="399"/>
                  </a:lnTo>
                  <a:lnTo>
                    <a:pt x="949" y="406"/>
                  </a:lnTo>
                  <a:lnTo>
                    <a:pt x="963" y="415"/>
                  </a:lnTo>
                  <a:lnTo>
                    <a:pt x="963" y="415"/>
                  </a:lnTo>
                  <a:lnTo>
                    <a:pt x="974" y="426"/>
                  </a:lnTo>
                  <a:lnTo>
                    <a:pt x="979" y="430"/>
                  </a:lnTo>
                  <a:lnTo>
                    <a:pt x="981" y="435"/>
                  </a:lnTo>
                  <a:lnTo>
                    <a:pt x="981" y="438"/>
                  </a:lnTo>
                  <a:lnTo>
                    <a:pt x="980" y="442"/>
                  </a:lnTo>
                  <a:lnTo>
                    <a:pt x="977" y="445"/>
                  </a:lnTo>
                  <a:lnTo>
                    <a:pt x="970" y="449"/>
                  </a:lnTo>
                  <a:lnTo>
                    <a:pt x="970" y="449"/>
                  </a:lnTo>
                  <a:lnTo>
                    <a:pt x="962" y="451"/>
                  </a:lnTo>
                  <a:lnTo>
                    <a:pt x="957" y="454"/>
                  </a:lnTo>
                  <a:lnTo>
                    <a:pt x="954" y="458"/>
                  </a:lnTo>
                  <a:lnTo>
                    <a:pt x="954" y="462"/>
                  </a:lnTo>
                  <a:lnTo>
                    <a:pt x="954" y="467"/>
                  </a:lnTo>
                  <a:lnTo>
                    <a:pt x="957" y="473"/>
                  </a:lnTo>
                  <a:lnTo>
                    <a:pt x="962" y="479"/>
                  </a:lnTo>
                  <a:lnTo>
                    <a:pt x="970" y="484"/>
                  </a:lnTo>
                  <a:lnTo>
                    <a:pt x="970" y="484"/>
                  </a:lnTo>
                  <a:lnTo>
                    <a:pt x="980" y="497"/>
                  </a:lnTo>
                  <a:lnTo>
                    <a:pt x="988" y="507"/>
                  </a:lnTo>
                  <a:lnTo>
                    <a:pt x="995" y="517"/>
                  </a:lnTo>
                  <a:lnTo>
                    <a:pt x="1000" y="521"/>
                  </a:lnTo>
                  <a:lnTo>
                    <a:pt x="1007" y="526"/>
                  </a:lnTo>
                  <a:lnTo>
                    <a:pt x="1007" y="526"/>
                  </a:lnTo>
                  <a:lnTo>
                    <a:pt x="1014" y="530"/>
                  </a:lnTo>
                  <a:lnTo>
                    <a:pt x="1019" y="536"/>
                  </a:lnTo>
                  <a:lnTo>
                    <a:pt x="1024" y="542"/>
                  </a:lnTo>
                  <a:lnTo>
                    <a:pt x="1029" y="548"/>
                  </a:lnTo>
                  <a:lnTo>
                    <a:pt x="1034" y="558"/>
                  </a:lnTo>
                  <a:lnTo>
                    <a:pt x="1035" y="563"/>
                  </a:lnTo>
                  <a:lnTo>
                    <a:pt x="1035" y="563"/>
                  </a:lnTo>
                  <a:lnTo>
                    <a:pt x="1016" y="579"/>
                  </a:lnTo>
                  <a:lnTo>
                    <a:pt x="996" y="597"/>
                  </a:lnTo>
                  <a:lnTo>
                    <a:pt x="978" y="618"/>
                  </a:lnTo>
                  <a:lnTo>
                    <a:pt x="969" y="629"/>
                  </a:lnTo>
                  <a:lnTo>
                    <a:pt x="961" y="641"/>
                  </a:lnTo>
                  <a:lnTo>
                    <a:pt x="954" y="652"/>
                  </a:lnTo>
                  <a:lnTo>
                    <a:pt x="947" y="665"/>
                  </a:lnTo>
                  <a:lnTo>
                    <a:pt x="940" y="679"/>
                  </a:lnTo>
                  <a:lnTo>
                    <a:pt x="935" y="691"/>
                  </a:lnTo>
                  <a:lnTo>
                    <a:pt x="931" y="705"/>
                  </a:lnTo>
                  <a:lnTo>
                    <a:pt x="926" y="720"/>
                  </a:lnTo>
                  <a:lnTo>
                    <a:pt x="924" y="734"/>
                  </a:lnTo>
                  <a:lnTo>
                    <a:pt x="922" y="749"/>
                  </a:lnTo>
                  <a:lnTo>
                    <a:pt x="922" y="749"/>
                  </a:lnTo>
                  <a:lnTo>
                    <a:pt x="923" y="754"/>
                  </a:lnTo>
                  <a:lnTo>
                    <a:pt x="925" y="757"/>
                  </a:lnTo>
                  <a:lnTo>
                    <a:pt x="927" y="759"/>
                  </a:lnTo>
                  <a:lnTo>
                    <a:pt x="931" y="762"/>
                  </a:lnTo>
                  <a:lnTo>
                    <a:pt x="934" y="763"/>
                  </a:lnTo>
                  <a:lnTo>
                    <a:pt x="939" y="763"/>
                  </a:lnTo>
                  <a:lnTo>
                    <a:pt x="947" y="763"/>
                  </a:lnTo>
                  <a:lnTo>
                    <a:pt x="957" y="762"/>
                  </a:lnTo>
                  <a:lnTo>
                    <a:pt x="968" y="758"/>
                  </a:lnTo>
                  <a:lnTo>
                    <a:pt x="978" y="756"/>
                  </a:lnTo>
                  <a:lnTo>
                    <a:pt x="989" y="755"/>
                  </a:lnTo>
                  <a:lnTo>
                    <a:pt x="999" y="754"/>
                  </a:lnTo>
                  <a:lnTo>
                    <a:pt x="1008" y="756"/>
                  </a:lnTo>
                  <a:lnTo>
                    <a:pt x="1011" y="757"/>
                  </a:lnTo>
                  <a:lnTo>
                    <a:pt x="1015" y="759"/>
                  </a:lnTo>
                  <a:lnTo>
                    <a:pt x="1018" y="763"/>
                  </a:lnTo>
                  <a:lnTo>
                    <a:pt x="1020" y="767"/>
                  </a:lnTo>
                  <a:lnTo>
                    <a:pt x="1023" y="773"/>
                  </a:lnTo>
                  <a:lnTo>
                    <a:pt x="1024" y="779"/>
                  </a:lnTo>
                  <a:lnTo>
                    <a:pt x="1025" y="787"/>
                  </a:lnTo>
                  <a:lnTo>
                    <a:pt x="1025" y="795"/>
                  </a:lnTo>
                  <a:lnTo>
                    <a:pt x="1023" y="817"/>
                  </a:lnTo>
                  <a:lnTo>
                    <a:pt x="1017" y="846"/>
                  </a:lnTo>
                  <a:lnTo>
                    <a:pt x="1017" y="846"/>
                  </a:lnTo>
                  <a:lnTo>
                    <a:pt x="1004" y="900"/>
                  </a:lnTo>
                  <a:lnTo>
                    <a:pt x="1001" y="920"/>
                  </a:lnTo>
                  <a:lnTo>
                    <a:pt x="999" y="940"/>
                  </a:lnTo>
                  <a:lnTo>
                    <a:pt x="996" y="960"/>
                  </a:lnTo>
                  <a:lnTo>
                    <a:pt x="995" y="980"/>
                  </a:lnTo>
                  <a:lnTo>
                    <a:pt x="995" y="1032"/>
                  </a:lnTo>
                  <a:lnTo>
                    <a:pt x="995" y="1032"/>
                  </a:lnTo>
                  <a:lnTo>
                    <a:pt x="996" y="1045"/>
                  </a:lnTo>
                  <a:lnTo>
                    <a:pt x="999" y="1057"/>
                  </a:lnTo>
                  <a:lnTo>
                    <a:pt x="1001" y="1069"/>
                  </a:lnTo>
                  <a:lnTo>
                    <a:pt x="1006" y="1078"/>
                  </a:lnTo>
                  <a:lnTo>
                    <a:pt x="1010" y="1087"/>
                  </a:lnTo>
                  <a:lnTo>
                    <a:pt x="1015" y="1096"/>
                  </a:lnTo>
                  <a:lnTo>
                    <a:pt x="1025" y="1111"/>
                  </a:lnTo>
                  <a:lnTo>
                    <a:pt x="1033" y="1123"/>
                  </a:lnTo>
                  <a:lnTo>
                    <a:pt x="1037" y="1129"/>
                  </a:lnTo>
                  <a:lnTo>
                    <a:pt x="1039" y="1133"/>
                  </a:lnTo>
                  <a:lnTo>
                    <a:pt x="1039" y="1138"/>
                  </a:lnTo>
                  <a:lnTo>
                    <a:pt x="1039" y="1141"/>
                  </a:lnTo>
                  <a:lnTo>
                    <a:pt x="1037" y="1146"/>
                  </a:lnTo>
                  <a:lnTo>
                    <a:pt x="1032" y="1149"/>
                  </a:lnTo>
                  <a:lnTo>
                    <a:pt x="1032" y="1149"/>
                  </a:lnTo>
                  <a:lnTo>
                    <a:pt x="1022" y="1157"/>
                  </a:lnTo>
                  <a:lnTo>
                    <a:pt x="1012" y="1167"/>
                  </a:lnTo>
                  <a:lnTo>
                    <a:pt x="1004" y="1177"/>
                  </a:lnTo>
                  <a:lnTo>
                    <a:pt x="996" y="1189"/>
                  </a:lnTo>
                  <a:lnTo>
                    <a:pt x="984" y="1213"/>
                  </a:lnTo>
                  <a:lnTo>
                    <a:pt x="970" y="1236"/>
                  </a:lnTo>
                  <a:lnTo>
                    <a:pt x="963" y="1246"/>
                  </a:lnTo>
                  <a:lnTo>
                    <a:pt x="955" y="1255"/>
                  </a:lnTo>
                  <a:lnTo>
                    <a:pt x="946" y="1264"/>
                  </a:lnTo>
                  <a:lnTo>
                    <a:pt x="935" y="1271"/>
                  </a:lnTo>
                  <a:lnTo>
                    <a:pt x="924" y="1276"/>
                  </a:lnTo>
                  <a:lnTo>
                    <a:pt x="910" y="1279"/>
                  </a:lnTo>
                  <a:lnTo>
                    <a:pt x="895" y="1279"/>
                  </a:lnTo>
                  <a:lnTo>
                    <a:pt x="878" y="1278"/>
                  </a:lnTo>
                  <a:lnTo>
                    <a:pt x="878" y="1278"/>
                  </a:lnTo>
                  <a:lnTo>
                    <a:pt x="859" y="1275"/>
                  </a:lnTo>
                  <a:lnTo>
                    <a:pt x="844" y="1270"/>
                  </a:lnTo>
                  <a:lnTo>
                    <a:pt x="820" y="1262"/>
                  </a:lnTo>
                  <a:lnTo>
                    <a:pt x="809" y="1258"/>
                  </a:lnTo>
                  <a:lnTo>
                    <a:pt x="797" y="1255"/>
                  </a:lnTo>
                  <a:lnTo>
                    <a:pt x="786" y="1253"/>
                  </a:lnTo>
                  <a:lnTo>
                    <a:pt x="772" y="1252"/>
                  </a:lnTo>
                  <a:lnTo>
                    <a:pt x="772" y="1252"/>
                  </a:lnTo>
                  <a:lnTo>
                    <a:pt x="767" y="1252"/>
                  </a:lnTo>
                  <a:lnTo>
                    <a:pt x="763" y="1253"/>
                  </a:lnTo>
                  <a:lnTo>
                    <a:pt x="754" y="1258"/>
                  </a:lnTo>
                  <a:lnTo>
                    <a:pt x="745" y="1263"/>
                  </a:lnTo>
                  <a:lnTo>
                    <a:pt x="736" y="1271"/>
                  </a:lnTo>
                  <a:lnTo>
                    <a:pt x="727" y="1278"/>
                  </a:lnTo>
                  <a:lnTo>
                    <a:pt x="717" y="1285"/>
                  </a:lnTo>
                  <a:lnTo>
                    <a:pt x="708" y="1290"/>
                  </a:lnTo>
                  <a:lnTo>
                    <a:pt x="703" y="1291"/>
                  </a:lnTo>
                  <a:lnTo>
                    <a:pt x="698" y="1292"/>
                  </a:lnTo>
                  <a:lnTo>
                    <a:pt x="698" y="1292"/>
                  </a:lnTo>
                  <a:lnTo>
                    <a:pt x="689" y="1294"/>
                  </a:lnTo>
                  <a:lnTo>
                    <a:pt x="679" y="1294"/>
                  </a:lnTo>
                  <a:lnTo>
                    <a:pt x="668" y="1293"/>
                  </a:lnTo>
                  <a:lnTo>
                    <a:pt x="658" y="1292"/>
                  </a:lnTo>
                  <a:lnTo>
                    <a:pt x="636" y="1286"/>
                  </a:lnTo>
                  <a:lnTo>
                    <a:pt x="615" y="1282"/>
                  </a:lnTo>
                  <a:lnTo>
                    <a:pt x="595" y="1277"/>
                  </a:lnTo>
                  <a:lnTo>
                    <a:pt x="587" y="1277"/>
                  </a:lnTo>
                  <a:lnTo>
                    <a:pt x="577" y="1277"/>
                  </a:lnTo>
                  <a:lnTo>
                    <a:pt x="571" y="1278"/>
                  </a:lnTo>
                  <a:lnTo>
                    <a:pt x="564" y="1282"/>
                  </a:lnTo>
                  <a:lnTo>
                    <a:pt x="558" y="1286"/>
                  </a:lnTo>
                  <a:lnTo>
                    <a:pt x="554" y="1292"/>
                  </a:lnTo>
                  <a:lnTo>
                    <a:pt x="554" y="1292"/>
                  </a:lnTo>
                  <a:lnTo>
                    <a:pt x="548" y="1309"/>
                  </a:lnTo>
                  <a:lnTo>
                    <a:pt x="538" y="1329"/>
                  </a:lnTo>
                  <a:lnTo>
                    <a:pt x="526" y="1350"/>
                  </a:lnTo>
                  <a:lnTo>
                    <a:pt x="511" y="1373"/>
                  </a:lnTo>
                  <a:lnTo>
                    <a:pt x="493" y="1398"/>
                  </a:lnTo>
                  <a:lnTo>
                    <a:pt x="474" y="1422"/>
                  </a:lnTo>
                  <a:lnTo>
                    <a:pt x="451" y="1447"/>
                  </a:lnTo>
                  <a:lnTo>
                    <a:pt x="427" y="1473"/>
                  </a:lnTo>
                  <a:lnTo>
                    <a:pt x="399" y="1496"/>
                  </a:lnTo>
                  <a:lnTo>
                    <a:pt x="369" y="1519"/>
                  </a:lnTo>
                  <a:lnTo>
                    <a:pt x="354" y="1529"/>
                  </a:lnTo>
                  <a:lnTo>
                    <a:pt x="338" y="1540"/>
                  </a:lnTo>
                  <a:lnTo>
                    <a:pt x="321" y="1549"/>
                  </a:lnTo>
                  <a:lnTo>
                    <a:pt x="304" y="1558"/>
                  </a:lnTo>
                  <a:lnTo>
                    <a:pt x="286" y="1566"/>
                  </a:lnTo>
                  <a:lnTo>
                    <a:pt x="268" y="1573"/>
                  </a:lnTo>
                  <a:lnTo>
                    <a:pt x="250" y="1580"/>
                  </a:lnTo>
                  <a:lnTo>
                    <a:pt x="230" y="1586"/>
                  </a:lnTo>
                  <a:lnTo>
                    <a:pt x="209" y="1590"/>
                  </a:lnTo>
                  <a:lnTo>
                    <a:pt x="190" y="1594"/>
                  </a:lnTo>
                  <a:lnTo>
                    <a:pt x="168" y="1596"/>
                  </a:lnTo>
                  <a:lnTo>
                    <a:pt x="147" y="1597"/>
                  </a:lnTo>
                  <a:lnTo>
                    <a:pt x="147" y="1597"/>
                  </a:lnTo>
                  <a:lnTo>
                    <a:pt x="124" y="1597"/>
                  </a:lnTo>
                  <a:lnTo>
                    <a:pt x="103" y="1595"/>
                  </a:lnTo>
                  <a:lnTo>
                    <a:pt x="86" y="1591"/>
                  </a:lnTo>
                  <a:lnTo>
                    <a:pt x="70" y="1588"/>
                  </a:lnTo>
                  <a:lnTo>
                    <a:pt x="56" y="1582"/>
                  </a:lnTo>
                  <a:lnTo>
                    <a:pt x="44" y="1575"/>
                  </a:lnTo>
                  <a:lnTo>
                    <a:pt x="33" y="1569"/>
                  </a:lnTo>
                  <a:lnTo>
                    <a:pt x="25" y="1561"/>
                  </a:lnTo>
                  <a:lnTo>
                    <a:pt x="18" y="1554"/>
                  </a:lnTo>
                  <a:lnTo>
                    <a:pt x="12" y="1548"/>
                  </a:lnTo>
                  <a:lnTo>
                    <a:pt x="4" y="1536"/>
                  </a:lnTo>
                  <a:lnTo>
                    <a:pt x="1" y="1527"/>
                  </a:lnTo>
                  <a:lnTo>
                    <a:pt x="0" y="1523"/>
                  </a:lnTo>
                  <a:lnTo>
                    <a:pt x="0" y="1523"/>
                  </a:lnTo>
                  <a:lnTo>
                    <a:pt x="2" y="1516"/>
                  </a:lnTo>
                  <a:lnTo>
                    <a:pt x="4" y="1510"/>
                  </a:lnTo>
                  <a:lnTo>
                    <a:pt x="8" y="1503"/>
                  </a:lnTo>
                  <a:lnTo>
                    <a:pt x="12" y="1497"/>
                  </a:lnTo>
                  <a:lnTo>
                    <a:pt x="22" y="1485"/>
                  </a:lnTo>
                  <a:lnTo>
                    <a:pt x="32" y="1474"/>
                  </a:lnTo>
                  <a:lnTo>
                    <a:pt x="42" y="1464"/>
                  </a:lnTo>
                  <a:lnTo>
                    <a:pt x="52" y="1452"/>
                  </a:lnTo>
                  <a:lnTo>
                    <a:pt x="56" y="1445"/>
                  </a:lnTo>
                  <a:lnTo>
                    <a:pt x="59" y="1439"/>
                  </a:lnTo>
                  <a:lnTo>
                    <a:pt x="61" y="1432"/>
                  </a:lnTo>
                  <a:lnTo>
                    <a:pt x="62" y="1424"/>
                  </a:lnTo>
                  <a:lnTo>
                    <a:pt x="62" y="1424"/>
                  </a:lnTo>
                  <a:lnTo>
                    <a:pt x="49" y="1422"/>
                  </a:lnTo>
                  <a:lnTo>
                    <a:pt x="40" y="1421"/>
                  </a:lnTo>
                  <a:lnTo>
                    <a:pt x="31" y="1419"/>
                  </a:lnTo>
                  <a:lnTo>
                    <a:pt x="22" y="1415"/>
                  </a:lnTo>
                  <a:lnTo>
                    <a:pt x="14" y="1411"/>
                  </a:lnTo>
                  <a:lnTo>
                    <a:pt x="11" y="1407"/>
                  </a:lnTo>
                  <a:lnTo>
                    <a:pt x="9" y="1404"/>
                  </a:lnTo>
                  <a:lnTo>
                    <a:pt x="8" y="1400"/>
                  </a:lnTo>
                  <a:lnTo>
                    <a:pt x="7" y="1396"/>
                  </a:lnTo>
                  <a:lnTo>
                    <a:pt x="7" y="1396"/>
                  </a:lnTo>
                  <a:lnTo>
                    <a:pt x="8" y="1386"/>
                  </a:lnTo>
                  <a:lnTo>
                    <a:pt x="10" y="1378"/>
                  </a:lnTo>
                  <a:lnTo>
                    <a:pt x="14" y="1370"/>
                  </a:lnTo>
                  <a:lnTo>
                    <a:pt x="17" y="1363"/>
                  </a:lnTo>
                  <a:lnTo>
                    <a:pt x="27" y="1350"/>
                  </a:lnTo>
                  <a:lnTo>
                    <a:pt x="37" y="1337"/>
                  </a:lnTo>
                  <a:lnTo>
                    <a:pt x="37" y="1337"/>
                  </a:lnTo>
                  <a:lnTo>
                    <a:pt x="30" y="1331"/>
                  </a:lnTo>
                  <a:lnTo>
                    <a:pt x="23" y="1324"/>
                  </a:lnTo>
                  <a:lnTo>
                    <a:pt x="19" y="1320"/>
                  </a:lnTo>
                  <a:lnTo>
                    <a:pt x="17" y="1315"/>
                  </a:lnTo>
                  <a:lnTo>
                    <a:pt x="15" y="1311"/>
                  </a:lnTo>
                  <a:lnTo>
                    <a:pt x="15" y="1304"/>
                  </a:lnTo>
                  <a:lnTo>
                    <a:pt x="15" y="1304"/>
                  </a:lnTo>
                  <a:lnTo>
                    <a:pt x="15" y="1300"/>
                  </a:lnTo>
                  <a:lnTo>
                    <a:pt x="16" y="1297"/>
                  </a:lnTo>
                  <a:lnTo>
                    <a:pt x="18" y="1293"/>
                  </a:lnTo>
                  <a:lnTo>
                    <a:pt x="22" y="1290"/>
                  </a:lnTo>
                  <a:lnTo>
                    <a:pt x="29" y="1285"/>
                  </a:lnTo>
                  <a:lnTo>
                    <a:pt x="38" y="1283"/>
                  </a:lnTo>
                  <a:lnTo>
                    <a:pt x="49" y="1281"/>
                  </a:lnTo>
                  <a:lnTo>
                    <a:pt x="61" y="1278"/>
                  </a:lnTo>
                  <a:lnTo>
                    <a:pt x="84" y="1278"/>
                  </a:lnTo>
                  <a:lnTo>
                    <a:pt x="84" y="1278"/>
                  </a:lnTo>
                  <a:lnTo>
                    <a:pt x="90" y="1277"/>
                  </a:lnTo>
                  <a:lnTo>
                    <a:pt x="95" y="1276"/>
                  </a:lnTo>
                  <a:lnTo>
                    <a:pt x="100" y="1274"/>
                  </a:lnTo>
                  <a:lnTo>
                    <a:pt x="103" y="1271"/>
                  </a:lnTo>
                  <a:lnTo>
                    <a:pt x="110" y="1263"/>
                  </a:lnTo>
                  <a:lnTo>
                    <a:pt x="116" y="1255"/>
                  </a:lnTo>
                  <a:lnTo>
                    <a:pt x="122" y="1247"/>
                  </a:lnTo>
                  <a:lnTo>
                    <a:pt x="129" y="1240"/>
                  </a:lnTo>
                  <a:lnTo>
                    <a:pt x="133" y="1238"/>
                  </a:lnTo>
                  <a:lnTo>
                    <a:pt x="138" y="1236"/>
                  </a:lnTo>
                  <a:lnTo>
                    <a:pt x="144" y="1235"/>
                  </a:lnTo>
                  <a:lnTo>
                    <a:pt x="151" y="1233"/>
                  </a:lnTo>
                  <a:lnTo>
                    <a:pt x="151" y="1233"/>
                  </a:lnTo>
                  <a:lnTo>
                    <a:pt x="168" y="1235"/>
                  </a:lnTo>
                  <a:lnTo>
                    <a:pt x="184" y="1233"/>
                  </a:lnTo>
                  <a:lnTo>
                    <a:pt x="192" y="1232"/>
                  </a:lnTo>
                  <a:lnTo>
                    <a:pt x="200" y="1230"/>
                  </a:lnTo>
                  <a:lnTo>
                    <a:pt x="207" y="1228"/>
                  </a:lnTo>
                  <a:lnTo>
                    <a:pt x="213" y="1223"/>
                  </a:lnTo>
                  <a:lnTo>
                    <a:pt x="213" y="1223"/>
                  </a:lnTo>
                  <a:lnTo>
                    <a:pt x="216" y="1218"/>
                  </a:lnTo>
                  <a:lnTo>
                    <a:pt x="217" y="1214"/>
                  </a:lnTo>
                  <a:lnTo>
                    <a:pt x="218" y="1208"/>
                  </a:lnTo>
                  <a:lnTo>
                    <a:pt x="218" y="1203"/>
                  </a:lnTo>
                  <a:lnTo>
                    <a:pt x="218" y="1198"/>
                  </a:lnTo>
                  <a:lnTo>
                    <a:pt x="220" y="1193"/>
                  </a:lnTo>
                  <a:lnTo>
                    <a:pt x="221" y="1187"/>
                  </a:lnTo>
                  <a:lnTo>
                    <a:pt x="224" y="1182"/>
                  </a:lnTo>
                  <a:lnTo>
                    <a:pt x="224" y="1182"/>
                  </a:lnTo>
                  <a:lnTo>
                    <a:pt x="248" y="1159"/>
                  </a:lnTo>
                  <a:lnTo>
                    <a:pt x="260" y="1147"/>
                  </a:lnTo>
                  <a:lnTo>
                    <a:pt x="269" y="1137"/>
                  </a:lnTo>
                  <a:lnTo>
                    <a:pt x="277" y="1124"/>
                  </a:lnTo>
                  <a:lnTo>
                    <a:pt x="285" y="1110"/>
                  </a:lnTo>
                  <a:lnTo>
                    <a:pt x="292" y="1093"/>
                  </a:lnTo>
                  <a:lnTo>
                    <a:pt x="298" y="1072"/>
                  </a:lnTo>
                  <a:lnTo>
                    <a:pt x="298" y="1072"/>
                  </a:lnTo>
                  <a:lnTo>
                    <a:pt x="305" y="1071"/>
                  </a:lnTo>
                  <a:lnTo>
                    <a:pt x="313" y="1070"/>
                  </a:lnTo>
                  <a:lnTo>
                    <a:pt x="320" y="1068"/>
                  </a:lnTo>
                  <a:lnTo>
                    <a:pt x="327" y="1065"/>
                  </a:lnTo>
                  <a:lnTo>
                    <a:pt x="340" y="1059"/>
                  </a:lnTo>
                  <a:lnTo>
                    <a:pt x="353" y="1049"/>
                  </a:lnTo>
                  <a:lnTo>
                    <a:pt x="366" y="1039"/>
                  </a:lnTo>
                  <a:lnTo>
                    <a:pt x="377" y="1027"/>
                  </a:lnTo>
                  <a:lnTo>
                    <a:pt x="396" y="1007"/>
                  </a:lnTo>
                  <a:lnTo>
                    <a:pt x="396" y="1007"/>
                  </a:lnTo>
                  <a:lnTo>
                    <a:pt x="414" y="992"/>
                  </a:lnTo>
                  <a:lnTo>
                    <a:pt x="423" y="985"/>
                  </a:lnTo>
                  <a:lnTo>
                    <a:pt x="430" y="977"/>
                  </a:lnTo>
                  <a:lnTo>
                    <a:pt x="436" y="969"/>
                  </a:lnTo>
                  <a:lnTo>
                    <a:pt x="441" y="958"/>
                  </a:lnTo>
                  <a:lnTo>
                    <a:pt x="444" y="947"/>
                  </a:lnTo>
                  <a:lnTo>
                    <a:pt x="444" y="933"/>
                  </a:lnTo>
                  <a:lnTo>
                    <a:pt x="444" y="933"/>
                  </a:lnTo>
                  <a:lnTo>
                    <a:pt x="444" y="924"/>
                  </a:lnTo>
                  <a:lnTo>
                    <a:pt x="442" y="916"/>
                  </a:lnTo>
                  <a:lnTo>
                    <a:pt x="438" y="909"/>
                  </a:lnTo>
                  <a:lnTo>
                    <a:pt x="434" y="903"/>
                  </a:lnTo>
                  <a:lnTo>
                    <a:pt x="429" y="897"/>
                  </a:lnTo>
                  <a:lnTo>
                    <a:pt x="423" y="892"/>
                  </a:lnTo>
                  <a:lnTo>
                    <a:pt x="412" y="882"/>
                  </a:lnTo>
                  <a:lnTo>
                    <a:pt x="399" y="873"/>
                  </a:lnTo>
                  <a:lnTo>
                    <a:pt x="393" y="869"/>
                  </a:lnTo>
                  <a:lnTo>
                    <a:pt x="389" y="864"/>
                  </a:lnTo>
                  <a:lnTo>
                    <a:pt x="384" y="858"/>
                  </a:lnTo>
                  <a:lnTo>
                    <a:pt x="381" y="853"/>
                  </a:lnTo>
                  <a:lnTo>
                    <a:pt x="378" y="846"/>
                  </a:lnTo>
                  <a:lnTo>
                    <a:pt x="378" y="838"/>
                  </a:lnTo>
                  <a:lnTo>
                    <a:pt x="378" y="838"/>
                  </a:lnTo>
                  <a:lnTo>
                    <a:pt x="378" y="833"/>
                  </a:lnTo>
                  <a:lnTo>
                    <a:pt x="380" y="828"/>
                  </a:lnTo>
                  <a:lnTo>
                    <a:pt x="381" y="825"/>
                  </a:lnTo>
                  <a:lnTo>
                    <a:pt x="383" y="823"/>
                  </a:lnTo>
                  <a:lnTo>
                    <a:pt x="389" y="817"/>
                  </a:lnTo>
                  <a:lnTo>
                    <a:pt x="396" y="812"/>
                  </a:lnTo>
                  <a:lnTo>
                    <a:pt x="411" y="804"/>
                  </a:lnTo>
                  <a:lnTo>
                    <a:pt x="418" y="800"/>
                  </a:lnTo>
                  <a:lnTo>
                    <a:pt x="422" y="794"/>
                  </a:lnTo>
                  <a:lnTo>
                    <a:pt x="422" y="794"/>
                  </a:lnTo>
                  <a:lnTo>
                    <a:pt x="430" y="774"/>
                  </a:lnTo>
                  <a:lnTo>
                    <a:pt x="439" y="752"/>
                  </a:lnTo>
                  <a:lnTo>
                    <a:pt x="449" y="731"/>
                  </a:lnTo>
                  <a:lnTo>
                    <a:pt x="458" y="708"/>
                  </a:lnTo>
                  <a:lnTo>
                    <a:pt x="469" y="687"/>
                  </a:lnTo>
                  <a:lnTo>
                    <a:pt x="481" y="667"/>
                  </a:lnTo>
                  <a:lnTo>
                    <a:pt x="488" y="659"/>
                  </a:lnTo>
                  <a:lnTo>
                    <a:pt x="495" y="651"/>
                  </a:lnTo>
                  <a:lnTo>
                    <a:pt x="503" y="644"/>
                  </a:lnTo>
                  <a:lnTo>
                    <a:pt x="511" y="640"/>
                  </a:lnTo>
                  <a:lnTo>
                    <a:pt x="511" y="640"/>
                  </a:lnTo>
                  <a:lnTo>
                    <a:pt x="519" y="634"/>
                  </a:lnTo>
                  <a:lnTo>
                    <a:pt x="528" y="629"/>
                  </a:lnTo>
                  <a:lnTo>
                    <a:pt x="536" y="625"/>
                  </a:lnTo>
                  <a:lnTo>
                    <a:pt x="544" y="619"/>
                  </a:lnTo>
                  <a:lnTo>
                    <a:pt x="552" y="612"/>
                  </a:lnTo>
                  <a:lnTo>
                    <a:pt x="557" y="603"/>
                  </a:lnTo>
                  <a:lnTo>
                    <a:pt x="559" y="598"/>
                  </a:lnTo>
                  <a:lnTo>
                    <a:pt x="560" y="591"/>
                  </a:lnTo>
                  <a:lnTo>
                    <a:pt x="561" y="584"/>
                  </a:lnTo>
                  <a:lnTo>
                    <a:pt x="563" y="578"/>
                  </a:lnTo>
                  <a:lnTo>
                    <a:pt x="563" y="578"/>
                  </a:lnTo>
                  <a:lnTo>
                    <a:pt x="561" y="567"/>
                  </a:lnTo>
                  <a:lnTo>
                    <a:pt x="558" y="559"/>
                  </a:lnTo>
                  <a:lnTo>
                    <a:pt x="553" y="552"/>
                  </a:lnTo>
                  <a:lnTo>
                    <a:pt x="549" y="545"/>
                  </a:lnTo>
                  <a:lnTo>
                    <a:pt x="542" y="541"/>
                  </a:lnTo>
                  <a:lnTo>
                    <a:pt x="534" y="535"/>
                  </a:lnTo>
                  <a:lnTo>
                    <a:pt x="518" y="526"/>
                  </a:lnTo>
                  <a:lnTo>
                    <a:pt x="518" y="526"/>
                  </a:lnTo>
                  <a:lnTo>
                    <a:pt x="508" y="519"/>
                  </a:lnTo>
                  <a:lnTo>
                    <a:pt x="500" y="515"/>
                  </a:lnTo>
                  <a:lnTo>
                    <a:pt x="492" y="513"/>
                  </a:lnTo>
                  <a:lnTo>
                    <a:pt x="484" y="512"/>
                  </a:lnTo>
                  <a:lnTo>
                    <a:pt x="466" y="512"/>
                  </a:lnTo>
                  <a:lnTo>
                    <a:pt x="456" y="511"/>
                  </a:lnTo>
                  <a:lnTo>
                    <a:pt x="444" y="507"/>
                  </a:lnTo>
                  <a:lnTo>
                    <a:pt x="444" y="507"/>
                  </a:lnTo>
                  <a:lnTo>
                    <a:pt x="431" y="479"/>
                  </a:lnTo>
                  <a:lnTo>
                    <a:pt x="421" y="456"/>
                  </a:lnTo>
                  <a:lnTo>
                    <a:pt x="415" y="441"/>
                  </a:lnTo>
                  <a:lnTo>
                    <a:pt x="415" y="441"/>
                  </a:lnTo>
                  <a:lnTo>
                    <a:pt x="406" y="420"/>
                  </a:lnTo>
                  <a:lnTo>
                    <a:pt x="396" y="403"/>
                  </a:lnTo>
                  <a:lnTo>
                    <a:pt x="372" y="363"/>
                  </a:lnTo>
                  <a:lnTo>
                    <a:pt x="372" y="363"/>
                  </a:lnTo>
                  <a:lnTo>
                    <a:pt x="366" y="359"/>
                  </a:lnTo>
                  <a:lnTo>
                    <a:pt x="360" y="353"/>
                  </a:lnTo>
                  <a:lnTo>
                    <a:pt x="357" y="350"/>
                  </a:lnTo>
                  <a:lnTo>
                    <a:pt x="354" y="345"/>
                  </a:lnTo>
                  <a:lnTo>
                    <a:pt x="353" y="340"/>
                  </a:lnTo>
                  <a:lnTo>
                    <a:pt x="352" y="335"/>
                  </a:lnTo>
                  <a:lnTo>
                    <a:pt x="352" y="335"/>
                  </a:lnTo>
                  <a:lnTo>
                    <a:pt x="352" y="322"/>
                  </a:lnTo>
                  <a:lnTo>
                    <a:pt x="353" y="311"/>
                  </a:lnTo>
                  <a:lnTo>
                    <a:pt x="354" y="306"/>
                  </a:lnTo>
                  <a:lnTo>
                    <a:pt x="357" y="301"/>
                  </a:lnTo>
                  <a:lnTo>
                    <a:pt x="361" y="299"/>
                  </a:lnTo>
                  <a:lnTo>
                    <a:pt x="367" y="298"/>
                  </a:lnTo>
                  <a:lnTo>
                    <a:pt x="367" y="298"/>
                  </a:lnTo>
                  <a:lnTo>
                    <a:pt x="373" y="298"/>
                  </a:lnTo>
                  <a:lnTo>
                    <a:pt x="378" y="300"/>
                  </a:lnTo>
                  <a:lnTo>
                    <a:pt x="388" y="305"/>
                  </a:lnTo>
                  <a:lnTo>
                    <a:pt x="392" y="308"/>
                  </a:lnTo>
                  <a:lnTo>
                    <a:pt x="398" y="311"/>
                  </a:lnTo>
                  <a:lnTo>
                    <a:pt x="404" y="312"/>
                  </a:lnTo>
                  <a:lnTo>
                    <a:pt x="411" y="313"/>
                  </a:lnTo>
                  <a:lnTo>
                    <a:pt x="411" y="313"/>
                  </a:lnTo>
                  <a:lnTo>
                    <a:pt x="419" y="312"/>
                  </a:lnTo>
                  <a:lnTo>
                    <a:pt x="424" y="311"/>
                  </a:lnTo>
                  <a:lnTo>
                    <a:pt x="431" y="307"/>
                  </a:lnTo>
                  <a:lnTo>
                    <a:pt x="436" y="305"/>
                  </a:lnTo>
                  <a:lnTo>
                    <a:pt x="446" y="296"/>
                  </a:lnTo>
                  <a:lnTo>
                    <a:pt x="456" y="285"/>
                  </a:lnTo>
                  <a:lnTo>
                    <a:pt x="464" y="275"/>
                  </a:lnTo>
                  <a:lnTo>
                    <a:pt x="472" y="266"/>
                  </a:lnTo>
                  <a:lnTo>
                    <a:pt x="480" y="259"/>
                  </a:lnTo>
                  <a:lnTo>
                    <a:pt x="484" y="255"/>
                  </a:lnTo>
                  <a:lnTo>
                    <a:pt x="489" y="254"/>
                  </a:lnTo>
                  <a:lnTo>
                    <a:pt x="489" y="254"/>
                  </a:lnTo>
                  <a:lnTo>
                    <a:pt x="482" y="233"/>
                  </a:lnTo>
                  <a:lnTo>
                    <a:pt x="479" y="224"/>
                  </a:lnTo>
                  <a:lnTo>
                    <a:pt x="477" y="216"/>
                  </a:lnTo>
                  <a:lnTo>
                    <a:pt x="477" y="216"/>
                  </a:lnTo>
                  <a:lnTo>
                    <a:pt x="477" y="212"/>
                  </a:lnTo>
                  <a:lnTo>
                    <a:pt x="479" y="208"/>
                  </a:lnTo>
                  <a:lnTo>
                    <a:pt x="482" y="202"/>
                  </a:lnTo>
                  <a:lnTo>
                    <a:pt x="485" y="198"/>
                  </a:lnTo>
                  <a:lnTo>
                    <a:pt x="489" y="191"/>
                  </a:lnTo>
                  <a:lnTo>
                    <a:pt x="489" y="191"/>
                  </a:lnTo>
                  <a:lnTo>
                    <a:pt x="462" y="185"/>
                  </a:lnTo>
                  <a:lnTo>
                    <a:pt x="451" y="183"/>
                  </a:lnTo>
                  <a:lnTo>
                    <a:pt x="439" y="179"/>
                  </a:lnTo>
                  <a:lnTo>
                    <a:pt x="429" y="175"/>
                  </a:lnTo>
                  <a:lnTo>
                    <a:pt x="426" y="171"/>
                  </a:lnTo>
                  <a:lnTo>
                    <a:pt x="422" y="168"/>
                  </a:lnTo>
                  <a:lnTo>
                    <a:pt x="419" y="164"/>
                  </a:lnTo>
                  <a:lnTo>
                    <a:pt x="416" y="161"/>
                  </a:lnTo>
                  <a:lnTo>
                    <a:pt x="415" y="156"/>
                  </a:lnTo>
                  <a:lnTo>
                    <a:pt x="415" y="151"/>
                  </a:lnTo>
                  <a:lnTo>
                    <a:pt x="415" y="151"/>
                  </a:lnTo>
                  <a:lnTo>
                    <a:pt x="415" y="52"/>
                  </a:lnTo>
                  <a:lnTo>
                    <a:pt x="415" y="52"/>
                  </a:lnTo>
                  <a:lnTo>
                    <a:pt x="416" y="47"/>
                  </a:lnTo>
                  <a:lnTo>
                    <a:pt x="419" y="42"/>
                  </a:lnTo>
                  <a:lnTo>
                    <a:pt x="422" y="40"/>
                  </a:lnTo>
                  <a:lnTo>
                    <a:pt x="427" y="39"/>
                  </a:lnTo>
                  <a:lnTo>
                    <a:pt x="435" y="37"/>
                  </a:lnTo>
                  <a:lnTo>
                    <a:pt x="441" y="37"/>
                  </a:lnTo>
                  <a:lnTo>
                    <a:pt x="441" y="37"/>
                  </a:lnTo>
                  <a:lnTo>
                    <a:pt x="484" y="37"/>
                  </a:lnTo>
                  <a:lnTo>
                    <a:pt x="484" y="37"/>
                  </a:lnTo>
                  <a:lnTo>
                    <a:pt x="493" y="36"/>
                  </a:lnTo>
                  <a:lnTo>
                    <a:pt x="500" y="34"/>
                  </a:lnTo>
                  <a:lnTo>
                    <a:pt x="507" y="31"/>
                  </a:lnTo>
                  <a:lnTo>
                    <a:pt x="513" y="27"/>
                  </a:lnTo>
                  <a:lnTo>
                    <a:pt x="525" y="18"/>
                  </a:lnTo>
                  <a:lnTo>
                    <a:pt x="536" y="7"/>
                  </a:lnTo>
                  <a:lnTo>
                    <a:pt x="536" y="7"/>
                  </a:lnTo>
                  <a:lnTo>
                    <a:pt x="521" y="0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8" name="Freeform 56"/>
            <p:cNvSpPr>
              <a:spLocks/>
            </p:cNvSpPr>
            <p:nvPr/>
          </p:nvSpPr>
          <p:spPr bwMode="auto">
            <a:xfrm>
              <a:off x="4631614" y="4894286"/>
              <a:ext cx="511045" cy="717112"/>
            </a:xfrm>
            <a:custGeom>
              <a:avLst/>
              <a:gdLst/>
              <a:ahLst/>
              <a:cxnLst>
                <a:cxn ang="0">
                  <a:pos x="484" y="65"/>
                </a:cxn>
                <a:cxn ang="0">
                  <a:pos x="472" y="106"/>
                </a:cxn>
                <a:cxn ang="0">
                  <a:pos x="459" y="140"/>
                </a:cxn>
                <a:cxn ang="0">
                  <a:pos x="488" y="194"/>
                </a:cxn>
                <a:cxn ang="0">
                  <a:pos x="505" y="286"/>
                </a:cxn>
                <a:cxn ang="0">
                  <a:pos x="509" y="322"/>
                </a:cxn>
                <a:cxn ang="0">
                  <a:pos x="479" y="386"/>
                </a:cxn>
                <a:cxn ang="0">
                  <a:pos x="482" y="406"/>
                </a:cxn>
                <a:cxn ang="0">
                  <a:pos x="486" y="430"/>
                </a:cxn>
                <a:cxn ang="0">
                  <a:pos x="442" y="443"/>
                </a:cxn>
                <a:cxn ang="0">
                  <a:pos x="415" y="454"/>
                </a:cxn>
                <a:cxn ang="0">
                  <a:pos x="396" y="514"/>
                </a:cxn>
                <a:cxn ang="0">
                  <a:pos x="374" y="560"/>
                </a:cxn>
                <a:cxn ang="0">
                  <a:pos x="383" y="611"/>
                </a:cxn>
                <a:cxn ang="0">
                  <a:pos x="404" y="665"/>
                </a:cxn>
                <a:cxn ang="0">
                  <a:pos x="390" y="681"/>
                </a:cxn>
                <a:cxn ang="0">
                  <a:pos x="357" y="740"/>
                </a:cxn>
                <a:cxn ang="0">
                  <a:pos x="283" y="769"/>
                </a:cxn>
                <a:cxn ang="0">
                  <a:pos x="238" y="789"/>
                </a:cxn>
                <a:cxn ang="0">
                  <a:pos x="204" y="772"/>
                </a:cxn>
                <a:cxn ang="0">
                  <a:pos x="173" y="769"/>
                </a:cxn>
                <a:cxn ang="0">
                  <a:pos x="165" y="751"/>
                </a:cxn>
                <a:cxn ang="0">
                  <a:pos x="190" y="732"/>
                </a:cxn>
                <a:cxn ang="0">
                  <a:pos x="202" y="715"/>
                </a:cxn>
                <a:cxn ang="0">
                  <a:pos x="168" y="708"/>
                </a:cxn>
                <a:cxn ang="0">
                  <a:pos x="139" y="676"/>
                </a:cxn>
                <a:cxn ang="0">
                  <a:pos x="113" y="690"/>
                </a:cxn>
                <a:cxn ang="0">
                  <a:pos x="97" y="652"/>
                </a:cxn>
                <a:cxn ang="0">
                  <a:pos x="77" y="635"/>
                </a:cxn>
                <a:cxn ang="0">
                  <a:pos x="41" y="650"/>
                </a:cxn>
                <a:cxn ang="0">
                  <a:pos x="7" y="639"/>
                </a:cxn>
                <a:cxn ang="0">
                  <a:pos x="8" y="612"/>
                </a:cxn>
                <a:cxn ang="0">
                  <a:pos x="32" y="566"/>
                </a:cxn>
                <a:cxn ang="0">
                  <a:pos x="3" y="462"/>
                </a:cxn>
                <a:cxn ang="0">
                  <a:pos x="15" y="423"/>
                </a:cxn>
                <a:cxn ang="0">
                  <a:pos x="27" y="362"/>
                </a:cxn>
                <a:cxn ang="0">
                  <a:pos x="54" y="351"/>
                </a:cxn>
                <a:cxn ang="0">
                  <a:pos x="62" y="297"/>
                </a:cxn>
                <a:cxn ang="0">
                  <a:pos x="104" y="274"/>
                </a:cxn>
                <a:cxn ang="0">
                  <a:pos x="150" y="248"/>
                </a:cxn>
                <a:cxn ang="0">
                  <a:pos x="130" y="191"/>
                </a:cxn>
                <a:cxn ang="0">
                  <a:pos x="106" y="168"/>
                </a:cxn>
                <a:cxn ang="0">
                  <a:pos x="91" y="180"/>
                </a:cxn>
                <a:cxn ang="0">
                  <a:pos x="76" y="177"/>
                </a:cxn>
                <a:cxn ang="0">
                  <a:pos x="72" y="149"/>
                </a:cxn>
                <a:cxn ang="0">
                  <a:pos x="95" y="107"/>
                </a:cxn>
                <a:cxn ang="0">
                  <a:pos x="99" y="59"/>
                </a:cxn>
                <a:cxn ang="0">
                  <a:pos x="150" y="2"/>
                </a:cxn>
                <a:cxn ang="0">
                  <a:pos x="171" y="4"/>
                </a:cxn>
                <a:cxn ang="0">
                  <a:pos x="174" y="34"/>
                </a:cxn>
                <a:cxn ang="0">
                  <a:pos x="161" y="50"/>
                </a:cxn>
                <a:cxn ang="0">
                  <a:pos x="237" y="92"/>
                </a:cxn>
                <a:cxn ang="0">
                  <a:pos x="296" y="104"/>
                </a:cxn>
                <a:cxn ang="0">
                  <a:pos x="339" y="96"/>
                </a:cxn>
                <a:cxn ang="0">
                  <a:pos x="396" y="115"/>
                </a:cxn>
                <a:cxn ang="0">
                  <a:pos x="447" y="95"/>
                </a:cxn>
                <a:cxn ang="0">
                  <a:pos x="473" y="55"/>
                </a:cxn>
              </a:cxnLst>
              <a:rect l="0" t="0" r="r" b="b"/>
              <a:pathLst>
                <a:path w="510" h="789">
                  <a:moveTo>
                    <a:pt x="473" y="55"/>
                  </a:moveTo>
                  <a:lnTo>
                    <a:pt x="473" y="55"/>
                  </a:lnTo>
                  <a:lnTo>
                    <a:pt x="478" y="56"/>
                  </a:lnTo>
                  <a:lnTo>
                    <a:pt x="480" y="58"/>
                  </a:lnTo>
                  <a:lnTo>
                    <a:pt x="482" y="62"/>
                  </a:lnTo>
                  <a:lnTo>
                    <a:pt x="484" y="65"/>
                  </a:lnTo>
                  <a:lnTo>
                    <a:pt x="485" y="77"/>
                  </a:lnTo>
                  <a:lnTo>
                    <a:pt x="485" y="87"/>
                  </a:lnTo>
                  <a:lnTo>
                    <a:pt x="485" y="87"/>
                  </a:lnTo>
                  <a:lnTo>
                    <a:pt x="484" y="93"/>
                  </a:lnTo>
                  <a:lnTo>
                    <a:pt x="481" y="97"/>
                  </a:lnTo>
                  <a:lnTo>
                    <a:pt x="472" y="106"/>
                  </a:lnTo>
                  <a:lnTo>
                    <a:pt x="467" y="110"/>
                  </a:lnTo>
                  <a:lnTo>
                    <a:pt x="463" y="116"/>
                  </a:lnTo>
                  <a:lnTo>
                    <a:pt x="461" y="123"/>
                  </a:lnTo>
                  <a:lnTo>
                    <a:pt x="459" y="132"/>
                  </a:lnTo>
                  <a:lnTo>
                    <a:pt x="459" y="132"/>
                  </a:lnTo>
                  <a:lnTo>
                    <a:pt x="459" y="140"/>
                  </a:lnTo>
                  <a:lnTo>
                    <a:pt x="463" y="148"/>
                  </a:lnTo>
                  <a:lnTo>
                    <a:pt x="466" y="157"/>
                  </a:lnTo>
                  <a:lnTo>
                    <a:pt x="471" y="165"/>
                  </a:lnTo>
                  <a:lnTo>
                    <a:pt x="480" y="181"/>
                  </a:lnTo>
                  <a:lnTo>
                    <a:pt x="488" y="194"/>
                  </a:lnTo>
                  <a:lnTo>
                    <a:pt x="488" y="194"/>
                  </a:lnTo>
                  <a:lnTo>
                    <a:pt x="488" y="256"/>
                  </a:lnTo>
                  <a:lnTo>
                    <a:pt x="488" y="256"/>
                  </a:lnTo>
                  <a:lnTo>
                    <a:pt x="488" y="256"/>
                  </a:lnTo>
                  <a:lnTo>
                    <a:pt x="496" y="268"/>
                  </a:lnTo>
                  <a:lnTo>
                    <a:pt x="503" y="279"/>
                  </a:lnTo>
                  <a:lnTo>
                    <a:pt x="505" y="286"/>
                  </a:lnTo>
                  <a:lnTo>
                    <a:pt x="508" y="293"/>
                  </a:lnTo>
                  <a:lnTo>
                    <a:pt x="510" y="300"/>
                  </a:lnTo>
                  <a:lnTo>
                    <a:pt x="510" y="308"/>
                  </a:lnTo>
                  <a:lnTo>
                    <a:pt x="510" y="308"/>
                  </a:lnTo>
                  <a:lnTo>
                    <a:pt x="510" y="315"/>
                  </a:lnTo>
                  <a:lnTo>
                    <a:pt x="509" y="322"/>
                  </a:lnTo>
                  <a:lnTo>
                    <a:pt x="505" y="335"/>
                  </a:lnTo>
                  <a:lnTo>
                    <a:pt x="500" y="346"/>
                  </a:lnTo>
                  <a:lnTo>
                    <a:pt x="494" y="356"/>
                  </a:lnTo>
                  <a:lnTo>
                    <a:pt x="487" y="366"/>
                  </a:lnTo>
                  <a:lnTo>
                    <a:pt x="482" y="376"/>
                  </a:lnTo>
                  <a:lnTo>
                    <a:pt x="479" y="386"/>
                  </a:lnTo>
                  <a:lnTo>
                    <a:pt x="478" y="391"/>
                  </a:lnTo>
                  <a:lnTo>
                    <a:pt x="477" y="397"/>
                  </a:lnTo>
                  <a:lnTo>
                    <a:pt x="477" y="397"/>
                  </a:lnTo>
                  <a:lnTo>
                    <a:pt x="478" y="399"/>
                  </a:lnTo>
                  <a:lnTo>
                    <a:pt x="479" y="401"/>
                  </a:lnTo>
                  <a:lnTo>
                    <a:pt x="482" y="406"/>
                  </a:lnTo>
                  <a:lnTo>
                    <a:pt x="487" y="410"/>
                  </a:lnTo>
                  <a:lnTo>
                    <a:pt x="488" y="414"/>
                  </a:lnTo>
                  <a:lnTo>
                    <a:pt x="488" y="419"/>
                  </a:lnTo>
                  <a:lnTo>
                    <a:pt x="488" y="419"/>
                  </a:lnTo>
                  <a:lnTo>
                    <a:pt x="488" y="425"/>
                  </a:lnTo>
                  <a:lnTo>
                    <a:pt x="486" y="430"/>
                  </a:lnTo>
                  <a:lnTo>
                    <a:pt x="484" y="435"/>
                  </a:lnTo>
                  <a:lnTo>
                    <a:pt x="481" y="438"/>
                  </a:lnTo>
                  <a:lnTo>
                    <a:pt x="478" y="440"/>
                  </a:lnTo>
                  <a:lnTo>
                    <a:pt x="473" y="442"/>
                  </a:lnTo>
                  <a:lnTo>
                    <a:pt x="464" y="443"/>
                  </a:lnTo>
                  <a:lnTo>
                    <a:pt x="442" y="443"/>
                  </a:lnTo>
                  <a:lnTo>
                    <a:pt x="431" y="444"/>
                  </a:lnTo>
                  <a:lnTo>
                    <a:pt x="426" y="445"/>
                  </a:lnTo>
                  <a:lnTo>
                    <a:pt x="421" y="447"/>
                  </a:lnTo>
                  <a:lnTo>
                    <a:pt x="421" y="447"/>
                  </a:lnTo>
                  <a:lnTo>
                    <a:pt x="418" y="451"/>
                  </a:lnTo>
                  <a:lnTo>
                    <a:pt x="415" y="454"/>
                  </a:lnTo>
                  <a:lnTo>
                    <a:pt x="409" y="462"/>
                  </a:lnTo>
                  <a:lnTo>
                    <a:pt x="406" y="470"/>
                  </a:lnTo>
                  <a:lnTo>
                    <a:pt x="405" y="480"/>
                  </a:lnTo>
                  <a:lnTo>
                    <a:pt x="403" y="497"/>
                  </a:lnTo>
                  <a:lnTo>
                    <a:pt x="401" y="506"/>
                  </a:lnTo>
                  <a:lnTo>
                    <a:pt x="396" y="514"/>
                  </a:lnTo>
                  <a:lnTo>
                    <a:pt x="396" y="514"/>
                  </a:lnTo>
                  <a:lnTo>
                    <a:pt x="388" y="526"/>
                  </a:lnTo>
                  <a:lnTo>
                    <a:pt x="381" y="538"/>
                  </a:lnTo>
                  <a:lnTo>
                    <a:pt x="379" y="545"/>
                  </a:lnTo>
                  <a:lnTo>
                    <a:pt x="377" y="553"/>
                  </a:lnTo>
                  <a:lnTo>
                    <a:pt x="374" y="560"/>
                  </a:lnTo>
                  <a:lnTo>
                    <a:pt x="374" y="568"/>
                  </a:lnTo>
                  <a:lnTo>
                    <a:pt x="374" y="568"/>
                  </a:lnTo>
                  <a:lnTo>
                    <a:pt x="374" y="577"/>
                  </a:lnTo>
                  <a:lnTo>
                    <a:pt x="375" y="585"/>
                  </a:lnTo>
                  <a:lnTo>
                    <a:pt x="379" y="599"/>
                  </a:lnTo>
                  <a:lnTo>
                    <a:pt x="383" y="611"/>
                  </a:lnTo>
                  <a:lnTo>
                    <a:pt x="389" y="621"/>
                  </a:lnTo>
                  <a:lnTo>
                    <a:pt x="394" y="630"/>
                  </a:lnTo>
                  <a:lnTo>
                    <a:pt x="400" y="641"/>
                  </a:lnTo>
                  <a:lnTo>
                    <a:pt x="402" y="652"/>
                  </a:lnTo>
                  <a:lnTo>
                    <a:pt x="404" y="665"/>
                  </a:lnTo>
                  <a:lnTo>
                    <a:pt x="404" y="665"/>
                  </a:lnTo>
                  <a:lnTo>
                    <a:pt x="403" y="669"/>
                  </a:lnTo>
                  <a:lnTo>
                    <a:pt x="402" y="673"/>
                  </a:lnTo>
                  <a:lnTo>
                    <a:pt x="400" y="675"/>
                  </a:lnTo>
                  <a:lnTo>
                    <a:pt x="397" y="676"/>
                  </a:lnTo>
                  <a:lnTo>
                    <a:pt x="393" y="679"/>
                  </a:lnTo>
                  <a:lnTo>
                    <a:pt x="390" y="681"/>
                  </a:lnTo>
                  <a:lnTo>
                    <a:pt x="389" y="683"/>
                  </a:lnTo>
                  <a:lnTo>
                    <a:pt x="389" y="683"/>
                  </a:lnTo>
                  <a:lnTo>
                    <a:pt x="380" y="704"/>
                  </a:lnTo>
                  <a:lnTo>
                    <a:pt x="372" y="720"/>
                  </a:lnTo>
                  <a:lnTo>
                    <a:pt x="365" y="732"/>
                  </a:lnTo>
                  <a:lnTo>
                    <a:pt x="357" y="740"/>
                  </a:lnTo>
                  <a:lnTo>
                    <a:pt x="348" y="746"/>
                  </a:lnTo>
                  <a:lnTo>
                    <a:pt x="335" y="751"/>
                  </a:lnTo>
                  <a:lnTo>
                    <a:pt x="301" y="764"/>
                  </a:lnTo>
                  <a:lnTo>
                    <a:pt x="301" y="764"/>
                  </a:lnTo>
                  <a:lnTo>
                    <a:pt x="291" y="766"/>
                  </a:lnTo>
                  <a:lnTo>
                    <a:pt x="283" y="769"/>
                  </a:lnTo>
                  <a:lnTo>
                    <a:pt x="270" y="778"/>
                  </a:lnTo>
                  <a:lnTo>
                    <a:pt x="263" y="782"/>
                  </a:lnTo>
                  <a:lnTo>
                    <a:pt x="256" y="786"/>
                  </a:lnTo>
                  <a:lnTo>
                    <a:pt x="248" y="788"/>
                  </a:lnTo>
                  <a:lnTo>
                    <a:pt x="238" y="789"/>
                  </a:lnTo>
                  <a:lnTo>
                    <a:pt x="238" y="789"/>
                  </a:lnTo>
                  <a:lnTo>
                    <a:pt x="233" y="788"/>
                  </a:lnTo>
                  <a:lnTo>
                    <a:pt x="228" y="787"/>
                  </a:lnTo>
                  <a:lnTo>
                    <a:pt x="219" y="780"/>
                  </a:lnTo>
                  <a:lnTo>
                    <a:pt x="214" y="776"/>
                  </a:lnTo>
                  <a:lnTo>
                    <a:pt x="210" y="774"/>
                  </a:lnTo>
                  <a:lnTo>
                    <a:pt x="204" y="772"/>
                  </a:lnTo>
                  <a:lnTo>
                    <a:pt x="198" y="771"/>
                  </a:lnTo>
                  <a:lnTo>
                    <a:pt x="198" y="771"/>
                  </a:lnTo>
                  <a:lnTo>
                    <a:pt x="183" y="771"/>
                  </a:lnTo>
                  <a:lnTo>
                    <a:pt x="183" y="771"/>
                  </a:lnTo>
                  <a:lnTo>
                    <a:pt x="179" y="771"/>
                  </a:lnTo>
                  <a:lnTo>
                    <a:pt x="173" y="769"/>
                  </a:lnTo>
                  <a:lnTo>
                    <a:pt x="169" y="767"/>
                  </a:lnTo>
                  <a:lnTo>
                    <a:pt x="167" y="765"/>
                  </a:lnTo>
                  <a:lnTo>
                    <a:pt x="166" y="761"/>
                  </a:lnTo>
                  <a:lnTo>
                    <a:pt x="165" y="756"/>
                  </a:lnTo>
                  <a:lnTo>
                    <a:pt x="165" y="756"/>
                  </a:lnTo>
                  <a:lnTo>
                    <a:pt x="165" y="751"/>
                  </a:lnTo>
                  <a:lnTo>
                    <a:pt x="166" y="748"/>
                  </a:lnTo>
                  <a:lnTo>
                    <a:pt x="168" y="744"/>
                  </a:lnTo>
                  <a:lnTo>
                    <a:pt x="171" y="741"/>
                  </a:lnTo>
                  <a:lnTo>
                    <a:pt x="176" y="737"/>
                  </a:lnTo>
                  <a:lnTo>
                    <a:pt x="183" y="735"/>
                  </a:lnTo>
                  <a:lnTo>
                    <a:pt x="190" y="732"/>
                  </a:lnTo>
                  <a:lnTo>
                    <a:pt x="196" y="729"/>
                  </a:lnTo>
                  <a:lnTo>
                    <a:pt x="198" y="727"/>
                  </a:lnTo>
                  <a:lnTo>
                    <a:pt x="199" y="723"/>
                  </a:lnTo>
                  <a:lnTo>
                    <a:pt x="200" y="720"/>
                  </a:lnTo>
                  <a:lnTo>
                    <a:pt x="202" y="715"/>
                  </a:lnTo>
                  <a:lnTo>
                    <a:pt x="202" y="715"/>
                  </a:lnTo>
                  <a:lnTo>
                    <a:pt x="200" y="712"/>
                  </a:lnTo>
                  <a:lnTo>
                    <a:pt x="197" y="710"/>
                  </a:lnTo>
                  <a:lnTo>
                    <a:pt x="192" y="708"/>
                  </a:lnTo>
                  <a:lnTo>
                    <a:pt x="188" y="708"/>
                  </a:lnTo>
                  <a:lnTo>
                    <a:pt x="176" y="708"/>
                  </a:lnTo>
                  <a:lnTo>
                    <a:pt x="168" y="708"/>
                  </a:lnTo>
                  <a:lnTo>
                    <a:pt x="168" y="708"/>
                  </a:lnTo>
                  <a:lnTo>
                    <a:pt x="166" y="707"/>
                  </a:lnTo>
                  <a:lnTo>
                    <a:pt x="163" y="704"/>
                  </a:lnTo>
                  <a:lnTo>
                    <a:pt x="152" y="692"/>
                  </a:lnTo>
                  <a:lnTo>
                    <a:pt x="139" y="676"/>
                  </a:lnTo>
                  <a:lnTo>
                    <a:pt x="139" y="676"/>
                  </a:lnTo>
                  <a:lnTo>
                    <a:pt x="134" y="682"/>
                  </a:lnTo>
                  <a:lnTo>
                    <a:pt x="129" y="687"/>
                  </a:lnTo>
                  <a:lnTo>
                    <a:pt x="125" y="690"/>
                  </a:lnTo>
                  <a:lnTo>
                    <a:pt x="118" y="690"/>
                  </a:lnTo>
                  <a:lnTo>
                    <a:pt x="118" y="690"/>
                  </a:lnTo>
                  <a:lnTo>
                    <a:pt x="113" y="690"/>
                  </a:lnTo>
                  <a:lnTo>
                    <a:pt x="111" y="688"/>
                  </a:lnTo>
                  <a:lnTo>
                    <a:pt x="107" y="685"/>
                  </a:lnTo>
                  <a:lnTo>
                    <a:pt x="106" y="682"/>
                  </a:lnTo>
                  <a:lnTo>
                    <a:pt x="103" y="673"/>
                  </a:lnTo>
                  <a:lnTo>
                    <a:pt x="99" y="662"/>
                  </a:lnTo>
                  <a:lnTo>
                    <a:pt x="97" y="652"/>
                  </a:lnTo>
                  <a:lnTo>
                    <a:pt x="92" y="644"/>
                  </a:lnTo>
                  <a:lnTo>
                    <a:pt x="90" y="641"/>
                  </a:lnTo>
                  <a:lnTo>
                    <a:pt x="87" y="637"/>
                  </a:lnTo>
                  <a:lnTo>
                    <a:pt x="82" y="636"/>
                  </a:lnTo>
                  <a:lnTo>
                    <a:pt x="77" y="635"/>
                  </a:lnTo>
                  <a:lnTo>
                    <a:pt x="77" y="635"/>
                  </a:lnTo>
                  <a:lnTo>
                    <a:pt x="73" y="636"/>
                  </a:lnTo>
                  <a:lnTo>
                    <a:pt x="67" y="637"/>
                  </a:lnTo>
                  <a:lnTo>
                    <a:pt x="59" y="643"/>
                  </a:lnTo>
                  <a:lnTo>
                    <a:pt x="51" y="648"/>
                  </a:lnTo>
                  <a:lnTo>
                    <a:pt x="46" y="649"/>
                  </a:lnTo>
                  <a:lnTo>
                    <a:pt x="41" y="650"/>
                  </a:lnTo>
                  <a:lnTo>
                    <a:pt x="41" y="650"/>
                  </a:lnTo>
                  <a:lnTo>
                    <a:pt x="37" y="650"/>
                  </a:lnTo>
                  <a:lnTo>
                    <a:pt x="32" y="648"/>
                  </a:lnTo>
                  <a:lnTo>
                    <a:pt x="23" y="644"/>
                  </a:lnTo>
                  <a:lnTo>
                    <a:pt x="13" y="641"/>
                  </a:lnTo>
                  <a:lnTo>
                    <a:pt x="7" y="639"/>
                  </a:lnTo>
                  <a:lnTo>
                    <a:pt x="0" y="638"/>
                  </a:lnTo>
                  <a:lnTo>
                    <a:pt x="0" y="638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8" y="612"/>
                  </a:lnTo>
                  <a:lnTo>
                    <a:pt x="15" y="606"/>
                  </a:lnTo>
                  <a:lnTo>
                    <a:pt x="20" y="599"/>
                  </a:lnTo>
                  <a:lnTo>
                    <a:pt x="24" y="592"/>
                  </a:lnTo>
                  <a:lnTo>
                    <a:pt x="29" y="584"/>
                  </a:lnTo>
                  <a:lnTo>
                    <a:pt x="31" y="576"/>
                  </a:lnTo>
                  <a:lnTo>
                    <a:pt x="32" y="566"/>
                  </a:lnTo>
                  <a:lnTo>
                    <a:pt x="34" y="554"/>
                  </a:lnTo>
                  <a:lnTo>
                    <a:pt x="34" y="554"/>
                  </a:lnTo>
                  <a:lnTo>
                    <a:pt x="29" y="536"/>
                  </a:lnTo>
                  <a:lnTo>
                    <a:pt x="19" y="504"/>
                  </a:lnTo>
                  <a:lnTo>
                    <a:pt x="7" y="473"/>
                  </a:lnTo>
                  <a:lnTo>
                    <a:pt x="3" y="462"/>
                  </a:lnTo>
                  <a:lnTo>
                    <a:pt x="0" y="459"/>
                  </a:lnTo>
                  <a:lnTo>
                    <a:pt x="0" y="459"/>
                  </a:lnTo>
                  <a:lnTo>
                    <a:pt x="5" y="451"/>
                  </a:lnTo>
                  <a:lnTo>
                    <a:pt x="9" y="443"/>
                  </a:lnTo>
                  <a:lnTo>
                    <a:pt x="13" y="433"/>
                  </a:lnTo>
                  <a:lnTo>
                    <a:pt x="15" y="423"/>
                  </a:lnTo>
                  <a:lnTo>
                    <a:pt x="18" y="401"/>
                  </a:lnTo>
                  <a:lnTo>
                    <a:pt x="19" y="382"/>
                  </a:lnTo>
                  <a:lnTo>
                    <a:pt x="19" y="382"/>
                  </a:lnTo>
                  <a:lnTo>
                    <a:pt x="20" y="372"/>
                  </a:lnTo>
                  <a:lnTo>
                    <a:pt x="22" y="367"/>
                  </a:lnTo>
                  <a:lnTo>
                    <a:pt x="27" y="362"/>
                  </a:lnTo>
                  <a:lnTo>
                    <a:pt x="31" y="360"/>
                  </a:lnTo>
                  <a:lnTo>
                    <a:pt x="42" y="359"/>
                  </a:lnTo>
                  <a:lnTo>
                    <a:pt x="47" y="358"/>
                  </a:lnTo>
                  <a:lnTo>
                    <a:pt x="52" y="355"/>
                  </a:lnTo>
                  <a:lnTo>
                    <a:pt x="52" y="355"/>
                  </a:lnTo>
                  <a:lnTo>
                    <a:pt x="54" y="351"/>
                  </a:lnTo>
                  <a:lnTo>
                    <a:pt x="57" y="344"/>
                  </a:lnTo>
                  <a:lnTo>
                    <a:pt x="58" y="336"/>
                  </a:lnTo>
                  <a:lnTo>
                    <a:pt x="59" y="326"/>
                  </a:lnTo>
                  <a:lnTo>
                    <a:pt x="59" y="309"/>
                  </a:lnTo>
                  <a:lnTo>
                    <a:pt x="60" y="302"/>
                  </a:lnTo>
                  <a:lnTo>
                    <a:pt x="62" y="297"/>
                  </a:lnTo>
                  <a:lnTo>
                    <a:pt x="62" y="297"/>
                  </a:lnTo>
                  <a:lnTo>
                    <a:pt x="67" y="291"/>
                  </a:lnTo>
                  <a:lnTo>
                    <a:pt x="73" y="286"/>
                  </a:lnTo>
                  <a:lnTo>
                    <a:pt x="80" y="283"/>
                  </a:lnTo>
                  <a:lnTo>
                    <a:pt x="88" y="279"/>
                  </a:lnTo>
                  <a:lnTo>
                    <a:pt x="104" y="274"/>
                  </a:lnTo>
                  <a:lnTo>
                    <a:pt x="121" y="269"/>
                  </a:lnTo>
                  <a:lnTo>
                    <a:pt x="135" y="263"/>
                  </a:lnTo>
                  <a:lnTo>
                    <a:pt x="141" y="261"/>
                  </a:lnTo>
                  <a:lnTo>
                    <a:pt x="145" y="257"/>
                  </a:lnTo>
                  <a:lnTo>
                    <a:pt x="149" y="253"/>
                  </a:lnTo>
                  <a:lnTo>
                    <a:pt x="150" y="248"/>
                  </a:lnTo>
                  <a:lnTo>
                    <a:pt x="150" y="241"/>
                  </a:lnTo>
                  <a:lnTo>
                    <a:pt x="146" y="234"/>
                  </a:lnTo>
                  <a:lnTo>
                    <a:pt x="146" y="234"/>
                  </a:lnTo>
                  <a:lnTo>
                    <a:pt x="142" y="223"/>
                  </a:lnTo>
                  <a:lnTo>
                    <a:pt x="138" y="211"/>
                  </a:lnTo>
                  <a:lnTo>
                    <a:pt x="130" y="191"/>
                  </a:lnTo>
                  <a:lnTo>
                    <a:pt x="127" y="181"/>
                  </a:lnTo>
                  <a:lnTo>
                    <a:pt x="121" y="175"/>
                  </a:lnTo>
                  <a:lnTo>
                    <a:pt x="119" y="172"/>
                  </a:lnTo>
                  <a:lnTo>
                    <a:pt x="114" y="170"/>
                  </a:lnTo>
                  <a:lnTo>
                    <a:pt x="111" y="169"/>
                  </a:lnTo>
                  <a:lnTo>
                    <a:pt x="106" y="168"/>
                  </a:lnTo>
                  <a:lnTo>
                    <a:pt x="106" y="168"/>
                  </a:lnTo>
                  <a:lnTo>
                    <a:pt x="102" y="169"/>
                  </a:lnTo>
                  <a:lnTo>
                    <a:pt x="98" y="170"/>
                  </a:lnTo>
                  <a:lnTo>
                    <a:pt x="96" y="172"/>
                  </a:lnTo>
                  <a:lnTo>
                    <a:pt x="95" y="176"/>
                  </a:lnTo>
                  <a:lnTo>
                    <a:pt x="91" y="180"/>
                  </a:lnTo>
                  <a:lnTo>
                    <a:pt x="90" y="183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83" y="183"/>
                  </a:lnTo>
                  <a:lnTo>
                    <a:pt x="80" y="180"/>
                  </a:lnTo>
                  <a:lnTo>
                    <a:pt x="76" y="177"/>
                  </a:lnTo>
                  <a:lnTo>
                    <a:pt x="74" y="173"/>
                  </a:lnTo>
                  <a:lnTo>
                    <a:pt x="70" y="164"/>
                  </a:lnTo>
                  <a:lnTo>
                    <a:pt x="69" y="157"/>
                  </a:lnTo>
                  <a:lnTo>
                    <a:pt x="69" y="157"/>
                  </a:lnTo>
                  <a:lnTo>
                    <a:pt x="70" y="153"/>
                  </a:lnTo>
                  <a:lnTo>
                    <a:pt x="72" y="149"/>
                  </a:lnTo>
                  <a:lnTo>
                    <a:pt x="75" y="142"/>
                  </a:lnTo>
                  <a:lnTo>
                    <a:pt x="87" y="129"/>
                  </a:lnTo>
                  <a:lnTo>
                    <a:pt x="91" y="122"/>
                  </a:lnTo>
                  <a:lnTo>
                    <a:pt x="93" y="117"/>
                  </a:lnTo>
                  <a:lnTo>
                    <a:pt x="95" y="112"/>
                  </a:lnTo>
                  <a:lnTo>
                    <a:pt x="95" y="107"/>
                  </a:lnTo>
                  <a:lnTo>
                    <a:pt x="93" y="100"/>
                  </a:lnTo>
                  <a:lnTo>
                    <a:pt x="91" y="93"/>
                  </a:lnTo>
                  <a:lnTo>
                    <a:pt x="88" y="84"/>
                  </a:lnTo>
                  <a:lnTo>
                    <a:pt x="88" y="84"/>
                  </a:lnTo>
                  <a:lnTo>
                    <a:pt x="92" y="73"/>
                  </a:lnTo>
                  <a:lnTo>
                    <a:pt x="99" y="59"/>
                  </a:lnTo>
                  <a:lnTo>
                    <a:pt x="108" y="46"/>
                  </a:lnTo>
                  <a:lnTo>
                    <a:pt x="118" y="32"/>
                  </a:lnTo>
                  <a:lnTo>
                    <a:pt x="128" y="19"/>
                  </a:lnTo>
                  <a:lnTo>
                    <a:pt x="139" y="9"/>
                  </a:lnTo>
                  <a:lnTo>
                    <a:pt x="144" y="5"/>
                  </a:lnTo>
                  <a:lnTo>
                    <a:pt x="150" y="2"/>
                  </a:lnTo>
                  <a:lnTo>
                    <a:pt x="156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5" y="0"/>
                  </a:lnTo>
                  <a:lnTo>
                    <a:pt x="168" y="2"/>
                  </a:lnTo>
                  <a:lnTo>
                    <a:pt x="171" y="4"/>
                  </a:lnTo>
                  <a:lnTo>
                    <a:pt x="173" y="8"/>
                  </a:lnTo>
                  <a:lnTo>
                    <a:pt x="175" y="17"/>
                  </a:lnTo>
                  <a:lnTo>
                    <a:pt x="176" y="25"/>
                  </a:lnTo>
                  <a:lnTo>
                    <a:pt x="176" y="25"/>
                  </a:lnTo>
                  <a:lnTo>
                    <a:pt x="175" y="31"/>
                  </a:lnTo>
                  <a:lnTo>
                    <a:pt x="174" y="34"/>
                  </a:lnTo>
                  <a:lnTo>
                    <a:pt x="172" y="38"/>
                  </a:lnTo>
                  <a:lnTo>
                    <a:pt x="168" y="41"/>
                  </a:lnTo>
                  <a:lnTo>
                    <a:pt x="164" y="46"/>
                  </a:lnTo>
                  <a:lnTo>
                    <a:pt x="163" y="48"/>
                  </a:lnTo>
                  <a:lnTo>
                    <a:pt x="161" y="50"/>
                  </a:lnTo>
                  <a:lnTo>
                    <a:pt x="161" y="50"/>
                  </a:lnTo>
                  <a:lnTo>
                    <a:pt x="163" y="54"/>
                  </a:lnTo>
                  <a:lnTo>
                    <a:pt x="166" y="57"/>
                  </a:lnTo>
                  <a:lnTo>
                    <a:pt x="177" y="65"/>
                  </a:lnTo>
                  <a:lnTo>
                    <a:pt x="195" y="74"/>
                  </a:lnTo>
                  <a:lnTo>
                    <a:pt x="215" y="84"/>
                  </a:lnTo>
                  <a:lnTo>
                    <a:pt x="237" y="92"/>
                  </a:lnTo>
                  <a:lnTo>
                    <a:pt x="257" y="100"/>
                  </a:lnTo>
                  <a:lnTo>
                    <a:pt x="274" y="104"/>
                  </a:lnTo>
                  <a:lnTo>
                    <a:pt x="286" y="106"/>
                  </a:lnTo>
                  <a:lnTo>
                    <a:pt x="286" y="106"/>
                  </a:lnTo>
                  <a:lnTo>
                    <a:pt x="291" y="106"/>
                  </a:lnTo>
                  <a:lnTo>
                    <a:pt x="296" y="104"/>
                  </a:lnTo>
                  <a:lnTo>
                    <a:pt x="306" y="100"/>
                  </a:lnTo>
                  <a:lnTo>
                    <a:pt x="317" y="96"/>
                  </a:lnTo>
                  <a:lnTo>
                    <a:pt x="321" y="95"/>
                  </a:lnTo>
                  <a:lnTo>
                    <a:pt x="327" y="95"/>
                  </a:lnTo>
                  <a:lnTo>
                    <a:pt x="327" y="95"/>
                  </a:lnTo>
                  <a:lnTo>
                    <a:pt x="339" y="96"/>
                  </a:lnTo>
                  <a:lnTo>
                    <a:pt x="349" y="99"/>
                  </a:lnTo>
                  <a:lnTo>
                    <a:pt x="359" y="102"/>
                  </a:lnTo>
                  <a:lnTo>
                    <a:pt x="368" y="107"/>
                  </a:lnTo>
                  <a:lnTo>
                    <a:pt x="378" y="110"/>
                  </a:lnTo>
                  <a:lnTo>
                    <a:pt x="387" y="114"/>
                  </a:lnTo>
                  <a:lnTo>
                    <a:pt x="396" y="115"/>
                  </a:lnTo>
                  <a:lnTo>
                    <a:pt x="408" y="114"/>
                  </a:lnTo>
                  <a:lnTo>
                    <a:pt x="408" y="114"/>
                  </a:lnTo>
                  <a:lnTo>
                    <a:pt x="428" y="107"/>
                  </a:lnTo>
                  <a:lnTo>
                    <a:pt x="435" y="103"/>
                  </a:lnTo>
                  <a:lnTo>
                    <a:pt x="441" y="100"/>
                  </a:lnTo>
                  <a:lnTo>
                    <a:pt x="447" y="95"/>
                  </a:lnTo>
                  <a:lnTo>
                    <a:pt x="451" y="91"/>
                  </a:lnTo>
                  <a:lnTo>
                    <a:pt x="455" y="84"/>
                  </a:lnTo>
                  <a:lnTo>
                    <a:pt x="459" y="77"/>
                  </a:lnTo>
                  <a:lnTo>
                    <a:pt x="459" y="77"/>
                  </a:lnTo>
                  <a:lnTo>
                    <a:pt x="473" y="55"/>
                  </a:lnTo>
                  <a:lnTo>
                    <a:pt x="473" y="5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9" name="Freeform 57"/>
            <p:cNvSpPr>
              <a:spLocks/>
            </p:cNvSpPr>
            <p:nvPr/>
          </p:nvSpPr>
          <p:spPr bwMode="auto">
            <a:xfrm>
              <a:off x="3921095" y="4945390"/>
              <a:ext cx="555555" cy="359381"/>
            </a:xfrm>
            <a:custGeom>
              <a:avLst/>
              <a:gdLst/>
              <a:ahLst/>
              <a:cxnLst>
                <a:cxn ang="0">
                  <a:pos x="542" y="361"/>
                </a:cxn>
                <a:cxn ang="0">
                  <a:pos x="518" y="366"/>
                </a:cxn>
                <a:cxn ang="0">
                  <a:pos x="503" y="364"/>
                </a:cxn>
                <a:cxn ang="0">
                  <a:pos x="495" y="380"/>
                </a:cxn>
                <a:cxn ang="0">
                  <a:pos x="483" y="385"/>
                </a:cxn>
                <a:cxn ang="0">
                  <a:pos x="339" y="385"/>
                </a:cxn>
                <a:cxn ang="0">
                  <a:pos x="321" y="390"/>
                </a:cxn>
                <a:cxn ang="0">
                  <a:pos x="312" y="396"/>
                </a:cxn>
                <a:cxn ang="0">
                  <a:pos x="295" y="374"/>
                </a:cxn>
                <a:cxn ang="0">
                  <a:pos x="277" y="367"/>
                </a:cxn>
                <a:cxn ang="0">
                  <a:pos x="263" y="370"/>
                </a:cxn>
                <a:cxn ang="0">
                  <a:pos x="247" y="382"/>
                </a:cxn>
                <a:cxn ang="0">
                  <a:pos x="228" y="389"/>
                </a:cxn>
                <a:cxn ang="0">
                  <a:pos x="223" y="387"/>
                </a:cxn>
                <a:cxn ang="0">
                  <a:pos x="220" y="381"/>
                </a:cxn>
                <a:cxn ang="0">
                  <a:pos x="191" y="381"/>
                </a:cxn>
                <a:cxn ang="0">
                  <a:pos x="167" y="384"/>
                </a:cxn>
                <a:cxn ang="0">
                  <a:pos x="130" y="376"/>
                </a:cxn>
                <a:cxn ang="0">
                  <a:pos x="87" y="361"/>
                </a:cxn>
                <a:cxn ang="0">
                  <a:pos x="71" y="360"/>
                </a:cxn>
                <a:cxn ang="0">
                  <a:pos x="66" y="334"/>
                </a:cxn>
                <a:cxn ang="0">
                  <a:pos x="81" y="290"/>
                </a:cxn>
                <a:cxn ang="0">
                  <a:pos x="81" y="271"/>
                </a:cxn>
                <a:cxn ang="0">
                  <a:pos x="48" y="269"/>
                </a:cxn>
                <a:cxn ang="0">
                  <a:pos x="34" y="255"/>
                </a:cxn>
                <a:cxn ang="0">
                  <a:pos x="26" y="247"/>
                </a:cxn>
                <a:cxn ang="0">
                  <a:pos x="0" y="245"/>
                </a:cxn>
                <a:cxn ang="0">
                  <a:pos x="7" y="225"/>
                </a:cxn>
                <a:cxn ang="0">
                  <a:pos x="33" y="191"/>
                </a:cxn>
                <a:cxn ang="0">
                  <a:pos x="71" y="151"/>
                </a:cxn>
                <a:cxn ang="0">
                  <a:pos x="86" y="122"/>
                </a:cxn>
                <a:cxn ang="0">
                  <a:pos x="89" y="99"/>
                </a:cxn>
                <a:cxn ang="0">
                  <a:pos x="83" y="40"/>
                </a:cxn>
                <a:cxn ang="0">
                  <a:pos x="89" y="25"/>
                </a:cxn>
                <a:cxn ang="0">
                  <a:pos x="112" y="17"/>
                </a:cxn>
                <a:cxn ang="0">
                  <a:pos x="127" y="3"/>
                </a:cxn>
                <a:cxn ang="0">
                  <a:pos x="140" y="0"/>
                </a:cxn>
                <a:cxn ang="0">
                  <a:pos x="164" y="6"/>
                </a:cxn>
                <a:cxn ang="0">
                  <a:pos x="208" y="29"/>
                </a:cxn>
                <a:cxn ang="0">
                  <a:pos x="254" y="56"/>
                </a:cxn>
                <a:cxn ang="0">
                  <a:pos x="265" y="59"/>
                </a:cxn>
                <a:cxn ang="0">
                  <a:pos x="282" y="51"/>
                </a:cxn>
                <a:cxn ang="0">
                  <a:pos x="297" y="37"/>
                </a:cxn>
                <a:cxn ang="0">
                  <a:pos x="309" y="32"/>
                </a:cxn>
                <a:cxn ang="0">
                  <a:pos x="339" y="40"/>
                </a:cxn>
                <a:cxn ang="0">
                  <a:pos x="339" y="88"/>
                </a:cxn>
                <a:cxn ang="0">
                  <a:pos x="343" y="109"/>
                </a:cxn>
                <a:cxn ang="0">
                  <a:pos x="362" y="130"/>
                </a:cxn>
                <a:cxn ang="0">
                  <a:pos x="370" y="145"/>
                </a:cxn>
                <a:cxn ang="0">
                  <a:pos x="368" y="168"/>
                </a:cxn>
                <a:cxn ang="0">
                  <a:pos x="374" y="179"/>
                </a:cxn>
                <a:cxn ang="0">
                  <a:pos x="393" y="189"/>
                </a:cxn>
                <a:cxn ang="0">
                  <a:pos x="428" y="190"/>
                </a:cxn>
                <a:cxn ang="0">
                  <a:pos x="448" y="194"/>
                </a:cxn>
                <a:cxn ang="0">
                  <a:pos x="471" y="214"/>
                </a:cxn>
                <a:cxn ang="0">
                  <a:pos x="491" y="252"/>
                </a:cxn>
                <a:cxn ang="0">
                  <a:pos x="501" y="265"/>
                </a:cxn>
                <a:cxn ang="0">
                  <a:pos x="529" y="280"/>
                </a:cxn>
                <a:cxn ang="0">
                  <a:pos x="537" y="286"/>
                </a:cxn>
                <a:cxn ang="0">
                  <a:pos x="541" y="320"/>
                </a:cxn>
                <a:cxn ang="0">
                  <a:pos x="549" y="343"/>
                </a:cxn>
                <a:cxn ang="0">
                  <a:pos x="555" y="349"/>
                </a:cxn>
              </a:cxnLst>
              <a:rect l="0" t="0" r="r" b="b"/>
              <a:pathLst>
                <a:path w="555" h="396">
                  <a:moveTo>
                    <a:pt x="555" y="357"/>
                  </a:moveTo>
                  <a:lnTo>
                    <a:pt x="555" y="357"/>
                  </a:lnTo>
                  <a:lnTo>
                    <a:pt x="542" y="361"/>
                  </a:lnTo>
                  <a:lnTo>
                    <a:pt x="531" y="365"/>
                  </a:lnTo>
                  <a:lnTo>
                    <a:pt x="524" y="366"/>
                  </a:lnTo>
                  <a:lnTo>
                    <a:pt x="518" y="366"/>
                  </a:lnTo>
                  <a:lnTo>
                    <a:pt x="511" y="366"/>
                  </a:lnTo>
                  <a:lnTo>
                    <a:pt x="503" y="364"/>
                  </a:lnTo>
                  <a:lnTo>
                    <a:pt x="503" y="364"/>
                  </a:lnTo>
                  <a:lnTo>
                    <a:pt x="500" y="373"/>
                  </a:lnTo>
                  <a:lnTo>
                    <a:pt x="498" y="376"/>
                  </a:lnTo>
                  <a:lnTo>
                    <a:pt x="495" y="380"/>
                  </a:lnTo>
                  <a:lnTo>
                    <a:pt x="492" y="382"/>
                  </a:lnTo>
                  <a:lnTo>
                    <a:pt x="487" y="384"/>
                  </a:lnTo>
                  <a:lnTo>
                    <a:pt x="483" y="385"/>
                  </a:lnTo>
                  <a:lnTo>
                    <a:pt x="478" y="385"/>
                  </a:lnTo>
                  <a:lnTo>
                    <a:pt x="478" y="385"/>
                  </a:lnTo>
                  <a:lnTo>
                    <a:pt x="339" y="385"/>
                  </a:lnTo>
                  <a:lnTo>
                    <a:pt x="339" y="385"/>
                  </a:lnTo>
                  <a:lnTo>
                    <a:pt x="328" y="387"/>
                  </a:lnTo>
                  <a:lnTo>
                    <a:pt x="321" y="390"/>
                  </a:lnTo>
                  <a:lnTo>
                    <a:pt x="316" y="393"/>
                  </a:lnTo>
                  <a:lnTo>
                    <a:pt x="312" y="396"/>
                  </a:lnTo>
                  <a:lnTo>
                    <a:pt x="312" y="396"/>
                  </a:lnTo>
                  <a:lnTo>
                    <a:pt x="307" y="389"/>
                  </a:lnTo>
                  <a:lnTo>
                    <a:pt x="300" y="378"/>
                  </a:lnTo>
                  <a:lnTo>
                    <a:pt x="295" y="374"/>
                  </a:lnTo>
                  <a:lnTo>
                    <a:pt x="290" y="370"/>
                  </a:lnTo>
                  <a:lnTo>
                    <a:pt x="284" y="368"/>
                  </a:lnTo>
                  <a:lnTo>
                    <a:pt x="277" y="367"/>
                  </a:lnTo>
                  <a:lnTo>
                    <a:pt x="277" y="367"/>
                  </a:lnTo>
                  <a:lnTo>
                    <a:pt x="270" y="368"/>
                  </a:lnTo>
                  <a:lnTo>
                    <a:pt x="263" y="370"/>
                  </a:lnTo>
                  <a:lnTo>
                    <a:pt x="257" y="374"/>
                  </a:lnTo>
                  <a:lnTo>
                    <a:pt x="252" y="377"/>
                  </a:lnTo>
                  <a:lnTo>
                    <a:pt x="247" y="382"/>
                  </a:lnTo>
                  <a:lnTo>
                    <a:pt x="241" y="385"/>
                  </a:lnTo>
                  <a:lnTo>
                    <a:pt x="234" y="388"/>
                  </a:lnTo>
                  <a:lnTo>
                    <a:pt x="228" y="389"/>
                  </a:lnTo>
                  <a:lnTo>
                    <a:pt x="228" y="389"/>
                  </a:lnTo>
                  <a:lnTo>
                    <a:pt x="225" y="389"/>
                  </a:lnTo>
                  <a:lnTo>
                    <a:pt x="223" y="387"/>
                  </a:lnTo>
                  <a:lnTo>
                    <a:pt x="221" y="384"/>
                  </a:lnTo>
                  <a:lnTo>
                    <a:pt x="220" y="381"/>
                  </a:lnTo>
                  <a:lnTo>
                    <a:pt x="220" y="381"/>
                  </a:lnTo>
                  <a:lnTo>
                    <a:pt x="191" y="381"/>
                  </a:lnTo>
                  <a:lnTo>
                    <a:pt x="191" y="381"/>
                  </a:lnTo>
                  <a:lnTo>
                    <a:pt x="191" y="381"/>
                  </a:lnTo>
                  <a:lnTo>
                    <a:pt x="183" y="383"/>
                  </a:lnTo>
                  <a:lnTo>
                    <a:pt x="175" y="384"/>
                  </a:lnTo>
                  <a:lnTo>
                    <a:pt x="167" y="384"/>
                  </a:lnTo>
                  <a:lnTo>
                    <a:pt x="160" y="384"/>
                  </a:lnTo>
                  <a:lnTo>
                    <a:pt x="145" y="381"/>
                  </a:lnTo>
                  <a:lnTo>
                    <a:pt x="130" y="376"/>
                  </a:lnTo>
                  <a:lnTo>
                    <a:pt x="117" y="370"/>
                  </a:lnTo>
                  <a:lnTo>
                    <a:pt x="102" y="365"/>
                  </a:lnTo>
                  <a:lnTo>
                    <a:pt x="87" y="361"/>
                  </a:lnTo>
                  <a:lnTo>
                    <a:pt x="79" y="360"/>
                  </a:lnTo>
                  <a:lnTo>
                    <a:pt x="71" y="360"/>
                  </a:lnTo>
                  <a:lnTo>
                    <a:pt x="71" y="360"/>
                  </a:lnTo>
                  <a:lnTo>
                    <a:pt x="66" y="334"/>
                  </a:lnTo>
                  <a:lnTo>
                    <a:pt x="66" y="334"/>
                  </a:lnTo>
                  <a:lnTo>
                    <a:pt x="66" y="334"/>
                  </a:lnTo>
                  <a:lnTo>
                    <a:pt x="76" y="312"/>
                  </a:lnTo>
                  <a:lnTo>
                    <a:pt x="80" y="301"/>
                  </a:lnTo>
                  <a:lnTo>
                    <a:pt x="81" y="290"/>
                  </a:lnTo>
                  <a:lnTo>
                    <a:pt x="81" y="290"/>
                  </a:lnTo>
                  <a:lnTo>
                    <a:pt x="81" y="271"/>
                  </a:lnTo>
                  <a:lnTo>
                    <a:pt x="81" y="271"/>
                  </a:lnTo>
                  <a:lnTo>
                    <a:pt x="63" y="271"/>
                  </a:lnTo>
                  <a:lnTo>
                    <a:pt x="55" y="271"/>
                  </a:lnTo>
                  <a:lnTo>
                    <a:pt x="48" y="269"/>
                  </a:lnTo>
                  <a:lnTo>
                    <a:pt x="42" y="267"/>
                  </a:lnTo>
                  <a:lnTo>
                    <a:pt x="37" y="262"/>
                  </a:lnTo>
                  <a:lnTo>
                    <a:pt x="34" y="255"/>
                  </a:lnTo>
                  <a:lnTo>
                    <a:pt x="33" y="245"/>
                  </a:lnTo>
                  <a:lnTo>
                    <a:pt x="33" y="245"/>
                  </a:lnTo>
                  <a:lnTo>
                    <a:pt x="26" y="247"/>
                  </a:lnTo>
                  <a:lnTo>
                    <a:pt x="18" y="248"/>
                  </a:lnTo>
                  <a:lnTo>
                    <a:pt x="10" y="247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3" y="235"/>
                  </a:lnTo>
                  <a:lnTo>
                    <a:pt x="7" y="225"/>
                  </a:lnTo>
                  <a:lnTo>
                    <a:pt x="13" y="216"/>
                  </a:lnTo>
                  <a:lnTo>
                    <a:pt x="19" y="207"/>
                  </a:lnTo>
                  <a:lnTo>
                    <a:pt x="33" y="191"/>
                  </a:lnTo>
                  <a:lnTo>
                    <a:pt x="49" y="175"/>
                  </a:lnTo>
                  <a:lnTo>
                    <a:pt x="64" y="159"/>
                  </a:lnTo>
                  <a:lnTo>
                    <a:pt x="71" y="151"/>
                  </a:lnTo>
                  <a:lnTo>
                    <a:pt x="76" y="141"/>
                  </a:lnTo>
                  <a:lnTo>
                    <a:pt x="81" y="132"/>
                  </a:lnTo>
                  <a:lnTo>
                    <a:pt x="86" y="122"/>
                  </a:lnTo>
                  <a:lnTo>
                    <a:pt x="88" y="110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8" y="80"/>
                  </a:lnTo>
                  <a:lnTo>
                    <a:pt x="87" y="60"/>
                  </a:lnTo>
                  <a:lnTo>
                    <a:pt x="83" y="40"/>
                  </a:lnTo>
                  <a:lnTo>
                    <a:pt x="81" y="22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98" y="24"/>
                  </a:lnTo>
                  <a:lnTo>
                    <a:pt x="106" y="21"/>
                  </a:lnTo>
                  <a:lnTo>
                    <a:pt x="112" y="17"/>
                  </a:lnTo>
                  <a:lnTo>
                    <a:pt x="117" y="13"/>
                  </a:lnTo>
                  <a:lnTo>
                    <a:pt x="121" y="8"/>
                  </a:lnTo>
                  <a:lnTo>
                    <a:pt x="127" y="3"/>
                  </a:lnTo>
                  <a:lnTo>
                    <a:pt x="133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8" y="0"/>
                  </a:lnTo>
                  <a:lnTo>
                    <a:pt x="156" y="2"/>
                  </a:lnTo>
                  <a:lnTo>
                    <a:pt x="164" y="6"/>
                  </a:lnTo>
                  <a:lnTo>
                    <a:pt x="173" y="9"/>
                  </a:lnTo>
                  <a:lnTo>
                    <a:pt x="190" y="18"/>
                  </a:lnTo>
                  <a:lnTo>
                    <a:pt x="208" y="29"/>
                  </a:lnTo>
                  <a:lnTo>
                    <a:pt x="225" y="40"/>
                  </a:lnTo>
                  <a:lnTo>
                    <a:pt x="240" y="49"/>
                  </a:lnTo>
                  <a:lnTo>
                    <a:pt x="254" y="56"/>
                  </a:lnTo>
                  <a:lnTo>
                    <a:pt x="259" y="57"/>
                  </a:lnTo>
                  <a:lnTo>
                    <a:pt x="265" y="59"/>
                  </a:lnTo>
                  <a:lnTo>
                    <a:pt x="265" y="59"/>
                  </a:lnTo>
                  <a:lnTo>
                    <a:pt x="271" y="57"/>
                  </a:lnTo>
                  <a:lnTo>
                    <a:pt x="277" y="54"/>
                  </a:lnTo>
                  <a:lnTo>
                    <a:pt x="282" y="51"/>
                  </a:lnTo>
                  <a:lnTo>
                    <a:pt x="287" y="46"/>
                  </a:lnTo>
                  <a:lnTo>
                    <a:pt x="292" y="41"/>
                  </a:lnTo>
                  <a:lnTo>
                    <a:pt x="297" y="37"/>
                  </a:lnTo>
                  <a:lnTo>
                    <a:pt x="303" y="33"/>
                  </a:lnTo>
                  <a:lnTo>
                    <a:pt x="309" y="32"/>
                  </a:lnTo>
                  <a:lnTo>
                    <a:pt x="309" y="32"/>
                  </a:lnTo>
                  <a:lnTo>
                    <a:pt x="317" y="33"/>
                  </a:lnTo>
                  <a:lnTo>
                    <a:pt x="324" y="34"/>
                  </a:lnTo>
                  <a:lnTo>
                    <a:pt x="339" y="40"/>
                  </a:lnTo>
                  <a:lnTo>
                    <a:pt x="339" y="40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98"/>
                  </a:lnTo>
                  <a:lnTo>
                    <a:pt x="341" y="105"/>
                  </a:lnTo>
                  <a:lnTo>
                    <a:pt x="343" y="109"/>
                  </a:lnTo>
                  <a:lnTo>
                    <a:pt x="348" y="114"/>
                  </a:lnTo>
                  <a:lnTo>
                    <a:pt x="357" y="123"/>
                  </a:lnTo>
                  <a:lnTo>
                    <a:pt x="362" y="130"/>
                  </a:lnTo>
                  <a:lnTo>
                    <a:pt x="368" y="139"/>
                  </a:lnTo>
                  <a:lnTo>
                    <a:pt x="368" y="139"/>
                  </a:lnTo>
                  <a:lnTo>
                    <a:pt x="370" y="145"/>
                  </a:lnTo>
                  <a:lnTo>
                    <a:pt x="370" y="151"/>
                  </a:lnTo>
                  <a:lnTo>
                    <a:pt x="369" y="162"/>
                  </a:lnTo>
                  <a:lnTo>
                    <a:pt x="368" y="168"/>
                  </a:lnTo>
                  <a:lnTo>
                    <a:pt x="369" y="172"/>
                  </a:lnTo>
                  <a:lnTo>
                    <a:pt x="371" y="176"/>
                  </a:lnTo>
                  <a:lnTo>
                    <a:pt x="374" y="179"/>
                  </a:lnTo>
                  <a:lnTo>
                    <a:pt x="374" y="179"/>
                  </a:lnTo>
                  <a:lnTo>
                    <a:pt x="384" y="185"/>
                  </a:lnTo>
                  <a:lnTo>
                    <a:pt x="393" y="189"/>
                  </a:lnTo>
                  <a:lnTo>
                    <a:pt x="402" y="190"/>
                  </a:lnTo>
                  <a:lnTo>
                    <a:pt x="410" y="190"/>
                  </a:lnTo>
                  <a:lnTo>
                    <a:pt x="428" y="190"/>
                  </a:lnTo>
                  <a:lnTo>
                    <a:pt x="438" y="191"/>
                  </a:lnTo>
                  <a:lnTo>
                    <a:pt x="448" y="194"/>
                  </a:lnTo>
                  <a:lnTo>
                    <a:pt x="448" y="194"/>
                  </a:lnTo>
                  <a:lnTo>
                    <a:pt x="457" y="200"/>
                  </a:lnTo>
                  <a:lnTo>
                    <a:pt x="464" y="206"/>
                  </a:lnTo>
                  <a:lnTo>
                    <a:pt x="471" y="214"/>
                  </a:lnTo>
                  <a:lnTo>
                    <a:pt x="477" y="223"/>
                  </a:lnTo>
                  <a:lnTo>
                    <a:pt x="486" y="243"/>
                  </a:lnTo>
                  <a:lnTo>
                    <a:pt x="491" y="252"/>
                  </a:lnTo>
                  <a:lnTo>
                    <a:pt x="496" y="260"/>
                  </a:lnTo>
                  <a:lnTo>
                    <a:pt x="496" y="260"/>
                  </a:lnTo>
                  <a:lnTo>
                    <a:pt x="501" y="265"/>
                  </a:lnTo>
                  <a:lnTo>
                    <a:pt x="506" y="269"/>
                  </a:lnTo>
                  <a:lnTo>
                    <a:pt x="518" y="275"/>
                  </a:lnTo>
                  <a:lnTo>
                    <a:pt x="529" y="280"/>
                  </a:lnTo>
                  <a:lnTo>
                    <a:pt x="533" y="282"/>
                  </a:lnTo>
                  <a:lnTo>
                    <a:pt x="537" y="286"/>
                  </a:lnTo>
                  <a:lnTo>
                    <a:pt x="537" y="286"/>
                  </a:lnTo>
                  <a:lnTo>
                    <a:pt x="539" y="293"/>
                  </a:lnTo>
                  <a:lnTo>
                    <a:pt x="540" y="301"/>
                  </a:lnTo>
                  <a:lnTo>
                    <a:pt x="541" y="320"/>
                  </a:lnTo>
                  <a:lnTo>
                    <a:pt x="542" y="329"/>
                  </a:lnTo>
                  <a:lnTo>
                    <a:pt x="545" y="337"/>
                  </a:lnTo>
                  <a:lnTo>
                    <a:pt x="549" y="343"/>
                  </a:lnTo>
                  <a:lnTo>
                    <a:pt x="552" y="346"/>
                  </a:lnTo>
                  <a:lnTo>
                    <a:pt x="555" y="349"/>
                  </a:lnTo>
                  <a:lnTo>
                    <a:pt x="555" y="349"/>
                  </a:lnTo>
                  <a:lnTo>
                    <a:pt x="555" y="357"/>
                  </a:lnTo>
                  <a:lnTo>
                    <a:pt x="555" y="35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0" name="Freeform 58"/>
            <p:cNvSpPr>
              <a:spLocks/>
            </p:cNvSpPr>
            <p:nvPr/>
          </p:nvSpPr>
          <p:spPr bwMode="auto">
            <a:xfrm>
              <a:off x="2447307" y="3374339"/>
              <a:ext cx="875370" cy="652819"/>
            </a:xfrm>
            <a:custGeom>
              <a:avLst/>
              <a:gdLst/>
              <a:ahLst/>
              <a:cxnLst>
                <a:cxn ang="0">
                  <a:pos x="828" y="480"/>
                </a:cxn>
                <a:cxn ang="0">
                  <a:pos x="823" y="463"/>
                </a:cxn>
                <a:cxn ang="0">
                  <a:pos x="794" y="458"/>
                </a:cxn>
                <a:cxn ang="0">
                  <a:pos x="764" y="477"/>
                </a:cxn>
                <a:cxn ang="0">
                  <a:pos x="747" y="461"/>
                </a:cxn>
                <a:cxn ang="0">
                  <a:pos x="638" y="411"/>
                </a:cxn>
                <a:cxn ang="0">
                  <a:pos x="628" y="371"/>
                </a:cxn>
                <a:cxn ang="0">
                  <a:pos x="576" y="340"/>
                </a:cxn>
                <a:cxn ang="0">
                  <a:pos x="521" y="326"/>
                </a:cxn>
                <a:cxn ang="0">
                  <a:pos x="507" y="313"/>
                </a:cxn>
                <a:cxn ang="0">
                  <a:pos x="492" y="279"/>
                </a:cxn>
                <a:cxn ang="0">
                  <a:pos x="452" y="273"/>
                </a:cxn>
                <a:cxn ang="0">
                  <a:pos x="447" y="251"/>
                </a:cxn>
                <a:cxn ang="0">
                  <a:pos x="416" y="218"/>
                </a:cxn>
                <a:cxn ang="0">
                  <a:pos x="386" y="179"/>
                </a:cxn>
                <a:cxn ang="0">
                  <a:pos x="397" y="109"/>
                </a:cxn>
                <a:cxn ang="0">
                  <a:pos x="413" y="54"/>
                </a:cxn>
                <a:cxn ang="0">
                  <a:pos x="380" y="6"/>
                </a:cxn>
                <a:cxn ang="0">
                  <a:pos x="317" y="13"/>
                </a:cxn>
                <a:cxn ang="0">
                  <a:pos x="286" y="33"/>
                </a:cxn>
                <a:cxn ang="0">
                  <a:pos x="232" y="19"/>
                </a:cxn>
                <a:cxn ang="0">
                  <a:pos x="202" y="27"/>
                </a:cxn>
                <a:cxn ang="0">
                  <a:pos x="123" y="87"/>
                </a:cxn>
                <a:cxn ang="0">
                  <a:pos x="124" y="138"/>
                </a:cxn>
                <a:cxn ang="0">
                  <a:pos x="70" y="171"/>
                </a:cxn>
                <a:cxn ang="0">
                  <a:pos x="26" y="167"/>
                </a:cxn>
                <a:cxn ang="0">
                  <a:pos x="10" y="188"/>
                </a:cxn>
                <a:cxn ang="0">
                  <a:pos x="0" y="221"/>
                </a:cxn>
                <a:cxn ang="0">
                  <a:pos x="34" y="236"/>
                </a:cxn>
                <a:cxn ang="0">
                  <a:pos x="42" y="266"/>
                </a:cxn>
                <a:cxn ang="0">
                  <a:pos x="36" y="319"/>
                </a:cxn>
                <a:cxn ang="0">
                  <a:pos x="54" y="329"/>
                </a:cxn>
                <a:cxn ang="0">
                  <a:pos x="87" y="311"/>
                </a:cxn>
                <a:cxn ang="0">
                  <a:pos x="103" y="325"/>
                </a:cxn>
                <a:cxn ang="0">
                  <a:pos x="107" y="377"/>
                </a:cxn>
                <a:cxn ang="0">
                  <a:pos x="139" y="385"/>
                </a:cxn>
                <a:cxn ang="0">
                  <a:pos x="164" y="397"/>
                </a:cxn>
                <a:cxn ang="0">
                  <a:pos x="196" y="425"/>
                </a:cxn>
                <a:cxn ang="0">
                  <a:pos x="211" y="413"/>
                </a:cxn>
                <a:cxn ang="0">
                  <a:pos x="231" y="415"/>
                </a:cxn>
                <a:cxn ang="0">
                  <a:pos x="262" y="480"/>
                </a:cxn>
                <a:cxn ang="0">
                  <a:pos x="291" y="545"/>
                </a:cxn>
                <a:cxn ang="0">
                  <a:pos x="322" y="549"/>
                </a:cxn>
                <a:cxn ang="0">
                  <a:pos x="362" y="530"/>
                </a:cxn>
                <a:cxn ang="0">
                  <a:pos x="408" y="544"/>
                </a:cxn>
                <a:cxn ang="0">
                  <a:pos x="433" y="539"/>
                </a:cxn>
                <a:cxn ang="0">
                  <a:pos x="452" y="523"/>
                </a:cxn>
                <a:cxn ang="0">
                  <a:pos x="466" y="562"/>
                </a:cxn>
                <a:cxn ang="0">
                  <a:pos x="553" y="634"/>
                </a:cxn>
                <a:cxn ang="0">
                  <a:pos x="596" y="679"/>
                </a:cxn>
                <a:cxn ang="0">
                  <a:pos x="666" y="716"/>
                </a:cxn>
                <a:cxn ang="0">
                  <a:pos x="714" y="712"/>
                </a:cxn>
                <a:cxn ang="0">
                  <a:pos x="795" y="642"/>
                </a:cxn>
                <a:cxn ang="0">
                  <a:pos x="872" y="547"/>
                </a:cxn>
                <a:cxn ang="0">
                  <a:pos x="830" y="518"/>
                </a:cxn>
              </a:cxnLst>
              <a:rect l="0" t="0" r="r" b="b"/>
              <a:pathLst>
                <a:path w="874" h="717">
                  <a:moveTo>
                    <a:pt x="822" y="502"/>
                  </a:moveTo>
                  <a:lnTo>
                    <a:pt x="822" y="502"/>
                  </a:lnTo>
                  <a:lnTo>
                    <a:pt x="822" y="497"/>
                  </a:lnTo>
                  <a:lnTo>
                    <a:pt x="823" y="493"/>
                  </a:lnTo>
                  <a:lnTo>
                    <a:pt x="827" y="484"/>
                  </a:lnTo>
                  <a:lnTo>
                    <a:pt x="828" y="480"/>
                  </a:lnTo>
                  <a:lnTo>
                    <a:pt x="828" y="476"/>
                  </a:lnTo>
                  <a:lnTo>
                    <a:pt x="828" y="471"/>
                  </a:lnTo>
                  <a:lnTo>
                    <a:pt x="826" y="465"/>
                  </a:lnTo>
                  <a:lnTo>
                    <a:pt x="826" y="465"/>
                  </a:lnTo>
                  <a:lnTo>
                    <a:pt x="825" y="464"/>
                  </a:lnTo>
                  <a:lnTo>
                    <a:pt x="823" y="463"/>
                  </a:lnTo>
                  <a:lnTo>
                    <a:pt x="818" y="460"/>
                  </a:lnTo>
                  <a:lnTo>
                    <a:pt x="810" y="456"/>
                  </a:lnTo>
                  <a:lnTo>
                    <a:pt x="804" y="455"/>
                  </a:lnTo>
                  <a:lnTo>
                    <a:pt x="804" y="455"/>
                  </a:lnTo>
                  <a:lnTo>
                    <a:pt x="798" y="456"/>
                  </a:lnTo>
                  <a:lnTo>
                    <a:pt x="794" y="458"/>
                  </a:lnTo>
                  <a:lnTo>
                    <a:pt x="790" y="462"/>
                  </a:lnTo>
                  <a:lnTo>
                    <a:pt x="787" y="466"/>
                  </a:lnTo>
                  <a:lnTo>
                    <a:pt x="783" y="470"/>
                  </a:lnTo>
                  <a:lnTo>
                    <a:pt x="777" y="473"/>
                  </a:lnTo>
                  <a:lnTo>
                    <a:pt x="772" y="476"/>
                  </a:lnTo>
                  <a:lnTo>
                    <a:pt x="764" y="477"/>
                  </a:lnTo>
                  <a:lnTo>
                    <a:pt x="764" y="477"/>
                  </a:lnTo>
                  <a:lnTo>
                    <a:pt x="758" y="477"/>
                  </a:lnTo>
                  <a:lnTo>
                    <a:pt x="754" y="474"/>
                  </a:lnTo>
                  <a:lnTo>
                    <a:pt x="752" y="472"/>
                  </a:lnTo>
                  <a:lnTo>
                    <a:pt x="750" y="470"/>
                  </a:lnTo>
                  <a:lnTo>
                    <a:pt x="747" y="461"/>
                  </a:lnTo>
                  <a:lnTo>
                    <a:pt x="745" y="450"/>
                  </a:lnTo>
                  <a:lnTo>
                    <a:pt x="745" y="450"/>
                  </a:lnTo>
                  <a:lnTo>
                    <a:pt x="726" y="431"/>
                  </a:lnTo>
                  <a:lnTo>
                    <a:pt x="715" y="422"/>
                  </a:lnTo>
                  <a:lnTo>
                    <a:pt x="700" y="411"/>
                  </a:lnTo>
                  <a:lnTo>
                    <a:pt x="638" y="411"/>
                  </a:lnTo>
                  <a:lnTo>
                    <a:pt x="638" y="411"/>
                  </a:lnTo>
                  <a:lnTo>
                    <a:pt x="634" y="403"/>
                  </a:lnTo>
                  <a:lnTo>
                    <a:pt x="630" y="395"/>
                  </a:lnTo>
                  <a:lnTo>
                    <a:pt x="628" y="385"/>
                  </a:lnTo>
                  <a:lnTo>
                    <a:pt x="628" y="371"/>
                  </a:lnTo>
                  <a:lnTo>
                    <a:pt x="628" y="371"/>
                  </a:lnTo>
                  <a:lnTo>
                    <a:pt x="621" y="370"/>
                  </a:lnTo>
                  <a:lnTo>
                    <a:pt x="614" y="367"/>
                  </a:lnTo>
                  <a:lnTo>
                    <a:pt x="604" y="362"/>
                  </a:lnTo>
                  <a:lnTo>
                    <a:pt x="593" y="355"/>
                  </a:lnTo>
                  <a:lnTo>
                    <a:pt x="584" y="347"/>
                  </a:lnTo>
                  <a:lnTo>
                    <a:pt x="576" y="340"/>
                  </a:lnTo>
                  <a:lnTo>
                    <a:pt x="568" y="333"/>
                  </a:lnTo>
                  <a:lnTo>
                    <a:pt x="560" y="328"/>
                  </a:lnTo>
                  <a:lnTo>
                    <a:pt x="555" y="327"/>
                  </a:lnTo>
                  <a:lnTo>
                    <a:pt x="551" y="326"/>
                  </a:lnTo>
                  <a:lnTo>
                    <a:pt x="551" y="326"/>
                  </a:lnTo>
                  <a:lnTo>
                    <a:pt x="521" y="326"/>
                  </a:lnTo>
                  <a:lnTo>
                    <a:pt x="521" y="326"/>
                  </a:lnTo>
                  <a:lnTo>
                    <a:pt x="517" y="326"/>
                  </a:lnTo>
                  <a:lnTo>
                    <a:pt x="514" y="325"/>
                  </a:lnTo>
                  <a:lnTo>
                    <a:pt x="512" y="323"/>
                  </a:lnTo>
                  <a:lnTo>
                    <a:pt x="509" y="320"/>
                  </a:lnTo>
                  <a:lnTo>
                    <a:pt x="507" y="313"/>
                  </a:lnTo>
                  <a:lnTo>
                    <a:pt x="505" y="305"/>
                  </a:lnTo>
                  <a:lnTo>
                    <a:pt x="502" y="297"/>
                  </a:lnTo>
                  <a:lnTo>
                    <a:pt x="501" y="289"/>
                  </a:lnTo>
                  <a:lnTo>
                    <a:pt x="497" y="282"/>
                  </a:lnTo>
                  <a:lnTo>
                    <a:pt x="494" y="280"/>
                  </a:lnTo>
                  <a:lnTo>
                    <a:pt x="492" y="279"/>
                  </a:lnTo>
                  <a:lnTo>
                    <a:pt x="492" y="279"/>
                  </a:lnTo>
                  <a:lnTo>
                    <a:pt x="485" y="277"/>
                  </a:lnTo>
                  <a:lnTo>
                    <a:pt x="478" y="277"/>
                  </a:lnTo>
                  <a:lnTo>
                    <a:pt x="464" y="277"/>
                  </a:lnTo>
                  <a:lnTo>
                    <a:pt x="458" y="275"/>
                  </a:lnTo>
                  <a:lnTo>
                    <a:pt x="452" y="273"/>
                  </a:lnTo>
                  <a:lnTo>
                    <a:pt x="451" y="271"/>
                  </a:lnTo>
                  <a:lnTo>
                    <a:pt x="448" y="267"/>
                  </a:lnTo>
                  <a:lnTo>
                    <a:pt x="448" y="264"/>
                  </a:lnTo>
                  <a:lnTo>
                    <a:pt x="447" y="259"/>
                  </a:lnTo>
                  <a:lnTo>
                    <a:pt x="447" y="259"/>
                  </a:lnTo>
                  <a:lnTo>
                    <a:pt x="447" y="251"/>
                  </a:lnTo>
                  <a:lnTo>
                    <a:pt x="445" y="243"/>
                  </a:lnTo>
                  <a:lnTo>
                    <a:pt x="441" y="237"/>
                  </a:lnTo>
                  <a:lnTo>
                    <a:pt x="438" y="233"/>
                  </a:lnTo>
                  <a:lnTo>
                    <a:pt x="433" y="228"/>
                  </a:lnTo>
                  <a:lnTo>
                    <a:pt x="428" y="225"/>
                  </a:lnTo>
                  <a:lnTo>
                    <a:pt x="416" y="218"/>
                  </a:lnTo>
                  <a:lnTo>
                    <a:pt x="405" y="211"/>
                  </a:lnTo>
                  <a:lnTo>
                    <a:pt x="400" y="206"/>
                  </a:lnTo>
                  <a:lnTo>
                    <a:pt x="395" y="202"/>
                  </a:lnTo>
                  <a:lnTo>
                    <a:pt x="391" y="196"/>
                  </a:lnTo>
                  <a:lnTo>
                    <a:pt x="387" y="188"/>
                  </a:lnTo>
                  <a:lnTo>
                    <a:pt x="386" y="179"/>
                  </a:lnTo>
                  <a:lnTo>
                    <a:pt x="385" y="168"/>
                  </a:lnTo>
                  <a:lnTo>
                    <a:pt x="385" y="168"/>
                  </a:lnTo>
                  <a:lnTo>
                    <a:pt x="386" y="151"/>
                  </a:lnTo>
                  <a:lnTo>
                    <a:pt x="388" y="135"/>
                  </a:lnTo>
                  <a:lnTo>
                    <a:pt x="392" y="121"/>
                  </a:lnTo>
                  <a:lnTo>
                    <a:pt x="397" y="109"/>
                  </a:lnTo>
                  <a:lnTo>
                    <a:pt x="402" y="96"/>
                  </a:lnTo>
                  <a:lnTo>
                    <a:pt x="408" y="84"/>
                  </a:lnTo>
                  <a:lnTo>
                    <a:pt x="422" y="61"/>
                  </a:lnTo>
                  <a:lnTo>
                    <a:pt x="418" y="58"/>
                  </a:lnTo>
                  <a:lnTo>
                    <a:pt x="418" y="58"/>
                  </a:lnTo>
                  <a:lnTo>
                    <a:pt x="413" y="54"/>
                  </a:lnTo>
                  <a:lnTo>
                    <a:pt x="408" y="48"/>
                  </a:lnTo>
                  <a:lnTo>
                    <a:pt x="398" y="33"/>
                  </a:lnTo>
                  <a:lnTo>
                    <a:pt x="390" y="16"/>
                  </a:lnTo>
                  <a:lnTo>
                    <a:pt x="385" y="11"/>
                  </a:lnTo>
                  <a:lnTo>
                    <a:pt x="380" y="6"/>
                  </a:lnTo>
                  <a:lnTo>
                    <a:pt x="380" y="6"/>
                  </a:lnTo>
                  <a:lnTo>
                    <a:pt x="374" y="4"/>
                  </a:lnTo>
                  <a:lnTo>
                    <a:pt x="365" y="2"/>
                  </a:lnTo>
                  <a:lnTo>
                    <a:pt x="35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7" y="13"/>
                  </a:lnTo>
                  <a:lnTo>
                    <a:pt x="314" y="18"/>
                  </a:lnTo>
                  <a:lnTo>
                    <a:pt x="310" y="22"/>
                  </a:lnTo>
                  <a:lnTo>
                    <a:pt x="306" y="27"/>
                  </a:lnTo>
                  <a:lnTo>
                    <a:pt x="300" y="29"/>
                  </a:lnTo>
                  <a:lnTo>
                    <a:pt x="293" y="31"/>
                  </a:lnTo>
                  <a:lnTo>
                    <a:pt x="286" y="33"/>
                  </a:lnTo>
                  <a:lnTo>
                    <a:pt x="286" y="33"/>
                  </a:lnTo>
                  <a:lnTo>
                    <a:pt x="272" y="31"/>
                  </a:lnTo>
                  <a:lnTo>
                    <a:pt x="254" y="29"/>
                  </a:lnTo>
                  <a:lnTo>
                    <a:pt x="245" y="26"/>
                  </a:lnTo>
                  <a:lnTo>
                    <a:pt x="238" y="23"/>
                  </a:lnTo>
                  <a:lnTo>
                    <a:pt x="232" y="19"/>
                  </a:lnTo>
                  <a:lnTo>
                    <a:pt x="231" y="16"/>
                  </a:lnTo>
                  <a:lnTo>
                    <a:pt x="231" y="14"/>
                  </a:lnTo>
                  <a:lnTo>
                    <a:pt x="231" y="14"/>
                  </a:lnTo>
                  <a:lnTo>
                    <a:pt x="231" y="11"/>
                  </a:lnTo>
                  <a:lnTo>
                    <a:pt x="231" y="11"/>
                  </a:lnTo>
                  <a:lnTo>
                    <a:pt x="202" y="27"/>
                  </a:lnTo>
                  <a:lnTo>
                    <a:pt x="173" y="44"/>
                  </a:lnTo>
                  <a:lnTo>
                    <a:pt x="148" y="63"/>
                  </a:lnTo>
                  <a:lnTo>
                    <a:pt x="136" y="72"/>
                  </a:lnTo>
                  <a:lnTo>
                    <a:pt x="127" y="80"/>
                  </a:lnTo>
                  <a:lnTo>
                    <a:pt x="127" y="80"/>
                  </a:lnTo>
                  <a:lnTo>
                    <a:pt x="123" y="87"/>
                  </a:lnTo>
                  <a:lnTo>
                    <a:pt x="120" y="94"/>
                  </a:lnTo>
                  <a:lnTo>
                    <a:pt x="120" y="100"/>
                  </a:lnTo>
                  <a:lnTo>
                    <a:pt x="122" y="107"/>
                  </a:lnTo>
                  <a:lnTo>
                    <a:pt x="125" y="121"/>
                  </a:lnTo>
                  <a:lnTo>
                    <a:pt x="125" y="129"/>
                  </a:lnTo>
                  <a:lnTo>
                    <a:pt x="124" y="138"/>
                  </a:lnTo>
                  <a:lnTo>
                    <a:pt x="124" y="138"/>
                  </a:lnTo>
                  <a:lnTo>
                    <a:pt x="120" y="142"/>
                  </a:lnTo>
                  <a:lnTo>
                    <a:pt x="115" y="148"/>
                  </a:lnTo>
                  <a:lnTo>
                    <a:pt x="96" y="158"/>
                  </a:lnTo>
                  <a:lnTo>
                    <a:pt x="77" y="168"/>
                  </a:lnTo>
                  <a:lnTo>
                    <a:pt x="70" y="171"/>
                  </a:lnTo>
                  <a:lnTo>
                    <a:pt x="65" y="172"/>
                  </a:lnTo>
                  <a:lnTo>
                    <a:pt x="65" y="172"/>
                  </a:lnTo>
                  <a:lnTo>
                    <a:pt x="51" y="172"/>
                  </a:lnTo>
                  <a:lnTo>
                    <a:pt x="39" y="171"/>
                  </a:lnTo>
                  <a:lnTo>
                    <a:pt x="32" y="170"/>
                  </a:lnTo>
                  <a:lnTo>
                    <a:pt x="26" y="167"/>
                  </a:lnTo>
                  <a:lnTo>
                    <a:pt x="20" y="165"/>
                  </a:lnTo>
                  <a:lnTo>
                    <a:pt x="15" y="161"/>
                  </a:lnTo>
                  <a:lnTo>
                    <a:pt x="15" y="161"/>
                  </a:lnTo>
                  <a:lnTo>
                    <a:pt x="13" y="171"/>
                  </a:lnTo>
                  <a:lnTo>
                    <a:pt x="12" y="180"/>
                  </a:lnTo>
                  <a:lnTo>
                    <a:pt x="10" y="188"/>
                  </a:lnTo>
                  <a:lnTo>
                    <a:pt x="6" y="195"/>
                  </a:lnTo>
                  <a:lnTo>
                    <a:pt x="2" y="208"/>
                  </a:lnTo>
                  <a:lnTo>
                    <a:pt x="0" y="213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1"/>
                  </a:lnTo>
                  <a:lnTo>
                    <a:pt x="1" y="224"/>
                  </a:lnTo>
                  <a:lnTo>
                    <a:pt x="5" y="227"/>
                  </a:lnTo>
                  <a:lnTo>
                    <a:pt x="11" y="229"/>
                  </a:lnTo>
                  <a:lnTo>
                    <a:pt x="18" y="232"/>
                  </a:lnTo>
                  <a:lnTo>
                    <a:pt x="31" y="235"/>
                  </a:lnTo>
                  <a:lnTo>
                    <a:pt x="34" y="236"/>
                  </a:lnTo>
                  <a:lnTo>
                    <a:pt x="36" y="239"/>
                  </a:lnTo>
                  <a:lnTo>
                    <a:pt x="36" y="239"/>
                  </a:lnTo>
                  <a:lnTo>
                    <a:pt x="39" y="242"/>
                  </a:lnTo>
                  <a:lnTo>
                    <a:pt x="40" y="247"/>
                  </a:lnTo>
                  <a:lnTo>
                    <a:pt x="42" y="256"/>
                  </a:lnTo>
                  <a:lnTo>
                    <a:pt x="42" y="266"/>
                  </a:lnTo>
                  <a:lnTo>
                    <a:pt x="41" y="277"/>
                  </a:lnTo>
                  <a:lnTo>
                    <a:pt x="38" y="295"/>
                  </a:lnTo>
                  <a:lnTo>
                    <a:pt x="36" y="304"/>
                  </a:lnTo>
                  <a:lnTo>
                    <a:pt x="36" y="311"/>
                  </a:lnTo>
                  <a:lnTo>
                    <a:pt x="36" y="311"/>
                  </a:lnTo>
                  <a:lnTo>
                    <a:pt x="36" y="319"/>
                  </a:lnTo>
                  <a:lnTo>
                    <a:pt x="39" y="325"/>
                  </a:lnTo>
                  <a:lnTo>
                    <a:pt x="42" y="328"/>
                  </a:lnTo>
                  <a:lnTo>
                    <a:pt x="44" y="329"/>
                  </a:lnTo>
                  <a:lnTo>
                    <a:pt x="47" y="329"/>
                  </a:lnTo>
                  <a:lnTo>
                    <a:pt x="47" y="329"/>
                  </a:lnTo>
                  <a:lnTo>
                    <a:pt x="54" y="329"/>
                  </a:lnTo>
                  <a:lnTo>
                    <a:pt x="59" y="327"/>
                  </a:lnTo>
                  <a:lnTo>
                    <a:pt x="64" y="324"/>
                  </a:lnTo>
                  <a:lnTo>
                    <a:pt x="69" y="320"/>
                  </a:lnTo>
                  <a:lnTo>
                    <a:pt x="77" y="315"/>
                  </a:lnTo>
                  <a:lnTo>
                    <a:pt x="81" y="312"/>
                  </a:lnTo>
                  <a:lnTo>
                    <a:pt x="87" y="311"/>
                  </a:lnTo>
                  <a:lnTo>
                    <a:pt x="87" y="311"/>
                  </a:lnTo>
                  <a:lnTo>
                    <a:pt x="92" y="312"/>
                  </a:lnTo>
                  <a:lnTo>
                    <a:pt x="95" y="313"/>
                  </a:lnTo>
                  <a:lnTo>
                    <a:pt x="99" y="316"/>
                  </a:lnTo>
                  <a:lnTo>
                    <a:pt x="101" y="318"/>
                  </a:lnTo>
                  <a:lnTo>
                    <a:pt x="103" y="325"/>
                  </a:lnTo>
                  <a:lnTo>
                    <a:pt x="104" y="334"/>
                  </a:lnTo>
                  <a:lnTo>
                    <a:pt x="104" y="354"/>
                  </a:lnTo>
                  <a:lnTo>
                    <a:pt x="105" y="363"/>
                  </a:lnTo>
                  <a:lnTo>
                    <a:pt x="105" y="371"/>
                  </a:lnTo>
                  <a:lnTo>
                    <a:pt x="105" y="371"/>
                  </a:lnTo>
                  <a:lnTo>
                    <a:pt x="107" y="377"/>
                  </a:lnTo>
                  <a:lnTo>
                    <a:pt x="109" y="381"/>
                  </a:lnTo>
                  <a:lnTo>
                    <a:pt x="111" y="385"/>
                  </a:lnTo>
                  <a:lnTo>
                    <a:pt x="116" y="386"/>
                  </a:lnTo>
                  <a:lnTo>
                    <a:pt x="120" y="386"/>
                  </a:lnTo>
                  <a:lnTo>
                    <a:pt x="126" y="386"/>
                  </a:lnTo>
                  <a:lnTo>
                    <a:pt x="139" y="385"/>
                  </a:lnTo>
                  <a:lnTo>
                    <a:pt x="139" y="385"/>
                  </a:lnTo>
                  <a:lnTo>
                    <a:pt x="145" y="386"/>
                  </a:lnTo>
                  <a:lnTo>
                    <a:pt x="149" y="387"/>
                  </a:lnTo>
                  <a:lnTo>
                    <a:pt x="153" y="389"/>
                  </a:lnTo>
                  <a:lnTo>
                    <a:pt x="157" y="392"/>
                  </a:lnTo>
                  <a:lnTo>
                    <a:pt x="164" y="397"/>
                  </a:lnTo>
                  <a:lnTo>
                    <a:pt x="170" y="405"/>
                  </a:lnTo>
                  <a:lnTo>
                    <a:pt x="177" y="412"/>
                  </a:lnTo>
                  <a:lnTo>
                    <a:pt x="183" y="419"/>
                  </a:lnTo>
                  <a:lnTo>
                    <a:pt x="187" y="422"/>
                  </a:lnTo>
                  <a:lnTo>
                    <a:pt x="192" y="424"/>
                  </a:lnTo>
                  <a:lnTo>
                    <a:pt x="196" y="425"/>
                  </a:lnTo>
                  <a:lnTo>
                    <a:pt x="201" y="426"/>
                  </a:lnTo>
                  <a:lnTo>
                    <a:pt x="201" y="426"/>
                  </a:lnTo>
                  <a:lnTo>
                    <a:pt x="202" y="425"/>
                  </a:lnTo>
                  <a:lnTo>
                    <a:pt x="204" y="424"/>
                  </a:lnTo>
                  <a:lnTo>
                    <a:pt x="207" y="418"/>
                  </a:lnTo>
                  <a:lnTo>
                    <a:pt x="211" y="413"/>
                  </a:lnTo>
                  <a:lnTo>
                    <a:pt x="214" y="411"/>
                  </a:lnTo>
                  <a:lnTo>
                    <a:pt x="216" y="411"/>
                  </a:lnTo>
                  <a:lnTo>
                    <a:pt x="216" y="411"/>
                  </a:lnTo>
                  <a:lnTo>
                    <a:pt x="222" y="411"/>
                  </a:lnTo>
                  <a:lnTo>
                    <a:pt x="226" y="412"/>
                  </a:lnTo>
                  <a:lnTo>
                    <a:pt x="231" y="415"/>
                  </a:lnTo>
                  <a:lnTo>
                    <a:pt x="235" y="417"/>
                  </a:lnTo>
                  <a:lnTo>
                    <a:pt x="242" y="424"/>
                  </a:lnTo>
                  <a:lnTo>
                    <a:pt x="248" y="433"/>
                  </a:lnTo>
                  <a:lnTo>
                    <a:pt x="253" y="443"/>
                  </a:lnTo>
                  <a:lnTo>
                    <a:pt x="256" y="455"/>
                  </a:lnTo>
                  <a:lnTo>
                    <a:pt x="262" y="480"/>
                  </a:lnTo>
                  <a:lnTo>
                    <a:pt x="269" y="507"/>
                  </a:lnTo>
                  <a:lnTo>
                    <a:pt x="272" y="518"/>
                  </a:lnTo>
                  <a:lnTo>
                    <a:pt x="277" y="529"/>
                  </a:lnTo>
                  <a:lnTo>
                    <a:pt x="284" y="538"/>
                  </a:lnTo>
                  <a:lnTo>
                    <a:pt x="287" y="541"/>
                  </a:lnTo>
                  <a:lnTo>
                    <a:pt x="291" y="545"/>
                  </a:lnTo>
                  <a:lnTo>
                    <a:pt x="295" y="547"/>
                  </a:lnTo>
                  <a:lnTo>
                    <a:pt x="300" y="548"/>
                  </a:lnTo>
                  <a:lnTo>
                    <a:pt x="306" y="550"/>
                  </a:lnTo>
                  <a:lnTo>
                    <a:pt x="311" y="550"/>
                  </a:lnTo>
                  <a:lnTo>
                    <a:pt x="311" y="550"/>
                  </a:lnTo>
                  <a:lnTo>
                    <a:pt x="322" y="549"/>
                  </a:lnTo>
                  <a:lnTo>
                    <a:pt x="330" y="547"/>
                  </a:lnTo>
                  <a:lnTo>
                    <a:pt x="337" y="544"/>
                  </a:lnTo>
                  <a:lnTo>
                    <a:pt x="342" y="539"/>
                  </a:lnTo>
                  <a:lnTo>
                    <a:pt x="348" y="535"/>
                  </a:lnTo>
                  <a:lnTo>
                    <a:pt x="354" y="532"/>
                  </a:lnTo>
                  <a:lnTo>
                    <a:pt x="362" y="530"/>
                  </a:lnTo>
                  <a:lnTo>
                    <a:pt x="370" y="529"/>
                  </a:lnTo>
                  <a:lnTo>
                    <a:pt x="370" y="529"/>
                  </a:lnTo>
                  <a:lnTo>
                    <a:pt x="377" y="530"/>
                  </a:lnTo>
                  <a:lnTo>
                    <a:pt x="384" y="531"/>
                  </a:lnTo>
                  <a:lnTo>
                    <a:pt x="397" y="538"/>
                  </a:lnTo>
                  <a:lnTo>
                    <a:pt x="408" y="544"/>
                  </a:lnTo>
                  <a:lnTo>
                    <a:pt x="415" y="546"/>
                  </a:lnTo>
                  <a:lnTo>
                    <a:pt x="422" y="547"/>
                  </a:lnTo>
                  <a:lnTo>
                    <a:pt x="422" y="547"/>
                  </a:lnTo>
                  <a:lnTo>
                    <a:pt x="426" y="546"/>
                  </a:lnTo>
                  <a:lnTo>
                    <a:pt x="430" y="544"/>
                  </a:lnTo>
                  <a:lnTo>
                    <a:pt x="433" y="539"/>
                  </a:lnTo>
                  <a:lnTo>
                    <a:pt x="436" y="534"/>
                  </a:lnTo>
                  <a:lnTo>
                    <a:pt x="440" y="525"/>
                  </a:lnTo>
                  <a:lnTo>
                    <a:pt x="444" y="521"/>
                  </a:lnTo>
                  <a:lnTo>
                    <a:pt x="447" y="517"/>
                  </a:lnTo>
                  <a:lnTo>
                    <a:pt x="447" y="517"/>
                  </a:lnTo>
                  <a:lnTo>
                    <a:pt x="452" y="523"/>
                  </a:lnTo>
                  <a:lnTo>
                    <a:pt x="455" y="529"/>
                  </a:lnTo>
                  <a:lnTo>
                    <a:pt x="456" y="534"/>
                  </a:lnTo>
                  <a:lnTo>
                    <a:pt x="458" y="539"/>
                  </a:lnTo>
                  <a:lnTo>
                    <a:pt x="460" y="550"/>
                  </a:lnTo>
                  <a:lnTo>
                    <a:pt x="462" y="556"/>
                  </a:lnTo>
                  <a:lnTo>
                    <a:pt x="466" y="562"/>
                  </a:lnTo>
                  <a:lnTo>
                    <a:pt x="466" y="562"/>
                  </a:lnTo>
                  <a:lnTo>
                    <a:pt x="479" y="578"/>
                  </a:lnTo>
                  <a:lnTo>
                    <a:pt x="493" y="592"/>
                  </a:lnTo>
                  <a:lnTo>
                    <a:pt x="508" y="603"/>
                  </a:lnTo>
                  <a:lnTo>
                    <a:pt x="523" y="614"/>
                  </a:lnTo>
                  <a:lnTo>
                    <a:pt x="553" y="634"/>
                  </a:lnTo>
                  <a:lnTo>
                    <a:pt x="568" y="647"/>
                  </a:lnTo>
                  <a:lnTo>
                    <a:pt x="583" y="661"/>
                  </a:lnTo>
                  <a:lnTo>
                    <a:pt x="583" y="661"/>
                  </a:lnTo>
                  <a:lnTo>
                    <a:pt x="586" y="667"/>
                  </a:lnTo>
                  <a:lnTo>
                    <a:pt x="591" y="674"/>
                  </a:lnTo>
                  <a:lnTo>
                    <a:pt x="596" y="679"/>
                  </a:lnTo>
                  <a:lnTo>
                    <a:pt x="601" y="685"/>
                  </a:lnTo>
                  <a:lnTo>
                    <a:pt x="615" y="695"/>
                  </a:lnTo>
                  <a:lnTo>
                    <a:pt x="631" y="705"/>
                  </a:lnTo>
                  <a:lnTo>
                    <a:pt x="649" y="712"/>
                  </a:lnTo>
                  <a:lnTo>
                    <a:pt x="657" y="714"/>
                  </a:lnTo>
                  <a:lnTo>
                    <a:pt x="666" y="716"/>
                  </a:lnTo>
                  <a:lnTo>
                    <a:pt x="675" y="717"/>
                  </a:lnTo>
                  <a:lnTo>
                    <a:pt x="684" y="717"/>
                  </a:lnTo>
                  <a:lnTo>
                    <a:pt x="692" y="717"/>
                  </a:lnTo>
                  <a:lnTo>
                    <a:pt x="700" y="715"/>
                  </a:lnTo>
                  <a:lnTo>
                    <a:pt x="700" y="715"/>
                  </a:lnTo>
                  <a:lnTo>
                    <a:pt x="714" y="712"/>
                  </a:lnTo>
                  <a:lnTo>
                    <a:pt x="727" y="705"/>
                  </a:lnTo>
                  <a:lnTo>
                    <a:pt x="739" y="698"/>
                  </a:lnTo>
                  <a:lnTo>
                    <a:pt x="751" y="689"/>
                  </a:lnTo>
                  <a:lnTo>
                    <a:pt x="762" y="678"/>
                  </a:lnTo>
                  <a:lnTo>
                    <a:pt x="773" y="667"/>
                  </a:lnTo>
                  <a:lnTo>
                    <a:pt x="795" y="642"/>
                  </a:lnTo>
                  <a:lnTo>
                    <a:pt x="834" y="592"/>
                  </a:lnTo>
                  <a:lnTo>
                    <a:pt x="853" y="569"/>
                  </a:lnTo>
                  <a:lnTo>
                    <a:pt x="864" y="560"/>
                  </a:lnTo>
                  <a:lnTo>
                    <a:pt x="874" y="550"/>
                  </a:lnTo>
                  <a:lnTo>
                    <a:pt x="874" y="550"/>
                  </a:lnTo>
                  <a:lnTo>
                    <a:pt x="872" y="547"/>
                  </a:lnTo>
                  <a:lnTo>
                    <a:pt x="868" y="544"/>
                  </a:lnTo>
                  <a:lnTo>
                    <a:pt x="861" y="538"/>
                  </a:lnTo>
                  <a:lnTo>
                    <a:pt x="853" y="532"/>
                  </a:lnTo>
                  <a:lnTo>
                    <a:pt x="845" y="529"/>
                  </a:lnTo>
                  <a:lnTo>
                    <a:pt x="837" y="523"/>
                  </a:lnTo>
                  <a:lnTo>
                    <a:pt x="830" y="518"/>
                  </a:lnTo>
                  <a:lnTo>
                    <a:pt x="827" y="515"/>
                  </a:lnTo>
                  <a:lnTo>
                    <a:pt x="825" y="511"/>
                  </a:lnTo>
                  <a:lnTo>
                    <a:pt x="823" y="507"/>
                  </a:lnTo>
                  <a:lnTo>
                    <a:pt x="822" y="502"/>
                  </a:lnTo>
                  <a:lnTo>
                    <a:pt x="822" y="50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1" name="Freeform 59"/>
            <p:cNvSpPr>
              <a:spLocks/>
            </p:cNvSpPr>
            <p:nvPr/>
          </p:nvSpPr>
          <p:spPr bwMode="auto">
            <a:xfrm>
              <a:off x="4977806" y="5151457"/>
              <a:ext cx="844049" cy="586877"/>
            </a:xfrm>
            <a:custGeom>
              <a:avLst/>
              <a:gdLst/>
              <a:ahLst/>
              <a:cxnLst>
                <a:cxn ang="0">
                  <a:pos x="162" y="25"/>
                </a:cxn>
                <a:cxn ang="0">
                  <a:pos x="139" y="83"/>
                </a:cxn>
                <a:cxn ang="0">
                  <a:pos x="130" y="116"/>
                </a:cxn>
                <a:cxn ang="0">
                  <a:pos x="140" y="136"/>
                </a:cxn>
                <a:cxn ang="0">
                  <a:pos x="125" y="159"/>
                </a:cxn>
                <a:cxn ang="0">
                  <a:pos x="73" y="164"/>
                </a:cxn>
                <a:cxn ang="0">
                  <a:pos x="55" y="214"/>
                </a:cxn>
                <a:cxn ang="0">
                  <a:pos x="31" y="262"/>
                </a:cxn>
                <a:cxn ang="0">
                  <a:pos x="27" y="302"/>
                </a:cxn>
                <a:cxn ang="0">
                  <a:pos x="54" y="369"/>
                </a:cxn>
                <a:cxn ang="0">
                  <a:pos x="49" y="393"/>
                </a:cxn>
                <a:cxn ang="0">
                  <a:pos x="32" y="422"/>
                </a:cxn>
                <a:cxn ang="0">
                  <a:pos x="0" y="459"/>
                </a:cxn>
                <a:cxn ang="0">
                  <a:pos x="71" y="439"/>
                </a:cxn>
                <a:cxn ang="0">
                  <a:pos x="140" y="432"/>
                </a:cxn>
                <a:cxn ang="0">
                  <a:pos x="118" y="465"/>
                </a:cxn>
                <a:cxn ang="0">
                  <a:pos x="103" y="491"/>
                </a:cxn>
                <a:cxn ang="0">
                  <a:pos x="183" y="588"/>
                </a:cxn>
                <a:cxn ang="0">
                  <a:pos x="199" y="602"/>
                </a:cxn>
                <a:cxn ang="0">
                  <a:pos x="222" y="580"/>
                </a:cxn>
                <a:cxn ang="0">
                  <a:pos x="252" y="592"/>
                </a:cxn>
                <a:cxn ang="0">
                  <a:pos x="279" y="583"/>
                </a:cxn>
                <a:cxn ang="0">
                  <a:pos x="361" y="579"/>
                </a:cxn>
                <a:cxn ang="0">
                  <a:pos x="434" y="530"/>
                </a:cxn>
                <a:cxn ang="0">
                  <a:pos x="489" y="514"/>
                </a:cxn>
                <a:cxn ang="0">
                  <a:pos x="514" y="528"/>
                </a:cxn>
                <a:cxn ang="0">
                  <a:pos x="547" y="565"/>
                </a:cxn>
                <a:cxn ang="0">
                  <a:pos x="554" y="605"/>
                </a:cxn>
                <a:cxn ang="0">
                  <a:pos x="604" y="645"/>
                </a:cxn>
                <a:cxn ang="0">
                  <a:pos x="628" y="634"/>
                </a:cxn>
                <a:cxn ang="0">
                  <a:pos x="661" y="572"/>
                </a:cxn>
                <a:cxn ang="0">
                  <a:pos x="713" y="559"/>
                </a:cxn>
                <a:cxn ang="0">
                  <a:pos x="749" y="553"/>
                </a:cxn>
                <a:cxn ang="0">
                  <a:pos x="798" y="557"/>
                </a:cxn>
                <a:cxn ang="0">
                  <a:pos x="824" y="524"/>
                </a:cxn>
                <a:cxn ang="0">
                  <a:pos x="832" y="489"/>
                </a:cxn>
                <a:cxn ang="0">
                  <a:pos x="840" y="463"/>
                </a:cxn>
                <a:cxn ang="0">
                  <a:pos x="831" y="412"/>
                </a:cxn>
                <a:cxn ang="0">
                  <a:pos x="820" y="355"/>
                </a:cxn>
                <a:cxn ang="0">
                  <a:pos x="809" y="268"/>
                </a:cxn>
                <a:cxn ang="0">
                  <a:pos x="767" y="282"/>
                </a:cxn>
                <a:cxn ang="0">
                  <a:pos x="734" y="314"/>
                </a:cxn>
                <a:cxn ang="0">
                  <a:pos x="710" y="327"/>
                </a:cxn>
                <a:cxn ang="0">
                  <a:pos x="717" y="279"/>
                </a:cxn>
                <a:cxn ang="0">
                  <a:pos x="698" y="249"/>
                </a:cxn>
                <a:cxn ang="0">
                  <a:pos x="709" y="221"/>
                </a:cxn>
                <a:cxn ang="0">
                  <a:pos x="704" y="198"/>
                </a:cxn>
                <a:cxn ang="0">
                  <a:pos x="674" y="197"/>
                </a:cxn>
                <a:cxn ang="0">
                  <a:pos x="617" y="211"/>
                </a:cxn>
                <a:cxn ang="0">
                  <a:pos x="541" y="175"/>
                </a:cxn>
                <a:cxn ang="0">
                  <a:pos x="469" y="170"/>
                </a:cxn>
                <a:cxn ang="0">
                  <a:pos x="449" y="139"/>
                </a:cxn>
                <a:cxn ang="0">
                  <a:pos x="428" y="94"/>
                </a:cxn>
                <a:cxn ang="0">
                  <a:pos x="337" y="48"/>
                </a:cxn>
                <a:cxn ang="0">
                  <a:pos x="226" y="25"/>
                </a:cxn>
                <a:cxn ang="0">
                  <a:pos x="159" y="0"/>
                </a:cxn>
              </a:cxnLst>
              <a:rect l="0" t="0" r="r" b="b"/>
              <a:pathLst>
                <a:path w="842" h="645">
                  <a:moveTo>
                    <a:pt x="159" y="0"/>
                  </a:moveTo>
                  <a:lnTo>
                    <a:pt x="159" y="0"/>
                  </a:lnTo>
                  <a:lnTo>
                    <a:pt x="161" y="5"/>
                  </a:lnTo>
                  <a:lnTo>
                    <a:pt x="162" y="11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32"/>
                  </a:lnTo>
                  <a:lnTo>
                    <a:pt x="161" y="39"/>
                  </a:lnTo>
                  <a:lnTo>
                    <a:pt x="157" y="52"/>
                  </a:lnTo>
                  <a:lnTo>
                    <a:pt x="152" y="63"/>
                  </a:lnTo>
                  <a:lnTo>
                    <a:pt x="146" y="73"/>
                  </a:lnTo>
                  <a:lnTo>
                    <a:pt x="139" y="83"/>
                  </a:lnTo>
                  <a:lnTo>
                    <a:pt x="134" y="93"/>
                  </a:lnTo>
                  <a:lnTo>
                    <a:pt x="131" y="103"/>
                  </a:lnTo>
                  <a:lnTo>
                    <a:pt x="130" y="108"/>
                  </a:lnTo>
                  <a:lnTo>
                    <a:pt x="129" y="114"/>
                  </a:lnTo>
                  <a:lnTo>
                    <a:pt x="129" y="114"/>
                  </a:lnTo>
                  <a:lnTo>
                    <a:pt x="130" y="116"/>
                  </a:lnTo>
                  <a:lnTo>
                    <a:pt x="131" y="118"/>
                  </a:lnTo>
                  <a:lnTo>
                    <a:pt x="134" y="123"/>
                  </a:lnTo>
                  <a:lnTo>
                    <a:pt x="139" y="127"/>
                  </a:lnTo>
                  <a:lnTo>
                    <a:pt x="140" y="131"/>
                  </a:lnTo>
                  <a:lnTo>
                    <a:pt x="140" y="136"/>
                  </a:lnTo>
                  <a:lnTo>
                    <a:pt x="140" y="136"/>
                  </a:lnTo>
                  <a:lnTo>
                    <a:pt x="140" y="142"/>
                  </a:lnTo>
                  <a:lnTo>
                    <a:pt x="138" y="147"/>
                  </a:lnTo>
                  <a:lnTo>
                    <a:pt x="136" y="152"/>
                  </a:lnTo>
                  <a:lnTo>
                    <a:pt x="133" y="155"/>
                  </a:lnTo>
                  <a:lnTo>
                    <a:pt x="130" y="157"/>
                  </a:lnTo>
                  <a:lnTo>
                    <a:pt x="125" y="159"/>
                  </a:lnTo>
                  <a:lnTo>
                    <a:pt x="116" y="160"/>
                  </a:lnTo>
                  <a:lnTo>
                    <a:pt x="94" y="160"/>
                  </a:lnTo>
                  <a:lnTo>
                    <a:pt x="83" y="161"/>
                  </a:lnTo>
                  <a:lnTo>
                    <a:pt x="78" y="162"/>
                  </a:lnTo>
                  <a:lnTo>
                    <a:pt x="73" y="164"/>
                  </a:lnTo>
                  <a:lnTo>
                    <a:pt x="73" y="164"/>
                  </a:lnTo>
                  <a:lnTo>
                    <a:pt x="70" y="168"/>
                  </a:lnTo>
                  <a:lnTo>
                    <a:pt x="67" y="171"/>
                  </a:lnTo>
                  <a:lnTo>
                    <a:pt x="61" y="179"/>
                  </a:lnTo>
                  <a:lnTo>
                    <a:pt x="58" y="187"/>
                  </a:lnTo>
                  <a:lnTo>
                    <a:pt x="57" y="197"/>
                  </a:lnTo>
                  <a:lnTo>
                    <a:pt x="55" y="214"/>
                  </a:lnTo>
                  <a:lnTo>
                    <a:pt x="53" y="223"/>
                  </a:lnTo>
                  <a:lnTo>
                    <a:pt x="48" y="231"/>
                  </a:lnTo>
                  <a:lnTo>
                    <a:pt x="48" y="231"/>
                  </a:lnTo>
                  <a:lnTo>
                    <a:pt x="40" y="243"/>
                  </a:lnTo>
                  <a:lnTo>
                    <a:pt x="33" y="255"/>
                  </a:lnTo>
                  <a:lnTo>
                    <a:pt x="31" y="262"/>
                  </a:lnTo>
                  <a:lnTo>
                    <a:pt x="29" y="270"/>
                  </a:lnTo>
                  <a:lnTo>
                    <a:pt x="26" y="277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7" y="302"/>
                  </a:lnTo>
                  <a:lnTo>
                    <a:pt x="31" y="316"/>
                  </a:lnTo>
                  <a:lnTo>
                    <a:pt x="35" y="328"/>
                  </a:lnTo>
                  <a:lnTo>
                    <a:pt x="41" y="338"/>
                  </a:lnTo>
                  <a:lnTo>
                    <a:pt x="46" y="347"/>
                  </a:lnTo>
                  <a:lnTo>
                    <a:pt x="52" y="358"/>
                  </a:lnTo>
                  <a:lnTo>
                    <a:pt x="54" y="369"/>
                  </a:lnTo>
                  <a:lnTo>
                    <a:pt x="56" y="382"/>
                  </a:lnTo>
                  <a:lnTo>
                    <a:pt x="56" y="382"/>
                  </a:lnTo>
                  <a:lnTo>
                    <a:pt x="55" y="386"/>
                  </a:lnTo>
                  <a:lnTo>
                    <a:pt x="54" y="390"/>
                  </a:lnTo>
                  <a:lnTo>
                    <a:pt x="52" y="392"/>
                  </a:lnTo>
                  <a:lnTo>
                    <a:pt x="49" y="393"/>
                  </a:lnTo>
                  <a:lnTo>
                    <a:pt x="45" y="396"/>
                  </a:lnTo>
                  <a:lnTo>
                    <a:pt x="42" y="398"/>
                  </a:lnTo>
                  <a:lnTo>
                    <a:pt x="41" y="400"/>
                  </a:lnTo>
                  <a:lnTo>
                    <a:pt x="41" y="400"/>
                  </a:lnTo>
                  <a:lnTo>
                    <a:pt x="37" y="412"/>
                  </a:lnTo>
                  <a:lnTo>
                    <a:pt x="32" y="422"/>
                  </a:lnTo>
                  <a:lnTo>
                    <a:pt x="27" y="431"/>
                  </a:lnTo>
                  <a:lnTo>
                    <a:pt x="22" y="439"/>
                  </a:lnTo>
                  <a:lnTo>
                    <a:pt x="17" y="445"/>
                  </a:lnTo>
                  <a:lnTo>
                    <a:pt x="11" y="451"/>
                  </a:lnTo>
                  <a:lnTo>
                    <a:pt x="6" y="455"/>
                  </a:lnTo>
                  <a:lnTo>
                    <a:pt x="0" y="459"/>
                  </a:lnTo>
                  <a:lnTo>
                    <a:pt x="0" y="459"/>
                  </a:lnTo>
                  <a:lnTo>
                    <a:pt x="17" y="457"/>
                  </a:lnTo>
                  <a:lnTo>
                    <a:pt x="32" y="453"/>
                  </a:lnTo>
                  <a:lnTo>
                    <a:pt x="46" y="449"/>
                  </a:lnTo>
                  <a:lnTo>
                    <a:pt x="58" y="444"/>
                  </a:lnTo>
                  <a:lnTo>
                    <a:pt x="71" y="439"/>
                  </a:lnTo>
                  <a:lnTo>
                    <a:pt x="85" y="436"/>
                  </a:lnTo>
                  <a:lnTo>
                    <a:pt x="99" y="434"/>
                  </a:lnTo>
                  <a:lnTo>
                    <a:pt x="115" y="432"/>
                  </a:lnTo>
                  <a:lnTo>
                    <a:pt x="115" y="432"/>
                  </a:lnTo>
                  <a:lnTo>
                    <a:pt x="140" y="432"/>
                  </a:lnTo>
                  <a:lnTo>
                    <a:pt x="140" y="432"/>
                  </a:lnTo>
                  <a:lnTo>
                    <a:pt x="140" y="442"/>
                  </a:lnTo>
                  <a:lnTo>
                    <a:pt x="138" y="449"/>
                  </a:lnTo>
                  <a:lnTo>
                    <a:pt x="134" y="454"/>
                  </a:lnTo>
                  <a:lnTo>
                    <a:pt x="130" y="459"/>
                  </a:lnTo>
                  <a:lnTo>
                    <a:pt x="125" y="462"/>
                  </a:lnTo>
                  <a:lnTo>
                    <a:pt x="118" y="465"/>
                  </a:lnTo>
                  <a:lnTo>
                    <a:pt x="111" y="466"/>
                  </a:lnTo>
                  <a:lnTo>
                    <a:pt x="103" y="466"/>
                  </a:lnTo>
                  <a:lnTo>
                    <a:pt x="103" y="466"/>
                  </a:lnTo>
                  <a:lnTo>
                    <a:pt x="103" y="491"/>
                  </a:lnTo>
                  <a:lnTo>
                    <a:pt x="103" y="491"/>
                  </a:lnTo>
                  <a:lnTo>
                    <a:pt x="103" y="491"/>
                  </a:lnTo>
                  <a:lnTo>
                    <a:pt x="115" y="506"/>
                  </a:lnTo>
                  <a:lnTo>
                    <a:pt x="126" y="520"/>
                  </a:lnTo>
                  <a:lnTo>
                    <a:pt x="151" y="545"/>
                  </a:lnTo>
                  <a:lnTo>
                    <a:pt x="162" y="559"/>
                  </a:lnTo>
                  <a:lnTo>
                    <a:pt x="172" y="573"/>
                  </a:lnTo>
                  <a:lnTo>
                    <a:pt x="183" y="588"/>
                  </a:lnTo>
                  <a:lnTo>
                    <a:pt x="192" y="605"/>
                  </a:lnTo>
                  <a:lnTo>
                    <a:pt x="192" y="605"/>
                  </a:lnTo>
                  <a:lnTo>
                    <a:pt x="192" y="605"/>
                  </a:lnTo>
                  <a:lnTo>
                    <a:pt x="192" y="605"/>
                  </a:lnTo>
                  <a:lnTo>
                    <a:pt x="192" y="605"/>
                  </a:lnTo>
                  <a:lnTo>
                    <a:pt x="199" y="602"/>
                  </a:lnTo>
                  <a:lnTo>
                    <a:pt x="203" y="597"/>
                  </a:lnTo>
                  <a:lnTo>
                    <a:pt x="208" y="593"/>
                  </a:lnTo>
                  <a:lnTo>
                    <a:pt x="211" y="589"/>
                  </a:lnTo>
                  <a:lnTo>
                    <a:pt x="214" y="585"/>
                  </a:lnTo>
                  <a:lnTo>
                    <a:pt x="218" y="582"/>
                  </a:lnTo>
                  <a:lnTo>
                    <a:pt x="222" y="580"/>
                  </a:lnTo>
                  <a:lnTo>
                    <a:pt x="229" y="579"/>
                  </a:lnTo>
                  <a:lnTo>
                    <a:pt x="229" y="579"/>
                  </a:lnTo>
                  <a:lnTo>
                    <a:pt x="232" y="580"/>
                  </a:lnTo>
                  <a:lnTo>
                    <a:pt x="237" y="581"/>
                  </a:lnTo>
                  <a:lnTo>
                    <a:pt x="244" y="587"/>
                  </a:lnTo>
                  <a:lnTo>
                    <a:pt x="252" y="592"/>
                  </a:lnTo>
                  <a:lnTo>
                    <a:pt x="258" y="597"/>
                  </a:lnTo>
                  <a:lnTo>
                    <a:pt x="258" y="597"/>
                  </a:lnTo>
                  <a:lnTo>
                    <a:pt x="263" y="592"/>
                  </a:lnTo>
                  <a:lnTo>
                    <a:pt x="268" y="588"/>
                  </a:lnTo>
                  <a:lnTo>
                    <a:pt x="274" y="585"/>
                  </a:lnTo>
                  <a:lnTo>
                    <a:pt x="279" y="583"/>
                  </a:lnTo>
                  <a:lnTo>
                    <a:pt x="292" y="581"/>
                  </a:lnTo>
                  <a:lnTo>
                    <a:pt x="305" y="580"/>
                  </a:lnTo>
                  <a:lnTo>
                    <a:pt x="332" y="581"/>
                  </a:lnTo>
                  <a:lnTo>
                    <a:pt x="347" y="581"/>
                  </a:lnTo>
                  <a:lnTo>
                    <a:pt x="361" y="579"/>
                  </a:lnTo>
                  <a:lnTo>
                    <a:pt x="361" y="579"/>
                  </a:lnTo>
                  <a:lnTo>
                    <a:pt x="369" y="576"/>
                  </a:lnTo>
                  <a:lnTo>
                    <a:pt x="377" y="572"/>
                  </a:lnTo>
                  <a:lnTo>
                    <a:pt x="392" y="562"/>
                  </a:lnTo>
                  <a:lnTo>
                    <a:pt x="406" y="552"/>
                  </a:lnTo>
                  <a:lnTo>
                    <a:pt x="420" y="541"/>
                  </a:lnTo>
                  <a:lnTo>
                    <a:pt x="434" y="530"/>
                  </a:lnTo>
                  <a:lnTo>
                    <a:pt x="442" y="526"/>
                  </a:lnTo>
                  <a:lnTo>
                    <a:pt x="450" y="522"/>
                  </a:lnTo>
                  <a:lnTo>
                    <a:pt x="458" y="519"/>
                  </a:lnTo>
                  <a:lnTo>
                    <a:pt x="467" y="516"/>
                  </a:lnTo>
                  <a:lnTo>
                    <a:pt x="477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95" y="514"/>
                  </a:lnTo>
                  <a:lnTo>
                    <a:pt x="499" y="515"/>
                  </a:lnTo>
                  <a:lnTo>
                    <a:pt x="503" y="518"/>
                  </a:lnTo>
                  <a:lnTo>
                    <a:pt x="507" y="521"/>
                  </a:lnTo>
                  <a:lnTo>
                    <a:pt x="514" y="528"/>
                  </a:lnTo>
                  <a:lnTo>
                    <a:pt x="520" y="536"/>
                  </a:lnTo>
                  <a:lnTo>
                    <a:pt x="526" y="545"/>
                  </a:lnTo>
                  <a:lnTo>
                    <a:pt x="533" y="553"/>
                  </a:lnTo>
                  <a:lnTo>
                    <a:pt x="539" y="560"/>
                  </a:lnTo>
                  <a:lnTo>
                    <a:pt x="543" y="562"/>
                  </a:lnTo>
                  <a:lnTo>
                    <a:pt x="547" y="565"/>
                  </a:lnTo>
                  <a:lnTo>
                    <a:pt x="547" y="565"/>
                  </a:lnTo>
                  <a:lnTo>
                    <a:pt x="547" y="590"/>
                  </a:lnTo>
                  <a:lnTo>
                    <a:pt x="547" y="590"/>
                  </a:lnTo>
                  <a:lnTo>
                    <a:pt x="549" y="593"/>
                  </a:lnTo>
                  <a:lnTo>
                    <a:pt x="550" y="597"/>
                  </a:lnTo>
                  <a:lnTo>
                    <a:pt x="554" y="605"/>
                  </a:lnTo>
                  <a:lnTo>
                    <a:pt x="562" y="614"/>
                  </a:lnTo>
                  <a:lnTo>
                    <a:pt x="572" y="623"/>
                  </a:lnTo>
                  <a:lnTo>
                    <a:pt x="582" y="631"/>
                  </a:lnTo>
                  <a:lnTo>
                    <a:pt x="591" y="638"/>
                  </a:lnTo>
                  <a:lnTo>
                    <a:pt x="599" y="644"/>
                  </a:lnTo>
                  <a:lnTo>
                    <a:pt x="604" y="645"/>
                  </a:lnTo>
                  <a:lnTo>
                    <a:pt x="606" y="645"/>
                  </a:lnTo>
                  <a:lnTo>
                    <a:pt x="606" y="645"/>
                  </a:lnTo>
                  <a:lnTo>
                    <a:pt x="612" y="644"/>
                  </a:lnTo>
                  <a:lnTo>
                    <a:pt x="618" y="642"/>
                  </a:lnTo>
                  <a:lnTo>
                    <a:pt x="622" y="638"/>
                  </a:lnTo>
                  <a:lnTo>
                    <a:pt x="628" y="634"/>
                  </a:lnTo>
                  <a:lnTo>
                    <a:pt x="637" y="622"/>
                  </a:lnTo>
                  <a:lnTo>
                    <a:pt x="645" y="608"/>
                  </a:lnTo>
                  <a:lnTo>
                    <a:pt x="652" y="595"/>
                  </a:lnTo>
                  <a:lnTo>
                    <a:pt x="657" y="583"/>
                  </a:lnTo>
                  <a:lnTo>
                    <a:pt x="661" y="572"/>
                  </a:lnTo>
                  <a:lnTo>
                    <a:pt x="661" y="572"/>
                  </a:lnTo>
                  <a:lnTo>
                    <a:pt x="698" y="572"/>
                  </a:lnTo>
                  <a:lnTo>
                    <a:pt x="698" y="572"/>
                  </a:lnTo>
                  <a:lnTo>
                    <a:pt x="701" y="572"/>
                  </a:lnTo>
                  <a:lnTo>
                    <a:pt x="704" y="569"/>
                  </a:lnTo>
                  <a:lnTo>
                    <a:pt x="709" y="565"/>
                  </a:lnTo>
                  <a:lnTo>
                    <a:pt x="713" y="559"/>
                  </a:lnTo>
                  <a:lnTo>
                    <a:pt x="716" y="558"/>
                  </a:lnTo>
                  <a:lnTo>
                    <a:pt x="717" y="557"/>
                  </a:lnTo>
                  <a:lnTo>
                    <a:pt x="717" y="557"/>
                  </a:lnTo>
                  <a:lnTo>
                    <a:pt x="728" y="554"/>
                  </a:lnTo>
                  <a:lnTo>
                    <a:pt x="739" y="553"/>
                  </a:lnTo>
                  <a:lnTo>
                    <a:pt x="749" y="553"/>
                  </a:lnTo>
                  <a:lnTo>
                    <a:pt x="758" y="554"/>
                  </a:lnTo>
                  <a:lnTo>
                    <a:pt x="776" y="557"/>
                  </a:lnTo>
                  <a:lnTo>
                    <a:pt x="786" y="558"/>
                  </a:lnTo>
                  <a:lnTo>
                    <a:pt x="794" y="557"/>
                  </a:lnTo>
                  <a:lnTo>
                    <a:pt x="794" y="557"/>
                  </a:lnTo>
                  <a:lnTo>
                    <a:pt x="798" y="557"/>
                  </a:lnTo>
                  <a:lnTo>
                    <a:pt x="803" y="554"/>
                  </a:lnTo>
                  <a:lnTo>
                    <a:pt x="809" y="550"/>
                  </a:lnTo>
                  <a:lnTo>
                    <a:pt x="812" y="544"/>
                  </a:lnTo>
                  <a:lnTo>
                    <a:pt x="816" y="538"/>
                  </a:lnTo>
                  <a:lnTo>
                    <a:pt x="820" y="531"/>
                  </a:lnTo>
                  <a:lnTo>
                    <a:pt x="824" y="524"/>
                  </a:lnTo>
                  <a:lnTo>
                    <a:pt x="829" y="519"/>
                  </a:lnTo>
                  <a:lnTo>
                    <a:pt x="834" y="516"/>
                  </a:lnTo>
                  <a:lnTo>
                    <a:pt x="839" y="514"/>
                  </a:lnTo>
                  <a:lnTo>
                    <a:pt x="839" y="514"/>
                  </a:lnTo>
                  <a:lnTo>
                    <a:pt x="833" y="497"/>
                  </a:lnTo>
                  <a:lnTo>
                    <a:pt x="832" y="489"/>
                  </a:lnTo>
                  <a:lnTo>
                    <a:pt x="831" y="481"/>
                  </a:lnTo>
                  <a:lnTo>
                    <a:pt x="831" y="481"/>
                  </a:lnTo>
                  <a:lnTo>
                    <a:pt x="831" y="477"/>
                  </a:lnTo>
                  <a:lnTo>
                    <a:pt x="832" y="474"/>
                  </a:lnTo>
                  <a:lnTo>
                    <a:pt x="836" y="469"/>
                  </a:lnTo>
                  <a:lnTo>
                    <a:pt x="840" y="463"/>
                  </a:lnTo>
                  <a:lnTo>
                    <a:pt x="841" y="460"/>
                  </a:lnTo>
                  <a:lnTo>
                    <a:pt x="842" y="455"/>
                  </a:lnTo>
                  <a:lnTo>
                    <a:pt x="842" y="455"/>
                  </a:lnTo>
                  <a:lnTo>
                    <a:pt x="841" y="445"/>
                  </a:lnTo>
                  <a:lnTo>
                    <a:pt x="839" y="434"/>
                  </a:lnTo>
                  <a:lnTo>
                    <a:pt x="831" y="412"/>
                  </a:lnTo>
                  <a:lnTo>
                    <a:pt x="824" y="391"/>
                  </a:lnTo>
                  <a:lnTo>
                    <a:pt x="821" y="382"/>
                  </a:lnTo>
                  <a:lnTo>
                    <a:pt x="820" y="374"/>
                  </a:lnTo>
                  <a:lnTo>
                    <a:pt x="820" y="374"/>
                  </a:lnTo>
                  <a:lnTo>
                    <a:pt x="820" y="355"/>
                  </a:lnTo>
                  <a:lnTo>
                    <a:pt x="820" y="355"/>
                  </a:lnTo>
                  <a:lnTo>
                    <a:pt x="819" y="341"/>
                  </a:lnTo>
                  <a:lnTo>
                    <a:pt x="817" y="329"/>
                  </a:lnTo>
                  <a:lnTo>
                    <a:pt x="813" y="318"/>
                  </a:lnTo>
                  <a:lnTo>
                    <a:pt x="809" y="308"/>
                  </a:lnTo>
                  <a:lnTo>
                    <a:pt x="809" y="308"/>
                  </a:lnTo>
                  <a:lnTo>
                    <a:pt x="809" y="268"/>
                  </a:lnTo>
                  <a:lnTo>
                    <a:pt x="809" y="275"/>
                  </a:lnTo>
                  <a:lnTo>
                    <a:pt x="809" y="275"/>
                  </a:lnTo>
                  <a:lnTo>
                    <a:pt x="809" y="275"/>
                  </a:lnTo>
                  <a:lnTo>
                    <a:pt x="794" y="276"/>
                  </a:lnTo>
                  <a:lnTo>
                    <a:pt x="780" y="278"/>
                  </a:lnTo>
                  <a:lnTo>
                    <a:pt x="767" y="282"/>
                  </a:lnTo>
                  <a:lnTo>
                    <a:pt x="757" y="287"/>
                  </a:lnTo>
                  <a:lnTo>
                    <a:pt x="747" y="294"/>
                  </a:lnTo>
                  <a:lnTo>
                    <a:pt x="743" y="298"/>
                  </a:lnTo>
                  <a:lnTo>
                    <a:pt x="740" y="302"/>
                  </a:lnTo>
                  <a:lnTo>
                    <a:pt x="736" y="308"/>
                  </a:lnTo>
                  <a:lnTo>
                    <a:pt x="734" y="314"/>
                  </a:lnTo>
                  <a:lnTo>
                    <a:pt x="733" y="320"/>
                  </a:lnTo>
                  <a:lnTo>
                    <a:pt x="732" y="327"/>
                  </a:lnTo>
                  <a:lnTo>
                    <a:pt x="732" y="327"/>
                  </a:lnTo>
                  <a:lnTo>
                    <a:pt x="710" y="327"/>
                  </a:lnTo>
                  <a:lnTo>
                    <a:pt x="710" y="327"/>
                  </a:lnTo>
                  <a:lnTo>
                    <a:pt x="710" y="327"/>
                  </a:lnTo>
                  <a:lnTo>
                    <a:pt x="711" y="316"/>
                  </a:lnTo>
                  <a:lnTo>
                    <a:pt x="713" y="306"/>
                  </a:lnTo>
                  <a:lnTo>
                    <a:pt x="716" y="297"/>
                  </a:lnTo>
                  <a:lnTo>
                    <a:pt x="717" y="285"/>
                  </a:lnTo>
                  <a:lnTo>
                    <a:pt x="717" y="285"/>
                  </a:lnTo>
                  <a:lnTo>
                    <a:pt x="717" y="279"/>
                  </a:lnTo>
                  <a:lnTo>
                    <a:pt x="714" y="275"/>
                  </a:lnTo>
                  <a:lnTo>
                    <a:pt x="711" y="270"/>
                  </a:lnTo>
                  <a:lnTo>
                    <a:pt x="707" y="266"/>
                  </a:lnTo>
                  <a:lnTo>
                    <a:pt x="702" y="259"/>
                  </a:lnTo>
                  <a:lnTo>
                    <a:pt x="699" y="254"/>
                  </a:lnTo>
                  <a:lnTo>
                    <a:pt x="698" y="249"/>
                  </a:lnTo>
                  <a:lnTo>
                    <a:pt x="698" y="249"/>
                  </a:lnTo>
                  <a:lnTo>
                    <a:pt x="698" y="244"/>
                  </a:lnTo>
                  <a:lnTo>
                    <a:pt x="701" y="239"/>
                  </a:lnTo>
                  <a:lnTo>
                    <a:pt x="704" y="231"/>
                  </a:lnTo>
                  <a:lnTo>
                    <a:pt x="707" y="224"/>
                  </a:lnTo>
                  <a:lnTo>
                    <a:pt x="709" y="221"/>
                  </a:lnTo>
                  <a:lnTo>
                    <a:pt x="710" y="216"/>
                  </a:lnTo>
                  <a:lnTo>
                    <a:pt x="710" y="216"/>
                  </a:lnTo>
                  <a:lnTo>
                    <a:pt x="709" y="208"/>
                  </a:lnTo>
                  <a:lnTo>
                    <a:pt x="707" y="205"/>
                  </a:lnTo>
                  <a:lnTo>
                    <a:pt x="706" y="201"/>
                  </a:lnTo>
                  <a:lnTo>
                    <a:pt x="704" y="198"/>
                  </a:lnTo>
                  <a:lnTo>
                    <a:pt x="701" y="195"/>
                  </a:lnTo>
                  <a:lnTo>
                    <a:pt x="696" y="194"/>
                  </a:lnTo>
                  <a:lnTo>
                    <a:pt x="691" y="194"/>
                  </a:lnTo>
                  <a:lnTo>
                    <a:pt x="691" y="194"/>
                  </a:lnTo>
                  <a:lnTo>
                    <a:pt x="682" y="194"/>
                  </a:lnTo>
                  <a:lnTo>
                    <a:pt x="674" y="197"/>
                  </a:lnTo>
                  <a:lnTo>
                    <a:pt x="658" y="203"/>
                  </a:lnTo>
                  <a:lnTo>
                    <a:pt x="642" y="209"/>
                  </a:lnTo>
                  <a:lnTo>
                    <a:pt x="634" y="211"/>
                  </a:lnTo>
                  <a:lnTo>
                    <a:pt x="625" y="213"/>
                  </a:lnTo>
                  <a:lnTo>
                    <a:pt x="625" y="213"/>
                  </a:lnTo>
                  <a:lnTo>
                    <a:pt x="617" y="211"/>
                  </a:lnTo>
                  <a:lnTo>
                    <a:pt x="610" y="210"/>
                  </a:lnTo>
                  <a:lnTo>
                    <a:pt x="596" y="207"/>
                  </a:lnTo>
                  <a:lnTo>
                    <a:pt x="583" y="200"/>
                  </a:lnTo>
                  <a:lnTo>
                    <a:pt x="572" y="193"/>
                  </a:lnTo>
                  <a:lnTo>
                    <a:pt x="551" y="180"/>
                  </a:lnTo>
                  <a:lnTo>
                    <a:pt x="541" y="175"/>
                  </a:lnTo>
                  <a:lnTo>
                    <a:pt x="535" y="173"/>
                  </a:lnTo>
                  <a:lnTo>
                    <a:pt x="529" y="172"/>
                  </a:lnTo>
                  <a:lnTo>
                    <a:pt x="529" y="172"/>
                  </a:lnTo>
                  <a:lnTo>
                    <a:pt x="493" y="173"/>
                  </a:lnTo>
                  <a:lnTo>
                    <a:pt x="476" y="172"/>
                  </a:lnTo>
                  <a:lnTo>
                    <a:pt x="469" y="170"/>
                  </a:lnTo>
                  <a:lnTo>
                    <a:pt x="463" y="168"/>
                  </a:lnTo>
                  <a:lnTo>
                    <a:pt x="463" y="168"/>
                  </a:lnTo>
                  <a:lnTo>
                    <a:pt x="460" y="164"/>
                  </a:lnTo>
                  <a:lnTo>
                    <a:pt x="457" y="160"/>
                  </a:lnTo>
                  <a:lnTo>
                    <a:pt x="452" y="149"/>
                  </a:lnTo>
                  <a:lnTo>
                    <a:pt x="449" y="139"/>
                  </a:lnTo>
                  <a:lnTo>
                    <a:pt x="446" y="129"/>
                  </a:lnTo>
                  <a:lnTo>
                    <a:pt x="443" y="117"/>
                  </a:lnTo>
                  <a:lnTo>
                    <a:pt x="438" y="108"/>
                  </a:lnTo>
                  <a:lnTo>
                    <a:pt x="436" y="103"/>
                  </a:lnTo>
                  <a:lnTo>
                    <a:pt x="432" y="99"/>
                  </a:lnTo>
                  <a:lnTo>
                    <a:pt x="428" y="94"/>
                  </a:lnTo>
                  <a:lnTo>
                    <a:pt x="423" y="91"/>
                  </a:lnTo>
                  <a:lnTo>
                    <a:pt x="423" y="91"/>
                  </a:lnTo>
                  <a:lnTo>
                    <a:pt x="397" y="77"/>
                  </a:lnTo>
                  <a:lnTo>
                    <a:pt x="368" y="61"/>
                  </a:lnTo>
                  <a:lnTo>
                    <a:pt x="353" y="54"/>
                  </a:lnTo>
                  <a:lnTo>
                    <a:pt x="337" y="48"/>
                  </a:lnTo>
                  <a:lnTo>
                    <a:pt x="320" y="43"/>
                  </a:lnTo>
                  <a:lnTo>
                    <a:pt x="302" y="40"/>
                  </a:lnTo>
                  <a:lnTo>
                    <a:pt x="302" y="40"/>
                  </a:lnTo>
                  <a:lnTo>
                    <a:pt x="279" y="35"/>
                  </a:lnTo>
                  <a:lnTo>
                    <a:pt x="245" y="30"/>
                  </a:lnTo>
                  <a:lnTo>
                    <a:pt x="226" y="25"/>
                  </a:lnTo>
                  <a:lnTo>
                    <a:pt x="211" y="20"/>
                  </a:lnTo>
                  <a:lnTo>
                    <a:pt x="200" y="16"/>
                  </a:lnTo>
                  <a:lnTo>
                    <a:pt x="197" y="14"/>
                  </a:lnTo>
                  <a:lnTo>
                    <a:pt x="195" y="10"/>
                  </a:lnTo>
                  <a:lnTo>
                    <a:pt x="195" y="1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2" name="Freeform 60"/>
            <p:cNvSpPr>
              <a:spLocks/>
            </p:cNvSpPr>
            <p:nvPr/>
          </p:nvSpPr>
          <p:spPr bwMode="auto">
            <a:xfrm>
              <a:off x="5788885" y="5311366"/>
              <a:ext cx="407188" cy="631387"/>
            </a:xfrm>
            <a:custGeom>
              <a:avLst/>
              <a:gdLst/>
              <a:ahLst/>
              <a:cxnLst>
                <a:cxn ang="0">
                  <a:pos x="361" y="663"/>
                </a:cxn>
                <a:cxn ang="0">
                  <a:pos x="382" y="623"/>
                </a:cxn>
                <a:cxn ang="0">
                  <a:pos x="369" y="569"/>
                </a:cxn>
                <a:cxn ang="0">
                  <a:pos x="356" y="516"/>
                </a:cxn>
                <a:cxn ang="0">
                  <a:pos x="373" y="474"/>
                </a:cxn>
                <a:cxn ang="0">
                  <a:pos x="405" y="428"/>
                </a:cxn>
                <a:cxn ang="0">
                  <a:pos x="404" y="396"/>
                </a:cxn>
                <a:cxn ang="0">
                  <a:pos x="366" y="381"/>
                </a:cxn>
                <a:cxn ang="0">
                  <a:pos x="332" y="382"/>
                </a:cxn>
                <a:cxn ang="0">
                  <a:pos x="328" y="361"/>
                </a:cxn>
                <a:cxn ang="0">
                  <a:pos x="347" y="301"/>
                </a:cxn>
                <a:cxn ang="0">
                  <a:pos x="341" y="268"/>
                </a:cxn>
                <a:cxn ang="0">
                  <a:pos x="327" y="231"/>
                </a:cxn>
                <a:cxn ang="0">
                  <a:pos x="337" y="217"/>
                </a:cxn>
                <a:cxn ang="0">
                  <a:pos x="356" y="203"/>
                </a:cxn>
                <a:cxn ang="0">
                  <a:pos x="378" y="183"/>
                </a:cxn>
                <a:cxn ang="0">
                  <a:pos x="398" y="163"/>
                </a:cxn>
                <a:cxn ang="0">
                  <a:pos x="398" y="130"/>
                </a:cxn>
                <a:cxn ang="0">
                  <a:pos x="375" y="86"/>
                </a:cxn>
                <a:cxn ang="0">
                  <a:pos x="350" y="46"/>
                </a:cxn>
                <a:cxn ang="0">
                  <a:pos x="345" y="0"/>
                </a:cxn>
                <a:cxn ang="0">
                  <a:pos x="320" y="6"/>
                </a:cxn>
                <a:cxn ang="0">
                  <a:pos x="290" y="33"/>
                </a:cxn>
                <a:cxn ang="0">
                  <a:pos x="270" y="35"/>
                </a:cxn>
                <a:cxn ang="0">
                  <a:pos x="249" y="22"/>
                </a:cxn>
                <a:cxn ang="0">
                  <a:pos x="206" y="37"/>
                </a:cxn>
                <a:cxn ang="0">
                  <a:pos x="187" y="21"/>
                </a:cxn>
                <a:cxn ang="0">
                  <a:pos x="165" y="19"/>
                </a:cxn>
                <a:cxn ang="0">
                  <a:pos x="132" y="29"/>
                </a:cxn>
                <a:cxn ang="0">
                  <a:pos x="107" y="45"/>
                </a:cxn>
                <a:cxn ang="0">
                  <a:pos x="71" y="75"/>
                </a:cxn>
                <a:cxn ang="0">
                  <a:pos x="43" y="78"/>
                </a:cxn>
                <a:cxn ang="0">
                  <a:pos x="0" y="132"/>
                </a:cxn>
                <a:cxn ang="0">
                  <a:pos x="10" y="165"/>
                </a:cxn>
                <a:cxn ang="0">
                  <a:pos x="12" y="206"/>
                </a:cxn>
                <a:cxn ang="0">
                  <a:pos x="33" y="279"/>
                </a:cxn>
                <a:cxn ang="0">
                  <a:pos x="23" y="298"/>
                </a:cxn>
                <a:cxn ang="0">
                  <a:pos x="24" y="325"/>
                </a:cxn>
                <a:cxn ang="0">
                  <a:pos x="46" y="365"/>
                </a:cxn>
                <a:cxn ang="0">
                  <a:pos x="107" y="411"/>
                </a:cxn>
                <a:cxn ang="0">
                  <a:pos x="137" y="465"/>
                </a:cxn>
                <a:cxn ang="0">
                  <a:pos x="167" y="499"/>
                </a:cxn>
                <a:cxn ang="0">
                  <a:pos x="180" y="512"/>
                </a:cxn>
                <a:cxn ang="0">
                  <a:pos x="165" y="535"/>
                </a:cxn>
                <a:cxn ang="0">
                  <a:pos x="183" y="560"/>
                </a:cxn>
                <a:cxn ang="0">
                  <a:pos x="191" y="581"/>
                </a:cxn>
                <a:cxn ang="0">
                  <a:pos x="183" y="602"/>
                </a:cxn>
                <a:cxn ang="0">
                  <a:pos x="190" y="623"/>
                </a:cxn>
                <a:cxn ang="0">
                  <a:pos x="228" y="643"/>
                </a:cxn>
                <a:cxn ang="0">
                  <a:pos x="306" y="663"/>
                </a:cxn>
                <a:cxn ang="0">
                  <a:pos x="313" y="683"/>
                </a:cxn>
              </a:cxnLst>
              <a:rect l="0" t="0" r="r" b="b"/>
              <a:pathLst>
                <a:path w="407" h="694">
                  <a:moveTo>
                    <a:pt x="315" y="694"/>
                  </a:moveTo>
                  <a:lnTo>
                    <a:pt x="315" y="694"/>
                  </a:lnTo>
                  <a:lnTo>
                    <a:pt x="340" y="680"/>
                  </a:lnTo>
                  <a:lnTo>
                    <a:pt x="351" y="672"/>
                  </a:lnTo>
                  <a:lnTo>
                    <a:pt x="361" y="663"/>
                  </a:lnTo>
                  <a:lnTo>
                    <a:pt x="370" y="653"/>
                  </a:lnTo>
                  <a:lnTo>
                    <a:pt x="376" y="643"/>
                  </a:lnTo>
                  <a:lnTo>
                    <a:pt x="378" y="637"/>
                  </a:lnTo>
                  <a:lnTo>
                    <a:pt x="381" y="630"/>
                  </a:lnTo>
                  <a:lnTo>
                    <a:pt x="382" y="623"/>
                  </a:lnTo>
                  <a:lnTo>
                    <a:pt x="382" y="617"/>
                  </a:lnTo>
                  <a:lnTo>
                    <a:pt x="382" y="617"/>
                  </a:lnTo>
                  <a:lnTo>
                    <a:pt x="381" y="605"/>
                  </a:lnTo>
                  <a:lnTo>
                    <a:pt x="378" y="594"/>
                  </a:lnTo>
                  <a:lnTo>
                    <a:pt x="369" y="569"/>
                  </a:lnTo>
                  <a:lnTo>
                    <a:pt x="364" y="557"/>
                  </a:lnTo>
                  <a:lnTo>
                    <a:pt x="360" y="544"/>
                  </a:lnTo>
                  <a:lnTo>
                    <a:pt x="358" y="530"/>
                  </a:lnTo>
                  <a:lnTo>
                    <a:pt x="356" y="516"/>
                  </a:lnTo>
                  <a:lnTo>
                    <a:pt x="356" y="516"/>
                  </a:lnTo>
                  <a:lnTo>
                    <a:pt x="356" y="508"/>
                  </a:lnTo>
                  <a:lnTo>
                    <a:pt x="359" y="500"/>
                  </a:lnTo>
                  <a:lnTo>
                    <a:pt x="361" y="493"/>
                  </a:lnTo>
                  <a:lnTo>
                    <a:pt x="364" y="487"/>
                  </a:lnTo>
                  <a:lnTo>
                    <a:pt x="373" y="474"/>
                  </a:lnTo>
                  <a:lnTo>
                    <a:pt x="382" y="462"/>
                  </a:lnTo>
                  <a:lnTo>
                    <a:pt x="391" y="452"/>
                  </a:lnTo>
                  <a:lnTo>
                    <a:pt x="399" y="441"/>
                  </a:lnTo>
                  <a:lnTo>
                    <a:pt x="402" y="435"/>
                  </a:lnTo>
                  <a:lnTo>
                    <a:pt x="405" y="428"/>
                  </a:lnTo>
                  <a:lnTo>
                    <a:pt x="407" y="421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406" y="404"/>
                  </a:lnTo>
                  <a:lnTo>
                    <a:pt x="404" y="396"/>
                  </a:lnTo>
                  <a:lnTo>
                    <a:pt x="399" y="390"/>
                  </a:lnTo>
                  <a:lnTo>
                    <a:pt x="393" y="385"/>
                  </a:lnTo>
                  <a:lnTo>
                    <a:pt x="386" y="382"/>
                  </a:lnTo>
                  <a:lnTo>
                    <a:pt x="376" y="381"/>
                  </a:lnTo>
                  <a:lnTo>
                    <a:pt x="366" y="381"/>
                  </a:lnTo>
                  <a:lnTo>
                    <a:pt x="353" y="381"/>
                  </a:lnTo>
                  <a:lnTo>
                    <a:pt x="353" y="381"/>
                  </a:lnTo>
                  <a:lnTo>
                    <a:pt x="344" y="382"/>
                  </a:lnTo>
                  <a:lnTo>
                    <a:pt x="336" y="383"/>
                  </a:lnTo>
                  <a:lnTo>
                    <a:pt x="332" y="382"/>
                  </a:lnTo>
                  <a:lnTo>
                    <a:pt x="329" y="380"/>
                  </a:lnTo>
                  <a:lnTo>
                    <a:pt x="328" y="376"/>
                  </a:lnTo>
                  <a:lnTo>
                    <a:pt x="327" y="370"/>
                  </a:lnTo>
                  <a:lnTo>
                    <a:pt x="327" y="370"/>
                  </a:lnTo>
                  <a:lnTo>
                    <a:pt x="328" y="361"/>
                  </a:lnTo>
                  <a:lnTo>
                    <a:pt x="330" y="351"/>
                  </a:lnTo>
                  <a:lnTo>
                    <a:pt x="338" y="331"/>
                  </a:lnTo>
                  <a:lnTo>
                    <a:pt x="341" y="322"/>
                  </a:lnTo>
                  <a:lnTo>
                    <a:pt x="345" y="312"/>
                  </a:lnTo>
                  <a:lnTo>
                    <a:pt x="347" y="301"/>
                  </a:lnTo>
                  <a:lnTo>
                    <a:pt x="348" y="290"/>
                  </a:lnTo>
                  <a:lnTo>
                    <a:pt x="348" y="290"/>
                  </a:lnTo>
                  <a:lnTo>
                    <a:pt x="347" y="282"/>
                  </a:lnTo>
                  <a:lnTo>
                    <a:pt x="345" y="275"/>
                  </a:lnTo>
                  <a:lnTo>
                    <a:pt x="341" y="268"/>
                  </a:lnTo>
                  <a:lnTo>
                    <a:pt x="338" y="262"/>
                  </a:lnTo>
                  <a:lnTo>
                    <a:pt x="333" y="255"/>
                  </a:lnTo>
                  <a:lnTo>
                    <a:pt x="330" y="248"/>
                  </a:lnTo>
                  <a:lnTo>
                    <a:pt x="328" y="240"/>
                  </a:lnTo>
                  <a:lnTo>
                    <a:pt x="327" y="231"/>
                  </a:lnTo>
                  <a:lnTo>
                    <a:pt x="327" y="231"/>
                  </a:lnTo>
                  <a:lnTo>
                    <a:pt x="328" y="226"/>
                  </a:lnTo>
                  <a:lnTo>
                    <a:pt x="330" y="223"/>
                  </a:lnTo>
                  <a:lnTo>
                    <a:pt x="333" y="220"/>
                  </a:lnTo>
                  <a:lnTo>
                    <a:pt x="337" y="217"/>
                  </a:lnTo>
                  <a:lnTo>
                    <a:pt x="347" y="214"/>
                  </a:lnTo>
                  <a:lnTo>
                    <a:pt x="352" y="212"/>
                  </a:lnTo>
                  <a:lnTo>
                    <a:pt x="356" y="209"/>
                  </a:lnTo>
                  <a:lnTo>
                    <a:pt x="356" y="209"/>
                  </a:lnTo>
                  <a:lnTo>
                    <a:pt x="356" y="203"/>
                  </a:lnTo>
                  <a:lnTo>
                    <a:pt x="358" y="199"/>
                  </a:lnTo>
                  <a:lnTo>
                    <a:pt x="360" y="195"/>
                  </a:lnTo>
                  <a:lnTo>
                    <a:pt x="363" y="192"/>
                  </a:lnTo>
                  <a:lnTo>
                    <a:pt x="370" y="186"/>
                  </a:lnTo>
                  <a:lnTo>
                    <a:pt x="378" y="183"/>
                  </a:lnTo>
                  <a:lnTo>
                    <a:pt x="386" y="178"/>
                  </a:lnTo>
                  <a:lnTo>
                    <a:pt x="390" y="175"/>
                  </a:lnTo>
                  <a:lnTo>
                    <a:pt x="393" y="172"/>
                  </a:lnTo>
                  <a:lnTo>
                    <a:pt x="397" y="168"/>
                  </a:lnTo>
                  <a:lnTo>
                    <a:pt x="398" y="163"/>
                  </a:lnTo>
                  <a:lnTo>
                    <a:pt x="400" y="157"/>
                  </a:lnTo>
                  <a:lnTo>
                    <a:pt x="400" y="151"/>
                  </a:lnTo>
                  <a:lnTo>
                    <a:pt x="400" y="151"/>
                  </a:lnTo>
                  <a:lnTo>
                    <a:pt x="400" y="140"/>
                  </a:lnTo>
                  <a:lnTo>
                    <a:pt x="398" y="130"/>
                  </a:lnTo>
                  <a:lnTo>
                    <a:pt x="396" y="121"/>
                  </a:lnTo>
                  <a:lnTo>
                    <a:pt x="392" y="113"/>
                  </a:lnTo>
                  <a:lnTo>
                    <a:pt x="389" y="106"/>
                  </a:lnTo>
                  <a:lnTo>
                    <a:pt x="384" y="99"/>
                  </a:lnTo>
                  <a:lnTo>
                    <a:pt x="375" y="86"/>
                  </a:lnTo>
                  <a:lnTo>
                    <a:pt x="364" y="75"/>
                  </a:lnTo>
                  <a:lnTo>
                    <a:pt x="356" y="63"/>
                  </a:lnTo>
                  <a:lnTo>
                    <a:pt x="353" y="57"/>
                  </a:lnTo>
                  <a:lnTo>
                    <a:pt x="351" y="52"/>
                  </a:lnTo>
                  <a:lnTo>
                    <a:pt x="350" y="46"/>
                  </a:lnTo>
                  <a:lnTo>
                    <a:pt x="348" y="40"/>
                  </a:lnTo>
                  <a:lnTo>
                    <a:pt x="348" y="40"/>
                  </a:lnTo>
                  <a:lnTo>
                    <a:pt x="347" y="23"/>
                  </a:lnTo>
                  <a:lnTo>
                    <a:pt x="345" y="11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337" y="0"/>
                  </a:lnTo>
                  <a:lnTo>
                    <a:pt x="331" y="1"/>
                  </a:lnTo>
                  <a:lnTo>
                    <a:pt x="325" y="3"/>
                  </a:lnTo>
                  <a:lnTo>
                    <a:pt x="320" y="6"/>
                  </a:lnTo>
                  <a:lnTo>
                    <a:pt x="313" y="11"/>
                  </a:lnTo>
                  <a:lnTo>
                    <a:pt x="306" y="18"/>
                  </a:lnTo>
                  <a:lnTo>
                    <a:pt x="300" y="25"/>
                  </a:lnTo>
                  <a:lnTo>
                    <a:pt x="294" y="31"/>
                  </a:lnTo>
                  <a:lnTo>
                    <a:pt x="290" y="33"/>
                  </a:lnTo>
                  <a:lnTo>
                    <a:pt x="286" y="34"/>
                  </a:lnTo>
                  <a:lnTo>
                    <a:pt x="280" y="35"/>
                  </a:lnTo>
                  <a:lnTo>
                    <a:pt x="275" y="37"/>
                  </a:lnTo>
                  <a:lnTo>
                    <a:pt x="275" y="37"/>
                  </a:lnTo>
                  <a:lnTo>
                    <a:pt x="270" y="35"/>
                  </a:lnTo>
                  <a:lnTo>
                    <a:pt x="266" y="34"/>
                  </a:lnTo>
                  <a:lnTo>
                    <a:pt x="262" y="32"/>
                  </a:lnTo>
                  <a:lnTo>
                    <a:pt x="260" y="31"/>
                  </a:lnTo>
                  <a:lnTo>
                    <a:pt x="254" y="25"/>
                  </a:lnTo>
                  <a:lnTo>
                    <a:pt x="249" y="22"/>
                  </a:lnTo>
                  <a:lnTo>
                    <a:pt x="249" y="22"/>
                  </a:lnTo>
                  <a:lnTo>
                    <a:pt x="224" y="22"/>
                  </a:lnTo>
                  <a:lnTo>
                    <a:pt x="224" y="37"/>
                  </a:lnTo>
                  <a:lnTo>
                    <a:pt x="206" y="37"/>
                  </a:lnTo>
                  <a:lnTo>
                    <a:pt x="206" y="37"/>
                  </a:lnTo>
                  <a:lnTo>
                    <a:pt x="206" y="37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194" y="26"/>
                  </a:lnTo>
                  <a:lnTo>
                    <a:pt x="187" y="21"/>
                  </a:lnTo>
                  <a:lnTo>
                    <a:pt x="184" y="18"/>
                  </a:lnTo>
                  <a:lnTo>
                    <a:pt x="179" y="18"/>
                  </a:lnTo>
                  <a:lnTo>
                    <a:pt x="179" y="18"/>
                  </a:lnTo>
                  <a:lnTo>
                    <a:pt x="172" y="18"/>
                  </a:lnTo>
                  <a:lnTo>
                    <a:pt x="165" y="19"/>
                  </a:lnTo>
                  <a:lnTo>
                    <a:pt x="155" y="24"/>
                  </a:lnTo>
                  <a:lnTo>
                    <a:pt x="145" y="27"/>
                  </a:lnTo>
                  <a:lnTo>
                    <a:pt x="139" y="29"/>
                  </a:lnTo>
                  <a:lnTo>
                    <a:pt x="132" y="29"/>
                  </a:lnTo>
                  <a:lnTo>
                    <a:pt x="132" y="29"/>
                  </a:lnTo>
                  <a:lnTo>
                    <a:pt x="127" y="30"/>
                  </a:lnTo>
                  <a:lnTo>
                    <a:pt x="123" y="31"/>
                  </a:lnTo>
                  <a:lnTo>
                    <a:pt x="119" y="33"/>
                  </a:lnTo>
                  <a:lnTo>
                    <a:pt x="115" y="37"/>
                  </a:lnTo>
                  <a:lnTo>
                    <a:pt x="107" y="45"/>
                  </a:lnTo>
                  <a:lnTo>
                    <a:pt x="100" y="53"/>
                  </a:lnTo>
                  <a:lnTo>
                    <a:pt x="91" y="62"/>
                  </a:lnTo>
                  <a:lnTo>
                    <a:pt x="81" y="69"/>
                  </a:lnTo>
                  <a:lnTo>
                    <a:pt x="77" y="72"/>
                  </a:lnTo>
                  <a:lnTo>
                    <a:pt x="71" y="75"/>
                  </a:lnTo>
                  <a:lnTo>
                    <a:pt x="65" y="76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0" y="77"/>
                  </a:lnTo>
                  <a:lnTo>
                    <a:pt x="43" y="78"/>
                  </a:lnTo>
                  <a:lnTo>
                    <a:pt x="28" y="83"/>
                  </a:lnTo>
                  <a:lnTo>
                    <a:pt x="15" y="87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42"/>
                  </a:lnTo>
                  <a:lnTo>
                    <a:pt x="8" y="153"/>
                  </a:lnTo>
                  <a:lnTo>
                    <a:pt x="10" y="165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1" y="198"/>
                  </a:lnTo>
                  <a:lnTo>
                    <a:pt x="11" y="198"/>
                  </a:lnTo>
                  <a:lnTo>
                    <a:pt x="12" y="206"/>
                  </a:lnTo>
                  <a:lnTo>
                    <a:pt x="15" y="215"/>
                  </a:lnTo>
                  <a:lnTo>
                    <a:pt x="22" y="236"/>
                  </a:lnTo>
                  <a:lnTo>
                    <a:pt x="30" y="258"/>
                  </a:lnTo>
                  <a:lnTo>
                    <a:pt x="32" y="269"/>
                  </a:lnTo>
                  <a:lnTo>
                    <a:pt x="33" y="279"/>
                  </a:lnTo>
                  <a:lnTo>
                    <a:pt x="33" y="279"/>
                  </a:lnTo>
                  <a:lnTo>
                    <a:pt x="32" y="284"/>
                  </a:lnTo>
                  <a:lnTo>
                    <a:pt x="31" y="287"/>
                  </a:lnTo>
                  <a:lnTo>
                    <a:pt x="27" y="293"/>
                  </a:lnTo>
                  <a:lnTo>
                    <a:pt x="23" y="298"/>
                  </a:lnTo>
                  <a:lnTo>
                    <a:pt x="22" y="301"/>
                  </a:lnTo>
                  <a:lnTo>
                    <a:pt x="22" y="305"/>
                  </a:lnTo>
                  <a:lnTo>
                    <a:pt x="22" y="305"/>
                  </a:lnTo>
                  <a:lnTo>
                    <a:pt x="22" y="315"/>
                  </a:lnTo>
                  <a:lnTo>
                    <a:pt x="24" y="325"/>
                  </a:lnTo>
                  <a:lnTo>
                    <a:pt x="26" y="333"/>
                  </a:lnTo>
                  <a:lnTo>
                    <a:pt x="30" y="343"/>
                  </a:lnTo>
                  <a:lnTo>
                    <a:pt x="34" y="351"/>
                  </a:lnTo>
                  <a:lnTo>
                    <a:pt x="40" y="358"/>
                  </a:lnTo>
                  <a:lnTo>
                    <a:pt x="46" y="365"/>
                  </a:lnTo>
                  <a:lnTo>
                    <a:pt x="51" y="370"/>
                  </a:lnTo>
                  <a:lnTo>
                    <a:pt x="65" y="383"/>
                  </a:lnTo>
                  <a:lnTo>
                    <a:pt x="79" y="392"/>
                  </a:lnTo>
                  <a:lnTo>
                    <a:pt x="107" y="411"/>
                  </a:lnTo>
                  <a:lnTo>
                    <a:pt x="107" y="411"/>
                  </a:lnTo>
                  <a:lnTo>
                    <a:pt x="111" y="415"/>
                  </a:lnTo>
                  <a:lnTo>
                    <a:pt x="116" y="421"/>
                  </a:lnTo>
                  <a:lnTo>
                    <a:pt x="119" y="427"/>
                  </a:lnTo>
                  <a:lnTo>
                    <a:pt x="124" y="434"/>
                  </a:lnTo>
                  <a:lnTo>
                    <a:pt x="137" y="465"/>
                  </a:lnTo>
                  <a:lnTo>
                    <a:pt x="145" y="478"/>
                  </a:lnTo>
                  <a:lnTo>
                    <a:pt x="148" y="485"/>
                  </a:lnTo>
                  <a:lnTo>
                    <a:pt x="154" y="491"/>
                  </a:lnTo>
                  <a:lnTo>
                    <a:pt x="160" y="496"/>
                  </a:lnTo>
                  <a:lnTo>
                    <a:pt x="167" y="499"/>
                  </a:lnTo>
                  <a:lnTo>
                    <a:pt x="175" y="501"/>
                  </a:lnTo>
                  <a:lnTo>
                    <a:pt x="183" y="503"/>
                  </a:lnTo>
                  <a:lnTo>
                    <a:pt x="183" y="503"/>
                  </a:lnTo>
                  <a:lnTo>
                    <a:pt x="183" y="507"/>
                  </a:lnTo>
                  <a:lnTo>
                    <a:pt x="180" y="512"/>
                  </a:lnTo>
                  <a:lnTo>
                    <a:pt x="175" y="520"/>
                  </a:lnTo>
                  <a:lnTo>
                    <a:pt x="168" y="528"/>
                  </a:lnTo>
                  <a:lnTo>
                    <a:pt x="165" y="531"/>
                  </a:lnTo>
                  <a:lnTo>
                    <a:pt x="165" y="535"/>
                  </a:lnTo>
                  <a:lnTo>
                    <a:pt x="165" y="535"/>
                  </a:lnTo>
                  <a:lnTo>
                    <a:pt x="167" y="542"/>
                  </a:lnTo>
                  <a:lnTo>
                    <a:pt x="169" y="546"/>
                  </a:lnTo>
                  <a:lnTo>
                    <a:pt x="173" y="551"/>
                  </a:lnTo>
                  <a:lnTo>
                    <a:pt x="178" y="556"/>
                  </a:lnTo>
                  <a:lnTo>
                    <a:pt x="183" y="560"/>
                  </a:lnTo>
                  <a:lnTo>
                    <a:pt x="187" y="565"/>
                  </a:lnTo>
                  <a:lnTo>
                    <a:pt x="190" y="569"/>
                  </a:lnTo>
                  <a:lnTo>
                    <a:pt x="191" y="576"/>
                  </a:lnTo>
                  <a:lnTo>
                    <a:pt x="191" y="576"/>
                  </a:lnTo>
                  <a:lnTo>
                    <a:pt x="191" y="581"/>
                  </a:lnTo>
                  <a:lnTo>
                    <a:pt x="190" y="584"/>
                  </a:lnTo>
                  <a:lnTo>
                    <a:pt x="187" y="589"/>
                  </a:lnTo>
                  <a:lnTo>
                    <a:pt x="185" y="594"/>
                  </a:lnTo>
                  <a:lnTo>
                    <a:pt x="184" y="597"/>
                  </a:lnTo>
                  <a:lnTo>
                    <a:pt x="183" y="602"/>
                  </a:lnTo>
                  <a:lnTo>
                    <a:pt x="183" y="602"/>
                  </a:lnTo>
                  <a:lnTo>
                    <a:pt x="184" y="609"/>
                  </a:lnTo>
                  <a:lnTo>
                    <a:pt x="185" y="614"/>
                  </a:lnTo>
                  <a:lnTo>
                    <a:pt x="187" y="619"/>
                  </a:lnTo>
                  <a:lnTo>
                    <a:pt x="190" y="623"/>
                  </a:lnTo>
                  <a:lnTo>
                    <a:pt x="193" y="628"/>
                  </a:lnTo>
                  <a:lnTo>
                    <a:pt x="196" y="632"/>
                  </a:lnTo>
                  <a:lnTo>
                    <a:pt x="206" y="636"/>
                  </a:lnTo>
                  <a:lnTo>
                    <a:pt x="216" y="641"/>
                  </a:lnTo>
                  <a:lnTo>
                    <a:pt x="228" y="643"/>
                  </a:lnTo>
                  <a:lnTo>
                    <a:pt x="253" y="648"/>
                  </a:lnTo>
                  <a:lnTo>
                    <a:pt x="278" y="651"/>
                  </a:lnTo>
                  <a:lnTo>
                    <a:pt x="289" y="653"/>
                  </a:lnTo>
                  <a:lnTo>
                    <a:pt x="298" y="657"/>
                  </a:lnTo>
                  <a:lnTo>
                    <a:pt x="306" y="663"/>
                  </a:lnTo>
                  <a:lnTo>
                    <a:pt x="308" y="665"/>
                  </a:lnTo>
                  <a:lnTo>
                    <a:pt x="310" y="669"/>
                  </a:lnTo>
                  <a:lnTo>
                    <a:pt x="313" y="673"/>
                  </a:lnTo>
                  <a:lnTo>
                    <a:pt x="313" y="679"/>
                  </a:lnTo>
                  <a:lnTo>
                    <a:pt x="313" y="683"/>
                  </a:lnTo>
                  <a:lnTo>
                    <a:pt x="312" y="690"/>
                  </a:lnTo>
                  <a:lnTo>
                    <a:pt x="312" y="690"/>
                  </a:lnTo>
                  <a:lnTo>
                    <a:pt x="315" y="694"/>
                  </a:lnTo>
                  <a:lnTo>
                    <a:pt x="315" y="69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3" name="Freeform 61"/>
            <p:cNvSpPr>
              <a:spLocks/>
            </p:cNvSpPr>
            <p:nvPr/>
          </p:nvSpPr>
          <p:spPr bwMode="auto">
            <a:xfrm>
              <a:off x="3532043" y="4874503"/>
              <a:ext cx="479723" cy="568745"/>
            </a:xfrm>
            <a:custGeom>
              <a:avLst/>
              <a:gdLst/>
              <a:ahLst/>
              <a:cxnLst>
                <a:cxn ang="0">
                  <a:pos x="79" y="612"/>
                </a:cxn>
                <a:cxn ang="0">
                  <a:pos x="150" y="621"/>
                </a:cxn>
                <a:cxn ang="0">
                  <a:pos x="170" y="547"/>
                </a:cxn>
                <a:cxn ang="0">
                  <a:pos x="198" y="526"/>
                </a:cxn>
                <a:cxn ang="0">
                  <a:pos x="242" y="543"/>
                </a:cxn>
                <a:cxn ang="0">
                  <a:pos x="286" y="559"/>
                </a:cxn>
                <a:cxn ang="0">
                  <a:pos x="301" y="540"/>
                </a:cxn>
                <a:cxn ang="0">
                  <a:pos x="277" y="515"/>
                </a:cxn>
                <a:cxn ang="0">
                  <a:pos x="246" y="470"/>
                </a:cxn>
                <a:cxn ang="0">
                  <a:pos x="279" y="463"/>
                </a:cxn>
                <a:cxn ang="0">
                  <a:pos x="247" y="439"/>
                </a:cxn>
                <a:cxn ang="0">
                  <a:pos x="258" y="407"/>
                </a:cxn>
                <a:cxn ang="0">
                  <a:pos x="293" y="395"/>
                </a:cxn>
                <a:cxn ang="0">
                  <a:pos x="371" y="438"/>
                </a:cxn>
                <a:cxn ang="0">
                  <a:pos x="465" y="390"/>
                </a:cxn>
                <a:cxn ang="0">
                  <a:pos x="452" y="349"/>
                </a:cxn>
                <a:cxn ang="0">
                  <a:pos x="422" y="323"/>
                </a:cxn>
                <a:cxn ang="0">
                  <a:pos x="389" y="323"/>
                </a:cxn>
                <a:cxn ang="0">
                  <a:pos x="438" y="253"/>
                </a:cxn>
                <a:cxn ang="0">
                  <a:pos x="477" y="188"/>
                </a:cxn>
                <a:cxn ang="0">
                  <a:pos x="467" y="100"/>
                </a:cxn>
                <a:cxn ang="0">
                  <a:pos x="439" y="72"/>
                </a:cxn>
                <a:cxn ang="0">
                  <a:pos x="383" y="65"/>
                </a:cxn>
                <a:cxn ang="0">
                  <a:pos x="330" y="30"/>
                </a:cxn>
                <a:cxn ang="0">
                  <a:pos x="269" y="0"/>
                </a:cxn>
                <a:cxn ang="0">
                  <a:pos x="257" y="25"/>
                </a:cxn>
                <a:cxn ang="0">
                  <a:pos x="242" y="78"/>
                </a:cxn>
                <a:cxn ang="0">
                  <a:pos x="254" y="118"/>
                </a:cxn>
                <a:cxn ang="0">
                  <a:pos x="190" y="130"/>
                </a:cxn>
                <a:cxn ang="0">
                  <a:pos x="163" y="154"/>
                </a:cxn>
                <a:cxn ang="0">
                  <a:pos x="140" y="155"/>
                </a:cxn>
                <a:cxn ang="0">
                  <a:pos x="116" y="130"/>
                </a:cxn>
                <a:cxn ang="0">
                  <a:pos x="91" y="129"/>
                </a:cxn>
                <a:cxn ang="0">
                  <a:pos x="113" y="99"/>
                </a:cxn>
                <a:cxn ang="0">
                  <a:pos x="101" y="76"/>
                </a:cxn>
                <a:cxn ang="0">
                  <a:pos x="56" y="77"/>
                </a:cxn>
                <a:cxn ang="0">
                  <a:pos x="29" y="122"/>
                </a:cxn>
                <a:cxn ang="0">
                  <a:pos x="42" y="188"/>
                </a:cxn>
                <a:cxn ang="0">
                  <a:pos x="73" y="209"/>
                </a:cxn>
                <a:cxn ang="0">
                  <a:pos x="114" y="217"/>
                </a:cxn>
                <a:cxn ang="0">
                  <a:pos x="183" y="221"/>
                </a:cxn>
                <a:cxn ang="0">
                  <a:pos x="227" y="210"/>
                </a:cxn>
                <a:cxn ang="0">
                  <a:pos x="181" y="309"/>
                </a:cxn>
                <a:cxn ang="0">
                  <a:pos x="159" y="307"/>
                </a:cxn>
                <a:cxn ang="0">
                  <a:pos x="127" y="308"/>
                </a:cxn>
                <a:cxn ang="0">
                  <a:pos x="78" y="346"/>
                </a:cxn>
                <a:cxn ang="0">
                  <a:pos x="58" y="408"/>
                </a:cxn>
                <a:cxn ang="0">
                  <a:pos x="15" y="466"/>
                </a:cxn>
                <a:cxn ang="0">
                  <a:pos x="0" y="508"/>
                </a:cxn>
                <a:cxn ang="0">
                  <a:pos x="18" y="526"/>
                </a:cxn>
                <a:cxn ang="0">
                  <a:pos x="61" y="529"/>
                </a:cxn>
                <a:cxn ang="0">
                  <a:pos x="101" y="558"/>
                </a:cxn>
                <a:cxn ang="0">
                  <a:pos x="89" y="581"/>
                </a:cxn>
              </a:cxnLst>
              <a:rect l="0" t="0" r="r" b="b"/>
              <a:pathLst>
                <a:path w="478" h="626">
                  <a:moveTo>
                    <a:pt x="66" y="626"/>
                  </a:moveTo>
                  <a:lnTo>
                    <a:pt x="66" y="626"/>
                  </a:lnTo>
                  <a:lnTo>
                    <a:pt x="67" y="620"/>
                  </a:lnTo>
                  <a:lnTo>
                    <a:pt x="70" y="616"/>
                  </a:lnTo>
                  <a:lnTo>
                    <a:pt x="74" y="614"/>
                  </a:lnTo>
                  <a:lnTo>
                    <a:pt x="79" y="612"/>
                  </a:lnTo>
                  <a:lnTo>
                    <a:pt x="86" y="611"/>
                  </a:lnTo>
                  <a:lnTo>
                    <a:pt x="93" y="611"/>
                  </a:lnTo>
                  <a:lnTo>
                    <a:pt x="109" y="612"/>
                  </a:lnTo>
                  <a:lnTo>
                    <a:pt x="124" y="614"/>
                  </a:lnTo>
                  <a:lnTo>
                    <a:pt x="137" y="618"/>
                  </a:lnTo>
                  <a:lnTo>
                    <a:pt x="150" y="621"/>
                  </a:lnTo>
                  <a:lnTo>
                    <a:pt x="150" y="621"/>
                  </a:lnTo>
                  <a:lnTo>
                    <a:pt x="155" y="607"/>
                  </a:lnTo>
                  <a:lnTo>
                    <a:pt x="158" y="592"/>
                  </a:lnTo>
                  <a:lnTo>
                    <a:pt x="162" y="576"/>
                  </a:lnTo>
                  <a:lnTo>
                    <a:pt x="165" y="561"/>
                  </a:lnTo>
                  <a:lnTo>
                    <a:pt x="170" y="547"/>
                  </a:lnTo>
                  <a:lnTo>
                    <a:pt x="172" y="542"/>
                  </a:lnTo>
                  <a:lnTo>
                    <a:pt x="175" y="536"/>
                  </a:lnTo>
                  <a:lnTo>
                    <a:pt x="180" y="531"/>
                  </a:lnTo>
                  <a:lnTo>
                    <a:pt x="185" y="529"/>
                  </a:lnTo>
                  <a:lnTo>
                    <a:pt x="192" y="527"/>
                  </a:lnTo>
                  <a:lnTo>
                    <a:pt x="198" y="526"/>
                  </a:lnTo>
                  <a:lnTo>
                    <a:pt x="198" y="526"/>
                  </a:lnTo>
                  <a:lnTo>
                    <a:pt x="205" y="527"/>
                  </a:lnTo>
                  <a:lnTo>
                    <a:pt x="211" y="527"/>
                  </a:lnTo>
                  <a:lnTo>
                    <a:pt x="223" y="531"/>
                  </a:lnTo>
                  <a:lnTo>
                    <a:pt x="233" y="536"/>
                  </a:lnTo>
                  <a:lnTo>
                    <a:pt x="242" y="543"/>
                  </a:lnTo>
                  <a:lnTo>
                    <a:pt x="253" y="549"/>
                  </a:lnTo>
                  <a:lnTo>
                    <a:pt x="263" y="553"/>
                  </a:lnTo>
                  <a:lnTo>
                    <a:pt x="273" y="558"/>
                  </a:lnTo>
                  <a:lnTo>
                    <a:pt x="280" y="559"/>
                  </a:lnTo>
                  <a:lnTo>
                    <a:pt x="286" y="559"/>
                  </a:lnTo>
                  <a:lnTo>
                    <a:pt x="286" y="559"/>
                  </a:lnTo>
                  <a:lnTo>
                    <a:pt x="290" y="559"/>
                  </a:lnTo>
                  <a:lnTo>
                    <a:pt x="294" y="558"/>
                  </a:lnTo>
                  <a:lnTo>
                    <a:pt x="296" y="555"/>
                  </a:lnTo>
                  <a:lnTo>
                    <a:pt x="297" y="554"/>
                  </a:lnTo>
                  <a:lnTo>
                    <a:pt x="301" y="549"/>
                  </a:lnTo>
                  <a:lnTo>
                    <a:pt x="301" y="540"/>
                  </a:lnTo>
                  <a:lnTo>
                    <a:pt x="301" y="540"/>
                  </a:lnTo>
                  <a:lnTo>
                    <a:pt x="301" y="538"/>
                  </a:lnTo>
                  <a:lnTo>
                    <a:pt x="299" y="535"/>
                  </a:lnTo>
                  <a:lnTo>
                    <a:pt x="294" y="528"/>
                  </a:lnTo>
                  <a:lnTo>
                    <a:pt x="286" y="522"/>
                  </a:lnTo>
                  <a:lnTo>
                    <a:pt x="277" y="515"/>
                  </a:lnTo>
                  <a:lnTo>
                    <a:pt x="257" y="501"/>
                  </a:lnTo>
                  <a:lnTo>
                    <a:pt x="250" y="494"/>
                  </a:lnTo>
                  <a:lnTo>
                    <a:pt x="246" y="489"/>
                  </a:lnTo>
                  <a:lnTo>
                    <a:pt x="246" y="489"/>
                  </a:lnTo>
                  <a:lnTo>
                    <a:pt x="246" y="470"/>
                  </a:lnTo>
                  <a:lnTo>
                    <a:pt x="246" y="470"/>
                  </a:lnTo>
                  <a:lnTo>
                    <a:pt x="246" y="470"/>
                  </a:lnTo>
                  <a:lnTo>
                    <a:pt x="258" y="470"/>
                  </a:lnTo>
                  <a:lnTo>
                    <a:pt x="266" y="469"/>
                  </a:lnTo>
                  <a:lnTo>
                    <a:pt x="273" y="468"/>
                  </a:lnTo>
                  <a:lnTo>
                    <a:pt x="279" y="463"/>
                  </a:lnTo>
                  <a:lnTo>
                    <a:pt x="279" y="463"/>
                  </a:lnTo>
                  <a:lnTo>
                    <a:pt x="276" y="460"/>
                  </a:lnTo>
                  <a:lnTo>
                    <a:pt x="271" y="456"/>
                  </a:lnTo>
                  <a:lnTo>
                    <a:pt x="259" y="450"/>
                  </a:lnTo>
                  <a:lnTo>
                    <a:pt x="255" y="447"/>
                  </a:lnTo>
                  <a:lnTo>
                    <a:pt x="250" y="444"/>
                  </a:lnTo>
                  <a:lnTo>
                    <a:pt x="247" y="439"/>
                  </a:lnTo>
                  <a:lnTo>
                    <a:pt x="246" y="435"/>
                  </a:lnTo>
                  <a:lnTo>
                    <a:pt x="246" y="435"/>
                  </a:lnTo>
                  <a:lnTo>
                    <a:pt x="247" y="427"/>
                  </a:lnTo>
                  <a:lnTo>
                    <a:pt x="249" y="420"/>
                  </a:lnTo>
                  <a:lnTo>
                    <a:pt x="253" y="413"/>
                  </a:lnTo>
                  <a:lnTo>
                    <a:pt x="258" y="407"/>
                  </a:lnTo>
                  <a:lnTo>
                    <a:pt x="264" y="401"/>
                  </a:lnTo>
                  <a:lnTo>
                    <a:pt x="271" y="397"/>
                  </a:lnTo>
                  <a:lnTo>
                    <a:pt x="279" y="394"/>
                  </a:lnTo>
                  <a:lnTo>
                    <a:pt x="286" y="393"/>
                  </a:lnTo>
                  <a:lnTo>
                    <a:pt x="286" y="393"/>
                  </a:lnTo>
                  <a:lnTo>
                    <a:pt x="293" y="395"/>
                  </a:lnTo>
                  <a:lnTo>
                    <a:pt x="303" y="399"/>
                  </a:lnTo>
                  <a:lnTo>
                    <a:pt x="328" y="412"/>
                  </a:lnTo>
                  <a:lnTo>
                    <a:pt x="355" y="425"/>
                  </a:lnTo>
                  <a:lnTo>
                    <a:pt x="365" y="432"/>
                  </a:lnTo>
                  <a:lnTo>
                    <a:pt x="371" y="438"/>
                  </a:lnTo>
                  <a:lnTo>
                    <a:pt x="371" y="438"/>
                  </a:lnTo>
                  <a:lnTo>
                    <a:pt x="460" y="438"/>
                  </a:lnTo>
                  <a:lnTo>
                    <a:pt x="460" y="438"/>
                  </a:lnTo>
                  <a:lnTo>
                    <a:pt x="455" y="412"/>
                  </a:lnTo>
                  <a:lnTo>
                    <a:pt x="455" y="412"/>
                  </a:lnTo>
                  <a:lnTo>
                    <a:pt x="455" y="412"/>
                  </a:lnTo>
                  <a:lnTo>
                    <a:pt x="465" y="390"/>
                  </a:lnTo>
                  <a:lnTo>
                    <a:pt x="469" y="379"/>
                  </a:lnTo>
                  <a:lnTo>
                    <a:pt x="470" y="368"/>
                  </a:lnTo>
                  <a:lnTo>
                    <a:pt x="470" y="368"/>
                  </a:lnTo>
                  <a:lnTo>
                    <a:pt x="470" y="349"/>
                  </a:lnTo>
                  <a:lnTo>
                    <a:pt x="470" y="349"/>
                  </a:lnTo>
                  <a:lnTo>
                    <a:pt x="452" y="349"/>
                  </a:lnTo>
                  <a:lnTo>
                    <a:pt x="444" y="349"/>
                  </a:lnTo>
                  <a:lnTo>
                    <a:pt x="437" y="347"/>
                  </a:lnTo>
                  <a:lnTo>
                    <a:pt x="431" y="345"/>
                  </a:lnTo>
                  <a:lnTo>
                    <a:pt x="426" y="340"/>
                  </a:lnTo>
                  <a:lnTo>
                    <a:pt x="423" y="333"/>
                  </a:lnTo>
                  <a:lnTo>
                    <a:pt x="422" y="323"/>
                  </a:lnTo>
                  <a:lnTo>
                    <a:pt x="422" y="323"/>
                  </a:lnTo>
                  <a:lnTo>
                    <a:pt x="415" y="325"/>
                  </a:lnTo>
                  <a:lnTo>
                    <a:pt x="407" y="326"/>
                  </a:lnTo>
                  <a:lnTo>
                    <a:pt x="399" y="325"/>
                  </a:lnTo>
                  <a:lnTo>
                    <a:pt x="389" y="323"/>
                  </a:lnTo>
                  <a:lnTo>
                    <a:pt x="389" y="323"/>
                  </a:lnTo>
                  <a:lnTo>
                    <a:pt x="392" y="313"/>
                  </a:lnTo>
                  <a:lnTo>
                    <a:pt x="396" y="303"/>
                  </a:lnTo>
                  <a:lnTo>
                    <a:pt x="402" y="294"/>
                  </a:lnTo>
                  <a:lnTo>
                    <a:pt x="408" y="285"/>
                  </a:lnTo>
                  <a:lnTo>
                    <a:pt x="422" y="269"/>
                  </a:lnTo>
                  <a:lnTo>
                    <a:pt x="438" y="253"/>
                  </a:lnTo>
                  <a:lnTo>
                    <a:pt x="453" y="237"/>
                  </a:lnTo>
                  <a:lnTo>
                    <a:pt x="460" y="229"/>
                  </a:lnTo>
                  <a:lnTo>
                    <a:pt x="465" y="219"/>
                  </a:lnTo>
                  <a:lnTo>
                    <a:pt x="470" y="210"/>
                  </a:lnTo>
                  <a:lnTo>
                    <a:pt x="475" y="200"/>
                  </a:lnTo>
                  <a:lnTo>
                    <a:pt x="477" y="188"/>
                  </a:lnTo>
                  <a:lnTo>
                    <a:pt x="478" y="177"/>
                  </a:lnTo>
                  <a:lnTo>
                    <a:pt x="478" y="177"/>
                  </a:lnTo>
                  <a:lnTo>
                    <a:pt x="477" y="158"/>
                  </a:lnTo>
                  <a:lnTo>
                    <a:pt x="475" y="138"/>
                  </a:lnTo>
                  <a:lnTo>
                    <a:pt x="471" y="118"/>
                  </a:lnTo>
                  <a:lnTo>
                    <a:pt x="467" y="100"/>
                  </a:lnTo>
                  <a:lnTo>
                    <a:pt x="467" y="100"/>
                  </a:lnTo>
                  <a:lnTo>
                    <a:pt x="461" y="96"/>
                  </a:lnTo>
                  <a:lnTo>
                    <a:pt x="457" y="93"/>
                  </a:lnTo>
                  <a:lnTo>
                    <a:pt x="449" y="84"/>
                  </a:lnTo>
                  <a:lnTo>
                    <a:pt x="442" y="76"/>
                  </a:lnTo>
                  <a:lnTo>
                    <a:pt x="439" y="72"/>
                  </a:lnTo>
                  <a:lnTo>
                    <a:pt x="433" y="70"/>
                  </a:lnTo>
                  <a:lnTo>
                    <a:pt x="433" y="70"/>
                  </a:lnTo>
                  <a:lnTo>
                    <a:pt x="423" y="68"/>
                  </a:lnTo>
                  <a:lnTo>
                    <a:pt x="412" y="65"/>
                  </a:lnTo>
                  <a:lnTo>
                    <a:pt x="392" y="65"/>
                  </a:lnTo>
                  <a:lnTo>
                    <a:pt x="383" y="65"/>
                  </a:lnTo>
                  <a:lnTo>
                    <a:pt x="373" y="64"/>
                  </a:lnTo>
                  <a:lnTo>
                    <a:pt x="365" y="61"/>
                  </a:lnTo>
                  <a:lnTo>
                    <a:pt x="356" y="55"/>
                  </a:lnTo>
                  <a:lnTo>
                    <a:pt x="356" y="55"/>
                  </a:lnTo>
                  <a:lnTo>
                    <a:pt x="340" y="39"/>
                  </a:lnTo>
                  <a:lnTo>
                    <a:pt x="330" y="30"/>
                  </a:lnTo>
                  <a:lnTo>
                    <a:pt x="319" y="20"/>
                  </a:lnTo>
                  <a:lnTo>
                    <a:pt x="307" y="12"/>
                  </a:lnTo>
                  <a:lnTo>
                    <a:pt x="295" y="7"/>
                  </a:lnTo>
                  <a:lnTo>
                    <a:pt x="281" y="2"/>
                  </a:lnTo>
                  <a:lnTo>
                    <a:pt x="276" y="1"/>
                  </a:lnTo>
                  <a:lnTo>
                    <a:pt x="269" y="0"/>
                  </a:lnTo>
                  <a:lnTo>
                    <a:pt x="269" y="0"/>
                  </a:lnTo>
                  <a:lnTo>
                    <a:pt x="265" y="1"/>
                  </a:lnTo>
                  <a:lnTo>
                    <a:pt x="261" y="4"/>
                  </a:lnTo>
                  <a:lnTo>
                    <a:pt x="261" y="4"/>
                  </a:lnTo>
                  <a:lnTo>
                    <a:pt x="259" y="16"/>
                  </a:lnTo>
                  <a:lnTo>
                    <a:pt x="257" y="25"/>
                  </a:lnTo>
                  <a:lnTo>
                    <a:pt x="255" y="33"/>
                  </a:lnTo>
                  <a:lnTo>
                    <a:pt x="251" y="41"/>
                  </a:lnTo>
                  <a:lnTo>
                    <a:pt x="248" y="48"/>
                  </a:lnTo>
                  <a:lnTo>
                    <a:pt x="246" y="57"/>
                  </a:lnTo>
                  <a:lnTo>
                    <a:pt x="243" y="66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3" y="92"/>
                  </a:lnTo>
                  <a:lnTo>
                    <a:pt x="244" y="102"/>
                  </a:lnTo>
                  <a:lnTo>
                    <a:pt x="249" y="110"/>
                  </a:lnTo>
                  <a:lnTo>
                    <a:pt x="254" y="118"/>
                  </a:lnTo>
                  <a:lnTo>
                    <a:pt x="254" y="118"/>
                  </a:lnTo>
                  <a:lnTo>
                    <a:pt x="250" y="120"/>
                  </a:lnTo>
                  <a:lnTo>
                    <a:pt x="247" y="124"/>
                  </a:lnTo>
                  <a:lnTo>
                    <a:pt x="238" y="127"/>
                  </a:lnTo>
                  <a:lnTo>
                    <a:pt x="226" y="130"/>
                  </a:lnTo>
                  <a:lnTo>
                    <a:pt x="215" y="131"/>
                  </a:lnTo>
                  <a:lnTo>
                    <a:pt x="190" y="130"/>
                  </a:lnTo>
                  <a:lnTo>
                    <a:pt x="172" y="129"/>
                  </a:lnTo>
                  <a:lnTo>
                    <a:pt x="172" y="129"/>
                  </a:lnTo>
                  <a:lnTo>
                    <a:pt x="170" y="141"/>
                  </a:lnTo>
                  <a:lnTo>
                    <a:pt x="167" y="146"/>
                  </a:lnTo>
                  <a:lnTo>
                    <a:pt x="166" y="150"/>
                  </a:lnTo>
                  <a:lnTo>
                    <a:pt x="163" y="154"/>
                  </a:lnTo>
                  <a:lnTo>
                    <a:pt x="159" y="156"/>
                  </a:lnTo>
                  <a:lnTo>
                    <a:pt x="156" y="157"/>
                  </a:lnTo>
                  <a:lnTo>
                    <a:pt x="150" y="158"/>
                  </a:lnTo>
                  <a:lnTo>
                    <a:pt x="150" y="158"/>
                  </a:lnTo>
                  <a:lnTo>
                    <a:pt x="144" y="157"/>
                  </a:lnTo>
                  <a:lnTo>
                    <a:pt x="140" y="155"/>
                  </a:lnTo>
                  <a:lnTo>
                    <a:pt x="135" y="152"/>
                  </a:lnTo>
                  <a:lnTo>
                    <a:pt x="132" y="147"/>
                  </a:lnTo>
                  <a:lnTo>
                    <a:pt x="127" y="137"/>
                  </a:lnTo>
                  <a:lnTo>
                    <a:pt x="125" y="129"/>
                  </a:lnTo>
                  <a:lnTo>
                    <a:pt x="125" y="129"/>
                  </a:lnTo>
                  <a:lnTo>
                    <a:pt x="116" y="130"/>
                  </a:lnTo>
                  <a:lnTo>
                    <a:pt x="109" y="132"/>
                  </a:lnTo>
                  <a:lnTo>
                    <a:pt x="105" y="132"/>
                  </a:lnTo>
                  <a:lnTo>
                    <a:pt x="101" y="132"/>
                  </a:lnTo>
                  <a:lnTo>
                    <a:pt x="97" y="131"/>
                  </a:lnTo>
                  <a:lnTo>
                    <a:pt x="91" y="129"/>
                  </a:lnTo>
                  <a:lnTo>
                    <a:pt x="91" y="129"/>
                  </a:lnTo>
                  <a:lnTo>
                    <a:pt x="95" y="123"/>
                  </a:lnTo>
                  <a:lnTo>
                    <a:pt x="98" y="118"/>
                  </a:lnTo>
                  <a:lnTo>
                    <a:pt x="105" y="110"/>
                  </a:lnTo>
                  <a:lnTo>
                    <a:pt x="109" y="107"/>
                  </a:lnTo>
                  <a:lnTo>
                    <a:pt x="111" y="103"/>
                  </a:lnTo>
                  <a:lnTo>
                    <a:pt x="113" y="99"/>
                  </a:lnTo>
                  <a:lnTo>
                    <a:pt x="113" y="93"/>
                  </a:lnTo>
                  <a:lnTo>
                    <a:pt x="113" y="93"/>
                  </a:lnTo>
                  <a:lnTo>
                    <a:pt x="112" y="86"/>
                  </a:lnTo>
                  <a:lnTo>
                    <a:pt x="110" y="81"/>
                  </a:lnTo>
                  <a:lnTo>
                    <a:pt x="106" y="78"/>
                  </a:lnTo>
                  <a:lnTo>
                    <a:pt x="101" y="76"/>
                  </a:lnTo>
                  <a:lnTo>
                    <a:pt x="95" y="74"/>
                  </a:lnTo>
                  <a:lnTo>
                    <a:pt x="89" y="74"/>
                  </a:lnTo>
                  <a:lnTo>
                    <a:pt x="78" y="73"/>
                  </a:lnTo>
                  <a:lnTo>
                    <a:pt x="78" y="73"/>
                  </a:lnTo>
                  <a:lnTo>
                    <a:pt x="66" y="74"/>
                  </a:lnTo>
                  <a:lnTo>
                    <a:pt x="56" y="77"/>
                  </a:lnTo>
                  <a:lnTo>
                    <a:pt x="48" y="80"/>
                  </a:lnTo>
                  <a:lnTo>
                    <a:pt x="41" y="85"/>
                  </a:lnTo>
                  <a:lnTo>
                    <a:pt x="36" y="92"/>
                  </a:lnTo>
                  <a:lnTo>
                    <a:pt x="33" y="100"/>
                  </a:lnTo>
                  <a:lnTo>
                    <a:pt x="30" y="110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0" y="142"/>
                  </a:lnTo>
                  <a:lnTo>
                    <a:pt x="33" y="161"/>
                  </a:lnTo>
                  <a:lnTo>
                    <a:pt x="36" y="176"/>
                  </a:lnTo>
                  <a:lnTo>
                    <a:pt x="40" y="183"/>
                  </a:lnTo>
                  <a:lnTo>
                    <a:pt x="42" y="188"/>
                  </a:lnTo>
                  <a:lnTo>
                    <a:pt x="47" y="193"/>
                  </a:lnTo>
                  <a:lnTo>
                    <a:pt x="50" y="198"/>
                  </a:lnTo>
                  <a:lnTo>
                    <a:pt x="55" y="201"/>
                  </a:lnTo>
                  <a:lnTo>
                    <a:pt x="60" y="204"/>
                  </a:lnTo>
                  <a:lnTo>
                    <a:pt x="66" y="207"/>
                  </a:lnTo>
                  <a:lnTo>
                    <a:pt x="73" y="209"/>
                  </a:lnTo>
                  <a:lnTo>
                    <a:pt x="80" y="210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96" y="210"/>
                  </a:lnTo>
                  <a:lnTo>
                    <a:pt x="103" y="213"/>
                  </a:lnTo>
                  <a:lnTo>
                    <a:pt x="114" y="217"/>
                  </a:lnTo>
                  <a:lnTo>
                    <a:pt x="127" y="223"/>
                  </a:lnTo>
                  <a:lnTo>
                    <a:pt x="134" y="224"/>
                  </a:lnTo>
                  <a:lnTo>
                    <a:pt x="143" y="225"/>
                  </a:lnTo>
                  <a:lnTo>
                    <a:pt x="143" y="225"/>
                  </a:lnTo>
                  <a:lnTo>
                    <a:pt x="164" y="224"/>
                  </a:lnTo>
                  <a:lnTo>
                    <a:pt x="183" y="221"/>
                  </a:lnTo>
                  <a:lnTo>
                    <a:pt x="198" y="215"/>
                  </a:lnTo>
                  <a:lnTo>
                    <a:pt x="210" y="210"/>
                  </a:lnTo>
                  <a:lnTo>
                    <a:pt x="210" y="210"/>
                  </a:lnTo>
                  <a:lnTo>
                    <a:pt x="227" y="210"/>
                  </a:lnTo>
                  <a:lnTo>
                    <a:pt x="227" y="210"/>
                  </a:lnTo>
                  <a:lnTo>
                    <a:pt x="227" y="210"/>
                  </a:lnTo>
                  <a:lnTo>
                    <a:pt x="226" y="217"/>
                  </a:lnTo>
                  <a:lnTo>
                    <a:pt x="221" y="231"/>
                  </a:lnTo>
                  <a:lnTo>
                    <a:pt x="206" y="265"/>
                  </a:lnTo>
                  <a:lnTo>
                    <a:pt x="197" y="283"/>
                  </a:lnTo>
                  <a:lnTo>
                    <a:pt x="189" y="299"/>
                  </a:lnTo>
                  <a:lnTo>
                    <a:pt x="181" y="309"/>
                  </a:lnTo>
                  <a:lnTo>
                    <a:pt x="179" y="311"/>
                  </a:lnTo>
                  <a:lnTo>
                    <a:pt x="177" y="313"/>
                  </a:lnTo>
                  <a:lnTo>
                    <a:pt x="177" y="313"/>
                  </a:lnTo>
                  <a:lnTo>
                    <a:pt x="172" y="313"/>
                  </a:lnTo>
                  <a:lnTo>
                    <a:pt x="168" y="311"/>
                  </a:lnTo>
                  <a:lnTo>
                    <a:pt x="159" y="307"/>
                  </a:lnTo>
                  <a:lnTo>
                    <a:pt x="151" y="303"/>
                  </a:lnTo>
                  <a:lnTo>
                    <a:pt x="147" y="302"/>
                  </a:lnTo>
                  <a:lnTo>
                    <a:pt x="143" y="302"/>
                  </a:lnTo>
                  <a:lnTo>
                    <a:pt x="143" y="302"/>
                  </a:lnTo>
                  <a:lnTo>
                    <a:pt x="136" y="303"/>
                  </a:lnTo>
                  <a:lnTo>
                    <a:pt x="127" y="308"/>
                  </a:lnTo>
                  <a:lnTo>
                    <a:pt x="117" y="314"/>
                  </a:lnTo>
                  <a:lnTo>
                    <a:pt x="105" y="321"/>
                  </a:lnTo>
                  <a:lnTo>
                    <a:pt x="87" y="336"/>
                  </a:lnTo>
                  <a:lnTo>
                    <a:pt x="80" y="341"/>
                  </a:lnTo>
                  <a:lnTo>
                    <a:pt x="78" y="346"/>
                  </a:lnTo>
                  <a:lnTo>
                    <a:pt x="78" y="346"/>
                  </a:lnTo>
                  <a:lnTo>
                    <a:pt x="68" y="359"/>
                  </a:lnTo>
                  <a:lnTo>
                    <a:pt x="64" y="369"/>
                  </a:lnTo>
                  <a:lnTo>
                    <a:pt x="61" y="379"/>
                  </a:lnTo>
                  <a:lnTo>
                    <a:pt x="60" y="389"/>
                  </a:lnTo>
                  <a:lnTo>
                    <a:pt x="59" y="398"/>
                  </a:lnTo>
                  <a:lnTo>
                    <a:pt x="58" y="408"/>
                  </a:lnTo>
                  <a:lnTo>
                    <a:pt x="52" y="420"/>
                  </a:lnTo>
                  <a:lnTo>
                    <a:pt x="44" y="435"/>
                  </a:lnTo>
                  <a:lnTo>
                    <a:pt x="44" y="435"/>
                  </a:lnTo>
                  <a:lnTo>
                    <a:pt x="37" y="443"/>
                  </a:lnTo>
                  <a:lnTo>
                    <a:pt x="29" y="451"/>
                  </a:lnTo>
                  <a:lnTo>
                    <a:pt x="15" y="466"/>
                  </a:lnTo>
                  <a:lnTo>
                    <a:pt x="9" y="474"/>
                  </a:lnTo>
                  <a:lnTo>
                    <a:pt x="4" y="482"/>
                  </a:lnTo>
                  <a:lnTo>
                    <a:pt x="2" y="492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0" y="508"/>
                  </a:lnTo>
                  <a:lnTo>
                    <a:pt x="2" y="513"/>
                  </a:lnTo>
                  <a:lnTo>
                    <a:pt x="4" y="517"/>
                  </a:lnTo>
                  <a:lnTo>
                    <a:pt x="6" y="520"/>
                  </a:lnTo>
                  <a:lnTo>
                    <a:pt x="10" y="522"/>
                  </a:lnTo>
                  <a:lnTo>
                    <a:pt x="13" y="524"/>
                  </a:lnTo>
                  <a:lnTo>
                    <a:pt x="18" y="526"/>
                  </a:lnTo>
                  <a:lnTo>
                    <a:pt x="21" y="526"/>
                  </a:lnTo>
                  <a:lnTo>
                    <a:pt x="21" y="526"/>
                  </a:lnTo>
                  <a:lnTo>
                    <a:pt x="48" y="526"/>
                  </a:lnTo>
                  <a:lnTo>
                    <a:pt x="48" y="526"/>
                  </a:lnTo>
                  <a:lnTo>
                    <a:pt x="53" y="527"/>
                  </a:lnTo>
                  <a:lnTo>
                    <a:pt x="61" y="529"/>
                  </a:lnTo>
                  <a:lnTo>
                    <a:pt x="70" y="531"/>
                  </a:lnTo>
                  <a:lnTo>
                    <a:pt x="80" y="536"/>
                  </a:lnTo>
                  <a:lnTo>
                    <a:pt x="88" y="542"/>
                  </a:lnTo>
                  <a:lnTo>
                    <a:pt x="96" y="550"/>
                  </a:lnTo>
                  <a:lnTo>
                    <a:pt x="98" y="553"/>
                  </a:lnTo>
                  <a:lnTo>
                    <a:pt x="101" y="558"/>
                  </a:lnTo>
                  <a:lnTo>
                    <a:pt x="103" y="561"/>
                  </a:lnTo>
                  <a:lnTo>
                    <a:pt x="103" y="567"/>
                  </a:lnTo>
                  <a:lnTo>
                    <a:pt x="103" y="567"/>
                  </a:lnTo>
                  <a:lnTo>
                    <a:pt x="102" y="568"/>
                  </a:lnTo>
                  <a:lnTo>
                    <a:pt x="98" y="572"/>
                  </a:lnTo>
                  <a:lnTo>
                    <a:pt x="89" y="581"/>
                  </a:lnTo>
                  <a:lnTo>
                    <a:pt x="70" y="599"/>
                  </a:lnTo>
                  <a:lnTo>
                    <a:pt x="70" y="599"/>
                  </a:lnTo>
                  <a:lnTo>
                    <a:pt x="70" y="614"/>
                  </a:lnTo>
                  <a:lnTo>
                    <a:pt x="66" y="626"/>
                  </a:lnTo>
                  <a:lnTo>
                    <a:pt x="66" y="62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4" name="Freeform 62"/>
            <p:cNvSpPr>
              <a:spLocks/>
            </p:cNvSpPr>
            <p:nvPr/>
          </p:nvSpPr>
          <p:spPr bwMode="auto">
            <a:xfrm>
              <a:off x="2828119" y="4858018"/>
              <a:ext cx="862184" cy="783054"/>
            </a:xfrm>
            <a:custGeom>
              <a:avLst/>
              <a:gdLst/>
              <a:ahLst/>
              <a:cxnLst>
                <a:cxn ang="0">
                  <a:pos x="28" y="301"/>
                </a:cxn>
                <a:cxn ang="0">
                  <a:pos x="66" y="338"/>
                </a:cxn>
                <a:cxn ang="0">
                  <a:pos x="119" y="338"/>
                </a:cxn>
                <a:cxn ang="0">
                  <a:pos x="126" y="387"/>
                </a:cxn>
                <a:cxn ang="0">
                  <a:pos x="150" y="408"/>
                </a:cxn>
                <a:cxn ang="0">
                  <a:pos x="191" y="434"/>
                </a:cxn>
                <a:cxn ang="0">
                  <a:pos x="212" y="525"/>
                </a:cxn>
                <a:cxn ang="0">
                  <a:pos x="249" y="564"/>
                </a:cxn>
                <a:cxn ang="0">
                  <a:pos x="273" y="599"/>
                </a:cxn>
                <a:cxn ang="0">
                  <a:pos x="321" y="649"/>
                </a:cxn>
                <a:cxn ang="0">
                  <a:pos x="393" y="632"/>
                </a:cxn>
                <a:cxn ang="0">
                  <a:pos x="445" y="637"/>
                </a:cxn>
                <a:cxn ang="0">
                  <a:pos x="479" y="684"/>
                </a:cxn>
                <a:cxn ang="0">
                  <a:pos x="559" y="698"/>
                </a:cxn>
                <a:cxn ang="0">
                  <a:pos x="598" y="790"/>
                </a:cxn>
                <a:cxn ang="0">
                  <a:pos x="648" y="823"/>
                </a:cxn>
                <a:cxn ang="0">
                  <a:pos x="689" y="808"/>
                </a:cxn>
                <a:cxn ang="0">
                  <a:pos x="729" y="845"/>
                </a:cxn>
                <a:cxn ang="0">
                  <a:pos x="779" y="861"/>
                </a:cxn>
                <a:cxn ang="0">
                  <a:pos x="838" y="837"/>
                </a:cxn>
                <a:cxn ang="0">
                  <a:pos x="858" y="779"/>
                </a:cxn>
                <a:cxn ang="0">
                  <a:pos x="819" y="753"/>
                </a:cxn>
                <a:cxn ang="0">
                  <a:pos x="815" y="726"/>
                </a:cxn>
                <a:cxn ang="0">
                  <a:pos x="782" y="706"/>
                </a:cxn>
                <a:cxn ang="0">
                  <a:pos x="791" y="683"/>
                </a:cxn>
                <a:cxn ang="0">
                  <a:pos x="776" y="657"/>
                </a:cxn>
                <a:cxn ang="0">
                  <a:pos x="773" y="617"/>
                </a:cxn>
                <a:cxn ang="0">
                  <a:pos x="804" y="576"/>
                </a:cxn>
                <a:cxn ang="0">
                  <a:pos x="756" y="545"/>
                </a:cxn>
                <a:cxn ang="0">
                  <a:pos x="709" y="544"/>
                </a:cxn>
                <a:cxn ang="0">
                  <a:pos x="669" y="573"/>
                </a:cxn>
                <a:cxn ang="0">
                  <a:pos x="624" y="599"/>
                </a:cxn>
                <a:cxn ang="0">
                  <a:pos x="584" y="568"/>
                </a:cxn>
                <a:cxn ang="0">
                  <a:pos x="557" y="564"/>
                </a:cxn>
                <a:cxn ang="0">
                  <a:pos x="522" y="569"/>
                </a:cxn>
                <a:cxn ang="0">
                  <a:pos x="485" y="530"/>
                </a:cxn>
                <a:cxn ang="0">
                  <a:pos x="501" y="500"/>
                </a:cxn>
                <a:cxn ang="0">
                  <a:pos x="479" y="460"/>
                </a:cxn>
                <a:cxn ang="0">
                  <a:pos x="507" y="439"/>
                </a:cxn>
                <a:cxn ang="0">
                  <a:pos x="518" y="417"/>
                </a:cxn>
                <a:cxn ang="0">
                  <a:pos x="489" y="386"/>
                </a:cxn>
                <a:cxn ang="0">
                  <a:pos x="461" y="401"/>
                </a:cxn>
                <a:cxn ang="0">
                  <a:pos x="449" y="371"/>
                </a:cxn>
                <a:cxn ang="0">
                  <a:pos x="440" y="280"/>
                </a:cxn>
                <a:cxn ang="0">
                  <a:pos x="396" y="178"/>
                </a:cxn>
                <a:cxn ang="0">
                  <a:pos x="385" y="100"/>
                </a:cxn>
                <a:cxn ang="0">
                  <a:pos x="361" y="67"/>
                </a:cxn>
                <a:cxn ang="0">
                  <a:pos x="371" y="31"/>
                </a:cxn>
                <a:cxn ang="0">
                  <a:pos x="349" y="6"/>
                </a:cxn>
                <a:cxn ang="0">
                  <a:pos x="319" y="4"/>
                </a:cxn>
                <a:cxn ang="0">
                  <a:pos x="308" y="52"/>
                </a:cxn>
                <a:cxn ang="0">
                  <a:pos x="274" y="77"/>
                </a:cxn>
                <a:cxn ang="0">
                  <a:pos x="237" y="124"/>
                </a:cxn>
                <a:cxn ang="0">
                  <a:pos x="193" y="161"/>
                </a:cxn>
                <a:cxn ang="0">
                  <a:pos x="148" y="179"/>
                </a:cxn>
                <a:cxn ang="0">
                  <a:pos x="91" y="235"/>
                </a:cxn>
                <a:cxn ang="0">
                  <a:pos x="13" y="260"/>
                </a:cxn>
              </a:cxnLst>
              <a:rect l="0" t="0" r="r" b="b"/>
              <a:pathLst>
                <a:path w="861" h="862">
                  <a:moveTo>
                    <a:pt x="0" y="279"/>
                  </a:moveTo>
                  <a:lnTo>
                    <a:pt x="0" y="279"/>
                  </a:lnTo>
                  <a:lnTo>
                    <a:pt x="7" y="281"/>
                  </a:lnTo>
                  <a:lnTo>
                    <a:pt x="13" y="283"/>
                  </a:lnTo>
                  <a:lnTo>
                    <a:pt x="18" y="287"/>
                  </a:lnTo>
                  <a:lnTo>
                    <a:pt x="21" y="292"/>
                  </a:lnTo>
                  <a:lnTo>
                    <a:pt x="28" y="301"/>
                  </a:lnTo>
                  <a:lnTo>
                    <a:pt x="34" y="311"/>
                  </a:lnTo>
                  <a:lnTo>
                    <a:pt x="40" y="321"/>
                  </a:lnTo>
                  <a:lnTo>
                    <a:pt x="44" y="326"/>
                  </a:lnTo>
                  <a:lnTo>
                    <a:pt x="48" y="329"/>
                  </a:lnTo>
                  <a:lnTo>
                    <a:pt x="53" y="333"/>
                  </a:lnTo>
                  <a:lnTo>
                    <a:pt x="59" y="335"/>
                  </a:lnTo>
                  <a:lnTo>
                    <a:pt x="66" y="338"/>
                  </a:lnTo>
                  <a:lnTo>
                    <a:pt x="74" y="338"/>
                  </a:lnTo>
                  <a:lnTo>
                    <a:pt x="74" y="338"/>
                  </a:lnTo>
                  <a:lnTo>
                    <a:pt x="87" y="338"/>
                  </a:lnTo>
                  <a:lnTo>
                    <a:pt x="98" y="335"/>
                  </a:lnTo>
                  <a:lnTo>
                    <a:pt x="109" y="335"/>
                  </a:lnTo>
                  <a:lnTo>
                    <a:pt x="113" y="336"/>
                  </a:lnTo>
                  <a:lnTo>
                    <a:pt x="119" y="338"/>
                  </a:lnTo>
                  <a:lnTo>
                    <a:pt x="119" y="338"/>
                  </a:lnTo>
                  <a:lnTo>
                    <a:pt x="122" y="343"/>
                  </a:lnTo>
                  <a:lnTo>
                    <a:pt x="126" y="349"/>
                  </a:lnTo>
                  <a:lnTo>
                    <a:pt x="126" y="357"/>
                  </a:lnTo>
                  <a:lnTo>
                    <a:pt x="126" y="364"/>
                  </a:lnTo>
                  <a:lnTo>
                    <a:pt x="126" y="380"/>
                  </a:lnTo>
                  <a:lnTo>
                    <a:pt x="126" y="387"/>
                  </a:lnTo>
                  <a:lnTo>
                    <a:pt x="126" y="393"/>
                  </a:lnTo>
                  <a:lnTo>
                    <a:pt x="126" y="393"/>
                  </a:lnTo>
                  <a:lnTo>
                    <a:pt x="128" y="397"/>
                  </a:lnTo>
                  <a:lnTo>
                    <a:pt x="132" y="400"/>
                  </a:lnTo>
                  <a:lnTo>
                    <a:pt x="135" y="403"/>
                  </a:lnTo>
                  <a:lnTo>
                    <a:pt x="140" y="404"/>
                  </a:lnTo>
                  <a:lnTo>
                    <a:pt x="150" y="408"/>
                  </a:lnTo>
                  <a:lnTo>
                    <a:pt x="162" y="411"/>
                  </a:lnTo>
                  <a:lnTo>
                    <a:pt x="173" y="416"/>
                  </a:lnTo>
                  <a:lnTo>
                    <a:pt x="179" y="418"/>
                  </a:lnTo>
                  <a:lnTo>
                    <a:pt x="182" y="420"/>
                  </a:lnTo>
                  <a:lnTo>
                    <a:pt x="187" y="425"/>
                  </a:lnTo>
                  <a:lnTo>
                    <a:pt x="189" y="430"/>
                  </a:lnTo>
                  <a:lnTo>
                    <a:pt x="191" y="434"/>
                  </a:lnTo>
                  <a:lnTo>
                    <a:pt x="193" y="441"/>
                  </a:lnTo>
                  <a:lnTo>
                    <a:pt x="193" y="441"/>
                  </a:lnTo>
                  <a:lnTo>
                    <a:pt x="193" y="454"/>
                  </a:lnTo>
                  <a:lnTo>
                    <a:pt x="195" y="470"/>
                  </a:lnTo>
                  <a:lnTo>
                    <a:pt x="199" y="488"/>
                  </a:lnTo>
                  <a:lnTo>
                    <a:pt x="205" y="507"/>
                  </a:lnTo>
                  <a:lnTo>
                    <a:pt x="212" y="525"/>
                  </a:lnTo>
                  <a:lnTo>
                    <a:pt x="220" y="541"/>
                  </a:lnTo>
                  <a:lnTo>
                    <a:pt x="225" y="548"/>
                  </a:lnTo>
                  <a:lnTo>
                    <a:pt x="229" y="554"/>
                  </a:lnTo>
                  <a:lnTo>
                    <a:pt x="234" y="558"/>
                  </a:lnTo>
                  <a:lnTo>
                    <a:pt x="240" y="562"/>
                  </a:lnTo>
                  <a:lnTo>
                    <a:pt x="240" y="562"/>
                  </a:lnTo>
                  <a:lnTo>
                    <a:pt x="249" y="564"/>
                  </a:lnTo>
                  <a:lnTo>
                    <a:pt x="257" y="567"/>
                  </a:lnTo>
                  <a:lnTo>
                    <a:pt x="262" y="570"/>
                  </a:lnTo>
                  <a:lnTo>
                    <a:pt x="266" y="575"/>
                  </a:lnTo>
                  <a:lnTo>
                    <a:pt x="269" y="580"/>
                  </a:lnTo>
                  <a:lnTo>
                    <a:pt x="271" y="586"/>
                  </a:lnTo>
                  <a:lnTo>
                    <a:pt x="273" y="599"/>
                  </a:lnTo>
                  <a:lnTo>
                    <a:pt x="273" y="599"/>
                  </a:lnTo>
                  <a:lnTo>
                    <a:pt x="275" y="610"/>
                  </a:lnTo>
                  <a:lnTo>
                    <a:pt x="280" y="619"/>
                  </a:lnTo>
                  <a:lnTo>
                    <a:pt x="286" y="629"/>
                  </a:lnTo>
                  <a:lnTo>
                    <a:pt x="293" y="636"/>
                  </a:lnTo>
                  <a:lnTo>
                    <a:pt x="302" y="641"/>
                  </a:lnTo>
                  <a:lnTo>
                    <a:pt x="311" y="646"/>
                  </a:lnTo>
                  <a:lnTo>
                    <a:pt x="321" y="649"/>
                  </a:lnTo>
                  <a:lnTo>
                    <a:pt x="332" y="651"/>
                  </a:lnTo>
                  <a:lnTo>
                    <a:pt x="332" y="651"/>
                  </a:lnTo>
                  <a:lnTo>
                    <a:pt x="343" y="649"/>
                  </a:lnTo>
                  <a:lnTo>
                    <a:pt x="353" y="647"/>
                  </a:lnTo>
                  <a:lnTo>
                    <a:pt x="373" y="639"/>
                  </a:lnTo>
                  <a:lnTo>
                    <a:pt x="382" y="636"/>
                  </a:lnTo>
                  <a:lnTo>
                    <a:pt x="393" y="632"/>
                  </a:lnTo>
                  <a:lnTo>
                    <a:pt x="404" y="630"/>
                  </a:lnTo>
                  <a:lnTo>
                    <a:pt x="416" y="629"/>
                  </a:lnTo>
                  <a:lnTo>
                    <a:pt x="416" y="629"/>
                  </a:lnTo>
                  <a:lnTo>
                    <a:pt x="425" y="629"/>
                  </a:lnTo>
                  <a:lnTo>
                    <a:pt x="433" y="631"/>
                  </a:lnTo>
                  <a:lnTo>
                    <a:pt x="439" y="633"/>
                  </a:lnTo>
                  <a:lnTo>
                    <a:pt x="445" y="637"/>
                  </a:lnTo>
                  <a:lnTo>
                    <a:pt x="449" y="640"/>
                  </a:lnTo>
                  <a:lnTo>
                    <a:pt x="454" y="645"/>
                  </a:lnTo>
                  <a:lnTo>
                    <a:pt x="460" y="654"/>
                  </a:lnTo>
                  <a:lnTo>
                    <a:pt x="465" y="664"/>
                  </a:lnTo>
                  <a:lnTo>
                    <a:pt x="471" y="675"/>
                  </a:lnTo>
                  <a:lnTo>
                    <a:pt x="475" y="679"/>
                  </a:lnTo>
                  <a:lnTo>
                    <a:pt x="479" y="684"/>
                  </a:lnTo>
                  <a:lnTo>
                    <a:pt x="484" y="687"/>
                  </a:lnTo>
                  <a:lnTo>
                    <a:pt x="489" y="691"/>
                  </a:lnTo>
                  <a:lnTo>
                    <a:pt x="489" y="691"/>
                  </a:lnTo>
                  <a:lnTo>
                    <a:pt x="552" y="691"/>
                  </a:lnTo>
                  <a:lnTo>
                    <a:pt x="552" y="691"/>
                  </a:lnTo>
                  <a:lnTo>
                    <a:pt x="552" y="691"/>
                  </a:lnTo>
                  <a:lnTo>
                    <a:pt x="559" y="698"/>
                  </a:lnTo>
                  <a:lnTo>
                    <a:pt x="564" y="706"/>
                  </a:lnTo>
                  <a:lnTo>
                    <a:pt x="570" y="715"/>
                  </a:lnTo>
                  <a:lnTo>
                    <a:pt x="575" y="725"/>
                  </a:lnTo>
                  <a:lnTo>
                    <a:pt x="582" y="747"/>
                  </a:lnTo>
                  <a:lnTo>
                    <a:pt x="588" y="769"/>
                  </a:lnTo>
                  <a:lnTo>
                    <a:pt x="593" y="779"/>
                  </a:lnTo>
                  <a:lnTo>
                    <a:pt x="598" y="790"/>
                  </a:lnTo>
                  <a:lnTo>
                    <a:pt x="602" y="799"/>
                  </a:lnTo>
                  <a:lnTo>
                    <a:pt x="609" y="807"/>
                  </a:lnTo>
                  <a:lnTo>
                    <a:pt x="616" y="814"/>
                  </a:lnTo>
                  <a:lnTo>
                    <a:pt x="625" y="819"/>
                  </a:lnTo>
                  <a:lnTo>
                    <a:pt x="636" y="822"/>
                  </a:lnTo>
                  <a:lnTo>
                    <a:pt x="648" y="823"/>
                  </a:lnTo>
                  <a:lnTo>
                    <a:pt x="648" y="823"/>
                  </a:lnTo>
                  <a:lnTo>
                    <a:pt x="653" y="822"/>
                  </a:lnTo>
                  <a:lnTo>
                    <a:pt x="657" y="821"/>
                  </a:lnTo>
                  <a:lnTo>
                    <a:pt x="667" y="816"/>
                  </a:lnTo>
                  <a:lnTo>
                    <a:pt x="676" y="810"/>
                  </a:lnTo>
                  <a:lnTo>
                    <a:pt x="682" y="809"/>
                  </a:lnTo>
                  <a:lnTo>
                    <a:pt x="689" y="808"/>
                  </a:lnTo>
                  <a:lnTo>
                    <a:pt x="689" y="808"/>
                  </a:lnTo>
                  <a:lnTo>
                    <a:pt x="694" y="809"/>
                  </a:lnTo>
                  <a:lnTo>
                    <a:pt x="699" y="810"/>
                  </a:lnTo>
                  <a:lnTo>
                    <a:pt x="703" y="814"/>
                  </a:lnTo>
                  <a:lnTo>
                    <a:pt x="708" y="817"/>
                  </a:lnTo>
                  <a:lnTo>
                    <a:pt x="715" y="825"/>
                  </a:lnTo>
                  <a:lnTo>
                    <a:pt x="722" y="836"/>
                  </a:lnTo>
                  <a:lnTo>
                    <a:pt x="729" y="845"/>
                  </a:lnTo>
                  <a:lnTo>
                    <a:pt x="736" y="854"/>
                  </a:lnTo>
                  <a:lnTo>
                    <a:pt x="740" y="858"/>
                  </a:lnTo>
                  <a:lnTo>
                    <a:pt x="746" y="860"/>
                  </a:lnTo>
                  <a:lnTo>
                    <a:pt x="752" y="862"/>
                  </a:lnTo>
                  <a:lnTo>
                    <a:pt x="758" y="862"/>
                  </a:lnTo>
                  <a:lnTo>
                    <a:pt x="758" y="862"/>
                  </a:lnTo>
                  <a:lnTo>
                    <a:pt x="779" y="861"/>
                  </a:lnTo>
                  <a:lnTo>
                    <a:pt x="798" y="859"/>
                  </a:lnTo>
                  <a:lnTo>
                    <a:pt x="807" y="857"/>
                  </a:lnTo>
                  <a:lnTo>
                    <a:pt x="814" y="853"/>
                  </a:lnTo>
                  <a:lnTo>
                    <a:pt x="821" y="850"/>
                  </a:lnTo>
                  <a:lnTo>
                    <a:pt x="828" y="846"/>
                  </a:lnTo>
                  <a:lnTo>
                    <a:pt x="834" y="842"/>
                  </a:lnTo>
                  <a:lnTo>
                    <a:pt x="838" y="837"/>
                  </a:lnTo>
                  <a:lnTo>
                    <a:pt x="847" y="825"/>
                  </a:lnTo>
                  <a:lnTo>
                    <a:pt x="854" y="813"/>
                  </a:lnTo>
                  <a:lnTo>
                    <a:pt x="861" y="797"/>
                  </a:lnTo>
                  <a:lnTo>
                    <a:pt x="861" y="797"/>
                  </a:lnTo>
                  <a:lnTo>
                    <a:pt x="860" y="790"/>
                  </a:lnTo>
                  <a:lnTo>
                    <a:pt x="859" y="784"/>
                  </a:lnTo>
                  <a:lnTo>
                    <a:pt x="858" y="779"/>
                  </a:lnTo>
                  <a:lnTo>
                    <a:pt x="855" y="775"/>
                  </a:lnTo>
                  <a:lnTo>
                    <a:pt x="853" y="771"/>
                  </a:lnTo>
                  <a:lnTo>
                    <a:pt x="850" y="769"/>
                  </a:lnTo>
                  <a:lnTo>
                    <a:pt x="843" y="764"/>
                  </a:lnTo>
                  <a:lnTo>
                    <a:pt x="828" y="759"/>
                  </a:lnTo>
                  <a:lnTo>
                    <a:pt x="822" y="755"/>
                  </a:lnTo>
                  <a:lnTo>
                    <a:pt x="819" y="753"/>
                  </a:lnTo>
                  <a:lnTo>
                    <a:pt x="816" y="749"/>
                  </a:lnTo>
                  <a:lnTo>
                    <a:pt x="816" y="749"/>
                  </a:lnTo>
                  <a:lnTo>
                    <a:pt x="815" y="746"/>
                  </a:lnTo>
                  <a:lnTo>
                    <a:pt x="815" y="744"/>
                  </a:lnTo>
                  <a:lnTo>
                    <a:pt x="816" y="737"/>
                  </a:lnTo>
                  <a:lnTo>
                    <a:pt x="816" y="730"/>
                  </a:lnTo>
                  <a:lnTo>
                    <a:pt x="815" y="726"/>
                  </a:lnTo>
                  <a:lnTo>
                    <a:pt x="813" y="724"/>
                  </a:lnTo>
                  <a:lnTo>
                    <a:pt x="813" y="724"/>
                  </a:lnTo>
                  <a:lnTo>
                    <a:pt x="811" y="720"/>
                  </a:lnTo>
                  <a:lnTo>
                    <a:pt x="806" y="717"/>
                  </a:lnTo>
                  <a:lnTo>
                    <a:pt x="796" y="713"/>
                  </a:lnTo>
                  <a:lnTo>
                    <a:pt x="785" y="708"/>
                  </a:lnTo>
                  <a:lnTo>
                    <a:pt x="782" y="706"/>
                  </a:lnTo>
                  <a:lnTo>
                    <a:pt x="781" y="702"/>
                  </a:lnTo>
                  <a:lnTo>
                    <a:pt x="781" y="702"/>
                  </a:lnTo>
                  <a:lnTo>
                    <a:pt x="781" y="699"/>
                  </a:lnTo>
                  <a:lnTo>
                    <a:pt x="782" y="697"/>
                  </a:lnTo>
                  <a:lnTo>
                    <a:pt x="785" y="691"/>
                  </a:lnTo>
                  <a:lnTo>
                    <a:pt x="790" y="685"/>
                  </a:lnTo>
                  <a:lnTo>
                    <a:pt x="791" y="683"/>
                  </a:lnTo>
                  <a:lnTo>
                    <a:pt x="791" y="679"/>
                  </a:lnTo>
                  <a:lnTo>
                    <a:pt x="791" y="679"/>
                  </a:lnTo>
                  <a:lnTo>
                    <a:pt x="790" y="672"/>
                  </a:lnTo>
                  <a:lnTo>
                    <a:pt x="787" y="668"/>
                  </a:lnTo>
                  <a:lnTo>
                    <a:pt x="784" y="663"/>
                  </a:lnTo>
                  <a:lnTo>
                    <a:pt x="781" y="660"/>
                  </a:lnTo>
                  <a:lnTo>
                    <a:pt x="776" y="657"/>
                  </a:lnTo>
                  <a:lnTo>
                    <a:pt x="773" y="654"/>
                  </a:lnTo>
                  <a:lnTo>
                    <a:pt x="770" y="649"/>
                  </a:lnTo>
                  <a:lnTo>
                    <a:pt x="769" y="644"/>
                  </a:lnTo>
                  <a:lnTo>
                    <a:pt x="769" y="644"/>
                  </a:lnTo>
                  <a:lnTo>
                    <a:pt x="773" y="617"/>
                  </a:lnTo>
                  <a:lnTo>
                    <a:pt x="773" y="617"/>
                  </a:lnTo>
                  <a:lnTo>
                    <a:pt x="773" y="617"/>
                  </a:lnTo>
                  <a:lnTo>
                    <a:pt x="792" y="599"/>
                  </a:lnTo>
                  <a:lnTo>
                    <a:pt x="801" y="590"/>
                  </a:lnTo>
                  <a:lnTo>
                    <a:pt x="805" y="586"/>
                  </a:lnTo>
                  <a:lnTo>
                    <a:pt x="806" y="585"/>
                  </a:lnTo>
                  <a:lnTo>
                    <a:pt x="806" y="585"/>
                  </a:lnTo>
                  <a:lnTo>
                    <a:pt x="806" y="579"/>
                  </a:lnTo>
                  <a:lnTo>
                    <a:pt x="804" y="576"/>
                  </a:lnTo>
                  <a:lnTo>
                    <a:pt x="801" y="571"/>
                  </a:lnTo>
                  <a:lnTo>
                    <a:pt x="799" y="568"/>
                  </a:lnTo>
                  <a:lnTo>
                    <a:pt x="791" y="560"/>
                  </a:lnTo>
                  <a:lnTo>
                    <a:pt x="783" y="554"/>
                  </a:lnTo>
                  <a:lnTo>
                    <a:pt x="773" y="549"/>
                  </a:lnTo>
                  <a:lnTo>
                    <a:pt x="764" y="547"/>
                  </a:lnTo>
                  <a:lnTo>
                    <a:pt x="756" y="545"/>
                  </a:lnTo>
                  <a:lnTo>
                    <a:pt x="751" y="544"/>
                  </a:lnTo>
                  <a:lnTo>
                    <a:pt x="751" y="544"/>
                  </a:lnTo>
                  <a:lnTo>
                    <a:pt x="724" y="544"/>
                  </a:lnTo>
                  <a:lnTo>
                    <a:pt x="724" y="544"/>
                  </a:lnTo>
                  <a:lnTo>
                    <a:pt x="717" y="545"/>
                  </a:lnTo>
                  <a:lnTo>
                    <a:pt x="712" y="545"/>
                  </a:lnTo>
                  <a:lnTo>
                    <a:pt x="709" y="544"/>
                  </a:lnTo>
                  <a:lnTo>
                    <a:pt x="708" y="542"/>
                  </a:lnTo>
                  <a:lnTo>
                    <a:pt x="707" y="540"/>
                  </a:lnTo>
                  <a:lnTo>
                    <a:pt x="707" y="537"/>
                  </a:lnTo>
                  <a:lnTo>
                    <a:pt x="707" y="537"/>
                  </a:lnTo>
                  <a:lnTo>
                    <a:pt x="698" y="544"/>
                  </a:lnTo>
                  <a:lnTo>
                    <a:pt x="689" y="552"/>
                  </a:lnTo>
                  <a:lnTo>
                    <a:pt x="669" y="573"/>
                  </a:lnTo>
                  <a:lnTo>
                    <a:pt x="659" y="583"/>
                  </a:lnTo>
                  <a:lnTo>
                    <a:pt x="649" y="592"/>
                  </a:lnTo>
                  <a:lnTo>
                    <a:pt x="639" y="596"/>
                  </a:lnTo>
                  <a:lnTo>
                    <a:pt x="634" y="599"/>
                  </a:lnTo>
                  <a:lnTo>
                    <a:pt x="630" y="599"/>
                  </a:lnTo>
                  <a:lnTo>
                    <a:pt x="630" y="599"/>
                  </a:lnTo>
                  <a:lnTo>
                    <a:pt x="624" y="599"/>
                  </a:lnTo>
                  <a:lnTo>
                    <a:pt x="618" y="598"/>
                  </a:lnTo>
                  <a:lnTo>
                    <a:pt x="614" y="595"/>
                  </a:lnTo>
                  <a:lnTo>
                    <a:pt x="609" y="593"/>
                  </a:lnTo>
                  <a:lnTo>
                    <a:pt x="602" y="587"/>
                  </a:lnTo>
                  <a:lnTo>
                    <a:pt x="596" y="580"/>
                  </a:lnTo>
                  <a:lnTo>
                    <a:pt x="591" y="573"/>
                  </a:lnTo>
                  <a:lnTo>
                    <a:pt x="584" y="568"/>
                  </a:lnTo>
                  <a:lnTo>
                    <a:pt x="580" y="565"/>
                  </a:lnTo>
                  <a:lnTo>
                    <a:pt x="576" y="563"/>
                  </a:lnTo>
                  <a:lnTo>
                    <a:pt x="572" y="562"/>
                  </a:lnTo>
                  <a:lnTo>
                    <a:pt x="567" y="562"/>
                  </a:lnTo>
                  <a:lnTo>
                    <a:pt x="567" y="562"/>
                  </a:lnTo>
                  <a:lnTo>
                    <a:pt x="562" y="562"/>
                  </a:lnTo>
                  <a:lnTo>
                    <a:pt x="557" y="564"/>
                  </a:lnTo>
                  <a:lnTo>
                    <a:pt x="550" y="568"/>
                  </a:lnTo>
                  <a:lnTo>
                    <a:pt x="542" y="571"/>
                  </a:lnTo>
                  <a:lnTo>
                    <a:pt x="539" y="572"/>
                  </a:lnTo>
                  <a:lnTo>
                    <a:pt x="533" y="573"/>
                  </a:lnTo>
                  <a:lnTo>
                    <a:pt x="533" y="573"/>
                  </a:lnTo>
                  <a:lnTo>
                    <a:pt x="529" y="572"/>
                  </a:lnTo>
                  <a:lnTo>
                    <a:pt x="522" y="569"/>
                  </a:lnTo>
                  <a:lnTo>
                    <a:pt x="504" y="560"/>
                  </a:lnTo>
                  <a:lnTo>
                    <a:pt x="489" y="550"/>
                  </a:lnTo>
                  <a:lnTo>
                    <a:pt x="485" y="546"/>
                  </a:lnTo>
                  <a:lnTo>
                    <a:pt x="483" y="544"/>
                  </a:lnTo>
                  <a:lnTo>
                    <a:pt x="483" y="544"/>
                  </a:lnTo>
                  <a:lnTo>
                    <a:pt x="484" y="535"/>
                  </a:lnTo>
                  <a:lnTo>
                    <a:pt x="485" y="530"/>
                  </a:lnTo>
                  <a:lnTo>
                    <a:pt x="488" y="525"/>
                  </a:lnTo>
                  <a:lnTo>
                    <a:pt x="492" y="522"/>
                  </a:lnTo>
                  <a:lnTo>
                    <a:pt x="495" y="518"/>
                  </a:lnTo>
                  <a:lnTo>
                    <a:pt x="498" y="514"/>
                  </a:lnTo>
                  <a:lnTo>
                    <a:pt x="500" y="508"/>
                  </a:lnTo>
                  <a:lnTo>
                    <a:pt x="501" y="500"/>
                  </a:lnTo>
                  <a:lnTo>
                    <a:pt x="501" y="500"/>
                  </a:lnTo>
                  <a:lnTo>
                    <a:pt x="500" y="492"/>
                  </a:lnTo>
                  <a:lnTo>
                    <a:pt x="498" y="486"/>
                  </a:lnTo>
                  <a:lnTo>
                    <a:pt x="494" y="481"/>
                  </a:lnTo>
                  <a:lnTo>
                    <a:pt x="489" y="477"/>
                  </a:lnTo>
                  <a:lnTo>
                    <a:pt x="483" y="469"/>
                  </a:lnTo>
                  <a:lnTo>
                    <a:pt x="480" y="464"/>
                  </a:lnTo>
                  <a:lnTo>
                    <a:pt x="479" y="460"/>
                  </a:lnTo>
                  <a:lnTo>
                    <a:pt x="479" y="460"/>
                  </a:lnTo>
                  <a:lnTo>
                    <a:pt x="479" y="456"/>
                  </a:lnTo>
                  <a:lnTo>
                    <a:pt x="480" y="454"/>
                  </a:lnTo>
                  <a:lnTo>
                    <a:pt x="485" y="449"/>
                  </a:lnTo>
                  <a:lnTo>
                    <a:pt x="492" y="446"/>
                  </a:lnTo>
                  <a:lnTo>
                    <a:pt x="499" y="442"/>
                  </a:lnTo>
                  <a:lnTo>
                    <a:pt x="507" y="439"/>
                  </a:lnTo>
                  <a:lnTo>
                    <a:pt x="512" y="435"/>
                  </a:lnTo>
                  <a:lnTo>
                    <a:pt x="515" y="433"/>
                  </a:lnTo>
                  <a:lnTo>
                    <a:pt x="517" y="430"/>
                  </a:lnTo>
                  <a:lnTo>
                    <a:pt x="518" y="426"/>
                  </a:lnTo>
                  <a:lnTo>
                    <a:pt x="519" y="423"/>
                  </a:lnTo>
                  <a:lnTo>
                    <a:pt x="519" y="423"/>
                  </a:lnTo>
                  <a:lnTo>
                    <a:pt x="518" y="417"/>
                  </a:lnTo>
                  <a:lnTo>
                    <a:pt x="516" y="411"/>
                  </a:lnTo>
                  <a:lnTo>
                    <a:pt x="511" y="404"/>
                  </a:lnTo>
                  <a:lnTo>
                    <a:pt x="507" y="399"/>
                  </a:lnTo>
                  <a:lnTo>
                    <a:pt x="502" y="394"/>
                  </a:lnTo>
                  <a:lnTo>
                    <a:pt x="498" y="389"/>
                  </a:lnTo>
                  <a:lnTo>
                    <a:pt x="493" y="387"/>
                  </a:lnTo>
                  <a:lnTo>
                    <a:pt x="489" y="386"/>
                  </a:lnTo>
                  <a:lnTo>
                    <a:pt x="489" y="386"/>
                  </a:lnTo>
                  <a:lnTo>
                    <a:pt x="486" y="386"/>
                  </a:lnTo>
                  <a:lnTo>
                    <a:pt x="483" y="388"/>
                  </a:lnTo>
                  <a:lnTo>
                    <a:pt x="477" y="393"/>
                  </a:lnTo>
                  <a:lnTo>
                    <a:pt x="470" y="399"/>
                  </a:lnTo>
                  <a:lnTo>
                    <a:pt x="465" y="400"/>
                  </a:lnTo>
                  <a:lnTo>
                    <a:pt x="461" y="401"/>
                  </a:lnTo>
                  <a:lnTo>
                    <a:pt x="461" y="401"/>
                  </a:lnTo>
                  <a:lnTo>
                    <a:pt x="457" y="400"/>
                  </a:lnTo>
                  <a:lnTo>
                    <a:pt x="454" y="397"/>
                  </a:lnTo>
                  <a:lnTo>
                    <a:pt x="453" y="395"/>
                  </a:lnTo>
                  <a:lnTo>
                    <a:pt x="451" y="392"/>
                  </a:lnTo>
                  <a:lnTo>
                    <a:pt x="450" y="381"/>
                  </a:lnTo>
                  <a:lnTo>
                    <a:pt x="449" y="371"/>
                  </a:lnTo>
                  <a:lnTo>
                    <a:pt x="449" y="371"/>
                  </a:lnTo>
                  <a:lnTo>
                    <a:pt x="449" y="338"/>
                  </a:lnTo>
                  <a:lnTo>
                    <a:pt x="449" y="338"/>
                  </a:lnTo>
                  <a:lnTo>
                    <a:pt x="449" y="321"/>
                  </a:lnTo>
                  <a:lnTo>
                    <a:pt x="447" y="306"/>
                  </a:lnTo>
                  <a:lnTo>
                    <a:pt x="445" y="293"/>
                  </a:lnTo>
                  <a:lnTo>
                    <a:pt x="440" y="280"/>
                  </a:lnTo>
                  <a:lnTo>
                    <a:pt x="437" y="268"/>
                  </a:lnTo>
                  <a:lnTo>
                    <a:pt x="431" y="258"/>
                  </a:lnTo>
                  <a:lnTo>
                    <a:pt x="420" y="236"/>
                  </a:lnTo>
                  <a:lnTo>
                    <a:pt x="409" y="214"/>
                  </a:lnTo>
                  <a:lnTo>
                    <a:pt x="404" y="203"/>
                  </a:lnTo>
                  <a:lnTo>
                    <a:pt x="400" y="190"/>
                  </a:lnTo>
                  <a:lnTo>
                    <a:pt x="396" y="178"/>
                  </a:lnTo>
                  <a:lnTo>
                    <a:pt x="394" y="163"/>
                  </a:lnTo>
                  <a:lnTo>
                    <a:pt x="392" y="147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89" y="120"/>
                  </a:lnTo>
                  <a:lnTo>
                    <a:pt x="387" y="110"/>
                  </a:lnTo>
                  <a:lnTo>
                    <a:pt x="385" y="100"/>
                  </a:lnTo>
                  <a:lnTo>
                    <a:pt x="384" y="91"/>
                  </a:lnTo>
                  <a:lnTo>
                    <a:pt x="384" y="91"/>
                  </a:lnTo>
                  <a:lnTo>
                    <a:pt x="380" y="88"/>
                  </a:lnTo>
                  <a:lnTo>
                    <a:pt x="377" y="84"/>
                  </a:lnTo>
                  <a:lnTo>
                    <a:pt x="367" y="76"/>
                  </a:lnTo>
                  <a:lnTo>
                    <a:pt x="364" y="72"/>
                  </a:lnTo>
                  <a:lnTo>
                    <a:pt x="361" y="67"/>
                  </a:lnTo>
                  <a:lnTo>
                    <a:pt x="358" y="61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8" y="50"/>
                  </a:lnTo>
                  <a:lnTo>
                    <a:pt x="359" y="46"/>
                  </a:lnTo>
                  <a:lnTo>
                    <a:pt x="365" y="38"/>
                  </a:lnTo>
                  <a:lnTo>
                    <a:pt x="371" y="31"/>
                  </a:lnTo>
                  <a:lnTo>
                    <a:pt x="374" y="27"/>
                  </a:lnTo>
                  <a:lnTo>
                    <a:pt x="377" y="22"/>
                  </a:lnTo>
                  <a:lnTo>
                    <a:pt x="377" y="22"/>
                  </a:lnTo>
                  <a:lnTo>
                    <a:pt x="370" y="20"/>
                  </a:lnTo>
                  <a:lnTo>
                    <a:pt x="364" y="16"/>
                  </a:lnTo>
                  <a:lnTo>
                    <a:pt x="354" y="10"/>
                  </a:lnTo>
                  <a:lnTo>
                    <a:pt x="349" y="6"/>
                  </a:lnTo>
                  <a:lnTo>
                    <a:pt x="344" y="3"/>
                  </a:lnTo>
                  <a:lnTo>
                    <a:pt x="339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27" y="0"/>
                  </a:lnTo>
                  <a:lnTo>
                    <a:pt x="323" y="2"/>
                  </a:lnTo>
                  <a:lnTo>
                    <a:pt x="319" y="4"/>
                  </a:lnTo>
                  <a:lnTo>
                    <a:pt x="317" y="6"/>
                  </a:lnTo>
                  <a:lnTo>
                    <a:pt x="316" y="10"/>
                  </a:lnTo>
                  <a:lnTo>
                    <a:pt x="313" y="13"/>
                  </a:lnTo>
                  <a:lnTo>
                    <a:pt x="312" y="22"/>
                  </a:lnTo>
                  <a:lnTo>
                    <a:pt x="311" y="41"/>
                  </a:lnTo>
                  <a:lnTo>
                    <a:pt x="309" y="49"/>
                  </a:lnTo>
                  <a:lnTo>
                    <a:pt x="308" y="52"/>
                  </a:lnTo>
                  <a:lnTo>
                    <a:pt x="307" y="56"/>
                  </a:lnTo>
                  <a:lnTo>
                    <a:pt x="307" y="56"/>
                  </a:lnTo>
                  <a:lnTo>
                    <a:pt x="301" y="63"/>
                  </a:lnTo>
                  <a:lnTo>
                    <a:pt x="294" y="67"/>
                  </a:lnTo>
                  <a:lnTo>
                    <a:pt x="287" y="72"/>
                  </a:lnTo>
                  <a:lnTo>
                    <a:pt x="281" y="75"/>
                  </a:lnTo>
                  <a:lnTo>
                    <a:pt x="274" y="77"/>
                  </a:lnTo>
                  <a:lnTo>
                    <a:pt x="269" y="81"/>
                  </a:lnTo>
                  <a:lnTo>
                    <a:pt x="263" y="86"/>
                  </a:lnTo>
                  <a:lnTo>
                    <a:pt x="258" y="91"/>
                  </a:lnTo>
                  <a:lnTo>
                    <a:pt x="258" y="91"/>
                  </a:lnTo>
                  <a:lnTo>
                    <a:pt x="251" y="100"/>
                  </a:lnTo>
                  <a:lnTo>
                    <a:pt x="244" y="112"/>
                  </a:lnTo>
                  <a:lnTo>
                    <a:pt x="237" y="124"/>
                  </a:lnTo>
                  <a:lnTo>
                    <a:pt x="229" y="135"/>
                  </a:lnTo>
                  <a:lnTo>
                    <a:pt x="221" y="145"/>
                  </a:lnTo>
                  <a:lnTo>
                    <a:pt x="217" y="150"/>
                  </a:lnTo>
                  <a:lnTo>
                    <a:pt x="212" y="153"/>
                  </a:lnTo>
                  <a:lnTo>
                    <a:pt x="206" y="157"/>
                  </a:lnTo>
                  <a:lnTo>
                    <a:pt x="199" y="159"/>
                  </a:lnTo>
                  <a:lnTo>
                    <a:pt x="193" y="161"/>
                  </a:lnTo>
                  <a:lnTo>
                    <a:pt x="185" y="161"/>
                  </a:lnTo>
                  <a:lnTo>
                    <a:pt x="185" y="161"/>
                  </a:lnTo>
                  <a:lnTo>
                    <a:pt x="179" y="163"/>
                  </a:lnTo>
                  <a:lnTo>
                    <a:pt x="172" y="164"/>
                  </a:lnTo>
                  <a:lnTo>
                    <a:pt x="165" y="166"/>
                  </a:lnTo>
                  <a:lnTo>
                    <a:pt x="159" y="170"/>
                  </a:lnTo>
                  <a:lnTo>
                    <a:pt x="148" y="179"/>
                  </a:lnTo>
                  <a:lnTo>
                    <a:pt x="137" y="189"/>
                  </a:lnTo>
                  <a:lnTo>
                    <a:pt x="119" y="211"/>
                  </a:lnTo>
                  <a:lnTo>
                    <a:pt x="111" y="221"/>
                  </a:lnTo>
                  <a:lnTo>
                    <a:pt x="104" y="228"/>
                  </a:lnTo>
                  <a:lnTo>
                    <a:pt x="104" y="228"/>
                  </a:lnTo>
                  <a:lnTo>
                    <a:pt x="98" y="232"/>
                  </a:lnTo>
                  <a:lnTo>
                    <a:pt x="91" y="235"/>
                  </a:lnTo>
                  <a:lnTo>
                    <a:pt x="78" y="239"/>
                  </a:lnTo>
                  <a:lnTo>
                    <a:pt x="48" y="244"/>
                  </a:lnTo>
                  <a:lnTo>
                    <a:pt x="34" y="248"/>
                  </a:lnTo>
                  <a:lnTo>
                    <a:pt x="28" y="250"/>
                  </a:lnTo>
                  <a:lnTo>
                    <a:pt x="22" y="252"/>
                  </a:lnTo>
                  <a:lnTo>
                    <a:pt x="18" y="256"/>
                  </a:lnTo>
                  <a:lnTo>
                    <a:pt x="13" y="260"/>
                  </a:lnTo>
                  <a:lnTo>
                    <a:pt x="11" y="266"/>
                  </a:lnTo>
                  <a:lnTo>
                    <a:pt x="8" y="272"/>
                  </a:lnTo>
                  <a:lnTo>
                    <a:pt x="8" y="272"/>
                  </a:lnTo>
                  <a:lnTo>
                    <a:pt x="0" y="279"/>
                  </a:lnTo>
                  <a:lnTo>
                    <a:pt x="0" y="27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5" name="Freeform 63"/>
            <p:cNvSpPr>
              <a:spLocks/>
            </p:cNvSpPr>
            <p:nvPr/>
          </p:nvSpPr>
          <p:spPr bwMode="auto">
            <a:xfrm>
              <a:off x="2483575" y="4111234"/>
              <a:ext cx="624794" cy="400593"/>
            </a:xfrm>
            <a:custGeom>
              <a:avLst/>
              <a:gdLst/>
              <a:ahLst/>
              <a:cxnLst>
                <a:cxn ang="0">
                  <a:pos x="278" y="422"/>
                </a:cxn>
                <a:cxn ang="0">
                  <a:pos x="302" y="404"/>
                </a:cxn>
                <a:cxn ang="0">
                  <a:pos x="333" y="384"/>
                </a:cxn>
                <a:cxn ang="0">
                  <a:pos x="340" y="368"/>
                </a:cxn>
                <a:cxn ang="0">
                  <a:pos x="347" y="328"/>
                </a:cxn>
                <a:cxn ang="0">
                  <a:pos x="361" y="315"/>
                </a:cxn>
                <a:cxn ang="0">
                  <a:pos x="386" y="311"/>
                </a:cxn>
                <a:cxn ang="0">
                  <a:pos x="371" y="264"/>
                </a:cxn>
                <a:cxn ang="0">
                  <a:pos x="374" y="244"/>
                </a:cxn>
                <a:cxn ang="0">
                  <a:pos x="394" y="217"/>
                </a:cxn>
                <a:cxn ang="0">
                  <a:pos x="445" y="201"/>
                </a:cxn>
                <a:cxn ang="0">
                  <a:pos x="463" y="206"/>
                </a:cxn>
                <a:cxn ang="0">
                  <a:pos x="488" y="223"/>
                </a:cxn>
                <a:cxn ang="0">
                  <a:pos x="489" y="213"/>
                </a:cxn>
                <a:cxn ang="0">
                  <a:pos x="517" y="177"/>
                </a:cxn>
                <a:cxn ang="0">
                  <a:pos x="547" y="164"/>
                </a:cxn>
                <a:cxn ang="0">
                  <a:pos x="564" y="172"/>
                </a:cxn>
                <a:cxn ang="0">
                  <a:pos x="580" y="179"/>
                </a:cxn>
                <a:cxn ang="0">
                  <a:pos x="604" y="166"/>
                </a:cxn>
                <a:cxn ang="0">
                  <a:pos x="624" y="161"/>
                </a:cxn>
                <a:cxn ang="0">
                  <a:pos x="610" y="126"/>
                </a:cxn>
                <a:cxn ang="0">
                  <a:pos x="562" y="62"/>
                </a:cxn>
                <a:cxn ang="0">
                  <a:pos x="515" y="53"/>
                </a:cxn>
                <a:cxn ang="0">
                  <a:pos x="501" y="46"/>
                </a:cxn>
                <a:cxn ang="0">
                  <a:pos x="489" y="12"/>
                </a:cxn>
                <a:cxn ang="0">
                  <a:pos x="476" y="0"/>
                </a:cxn>
                <a:cxn ang="0">
                  <a:pos x="462" y="1"/>
                </a:cxn>
                <a:cxn ang="0">
                  <a:pos x="433" y="24"/>
                </a:cxn>
                <a:cxn ang="0">
                  <a:pos x="404" y="35"/>
                </a:cxn>
                <a:cxn ang="0">
                  <a:pos x="355" y="32"/>
                </a:cxn>
                <a:cxn ang="0">
                  <a:pos x="301" y="28"/>
                </a:cxn>
                <a:cxn ang="0">
                  <a:pos x="295" y="58"/>
                </a:cxn>
                <a:cxn ang="0">
                  <a:pos x="267" y="76"/>
                </a:cxn>
                <a:cxn ang="0">
                  <a:pos x="248" y="72"/>
                </a:cxn>
                <a:cxn ang="0">
                  <a:pos x="233" y="55"/>
                </a:cxn>
                <a:cxn ang="0">
                  <a:pos x="219" y="51"/>
                </a:cxn>
                <a:cxn ang="0">
                  <a:pos x="194" y="76"/>
                </a:cxn>
                <a:cxn ang="0">
                  <a:pos x="179" y="88"/>
                </a:cxn>
                <a:cxn ang="0">
                  <a:pos x="164" y="115"/>
                </a:cxn>
                <a:cxn ang="0">
                  <a:pos x="133" y="134"/>
                </a:cxn>
                <a:cxn ang="0">
                  <a:pos x="53" y="153"/>
                </a:cxn>
                <a:cxn ang="0">
                  <a:pos x="11" y="172"/>
                </a:cxn>
                <a:cxn ang="0">
                  <a:pos x="0" y="194"/>
                </a:cxn>
                <a:cxn ang="0">
                  <a:pos x="2" y="217"/>
                </a:cxn>
                <a:cxn ang="0">
                  <a:pos x="16" y="231"/>
                </a:cxn>
                <a:cxn ang="0">
                  <a:pos x="29" y="249"/>
                </a:cxn>
                <a:cxn ang="0">
                  <a:pos x="19" y="262"/>
                </a:cxn>
                <a:cxn ang="0">
                  <a:pos x="20" y="276"/>
                </a:cxn>
                <a:cxn ang="0">
                  <a:pos x="42" y="293"/>
                </a:cxn>
                <a:cxn ang="0">
                  <a:pos x="76" y="300"/>
                </a:cxn>
                <a:cxn ang="0">
                  <a:pos x="96" y="311"/>
                </a:cxn>
                <a:cxn ang="0">
                  <a:pos x="109" y="351"/>
                </a:cxn>
                <a:cxn ang="0">
                  <a:pos x="111" y="398"/>
                </a:cxn>
                <a:cxn ang="0">
                  <a:pos x="128" y="430"/>
                </a:cxn>
                <a:cxn ang="0">
                  <a:pos x="150" y="439"/>
                </a:cxn>
                <a:cxn ang="0">
                  <a:pos x="183" y="427"/>
                </a:cxn>
                <a:cxn ang="0">
                  <a:pos x="234" y="401"/>
                </a:cxn>
                <a:cxn ang="0">
                  <a:pos x="248" y="404"/>
                </a:cxn>
                <a:cxn ang="0">
                  <a:pos x="275" y="432"/>
                </a:cxn>
              </a:cxnLst>
              <a:rect l="0" t="0" r="r" b="b"/>
              <a:pathLst>
                <a:path w="624" h="439">
                  <a:moveTo>
                    <a:pt x="275" y="429"/>
                  </a:moveTo>
                  <a:lnTo>
                    <a:pt x="275" y="429"/>
                  </a:lnTo>
                  <a:lnTo>
                    <a:pt x="277" y="425"/>
                  </a:lnTo>
                  <a:lnTo>
                    <a:pt x="278" y="422"/>
                  </a:lnTo>
                  <a:lnTo>
                    <a:pt x="280" y="418"/>
                  </a:lnTo>
                  <a:lnTo>
                    <a:pt x="283" y="415"/>
                  </a:lnTo>
                  <a:lnTo>
                    <a:pt x="293" y="409"/>
                  </a:lnTo>
                  <a:lnTo>
                    <a:pt x="302" y="404"/>
                  </a:lnTo>
                  <a:lnTo>
                    <a:pt x="312" y="399"/>
                  </a:lnTo>
                  <a:lnTo>
                    <a:pt x="323" y="393"/>
                  </a:lnTo>
                  <a:lnTo>
                    <a:pt x="329" y="387"/>
                  </a:lnTo>
                  <a:lnTo>
                    <a:pt x="333" y="384"/>
                  </a:lnTo>
                  <a:lnTo>
                    <a:pt x="334" y="381"/>
                  </a:lnTo>
                  <a:lnTo>
                    <a:pt x="334" y="381"/>
                  </a:lnTo>
                  <a:lnTo>
                    <a:pt x="338" y="374"/>
                  </a:lnTo>
                  <a:lnTo>
                    <a:pt x="340" y="368"/>
                  </a:lnTo>
                  <a:lnTo>
                    <a:pt x="342" y="355"/>
                  </a:lnTo>
                  <a:lnTo>
                    <a:pt x="343" y="343"/>
                  </a:lnTo>
                  <a:lnTo>
                    <a:pt x="344" y="332"/>
                  </a:lnTo>
                  <a:lnTo>
                    <a:pt x="347" y="328"/>
                  </a:lnTo>
                  <a:lnTo>
                    <a:pt x="348" y="324"/>
                  </a:lnTo>
                  <a:lnTo>
                    <a:pt x="351" y="321"/>
                  </a:lnTo>
                  <a:lnTo>
                    <a:pt x="355" y="317"/>
                  </a:lnTo>
                  <a:lnTo>
                    <a:pt x="361" y="315"/>
                  </a:lnTo>
                  <a:lnTo>
                    <a:pt x="367" y="313"/>
                  </a:lnTo>
                  <a:lnTo>
                    <a:pt x="375" y="311"/>
                  </a:lnTo>
                  <a:lnTo>
                    <a:pt x="386" y="311"/>
                  </a:lnTo>
                  <a:lnTo>
                    <a:pt x="386" y="311"/>
                  </a:lnTo>
                  <a:lnTo>
                    <a:pt x="384" y="303"/>
                  </a:lnTo>
                  <a:lnTo>
                    <a:pt x="378" y="287"/>
                  </a:lnTo>
                  <a:lnTo>
                    <a:pt x="373" y="272"/>
                  </a:lnTo>
                  <a:lnTo>
                    <a:pt x="371" y="264"/>
                  </a:lnTo>
                  <a:lnTo>
                    <a:pt x="371" y="264"/>
                  </a:lnTo>
                  <a:lnTo>
                    <a:pt x="371" y="256"/>
                  </a:lnTo>
                  <a:lnTo>
                    <a:pt x="372" y="249"/>
                  </a:lnTo>
                  <a:lnTo>
                    <a:pt x="374" y="244"/>
                  </a:lnTo>
                  <a:lnTo>
                    <a:pt x="378" y="237"/>
                  </a:lnTo>
                  <a:lnTo>
                    <a:pt x="380" y="231"/>
                  </a:lnTo>
                  <a:lnTo>
                    <a:pt x="385" y="226"/>
                  </a:lnTo>
                  <a:lnTo>
                    <a:pt x="394" y="217"/>
                  </a:lnTo>
                  <a:lnTo>
                    <a:pt x="405" y="210"/>
                  </a:lnTo>
                  <a:lnTo>
                    <a:pt x="418" y="206"/>
                  </a:lnTo>
                  <a:lnTo>
                    <a:pt x="431" y="202"/>
                  </a:lnTo>
                  <a:lnTo>
                    <a:pt x="445" y="201"/>
                  </a:lnTo>
                  <a:lnTo>
                    <a:pt x="445" y="201"/>
                  </a:lnTo>
                  <a:lnTo>
                    <a:pt x="451" y="202"/>
                  </a:lnTo>
                  <a:lnTo>
                    <a:pt x="457" y="203"/>
                  </a:lnTo>
                  <a:lnTo>
                    <a:pt x="463" y="206"/>
                  </a:lnTo>
                  <a:lnTo>
                    <a:pt x="468" y="209"/>
                  </a:lnTo>
                  <a:lnTo>
                    <a:pt x="478" y="217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88" y="219"/>
                  </a:lnTo>
                  <a:lnTo>
                    <a:pt x="488" y="219"/>
                  </a:lnTo>
                  <a:lnTo>
                    <a:pt x="488" y="219"/>
                  </a:lnTo>
                  <a:lnTo>
                    <a:pt x="489" y="213"/>
                  </a:lnTo>
                  <a:lnTo>
                    <a:pt x="494" y="203"/>
                  </a:lnTo>
                  <a:lnTo>
                    <a:pt x="500" y="194"/>
                  </a:lnTo>
                  <a:lnTo>
                    <a:pt x="508" y="185"/>
                  </a:lnTo>
                  <a:lnTo>
                    <a:pt x="517" y="177"/>
                  </a:lnTo>
                  <a:lnTo>
                    <a:pt x="527" y="171"/>
                  </a:lnTo>
                  <a:lnTo>
                    <a:pt x="538" y="166"/>
                  </a:lnTo>
                  <a:lnTo>
                    <a:pt x="542" y="165"/>
                  </a:lnTo>
                  <a:lnTo>
                    <a:pt x="547" y="164"/>
                  </a:lnTo>
                  <a:lnTo>
                    <a:pt x="547" y="164"/>
                  </a:lnTo>
                  <a:lnTo>
                    <a:pt x="553" y="165"/>
                  </a:lnTo>
                  <a:lnTo>
                    <a:pt x="556" y="166"/>
                  </a:lnTo>
                  <a:lnTo>
                    <a:pt x="564" y="172"/>
                  </a:lnTo>
                  <a:lnTo>
                    <a:pt x="571" y="177"/>
                  </a:lnTo>
                  <a:lnTo>
                    <a:pt x="576" y="179"/>
                  </a:lnTo>
                  <a:lnTo>
                    <a:pt x="580" y="179"/>
                  </a:lnTo>
                  <a:lnTo>
                    <a:pt x="580" y="179"/>
                  </a:lnTo>
                  <a:lnTo>
                    <a:pt x="585" y="178"/>
                  </a:lnTo>
                  <a:lnTo>
                    <a:pt x="591" y="177"/>
                  </a:lnTo>
                  <a:lnTo>
                    <a:pt x="600" y="170"/>
                  </a:lnTo>
                  <a:lnTo>
                    <a:pt x="604" y="166"/>
                  </a:lnTo>
                  <a:lnTo>
                    <a:pt x="610" y="164"/>
                  </a:lnTo>
                  <a:lnTo>
                    <a:pt x="617" y="162"/>
                  </a:lnTo>
                  <a:lnTo>
                    <a:pt x="624" y="161"/>
                  </a:lnTo>
                  <a:lnTo>
                    <a:pt x="624" y="161"/>
                  </a:lnTo>
                  <a:lnTo>
                    <a:pt x="624" y="142"/>
                  </a:lnTo>
                  <a:lnTo>
                    <a:pt x="624" y="142"/>
                  </a:lnTo>
                  <a:lnTo>
                    <a:pt x="624" y="142"/>
                  </a:lnTo>
                  <a:lnTo>
                    <a:pt x="610" y="126"/>
                  </a:lnTo>
                  <a:lnTo>
                    <a:pt x="588" y="101"/>
                  </a:lnTo>
                  <a:lnTo>
                    <a:pt x="570" y="76"/>
                  </a:lnTo>
                  <a:lnTo>
                    <a:pt x="564" y="66"/>
                  </a:lnTo>
                  <a:lnTo>
                    <a:pt x="562" y="62"/>
                  </a:lnTo>
                  <a:lnTo>
                    <a:pt x="562" y="62"/>
                  </a:lnTo>
                  <a:lnTo>
                    <a:pt x="548" y="61"/>
                  </a:lnTo>
                  <a:lnTo>
                    <a:pt x="531" y="57"/>
                  </a:lnTo>
                  <a:lnTo>
                    <a:pt x="515" y="53"/>
                  </a:lnTo>
                  <a:lnTo>
                    <a:pt x="508" y="49"/>
                  </a:lnTo>
                  <a:lnTo>
                    <a:pt x="503" y="47"/>
                  </a:lnTo>
                  <a:lnTo>
                    <a:pt x="503" y="47"/>
                  </a:lnTo>
                  <a:lnTo>
                    <a:pt x="501" y="46"/>
                  </a:lnTo>
                  <a:lnTo>
                    <a:pt x="499" y="42"/>
                  </a:lnTo>
                  <a:lnTo>
                    <a:pt x="496" y="36"/>
                  </a:lnTo>
                  <a:lnTo>
                    <a:pt x="492" y="20"/>
                  </a:lnTo>
                  <a:lnTo>
                    <a:pt x="489" y="12"/>
                  </a:lnTo>
                  <a:lnTo>
                    <a:pt x="486" y="5"/>
                  </a:lnTo>
                  <a:lnTo>
                    <a:pt x="483" y="3"/>
                  </a:lnTo>
                  <a:lnTo>
                    <a:pt x="479" y="1"/>
                  </a:lnTo>
                  <a:lnTo>
                    <a:pt x="476" y="0"/>
                  </a:lnTo>
                  <a:lnTo>
                    <a:pt x="470" y="0"/>
                  </a:lnTo>
                  <a:lnTo>
                    <a:pt x="470" y="0"/>
                  </a:lnTo>
                  <a:lnTo>
                    <a:pt x="466" y="0"/>
                  </a:lnTo>
                  <a:lnTo>
                    <a:pt x="462" y="1"/>
                  </a:lnTo>
                  <a:lnTo>
                    <a:pt x="455" y="5"/>
                  </a:lnTo>
                  <a:lnTo>
                    <a:pt x="448" y="11"/>
                  </a:lnTo>
                  <a:lnTo>
                    <a:pt x="441" y="18"/>
                  </a:lnTo>
                  <a:lnTo>
                    <a:pt x="433" y="24"/>
                  </a:lnTo>
                  <a:lnTo>
                    <a:pt x="425" y="30"/>
                  </a:lnTo>
                  <a:lnTo>
                    <a:pt x="415" y="34"/>
                  </a:lnTo>
                  <a:lnTo>
                    <a:pt x="410" y="35"/>
                  </a:lnTo>
                  <a:lnTo>
                    <a:pt x="404" y="35"/>
                  </a:lnTo>
                  <a:lnTo>
                    <a:pt x="404" y="35"/>
                  </a:lnTo>
                  <a:lnTo>
                    <a:pt x="388" y="35"/>
                  </a:lnTo>
                  <a:lnTo>
                    <a:pt x="371" y="33"/>
                  </a:lnTo>
                  <a:lnTo>
                    <a:pt x="355" y="32"/>
                  </a:lnTo>
                  <a:lnTo>
                    <a:pt x="341" y="28"/>
                  </a:lnTo>
                  <a:lnTo>
                    <a:pt x="341" y="28"/>
                  </a:lnTo>
                  <a:lnTo>
                    <a:pt x="301" y="28"/>
                  </a:lnTo>
                  <a:lnTo>
                    <a:pt x="301" y="28"/>
                  </a:lnTo>
                  <a:lnTo>
                    <a:pt x="301" y="28"/>
                  </a:lnTo>
                  <a:lnTo>
                    <a:pt x="301" y="40"/>
                  </a:lnTo>
                  <a:lnTo>
                    <a:pt x="298" y="50"/>
                  </a:lnTo>
                  <a:lnTo>
                    <a:pt x="295" y="58"/>
                  </a:lnTo>
                  <a:lnTo>
                    <a:pt x="290" y="65"/>
                  </a:lnTo>
                  <a:lnTo>
                    <a:pt x="283" y="70"/>
                  </a:lnTo>
                  <a:lnTo>
                    <a:pt x="277" y="73"/>
                  </a:lnTo>
                  <a:lnTo>
                    <a:pt x="267" y="76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1" y="76"/>
                  </a:lnTo>
                  <a:lnTo>
                    <a:pt x="248" y="72"/>
                  </a:lnTo>
                  <a:lnTo>
                    <a:pt x="244" y="69"/>
                  </a:lnTo>
                  <a:lnTo>
                    <a:pt x="241" y="63"/>
                  </a:lnTo>
                  <a:lnTo>
                    <a:pt x="237" y="58"/>
                  </a:lnTo>
                  <a:lnTo>
                    <a:pt x="233" y="55"/>
                  </a:lnTo>
                  <a:lnTo>
                    <a:pt x="229" y="51"/>
                  </a:lnTo>
                  <a:lnTo>
                    <a:pt x="224" y="50"/>
                  </a:lnTo>
                  <a:lnTo>
                    <a:pt x="224" y="50"/>
                  </a:lnTo>
                  <a:lnTo>
                    <a:pt x="219" y="51"/>
                  </a:lnTo>
                  <a:lnTo>
                    <a:pt x="214" y="55"/>
                  </a:lnTo>
                  <a:lnTo>
                    <a:pt x="205" y="65"/>
                  </a:lnTo>
                  <a:lnTo>
                    <a:pt x="199" y="71"/>
                  </a:lnTo>
                  <a:lnTo>
                    <a:pt x="194" y="76"/>
                  </a:lnTo>
                  <a:lnTo>
                    <a:pt x="188" y="79"/>
                  </a:lnTo>
                  <a:lnTo>
                    <a:pt x="180" y="80"/>
                  </a:lnTo>
                  <a:lnTo>
                    <a:pt x="180" y="80"/>
                  </a:lnTo>
                  <a:lnTo>
                    <a:pt x="179" y="88"/>
                  </a:lnTo>
                  <a:lnTo>
                    <a:pt x="176" y="96"/>
                  </a:lnTo>
                  <a:lnTo>
                    <a:pt x="173" y="103"/>
                  </a:lnTo>
                  <a:lnTo>
                    <a:pt x="168" y="109"/>
                  </a:lnTo>
                  <a:lnTo>
                    <a:pt x="164" y="115"/>
                  </a:lnTo>
                  <a:lnTo>
                    <a:pt x="159" y="119"/>
                  </a:lnTo>
                  <a:lnTo>
                    <a:pt x="153" y="124"/>
                  </a:lnTo>
                  <a:lnTo>
                    <a:pt x="147" y="127"/>
                  </a:lnTo>
                  <a:lnTo>
                    <a:pt x="133" y="134"/>
                  </a:lnTo>
                  <a:lnTo>
                    <a:pt x="118" y="139"/>
                  </a:lnTo>
                  <a:lnTo>
                    <a:pt x="102" y="143"/>
                  </a:lnTo>
                  <a:lnTo>
                    <a:pt x="86" y="146"/>
                  </a:lnTo>
                  <a:lnTo>
                    <a:pt x="53" y="153"/>
                  </a:lnTo>
                  <a:lnTo>
                    <a:pt x="39" y="156"/>
                  </a:lnTo>
                  <a:lnTo>
                    <a:pt x="27" y="162"/>
                  </a:lnTo>
                  <a:lnTo>
                    <a:pt x="15" y="168"/>
                  </a:lnTo>
                  <a:lnTo>
                    <a:pt x="11" y="172"/>
                  </a:lnTo>
                  <a:lnTo>
                    <a:pt x="7" y="177"/>
                  </a:lnTo>
                  <a:lnTo>
                    <a:pt x="4" y="181"/>
                  </a:lnTo>
                  <a:lnTo>
                    <a:pt x="2" y="187"/>
                  </a:lnTo>
                  <a:lnTo>
                    <a:pt x="0" y="19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0" y="210"/>
                  </a:lnTo>
                  <a:lnTo>
                    <a:pt x="2" y="217"/>
                  </a:lnTo>
                  <a:lnTo>
                    <a:pt x="4" y="222"/>
                  </a:lnTo>
                  <a:lnTo>
                    <a:pt x="7" y="226"/>
                  </a:lnTo>
                  <a:lnTo>
                    <a:pt x="12" y="229"/>
                  </a:lnTo>
                  <a:lnTo>
                    <a:pt x="16" y="231"/>
                  </a:lnTo>
                  <a:lnTo>
                    <a:pt x="29" y="234"/>
                  </a:lnTo>
                  <a:lnTo>
                    <a:pt x="29" y="234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6" y="254"/>
                  </a:lnTo>
                  <a:lnTo>
                    <a:pt x="22" y="259"/>
                  </a:lnTo>
                  <a:lnTo>
                    <a:pt x="19" y="262"/>
                  </a:lnTo>
                  <a:lnTo>
                    <a:pt x="18" y="268"/>
                  </a:lnTo>
                  <a:lnTo>
                    <a:pt x="18" y="268"/>
                  </a:lnTo>
                  <a:lnTo>
                    <a:pt x="19" y="272"/>
                  </a:lnTo>
                  <a:lnTo>
                    <a:pt x="20" y="276"/>
                  </a:lnTo>
                  <a:lnTo>
                    <a:pt x="22" y="280"/>
                  </a:lnTo>
                  <a:lnTo>
                    <a:pt x="26" y="284"/>
                  </a:lnTo>
                  <a:lnTo>
                    <a:pt x="33" y="290"/>
                  </a:lnTo>
                  <a:lnTo>
                    <a:pt x="42" y="293"/>
                  </a:lnTo>
                  <a:lnTo>
                    <a:pt x="52" y="297"/>
                  </a:lnTo>
                  <a:lnTo>
                    <a:pt x="61" y="299"/>
                  </a:lnTo>
                  <a:lnTo>
                    <a:pt x="76" y="300"/>
                  </a:lnTo>
                  <a:lnTo>
                    <a:pt x="76" y="300"/>
                  </a:lnTo>
                  <a:lnTo>
                    <a:pt x="83" y="301"/>
                  </a:lnTo>
                  <a:lnTo>
                    <a:pt x="88" y="303"/>
                  </a:lnTo>
                  <a:lnTo>
                    <a:pt x="92" y="307"/>
                  </a:lnTo>
                  <a:lnTo>
                    <a:pt x="96" y="311"/>
                  </a:lnTo>
                  <a:lnTo>
                    <a:pt x="99" y="316"/>
                  </a:lnTo>
                  <a:lnTo>
                    <a:pt x="102" y="322"/>
                  </a:lnTo>
                  <a:lnTo>
                    <a:pt x="105" y="336"/>
                  </a:lnTo>
                  <a:lnTo>
                    <a:pt x="109" y="351"/>
                  </a:lnTo>
                  <a:lnTo>
                    <a:pt x="110" y="366"/>
                  </a:lnTo>
                  <a:lnTo>
                    <a:pt x="110" y="389"/>
                  </a:lnTo>
                  <a:lnTo>
                    <a:pt x="110" y="389"/>
                  </a:lnTo>
                  <a:lnTo>
                    <a:pt x="111" y="398"/>
                  </a:lnTo>
                  <a:lnTo>
                    <a:pt x="113" y="407"/>
                  </a:lnTo>
                  <a:lnTo>
                    <a:pt x="117" y="416"/>
                  </a:lnTo>
                  <a:lnTo>
                    <a:pt x="122" y="424"/>
                  </a:lnTo>
                  <a:lnTo>
                    <a:pt x="128" y="430"/>
                  </a:lnTo>
                  <a:lnTo>
                    <a:pt x="135" y="436"/>
                  </a:lnTo>
                  <a:lnTo>
                    <a:pt x="142" y="438"/>
                  </a:lnTo>
                  <a:lnTo>
                    <a:pt x="150" y="439"/>
                  </a:lnTo>
                  <a:lnTo>
                    <a:pt x="150" y="439"/>
                  </a:lnTo>
                  <a:lnTo>
                    <a:pt x="156" y="439"/>
                  </a:lnTo>
                  <a:lnTo>
                    <a:pt x="160" y="438"/>
                  </a:lnTo>
                  <a:lnTo>
                    <a:pt x="172" y="433"/>
                  </a:lnTo>
                  <a:lnTo>
                    <a:pt x="183" y="427"/>
                  </a:lnTo>
                  <a:lnTo>
                    <a:pt x="196" y="420"/>
                  </a:lnTo>
                  <a:lnTo>
                    <a:pt x="207" y="413"/>
                  </a:lnTo>
                  <a:lnTo>
                    <a:pt x="221" y="406"/>
                  </a:lnTo>
                  <a:lnTo>
                    <a:pt x="234" y="401"/>
                  </a:lnTo>
                  <a:lnTo>
                    <a:pt x="240" y="400"/>
                  </a:lnTo>
                  <a:lnTo>
                    <a:pt x="247" y="400"/>
                  </a:lnTo>
                  <a:lnTo>
                    <a:pt x="247" y="400"/>
                  </a:lnTo>
                  <a:lnTo>
                    <a:pt x="248" y="404"/>
                  </a:lnTo>
                  <a:lnTo>
                    <a:pt x="251" y="408"/>
                  </a:lnTo>
                  <a:lnTo>
                    <a:pt x="260" y="418"/>
                  </a:lnTo>
                  <a:lnTo>
                    <a:pt x="275" y="432"/>
                  </a:lnTo>
                  <a:lnTo>
                    <a:pt x="275" y="432"/>
                  </a:lnTo>
                  <a:lnTo>
                    <a:pt x="275" y="429"/>
                  </a:lnTo>
                  <a:lnTo>
                    <a:pt x="275" y="42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6" name="Freeform 64"/>
            <p:cNvSpPr>
              <a:spLocks/>
            </p:cNvSpPr>
            <p:nvPr/>
          </p:nvSpPr>
          <p:spPr bwMode="auto">
            <a:xfrm>
              <a:off x="2605567" y="3845818"/>
              <a:ext cx="631387" cy="323113"/>
            </a:xfrm>
            <a:custGeom>
              <a:avLst/>
              <a:gdLst/>
              <a:ahLst/>
              <a:cxnLst>
                <a:cxn ang="0">
                  <a:pos x="599" y="167"/>
                </a:cxn>
                <a:cxn ang="0">
                  <a:pos x="556" y="195"/>
                </a:cxn>
                <a:cxn ang="0">
                  <a:pos x="527" y="200"/>
                </a:cxn>
                <a:cxn ang="0">
                  <a:pos x="492" y="195"/>
                </a:cxn>
                <a:cxn ang="0">
                  <a:pos x="439" y="162"/>
                </a:cxn>
                <a:cxn ang="0">
                  <a:pos x="426" y="144"/>
                </a:cxn>
                <a:cxn ang="0">
                  <a:pos x="351" y="86"/>
                </a:cxn>
                <a:cxn ang="0">
                  <a:pos x="309" y="45"/>
                </a:cxn>
                <a:cxn ang="0">
                  <a:pos x="299" y="17"/>
                </a:cxn>
                <a:cxn ang="0">
                  <a:pos x="290" y="0"/>
                </a:cxn>
                <a:cxn ang="0">
                  <a:pos x="276" y="22"/>
                </a:cxn>
                <a:cxn ang="0">
                  <a:pos x="265" y="30"/>
                </a:cxn>
                <a:cxn ang="0">
                  <a:pos x="227" y="14"/>
                </a:cxn>
                <a:cxn ang="0">
                  <a:pos x="205" y="13"/>
                </a:cxn>
                <a:cxn ang="0">
                  <a:pos x="180" y="27"/>
                </a:cxn>
                <a:cxn ang="0">
                  <a:pos x="154" y="33"/>
                </a:cxn>
                <a:cxn ang="0">
                  <a:pos x="121" y="76"/>
                </a:cxn>
                <a:cxn ang="0">
                  <a:pos x="62" y="92"/>
                </a:cxn>
                <a:cxn ang="0">
                  <a:pos x="55" y="114"/>
                </a:cxn>
                <a:cxn ang="0">
                  <a:pos x="30" y="129"/>
                </a:cxn>
                <a:cxn ang="0">
                  <a:pos x="6" y="139"/>
                </a:cxn>
                <a:cxn ang="0">
                  <a:pos x="0" y="154"/>
                </a:cxn>
                <a:cxn ang="0">
                  <a:pos x="17" y="173"/>
                </a:cxn>
                <a:cxn ang="0">
                  <a:pos x="61" y="190"/>
                </a:cxn>
                <a:cxn ang="0">
                  <a:pos x="85" y="189"/>
                </a:cxn>
                <a:cxn ang="0">
                  <a:pos x="111" y="162"/>
                </a:cxn>
                <a:cxn ang="0">
                  <a:pos x="121" y="199"/>
                </a:cxn>
                <a:cxn ang="0">
                  <a:pos x="131" y="215"/>
                </a:cxn>
                <a:cxn ang="0">
                  <a:pos x="169" y="237"/>
                </a:cxn>
                <a:cxn ang="0">
                  <a:pos x="175" y="253"/>
                </a:cxn>
                <a:cxn ang="0">
                  <a:pos x="161" y="250"/>
                </a:cxn>
                <a:cxn ang="0">
                  <a:pos x="167" y="277"/>
                </a:cxn>
                <a:cxn ang="0">
                  <a:pos x="195" y="289"/>
                </a:cxn>
                <a:cxn ang="0">
                  <a:pos x="225" y="299"/>
                </a:cxn>
                <a:cxn ang="0">
                  <a:pos x="235" y="323"/>
                </a:cxn>
                <a:cxn ang="0">
                  <a:pos x="283" y="330"/>
                </a:cxn>
                <a:cxn ang="0">
                  <a:pos x="304" y="325"/>
                </a:cxn>
                <a:cxn ang="0">
                  <a:pos x="334" y="300"/>
                </a:cxn>
                <a:cxn ang="0">
                  <a:pos x="349" y="295"/>
                </a:cxn>
                <a:cxn ang="0">
                  <a:pos x="365" y="300"/>
                </a:cxn>
                <a:cxn ang="0">
                  <a:pos x="378" y="337"/>
                </a:cxn>
                <a:cxn ang="0">
                  <a:pos x="387" y="344"/>
                </a:cxn>
                <a:cxn ang="0">
                  <a:pos x="441" y="357"/>
                </a:cxn>
                <a:cxn ang="0">
                  <a:pos x="459" y="342"/>
                </a:cxn>
                <a:cxn ang="0">
                  <a:pos x="471" y="326"/>
                </a:cxn>
                <a:cxn ang="0">
                  <a:pos x="485" y="313"/>
                </a:cxn>
                <a:cxn ang="0">
                  <a:pos x="531" y="315"/>
                </a:cxn>
                <a:cxn ang="0">
                  <a:pos x="577" y="314"/>
                </a:cxn>
                <a:cxn ang="0">
                  <a:pos x="599" y="298"/>
                </a:cxn>
                <a:cxn ang="0">
                  <a:pos x="603" y="246"/>
                </a:cxn>
                <a:cxn ang="0">
                  <a:pos x="628" y="152"/>
                </a:cxn>
                <a:cxn ang="0">
                  <a:pos x="628" y="136"/>
                </a:cxn>
              </a:cxnLst>
              <a:rect l="0" t="0" r="r" b="b"/>
              <a:pathLst>
                <a:path w="632" h="357">
                  <a:moveTo>
                    <a:pt x="628" y="136"/>
                  </a:moveTo>
                  <a:lnTo>
                    <a:pt x="628" y="136"/>
                  </a:lnTo>
                  <a:lnTo>
                    <a:pt x="609" y="158"/>
                  </a:lnTo>
                  <a:lnTo>
                    <a:pt x="599" y="167"/>
                  </a:lnTo>
                  <a:lnTo>
                    <a:pt x="589" y="176"/>
                  </a:lnTo>
                  <a:lnTo>
                    <a:pt x="578" y="183"/>
                  </a:lnTo>
                  <a:lnTo>
                    <a:pt x="567" y="190"/>
                  </a:lnTo>
                  <a:lnTo>
                    <a:pt x="556" y="195"/>
                  </a:lnTo>
                  <a:lnTo>
                    <a:pt x="543" y="198"/>
                  </a:lnTo>
                  <a:lnTo>
                    <a:pt x="543" y="198"/>
                  </a:lnTo>
                  <a:lnTo>
                    <a:pt x="535" y="200"/>
                  </a:lnTo>
                  <a:lnTo>
                    <a:pt x="527" y="200"/>
                  </a:lnTo>
                  <a:lnTo>
                    <a:pt x="518" y="200"/>
                  </a:lnTo>
                  <a:lnTo>
                    <a:pt x="509" y="199"/>
                  </a:lnTo>
                  <a:lnTo>
                    <a:pt x="500" y="197"/>
                  </a:lnTo>
                  <a:lnTo>
                    <a:pt x="492" y="195"/>
                  </a:lnTo>
                  <a:lnTo>
                    <a:pt x="474" y="188"/>
                  </a:lnTo>
                  <a:lnTo>
                    <a:pt x="458" y="178"/>
                  </a:lnTo>
                  <a:lnTo>
                    <a:pt x="444" y="168"/>
                  </a:lnTo>
                  <a:lnTo>
                    <a:pt x="439" y="162"/>
                  </a:lnTo>
                  <a:lnTo>
                    <a:pt x="434" y="157"/>
                  </a:lnTo>
                  <a:lnTo>
                    <a:pt x="429" y="150"/>
                  </a:lnTo>
                  <a:lnTo>
                    <a:pt x="426" y="144"/>
                  </a:lnTo>
                  <a:lnTo>
                    <a:pt x="426" y="144"/>
                  </a:lnTo>
                  <a:lnTo>
                    <a:pt x="411" y="130"/>
                  </a:lnTo>
                  <a:lnTo>
                    <a:pt x="396" y="117"/>
                  </a:lnTo>
                  <a:lnTo>
                    <a:pt x="366" y="97"/>
                  </a:lnTo>
                  <a:lnTo>
                    <a:pt x="351" y="86"/>
                  </a:lnTo>
                  <a:lnTo>
                    <a:pt x="336" y="75"/>
                  </a:lnTo>
                  <a:lnTo>
                    <a:pt x="322" y="61"/>
                  </a:lnTo>
                  <a:lnTo>
                    <a:pt x="309" y="45"/>
                  </a:lnTo>
                  <a:lnTo>
                    <a:pt x="309" y="45"/>
                  </a:lnTo>
                  <a:lnTo>
                    <a:pt x="305" y="39"/>
                  </a:lnTo>
                  <a:lnTo>
                    <a:pt x="303" y="33"/>
                  </a:lnTo>
                  <a:lnTo>
                    <a:pt x="301" y="22"/>
                  </a:lnTo>
                  <a:lnTo>
                    <a:pt x="299" y="17"/>
                  </a:lnTo>
                  <a:lnTo>
                    <a:pt x="298" y="12"/>
                  </a:lnTo>
                  <a:lnTo>
                    <a:pt x="295" y="6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87" y="4"/>
                  </a:lnTo>
                  <a:lnTo>
                    <a:pt x="283" y="8"/>
                  </a:lnTo>
                  <a:lnTo>
                    <a:pt x="279" y="17"/>
                  </a:lnTo>
                  <a:lnTo>
                    <a:pt x="276" y="22"/>
                  </a:lnTo>
                  <a:lnTo>
                    <a:pt x="273" y="27"/>
                  </a:lnTo>
                  <a:lnTo>
                    <a:pt x="269" y="29"/>
                  </a:lnTo>
                  <a:lnTo>
                    <a:pt x="265" y="30"/>
                  </a:lnTo>
                  <a:lnTo>
                    <a:pt x="265" y="30"/>
                  </a:lnTo>
                  <a:lnTo>
                    <a:pt x="258" y="29"/>
                  </a:lnTo>
                  <a:lnTo>
                    <a:pt x="251" y="27"/>
                  </a:lnTo>
                  <a:lnTo>
                    <a:pt x="240" y="21"/>
                  </a:lnTo>
                  <a:lnTo>
                    <a:pt x="227" y="14"/>
                  </a:lnTo>
                  <a:lnTo>
                    <a:pt x="220" y="13"/>
                  </a:lnTo>
                  <a:lnTo>
                    <a:pt x="213" y="12"/>
                  </a:lnTo>
                  <a:lnTo>
                    <a:pt x="213" y="12"/>
                  </a:lnTo>
                  <a:lnTo>
                    <a:pt x="205" y="13"/>
                  </a:lnTo>
                  <a:lnTo>
                    <a:pt x="197" y="15"/>
                  </a:lnTo>
                  <a:lnTo>
                    <a:pt x="191" y="18"/>
                  </a:lnTo>
                  <a:lnTo>
                    <a:pt x="185" y="22"/>
                  </a:lnTo>
                  <a:lnTo>
                    <a:pt x="180" y="27"/>
                  </a:lnTo>
                  <a:lnTo>
                    <a:pt x="173" y="30"/>
                  </a:lnTo>
                  <a:lnTo>
                    <a:pt x="165" y="32"/>
                  </a:lnTo>
                  <a:lnTo>
                    <a:pt x="154" y="33"/>
                  </a:lnTo>
                  <a:lnTo>
                    <a:pt x="154" y="33"/>
                  </a:lnTo>
                  <a:lnTo>
                    <a:pt x="150" y="46"/>
                  </a:lnTo>
                  <a:lnTo>
                    <a:pt x="142" y="58"/>
                  </a:lnTo>
                  <a:lnTo>
                    <a:pt x="133" y="68"/>
                  </a:lnTo>
                  <a:lnTo>
                    <a:pt x="121" y="76"/>
                  </a:lnTo>
                  <a:lnTo>
                    <a:pt x="108" y="83"/>
                  </a:lnTo>
                  <a:lnTo>
                    <a:pt x="93" y="89"/>
                  </a:lnTo>
                  <a:lnTo>
                    <a:pt x="78" y="91"/>
                  </a:lnTo>
                  <a:lnTo>
                    <a:pt x="62" y="92"/>
                  </a:lnTo>
                  <a:lnTo>
                    <a:pt x="62" y="92"/>
                  </a:lnTo>
                  <a:lnTo>
                    <a:pt x="61" y="101"/>
                  </a:lnTo>
                  <a:lnTo>
                    <a:pt x="59" y="108"/>
                  </a:lnTo>
                  <a:lnTo>
                    <a:pt x="55" y="114"/>
                  </a:lnTo>
                  <a:lnTo>
                    <a:pt x="51" y="119"/>
                  </a:lnTo>
                  <a:lnTo>
                    <a:pt x="46" y="122"/>
                  </a:lnTo>
                  <a:lnTo>
                    <a:pt x="40" y="125"/>
                  </a:lnTo>
                  <a:lnTo>
                    <a:pt x="30" y="129"/>
                  </a:lnTo>
                  <a:lnTo>
                    <a:pt x="19" y="132"/>
                  </a:lnTo>
                  <a:lnTo>
                    <a:pt x="14" y="135"/>
                  </a:lnTo>
                  <a:lnTo>
                    <a:pt x="9" y="137"/>
                  </a:lnTo>
                  <a:lnTo>
                    <a:pt x="6" y="139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2" y="160"/>
                  </a:lnTo>
                  <a:lnTo>
                    <a:pt x="8" y="167"/>
                  </a:lnTo>
                  <a:lnTo>
                    <a:pt x="17" y="173"/>
                  </a:lnTo>
                  <a:lnTo>
                    <a:pt x="28" y="178"/>
                  </a:lnTo>
                  <a:lnTo>
                    <a:pt x="39" y="184"/>
                  </a:lnTo>
                  <a:lnTo>
                    <a:pt x="51" y="188"/>
                  </a:lnTo>
                  <a:lnTo>
                    <a:pt x="61" y="190"/>
                  </a:lnTo>
                  <a:lnTo>
                    <a:pt x="70" y="191"/>
                  </a:lnTo>
                  <a:lnTo>
                    <a:pt x="70" y="191"/>
                  </a:lnTo>
                  <a:lnTo>
                    <a:pt x="78" y="191"/>
                  </a:lnTo>
                  <a:lnTo>
                    <a:pt x="85" y="189"/>
                  </a:lnTo>
                  <a:lnTo>
                    <a:pt x="91" y="185"/>
                  </a:lnTo>
                  <a:lnTo>
                    <a:pt x="96" y="181"/>
                  </a:lnTo>
                  <a:lnTo>
                    <a:pt x="103" y="172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5" y="174"/>
                  </a:lnTo>
                  <a:lnTo>
                    <a:pt x="118" y="188"/>
                  </a:lnTo>
                  <a:lnTo>
                    <a:pt x="121" y="199"/>
                  </a:lnTo>
                  <a:lnTo>
                    <a:pt x="122" y="205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31" y="215"/>
                  </a:lnTo>
                  <a:lnTo>
                    <a:pt x="138" y="221"/>
                  </a:lnTo>
                  <a:lnTo>
                    <a:pt x="154" y="228"/>
                  </a:lnTo>
                  <a:lnTo>
                    <a:pt x="161" y="232"/>
                  </a:lnTo>
                  <a:lnTo>
                    <a:pt x="169" y="237"/>
                  </a:lnTo>
                  <a:lnTo>
                    <a:pt x="175" y="243"/>
                  </a:lnTo>
                  <a:lnTo>
                    <a:pt x="180" y="250"/>
                  </a:lnTo>
                  <a:lnTo>
                    <a:pt x="180" y="250"/>
                  </a:lnTo>
                  <a:lnTo>
                    <a:pt x="175" y="253"/>
                  </a:lnTo>
                  <a:lnTo>
                    <a:pt x="170" y="254"/>
                  </a:lnTo>
                  <a:lnTo>
                    <a:pt x="167" y="253"/>
                  </a:lnTo>
                  <a:lnTo>
                    <a:pt x="161" y="250"/>
                  </a:lnTo>
                  <a:lnTo>
                    <a:pt x="161" y="250"/>
                  </a:lnTo>
                  <a:lnTo>
                    <a:pt x="161" y="272"/>
                  </a:lnTo>
                  <a:lnTo>
                    <a:pt x="161" y="272"/>
                  </a:lnTo>
                  <a:lnTo>
                    <a:pt x="161" y="272"/>
                  </a:lnTo>
                  <a:lnTo>
                    <a:pt x="167" y="277"/>
                  </a:lnTo>
                  <a:lnTo>
                    <a:pt x="172" y="281"/>
                  </a:lnTo>
                  <a:lnTo>
                    <a:pt x="177" y="283"/>
                  </a:lnTo>
                  <a:lnTo>
                    <a:pt x="183" y="285"/>
                  </a:lnTo>
                  <a:lnTo>
                    <a:pt x="195" y="289"/>
                  </a:lnTo>
                  <a:lnTo>
                    <a:pt x="205" y="291"/>
                  </a:lnTo>
                  <a:lnTo>
                    <a:pt x="215" y="293"/>
                  </a:lnTo>
                  <a:lnTo>
                    <a:pt x="220" y="296"/>
                  </a:lnTo>
                  <a:lnTo>
                    <a:pt x="225" y="299"/>
                  </a:lnTo>
                  <a:lnTo>
                    <a:pt x="228" y="304"/>
                  </a:lnTo>
                  <a:lnTo>
                    <a:pt x="231" y="308"/>
                  </a:lnTo>
                  <a:lnTo>
                    <a:pt x="234" y="315"/>
                  </a:lnTo>
                  <a:lnTo>
                    <a:pt x="235" y="323"/>
                  </a:lnTo>
                  <a:lnTo>
                    <a:pt x="235" y="323"/>
                  </a:lnTo>
                  <a:lnTo>
                    <a:pt x="259" y="328"/>
                  </a:lnTo>
                  <a:lnTo>
                    <a:pt x="272" y="330"/>
                  </a:lnTo>
                  <a:lnTo>
                    <a:pt x="283" y="330"/>
                  </a:lnTo>
                  <a:lnTo>
                    <a:pt x="283" y="330"/>
                  </a:lnTo>
                  <a:lnTo>
                    <a:pt x="289" y="330"/>
                  </a:lnTo>
                  <a:lnTo>
                    <a:pt x="294" y="329"/>
                  </a:lnTo>
                  <a:lnTo>
                    <a:pt x="304" y="325"/>
                  </a:lnTo>
                  <a:lnTo>
                    <a:pt x="312" y="319"/>
                  </a:lnTo>
                  <a:lnTo>
                    <a:pt x="320" y="313"/>
                  </a:lnTo>
                  <a:lnTo>
                    <a:pt x="327" y="306"/>
                  </a:lnTo>
                  <a:lnTo>
                    <a:pt x="334" y="300"/>
                  </a:lnTo>
                  <a:lnTo>
                    <a:pt x="341" y="296"/>
                  </a:lnTo>
                  <a:lnTo>
                    <a:pt x="345" y="295"/>
                  </a:lnTo>
                  <a:lnTo>
                    <a:pt x="349" y="295"/>
                  </a:lnTo>
                  <a:lnTo>
                    <a:pt x="349" y="295"/>
                  </a:lnTo>
                  <a:lnTo>
                    <a:pt x="355" y="295"/>
                  </a:lnTo>
                  <a:lnTo>
                    <a:pt x="358" y="296"/>
                  </a:lnTo>
                  <a:lnTo>
                    <a:pt x="362" y="298"/>
                  </a:lnTo>
                  <a:lnTo>
                    <a:pt x="365" y="300"/>
                  </a:lnTo>
                  <a:lnTo>
                    <a:pt x="368" y="307"/>
                  </a:lnTo>
                  <a:lnTo>
                    <a:pt x="371" y="315"/>
                  </a:lnTo>
                  <a:lnTo>
                    <a:pt x="375" y="331"/>
                  </a:lnTo>
                  <a:lnTo>
                    <a:pt x="378" y="337"/>
                  </a:lnTo>
                  <a:lnTo>
                    <a:pt x="380" y="341"/>
                  </a:lnTo>
                  <a:lnTo>
                    <a:pt x="382" y="342"/>
                  </a:lnTo>
                  <a:lnTo>
                    <a:pt x="382" y="342"/>
                  </a:lnTo>
                  <a:lnTo>
                    <a:pt x="387" y="344"/>
                  </a:lnTo>
                  <a:lnTo>
                    <a:pt x="394" y="348"/>
                  </a:lnTo>
                  <a:lnTo>
                    <a:pt x="410" y="352"/>
                  </a:lnTo>
                  <a:lnTo>
                    <a:pt x="427" y="356"/>
                  </a:lnTo>
                  <a:lnTo>
                    <a:pt x="441" y="357"/>
                  </a:lnTo>
                  <a:lnTo>
                    <a:pt x="441" y="357"/>
                  </a:lnTo>
                  <a:lnTo>
                    <a:pt x="443" y="353"/>
                  </a:lnTo>
                  <a:lnTo>
                    <a:pt x="448" y="350"/>
                  </a:lnTo>
                  <a:lnTo>
                    <a:pt x="459" y="342"/>
                  </a:lnTo>
                  <a:lnTo>
                    <a:pt x="459" y="342"/>
                  </a:lnTo>
                  <a:lnTo>
                    <a:pt x="463" y="338"/>
                  </a:lnTo>
                  <a:lnTo>
                    <a:pt x="466" y="335"/>
                  </a:lnTo>
                  <a:lnTo>
                    <a:pt x="471" y="326"/>
                  </a:lnTo>
                  <a:lnTo>
                    <a:pt x="473" y="321"/>
                  </a:lnTo>
                  <a:lnTo>
                    <a:pt x="477" y="318"/>
                  </a:lnTo>
                  <a:lnTo>
                    <a:pt x="480" y="314"/>
                  </a:lnTo>
                  <a:lnTo>
                    <a:pt x="485" y="313"/>
                  </a:lnTo>
                  <a:lnTo>
                    <a:pt x="485" y="313"/>
                  </a:lnTo>
                  <a:lnTo>
                    <a:pt x="496" y="312"/>
                  </a:lnTo>
                  <a:lnTo>
                    <a:pt x="512" y="314"/>
                  </a:lnTo>
                  <a:lnTo>
                    <a:pt x="531" y="315"/>
                  </a:lnTo>
                  <a:lnTo>
                    <a:pt x="550" y="316"/>
                  </a:lnTo>
                  <a:lnTo>
                    <a:pt x="559" y="316"/>
                  </a:lnTo>
                  <a:lnTo>
                    <a:pt x="569" y="315"/>
                  </a:lnTo>
                  <a:lnTo>
                    <a:pt x="577" y="314"/>
                  </a:lnTo>
                  <a:lnTo>
                    <a:pt x="585" y="312"/>
                  </a:lnTo>
                  <a:lnTo>
                    <a:pt x="590" y="308"/>
                  </a:lnTo>
                  <a:lnTo>
                    <a:pt x="595" y="304"/>
                  </a:lnTo>
                  <a:lnTo>
                    <a:pt x="599" y="298"/>
                  </a:lnTo>
                  <a:lnTo>
                    <a:pt x="600" y="290"/>
                  </a:lnTo>
                  <a:lnTo>
                    <a:pt x="600" y="290"/>
                  </a:lnTo>
                  <a:lnTo>
                    <a:pt x="600" y="267"/>
                  </a:lnTo>
                  <a:lnTo>
                    <a:pt x="603" y="246"/>
                  </a:lnTo>
                  <a:lnTo>
                    <a:pt x="608" y="228"/>
                  </a:lnTo>
                  <a:lnTo>
                    <a:pt x="612" y="209"/>
                  </a:lnTo>
                  <a:lnTo>
                    <a:pt x="624" y="173"/>
                  </a:lnTo>
                  <a:lnTo>
                    <a:pt x="628" y="152"/>
                  </a:lnTo>
                  <a:lnTo>
                    <a:pt x="632" y="129"/>
                  </a:lnTo>
                  <a:lnTo>
                    <a:pt x="632" y="129"/>
                  </a:lnTo>
                  <a:lnTo>
                    <a:pt x="628" y="136"/>
                  </a:lnTo>
                  <a:lnTo>
                    <a:pt x="628" y="13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7" name="Freeform 65"/>
            <p:cNvSpPr>
              <a:spLocks/>
            </p:cNvSpPr>
            <p:nvPr/>
          </p:nvSpPr>
          <p:spPr bwMode="auto">
            <a:xfrm>
              <a:off x="2417634" y="3723827"/>
              <a:ext cx="342896" cy="280252"/>
            </a:xfrm>
            <a:custGeom>
              <a:avLst/>
              <a:gdLst/>
              <a:ahLst/>
              <a:cxnLst>
                <a:cxn ang="0">
                  <a:pos x="187" y="280"/>
                </a:cxn>
                <a:cxn ang="0">
                  <a:pos x="196" y="269"/>
                </a:cxn>
                <a:cxn ang="0">
                  <a:pos x="217" y="261"/>
                </a:cxn>
                <a:cxn ang="0">
                  <a:pos x="238" y="251"/>
                </a:cxn>
                <a:cxn ang="0">
                  <a:pos x="248" y="233"/>
                </a:cxn>
                <a:cxn ang="0">
                  <a:pos x="265" y="223"/>
                </a:cxn>
                <a:cxn ang="0">
                  <a:pos x="308" y="208"/>
                </a:cxn>
                <a:cxn ang="0">
                  <a:pos x="337" y="178"/>
                </a:cxn>
                <a:cxn ang="0">
                  <a:pos x="336" y="165"/>
                </a:cxn>
                <a:cxn ang="0">
                  <a:pos x="321" y="160"/>
                </a:cxn>
                <a:cxn ang="0">
                  <a:pos x="307" y="144"/>
                </a:cxn>
                <a:cxn ang="0">
                  <a:pos x="292" y="95"/>
                </a:cxn>
                <a:cxn ang="0">
                  <a:pos x="278" y="48"/>
                </a:cxn>
                <a:cxn ang="0">
                  <a:pos x="261" y="30"/>
                </a:cxn>
                <a:cxn ang="0">
                  <a:pos x="246" y="26"/>
                </a:cxn>
                <a:cxn ang="0">
                  <a:pos x="241" y="28"/>
                </a:cxn>
                <a:cxn ang="0">
                  <a:pos x="232" y="40"/>
                </a:cxn>
                <a:cxn ang="0">
                  <a:pos x="226" y="40"/>
                </a:cxn>
                <a:cxn ang="0">
                  <a:pos x="213" y="34"/>
                </a:cxn>
                <a:cxn ang="0">
                  <a:pos x="194" y="12"/>
                </a:cxn>
                <a:cxn ang="0">
                  <a:pos x="179" y="2"/>
                </a:cxn>
                <a:cxn ang="0">
                  <a:pos x="169" y="0"/>
                </a:cxn>
                <a:cxn ang="0">
                  <a:pos x="147" y="3"/>
                </a:cxn>
                <a:cxn ang="0">
                  <a:pos x="142" y="0"/>
                </a:cxn>
                <a:cxn ang="0">
                  <a:pos x="129" y="10"/>
                </a:cxn>
                <a:cxn ang="0">
                  <a:pos x="95" y="11"/>
                </a:cxn>
                <a:cxn ang="0">
                  <a:pos x="94" y="27"/>
                </a:cxn>
                <a:cxn ang="0">
                  <a:pos x="84" y="48"/>
                </a:cxn>
                <a:cxn ang="0">
                  <a:pos x="64" y="68"/>
                </a:cxn>
                <a:cxn ang="0">
                  <a:pos x="59" y="81"/>
                </a:cxn>
                <a:cxn ang="0">
                  <a:pos x="59" y="94"/>
                </a:cxn>
                <a:cxn ang="0">
                  <a:pos x="66" y="108"/>
                </a:cxn>
                <a:cxn ang="0">
                  <a:pos x="79" y="114"/>
                </a:cxn>
                <a:cxn ang="0">
                  <a:pos x="84" y="132"/>
                </a:cxn>
                <a:cxn ang="0">
                  <a:pos x="80" y="149"/>
                </a:cxn>
                <a:cxn ang="0">
                  <a:pos x="64" y="169"/>
                </a:cxn>
                <a:cxn ang="0">
                  <a:pos x="26" y="196"/>
                </a:cxn>
                <a:cxn ang="0">
                  <a:pos x="8" y="218"/>
                </a:cxn>
                <a:cxn ang="0">
                  <a:pos x="0" y="249"/>
                </a:cxn>
                <a:cxn ang="0">
                  <a:pos x="3" y="268"/>
                </a:cxn>
                <a:cxn ang="0">
                  <a:pos x="18" y="295"/>
                </a:cxn>
                <a:cxn ang="0">
                  <a:pos x="36" y="308"/>
                </a:cxn>
                <a:cxn ang="0">
                  <a:pos x="46" y="308"/>
                </a:cxn>
                <a:cxn ang="0">
                  <a:pos x="66" y="299"/>
                </a:cxn>
                <a:cxn ang="0">
                  <a:pos x="86" y="280"/>
                </a:cxn>
                <a:cxn ang="0">
                  <a:pos x="102" y="276"/>
                </a:cxn>
                <a:cxn ang="0">
                  <a:pos x="123" y="277"/>
                </a:cxn>
                <a:cxn ang="0">
                  <a:pos x="172" y="286"/>
                </a:cxn>
                <a:cxn ang="0">
                  <a:pos x="187" y="286"/>
                </a:cxn>
              </a:cxnLst>
              <a:rect l="0" t="0" r="r" b="b"/>
              <a:pathLst>
                <a:path w="341" h="309">
                  <a:moveTo>
                    <a:pt x="187" y="286"/>
                  </a:moveTo>
                  <a:lnTo>
                    <a:pt x="187" y="286"/>
                  </a:lnTo>
                  <a:lnTo>
                    <a:pt x="187" y="280"/>
                  </a:lnTo>
                  <a:lnTo>
                    <a:pt x="189" y="276"/>
                  </a:lnTo>
                  <a:lnTo>
                    <a:pt x="193" y="271"/>
                  </a:lnTo>
                  <a:lnTo>
                    <a:pt x="196" y="269"/>
                  </a:lnTo>
                  <a:lnTo>
                    <a:pt x="201" y="267"/>
                  </a:lnTo>
                  <a:lnTo>
                    <a:pt x="206" y="264"/>
                  </a:lnTo>
                  <a:lnTo>
                    <a:pt x="217" y="261"/>
                  </a:lnTo>
                  <a:lnTo>
                    <a:pt x="227" y="257"/>
                  </a:lnTo>
                  <a:lnTo>
                    <a:pt x="233" y="254"/>
                  </a:lnTo>
                  <a:lnTo>
                    <a:pt x="238" y="251"/>
                  </a:lnTo>
                  <a:lnTo>
                    <a:pt x="242" y="246"/>
                  </a:lnTo>
                  <a:lnTo>
                    <a:pt x="246" y="240"/>
                  </a:lnTo>
                  <a:lnTo>
                    <a:pt x="248" y="233"/>
                  </a:lnTo>
                  <a:lnTo>
                    <a:pt x="249" y="224"/>
                  </a:lnTo>
                  <a:lnTo>
                    <a:pt x="249" y="224"/>
                  </a:lnTo>
                  <a:lnTo>
                    <a:pt x="265" y="223"/>
                  </a:lnTo>
                  <a:lnTo>
                    <a:pt x="280" y="221"/>
                  </a:lnTo>
                  <a:lnTo>
                    <a:pt x="295" y="215"/>
                  </a:lnTo>
                  <a:lnTo>
                    <a:pt x="308" y="208"/>
                  </a:lnTo>
                  <a:lnTo>
                    <a:pt x="320" y="200"/>
                  </a:lnTo>
                  <a:lnTo>
                    <a:pt x="329" y="190"/>
                  </a:lnTo>
                  <a:lnTo>
                    <a:pt x="337" y="178"/>
                  </a:lnTo>
                  <a:lnTo>
                    <a:pt x="341" y="165"/>
                  </a:lnTo>
                  <a:lnTo>
                    <a:pt x="341" y="165"/>
                  </a:lnTo>
                  <a:lnTo>
                    <a:pt x="336" y="165"/>
                  </a:lnTo>
                  <a:lnTo>
                    <a:pt x="330" y="163"/>
                  </a:lnTo>
                  <a:lnTo>
                    <a:pt x="325" y="162"/>
                  </a:lnTo>
                  <a:lnTo>
                    <a:pt x="321" y="160"/>
                  </a:lnTo>
                  <a:lnTo>
                    <a:pt x="317" y="156"/>
                  </a:lnTo>
                  <a:lnTo>
                    <a:pt x="314" y="153"/>
                  </a:lnTo>
                  <a:lnTo>
                    <a:pt x="307" y="144"/>
                  </a:lnTo>
                  <a:lnTo>
                    <a:pt x="302" y="133"/>
                  </a:lnTo>
                  <a:lnTo>
                    <a:pt x="299" y="122"/>
                  </a:lnTo>
                  <a:lnTo>
                    <a:pt x="292" y="95"/>
                  </a:lnTo>
                  <a:lnTo>
                    <a:pt x="286" y="70"/>
                  </a:lnTo>
                  <a:lnTo>
                    <a:pt x="283" y="58"/>
                  </a:lnTo>
                  <a:lnTo>
                    <a:pt x="278" y="48"/>
                  </a:lnTo>
                  <a:lnTo>
                    <a:pt x="272" y="39"/>
                  </a:lnTo>
                  <a:lnTo>
                    <a:pt x="265" y="32"/>
                  </a:lnTo>
                  <a:lnTo>
                    <a:pt x="261" y="30"/>
                  </a:lnTo>
                  <a:lnTo>
                    <a:pt x="256" y="27"/>
                  </a:lnTo>
                  <a:lnTo>
                    <a:pt x="252" y="26"/>
                  </a:lnTo>
                  <a:lnTo>
                    <a:pt x="246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1" y="28"/>
                  </a:lnTo>
                  <a:lnTo>
                    <a:pt x="237" y="33"/>
                  </a:lnTo>
                  <a:lnTo>
                    <a:pt x="234" y="39"/>
                  </a:lnTo>
                  <a:lnTo>
                    <a:pt x="232" y="40"/>
                  </a:lnTo>
                  <a:lnTo>
                    <a:pt x="231" y="41"/>
                  </a:lnTo>
                  <a:lnTo>
                    <a:pt x="231" y="41"/>
                  </a:lnTo>
                  <a:lnTo>
                    <a:pt x="226" y="40"/>
                  </a:lnTo>
                  <a:lnTo>
                    <a:pt x="222" y="39"/>
                  </a:lnTo>
                  <a:lnTo>
                    <a:pt x="217" y="37"/>
                  </a:lnTo>
                  <a:lnTo>
                    <a:pt x="213" y="34"/>
                  </a:lnTo>
                  <a:lnTo>
                    <a:pt x="207" y="27"/>
                  </a:lnTo>
                  <a:lnTo>
                    <a:pt x="200" y="20"/>
                  </a:lnTo>
                  <a:lnTo>
                    <a:pt x="194" y="12"/>
                  </a:lnTo>
                  <a:lnTo>
                    <a:pt x="187" y="7"/>
                  </a:lnTo>
                  <a:lnTo>
                    <a:pt x="183" y="4"/>
                  </a:lnTo>
                  <a:lnTo>
                    <a:pt x="179" y="2"/>
                  </a:lnTo>
                  <a:lnTo>
                    <a:pt x="175" y="1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61" y="1"/>
                  </a:lnTo>
                  <a:lnTo>
                    <a:pt x="153" y="3"/>
                  </a:lnTo>
                  <a:lnTo>
                    <a:pt x="147" y="3"/>
                  </a:lnTo>
                  <a:lnTo>
                    <a:pt x="145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8" y="4"/>
                  </a:lnTo>
                  <a:lnTo>
                    <a:pt x="132" y="8"/>
                  </a:lnTo>
                  <a:lnTo>
                    <a:pt x="129" y="10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5" y="20"/>
                  </a:lnTo>
                  <a:lnTo>
                    <a:pt x="94" y="27"/>
                  </a:lnTo>
                  <a:lnTo>
                    <a:pt x="92" y="34"/>
                  </a:lnTo>
                  <a:lnTo>
                    <a:pt x="89" y="40"/>
                  </a:lnTo>
                  <a:lnTo>
                    <a:pt x="84" y="48"/>
                  </a:lnTo>
                  <a:lnTo>
                    <a:pt x="77" y="55"/>
                  </a:lnTo>
                  <a:lnTo>
                    <a:pt x="70" y="61"/>
                  </a:lnTo>
                  <a:lnTo>
                    <a:pt x="64" y="68"/>
                  </a:lnTo>
                  <a:lnTo>
                    <a:pt x="62" y="72"/>
                  </a:lnTo>
                  <a:lnTo>
                    <a:pt x="61" y="77"/>
                  </a:lnTo>
                  <a:lnTo>
                    <a:pt x="59" y="81"/>
                  </a:lnTo>
                  <a:lnTo>
                    <a:pt x="58" y="88"/>
                  </a:lnTo>
                  <a:lnTo>
                    <a:pt x="58" y="88"/>
                  </a:lnTo>
                  <a:lnTo>
                    <a:pt x="59" y="94"/>
                  </a:lnTo>
                  <a:lnTo>
                    <a:pt x="61" y="100"/>
                  </a:lnTo>
                  <a:lnTo>
                    <a:pt x="63" y="104"/>
                  </a:lnTo>
                  <a:lnTo>
                    <a:pt x="66" y="108"/>
                  </a:lnTo>
                  <a:lnTo>
                    <a:pt x="70" y="110"/>
                  </a:lnTo>
                  <a:lnTo>
                    <a:pt x="74" y="112"/>
                  </a:lnTo>
                  <a:lnTo>
                    <a:pt x="79" y="114"/>
                  </a:lnTo>
                  <a:lnTo>
                    <a:pt x="84" y="114"/>
                  </a:lnTo>
                  <a:lnTo>
                    <a:pt x="84" y="114"/>
                  </a:lnTo>
                  <a:lnTo>
                    <a:pt x="84" y="132"/>
                  </a:lnTo>
                  <a:lnTo>
                    <a:pt x="84" y="132"/>
                  </a:lnTo>
                  <a:lnTo>
                    <a:pt x="84" y="141"/>
                  </a:lnTo>
                  <a:lnTo>
                    <a:pt x="80" y="149"/>
                  </a:lnTo>
                  <a:lnTo>
                    <a:pt x="77" y="156"/>
                  </a:lnTo>
                  <a:lnTo>
                    <a:pt x="71" y="163"/>
                  </a:lnTo>
                  <a:lnTo>
                    <a:pt x="64" y="169"/>
                  </a:lnTo>
                  <a:lnTo>
                    <a:pt x="57" y="175"/>
                  </a:lnTo>
                  <a:lnTo>
                    <a:pt x="42" y="185"/>
                  </a:lnTo>
                  <a:lnTo>
                    <a:pt x="26" y="196"/>
                  </a:lnTo>
                  <a:lnTo>
                    <a:pt x="19" y="203"/>
                  </a:lnTo>
                  <a:lnTo>
                    <a:pt x="13" y="210"/>
                  </a:lnTo>
                  <a:lnTo>
                    <a:pt x="8" y="218"/>
                  </a:lnTo>
                  <a:lnTo>
                    <a:pt x="4" y="228"/>
                  </a:lnTo>
                  <a:lnTo>
                    <a:pt x="1" y="238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1" y="259"/>
                  </a:lnTo>
                  <a:lnTo>
                    <a:pt x="3" y="268"/>
                  </a:lnTo>
                  <a:lnTo>
                    <a:pt x="7" y="278"/>
                  </a:lnTo>
                  <a:lnTo>
                    <a:pt x="12" y="287"/>
                  </a:lnTo>
                  <a:lnTo>
                    <a:pt x="18" y="295"/>
                  </a:lnTo>
                  <a:lnTo>
                    <a:pt x="25" y="302"/>
                  </a:lnTo>
                  <a:lnTo>
                    <a:pt x="32" y="307"/>
                  </a:lnTo>
                  <a:lnTo>
                    <a:pt x="36" y="308"/>
                  </a:lnTo>
                  <a:lnTo>
                    <a:pt x="40" y="309"/>
                  </a:lnTo>
                  <a:lnTo>
                    <a:pt x="40" y="309"/>
                  </a:lnTo>
                  <a:lnTo>
                    <a:pt x="46" y="308"/>
                  </a:lnTo>
                  <a:lnTo>
                    <a:pt x="50" y="307"/>
                  </a:lnTo>
                  <a:lnTo>
                    <a:pt x="58" y="304"/>
                  </a:lnTo>
                  <a:lnTo>
                    <a:pt x="66" y="299"/>
                  </a:lnTo>
                  <a:lnTo>
                    <a:pt x="72" y="292"/>
                  </a:lnTo>
                  <a:lnTo>
                    <a:pt x="79" y="286"/>
                  </a:lnTo>
                  <a:lnTo>
                    <a:pt x="86" y="280"/>
                  </a:lnTo>
                  <a:lnTo>
                    <a:pt x="94" y="277"/>
                  </a:lnTo>
                  <a:lnTo>
                    <a:pt x="97" y="276"/>
                  </a:lnTo>
                  <a:lnTo>
                    <a:pt x="102" y="276"/>
                  </a:lnTo>
                  <a:lnTo>
                    <a:pt x="102" y="276"/>
                  </a:lnTo>
                  <a:lnTo>
                    <a:pt x="114" y="276"/>
                  </a:lnTo>
                  <a:lnTo>
                    <a:pt x="123" y="277"/>
                  </a:lnTo>
                  <a:lnTo>
                    <a:pt x="142" y="282"/>
                  </a:lnTo>
                  <a:lnTo>
                    <a:pt x="163" y="285"/>
                  </a:lnTo>
                  <a:lnTo>
                    <a:pt x="172" y="286"/>
                  </a:lnTo>
                  <a:lnTo>
                    <a:pt x="184" y="286"/>
                  </a:lnTo>
                  <a:lnTo>
                    <a:pt x="184" y="286"/>
                  </a:lnTo>
                  <a:lnTo>
                    <a:pt x="187" y="286"/>
                  </a:lnTo>
                  <a:lnTo>
                    <a:pt x="187" y="28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8" name="Freeform 66"/>
            <p:cNvSpPr>
              <a:spLocks/>
            </p:cNvSpPr>
            <p:nvPr/>
          </p:nvSpPr>
          <p:spPr bwMode="auto">
            <a:xfrm>
              <a:off x="1913182" y="3529300"/>
              <a:ext cx="646224" cy="400594"/>
            </a:xfrm>
            <a:custGeom>
              <a:avLst/>
              <a:gdLst/>
              <a:ahLst/>
              <a:cxnLst>
                <a:cxn ang="0">
                  <a:pos x="18" y="134"/>
                </a:cxn>
                <a:cxn ang="0">
                  <a:pos x="67" y="89"/>
                </a:cxn>
                <a:cxn ang="0">
                  <a:pos x="69" y="56"/>
                </a:cxn>
                <a:cxn ang="0">
                  <a:pos x="80" y="1"/>
                </a:cxn>
                <a:cxn ang="0">
                  <a:pos x="102" y="1"/>
                </a:cxn>
                <a:cxn ang="0">
                  <a:pos x="128" y="28"/>
                </a:cxn>
                <a:cxn ang="0">
                  <a:pos x="172" y="42"/>
                </a:cxn>
                <a:cxn ang="0">
                  <a:pos x="240" y="50"/>
                </a:cxn>
                <a:cxn ang="0">
                  <a:pos x="274" y="72"/>
                </a:cxn>
                <a:cxn ang="0">
                  <a:pos x="290" y="81"/>
                </a:cxn>
                <a:cxn ang="0">
                  <a:pos x="343" y="63"/>
                </a:cxn>
                <a:cxn ang="0">
                  <a:pos x="385" y="46"/>
                </a:cxn>
                <a:cxn ang="0">
                  <a:pos x="409" y="54"/>
                </a:cxn>
                <a:cxn ang="0">
                  <a:pos x="426" y="92"/>
                </a:cxn>
                <a:cxn ang="0">
                  <a:pos x="437" y="100"/>
                </a:cxn>
                <a:cxn ang="0">
                  <a:pos x="459" y="89"/>
                </a:cxn>
                <a:cxn ang="0">
                  <a:pos x="474" y="110"/>
                </a:cxn>
                <a:cxn ang="0">
                  <a:pos x="487" y="114"/>
                </a:cxn>
                <a:cxn ang="0">
                  <a:pos x="503" y="103"/>
                </a:cxn>
                <a:cxn ang="0">
                  <a:pos x="537" y="124"/>
                </a:cxn>
                <a:cxn ang="0">
                  <a:pos x="569" y="140"/>
                </a:cxn>
                <a:cxn ang="0">
                  <a:pos x="575" y="157"/>
                </a:cxn>
                <a:cxn ang="0">
                  <a:pos x="592" y="156"/>
                </a:cxn>
                <a:cxn ang="0">
                  <a:pos x="620" y="140"/>
                </a:cxn>
                <a:cxn ang="0">
                  <a:pos x="634" y="147"/>
                </a:cxn>
                <a:cxn ang="0">
                  <a:pos x="638" y="200"/>
                </a:cxn>
                <a:cxn ang="0">
                  <a:pos x="645" y="214"/>
                </a:cxn>
                <a:cxn ang="0">
                  <a:pos x="628" y="225"/>
                </a:cxn>
                <a:cxn ang="0">
                  <a:pos x="597" y="241"/>
                </a:cxn>
                <a:cxn ang="0">
                  <a:pos x="573" y="275"/>
                </a:cxn>
                <a:cxn ang="0">
                  <a:pos x="561" y="302"/>
                </a:cxn>
                <a:cxn ang="0">
                  <a:pos x="569" y="322"/>
                </a:cxn>
                <a:cxn ang="0">
                  <a:pos x="587" y="328"/>
                </a:cxn>
                <a:cxn ang="0">
                  <a:pos x="581" y="368"/>
                </a:cxn>
                <a:cxn ang="0">
                  <a:pos x="538" y="402"/>
                </a:cxn>
                <a:cxn ang="0">
                  <a:pos x="506" y="442"/>
                </a:cxn>
                <a:cxn ang="0">
                  <a:pos x="481" y="400"/>
                </a:cxn>
                <a:cxn ang="0">
                  <a:pos x="443" y="391"/>
                </a:cxn>
                <a:cxn ang="0">
                  <a:pos x="411" y="405"/>
                </a:cxn>
                <a:cxn ang="0">
                  <a:pos x="397" y="397"/>
                </a:cxn>
                <a:cxn ang="0">
                  <a:pos x="378" y="379"/>
                </a:cxn>
                <a:cxn ang="0">
                  <a:pos x="337" y="369"/>
                </a:cxn>
                <a:cxn ang="0">
                  <a:pos x="321" y="347"/>
                </a:cxn>
                <a:cxn ang="0">
                  <a:pos x="299" y="340"/>
                </a:cxn>
                <a:cxn ang="0">
                  <a:pos x="253" y="350"/>
                </a:cxn>
                <a:cxn ang="0">
                  <a:pos x="224" y="338"/>
                </a:cxn>
                <a:cxn ang="0">
                  <a:pos x="195" y="291"/>
                </a:cxn>
                <a:cxn ang="0">
                  <a:pos x="157" y="272"/>
                </a:cxn>
                <a:cxn ang="0">
                  <a:pos x="116" y="271"/>
                </a:cxn>
                <a:cxn ang="0">
                  <a:pos x="60" y="231"/>
                </a:cxn>
                <a:cxn ang="0">
                  <a:pos x="0" y="140"/>
                </a:cxn>
              </a:cxnLst>
              <a:rect l="0" t="0" r="r" b="b"/>
              <a:pathLst>
                <a:path w="645" h="442">
                  <a:moveTo>
                    <a:pt x="0" y="140"/>
                  </a:moveTo>
                  <a:lnTo>
                    <a:pt x="0" y="140"/>
                  </a:lnTo>
                  <a:lnTo>
                    <a:pt x="3" y="140"/>
                  </a:lnTo>
                  <a:lnTo>
                    <a:pt x="8" y="139"/>
                  </a:lnTo>
                  <a:lnTo>
                    <a:pt x="18" y="134"/>
                  </a:lnTo>
                  <a:lnTo>
                    <a:pt x="30" y="126"/>
                  </a:lnTo>
                  <a:lnTo>
                    <a:pt x="41" y="118"/>
                  </a:lnTo>
                  <a:lnTo>
                    <a:pt x="52" y="108"/>
                  </a:lnTo>
                  <a:lnTo>
                    <a:pt x="61" y="99"/>
                  </a:lnTo>
                  <a:lnTo>
                    <a:pt x="67" y="89"/>
                  </a:lnTo>
                  <a:lnTo>
                    <a:pt x="69" y="85"/>
                  </a:lnTo>
                  <a:lnTo>
                    <a:pt x="69" y="81"/>
                  </a:lnTo>
                  <a:lnTo>
                    <a:pt x="69" y="81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0" y="45"/>
                  </a:lnTo>
                  <a:lnTo>
                    <a:pt x="73" y="31"/>
                  </a:lnTo>
                  <a:lnTo>
                    <a:pt x="77" y="17"/>
                  </a:lnTo>
                  <a:lnTo>
                    <a:pt x="80" y="1"/>
                  </a:lnTo>
                  <a:lnTo>
                    <a:pt x="80" y="1"/>
                  </a:lnTo>
                  <a:lnTo>
                    <a:pt x="86" y="1"/>
                  </a:lnTo>
                  <a:lnTo>
                    <a:pt x="92" y="0"/>
                  </a:lnTo>
                  <a:lnTo>
                    <a:pt x="96" y="0"/>
                  </a:lnTo>
                  <a:lnTo>
                    <a:pt x="102" y="1"/>
                  </a:lnTo>
                  <a:lnTo>
                    <a:pt x="102" y="1"/>
                  </a:lnTo>
                  <a:lnTo>
                    <a:pt x="110" y="4"/>
                  </a:lnTo>
                  <a:lnTo>
                    <a:pt x="115" y="9"/>
                  </a:lnTo>
                  <a:lnTo>
                    <a:pt x="118" y="13"/>
                  </a:lnTo>
                  <a:lnTo>
                    <a:pt x="122" y="19"/>
                  </a:lnTo>
                  <a:lnTo>
                    <a:pt x="128" y="28"/>
                  </a:lnTo>
                  <a:lnTo>
                    <a:pt x="131" y="32"/>
                  </a:lnTo>
                  <a:lnTo>
                    <a:pt x="136" y="34"/>
                  </a:lnTo>
                  <a:lnTo>
                    <a:pt x="136" y="34"/>
                  </a:lnTo>
                  <a:lnTo>
                    <a:pt x="155" y="40"/>
                  </a:lnTo>
                  <a:lnTo>
                    <a:pt x="172" y="42"/>
                  </a:lnTo>
                  <a:lnTo>
                    <a:pt x="187" y="45"/>
                  </a:lnTo>
                  <a:lnTo>
                    <a:pt x="200" y="45"/>
                  </a:lnTo>
                  <a:lnTo>
                    <a:pt x="213" y="46"/>
                  </a:lnTo>
                  <a:lnTo>
                    <a:pt x="226" y="47"/>
                  </a:lnTo>
                  <a:lnTo>
                    <a:pt x="240" y="50"/>
                  </a:lnTo>
                  <a:lnTo>
                    <a:pt x="256" y="56"/>
                  </a:lnTo>
                  <a:lnTo>
                    <a:pt x="256" y="56"/>
                  </a:lnTo>
                  <a:lnTo>
                    <a:pt x="262" y="60"/>
                  </a:lnTo>
                  <a:lnTo>
                    <a:pt x="266" y="63"/>
                  </a:lnTo>
                  <a:lnTo>
                    <a:pt x="274" y="72"/>
                  </a:lnTo>
                  <a:lnTo>
                    <a:pt x="277" y="76"/>
                  </a:lnTo>
                  <a:lnTo>
                    <a:pt x="281" y="79"/>
                  </a:lnTo>
                  <a:lnTo>
                    <a:pt x="284" y="81"/>
                  </a:lnTo>
                  <a:lnTo>
                    <a:pt x="290" y="81"/>
                  </a:lnTo>
                  <a:lnTo>
                    <a:pt x="290" y="81"/>
                  </a:lnTo>
                  <a:lnTo>
                    <a:pt x="297" y="81"/>
                  </a:lnTo>
                  <a:lnTo>
                    <a:pt x="305" y="80"/>
                  </a:lnTo>
                  <a:lnTo>
                    <a:pt x="319" y="76"/>
                  </a:lnTo>
                  <a:lnTo>
                    <a:pt x="331" y="70"/>
                  </a:lnTo>
                  <a:lnTo>
                    <a:pt x="343" y="63"/>
                  </a:lnTo>
                  <a:lnTo>
                    <a:pt x="354" y="57"/>
                  </a:lnTo>
                  <a:lnTo>
                    <a:pt x="366" y="51"/>
                  </a:lnTo>
                  <a:lnTo>
                    <a:pt x="376" y="47"/>
                  </a:lnTo>
                  <a:lnTo>
                    <a:pt x="381" y="46"/>
                  </a:lnTo>
                  <a:lnTo>
                    <a:pt x="385" y="46"/>
                  </a:lnTo>
                  <a:lnTo>
                    <a:pt x="385" y="46"/>
                  </a:lnTo>
                  <a:lnTo>
                    <a:pt x="393" y="46"/>
                  </a:lnTo>
                  <a:lnTo>
                    <a:pt x="399" y="48"/>
                  </a:lnTo>
                  <a:lnTo>
                    <a:pt x="405" y="50"/>
                  </a:lnTo>
                  <a:lnTo>
                    <a:pt x="409" y="54"/>
                  </a:lnTo>
                  <a:lnTo>
                    <a:pt x="413" y="58"/>
                  </a:lnTo>
                  <a:lnTo>
                    <a:pt x="415" y="63"/>
                  </a:lnTo>
                  <a:lnTo>
                    <a:pt x="420" y="72"/>
                  </a:lnTo>
                  <a:lnTo>
                    <a:pt x="422" y="83"/>
                  </a:lnTo>
                  <a:lnTo>
                    <a:pt x="426" y="92"/>
                  </a:lnTo>
                  <a:lnTo>
                    <a:pt x="428" y="95"/>
                  </a:lnTo>
                  <a:lnTo>
                    <a:pt x="430" y="97"/>
                  </a:lnTo>
                  <a:lnTo>
                    <a:pt x="432" y="100"/>
                  </a:lnTo>
                  <a:lnTo>
                    <a:pt x="437" y="100"/>
                  </a:lnTo>
                  <a:lnTo>
                    <a:pt x="437" y="100"/>
                  </a:lnTo>
                  <a:lnTo>
                    <a:pt x="439" y="100"/>
                  </a:lnTo>
                  <a:lnTo>
                    <a:pt x="443" y="99"/>
                  </a:lnTo>
                  <a:lnTo>
                    <a:pt x="450" y="94"/>
                  </a:lnTo>
                  <a:lnTo>
                    <a:pt x="457" y="91"/>
                  </a:lnTo>
                  <a:lnTo>
                    <a:pt x="459" y="89"/>
                  </a:lnTo>
                  <a:lnTo>
                    <a:pt x="462" y="88"/>
                  </a:lnTo>
                  <a:lnTo>
                    <a:pt x="462" y="88"/>
                  </a:lnTo>
                  <a:lnTo>
                    <a:pt x="466" y="99"/>
                  </a:lnTo>
                  <a:lnTo>
                    <a:pt x="470" y="107"/>
                  </a:lnTo>
                  <a:lnTo>
                    <a:pt x="474" y="110"/>
                  </a:lnTo>
                  <a:lnTo>
                    <a:pt x="477" y="112"/>
                  </a:lnTo>
                  <a:lnTo>
                    <a:pt x="481" y="114"/>
                  </a:lnTo>
                  <a:lnTo>
                    <a:pt x="484" y="115"/>
                  </a:lnTo>
                  <a:lnTo>
                    <a:pt x="484" y="115"/>
                  </a:lnTo>
                  <a:lnTo>
                    <a:pt x="487" y="114"/>
                  </a:lnTo>
                  <a:lnTo>
                    <a:pt x="489" y="112"/>
                  </a:lnTo>
                  <a:lnTo>
                    <a:pt x="493" y="109"/>
                  </a:lnTo>
                  <a:lnTo>
                    <a:pt x="498" y="106"/>
                  </a:lnTo>
                  <a:lnTo>
                    <a:pt x="500" y="104"/>
                  </a:lnTo>
                  <a:lnTo>
                    <a:pt x="503" y="103"/>
                  </a:lnTo>
                  <a:lnTo>
                    <a:pt x="503" y="103"/>
                  </a:lnTo>
                  <a:lnTo>
                    <a:pt x="510" y="104"/>
                  </a:lnTo>
                  <a:lnTo>
                    <a:pt x="516" y="108"/>
                  </a:lnTo>
                  <a:lnTo>
                    <a:pt x="530" y="118"/>
                  </a:lnTo>
                  <a:lnTo>
                    <a:pt x="537" y="124"/>
                  </a:lnTo>
                  <a:lnTo>
                    <a:pt x="546" y="129"/>
                  </a:lnTo>
                  <a:lnTo>
                    <a:pt x="556" y="132"/>
                  </a:lnTo>
                  <a:lnTo>
                    <a:pt x="566" y="133"/>
                  </a:lnTo>
                  <a:lnTo>
                    <a:pt x="566" y="133"/>
                  </a:lnTo>
                  <a:lnTo>
                    <a:pt x="569" y="140"/>
                  </a:lnTo>
                  <a:lnTo>
                    <a:pt x="569" y="140"/>
                  </a:lnTo>
                  <a:lnTo>
                    <a:pt x="569" y="140"/>
                  </a:lnTo>
                  <a:lnTo>
                    <a:pt x="569" y="148"/>
                  </a:lnTo>
                  <a:lnTo>
                    <a:pt x="572" y="154"/>
                  </a:lnTo>
                  <a:lnTo>
                    <a:pt x="575" y="157"/>
                  </a:lnTo>
                  <a:lnTo>
                    <a:pt x="577" y="158"/>
                  </a:lnTo>
                  <a:lnTo>
                    <a:pt x="580" y="158"/>
                  </a:lnTo>
                  <a:lnTo>
                    <a:pt x="580" y="158"/>
                  </a:lnTo>
                  <a:lnTo>
                    <a:pt x="587" y="158"/>
                  </a:lnTo>
                  <a:lnTo>
                    <a:pt x="592" y="156"/>
                  </a:lnTo>
                  <a:lnTo>
                    <a:pt x="597" y="153"/>
                  </a:lnTo>
                  <a:lnTo>
                    <a:pt x="602" y="149"/>
                  </a:lnTo>
                  <a:lnTo>
                    <a:pt x="610" y="144"/>
                  </a:lnTo>
                  <a:lnTo>
                    <a:pt x="614" y="141"/>
                  </a:lnTo>
                  <a:lnTo>
                    <a:pt x="620" y="140"/>
                  </a:lnTo>
                  <a:lnTo>
                    <a:pt x="620" y="140"/>
                  </a:lnTo>
                  <a:lnTo>
                    <a:pt x="625" y="141"/>
                  </a:lnTo>
                  <a:lnTo>
                    <a:pt x="628" y="142"/>
                  </a:lnTo>
                  <a:lnTo>
                    <a:pt x="632" y="145"/>
                  </a:lnTo>
                  <a:lnTo>
                    <a:pt x="634" y="147"/>
                  </a:lnTo>
                  <a:lnTo>
                    <a:pt x="636" y="154"/>
                  </a:lnTo>
                  <a:lnTo>
                    <a:pt x="637" y="163"/>
                  </a:lnTo>
                  <a:lnTo>
                    <a:pt x="637" y="183"/>
                  </a:lnTo>
                  <a:lnTo>
                    <a:pt x="638" y="192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40" y="205"/>
                  </a:lnTo>
                  <a:lnTo>
                    <a:pt x="641" y="209"/>
                  </a:lnTo>
                  <a:lnTo>
                    <a:pt x="643" y="213"/>
                  </a:lnTo>
                  <a:lnTo>
                    <a:pt x="645" y="214"/>
                  </a:lnTo>
                  <a:lnTo>
                    <a:pt x="645" y="214"/>
                  </a:lnTo>
                  <a:lnTo>
                    <a:pt x="641" y="218"/>
                  </a:lnTo>
                  <a:lnTo>
                    <a:pt x="635" y="222"/>
                  </a:lnTo>
                  <a:lnTo>
                    <a:pt x="632" y="224"/>
                  </a:lnTo>
                  <a:lnTo>
                    <a:pt x="628" y="225"/>
                  </a:lnTo>
                  <a:lnTo>
                    <a:pt x="628" y="225"/>
                  </a:lnTo>
                  <a:lnTo>
                    <a:pt x="598" y="225"/>
                  </a:lnTo>
                  <a:lnTo>
                    <a:pt x="598" y="225"/>
                  </a:lnTo>
                  <a:lnTo>
                    <a:pt x="598" y="234"/>
                  </a:lnTo>
                  <a:lnTo>
                    <a:pt x="597" y="241"/>
                  </a:lnTo>
                  <a:lnTo>
                    <a:pt x="595" y="248"/>
                  </a:lnTo>
                  <a:lnTo>
                    <a:pt x="592" y="254"/>
                  </a:lnTo>
                  <a:lnTo>
                    <a:pt x="587" y="262"/>
                  </a:lnTo>
                  <a:lnTo>
                    <a:pt x="580" y="269"/>
                  </a:lnTo>
                  <a:lnTo>
                    <a:pt x="573" y="275"/>
                  </a:lnTo>
                  <a:lnTo>
                    <a:pt x="567" y="282"/>
                  </a:lnTo>
                  <a:lnTo>
                    <a:pt x="565" y="286"/>
                  </a:lnTo>
                  <a:lnTo>
                    <a:pt x="564" y="291"/>
                  </a:lnTo>
                  <a:lnTo>
                    <a:pt x="562" y="295"/>
                  </a:lnTo>
                  <a:lnTo>
                    <a:pt x="561" y="302"/>
                  </a:lnTo>
                  <a:lnTo>
                    <a:pt x="561" y="302"/>
                  </a:lnTo>
                  <a:lnTo>
                    <a:pt x="562" y="308"/>
                  </a:lnTo>
                  <a:lnTo>
                    <a:pt x="564" y="314"/>
                  </a:lnTo>
                  <a:lnTo>
                    <a:pt x="566" y="318"/>
                  </a:lnTo>
                  <a:lnTo>
                    <a:pt x="569" y="322"/>
                  </a:lnTo>
                  <a:lnTo>
                    <a:pt x="573" y="324"/>
                  </a:lnTo>
                  <a:lnTo>
                    <a:pt x="577" y="326"/>
                  </a:lnTo>
                  <a:lnTo>
                    <a:pt x="582" y="328"/>
                  </a:lnTo>
                  <a:lnTo>
                    <a:pt x="587" y="328"/>
                  </a:lnTo>
                  <a:lnTo>
                    <a:pt x="587" y="328"/>
                  </a:lnTo>
                  <a:lnTo>
                    <a:pt x="587" y="346"/>
                  </a:lnTo>
                  <a:lnTo>
                    <a:pt x="587" y="346"/>
                  </a:lnTo>
                  <a:lnTo>
                    <a:pt x="587" y="354"/>
                  </a:lnTo>
                  <a:lnTo>
                    <a:pt x="584" y="361"/>
                  </a:lnTo>
                  <a:lnTo>
                    <a:pt x="581" y="368"/>
                  </a:lnTo>
                  <a:lnTo>
                    <a:pt x="576" y="374"/>
                  </a:lnTo>
                  <a:lnTo>
                    <a:pt x="572" y="378"/>
                  </a:lnTo>
                  <a:lnTo>
                    <a:pt x="566" y="383"/>
                  </a:lnTo>
                  <a:lnTo>
                    <a:pt x="552" y="392"/>
                  </a:lnTo>
                  <a:lnTo>
                    <a:pt x="538" y="402"/>
                  </a:lnTo>
                  <a:lnTo>
                    <a:pt x="526" y="413"/>
                  </a:lnTo>
                  <a:lnTo>
                    <a:pt x="520" y="419"/>
                  </a:lnTo>
                  <a:lnTo>
                    <a:pt x="514" y="425"/>
                  </a:lnTo>
                  <a:lnTo>
                    <a:pt x="510" y="434"/>
                  </a:lnTo>
                  <a:lnTo>
                    <a:pt x="506" y="442"/>
                  </a:lnTo>
                  <a:lnTo>
                    <a:pt x="506" y="442"/>
                  </a:lnTo>
                  <a:lnTo>
                    <a:pt x="498" y="423"/>
                  </a:lnTo>
                  <a:lnTo>
                    <a:pt x="493" y="414"/>
                  </a:lnTo>
                  <a:lnTo>
                    <a:pt x="488" y="407"/>
                  </a:lnTo>
                  <a:lnTo>
                    <a:pt x="481" y="400"/>
                  </a:lnTo>
                  <a:lnTo>
                    <a:pt x="473" y="394"/>
                  </a:lnTo>
                  <a:lnTo>
                    <a:pt x="461" y="392"/>
                  </a:lnTo>
                  <a:lnTo>
                    <a:pt x="447" y="391"/>
                  </a:lnTo>
                  <a:lnTo>
                    <a:pt x="447" y="391"/>
                  </a:lnTo>
                  <a:lnTo>
                    <a:pt x="443" y="391"/>
                  </a:lnTo>
                  <a:lnTo>
                    <a:pt x="437" y="393"/>
                  </a:lnTo>
                  <a:lnTo>
                    <a:pt x="428" y="398"/>
                  </a:lnTo>
                  <a:lnTo>
                    <a:pt x="419" y="402"/>
                  </a:lnTo>
                  <a:lnTo>
                    <a:pt x="415" y="405"/>
                  </a:lnTo>
                  <a:lnTo>
                    <a:pt x="411" y="405"/>
                  </a:lnTo>
                  <a:lnTo>
                    <a:pt x="411" y="405"/>
                  </a:lnTo>
                  <a:lnTo>
                    <a:pt x="406" y="405"/>
                  </a:lnTo>
                  <a:lnTo>
                    <a:pt x="403" y="402"/>
                  </a:lnTo>
                  <a:lnTo>
                    <a:pt x="399" y="400"/>
                  </a:lnTo>
                  <a:lnTo>
                    <a:pt x="397" y="397"/>
                  </a:lnTo>
                  <a:lnTo>
                    <a:pt x="392" y="390"/>
                  </a:lnTo>
                  <a:lnTo>
                    <a:pt x="389" y="386"/>
                  </a:lnTo>
                  <a:lnTo>
                    <a:pt x="385" y="383"/>
                  </a:lnTo>
                  <a:lnTo>
                    <a:pt x="385" y="383"/>
                  </a:lnTo>
                  <a:lnTo>
                    <a:pt x="378" y="379"/>
                  </a:lnTo>
                  <a:lnTo>
                    <a:pt x="371" y="377"/>
                  </a:lnTo>
                  <a:lnTo>
                    <a:pt x="360" y="374"/>
                  </a:lnTo>
                  <a:lnTo>
                    <a:pt x="350" y="373"/>
                  </a:lnTo>
                  <a:lnTo>
                    <a:pt x="340" y="370"/>
                  </a:lnTo>
                  <a:lnTo>
                    <a:pt x="337" y="369"/>
                  </a:lnTo>
                  <a:lnTo>
                    <a:pt x="333" y="367"/>
                  </a:lnTo>
                  <a:lnTo>
                    <a:pt x="330" y="364"/>
                  </a:lnTo>
                  <a:lnTo>
                    <a:pt x="327" y="360"/>
                  </a:lnTo>
                  <a:lnTo>
                    <a:pt x="324" y="354"/>
                  </a:lnTo>
                  <a:lnTo>
                    <a:pt x="321" y="347"/>
                  </a:lnTo>
                  <a:lnTo>
                    <a:pt x="315" y="328"/>
                  </a:lnTo>
                  <a:lnTo>
                    <a:pt x="315" y="328"/>
                  </a:lnTo>
                  <a:lnTo>
                    <a:pt x="310" y="330"/>
                  </a:lnTo>
                  <a:lnTo>
                    <a:pt x="306" y="333"/>
                  </a:lnTo>
                  <a:lnTo>
                    <a:pt x="299" y="340"/>
                  </a:lnTo>
                  <a:lnTo>
                    <a:pt x="293" y="347"/>
                  </a:lnTo>
                  <a:lnTo>
                    <a:pt x="290" y="350"/>
                  </a:lnTo>
                  <a:lnTo>
                    <a:pt x="286" y="350"/>
                  </a:lnTo>
                  <a:lnTo>
                    <a:pt x="286" y="350"/>
                  </a:lnTo>
                  <a:lnTo>
                    <a:pt x="253" y="350"/>
                  </a:lnTo>
                  <a:lnTo>
                    <a:pt x="253" y="350"/>
                  </a:lnTo>
                  <a:lnTo>
                    <a:pt x="244" y="350"/>
                  </a:lnTo>
                  <a:lnTo>
                    <a:pt x="236" y="346"/>
                  </a:lnTo>
                  <a:lnTo>
                    <a:pt x="229" y="343"/>
                  </a:lnTo>
                  <a:lnTo>
                    <a:pt x="224" y="338"/>
                  </a:lnTo>
                  <a:lnTo>
                    <a:pt x="218" y="332"/>
                  </a:lnTo>
                  <a:lnTo>
                    <a:pt x="215" y="325"/>
                  </a:lnTo>
                  <a:lnTo>
                    <a:pt x="208" y="312"/>
                  </a:lnTo>
                  <a:lnTo>
                    <a:pt x="200" y="298"/>
                  </a:lnTo>
                  <a:lnTo>
                    <a:pt x="195" y="291"/>
                  </a:lnTo>
                  <a:lnTo>
                    <a:pt x="191" y="285"/>
                  </a:lnTo>
                  <a:lnTo>
                    <a:pt x="185" y="280"/>
                  </a:lnTo>
                  <a:lnTo>
                    <a:pt x="177" y="276"/>
                  </a:lnTo>
                  <a:lnTo>
                    <a:pt x="168" y="274"/>
                  </a:lnTo>
                  <a:lnTo>
                    <a:pt x="157" y="272"/>
                  </a:lnTo>
                  <a:lnTo>
                    <a:pt x="157" y="272"/>
                  </a:lnTo>
                  <a:lnTo>
                    <a:pt x="128" y="272"/>
                  </a:lnTo>
                  <a:lnTo>
                    <a:pt x="128" y="272"/>
                  </a:lnTo>
                  <a:lnTo>
                    <a:pt x="122" y="272"/>
                  </a:lnTo>
                  <a:lnTo>
                    <a:pt x="116" y="271"/>
                  </a:lnTo>
                  <a:lnTo>
                    <a:pt x="104" y="267"/>
                  </a:lnTo>
                  <a:lnTo>
                    <a:pt x="93" y="261"/>
                  </a:lnTo>
                  <a:lnTo>
                    <a:pt x="81" y="252"/>
                  </a:lnTo>
                  <a:lnTo>
                    <a:pt x="70" y="242"/>
                  </a:lnTo>
                  <a:lnTo>
                    <a:pt x="60" y="231"/>
                  </a:lnTo>
                  <a:lnTo>
                    <a:pt x="50" y="219"/>
                  </a:lnTo>
                  <a:lnTo>
                    <a:pt x="40" y="207"/>
                  </a:lnTo>
                  <a:lnTo>
                    <a:pt x="24" y="183"/>
                  </a:lnTo>
                  <a:lnTo>
                    <a:pt x="11" y="16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9" name="Freeform 67"/>
            <p:cNvSpPr>
              <a:spLocks/>
            </p:cNvSpPr>
            <p:nvPr/>
          </p:nvSpPr>
          <p:spPr bwMode="auto">
            <a:xfrm>
              <a:off x="1712061" y="3641400"/>
              <a:ext cx="440158" cy="319816"/>
            </a:xfrm>
            <a:custGeom>
              <a:avLst/>
              <a:gdLst/>
              <a:ahLst/>
              <a:cxnLst>
                <a:cxn ang="0">
                  <a:pos x="199" y="17"/>
                </a:cxn>
                <a:cxn ang="0">
                  <a:pos x="186" y="2"/>
                </a:cxn>
                <a:cxn ang="0">
                  <a:pos x="181" y="0"/>
                </a:cxn>
                <a:cxn ang="0">
                  <a:pos x="172" y="4"/>
                </a:cxn>
                <a:cxn ang="0">
                  <a:pos x="162" y="10"/>
                </a:cxn>
                <a:cxn ang="0">
                  <a:pos x="156" y="21"/>
                </a:cxn>
                <a:cxn ang="0">
                  <a:pos x="137" y="31"/>
                </a:cxn>
                <a:cxn ang="0">
                  <a:pos x="121" y="39"/>
                </a:cxn>
                <a:cxn ang="0">
                  <a:pos x="107" y="60"/>
                </a:cxn>
                <a:cxn ang="0">
                  <a:pos x="92" y="82"/>
                </a:cxn>
                <a:cxn ang="0">
                  <a:pos x="75" y="90"/>
                </a:cxn>
                <a:cxn ang="0">
                  <a:pos x="55" y="91"/>
                </a:cxn>
                <a:cxn ang="0">
                  <a:pos x="36" y="163"/>
                </a:cxn>
                <a:cxn ang="0">
                  <a:pos x="29" y="194"/>
                </a:cxn>
                <a:cxn ang="0">
                  <a:pos x="35" y="217"/>
                </a:cxn>
                <a:cxn ang="0">
                  <a:pos x="34" y="235"/>
                </a:cxn>
                <a:cxn ang="0">
                  <a:pos x="27" y="240"/>
                </a:cxn>
                <a:cxn ang="0">
                  <a:pos x="7" y="241"/>
                </a:cxn>
                <a:cxn ang="0">
                  <a:pos x="0" y="246"/>
                </a:cxn>
                <a:cxn ang="0">
                  <a:pos x="9" y="263"/>
                </a:cxn>
                <a:cxn ang="0">
                  <a:pos x="26" y="283"/>
                </a:cxn>
                <a:cxn ang="0">
                  <a:pos x="30" y="300"/>
                </a:cxn>
                <a:cxn ang="0">
                  <a:pos x="26" y="315"/>
                </a:cxn>
                <a:cxn ang="0">
                  <a:pos x="22" y="330"/>
                </a:cxn>
                <a:cxn ang="0">
                  <a:pos x="29" y="345"/>
                </a:cxn>
                <a:cxn ang="0">
                  <a:pos x="46" y="348"/>
                </a:cxn>
                <a:cxn ang="0">
                  <a:pos x="70" y="347"/>
                </a:cxn>
                <a:cxn ang="0">
                  <a:pos x="105" y="340"/>
                </a:cxn>
                <a:cxn ang="0">
                  <a:pos x="182" y="306"/>
                </a:cxn>
                <a:cxn ang="0">
                  <a:pos x="213" y="293"/>
                </a:cxn>
                <a:cxn ang="0">
                  <a:pos x="234" y="331"/>
                </a:cxn>
                <a:cxn ang="0">
                  <a:pos x="243" y="340"/>
                </a:cxn>
                <a:cxn ang="0">
                  <a:pos x="257" y="330"/>
                </a:cxn>
                <a:cxn ang="0">
                  <a:pos x="267" y="337"/>
                </a:cxn>
                <a:cxn ang="0">
                  <a:pos x="283" y="352"/>
                </a:cxn>
                <a:cxn ang="0">
                  <a:pos x="293" y="352"/>
                </a:cxn>
                <a:cxn ang="0">
                  <a:pos x="302" y="344"/>
                </a:cxn>
                <a:cxn ang="0">
                  <a:pos x="312" y="334"/>
                </a:cxn>
                <a:cxn ang="0">
                  <a:pos x="340" y="327"/>
                </a:cxn>
                <a:cxn ang="0">
                  <a:pos x="367" y="312"/>
                </a:cxn>
                <a:cxn ang="0">
                  <a:pos x="388" y="292"/>
                </a:cxn>
                <a:cxn ang="0">
                  <a:pos x="425" y="243"/>
                </a:cxn>
                <a:cxn ang="0">
                  <a:pos x="441" y="223"/>
                </a:cxn>
                <a:cxn ang="0">
                  <a:pos x="425" y="212"/>
                </a:cxn>
                <a:cxn ang="0">
                  <a:pos x="408" y="182"/>
                </a:cxn>
                <a:cxn ang="0">
                  <a:pos x="391" y="160"/>
                </a:cxn>
                <a:cxn ang="0">
                  <a:pos x="370" y="151"/>
                </a:cxn>
                <a:cxn ang="0">
                  <a:pos x="331" y="149"/>
                </a:cxn>
                <a:cxn ang="0">
                  <a:pos x="309" y="145"/>
                </a:cxn>
                <a:cxn ang="0">
                  <a:pos x="280" y="124"/>
                </a:cxn>
                <a:cxn ang="0">
                  <a:pos x="255" y="92"/>
                </a:cxn>
                <a:cxn ang="0">
                  <a:pos x="210" y="25"/>
                </a:cxn>
                <a:cxn ang="0">
                  <a:pos x="195" y="10"/>
                </a:cxn>
              </a:cxnLst>
              <a:rect l="0" t="0" r="r" b="b"/>
              <a:pathLst>
                <a:path w="441" h="352">
                  <a:moveTo>
                    <a:pt x="203" y="17"/>
                  </a:moveTo>
                  <a:lnTo>
                    <a:pt x="203" y="17"/>
                  </a:lnTo>
                  <a:lnTo>
                    <a:pt x="199" y="17"/>
                  </a:lnTo>
                  <a:lnTo>
                    <a:pt x="196" y="15"/>
                  </a:lnTo>
                  <a:lnTo>
                    <a:pt x="190" y="8"/>
                  </a:lnTo>
                  <a:lnTo>
                    <a:pt x="186" y="2"/>
                  </a:lnTo>
                  <a:lnTo>
                    <a:pt x="183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77" y="0"/>
                  </a:lnTo>
                  <a:lnTo>
                    <a:pt x="175" y="1"/>
                  </a:lnTo>
                  <a:lnTo>
                    <a:pt x="172" y="4"/>
                  </a:lnTo>
                  <a:lnTo>
                    <a:pt x="167" y="8"/>
                  </a:lnTo>
                  <a:lnTo>
                    <a:pt x="165" y="9"/>
                  </a:lnTo>
                  <a:lnTo>
                    <a:pt x="162" y="10"/>
                  </a:lnTo>
                  <a:lnTo>
                    <a:pt x="162" y="10"/>
                  </a:lnTo>
                  <a:lnTo>
                    <a:pt x="159" y="16"/>
                  </a:lnTo>
                  <a:lnTo>
                    <a:pt x="156" y="21"/>
                  </a:lnTo>
                  <a:lnTo>
                    <a:pt x="152" y="24"/>
                  </a:lnTo>
                  <a:lnTo>
                    <a:pt x="148" y="27"/>
                  </a:lnTo>
                  <a:lnTo>
                    <a:pt x="137" y="31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1" y="39"/>
                  </a:lnTo>
                  <a:lnTo>
                    <a:pt x="118" y="42"/>
                  </a:lnTo>
                  <a:lnTo>
                    <a:pt x="112" y="50"/>
                  </a:lnTo>
                  <a:lnTo>
                    <a:pt x="107" y="60"/>
                  </a:lnTo>
                  <a:lnTo>
                    <a:pt x="103" y="69"/>
                  </a:lnTo>
                  <a:lnTo>
                    <a:pt x="97" y="77"/>
                  </a:lnTo>
                  <a:lnTo>
                    <a:pt x="92" y="82"/>
                  </a:lnTo>
                  <a:lnTo>
                    <a:pt x="88" y="85"/>
                  </a:lnTo>
                  <a:lnTo>
                    <a:pt x="82" y="87"/>
                  </a:lnTo>
                  <a:lnTo>
                    <a:pt x="75" y="90"/>
                  </a:lnTo>
                  <a:lnTo>
                    <a:pt x="66" y="91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50" y="118"/>
                  </a:lnTo>
                  <a:lnTo>
                    <a:pt x="43" y="141"/>
                  </a:lnTo>
                  <a:lnTo>
                    <a:pt x="36" y="163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94"/>
                  </a:lnTo>
                  <a:lnTo>
                    <a:pt x="30" y="200"/>
                  </a:lnTo>
                  <a:lnTo>
                    <a:pt x="34" y="212"/>
                  </a:lnTo>
                  <a:lnTo>
                    <a:pt x="35" y="217"/>
                  </a:lnTo>
                  <a:lnTo>
                    <a:pt x="36" y="222"/>
                  </a:lnTo>
                  <a:lnTo>
                    <a:pt x="35" y="228"/>
                  </a:lnTo>
                  <a:lnTo>
                    <a:pt x="34" y="235"/>
                  </a:lnTo>
                  <a:lnTo>
                    <a:pt x="34" y="235"/>
                  </a:lnTo>
                  <a:lnTo>
                    <a:pt x="30" y="238"/>
                  </a:lnTo>
                  <a:lnTo>
                    <a:pt x="27" y="240"/>
                  </a:lnTo>
                  <a:lnTo>
                    <a:pt x="22" y="241"/>
                  </a:lnTo>
                  <a:lnTo>
                    <a:pt x="16" y="241"/>
                  </a:lnTo>
                  <a:lnTo>
                    <a:pt x="7" y="241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6"/>
                  </a:lnTo>
                  <a:lnTo>
                    <a:pt x="1" y="251"/>
                  </a:lnTo>
                  <a:lnTo>
                    <a:pt x="5" y="258"/>
                  </a:lnTo>
                  <a:lnTo>
                    <a:pt x="9" y="263"/>
                  </a:lnTo>
                  <a:lnTo>
                    <a:pt x="15" y="269"/>
                  </a:lnTo>
                  <a:lnTo>
                    <a:pt x="21" y="276"/>
                  </a:lnTo>
                  <a:lnTo>
                    <a:pt x="26" y="283"/>
                  </a:lnTo>
                  <a:lnTo>
                    <a:pt x="29" y="291"/>
                  </a:lnTo>
                  <a:lnTo>
                    <a:pt x="29" y="296"/>
                  </a:lnTo>
                  <a:lnTo>
                    <a:pt x="30" y="300"/>
                  </a:lnTo>
                  <a:lnTo>
                    <a:pt x="30" y="300"/>
                  </a:lnTo>
                  <a:lnTo>
                    <a:pt x="29" y="308"/>
                  </a:lnTo>
                  <a:lnTo>
                    <a:pt x="26" y="315"/>
                  </a:lnTo>
                  <a:lnTo>
                    <a:pt x="23" y="322"/>
                  </a:lnTo>
                  <a:lnTo>
                    <a:pt x="22" y="330"/>
                  </a:lnTo>
                  <a:lnTo>
                    <a:pt x="22" y="330"/>
                  </a:lnTo>
                  <a:lnTo>
                    <a:pt x="23" y="337"/>
                  </a:lnTo>
                  <a:lnTo>
                    <a:pt x="26" y="342"/>
                  </a:lnTo>
                  <a:lnTo>
                    <a:pt x="29" y="345"/>
                  </a:lnTo>
                  <a:lnTo>
                    <a:pt x="34" y="347"/>
                  </a:lnTo>
                  <a:lnTo>
                    <a:pt x="39" y="348"/>
                  </a:lnTo>
                  <a:lnTo>
                    <a:pt x="46" y="348"/>
                  </a:lnTo>
                  <a:lnTo>
                    <a:pt x="59" y="348"/>
                  </a:lnTo>
                  <a:lnTo>
                    <a:pt x="59" y="348"/>
                  </a:lnTo>
                  <a:lnTo>
                    <a:pt x="70" y="347"/>
                  </a:lnTo>
                  <a:lnTo>
                    <a:pt x="82" y="346"/>
                  </a:lnTo>
                  <a:lnTo>
                    <a:pt x="93" y="344"/>
                  </a:lnTo>
                  <a:lnTo>
                    <a:pt x="105" y="340"/>
                  </a:lnTo>
                  <a:lnTo>
                    <a:pt x="126" y="334"/>
                  </a:lnTo>
                  <a:lnTo>
                    <a:pt x="146" y="324"/>
                  </a:lnTo>
                  <a:lnTo>
                    <a:pt x="182" y="306"/>
                  </a:lnTo>
                  <a:lnTo>
                    <a:pt x="198" y="299"/>
                  </a:lnTo>
                  <a:lnTo>
                    <a:pt x="213" y="293"/>
                  </a:lnTo>
                  <a:lnTo>
                    <a:pt x="213" y="293"/>
                  </a:lnTo>
                  <a:lnTo>
                    <a:pt x="220" y="307"/>
                  </a:lnTo>
                  <a:lnTo>
                    <a:pt x="227" y="320"/>
                  </a:lnTo>
                  <a:lnTo>
                    <a:pt x="234" y="331"/>
                  </a:lnTo>
                  <a:lnTo>
                    <a:pt x="237" y="337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8" y="338"/>
                  </a:lnTo>
                  <a:lnTo>
                    <a:pt x="251" y="336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63" y="332"/>
                  </a:lnTo>
                  <a:lnTo>
                    <a:pt x="267" y="337"/>
                  </a:lnTo>
                  <a:lnTo>
                    <a:pt x="274" y="344"/>
                  </a:lnTo>
                  <a:lnTo>
                    <a:pt x="280" y="350"/>
                  </a:lnTo>
                  <a:lnTo>
                    <a:pt x="283" y="352"/>
                  </a:lnTo>
                  <a:lnTo>
                    <a:pt x="287" y="352"/>
                  </a:lnTo>
                  <a:lnTo>
                    <a:pt x="287" y="352"/>
                  </a:lnTo>
                  <a:lnTo>
                    <a:pt x="293" y="352"/>
                  </a:lnTo>
                  <a:lnTo>
                    <a:pt x="297" y="350"/>
                  </a:lnTo>
                  <a:lnTo>
                    <a:pt x="299" y="347"/>
                  </a:lnTo>
                  <a:lnTo>
                    <a:pt x="302" y="344"/>
                  </a:lnTo>
                  <a:lnTo>
                    <a:pt x="305" y="338"/>
                  </a:lnTo>
                  <a:lnTo>
                    <a:pt x="309" y="336"/>
                  </a:lnTo>
                  <a:lnTo>
                    <a:pt x="312" y="334"/>
                  </a:lnTo>
                  <a:lnTo>
                    <a:pt x="312" y="334"/>
                  </a:lnTo>
                  <a:lnTo>
                    <a:pt x="327" y="330"/>
                  </a:lnTo>
                  <a:lnTo>
                    <a:pt x="340" y="327"/>
                  </a:lnTo>
                  <a:lnTo>
                    <a:pt x="350" y="322"/>
                  </a:lnTo>
                  <a:lnTo>
                    <a:pt x="359" y="317"/>
                  </a:lnTo>
                  <a:lnTo>
                    <a:pt x="367" y="312"/>
                  </a:lnTo>
                  <a:lnTo>
                    <a:pt x="375" y="306"/>
                  </a:lnTo>
                  <a:lnTo>
                    <a:pt x="382" y="299"/>
                  </a:lnTo>
                  <a:lnTo>
                    <a:pt x="388" y="292"/>
                  </a:lnTo>
                  <a:lnTo>
                    <a:pt x="400" y="277"/>
                  </a:lnTo>
                  <a:lnTo>
                    <a:pt x="411" y="260"/>
                  </a:lnTo>
                  <a:lnTo>
                    <a:pt x="425" y="243"/>
                  </a:lnTo>
                  <a:lnTo>
                    <a:pt x="433" y="233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35" y="220"/>
                  </a:lnTo>
                  <a:lnTo>
                    <a:pt x="429" y="216"/>
                  </a:lnTo>
                  <a:lnTo>
                    <a:pt x="425" y="212"/>
                  </a:lnTo>
                  <a:lnTo>
                    <a:pt x="421" y="206"/>
                  </a:lnTo>
                  <a:lnTo>
                    <a:pt x="415" y="193"/>
                  </a:lnTo>
                  <a:lnTo>
                    <a:pt x="408" y="182"/>
                  </a:lnTo>
                  <a:lnTo>
                    <a:pt x="401" y="169"/>
                  </a:lnTo>
                  <a:lnTo>
                    <a:pt x="396" y="164"/>
                  </a:lnTo>
                  <a:lnTo>
                    <a:pt x="391" y="160"/>
                  </a:lnTo>
                  <a:lnTo>
                    <a:pt x="385" y="155"/>
                  </a:lnTo>
                  <a:lnTo>
                    <a:pt x="378" y="153"/>
                  </a:lnTo>
                  <a:lnTo>
                    <a:pt x="370" y="151"/>
                  </a:lnTo>
                  <a:lnTo>
                    <a:pt x="360" y="149"/>
                  </a:lnTo>
                  <a:lnTo>
                    <a:pt x="360" y="149"/>
                  </a:lnTo>
                  <a:lnTo>
                    <a:pt x="331" y="149"/>
                  </a:lnTo>
                  <a:lnTo>
                    <a:pt x="331" y="149"/>
                  </a:lnTo>
                  <a:lnTo>
                    <a:pt x="319" y="148"/>
                  </a:lnTo>
                  <a:lnTo>
                    <a:pt x="309" y="145"/>
                  </a:lnTo>
                  <a:lnTo>
                    <a:pt x="298" y="140"/>
                  </a:lnTo>
                  <a:lnTo>
                    <a:pt x="289" y="132"/>
                  </a:lnTo>
                  <a:lnTo>
                    <a:pt x="280" y="124"/>
                  </a:lnTo>
                  <a:lnTo>
                    <a:pt x="271" y="115"/>
                  </a:lnTo>
                  <a:lnTo>
                    <a:pt x="263" y="103"/>
                  </a:lnTo>
                  <a:lnTo>
                    <a:pt x="255" y="92"/>
                  </a:lnTo>
                  <a:lnTo>
                    <a:pt x="240" y="69"/>
                  </a:lnTo>
                  <a:lnTo>
                    <a:pt x="225" y="46"/>
                  </a:lnTo>
                  <a:lnTo>
                    <a:pt x="210" y="25"/>
                  </a:lnTo>
                  <a:lnTo>
                    <a:pt x="203" y="17"/>
                  </a:lnTo>
                  <a:lnTo>
                    <a:pt x="195" y="10"/>
                  </a:lnTo>
                  <a:lnTo>
                    <a:pt x="195" y="10"/>
                  </a:lnTo>
                  <a:lnTo>
                    <a:pt x="203" y="17"/>
                  </a:lnTo>
                  <a:lnTo>
                    <a:pt x="203" y="1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0" name="Freeform 68"/>
            <p:cNvSpPr>
              <a:spLocks/>
            </p:cNvSpPr>
            <p:nvPr/>
          </p:nvSpPr>
          <p:spPr bwMode="auto">
            <a:xfrm>
              <a:off x="2366528" y="3929894"/>
              <a:ext cx="298385" cy="365975"/>
            </a:xfrm>
            <a:custGeom>
              <a:avLst/>
              <a:gdLst/>
              <a:ahLst/>
              <a:cxnLst>
                <a:cxn ang="0">
                  <a:pos x="118" y="393"/>
                </a:cxn>
                <a:cxn ang="0">
                  <a:pos x="125" y="376"/>
                </a:cxn>
                <a:cxn ang="0">
                  <a:pos x="145" y="361"/>
                </a:cxn>
                <a:cxn ang="0">
                  <a:pos x="204" y="345"/>
                </a:cxn>
                <a:cxn ang="0">
                  <a:pos x="251" y="333"/>
                </a:cxn>
                <a:cxn ang="0">
                  <a:pos x="277" y="318"/>
                </a:cxn>
                <a:cxn ang="0">
                  <a:pos x="291" y="302"/>
                </a:cxn>
                <a:cxn ang="0">
                  <a:pos x="298" y="279"/>
                </a:cxn>
                <a:cxn ang="0">
                  <a:pos x="278" y="269"/>
                </a:cxn>
                <a:cxn ang="0">
                  <a:pos x="258" y="261"/>
                </a:cxn>
                <a:cxn ang="0">
                  <a:pos x="250" y="253"/>
                </a:cxn>
                <a:cxn ang="0">
                  <a:pos x="245" y="235"/>
                </a:cxn>
                <a:cxn ang="0">
                  <a:pos x="232" y="223"/>
                </a:cxn>
                <a:cxn ang="0">
                  <a:pos x="206" y="203"/>
                </a:cxn>
                <a:cxn ang="0">
                  <a:pos x="199" y="192"/>
                </a:cxn>
                <a:cxn ang="0">
                  <a:pos x="195" y="166"/>
                </a:cxn>
                <a:cxn ang="0">
                  <a:pos x="181" y="154"/>
                </a:cxn>
                <a:cxn ang="0">
                  <a:pos x="167" y="151"/>
                </a:cxn>
                <a:cxn ang="0">
                  <a:pos x="138" y="143"/>
                </a:cxn>
                <a:cxn ang="0">
                  <a:pos x="133" y="133"/>
                </a:cxn>
                <a:cxn ang="0">
                  <a:pos x="133" y="124"/>
                </a:cxn>
                <a:cxn ang="0">
                  <a:pos x="143" y="107"/>
                </a:cxn>
                <a:cxn ang="0">
                  <a:pos x="144" y="95"/>
                </a:cxn>
                <a:cxn ang="0">
                  <a:pos x="138" y="78"/>
                </a:cxn>
                <a:cxn ang="0">
                  <a:pos x="129" y="63"/>
                </a:cxn>
                <a:cxn ang="0">
                  <a:pos x="109" y="78"/>
                </a:cxn>
                <a:cxn ang="0">
                  <a:pos x="92" y="81"/>
                </a:cxn>
                <a:cxn ang="0">
                  <a:pos x="84" y="79"/>
                </a:cxn>
                <a:cxn ang="0">
                  <a:pos x="64" y="61"/>
                </a:cxn>
                <a:cxn ang="0">
                  <a:pos x="53" y="32"/>
                </a:cxn>
                <a:cxn ang="0">
                  <a:pos x="53" y="11"/>
                </a:cxn>
                <a:cxn ang="0">
                  <a:pos x="55" y="0"/>
                </a:cxn>
                <a:cxn ang="0">
                  <a:pos x="52" y="11"/>
                </a:cxn>
                <a:cxn ang="0">
                  <a:pos x="21" y="50"/>
                </a:cxn>
                <a:cxn ang="0">
                  <a:pos x="3" y="78"/>
                </a:cxn>
                <a:cxn ang="0">
                  <a:pos x="0" y="99"/>
                </a:cxn>
                <a:cxn ang="0">
                  <a:pos x="3" y="118"/>
                </a:cxn>
                <a:cxn ang="0">
                  <a:pos x="19" y="151"/>
                </a:cxn>
                <a:cxn ang="0">
                  <a:pos x="49" y="195"/>
                </a:cxn>
                <a:cxn ang="0">
                  <a:pos x="59" y="219"/>
                </a:cxn>
                <a:cxn ang="0">
                  <a:pos x="59" y="238"/>
                </a:cxn>
                <a:cxn ang="0">
                  <a:pos x="52" y="261"/>
                </a:cxn>
                <a:cxn ang="0">
                  <a:pos x="52" y="301"/>
                </a:cxn>
                <a:cxn ang="0">
                  <a:pos x="59" y="318"/>
                </a:cxn>
                <a:cxn ang="0">
                  <a:pos x="72" y="330"/>
                </a:cxn>
                <a:cxn ang="0">
                  <a:pos x="85" y="344"/>
                </a:cxn>
                <a:cxn ang="0">
                  <a:pos x="99" y="367"/>
                </a:cxn>
                <a:cxn ang="0">
                  <a:pos x="116" y="382"/>
                </a:cxn>
                <a:cxn ang="0">
                  <a:pos x="118" y="400"/>
                </a:cxn>
              </a:cxnLst>
              <a:rect l="0" t="0" r="r" b="b"/>
              <a:pathLst>
                <a:path w="298" h="400">
                  <a:moveTo>
                    <a:pt x="118" y="400"/>
                  </a:moveTo>
                  <a:lnTo>
                    <a:pt x="118" y="400"/>
                  </a:lnTo>
                  <a:lnTo>
                    <a:pt x="118" y="393"/>
                  </a:lnTo>
                  <a:lnTo>
                    <a:pt x="120" y="386"/>
                  </a:lnTo>
                  <a:lnTo>
                    <a:pt x="122" y="380"/>
                  </a:lnTo>
                  <a:lnTo>
                    <a:pt x="125" y="376"/>
                  </a:lnTo>
                  <a:lnTo>
                    <a:pt x="129" y="371"/>
                  </a:lnTo>
                  <a:lnTo>
                    <a:pt x="133" y="367"/>
                  </a:lnTo>
                  <a:lnTo>
                    <a:pt x="145" y="361"/>
                  </a:lnTo>
                  <a:lnTo>
                    <a:pt x="157" y="355"/>
                  </a:lnTo>
                  <a:lnTo>
                    <a:pt x="171" y="352"/>
                  </a:lnTo>
                  <a:lnTo>
                    <a:pt x="204" y="345"/>
                  </a:lnTo>
                  <a:lnTo>
                    <a:pt x="220" y="342"/>
                  </a:lnTo>
                  <a:lnTo>
                    <a:pt x="236" y="338"/>
                  </a:lnTo>
                  <a:lnTo>
                    <a:pt x="251" y="333"/>
                  </a:lnTo>
                  <a:lnTo>
                    <a:pt x="265" y="326"/>
                  </a:lnTo>
                  <a:lnTo>
                    <a:pt x="271" y="323"/>
                  </a:lnTo>
                  <a:lnTo>
                    <a:pt x="277" y="318"/>
                  </a:lnTo>
                  <a:lnTo>
                    <a:pt x="282" y="314"/>
                  </a:lnTo>
                  <a:lnTo>
                    <a:pt x="286" y="308"/>
                  </a:lnTo>
                  <a:lnTo>
                    <a:pt x="291" y="302"/>
                  </a:lnTo>
                  <a:lnTo>
                    <a:pt x="294" y="295"/>
                  </a:lnTo>
                  <a:lnTo>
                    <a:pt x="297" y="287"/>
                  </a:lnTo>
                  <a:lnTo>
                    <a:pt x="298" y="279"/>
                  </a:lnTo>
                  <a:lnTo>
                    <a:pt x="298" y="279"/>
                  </a:lnTo>
                  <a:lnTo>
                    <a:pt x="289" y="275"/>
                  </a:lnTo>
                  <a:lnTo>
                    <a:pt x="278" y="269"/>
                  </a:lnTo>
                  <a:lnTo>
                    <a:pt x="271" y="265"/>
                  </a:lnTo>
                  <a:lnTo>
                    <a:pt x="266" y="263"/>
                  </a:lnTo>
                  <a:lnTo>
                    <a:pt x="258" y="261"/>
                  </a:lnTo>
                  <a:lnTo>
                    <a:pt x="251" y="261"/>
                  </a:lnTo>
                  <a:lnTo>
                    <a:pt x="251" y="261"/>
                  </a:lnTo>
                  <a:lnTo>
                    <a:pt x="250" y="253"/>
                  </a:lnTo>
                  <a:lnTo>
                    <a:pt x="248" y="246"/>
                  </a:lnTo>
                  <a:lnTo>
                    <a:pt x="247" y="241"/>
                  </a:lnTo>
                  <a:lnTo>
                    <a:pt x="245" y="235"/>
                  </a:lnTo>
                  <a:lnTo>
                    <a:pt x="243" y="232"/>
                  </a:lnTo>
                  <a:lnTo>
                    <a:pt x="239" y="229"/>
                  </a:lnTo>
                  <a:lnTo>
                    <a:pt x="232" y="223"/>
                  </a:lnTo>
                  <a:lnTo>
                    <a:pt x="216" y="212"/>
                  </a:lnTo>
                  <a:lnTo>
                    <a:pt x="209" y="207"/>
                  </a:lnTo>
                  <a:lnTo>
                    <a:pt x="206" y="203"/>
                  </a:lnTo>
                  <a:lnTo>
                    <a:pt x="202" y="199"/>
                  </a:lnTo>
                  <a:lnTo>
                    <a:pt x="202" y="199"/>
                  </a:lnTo>
                  <a:lnTo>
                    <a:pt x="199" y="192"/>
                  </a:lnTo>
                  <a:lnTo>
                    <a:pt x="198" y="185"/>
                  </a:lnTo>
                  <a:lnTo>
                    <a:pt x="197" y="172"/>
                  </a:lnTo>
                  <a:lnTo>
                    <a:pt x="195" y="166"/>
                  </a:lnTo>
                  <a:lnTo>
                    <a:pt x="193" y="162"/>
                  </a:lnTo>
                  <a:lnTo>
                    <a:pt x="189" y="157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74" y="153"/>
                  </a:lnTo>
                  <a:lnTo>
                    <a:pt x="167" y="151"/>
                  </a:lnTo>
                  <a:lnTo>
                    <a:pt x="151" y="149"/>
                  </a:lnTo>
                  <a:lnTo>
                    <a:pt x="144" y="148"/>
                  </a:lnTo>
                  <a:lnTo>
                    <a:pt x="138" y="143"/>
                  </a:lnTo>
                  <a:lnTo>
                    <a:pt x="136" y="141"/>
                  </a:lnTo>
                  <a:lnTo>
                    <a:pt x="134" y="138"/>
                  </a:lnTo>
                  <a:lnTo>
                    <a:pt x="133" y="133"/>
                  </a:lnTo>
                  <a:lnTo>
                    <a:pt x="132" y="128"/>
                  </a:lnTo>
                  <a:lnTo>
                    <a:pt x="132" y="128"/>
                  </a:lnTo>
                  <a:lnTo>
                    <a:pt x="133" y="124"/>
                  </a:lnTo>
                  <a:lnTo>
                    <a:pt x="134" y="119"/>
                  </a:lnTo>
                  <a:lnTo>
                    <a:pt x="138" y="113"/>
                  </a:lnTo>
                  <a:lnTo>
                    <a:pt x="143" y="107"/>
                  </a:lnTo>
                  <a:lnTo>
                    <a:pt x="144" y="102"/>
                  </a:lnTo>
                  <a:lnTo>
                    <a:pt x="144" y="95"/>
                  </a:lnTo>
                  <a:lnTo>
                    <a:pt x="144" y="95"/>
                  </a:lnTo>
                  <a:lnTo>
                    <a:pt x="144" y="90"/>
                  </a:lnTo>
                  <a:lnTo>
                    <a:pt x="141" y="86"/>
                  </a:lnTo>
                  <a:lnTo>
                    <a:pt x="138" y="78"/>
                  </a:lnTo>
                  <a:lnTo>
                    <a:pt x="133" y="70"/>
                  </a:lnTo>
                  <a:lnTo>
                    <a:pt x="129" y="63"/>
                  </a:lnTo>
                  <a:lnTo>
                    <a:pt x="129" y="63"/>
                  </a:lnTo>
                  <a:lnTo>
                    <a:pt x="121" y="70"/>
                  </a:lnTo>
                  <a:lnTo>
                    <a:pt x="114" y="76"/>
                  </a:lnTo>
                  <a:lnTo>
                    <a:pt x="109" y="78"/>
                  </a:lnTo>
                  <a:lnTo>
                    <a:pt x="105" y="79"/>
                  </a:lnTo>
                  <a:lnTo>
                    <a:pt x="99" y="80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88" y="80"/>
                  </a:lnTo>
                  <a:lnTo>
                    <a:pt x="84" y="79"/>
                  </a:lnTo>
                  <a:lnTo>
                    <a:pt x="77" y="76"/>
                  </a:lnTo>
                  <a:lnTo>
                    <a:pt x="70" y="69"/>
                  </a:lnTo>
                  <a:lnTo>
                    <a:pt x="64" y="61"/>
                  </a:lnTo>
                  <a:lnTo>
                    <a:pt x="59" y="52"/>
                  </a:lnTo>
                  <a:lnTo>
                    <a:pt x="55" y="42"/>
                  </a:lnTo>
                  <a:lnTo>
                    <a:pt x="53" y="32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3" y="11"/>
                  </a:lnTo>
                  <a:lnTo>
                    <a:pt x="54" y="4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46" y="23"/>
                  </a:lnTo>
                  <a:lnTo>
                    <a:pt x="38" y="32"/>
                  </a:lnTo>
                  <a:lnTo>
                    <a:pt x="21" y="50"/>
                  </a:lnTo>
                  <a:lnTo>
                    <a:pt x="13" y="61"/>
                  </a:lnTo>
                  <a:lnTo>
                    <a:pt x="7" y="71"/>
                  </a:lnTo>
                  <a:lnTo>
                    <a:pt x="3" y="78"/>
                  </a:lnTo>
                  <a:lnTo>
                    <a:pt x="2" y="84"/>
                  </a:lnTo>
                  <a:lnTo>
                    <a:pt x="1" y="92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1" y="109"/>
                  </a:lnTo>
                  <a:lnTo>
                    <a:pt x="3" y="118"/>
                  </a:lnTo>
                  <a:lnTo>
                    <a:pt x="6" y="127"/>
                  </a:lnTo>
                  <a:lnTo>
                    <a:pt x="9" y="135"/>
                  </a:lnTo>
                  <a:lnTo>
                    <a:pt x="19" y="151"/>
                  </a:lnTo>
                  <a:lnTo>
                    <a:pt x="30" y="166"/>
                  </a:lnTo>
                  <a:lnTo>
                    <a:pt x="40" y="180"/>
                  </a:lnTo>
                  <a:lnTo>
                    <a:pt x="49" y="195"/>
                  </a:lnTo>
                  <a:lnTo>
                    <a:pt x="54" y="203"/>
                  </a:lnTo>
                  <a:lnTo>
                    <a:pt x="56" y="210"/>
                  </a:lnTo>
                  <a:lnTo>
                    <a:pt x="59" y="219"/>
                  </a:lnTo>
                  <a:lnTo>
                    <a:pt x="59" y="227"/>
                  </a:lnTo>
                  <a:lnTo>
                    <a:pt x="59" y="227"/>
                  </a:lnTo>
                  <a:lnTo>
                    <a:pt x="59" y="238"/>
                  </a:lnTo>
                  <a:lnTo>
                    <a:pt x="57" y="247"/>
                  </a:lnTo>
                  <a:lnTo>
                    <a:pt x="55" y="254"/>
                  </a:lnTo>
                  <a:lnTo>
                    <a:pt x="52" y="261"/>
                  </a:lnTo>
                  <a:lnTo>
                    <a:pt x="52" y="261"/>
                  </a:lnTo>
                  <a:lnTo>
                    <a:pt x="52" y="301"/>
                  </a:lnTo>
                  <a:lnTo>
                    <a:pt x="52" y="301"/>
                  </a:lnTo>
                  <a:lnTo>
                    <a:pt x="53" y="308"/>
                  </a:lnTo>
                  <a:lnTo>
                    <a:pt x="55" y="314"/>
                  </a:lnTo>
                  <a:lnTo>
                    <a:pt x="59" y="318"/>
                  </a:lnTo>
                  <a:lnTo>
                    <a:pt x="63" y="323"/>
                  </a:lnTo>
                  <a:lnTo>
                    <a:pt x="68" y="328"/>
                  </a:lnTo>
                  <a:lnTo>
                    <a:pt x="72" y="330"/>
                  </a:lnTo>
                  <a:lnTo>
                    <a:pt x="82" y="334"/>
                  </a:lnTo>
                  <a:lnTo>
                    <a:pt x="82" y="334"/>
                  </a:lnTo>
                  <a:lnTo>
                    <a:pt x="85" y="344"/>
                  </a:lnTo>
                  <a:lnTo>
                    <a:pt x="88" y="352"/>
                  </a:lnTo>
                  <a:lnTo>
                    <a:pt x="93" y="360"/>
                  </a:lnTo>
                  <a:lnTo>
                    <a:pt x="99" y="367"/>
                  </a:lnTo>
                  <a:lnTo>
                    <a:pt x="105" y="372"/>
                  </a:lnTo>
                  <a:lnTo>
                    <a:pt x="110" y="378"/>
                  </a:lnTo>
                  <a:lnTo>
                    <a:pt x="116" y="382"/>
                  </a:lnTo>
                  <a:lnTo>
                    <a:pt x="122" y="385"/>
                  </a:lnTo>
                  <a:lnTo>
                    <a:pt x="122" y="385"/>
                  </a:lnTo>
                  <a:lnTo>
                    <a:pt x="118" y="400"/>
                  </a:lnTo>
                  <a:lnTo>
                    <a:pt x="118" y="40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1" name="Freeform 69"/>
            <p:cNvSpPr>
              <a:spLocks/>
            </p:cNvSpPr>
            <p:nvPr/>
          </p:nvSpPr>
          <p:spPr bwMode="auto">
            <a:xfrm>
              <a:off x="2071441" y="3827685"/>
              <a:ext cx="352786" cy="382460"/>
            </a:xfrm>
            <a:custGeom>
              <a:avLst/>
              <a:gdLst/>
              <a:ahLst/>
              <a:cxnLst>
                <a:cxn ang="0">
                  <a:pos x="341" y="95"/>
                </a:cxn>
                <a:cxn ang="0">
                  <a:pos x="324" y="72"/>
                </a:cxn>
                <a:cxn ang="0">
                  <a:pos x="290" y="63"/>
                </a:cxn>
                <a:cxn ang="0">
                  <a:pos x="280" y="65"/>
                </a:cxn>
                <a:cxn ang="0">
                  <a:pos x="258" y="77"/>
                </a:cxn>
                <a:cxn ang="0">
                  <a:pos x="249" y="77"/>
                </a:cxn>
                <a:cxn ang="0">
                  <a:pos x="240" y="69"/>
                </a:cxn>
                <a:cxn ang="0">
                  <a:pos x="228" y="55"/>
                </a:cxn>
                <a:cxn ang="0">
                  <a:pos x="214" y="49"/>
                </a:cxn>
                <a:cxn ang="0">
                  <a:pos x="183" y="42"/>
                </a:cxn>
                <a:cxn ang="0">
                  <a:pos x="173" y="36"/>
                </a:cxn>
                <a:cxn ang="0">
                  <a:pos x="164" y="19"/>
                </a:cxn>
                <a:cxn ang="0">
                  <a:pos x="153" y="2"/>
                </a:cxn>
                <a:cxn ang="0">
                  <a:pos x="136" y="19"/>
                </a:cxn>
                <a:cxn ang="0">
                  <a:pos x="129" y="22"/>
                </a:cxn>
                <a:cxn ang="0">
                  <a:pos x="90" y="22"/>
                </a:cxn>
                <a:cxn ang="0">
                  <a:pos x="78" y="15"/>
                </a:cxn>
                <a:cxn ang="0">
                  <a:pos x="56" y="45"/>
                </a:cxn>
                <a:cxn ang="0">
                  <a:pos x="22" y="95"/>
                </a:cxn>
                <a:cxn ang="0">
                  <a:pos x="0" y="114"/>
                </a:cxn>
                <a:cxn ang="0">
                  <a:pos x="25" y="120"/>
                </a:cxn>
                <a:cxn ang="0">
                  <a:pos x="44" y="138"/>
                </a:cxn>
                <a:cxn ang="0">
                  <a:pos x="59" y="162"/>
                </a:cxn>
                <a:cxn ang="0">
                  <a:pos x="73" y="175"/>
                </a:cxn>
                <a:cxn ang="0">
                  <a:pos x="99" y="191"/>
                </a:cxn>
                <a:cxn ang="0">
                  <a:pos x="110" y="207"/>
                </a:cxn>
                <a:cxn ang="0">
                  <a:pos x="114" y="231"/>
                </a:cxn>
                <a:cxn ang="0">
                  <a:pos x="112" y="241"/>
                </a:cxn>
                <a:cxn ang="0">
                  <a:pos x="101" y="269"/>
                </a:cxn>
                <a:cxn ang="0">
                  <a:pos x="101" y="284"/>
                </a:cxn>
                <a:cxn ang="0">
                  <a:pos x="107" y="305"/>
                </a:cxn>
                <a:cxn ang="0">
                  <a:pos x="124" y="323"/>
                </a:cxn>
                <a:cxn ang="0">
                  <a:pos x="140" y="341"/>
                </a:cxn>
                <a:cxn ang="0">
                  <a:pos x="147" y="362"/>
                </a:cxn>
                <a:cxn ang="0">
                  <a:pos x="147" y="376"/>
                </a:cxn>
                <a:cxn ang="0">
                  <a:pos x="133" y="392"/>
                </a:cxn>
                <a:cxn ang="0">
                  <a:pos x="126" y="407"/>
                </a:cxn>
                <a:cxn ang="0">
                  <a:pos x="127" y="415"/>
                </a:cxn>
                <a:cxn ang="0">
                  <a:pos x="135" y="422"/>
                </a:cxn>
                <a:cxn ang="0">
                  <a:pos x="144" y="422"/>
                </a:cxn>
                <a:cxn ang="0">
                  <a:pos x="158" y="407"/>
                </a:cxn>
                <a:cxn ang="0">
                  <a:pos x="165" y="404"/>
                </a:cxn>
                <a:cxn ang="0">
                  <a:pos x="204" y="404"/>
                </a:cxn>
                <a:cxn ang="0">
                  <a:pos x="235" y="394"/>
                </a:cxn>
                <a:cxn ang="0">
                  <a:pos x="250" y="393"/>
                </a:cxn>
                <a:cxn ang="0">
                  <a:pos x="273" y="399"/>
                </a:cxn>
                <a:cxn ang="0">
                  <a:pos x="297" y="404"/>
                </a:cxn>
                <a:cxn ang="0">
                  <a:pos x="324" y="400"/>
                </a:cxn>
                <a:cxn ang="0">
                  <a:pos x="347" y="379"/>
                </a:cxn>
                <a:cxn ang="0">
                  <a:pos x="353" y="341"/>
                </a:cxn>
                <a:cxn ang="0">
                  <a:pos x="350" y="324"/>
                </a:cxn>
                <a:cxn ang="0">
                  <a:pos x="334" y="294"/>
                </a:cxn>
                <a:cxn ang="0">
                  <a:pos x="303" y="249"/>
                </a:cxn>
                <a:cxn ang="0">
                  <a:pos x="295" y="223"/>
                </a:cxn>
                <a:cxn ang="0">
                  <a:pos x="295" y="206"/>
                </a:cxn>
                <a:cxn ang="0">
                  <a:pos x="301" y="185"/>
                </a:cxn>
                <a:cxn ang="0">
                  <a:pos x="332" y="146"/>
                </a:cxn>
                <a:cxn ang="0">
                  <a:pos x="346" y="125"/>
                </a:cxn>
              </a:cxnLst>
              <a:rect l="0" t="0" r="r" b="b"/>
              <a:pathLst>
                <a:path w="353" h="422">
                  <a:moveTo>
                    <a:pt x="349" y="114"/>
                  </a:moveTo>
                  <a:lnTo>
                    <a:pt x="349" y="114"/>
                  </a:lnTo>
                  <a:lnTo>
                    <a:pt x="341" y="95"/>
                  </a:lnTo>
                  <a:lnTo>
                    <a:pt x="336" y="86"/>
                  </a:lnTo>
                  <a:lnTo>
                    <a:pt x="331" y="79"/>
                  </a:lnTo>
                  <a:lnTo>
                    <a:pt x="324" y="72"/>
                  </a:lnTo>
                  <a:lnTo>
                    <a:pt x="316" y="66"/>
                  </a:lnTo>
                  <a:lnTo>
                    <a:pt x="304" y="64"/>
                  </a:lnTo>
                  <a:lnTo>
                    <a:pt x="290" y="63"/>
                  </a:lnTo>
                  <a:lnTo>
                    <a:pt x="290" y="63"/>
                  </a:lnTo>
                  <a:lnTo>
                    <a:pt x="286" y="63"/>
                  </a:lnTo>
                  <a:lnTo>
                    <a:pt x="280" y="65"/>
                  </a:lnTo>
                  <a:lnTo>
                    <a:pt x="271" y="70"/>
                  </a:lnTo>
                  <a:lnTo>
                    <a:pt x="262" y="74"/>
                  </a:lnTo>
                  <a:lnTo>
                    <a:pt x="258" y="77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49" y="77"/>
                  </a:lnTo>
                  <a:lnTo>
                    <a:pt x="246" y="74"/>
                  </a:lnTo>
                  <a:lnTo>
                    <a:pt x="242" y="72"/>
                  </a:lnTo>
                  <a:lnTo>
                    <a:pt x="240" y="69"/>
                  </a:lnTo>
                  <a:lnTo>
                    <a:pt x="235" y="62"/>
                  </a:lnTo>
                  <a:lnTo>
                    <a:pt x="232" y="58"/>
                  </a:lnTo>
                  <a:lnTo>
                    <a:pt x="228" y="55"/>
                  </a:lnTo>
                  <a:lnTo>
                    <a:pt x="228" y="55"/>
                  </a:lnTo>
                  <a:lnTo>
                    <a:pt x="221" y="51"/>
                  </a:lnTo>
                  <a:lnTo>
                    <a:pt x="214" y="49"/>
                  </a:lnTo>
                  <a:lnTo>
                    <a:pt x="203" y="46"/>
                  </a:lnTo>
                  <a:lnTo>
                    <a:pt x="193" y="45"/>
                  </a:lnTo>
                  <a:lnTo>
                    <a:pt x="183" y="42"/>
                  </a:lnTo>
                  <a:lnTo>
                    <a:pt x="180" y="41"/>
                  </a:lnTo>
                  <a:lnTo>
                    <a:pt x="176" y="39"/>
                  </a:lnTo>
                  <a:lnTo>
                    <a:pt x="173" y="36"/>
                  </a:lnTo>
                  <a:lnTo>
                    <a:pt x="170" y="32"/>
                  </a:lnTo>
                  <a:lnTo>
                    <a:pt x="167" y="26"/>
                  </a:lnTo>
                  <a:lnTo>
                    <a:pt x="164" y="19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53" y="2"/>
                  </a:lnTo>
                  <a:lnTo>
                    <a:pt x="149" y="5"/>
                  </a:lnTo>
                  <a:lnTo>
                    <a:pt x="142" y="12"/>
                  </a:lnTo>
                  <a:lnTo>
                    <a:pt x="136" y="19"/>
                  </a:lnTo>
                  <a:lnTo>
                    <a:pt x="133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0" y="22"/>
                  </a:lnTo>
                  <a:lnTo>
                    <a:pt x="86" y="19"/>
                  </a:lnTo>
                  <a:lnTo>
                    <a:pt x="81" y="17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65" y="30"/>
                  </a:lnTo>
                  <a:lnTo>
                    <a:pt x="56" y="45"/>
                  </a:lnTo>
                  <a:lnTo>
                    <a:pt x="40" y="71"/>
                  </a:lnTo>
                  <a:lnTo>
                    <a:pt x="31" y="84"/>
                  </a:lnTo>
                  <a:lnTo>
                    <a:pt x="22" y="95"/>
                  </a:lnTo>
                  <a:lnTo>
                    <a:pt x="13" y="104"/>
                  </a:lnTo>
                  <a:lnTo>
                    <a:pt x="7" y="10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117"/>
                  </a:lnTo>
                  <a:lnTo>
                    <a:pt x="25" y="120"/>
                  </a:lnTo>
                  <a:lnTo>
                    <a:pt x="33" y="125"/>
                  </a:lnTo>
                  <a:lnTo>
                    <a:pt x="40" y="131"/>
                  </a:lnTo>
                  <a:lnTo>
                    <a:pt x="44" y="138"/>
                  </a:lnTo>
                  <a:lnTo>
                    <a:pt x="50" y="145"/>
                  </a:lnTo>
                  <a:lnTo>
                    <a:pt x="59" y="162"/>
                  </a:lnTo>
                  <a:lnTo>
                    <a:pt x="59" y="162"/>
                  </a:lnTo>
                  <a:lnTo>
                    <a:pt x="61" y="165"/>
                  </a:lnTo>
                  <a:lnTo>
                    <a:pt x="65" y="169"/>
                  </a:lnTo>
                  <a:lnTo>
                    <a:pt x="73" y="175"/>
                  </a:lnTo>
                  <a:lnTo>
                    <a:pt x="81" y="179"/>
                  </a:lnTo>
                  <a:lnTo>
                    <a:pt x="91" y="184"/>
                  </a:lnTo>
                  <a:lnTo>
                    <a:pt x="99" y="191"/>
                  </a:lnTo>
                  <a:lnTo>
                    <a:pt x="104" y="195"/>
                  </a:lnTo>
                  <a:lnTo>
                    <a:pt x="107" y="200"/>
                  </a:lnTo>
                  <a:lnTo>
                    <a:pt x="110" y="207"/>
                  </a:lnTo>
                  <a:lnTo>
                    <a:pt x="112" y="214"/>
                  </a:lnTo>
                  <a:lnTo>
                    <a:pt x="114" y="222"/>
                  </a:lnTo>
                  <a:lnTo>
                    <a:pt x="114" y="231"/>
                  </a:lnTo>
                  <a:lnTo>
                    <a:pt x="114" y="231"/>
                  </a:lnTo>
                  <a:lnTo>
                    <a:pt x="113" y="237"/>
                  </a:lnTo>
                  <a:lnTo>
                    <a:pt x="112" y="241"/>
                  </a:lnTo>
                  <a:lnTo>
                    <a:pt x="107" y="252"/>
                  </a:lnTo>
                  <a:lnTo>
                    <a:pt x="102" y="263"/>
                  </a:lnTo>
                  <a:lnTo>
                    <a:pt x="101" y="269"/>
                  </a:lnTo>
                  <a:lnTo>
                    <a:pt x="99" y="276"/>
                  </a:lnTo>
                  <a:lnTo>
                    <a:pt x="99" y="276"/>
                  </a:lnTo>
                  <a:lnTo>
                    <a:pt x="101" y="284"/>
                  </a:lnTo>
                  <a:lnTo>
                    <a:pt x="102" y="292"/>
                  </a:lnTo>
                  <a:lnTo>
                    <a:pt x="104" y="299"/>
                  </a:lnTo>
                  <a:lnTo>
                    <a:pt x="107" y="305"/>
                  </a:lnTo>
                  <a:lnTo>
                    <a:pt x="111" y="310"/>
                  </a:lnTo>
                  <a:lnTo>
                    <a:pt x="114" y="315"/>
                  </a:lnTo>
                  <a:lnTo>
                    <a:pt x="124" y="323"/>
                  </a:lnTo>
                  <a:lnTo>
                    <a:pt x="133" y="332"/>
                  </a:lnTo>
                  <a:lnTo>
                    <a:pt x="136" y="337"/>
                  </a:lnTo>
                  <a:lnTo>
                    <a:pt x="140" y="341"/>
                  </a:lnTo>
                  <a:lnTo>
                    <a:pt x="143" y="347"/>
                  </a:lnTo>
                  <a:lnTo>
                    <a:pt x="145" y="354"/>
                  </a:lnTo>
                  <a:lnTo>
                    <a:pt x="147" y="362"/>
                  </a:lnTo>
                  <a:lnTo>
                    <a:pt x="148" y="371"/>
                  </a:lnTo>
                  <a:lnTo>
                    <a:pt x="148" y="371"/>
                  </a:lnTo>
                  <a:lnTo>
                    <a:pt x="147" y="376"/>
                  </a:lnTo>
                  <a:lnTo>
                    <a:pt x="144" y="381"/>
                  </a:lnTo>
                  <a:lnTo>
                    <a:pt x="136" y="389"/>
                  </a:lnTo>
                  <a:lnTo>
                    <a:pt x="133" y="392"/>
                  </a:lnTo>
                  <a:lnTo>
                    <a:pt x="129" y="397"/>
                  </a:lnTo>
                  <a:lnTo>
                    <a:pt x="127" y="401"/>
                  </a:lnTo>
                  <a:lnTo>
                    <a:pt x="126" y="407"/>
                  </a:lnTo>
                  <a:lnTo>
                    <a:pt x="126" y="407"/>
                  </a:lnTo>
                  <a:lnTo>
                    <a:pt x="126" y="412"/>
                  </a:lnTo>
                  <a:lnTo>
                    <a:pt x="127" y="415"/>
                  </a:lnTo>
                  <a:lnTo>
                    <a:pt x="128" y="417"/>
                  </a:lnTo>
                  <a:lnTo>
                    <a:pt x="130" y="420"/>
                  </a:lnTo>
                  <a:lnTo>
                    <a:pt x="135" y="422"/>
                  </a:lnTo>
                  <a:lnTo>
                    <a:pt x="141" y="422"/>
                  </a:lnTo>
                  <a:lnTo>
                    <a:pt x="141" y="422"/>
                  </a:lnTo>
                  <a:lnTo>
                    <a:pt x="144" y="422"/>
                  </a:lnTo>
                  <a:lnTo>
                    <a:pt x="148" y="420"/>
                  </a:lnTo>
                  <a:lnTo>
                    <a:pt x="152" y="413"/>
                  </a:lnTo>
                  <a:lnTo>
                    <a:pt x="158" y="407"/>
                  </a:lnTo>
                  <a:lnTo>
                    <a:pt x="162" y="405"/>
                  </a:lnTo>
                  <a:lnTo>
                    <a:pt x="165" y="404"/>
                  </a:lnTo>
                  <a:lnTo>
                    <a:pt x="165" y="404"/>
                  </a:lnTo>
                  <a:lnTo>
                    <a:pt x="199" y="404"/>
                  </a:lnTo>
                  <a:lnTo>
                    <a:pt x="199" y="404"/>
                  </a:lnTo>
                  <a:lnTo>
                    <a:pt x="204" y="404"/>
                  </a:lnTo>
                  <a:lnTo>
                    <a:pt x="210" y="402"/>
                  </a:lnTo>
                  <a:lnTo>
                    <a:pt x="223" y="399"/>
                  </a:lnTo>
                  <a:lnTo>
                    <a:pt x="235" y="394"/>
                  </a:lnTo>
                  <a:lnTo>
                    <a:pt x="242" y="393"/>
                  </a:lnTo>
                  <a:lnTo>
                    <a:pt x="250" y="393"/>
                  </a:lnTo>
                  <a:lnTo>
                    <a:pt x="250" y="393"/>
                  </a:lnTo>
                  <a:lnTo>
                    <a:pt x="257" y="393"/>
                  </a:lnTo>
                  <a:lnTo>
                    <a:pt x="263" y="394"/>
                  </a:lnTo>
                  <a:lnTo>
                    <a:pt x="273" y="399"/>
                  </a:lnTo>
                  <a:lnTo>
                    <a:pt x="283" y="402"/>
                  </a:lnTo>
                  <a:lnTo>
                    <a:pt x="290" y="404"/>
                  </a:lnTo>
                  <a:lnTo>
                    <a:pt x="297" y="404"/>
                  </a:lnTo>
                  <a:lnTo>
                    <a:pt x="297" y="404"/>
                  </a:lnTo>
                  <a:lnTo>
                    <a:pt x="312" y="404"/>
                  </a:lnTo>
                  <a:lnTo>
                    <a:pt x="324" y="400"/>
                  </a:lnTo>
                  <a:lnTo>
                    <a:pt x="333" y="394"/>
                  </a:lnTo>
                  <a:lnTo>
                    <a:pt x="341" y="387"/>
                  </a:lnTo>
                  <a:lnTo>
                    <a:pt x="347" y="379"/>
                  </a:lnTo>
                  <a:lnTo>
                    <a:pt x="350" y="368"/>
                  </a:lnTo>
                  <a:lnTo>
                    <a:pt x="353" y="356"/>
                  </a:lnTo>
                  <a:lnTo>
                    <a:pt x="353" y="341"/>
                  </a:lnTo>
                  <a:lnTo>
                    <a:pt x="353" y="341"/>
                  </a:lnTo>
                  <a:lnTo>
                    <a:pt x="353" y="333"/>
                  </a:lnTo>
                  <a:lnTo>
                    <a:pt x="350" y="324"/>
                  </a:lnTo>
                  <a:lnTo>
                    <a:pt x="348" y="317"/>
                  </a:lnTo>
                  <a:lnTo>
                    <a:pt x="343" y="309"/>
                  </a:lnTo>
                  <a:lnTo>
                    <a:pt x="334" y="294"/>
                  </a:lnTo>
                  <a:lnTo>
                    <a:pt x="324" y="280"/>
                  </a:lnTo>
                  <a:lnTo>
                    <a:pt x="313" y="265"/>
                  </a:lnTo>
                  <a:lnTo>
                    <a:pt x="303" y="249"/>
                  </a:lnTo>
                  <a:lnTo>
                    <a:pt x="300" y="241"/>
                  </a:lnTo>
                  <a:lnTo>
                    <a:pt x="297" y="232"/>
                  </a:lnTo>
                  <a:lnTo>
                    <a:pt x="295" y="223"/>
                  </a:lnTo>
                  <a:lnTo>
                    <a:pt x="294" y="213"/>
                  </a:lnTo>
                  <a:lnTo>
                    <a:pt x="294" y="213"/>
                  </a:lnTo>
                  <a:lnTo>
                    <a:pt x="295" y="206"/>
                  </a:lnTo>
                  <a:lnTo>
                    <a:pt x="296" y="198"/>
                  </a:lnTo>
                  <a:lnTo>
                    <a:pt x="297" y="192"/>
                  </a:lnTo>
                  <a:lnTo>
                    <a:pt x="301" y="185"/>
                  </a:lnTo>
                  <a:lnTo>
                    <a:pt x="307" y="175"/>
                  </a:lnTo>
                  <a:lnTo>
                    <a:pt x="315" y="164"/>
                  </a:lnTo>
                  <a:lnTo>
                    <a:pt x="332" y="146"/>
                  </a:lnTo>
                  <a:lnTo>
                    <a:pt x="340" y="137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9" y="114"/>
                  </a:lnTo>
                  <a:lnTo>
                    <a:pt x="349" y="11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2" name="Freeform 70"/>
            <p:cNvSpPr>
              <a:spLocks/>
            </p:cNvSpPr>
            <p:nvPr/>
          </p:nvSpPr>
          <p:spPr bwMode="auto">
            <a:xfrm>
              <a:off x="2493466" y="3974404"/>
              <a:ext cx="346193" cy="209364"/>
            </a:xfrm>
            <a:custGeom>
              <a:avLst/>
              <a:gdLst/>
              <a:ahLst/>
              <a:cxnLst>
                <a:cxn ang="0">
                  <a:pos x="341" y="182"/>
                </a:cxn>
                <a:cxn ang="0">
                  <a:pos x="330" y="179"/>
                </a:cxn>
                <a:cxn ang="0">
                  <a:pos x="290" y="179"/>
                </a:cxn>
                <a:cxn ang="0">
                  <a:pos x="284" y="209"/>
                </a:cxn>
                <a:cxn ang="0">
                  <a:pos x="266" y="224"/>
                </a:cxn>
                <a:cxn ang="0">
                  <a:pos x="246" y="228"/>
                </a:cxn>
                <a:cxn ang="0">
                  <a:pos x="233" y="220"/>
                </a:cxn>
                <a:cxn ang="0">
                  <a:pos x="222" y="206"/>
                </a:cxn>
                <a:cxn ang="0">
                  <a:pos x="213" y="201"/>
                </a:cxn>
                <a:cxn ang="0">
                  <a:pos x="194" y="216"/>
                </a:cxn>
                <a:cxn ang="0">
                  <a:pos x="177" y="230"/>
                </a:cxn>
                <a:cxn ang="0">
                  <a:pos x="160" y="227"/>
                </a:cxn>
                <a:cxn ang="0">
                  <a:pos x="137" y="215"/>
                </a:cxn>
                <a:cxn ang="0">
                  <a:pos x="122" y="213"/>
                </a:cxn>
                <a:cxn ang="0">
                  <a:pos x="118" y="193"/>
                </a:cxn>
                <a:cxn ang="0">
                  <a:pos x="110" y="181"/>
                </a:cxn>
                <a:cxn ang="0">
                  <a:pos x="80" y="159"/>
                </a:cxn>
                <a:cxn ang="0">
                  <a:pos x="73" y="151"/>
                </a:cxn>
                <a:cxn ang="0">
                  <a:pos x="68" y="124"/>
                </a:cxn>
                <a:cxn ang="0">
                  <a:pos x="60" y="109"/>
                </a:cxn>
                <a:cxn ang="0">
                  <a:pos x="45" y="105"/>
                </a:cxn>
                <a:cxn ang="0">
                  <a:pos x="15" y="100"/>
                </a:cxn>
                <a:cxn ang="0">
                  <a:pos x="5" y="90"/>
                </a:cxn>
                <a:cxn ang="0">
                  <a:pos x="3" y="80"/>
                </a:cxn>
                <a:cxn ang="0">
                  <a:pos x="9" y="65"/>
                </a:cxn>
                <a:cxn ang="0">
                  <a:pos x="15" y="47"/>
                </a:cxn>
                <a:cxn ang="0">
                  <a:pos x="12" y="38"/>
                </a:cxn>
                <a:cxn ang="0">
                  <a:pos x="0" y="15"/>
                </a:cxn>
                <a:cxn ang="0">
                  <a:pos x="11" y="4"/>
                </a:cxn>
                <a:cxn ang="0">
                  <a:pos x="25" y="0"/>
                </a:cxn>
                <a:cxn ang="0">
                  <a:pos x="68" y="6"/>
                </a:cxn>
                <a:cxn ang="0">
                  <a:pos x="110" y="10"/>
                </a:cxn>
                <a:cxn ang="0">
                  <a:pos x="112" y="16"/>
                </a:cxn>
                <a:cxn ang="0">
                  <a:pos x="138" y="34"/>
                </a:cxn>
                <a:cxn ang="0">
                  <a:pos x="171" y="46"/>
                </a:cxn>
                <a:cxn ang="0">
                  <a:pos x="188" y="47"/>
                </a:cxn>
                <a:cxn ang="0">
                  <a:pos x="206" y="37"/>
                </a:cxn>
                <a:cxn ang="0">
                  <a:pos x="221" y="18"/>
                </a:cxn>
                <a:cxn ang="0">
                  <a:pos x="231" y="55"/>
                </a:cxn>
                <a:cxn ang="0">
                  <a:pos x="236" y="65"/>
                </a:cxn>
                <a:cxn ang="0">
                  <a:pos x="264" y="84"/>
                </a:cxn>
                <a:cxn ang="0">
                  <a:pos x="285" y="99"/>
                </a:cxn>
                <a:cxn ang="0">
                  <a:pos x="285" y="109"/>
                </a:cxn>
                <a:cxn ang="0">
                  <a:pos x="271" y="106"/>
                </a:cxn>
                <a:cxn ang="0">
                  <a:pos x="271" y="128"/>
                </a:cxn>
                <a:cxn ang="0">
                  <a:pos x="282" y="137"/>
                </a:cxn>
                <a:cxn ang="0">
                  <a:pos x="301" y="145"/>
                </a:cxn>
                <a:cxn ang="0">
                  <a:pos x="325" y="151"/>
                </a:cxn>
                <a:cxn ang="0">
                  <a:pos x="338" y="162"/>
                </a:cxn>
                <a:cxn ang="0">
                  <a:pos x="345" y="176"/>
                </a:cxn>
              </a:cxnLst>
              <a:rect l="0" t="0" r="r" b="b"/>
              <a:pathLst>
                <a:path w="345" h="231">
                  <a:moveTo>
                    <a:pt x="345" y="183"/>
                  </a:moveTo>
                  <a:lnTo>
                    <a:pt x="345" y="183"/>
                  </a:lnTo>
                  <a:lnTo>
                    <a:pt x="341" y="182"/>
                  </a:lnTo>
                  <a:lnTo>
                    <a:pt x="338" y="181"/>
                  </a:lnTo>
                  <a:lnTo>
                    <a:pt x="330" y="179"/>
                  </a:lnTo>
                  <a:lnTo>
                    <a:pt x="330" y="179"/>
                  </a:lnTo>
                  <a:lnTo>
                    <a:pt x="290" y="179"/>
                  </a:lnTo>
                  <a:lnTo>
                    <a:pt x="290" y="179"/>
                  </a:lnTo>
                  <a:lnTo>
                    <a:pt x="290" y="179"/>
                  </a:lnTo>
                  <a:lnTo>
                    <a:pt x="290" y="191"/>
                  </a:lnTo>
                  <a:lnTo>
                    <a:pt x="287" y="201"/>
                  </a:lnTo>
                  <a:lnTo>
                    <a:pt x="284" y="209"/>
                  </a:lnTo>
                  <a:lnTo>
                    <a:pt x="279" y="216"/>
                  </a:lnTo>
                  <a:lnTo>
                    <a:pt x="272" y="221"/>
                  </a:lnTo>
                  <a:lnTo>
                    <a:pt x="266" y="224"/>
                  </a:lnTo>
                  <a:lnTo>
                    <a:pt x="256" y="227"/>
                  </a:lnTo>
                  <a:lnTo>
                    <a:pt x="246" y="228"/>
                  </a:lnTo>
                  <a:lnTo>
                    <a:pt x="246" y="228"/>
                  </a:lnTo>
                  <a:lnTo>
                    <a:pt x="240" y="227"/>
                  </a:lnTo>
                  <a:lnTo>
                    <a:pt x="237" y="223"/>
                  </a:lnTo>
                  <a:lnTo>
                    <a:pt x="233" y="220"/>
                  </a:lnTo>
                  <a:lnTo>
                    <a:pt x="230" y="214"/>
                  </a:lnTo>
                  <a:lnTo>
                    <a:pt x="226" y="209"/>
                  </a:lnTo>
                  <a:lnTo>
                    <a:pt x="222" y="206"/>
                  </a:lnTo>
                  <a:lnTo>
                    <a:pt x="218" y="202"/>
                  </a:lnTo>
                  <a:lnTo>
                    <a:pt x="213" y="201"/>
                  </a:lnTo>
                  <a:lnTo>
                    <a:pt x="213" y="201"/>
                  </a:lnTo>
                  <a:lnTo>
                    <a:pt x="208" y="202"/>
                  </a:lnTo>
                  <a:lnTo>
                    <a:pt x="203" y="206"/>
                  </a:lnTo>
                  <a:lnTo>
                    <a:pt x="194" y="216"/>
                  </a:lnTo>
                  <a:lnTo>
                    <a:pt x="188" y="222"/>
                  </a:lnTo>
                  <a:lnTo>
                    <a:pt x="183" y="227"/>
                  </a:lnTo>
                  <a:lnTo>
                    <a:pt x="177" y="230"/>
                  </a:lnTo>
                  <a:lnTo>
                    <a:pt x="169" y="231"/>
                  </a:lnTo>
                  <a:lnTo>
                    <a:pt x="169" y="231"/>
                  </a:lnTo>
                  <a:lnTo>
                    <a:pt x="160" y="227"/>
                  </a:lnTo>
                  <a:lnTo>
                    <a:pt x="149" y="221"/>
                  </a:lnTo>
                  <a:lnTo>
                    <a:pt x="142" y="217"/>
                  </a:lnTo>
                  <a:lnTo>
                    <a:pt x="137" y="215"/>
                  </a:lnTo>
                  <a:lnTo>
                    <a:pt x="129" y="213"/>
                  </a:lnTo>
                  <a:lnTo>
                    <a:pt x="122" y="213"/>
                  </a:lnTo>
                  <a:lnTo>
                    <a:pt x="122" y="213"/>
                  </a:lnTo>
                  <a:lnTo>
                    <a:pt x="121" y="205"/>
                  </a:lnTo>
                  <a:lnTo>
                    <a:pt x="119" y="198"/>
                  </a:lnTo>
                  <a:lnTo>
                    <a:pt x="118" y="193"/>
                  </a:lnTo>
                  <a:lnTo>
                    <a:pt x="116" y="187"/>
                  </a:lnTo>
                  <a:lnTo>
                    <a:pt x="114" y="184"/>
                  </a:lnTo>
                  <a:lnTo>
                    <a:pt x="110" y="181"/>
                  </a:lnTo>
                  <a:lnTo>
                    <a:pt x="103" y="175"/>
                  </a:lnTo>
                  <a:lnTo>
                    <a:pt x="87" y="164"/>
                  </a:lnTo>
                  <a:lnTo>
                    <a:pt x="80" y="159"/>
                  </a:lnTo>
                  <a:lnTo>
                    <a:pt x="77" y="155"/>
                  </a:lnTo>
                  <a:lnTo>
                    <a:pt x="73" y="151"/>
                  </a:lnTo>
                  <a:lnTo>
                    <a:pt x="73" y="151"/>
                  </a:lnTo>
                  <a:lnTo>
                    <a:pt x="70" y="144"/>
                  </a:lnTo>
                  <a:lnTo>
                    <a:pt x="69" y="137"/>
                  </a:lnTo>
                  <a:lnTo>
                    <a:pt x="68" y="124"/>
                  </a:lnTo>
                  <a:lnTo>
                    <a:pt x="66" y="118"/>
                  </a:lnTo>
                  <a:lnTo>
                    <a:pt x="64" y="114"/>
                  </a:lnTo>
                  <a:lnTo>
                    <a:pt x="60" y="109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45" y="105"/>
                  </a:lnTo>
                  <a:lnTo>
                    <a:pt x="38" y="103"/>
                  </a:lnTo>
                  <a:lnTo>
                    <a:pt x="22" y="101"/>
                  </a:lnTo>
                  <a:lnTo>
                    <a:pt x="15" y="100"/>
                  </a:lnTo>
                  <a:lnTo>
                    <a:pt x="9" y="95"/>
                  </a:lnTo>
                  <a:lnTo>
                    <a:pt x="7" y="93"/>
                  </a:lnTo>
                  <a:lnTo>
                    <a:pt x="5" y="90"/>
                  </a:lnTo>
                  <a:lnTo>
                    <a:pt x="4" y="85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4" y="76"/>
                  </a:lnTo>
                  <a:lnTo>
                    <a:pt x="5" y="71"/>
                  </a:lnTo>
                  <a:lnTo>
                    <a:pt x="9" y="65"/>
                  </a:lnTo>
                  <a:lnTo>
                    <a:pt x="14" y="59"/>
                  </a:lnTo>
                  <a:lnTo>
                    <a:pt x="15" y="54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2"/>
                  </a:lnTo>
                  <a:lnTo>
                    <a:pt x="12" y="38"/>
                  </a:lnTo>
                  <a:lnTo>
                    <a:pt x="9" y="30"/>
                  </a:lnTo>
                  <a:lnTo>
                    <a:pt x="4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" y="9"/>
                  </a:lnTo>
                  <a:lnTo>
                    <a:pt x="11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7" y="0"/>
                  </a:lnTo>
                  <a:lnTo>
                    <a:pt x="47" y="1"/>
                  </a:lnTo>
                  <a:lnTo>
                    <a:pt x="68" y="6"/>
                  </a:lnTo>
                  <a:lnTo>
                    <a:pt x="88" y="9"/>
                  </a:lnTo>
                  <a:lnTo>
                    <a:pt x="99" y="10"/>
                  </a:lnTo>
                  <a:lnTo>
                    <a:pt x="110" y="10"/>
                  </a:lnTo>
                  <a:lnTo>
                    <a:pt x="110" y="10"/>
                  </a:lnTo>
                  <a:lnTo>
                    <a:pt x="110" y="14"/>
                  </a:lnTo>
                  <a:lnTo>
                    <a:pt x="112" y="16"/>
                  </a:lnTo>
                  <a:lnTo>
                    <a:pt x="118" y="23"/>
                  </a:lnTo>
                  <a:lnTo>
                    <a:pt x="127" y="29"/>
                  </a:lnTo>
                  <a:lnTo>
                    <a:pt x="138" y="34"/>
                  </a:lnTo>
                  <a:lnTo>
                    <a:pt x="149" y="40"/>
                  </a:lnTo>
                  <a:lnTo>
                    <a:pt x="161" y="44"/>
                  </a:lnTo>
                  <a:lnTo>
                    <a:pt x="171" y="46"/>
                  </a:lnTo>
                  <a:lnTo>
                    <a:pt x="180" y="47"/>
                  </a:lnTo>
                  <a:lnTo>
                    <a:pt x="180" y="47"/>
                  </a:lnTo>
                  <a:lnTo>
                    <a:pt x="188" y="47"/>
                  </a:lnTo>
                  <a:lnTo>
                    <a:pt x="195" y="45"/>
                  </a:lnTo>
                  <a:lnTo>
                    <a:pt x="201" y="41"/>
                  </a:lnTo>
                  <a:lnTo>
                    <a:pt x="206" y="37"/>
                  </a:lnTo>
                  <a:lnTo>
                    <a:pt x="213" y="28"/>
                  </a:lnTo>
                  <a:lnTo>
                    <a:pt x="221" y="18"/>
                  </a:lnTo>
                  <a:lnTo>
                    <a:pt x="221" y="18"/>
                  </a:lnTo>
                  <a:lnTo>
                    <a:pt x="225" y="30"/>
                  </a:lnTo>
                  <a:lnTo>
                    <a:pt x="228" y="44"/>
                  </a:lnTo>
                  <a:lnTo>
                    <a:pt x="231" y="55"/>
                  </a:lnTo>
                  <a:lnTo>
                    <a:pt x="232" y="61"/>
                  </a:lnTo>
                  <a:lnTo>
                    <a:pt x="236" y="65"/>
                  </a:lnTo>
                  <a:lnTo>
                    <a:pt x="236" y="65"/>
                  </a:lnTo>
                  <a:lnTo>
                    <a:pt x="241" y="71"/>
                  </a:lnTo>
                  <a:lnTo>
                    <a:pt x="248" y="77"/>
                  </a:lnTo>
                  <a:lnTo>
                    <a:pt x="264" y="84"/>
                  </a:lnTo>
                  <a:lnTo>
                    <a:pt x="271" y="88"/>
                  </a:lnTo>
                  <a:lnTo>
                    <a:pt x="279" y="93"/>
                  </a:lnTo>
                  <a:lnTo>
                    <a:pt x="285" y="99"/>
                  </a:lnTo>
                  <a:lnTo>
                    <a:pt x="290" y="106"/>
                  </a:lnTo>
                  <a:lnTo>
                    <a:pt x="290" y="106"/>
                  </a:lnTo>
                  <a:lnTo>
                    <a:pt x="285" y="109"/>
                  </a:lnTo>
                  <a:lnTo>
                    <a:pt x="280" y="110"/>
                  </a:lnTo>
                  <a:lnTo>
                    <a:pt x="277" y="109"/>
                  </a:lnTo>
                  <a:lnTo>
                    <a:pt x="271" y="106"/>
                  </a:lnTo>
                  <a:lnTo>
                    <a:pt x="271" y="106"/>
                  </a:lnTo>
                  <a:lnTo>
                    <a:pt x="271" y="128"/>
                  </a:lnTo>
                  <a:lnTo>
                    <a:pt x="271" y="128"/>
                  </a:lnTo>
                  <a:lnTo>
                    <a:pt x="271" y="128"/>
                  </a:lnTo>
                  <a:lnTo>
                    <a:pt x="277" y="133"/>
                  </a:lnTo>
                  <a:lnTo>
                    <a:pt x="282" y="137"/>
                  </a:lnTo>
                  <a:lnTo>
                    <a:pt x="286" y="139"/>
                  </a:lnTo>
                  <a:lnTo>
                    <a:pt x="292" y="141"/>
                  </a:lnTo>
                  <a:lnTo>
                    <a:pt x="301" y="145"/>
                  </a:lnTo>
                  <a:lnTo>
                    <a:pt x="312" y="146"/>
                  </a:lnTo>
                  <a:lnTo>
                    <a:pt x="321" y="148"/>
                  </a:lnTo>
                  <a:lnTo>
                    <a:pt x="325" y="151"/>
                  </a:lnTo>
                  <a:lnTo>
                    <a:pt x="330" y="154"/>
                  </a:lnTo>
                  <a:lnTo>
                    <a:pt x="333" y="158"/>
                  </a:lnTo>
                  <a:lnTo>
                    <a:pt x="338" y="162"/>
                  </a:lnTo>
                  <a:lnTo>
                    <a:pt x="341" y="168"/>
                  </a:lnTo>
                  <a:lnTo>
                    <a:pt x="345" y="176"/>
                  </a:lnTo>
                  <a:lnTo>
                    <a:pt x="345" y="176"/>
                  </a:lnTo>
                  <a:lnTo>
                    <a:pt x="345" y="183"/>
                  </a:lnTo>
                  <a:lnTo>
                    <a:pt x="345" y="18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3" name="Freeform 71"/>
            <p:cNvSpPr>
              <a:spLocks/>
            </p:cNvSpPr>
            <p:nvPr/>
          </p:nvSpPr>
          <p:spPr bwMode="auto">
            <a:xfrm>
              <a:off x="2193432" y="4642060"/>
              <a:ext cx="661062" cy="567097"/>
            </a:xfrm>
            <a:custGeom>
              <a:avLst/>
              <a:gdLst/>
              <a:ahLst/>
              <a:cxnLst>
                <a:cxn ang="0">
                  <a:pos x="425" y="197"/>
                </a:cxn>
                <a:cxn ang="0">
                  <a:pos x="482" y="223"/>
                </a:cxn>
                <a:cxn ang="0">
                  <a:pos x="566" y="239"/>
                </a:cxn>
                <a:cxn ang="0">
                  <a:pos x="568" y="230"/>
                </a:cxn>
                <a:cxn ang="0">
                  <a:pos x="566" y="224"/>
                </a:cxn>
                <a:cxn ang="0">
                  <a:pos x="563" y="241"/>
                </a:cxn>
                <a:cxn ang="0">
                  <a:pos x="545" y="257"/>
                </a:cxn>
                <a:cxn ang="0">
                  <a:pos x="541" y="275"/>
                </a:cxn>
                <a:cxn ang="0">
                  <a:pos x="556" y="304"/>
                </a:cxn>
                <a:cxn ang="0">
                  <a:pos x="600" y="345"/>
                </a:cxn>
                <a:cxn ang="0">
                  <a:pos x="616" y="379"/>
                </a:cxn>
                <a:cxn ang="0">
                  <a:pos x="643" y="456"/>
                </a:cxn>
                <a:cxn ang="0">
                  <a:pos x="662" y="489"/>
                </a:cxn>
                <a:cxn ang="0">
                  <a:pos x="643" y="511"/>
                </a:cxn>
                <a:cxn ang="0">
                  <a:pos x="625" y="514"/>
                </a:cxn>
                <a:cxn ang="0">
                  <a:pos x="577" y="524"/>
                </a:cxn>
                <a:cxn ang="0">
                  <a:pos x="530" y="533"/>
                </a:cxn>
                <a:cxn ang="0">
                  <a:pos x="501" y="524"/>
                </a:cxn>
                <a:cxn ang="0">
                  <a:pos x="484" y="522"/>
                </a:cxn>
                <a:cxn ang="0">
                  <a:pos x="443" y="537"/>
                </a:cxn>
                <a:cxn ang="0">
                  <a:pos x="412" y="542"/>
                </a:cxn>
                <a:cxn ang="0">
                  <a:pos x="383" y="560"/>
                </a:cxn>
                <a:cxn ang="0">
                  <a:pos x="364" y="605"/>
                </a:cxn>
                <a:cxn ang="0">
                  <a:pos x="341" y="624"/>
                </a:cxn>
                <a:cxn ang="0">
                  <a:pos x="320" y="623"/>
                </a:cxn>
                <a:cxn ang="0">
                  <a:pos x="291" y="610"/>
                </a:cxn>
                <a:cxn ang="0">
                  <a:pos x="286" y="533"/>
                </a:cxn>
                <a:cxn ang="0">
                  <a:pos x="291" y="507"/>
                </a:cxn>
                <a:cxn ang="0">
                  <a:pos x="280" y="504"/>
                </a:cxn>
                <a:cxn ang="0">
                  <a:pos x="232" y="419"/>
                </a:cxn>
                <a:cxn ang="0">
                  <a:pos x="205" y="418"/>
                </a:cxn>
                <a:cxn ang="0">
                  <a:pos x="192" y="402"/>
                </a:cxn>
                <a:cxn ang="0">
                  <a:pos x="183" y="365"/>
                </a:cxn>
                <a:cxn ang="0">
                  <a:pos x="156" y="364"/>
                </a:cxn>
                <a:cxn ang="0">
                  <a:pos x="138" y="359"/>
                </a:cxn>
                <a:cxn ang="0">
                  <a:pos x="129" y="342"/>
                </a:cxn>
                <a:cxn ang="0">
                  <a:pos x="138" y="323"/>
                </a:cxn>
                <a:cxn ang="0">
                  <a:pos x="157" y="302"/>
                </a:cxn>
                <a:cxn ang="0">
                  <a:pos x="156" y="275"/>
                </a:cxn>
                <a:cxn ang="0">
                  <a:pos x="136" y="247"/>
                </a:cxn>
                <a:cxn ang="0">
                  <a:pos x="87" y="216"/>
                </a:cxn>
                <a:cxn ang="0">
                  <a:pos x="70" y="198"/>
                </a:cxn>
                <a:cxn ang="0">
                  <a:pos x="53" y="184"/>
                </a:cxn>
                <a:cxn ang="0">
                  <a:pos x="14" y="170"/>
                </a:cxn>
                <a:cxn ang="0">
                  <a:pos x="1" y="148"/>
                </a:cxn>
                <a:cxn ang="0">
                  <a:pos x="3" y="124"/>
                </a:cxn>
                <a:cxn ang="0">
                  <a:pos x="12" y="89"/>
                </a:cxn>
                <a:cxn ang="0">
                  <a:pos x="82" y="12"/>
                </a:cxn>
                <a:cxn ang="0">
                  <a:pos x="99" y="5"/>
                </a:cxn>
                <a:cxn ang="0">
                  <a:pos x="118" y="0"/>
                </a:cxn>
                <a:cxn ang="0">
                  <a:pos x="148" y="14"/>
                </a:cxn>
                <a:cxn ang="0">
                  <a:pos x="184" y="59"/>
                </a:cxn>
                <a:cxn ang="0">
                  <a:pos x="198" y="68"/>
                </a:cxn>
                <a:cxn ang="0">
                  <a:pos x="241" y="76"/>
                </a:cxn>
                <a:cxn ang="0">
                  <a:pos x="258" y="89"/>
                </a:cxn>
                <a:cxn ang="0">
                  <a:pos x="263" y="106"/>
                </a:cxn>
                <a:cxn ang="0">
                  <a:pos x="278" y="128"/>
                </a:cxn>
                <a:cxn ang="0">
                  <a:pos x="334" y="144"/>
                </a:cxn>
                <a:cxn ang="0">
                  <a:pos x="395" y="157"/>
                </a:cxn>
                <a:cxn ang="0">
                  <a:pos x="419" y="180"/>
                </a:cxn>
              </a:cxnLst>
              <a:rect l="0" t="0" r="r" b="b"/>
              <a:pathLst>
                <a:path w="662" h="625">
                  <a:moveTo>
                    <a:pt x="419" y="188"/>
                  </a:moveTo>
                  <a:lnTo>
                    <a:pt x="419" y="188"/>
                  </a:lnTo>
                  <a:lnTo>
                    <a:pt x="421" y="192"/>
                  </a:lnTo>
                  <a:lnTo>
                    <a:pt x="425" y="197"/>
                  </a:lnTo>
                  <a:lnTo>
                    <a:pt x="431" y="201"/>
                  </a:lnTo>
                  <a:lnTo>
                    <a:pt x="439" y="206"/>
                  </a:lnTo>
                  <a:lnTo>
                    <a:pt x="458" y="215"/>
                  </a:lnTo>
                  <a:lnTo>
                    <a:pt x="482" y="223"/>
                  </a:lnTo>
                  <a:lnTo>
                    <a:pt x="508" y="229"/>
                  </a:lnTo>
                  <a:lnTo>
                    <a:pt x="532" y="235"/>
                  </a:lnTo>
                  <a:lnTo>
                    <a:pt x="551" y="238"/>
                  </a:lnTo>
                  <a:lnTo>
                    <a:pt x="566" y="239"/>
                  </a:lnTo>
                  <a:lnTo>
                    <a:pt x="566" y="239"/>
                  </a:lnTo>
                  <a:lnTo>
                    <a:pt x="570" y="237"/>
                  </a:lnTo>
                  <a:lnTo>
                    <a:pt x="570" y="235"/>
                  </a:lnTo>
                  <a:lnTo>
                    <a:pt x="568" y="230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6" y="224"/>
                  </a:lnTo>
                  <a:lnTo>
                    <a:pt x="565" y="234"/>
                  </a:lnTo>
                  <a:lnTo>
                    <a:pt x="563" y="241"/>
                  </a:lnTo>
                  <a:lnTo>
                    <a:pt x="558" y="245"/>
                  </a:lnTo>
                  <a:lnTo>
                    <a:pt x="554" y="249"/>
                  </a:lnTo>
                  <a:lnTo>
                    <a:pt x="549" y="252"/>
                  </a:lnTo>
                  <a:lnTo>
                    <a:pt x="545" y="257"/>
                  </a:lnTo>
                  <a:lnTo>
                    <a:pt x="542" y="261"/>
                  </a:lnTo>
                  <a:lnTo>
                    <a:pt x="541" y="268"/>
                  </a:lnTo>
                  <a:lnTo>
                    <a:pt x="541" y="268"/>
                  </a:lnTo>
                  <a:lnTo>
                    <a:pt x="541" y="275"/>
                  </a:lnTo>
                  <a:lnTo>
                    <a:pt x="542" y="282"/>
                  </a:lnTo>
                  <a:lnTo>
                    <a:pt x="545" y="288"/>
                  </a:lnTo>
                  <a:lnTo>
                    <a:pt x="548" y="293"/>
                  </a:lnTo>
                  <a:lnTo>
                    <a:pt x="556" y="304"/>
                  </a:lnTo>
                  <a:lnTo>
                    <a:pt x="564" y="314"/>
                  </a:lnTo>
                  <a:lnTo>
                    <a:pt x="584" y="330"/>
                  </a:lnTo>
                  <a:lnTo>
                    <a:pt x="593" y="338"/>
                  </a:lnTo>
                  <a:lnTo>
                    <a:pt x="600" y="345"/>
                  </a:lnTo>
                  <a:lnTo>
                    <a:pt x="600" y="345"/>
                  </a:lnTo>
                  <a:lnTo>
                    <a:pt x="604" y="352"/>
                  </a:lnTo>
                  <a:lnTo>
                    <a:pt x="609" y="360"/>
                  </a:lnTo>
                  <a:lnTo>
                    <a:pt x="616" y="379"/>
                  </a:lnTo>
                  <a:lnTo>
                    <a:pt x="623" y="397"/>
                  </a:lnTo>
                  <a:lnTo>
                    <a:pt x="630" y="418"/>
                  </a:lnTo>
                  <a:lnTo>
                    <a:pt x="637" y="437"/>
                  </a:lnTo>
                  <a:lnTo>
                    <a:pt x="643" y="456"/>
                  </a:lnTo>
                  <a:lnTo>
                    <a:pt x="652" y="474"/>
                  </a:lnTo>
                  <a:lnTo>
                    <a:pt x="656" y="481"/>
                  </a:lnTo>
                  <a:lnTo>
                    <a:pt x="662" y="489"/>
                  </a:lnTo>
                  <a:lnTo>
                    <a:pt x="662" y="489"/>
                  </a:lnTo>
                  <a:lnTo>
                    <a:pt x="655" y="493"/>
                  </a:lnTo>
                  <a:lnTo>
                    <a:pt x="650" y="497"/>
                  </a:lnTo>
                  <a:lnTo>
                    <a:pt x="647" y="503"/>
                  </a:lnTo>
                  <a:lnTo>
                    <a:pt x="643" y="511"/>
                  </a:lnTo>
                  <a:lnTo>
                    <a:pt x="643" y="511"/>
                  </a:lnTo>
                  <a:lnTo>
                    <a:pt x="634" y="513"/>
                  </a:lnTo>
                  <a:lnTo>
                    <a:pt x="625" y="514"/>
                  </a:lnTo>
                  <a:lnTo>
                    <a:pt x="625" y="514"/>
                  </a:lnTo>
                  <a:lnTo>
                    <a:pt x="611" y="516"/>
                  </a:lnTo>
                  <a:lnTo>
                    <a:pt x="599" y="518"/>
                  </a:lnTo>
                  <a:lnTo>
                    <a:pt x="587" y="520"/>
                  </a:lnTo>
                  <a:lnTo>
                    <a:pt x="577" y="524"/>
                  </a:lnTo>
                  <a:lnTo>
                    <a:pt x="555" y="531"/>
                  </a:lnTo>
                  <a:lnTo>
                    <a:pt x="542" y="532"/>
                  </a:lnTo>
                  <a:lnTo>
                    <a:pt x="530" y="533"/>
                  </a:lnTo>
                  <a:lnTo>
                    <a:pt x="530" y="533"/>
                  </a:lnTo>
                  <a:lnTo>
                    <a:pt x="524" y="533"/>
                  </a:lnTo>
                  <a:lnTo>
                    <a:pt x="519" y="532"/>
                  </a:lnTo>
                  <a:lnTo>
                    <a:pt x="510" y="527"/>
                  </a:lnTo>
                  <a:lnTo>
                    <a:pt x="501" y="524"/>
                  </a:lnTo>
                  <a:lnTo>
                    <a:pt x="497" y="522"/>
                  </a:lnTo>
                  <a:lnTo>
                    <a:pt x="493" y="521"/>
                  </a:lnTo>
                  <a:lnTo>
                    <a:pt x="493" y="521"/>
                  </a:lnTo>
                  <a:lnTo>
                    <a:pt x="484" y="522"/>
                  </a:lnTo>
                  <a:lnTo>
                    <a:pt x="475" y="525"/>
                  </a:lnTo>
                  <a:lnTo>
                    <a:pt x="459" y="532"/>
                  </a:lnTo>
                  <a:lnTo>
                    <a:pt x="451" y="535"/>
                  </a:lnTo>
                  <a:lnTo>
                    <a:pt x="443" y="537"/>
                  </a:lnTo>
                  <a:lnTo>
                    <a:pt x="434" y="540"/>
                  </a:lnTo>
                  <a:lnTo>
                    <a:pt x="424" y="541"/>
                  </a:lnTo>
                  <a:lnTo>
                    <a:pt x="424" y="541"/>
                  </a:lnTo>
                  <a:lnTo>
                    <a:pt x="412" y="542"/>
                  </a:lnTo>
                  <a:lnTo>
                    <a:pt x="402" y="544"/>
                  </a:lnTo>
                  <a:lnTo>
                    <a:pt x="395" y="548"/>
                  </a:lnTo>
                  <a:lnTo>
                    <a:pt x="388" y="554"/>
                  </a:lnTo>
                  <a:lnTo>
                    <a:pt x="383" y="560"/>
                  </a:lnTo>
                  <a:lnTo>
                    <a:pt x="379" y="567"/>
                  </a:lnTo>
                  <a:lnTo>
                    <a:pt x="373" y="582"/>
                  </a:lnTo>
                  <a:lnTo>
                    <a:pt x="367" y="598"/>
                  </a:lnTo>
                  <a:lnTo>
                    <a:pt x="364" y="605"/>
                  </a:lnTo>
                  <a:lnTo>
                    <a:pt x="359" y="611"/>
                  </a:lnTo>
                  <a:lnTo>
                    <a:pt x="355" y="617"/>
                  </a:lnTo>
                  <a:lnTo>
                    <a:pt x="349" y="621"/>
                  </a:lnTo>
                  <a:lnTo>
                    <a:pt x="341" y="624"/>
                  </a:lnTo>
                  <a:lnTo>
                    <a:pt x="332" y="625"/>
                  </a:lnTo>
                  <a:lnTo>
                    <a:pt x="332" y="625"/>
                  </a:lnTo>
                  <a:lnTo>
                    <a:pt x="326" y="624"/>
                  </a:lnTo>
                  <a:lnTo>
                    <a:pt x="320" y="623"/>
                  </a:lnTo>
                  <a:lnTo>
                    <a:pt x="309" y="619"/>
                  </a:lnTo>
                  <a:lnTo>
                    <a:pt x="298" y="615"/>
                  </a:lnTo>
                  <a:lnTo>
                    <a:pt x="291" y="610"/>
                  </a:lnTo>
                  <a:lnTo>
                    <a:pt x="291" y="610"/>
                  </a:lnTo>
                  <a:lnTo>
                    <a:pt x="290" y="588"/>
                  </a:lnTo>
                  <a:lnTo>
                    <a:pt x="289" y="571"/>
                  </a:lnTo>
                  <a:lnTo>
                    <a:pt x="287" y="543"/>
                  </a:lnTo>
                  <a:lnTo>
                    <a:pt x="286" y="533"/>
                  </a:lnTo>
                  <a:lnTo>
                    <a:pt x="286" y="524"/>
                  </a:lnTo>
                  <a:lnTo>
                    <a:pt x="288" y="516"/>
                  </a:lnTo>
                  <a:lnTo>
                    <a:pt x="291" y="507"/>
                  </a:lnTo>
                  <a:lnTo>
                    <a:pt x="291" y="507"/>
                  </a:lnTo>
                  <a:lnTo>
                    <a:pt x="284" y="506"/>
                  </a:lnTo>
                  <a:lnTo>
                    <a:pt x="282" y="505"/>
                  </a:lnTo>
                  <a:lnTo>
                    <a:pt x="282" y="504"/>
                  </a:lnTo>
                  <a:lnTo>
                    <a:pt x="280" y="504"/>
                  </a:lnTo>
                  <a:lnTo>
                    <a:pt x="280" y="504"/>
                  </a:lnTo>
                  <a:lnTo>
                    <a:pt x="271" y="486"/>
                  </a:lnTo>
                  <a:lnTo>
                    <a:pt x="255" y="457"/>
                  </a:lnTo>
                  <a:lnTo>
                    <a:pt x="232" y="419"/>
                  </a:lnTo>
                  <a:lnTo>
                    <a:pt x="232" y="419"/>
                  </a:lnTo>
                  <a:lnTo>
                    <a:pt x="211" y="419"/>
                  </a:lnTo>
                  <a:lnTo>
                    <a:pt x="211" y="419"/>
                  </a:lnTo>
                  <a:lnTo>
                    <a:pt x="205" y="418"/>
                  </a:lnTo>
                  <a:lnTo>
                    <a:pt x="202" y="417"/>
                  </a:lnTo>
                  <a:lnTo>
                    <a:pt x="198" y="414"/>
                  </a:lnTo>
                  <a:lnTo>
                    <a:pt x="196" y="410"/>
                  </a:lnTo>
                  <a:lnTo>
                    <a:pt x="192" y="402"/>
                  </a:lnTo>
                  <a:lnTo>
                    <a:pt x="190" y="391"/>
                  </a:lnTo>
                  <a:lnTo>
                    <a:pt x="188" y="373"/>
                  </a:lnTo>
                  <a:lnTo>
                    <a:pt x="186" y="366"/>
                  </a:lnTo>
                  <a:lnTo>
                    <a:pt x="183" y="365"/>
                  </a:lnTo>
                  <a:lnTo>
                    <a:pt x="181" y="364"/>
                  </a:lnTo>
                  <a:lnTo>
                    <a:pt x="181" y="364"/>
                  </a:lnTo>
                  <a:lnTo>
                    <a:pt x="156" y="364"/>
                  </a:lnTo>
                  <a:lnTo>
                    <a:pt x="156" y="364"/>
                  </a:lnTo>
                  <a:lnTo>
                    <a:pt x="151" y="364"/>
                  </a:lnTo>
                  <a:lnTo>
                    <a:pt x="146" y="363"/>
                  </a:lnTo>
                  <a:lnTo>
                    <a:pt x="142" y="361"/>
                  </a:lnTo>
                  <a:lnTo>
                    <a:pt x="138" y="359"/>
                  </a:lnTo>
                  <a:lnTo>
                    <a:pt x="135" y="356"/>
                  </a:lnTo>
                  <a:lnTo>
                    <a:pt x="131" y="351"/>
                  </a:lnTo>
                  <a:lnTo>
                    <a:pt x="130" y="346"/>
                  </a:lnTo>
                  <a:lnTo>
                    <a:pt x="129" y="342"/>
                  </a:lnTo>
                  <a:lnTo>
                    <a:pt x="129" y="342"/>
                  </a:lnTo>
                  <a:lnTo>
                    <a:pt x="130" y="335"/>
                  </a:lnTo>
                  <a:lnTo>
                    <a:pt x="134" y="328"/>
                  </a:lnTo>
                  <a:lnTo>
                    <a:pt x="138" y="323"/>
                  </a:lnTo>
                  <a:lnTo>
                    <a:pt x="144" y="318"/>
                  </a:lnTo>
                  <a:lnTo>
                    <a:pt x="150" y="313"/>
                  </a:lnTo>
                  <a:lnTo>
                    <a:pt x="154" y="307"/>
                  </a:lnTo>
                  <a:lnTo>
                    <a:pt x="157" y="302"/>
                  </a:lnTo>
                  <a:lnTo>
                    <a:pt x="159" y="295"/>
                  </a:lnTo>
                  <a:lnTo>
                    <a:pt x="159" y="295"/>
                  </a:lnTo>
                  <a:lnTo>
                    <a:pt x="158" y="284"/>
                  </a:lnTo>
                  <a:lnTo>
                    <a:pt x="156" y="275"/>
                  </a:lnTo>
                  <a:lnTo>
                    <a:pt x="152" y="267"/>
                  </a:lnTo>
                  <a:lnTo>
                    <a:pt x="148" y="260"/>
                  </a:lnTo>
                  <a:lnTo>
                    <a:pt x="143" y="253"/>
                  </a:lnTo>
                  <a:lnTo>
                    <a:pt x="136" y="247"/>
                  </a:lnTo>
                  <a:lnTo>
                    <a:pt x="123" y="238"/>
                  </a:lnTo>
                  <a:lnTo>
                    <a:pt x="108" y="229"/>
                  </a:lnTo>
                  <a:lnTo>
                    <a:pt x="93" y="221"/>
                  </a:lnTo>
                  <a:lnTo>
                    <a:pt x="87" y="216"/>
                  </a:lnTo>
                  <a:lnTo>
                    <a:pt x="81" y="211"/>
                  </a:lnTo>
                  <a:lnTo>
                    <a:pt x="75" y="205"/>
                  </a:lnTo>
                  <a:lnTo>
                    <a:pt x="70" y="198"/>
                  </a:lnTo>
                  <a:lnTo>
                    <a:pt x="70" y="198"/>
                  </a:lnTo>
                  <a:lnTo>
                    <a:pt x="67" y="193"/>
                  </a:lnTo>
                  <a:lnTo>
                    <a:pt x="64" y="190"/>
                  </a:lnTo>
                  <a:lnTo>
                    <a:pt x="59" y="186"/>
                  </a:lnTo>
                  <a:lnTo>
                    <a:pt x="53" y="184"/>
                  </a:lnTo>
                  <a:lnTo>
                    <a:pt x="42" y="181"/>
                  </a:lnTo>
                  <a:lnTo>
                    <a:pt x="30" y="177"/>
                  </a:lnTo>
                  <a:lnTo>
                    <a:pt x="19" y="174"/>
                  </a:lnTo>
                  <a:lnTo>
                    <a:pt x="14" y="170"/>
                  </a:lnTo>
                  <a:lnTo>
                    <a:pt x="9" y="167"/>
                  </a:lnTo>
                  <a:lnTo>
                    <a:pt x="6" y="162"/>
                  </a:lnTo>
                  <a:lnTo>
                    <a:pt x="3" y="157"/>
                  </a:lnTo>
                  <a:lnTo>
                    <a:pt x="1" y="148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1" y="132"/>
                  </a:lnTo>
                  <a:lnTo>
                    <a:pt x="3" y="124"/>
                  </a:lnTo>
                  <a:lnTo>
                    <a:pt x="6" y="112"/>
                  </a:lnTo>
                  <a:lnTo>
                    <a:pt x="9" y="99"/>
                  </a:lnTo>
                  <a:lnTo>
                    <a:pt x="11" y="94"/>
                  </a:lnTo>
                  <a:lnTo>
                    <a:pt x="12" y="89"/>
                  </a:lnTo>
                  <a:lnTo>
                    <a:pt x="12" y="8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91" y="8"/>
                  </a:lnTo>
                  <a:lnTo>
                    <a:pt x="99" y="5"/>
                  </a:lnTo>
                  <a:lnTo>
                    <a:pt x="108" y="1"/>
                  </a:lnTo>
                  <a:lnTo>
                    <a:pt x="113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28" y="2"/>
                  </a:lnTo>
                  <a:lnTo>
                    <a:pt x="137" y="7"/>
                  </a:lnTo>
                  <a:lnTo>
                    <a:pt x="148" y="14"/>
                  </a:lnTo>
                  <a:lnTo>
                    <a:pt x="157" y="23"/>
                  </a:lnTo>
                  <a:lnTo>
                    <a:pt x="165" y="32"/>
                  </a:lnTo>
                  <a:lnTo>
                    <a:pt x="173" y="43"/>
                  </a:lnTo>
                  <a:lnTo>
                    <a:pt x="184" y="59"/>
                  </a:lnTo>
                  <a:lnTo>
                    <a:pt x="184" y="59"/>
                  </a:lnTo>
                  <a:lnTo>
                    <a:pt x="188" y="62"/>
                  </a:lnTo>
                  <a:lnTo>
                    <a:pt x="192" y="66"/>
                  </a:lnTo>
                  <a:lnTo>
                    <a:pt x="198" y="68"/>
                  </a:lnTo>
                  <a:lnTo>
                    <a:pt x="204" y="69"/>
                  </a:lnTo>
                  <a:lnTo>
                    <a:pt x="215" y="71"/>
                  </a:lnTo>
                  <a:lnTo>
                    <a:pt x="228" y="74"/>
                  </a:lnTo>
                  <a:lnTo>
                    <a:pt x="241" y="76"/>
                  </a:lnTo>
                  <a:lnTo>
                    <a:pt x="245" y="78"/>
                  </a:lnTo>
                  <a:lnTo>
                    <a:pt x="250" y="81"/>
                  </a:lnTo>
                  <a:lnTo>
                    <a:pt x="255" y="84"/>
                  </a:lnTo>
                  <a:lnTo>
                    <a:pt x="258" y="89"/>
                  </a:lnTo>
                  <a:lnTo>
                    <a:pt x="260" y="93"/>
                  </a:lnTo>
                  <a:lnTo>
                    <a:pt x="261" y="100"/>
                  </a:lnTo>
                  <a:lnTo>
                    <a:pt x="261" y="100"/>
                  </a:lnTo>
                  <a:lnTo>
                    <a:pt x="263" y="106"/>
                  </a:lnTo>
                  <a:lnTo>
                    <a:pt x="265" y="112"/>
                  </a:lnTo>
                  <a:lnTo>
                    <a:pt x="267" y="116"/>
                  </a:lnTo>
                  <a:lnTo>
                    <a:pt x="271" y="121"/>
                  </a:lnTo>
                  <a:lnTo>
                    <a:pt x="278" y="128"/>
                  </a:lnTo>
                  <a:lnTo>
                    <a:pt x="287" y="134"/>
                  </a:lnTo>
                  <a:lnTo>
                    <a:pt x="297" y="137"/>
                  </a:lnTo>
                  <a:lnTo>
                    <a:pt x="309" y="140"/>
                  </a:lnTo>
                  <a:lnTo>
                    <a:pt x="334" y="144"/>
                  </a:lnTo>
                  <a:lnTo>
                    <a:pt x="359" y="147"/>
                  </a:lnTo>
                  <a:lnTo>
                    <a:pt x="372" y="150"/>
                  </a:lnTo>
                  <a:lnTo>
                    <a:pt x="385" y="153"/>
                  </a:lnTo>
                  <a:lnTo>
                    <a:pt x="395" y="157"/>
                  </a:lnTo>
                  <a:lnTo>
                    <a:pt x="405" y="162"/>
                  </a:lnTo>
                  <a:lnTo>
                    <a:pt x="413" y="170"/>
                  </a:lnTo>
                  <a:lnTo>
                    <a:pt x="417" y="175"/>
                  </a:lnTo>
                  <a:lnTo>
                    <a:pt x="419" y="180"/>
                  </a:lnTo>
                  <a:lnTo>
                    <a:pt x="419" y="180"/>
                  </a:lnTo>
                  <a:lnTo>
                    <a:pt x="419" y="188"/>
                  </a:lnTo>
                  <a:lnTo>
                    <a:pt x="419" y="188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4" name="Freeform 72"/>
            <p:cNvSpPr>
              <a:spLocks/>
            </p:cNvSpPr>
            <p:nvPr/>
          </p:nvSpPr>
          <p:spPr bwMode="auto">
            <a:xfrm>
              <a:off x="2310479" y="4440941"/>
              <a:ext cx="367624" cy="369272"/>
            </a:xfrm>
            <a:custGeom>
              <a:avLst/>
              <a:gdLst/>
              <a:ahLst/>
              <a:cxnLst>
                <a:cxn ang="0">
                  <a:pos x="302" y="403"/>
                </a:cxn>
                <a:cxn ang="0">
                  <a:pos x="311" y="387"/>
                </a:cxn>
                <a:cxn ang="0">
                  <a:pos x="347" y="358"/>
                </a:cxn>
                <a:cxn ang="0">
                  <a:pos x="364" y="335"/>
                </a:cxn>
                <a:cxn ang="0">
                  <a:pos x="368" y="321"/>
                </a:cxn>
                <a:cxn ang="0">
                  <a:pos x="362" y="307"/>
                </a:cxn>
                <a:cxn ang="0">
                  <a:pos x="352" y="298"/>
                </a:cxn>
                <a:cxn ang="0">
                  <a:pos x="349" y="288"/>
                </a:cxn>
                <a:cxn ang="0">
                  <a:pos x="359" y="262"/>
                </a:cxn>
                <a:cxn ang="0">
                  <a:pos x="367" y="242"/>
                </a:cxn>
                <a:cxn ang="0">
                  <a:pos x="367" y="218"/>
                </a:cxn>
                <a:cxn ang="0">
                  <a:pos x="361" y="200"/>
                </a:cxn>
                <a:cxn ang="0">
                  <a:pos x="349" y="192"/>
                </a:cxn>
                <a:cxn ang="0">
                  <a:pos x="349" y="170"/>
                </a:cxn>
                <a:cxn ang="0">
                  <a:pos x="338" y="167"/>
                </a:cxn>
                <a:cxn ang="0">
                  <a:pos x="309" y="146"/>
                </a:cxn>
                <a:cxn ang="0">
                  <a:pos x="285" y="130"/>
                </a:cxn>
                <a:cxn ang="0">
                  <a:pos x="268" y="126"/>
                </a:cxn>
                <a:cxn ang="0">
                  <a:pos x="256" y="130"/>
                </a:cxn>
                <a:cxn ang="0">
                  <a:pos x="245" y="143"/>
                </a:cxn>
                <a:cxn ang="0">
                  <a:pos x="232" y="151"/>
                </a:cxn>
                <a:cxn ang="0">
                  <a:pos x="217" y="146"/>
                </a:cxn>
                <a:cxn ang="0">
                  <a:pos x="207" y="126"/>
                </a:cxn>
                <a:cxn ang="0">
                  <a:pos x="201" y="76"/>
                </a:cxn>
                <a:cxn ang="0">
                  <a:pos x="192" y="52"/>
                </a:cxn>
                <a:cxn ang="0">
                  <a:pos x="170" y="42"/>
                </a:cxn>
                <a:cxn ang="0">
                  <a:pos x="162" y="43"/>
                </a:cxn>
                <a:cxn ang="0">
                  <a:pos x="141" y="52"/>
                </a:cxn>
                <a:cxn ang="0">
                  <a:pos x="128" y="51"/>
                </a:cxn>
                <a:cxn ang="0">
                  <a:pos x="103" y="35"/>
                </a:cxn>
                <a:cxn ang="0">
                  <a:pos x="84" y="9"/>
                </a:cxn>
                <a:cxn ang="0">
                  <a:pos x="74" y="4"/>
                </a:cxn>
                <a:cxn ang="0">
                  <a:pos x="59" y="17"/>
                </a:cxn>
                <a:cxn ang="0">
                  <a:pos x="53" y="35"/>
                </a:cxn>
                <a:cxn ang="0">
                  <a:pos x="51" y="159"/>
                </a:cxn>
                <a:cxn ang="0">
                  <a:pos x="50" y="172"/>
                </a:cxn>
                <a:cxn ang="0">
                  <a:pos x="39" y="190"/>
                </a:cxn>
                <a:cxn ang="0">
                  <a:pos x="5" y="215"/>
                </a:cxn>
                <a:cxn ang="0">
                  <a:pos x="0" y="221"/>
                </a:cxn>
                <a:cxn ang="0">
                  <a:pos x="5" y="222"/>
                </a:cxn>
                <a:cxn ang="0">
                  <a:pos x="30" y="235"/>
                </a:cxn>
                <a:cxn ang="0">
                  <a:pos x="55" y="264"/>
                </a:cxn>
                <a:cxn ang="0">
                  <a:pos x="70" y="283"/>
                </a:cxn>
                <a:cxn ang="0">
                  <a:pos x="86" y="290"/>
                </a:cxn>
                <a:cxn ang="0">
                  <a:pos x="123" y="297"/>
                </a:cxn>
                <a:cxn ang="0">
                  <a:pos x="137" y="305"/>
                </a:cxn>
                <a:cxn ang="0">
                  <a:pos x="143" y="321"/>
                </a:cxn>
                <a:cxn ang="0">
                  <a:pos x="147" y="333"/>
                </a:cxn>
                <a:cxn ang="0">
                  <a:pos x="160" y="349"/>
                </a:cxn>
                <a:cxn ang="0">
                  <a:pos x="191" y="361"/>
                </a:cxn>
                <a:cxn ang="0">
                  <a:pos x="254" y="371"/>
                </a:cxn>
                <a:cxn ang="0">
                  <a:pos x="287" y="383"/>
                </a:cxn>
                <a:cxn ang="0">
                  <a:pos x="301" y="401"/>
                </a:cxn>
                <a:cxn ang="0">
                  <a:pos x="301" y="409"/>
                </a:cxn>
              </a:cxnLst>
              <a:rect l="0" t="0" r="r" b="b"/>
              <a:pathLst>
                <a:path w="368" h="409">
                  <a:moveTo>
                    <a:pt x="301" y="409"/>
                  </a:moveTo>
                  <a:lnTo>
                    <a:pt x="301" y="409"/>
                  </a:lnTo>
                  <a:lnTo>
                    <a:pt x="302" y="403"/>
                  </a:lnTo>
                  <a:lnTo>
                    <a:pt x="305" y="397"/>
                  </a:lnTo>
                  <a:lnTo>
                    <a:pt x="308" y="391"/>
                  </a:lnTo>
                  <a:lnTo>
                    <a:pt x="311" y="387"/>
                  </a:lnTo>
                  <a:lnTo>
                    <a:pt x="323" y="378"/>
                  </a:lnTo>
                  <a:lnTo>
                    <a:pt x="334" y="367"/>
                  </a:lnTo>
                  <a:lnTo>
                    <a:pt x="347" y="358"/>
                  </a:lnTo>
                  <a:lnTo>
                    <a:pt x="357" y="346"/>
                  </a:lnTo>
                  <a:lnTo>
                    <a:pt x="361" y="341"/>
                  </a:lnTo>
                  <a:lnTo>
                    <a:pt x="364" y="335"/>
                  </a:lnTo>
                  <a:lnTo>
                    <a:pt x="367" y="328"/>
                  </a:lnTo>
                  <a:lnTo>
                    <a:pt x="368" y="321"/>
                  </a:lnTo>
                  <a:lnTo>
                    <a:pt x="368" y="321"/>
                  </a:lnTo>
                  <a:lnTo>
                    <a:pt x="367" y="314"/>
                  </a:lnTo>
                  <a:lnTo>
                    <a:pt x="364" y="311"/>
                  </a:lnTo>
                  <a:lnTo>
                    <a:pt x="362" y="307"/>
                  </a:lnTo>
                  <a:lnTo>
                    <a:pt x="359" y="304"/>
                  </a:lnTo>
                  <a:lnTo>
                    <a:pt x="355" y="302"/>
                  </a:lnTo>
                  <a:lnTo>
                    <a:pt x="352" y="298"/>
                  </a:lnTo>
                  <a:lnTo>
                    <a:pt x="351" y="294"/>
                  </a:lnTo>
                  <a:lnTo>
                    <a:pt x="349" y="288"/>
                  </a:lnTo>
                  <a:lnTo>
                    <a:pt x="349" y="288"/>
                  </a:lnTo>
                  <a:lnTo>
                    <a:pt x="351" y="280"/>
                  </a:lnTo>
                  <a:lnTo>
                    <a:pt x="352" y="274"/>
                  </a:lnTo>
                  <a:lnTo>
                    <a:pt x="359" y="262"/>
                  </a:lnTo>
                  <a:lnTo>
                    <a:pt x="362" y="257"/>
                  </a:lnTo>
                  <a:lnTo>
                    <a:pt x="364" y="250"/>
                  </a:lnTo>
                  <a:lnTo>
                    <a:pt x="367" y="242"/>
                  </a:lnTo>
                  <a:lnTo>
                    <a:pt x="368" y="233"/>
                  </a:lnTo>
                  <a:lnTo>
                    <a:pt x="368" y="233"/>
                  </a:lnTo>
                  <a:lnTo>
                    <a:pt x="367" y="218"/>
                  </a:lnTo>
                  <a:lnTo>
                    <a:pt x="366" y="211"/>
                  </a:lnTo>
                  <a:lnTo>
                    <a:pt x="364" y="205"/>
                  </a:lnTo>
                  <a:lnTo>
                    <a:pt x="361" y="200"/>
                  </a:lnTo>
                  <a:lnTo>
                    <a:pt x="359" y="197"/>
                  </a:lnTo>
                  <a:lnTo>
                    <a:pt x="354" y="193"/>
                  </a:lnTo>
                  <a:lnTo>
                    <a:pt x="349" y="192"/>
                  </a:lnTo>
                  <a:lnTo>
                    <a:pt x="349" y="192"/>
                  </a:lnTo>
                  <a:lnTo>
                    <a:pt x="349" y="170"/>
                  </a:lnTo>
                  <a:lnTo>
                    <a:pt x="349" y="170"/>
                  </a:lnTo>
                  <a:lnTo>
                    <a:pt x="349" y="170"/>
                  </a:lnTo>
                  <a:lnTo>
                    <a:pt x="344" y="169"/>
                  </a:lnTo>
                  <a:lnTo>
                    <a:pt x="338" y="167"/>
                  </a:lnTo>
                  <a:lnTo>
                    <a:pt x="328" y="161"/>
                  </a:lnTo>
                  <a:lnTo>
                    <a:pt x="318" y="154"/>
                  </a:lnTo>
                  <a:lnTo>
                    <a:pt x="309" y="146"/>
                  </a:lnTo>
                  <a:lnTo>
                    <a:pt x="300" y="139"/>
                  </a:lnTo>
                  <a:lnTo>
                    <a:pt x="291" y="132"/>
                  </a:lnTo>
                  <a:lnTo>
                    <a:pt x="285" y="130"/>
                  </a:lnTo>
                  <a:lnTo>
                    <a:pt x="280" y="128"/>
                  </a:lnTo>
                  <a:lnTo>
                    <a:pt x="275" y="127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2" y="127"/>
                  </a:lnTo>
                  <a:lnTo>
                    <a:pt x="256" y="130"/>
                  </a:lnTo>
                  <a:lnTo>
                    <a:pt x="253" y="134"/>
                  </a:lnTo>
                  <a:lnTo>
                    <a:pt x="248" y="138"/>
                  </a:lnTo>
                  <a:lnTo>
                    <a:pt x="245" y="143"/>
                  </a:lnTo>
                  <a:lnTo>
                    <a:pt x="241" y="147"/>
                  </a:lnTo>
                  <a:lnTo>
                    <a:pt x="237" y="150"/>
                  </a:lnTo>
                  <a:lnTo>
                    <a:pt x="232" y="151"/>
                  </a:lnTo>
                  <a:lnTo>
                    <a:pt x="232" y="151"/>
                  </a:lnTo>
                  <a:lnTo>
                    <a:pt x="224" y="150"/>
                  </a:lnTo>
                  <a:lnTo>
                    <a:pt x="217" y="146"/>
                  </a:lnTo>
                  <a:lnTo>
                    <a:pt x="212" y="140"/>
                  </a:lnTo>
                  <a:lnTo>
                    <a:pt x="209" y="134"/>
                  </a:lnTo>
                  <a:lnTo>
                    <a:pt x="207" y="126"/>
                  </a:lnTo>
                  <a:lnTo>
                    <a:pt x="206" y="116"/>
                  </a:lnTo>
                  <a:lnTo>
                    <a:pt x="203" y="97"/>
                  </a:lnTo>
                  <a:lnTo>
                    <a:pt x="201" y="76"/>
                  </a:lnTo>
                  <a:lnTo>
                    <a:pt x="199" y="67"/>
                  </a:lnTo>
                  <a:lnTo>
                    <a:pt x="195" y="59"/>
                  </a:lnTo>
                  <a:lnTo>
                    <a:pt x="192" y="52"/>
                  </a:lnTo>
                  <a:lnTo>
                    <a:pt x="186" y="46"/>
                  </a:lnTo>
                  <a:lnTo>
                    <a:pt x="178" y="43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5" y="42"/>
                  </a:lnTo>
                  <a:lnTo>
                    <a:pt x="162" y="43"/>
                  </a:lnTo>
                  <a:lnTo>
                    <a:pt x="154" y="47"/>
                  </a:lnTo>
                  <a:lnTo>
                    <a:pt x="146" y="51"/>
                  </a:lnTo>
                  <a:lnTo>
                    <a:pt x="141" y="52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28" y="51"/>
                  </a:lnTo>
                  <a:lnTo>
                    <a:pt x="120" y="47"/>
                  </a:lnTo>
                  <a:lnTo>
                    <a:pt x="111" y="42"/>
                  </a:lnTo>
                  <a:lnTo>
                    <a:pt x="103" y="35"/>
                  </a:lnTo>
                  <a:lnTo>
                    <a:pt x="95" y="27"/>
                  </a:lnTo>
                  <a:lnTo>
                    <a:pt x="88" y="19"/>
                  </a:lnTo>
                  <a:lnTo>
                    <a:pt x="84" y="9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4" y="4"/>
                  </a:lnTo>
                  <a:lnTo>
                    <a:pt x="69" y="8"/>
                  </a:lnTo>
                  <a:lnTo>
                    <a:pt x="64" y="12"/>
                  </a:lnTo>
                  <a:lnTo>
                    <a:pt x="59" y="17"/>
                  </a:lnTo>
                  <a:lnTo>
                    <a:pt x="56" y="22"/>
                  </a:lnTo>
                  <a:lnTo>
                    <a:pt x="54" y="29"/>
                  </a:lnTo>
                  <a:lnTo>
                    <a:pt x="53" y="35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159"/>
                  </a:lnTo>
                  <a:lnTo>
                    <a:pt x="51" y="159"/>
                  </a:lnTo>
                  <a:lnTo>
                    <a:pt x="51" y="166"/>
                  </a:lnTo>
                  <a:lnTo>
                    <a:pt x="50" y="172"/>
                  </a:lnTo>
                  <a:lnTo>
                    <a:pt x="48" y="176"/>
                  </a:lnTo>
                  <a:lnTo>
                    <a:pt x="46" y="182"/>
                  </a:lnTo>
                  <a:lnTo>
                    <a:pt x="39" y="190"/>
                  </a:lnTo>
                  <a:lnTo>
                    <a:pt x="30" y="197"/>
                  </a:lnTo>
                  <a:lnTo>
                    <a:pt x="12" y="208"/>
                  </a:lnTo>
                  <a:lnTo>
                    <a:pt x="5" y="215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5" y="222"/>
                  </a:lnTo>
                  <a:lnTo>
                    <a:pt x="10" y="223"/>
                  </a:lnTo>
                  <a:lnTo>
                    <a:pt x="19" y="228"/>
                  </a:lnTo>
                  <a:lnTo>
                    <a:pt x="30" y="235"/>
                  </a:lnTo>
                  <a:lnTo>
                    <a:pt x="39" y="244"/>
                  </a:lnTo>
                  <a:lnTo>
                    <a:pt x="47" y="253"/>
                  </a:lnTo>
                  <a:lnTo>
                    <a:pt x="55" y="264"/>
                  </a:lnTo>
                  <a:lnTo>
                    <a:pt x="66" y="280"/>
                  </a:lnTo>
                  <a:lnTo>
                    <a:pt x="66" y="280"/>
                  </a:lnTo>
                  <a:lnTo>
                    <a:pt x="70" y="283"/>
                  </a:lnTo>
                  <a:lnTo>
                    <a:pt x="74" y="287"/>
                  </a:lnTo>
                  <a:lnTo>
                    <a:pt x="80" y="289"/>
                  </a:lnTo>
                  <a:lnTo>
                    <a:pt x="86" y="290"/>
                  </a:lnTo>
                  <a:lnTo>
                    <a:pt x="97" y="292"/>
                  </a:lnTo>
                  <a:lnTo>
                    <a:pt x="110" y="295"/>
                  </a:lnTo>
                  <a:lnTo>
                    <a:pt x="123" y="297"/>
                  </a:lnTo>
                  <a:lnTo>
                    <a:pt x="127" y="299"/>
                  </a:lnTo>
                  <a:lnTo>
                    <a:pt x="132" y="302"/>
                  </a:lnTo>
                  <a:lnTo>
                    <a:pt x="137" y="305"/>
                  </a:lnTo>
                  <a:lnTo>
                    <a:pt x="140" y="310"/>
                  </a:lnTo>
                  <a:lnTo>
                    <a:pt x="142" y="314"/>
                  </a:lnTo>
                  <a:lnTo>
                    <a:pt x="143" y="321"/>
                  </a:lnTo>
                  <a:lnTo>
                    <a:pt x="143" y="321"/>
                  </a:lnTo>
                  <a:lnTo>
                    <a:pt x="145" y="327"/>
                  </a:lnTo>
                  <a:lnTo>
                    <a:pt x="147" y="333"/>
                  </a:lnTo>
                  <a:lnTo>
                    <a:pt x="149" y="337"/>
                  </a:lnTo>
                  <a:lnTo>
                    <a:pt x="153" y="342"/>
                  </a:lnTo>
                  <a:lnTo>
                    <a:pt x="160" y="349"/>
                  </a:lnTo>
                  <a:lnTo>
                    <a:pt x="169" y="355"/>
                  </a:lnTo>
                  <a:lnTo>
                    <a:pt x="179" y="358"/>
                  </a:lnTo>
                  <a:lnTo>
                    <a:pt x="191" y="361"/>
                  </a:lnTo>
                  <a:lnTo>
                    <a:pt x="216" y="365"/>
                  </a:lnTo>
                  <a:lnTo>
                    <a:pt x="241" y="368"/>
                  </a:lnTo>
                  <a:lnTo>
                    <a:pt x="254" y="371"/>
                  </a:lnTo>
                  <a:lnTo>
                    <a:pt x="267" y="374"/>
                  </a:lnTo>
                  <a:lnTo>
                    <a:pt x="277" y="378"/>
                  </a:lnTo>
                  <a:lnTo>
                    <a:pt x="287" y="383"/>
                  </a:lnTo>
                  <a:lnTo>
                    <a:pt x="295" y="391"/>
                  </a:lnTo>
                  <a:lnTo>
                    <a:pt x="299" y="396"/>
                  </a:lnTo>
                  <a:lnTo>
                    <a:pt x="301" y="401"/>
                  </a:lnTo>
                  <a:lnTo>
                    <a:pt x="301" y="401"/>
                  </a:lnTo>
                  <a:lnTo>
                    <a:pt x="301" y="409"/>
                  </a:lnTo>
                  <a:lnTo>
                    <a:pt x="301" y="40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5" name="Freeform 73"/>
            <p:cNvSpPr>
              <a:spLocks/>
            </p:cNvSpPr>
            <p:nvPr/>
          </p:nvSpPr>
          <p:spPr bwMode="auto">
            <a:xfrm>
              <a:off x="1846023" y="4700378"/>
              <a:ext cx="640002" cy="526187"/>
            </a:xfrm>
            <a:custGeom>
              <a:avLst/>
              <a:gdLst/>
              <a:ahLst/>
              <a:cxnLst>
                <a:cxn ang="0">
                  <a:pos x="606" y="436"/>
                </a:cxn>
                <a:cxn ang="0">
                  <a:pos x="588" y="452"/>
                </a:cxn>
                <a:cxn ang="0">
                  <a:pos x="512" y="475"/>
                </a:cxn>
                <a:cxn ang="0">
                  <a:pos x="486" y="501"/>
                </a:cxn>
                <a:cxn ang="0">
                  <a:pos x="477" y="533"/>
                </a:cxn>
                <a:cxn ang="0">
                  <a:pos x="443" y="565"/>
                </a:cxn>
                <a:cxn ang="0">
                  <a:pos x="403" y="574"/>
                </a:cxn>
                <a:cxn ang="0">
                  <a:pos x="391" y="535"/>
                </a:cxn>
                <a:cxn ang="0">
                  <a:pos x="368" y="526"/>
                </a:cxn>
                <a:cxn ang="0">
                  <a:pos x="330" y="533"/>
                </a:cxn>
                <a:cxn ang="0">
                  <a:pos x="271" y="526"/>
                </a:cxn>
                <a:cxn ang="0">
                  <a:pos x="242" y="536"/>
                </a:cxn>
                <a:cxn ang="0">
                  <a:pos x="217" y="547"/>
                </a:cxn>
                <a:cxn ang="0">
                  <a:pos x="195" y="512"/>
                </a:cxn>
                <a:cxn ang="0">
                  <a:pos x="186" y="509"/>
                </a:cxn>
                <a:cxn ang="0">
                  <a:pos x="168" y="543"/>
                </a:cxn>
                <a:cxn ang="0">
                  <a:pos x="142" y="536"/>
                </a:cxn>
                <a:cxn ang="0">
                  <a:pos x="113" y="529"/>
                </a:cxn>
                <a:cxn ang="0">
                  <a:pos x="76" y="540"/>
                </a:cxn>
                <a:cxn ang="0">
                  <a:pos x="54" y="534"/>
                </a:cxn>
                <a:cxn ang="0">
                  <a:pos x="19" y="490"/>
                </a:cxn>
                <a:cxn ang="0">
                  <a:pos x="24" y="455"/>
                </a:cxn>
                <a:cxn ang="0">
                  <a:pos x="28" y="422"/>
                </a:cxn>
                <a:cxn ang="0">
                  <a:pos x="9" y="395"/>
                </a:cxn>
                <a:cxn ang="0">
                  <a:pos x="0" y="375"/>
                </a:cxn>
                <a:cxn ang="0">
                  <a:pos x="27" y="346"/>
                </a:cxn>
                <a:cxn ang="0">
                  <a:pos x="57" y="338"/>
                </a:cxn>
                <a:cxn ang="0">
                  <a:pos x="100" y="350"/>
                </a:cxn>
                <a:cxn ang="0">
                  <a:pos x="117" y="343"/>
                </a:cxn>
                <a:cxn ang="0">
                  <a:pos x="120" y="298"/>
                </a:cxn>
                <a:cxn ang="0">
                  <a:pos x="123" y="241"/>
                </a:cxn>
                <a:cxn ang="0">
                  <a:pos x="151" y="206"/>
                </a:cxn>
                <a:cxn ang="0">
                  <a:pos x="165" y="169"/>
                </a:cxn>
                <a:cxn ang="0">
                  <a:pos x="154" y="137"/>
                </a:cxn>
                <a:cxn ang="0">
                  <a:pos x="143" y="100"/>
                </a:cxn>
                <a:cxn ang="0">
                  <a:pos x="170" y="57"/>
                </a:cxn>
                <a:cxn ang="0">
                  <a:pos x="201" y="0"/>
                </a:cxn>
                <a:cxn ang="0">
                  <a:pos x="286" y="2"/>
                </a:cxn>
                <a:cxn ang="0">
                  <a:pos x="326" y="36"/>
                </a:cxn>
                <a:cxn ang="0">
                  <a:pos x="346" y="50"/>
                </a:cxn>
                <a:cxn ang="0">
                  <a:pos x="349" y="71"/>
                </a:cxn>
                <a:cxn ang="0">
                  <a:pos x="367" y="97"/>
                </a:cxn>
                <a:cxn ang="0">
                  <a:pos x="412" y="113"/>
                </a:cxn>
                <a:cxn ang="0">
                  <a:pos x="429" y="134"/>
                </a:cxn>
                <a:cxn ang="0">
                  <a:pos x="484" y="170"/>
                </a:cxn>
                <a:cxn ang="0">
                  <a:pos x="506" y="207"/>
                </a:cxn>
                <a:cxn ang="0">
                  <a:pos x="498" y="236"/>
                </a:cxn>
                <a:cxn ang="0">
                  <a:pos x="477" y="265"/>
                </a:cxn>
                <a:cxn ang="0">
                  <a:pos x="486" y="282"/>
                </a:cxn>
                <a:cxn ang="0">
                  <a:pos x="504" y="287"/>
                </a:cxn>
                <a:cxn ang="0">
                  <a:pos x="536" y="296"/>
                </a:cxn>
                <a:cxn ang="0">
                  <a:pos x="550" y="340"/>
                </a:cxn>
                <a:cxn ang="0">
                  <a:pos x="580" y="342"/>
                </a:cxn>
                <a:cxn ang="0">
                  <a:pos x="630" y="427"/>
                </a:cxn>
                <a:cxn ang="0">
                  <a:pos x="639" y="430"/>
                </a:cxn>
              </a:cxnLst>
              <a:rect l="0" t="0" r="r" b="b"/>
              <a:pathLst>
                <a:path w="639" h="580">
                  <a:moveTo>
                    <a:pt x="621" y="430"/>
                  </a:moveTo>
                  <a:lnTo>
                    <a:pt x="621" y="430"/>
                  </a:lnTo>
                  <a:lnTo>
                    <a:pt x="615" y="430"/>
                  </a:lnTo>
                  <a:lnTo>
                    <a:pt x="609" y="433"/>
                  </a:lnTo>
                  <a:lnTo>
                    <a:pt x="606" y="436"/>
                  </a:lnTo>
                  <a:lnTo>
                    <a:pt x="603" y="440"/>
                  </a:lnTo>
                  <a:lnTo>
                    <a:pt x="597" y="448"/>
                  </a:lnTo>
                  <a:lnTo>
                    <a:pt x="592" y="450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74" y="456"/>
                  </a:lnTo>
                  <a:lnTo>
                    <a:pt x="559" y="460"/>
                  </a:lnTo>
                  <a:lnTo>
                    <a:pt x="543" y="464"/>
                  </a:lnTo>
                  <a:lnTo>
                    <a:pt x="527" y="468"/>
                  </a:lnTo>
                  <a:lnTo>
                    <a:pt x="512" y="475"/>
                  </a:lnTo>
                  <a:lnTo>
                    <a:pt x="505" y="479"/>
                  </a:lnTo>
                  <a:lnTo>
                    <a:pt x="499" y="483"/>
                  </a:lnTo>
                  <a:lnTo>
                    <a:pt x="494" y="488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5" y="508"/>
                  </a:lnTo>
                  <a:lnTo>
                    <a:pt x="485" y="508"/>
                  </a:lnTo>
                  <a:lnTo>
                    <a:pt x="483" y="517"/>
                  </a:lnTo>
                  <a:lnTo>
                    <a:pt x="481" y="526"/>
                  </a:lnTo>
                  <a:lnTo>
                    <a:pt x="477" y="533"/>
                  </a:lnTo>
                  <a:lnTo>
                    <a:pt x="474" y="540"/>
                  </a:lnTo>
                  <a:lnTo>
                    <a:pt x="469" y="546"/>
                  </a:lnTo>
                  <a:lnTo>
                    <a:pt x="464" y="551"/>
                  </a:lnTo>
                  <a:lnTo>
                    <a:pt x="454" y="559"/>
                  </a:lnTo>
                  <a:lnTo>
                    <a:pt x="443" y="565"/>
                  </a:lnTo>
                  <a:lnTo>
                    <a:pt x="431" y="571"/>
                  </a:lnTo>
                  <a:lnTo>
                    <a:pt x="418" y="575"/>
                  </a:lnTo>
                  <a:lnTo>
                    <a:pt x="407" y="580"/>
                  </a:lnTo>
                  <a:lnTo>
                    <a:pt x="407" y="580"/>
                  </a:lnTo>
                  <a:lnTo>
                    <a:pt x="403" y="574"/>
                  </a:lnTo>
                  <a:lnTo>
                    <a:pt x="401" y="566"/>
                  </a:lnTo>
                  <a:lnTo>
                    <a:pt x="400" y="557"/>
                  </a:lnTo>
                  <a:lnTo>
                    <a:pt x="397" y="548"/>
                  </a:lnTo>
                  <a:lnTo>
                    <a:pt x="393" y="540"/>
                  </a:lnTo>
                  <a:lnTo>
                    <a:pt x="391" y="535"/>
                  </a:lnTo>
                  <a:lnTo>
                    <a:pt x="387" y="533"/>
                  </a:lnTo>
                  <a:lnTo>
                    <a:pt x="384" y="529"/>
                  </a:lnTo>
                  <a:lnTo>
                    <a:pt x="379" y="527"/>
                  </a:lnTo>
                  <a:lnTo>
                    <a:pt x="374" y="526"/>
                  </a:lnTo>
                  <a:lnTo>
                    <a:pt x="368" y="526"/>
                  </a:lnTo>
                  <a:lnTo>
                    <a:pt x="368" y="526"/>
                  </a:lnTo>
                  <a:lnTo>
                    <a:pt x="357" y="527"/>
                  </a:lnTo>
                  <a:lnTo>
                    <a:pt x="351" y="529"/>
                  </a:lnTo>
                  <a:lnTo>
                    <a:pt x="341" y="532"/>
                  </a:lnTo>
                  <a:lnTo>
                    <a:pt x="330" y="533"/>
                  </a:lnTo>
                  <a:lnTo>
                    <a:pt x="330" y="533"/>
                  </a:lnTo>
                  <a:lnTo>
                    <a:pt x="314" y="532"/>
                  </a:lnTo>
                  <a:lnTo>
                    <a:pt x="301" y="529"/>
                  </a:lnTo>
                  <a:lnTo>
                    <a:pt x="287" y="527"/>
                  </a:lnTo>
                  <a:lnTo>
                    <a:pt x="271" y="526"/>
                  </a:lnTo>
                  <a:lnTo>
                    <a:pt x="271" y="526"/>
                  </a:lnTo>
                  <a:lnTo>
                    <a:pt x="262" y="527"/>
                  </a:lnTo>
                  <a:lnTo>
                    <a:pt x="255" y="529"/>
                  </a:lnTo>
                  <a:lnTo>
                    <a:pt x="248" y="533"/>
                  </a:lnTo>
                  <a:lnTo>
                    <a:pt x="242" y="536"/>
                  </a:lnTo>
                  <a:lnTo>
                    <a:pt x="232" y="544"/>
                  </a:lnTo>
                  <a:lnTo>
                    <a:pt x="226" y="547"/>
                  </a:lnTo>
                  <a:lnTo>
                    <a:pt x="221" y="548"/>
                  </a:lnTo>
                  <a:lnTo>
                    <a:pt x="221" y="548"/>
                  </a:lnTo>
                  <a:lnTo>
                    <a:pt x="217" y="547"/>
                  </a:lnTo>
                  <a:lnTo>
                    <a:pt x="214" y="546"/>
                  </a:lnTo>
                  <a:lnTo>
                    <a:pt x="209" y="542"/>
                  </a:lnTo>
                  <a:lnTo>
                    <a:pt x="204" y="535"/>
                  </a:lnTo>
                  <a:lnTo>
                    <a:pt x="201" y="528"/>
                  </a:lnTo>
                  <a:lnTo>
                    <a:pt x="195" y="512"/>
                  </a:lnTo>
                  <a:lnTo>
                    <a:pt x="193" y="505"/>
                  </a:lnTo>
                  <a:lnTo>
                    <a:pt x="191" y="500"/>
                  </a:lnTo>
                  <a:lnTo>
                    <a:pt x="191" y="500"/>
                  </a:lnTo>
                  <a:lnTo>
                    <a:pt x="188" y="503"/>
                  </a:lnTo>
                  <a:lnTo>
                    <a:pt x="186" y="509"/>
                  </a:lnTo>
                  <a:lnTo>
                    <a:pt x="180" y="524"/>
                  </a:lnTo>
                  <a:lnTo>
                    <a:pt x="178" y="531"/>
                  </a:lnTo>
                  <a:lnTo>
                    <a:pt x="174" y="538"/>
                  </a:lnTo>
                  <a:lnTo>
                    <a:pt x="170" y="542"/>
                  </a:lnTo>
                  <a:lnTo>
                    <a:pt x="168" y="543"/>
                  </a:lnTo>
                  <a:lnTo>
                    <a:pt x="165" y="544"/>
                  </a:lnTo>
                  <a:lnTo>
                    <a:pt x="165" y="544"/>
                  </a:lnTo>
                  <a:lnTo>
                    <a:pt x="158" y="543"/>
                  </a:lnTo>
                  <a:lnTo>
                    <a:pt x="153" y="542"/>
                  </a:lnTo>
                  <a:lnTo>
                    <a:pt x="142" y="536"/>
                  </a:lnTo>
                  <a:lnTo>
                    <a:pt x="137" y="534"/>
                  </a:lnTo>
                  <a:lnTo>
                    <a:pt x="130" y="532"/>
                  </a:lnTo>
                  <a:lnTo>
                    <a:pt x="123" y="529"/>
                  </a:lnTo>
                  <a:lnTo>
                    <a:pt x="113" y="529"/>
                  </a:lnTo>
                  <a:lnTo>
                    <a:pt x="113" y="529"/>
                  </a:lnTo>
                  <a:lnTo>
                    <a:pt x="108" y="529"/>
                  </a:lnTo>
                  <a:lnTo>
                    <a:pt x="102" y="531"/>
                  </a:lnTo>
                  <a:lnTo>
                    <a:pt x="92" y="535"/>
                  </a:lnTo>
                  <a:lnTo>
                    <a:pt x="81" y="539"/>
                  </a:lnTo>
                  <a:lnTo>
                    <a:pt x="76" y="540"/>
                  </a:lnTo>
                  <a:lnTo>
                    <a:pt x="70" y="541"/>
                  </a:lnTo>
                  <a:lnTo>
                    <a:pt x="70" y="541"/>
                  </a:lnTo>
                  <a:lnTo>
                    <a:pt x="66" y="540"/>
                  </a:lnTo>
                  <a:lnTo>
                    <a:pt x="62" y="539"/>
                  </a:lnTo>
                  <a:lnTo>
                    <a:pt x="54" y="534"/>
                  </a:lnTo>
                  <a:lnTo>
                    <a:pt x="46" y="527"/>
                  </a:lnTo>
                  <a:lnTo>
                    <a:pt x="36" y="519"/>
                  </a:lnTo>
                  <a:lnTo>
                    <a:pt x="29" y="510"/>
                  </a:lnTo>
                  <a:lnTo>
                    <a:pt x="24" y="501"/>
                  </a:lnTo>
                  <a:lnTo>
                    <a:pt x="19" y="490"/>
                  </a:lnTo>
                  <a:lnTo>
                    <a:pt x="18" y="482"/>
                  </a:lnTo>
                  <a:lnTo>
                    <a:pt x="18" y="482"/>
                  </a:lnTo>
                  <a:lnTo>
                    <a:pt x="18" y="474"/>
                  </a:lnTo>
                  <a:lnTo>
                    <a:pt x="19" y="467"/>
                  </a:lnTo>
                  <a:lnTo>
                    <a:pt x="24" y="455"/>
                  </a:lnTo>
                  <a:lnTo>
                    <a:pt x="27" y="441"/>
                  </a:lnTo>
                  <a:lnTo>
                    <a:pt x="28" y="434"/>
                  </a:lnTo>
                  <a:lnTo>
                    <a:pt x="29" y="427"/>
                  </a:lnTo>
                  <a:lnTo>
                    <a:pt x="29" y="427"/>
                  </a:lnTo>
                  <a:lnTo>
                    <a:pt x="28" y="422"/>
                  </a:lnTo>
                  <a:lnTo>
                    <a:pt x="28" y="418"/>
                  </a:lnTo>
                  <a:lnTo>
                    <a:pt x="25" y="411"/>
                  </a:lnTo>
                  <a:lnTo>
                    <a:pt x="20" y="405"/>
                  </a:lnTo>
                  <a:lnTo>
                    <a:pt x="15" y="399"/>
                  </a:lnTo>
                  <a:lnTo>
                    <a:pt x="9" y="395"/>
                  </a:lnTo>
                  <a:lnTo>
                    <a:pt x="4" y="390"/>
                  </a:lnTo>
                  <a:lnTo>
                    <a:pt x="1" y="386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0" y="375"/>
                  </a:lnTo>
                  <a:lnTo>
                    <a:pt x="1" y="372"/>
                  </a:lnTo>
                  <a:lnTo>
                    <a:pt x="5" y="365"/>
                  </a:lnTo>
                  <a:lnTo>
                    <a:pt x="11" y="358"/>
                  </a:lnTo>
                  <a:lnTo>
                    <a:pt x="18" y="352"/>
                  </a:lnTo>
                  <a:lnTo>
                    <a:pt x="27" y="346"/>
                  </a:lnTo>
                  <a:lnTo>
                    <a:pt x="35" y="342"/>
                  </a:lnTo>
                  <a:lnTo>
                    <a:pt x="43" y="340"/>
                  </a:lnTo>
                  <a:lnTo>
                    <a:pt x="51" y="338"/>
                  </a:lnTo>
                  <a:lnTo>
                    <a:pt x="51" y="338"/>
                  </a:lnTo>
                  <a:lnTo>
                    <a:pt x="57" y="338"/>
                  </a:lnTo>
                  <a:lnTo>
                    <a:pt x="64" y="340"/>
                  </a:lnTo>
                  <a:lnTo>
                    <a:pt x="76" y="344"/>
                  </a:lnTo>
                  <a:lnTo>
                    <a:pt x="86" y="348"/>
                  </a:lnTo>
                  <a:lnTo>
                    <a:pt x="93" y="349"/>
                  </a:lnTo>
                  <a:lnTo>
                    <a:pt x="100" y="350"/>
                  </a:lnTo>
                  <a:lnTo>
                    <a:pt x="100" y="350"/>
                  </a:lnTo>
                  <a:lnTo>
                    <a:pt x="109" y="349"/>
                  </a:lnTo>
                  <a:lnTo>
                    <a:pt x="112" y="346"/>
                  </a:lnTo>
                  <a:lnTo>
                    <a:pt x="115" y="345"/>
                  </a:lnTo>
                  <a:lnTo>
                    <a:pt x="117" y="343"/>
                  </a:lnTo>
                  <a:lnTo>
                    <a:pt x="119" y="340"/>
                  </a:lnTo>
                  <a:lnTo>
                    <a:pt x="122" y="334"/>
                  </a:lnTo>
                  <a:lnTo>
                    <a:pt x="122" y="326"/>
                  </a:lnTo>
                  <a:lnTo>
                    <a:pt x="122" y="317"/>
                  </a:lnTo>
                  <a:lnTo>
                    <a:pt x="120" y="298"/>
                  </a:lnTo>
                  <a:lnTo>
                    <a:pt x="120" y="298"/>
                  </a:lnTo>
                  <a:lnTo>
                    <a:pt x="120" y="253"/>
                  </a:lnTo>
                  <a:lnTo>
                    <a:pt x="120" y="253"/>
                  </a:lnTo>
                  <a:lnTo>
                    <a:pt x="122" y="246"/>
                  </a:lnTo>
                  <a:lnTo>
                    <a:pt x="123" y="241"/>
                  </a:lnTo>
                  <a:lnTo>
                    <a:pt x="125" y="235"/>
                  </a:lnTo>
                  <a:lnTo>
                    <a:pt x="127" y="230"/>
                  </a:lnTo>
                  <a:lnTo>
                    <a:pt x="135" y="222"/>
                  </a:lnTo>
                  <a:lnTo>
                    <a:pt x="143" y="214"/>
                  </a:lnTo>
                  <a:lnTo>
                    <a:pt x="151" y="206"/>
                  </a:lnTo>
                  <a:lnTo>
                    <a:pt x="158" y="197"/>
                  </a:lnTo>
                  <a:lnTo>
                    <a:pt x="161" y="191"/>
                  </a:lnTo>
                  <a:lnTo>
                    <a:pt x="163" y="185"/>
                  </a:lnTo>
                  <a:lnTo>
                    <a:pt x="164" y="178"/>
                  </a:lnTo>
                  <a:lnTo>
                    <a:pt x="165" y="169"/>
                  </a:lnTo>
                  <a:lnTo>
                    <a:pt x="165" y="169"/>
                  </a:lnTo>
                  <a:lnTo>
                    <a:pt x="164" y="160"/>
                  </a:lnTo>
                  <a:lnTo>
                    <a:pt x="162" y="152"/>
                  </a:lnTo>
                  <a:lnTo>
                    <a:pt x="158" y="144"/>
                  </a:lnTo>
                  <a:lnTo>
                    <a:pt x="154" y="137"/>
                  </a:lnTo>
                  <a:lnTo>
                    <a:pt x="147" y="122"/>
                  </a:lnTo>
                  <a:lnTo>
                    <a:pt x="145" y="115"/>
                  </a:lnTo>
                  <a:lnTo>
                    <a:pt x="143" y="107"/>
                  </a:lnTo>
                  <a:lnTo>
                    <a:pt x="143" y="107"/>
                  </a:lnTo>
                  <a:lnTo>
                    <a:pt x="143" y="100"/>
                  </a:lnTo>
                  <a:lnTo>
                    <a:pt x="146" y="94"/>
                  </a:lnTo>
                  <a:lnTo>
                    <a:pt x="148" y="88"/>
                  </a:lnTo>
                  <a:lnTo>
                    <a:pt x="151" y="82"/>
                  </a:lnTo>
                  <a:lnTo>
                    <a:pt x="160" y="69"/>
                  </a:lnTo>
                  <a:lnTo>
                    <a:pt x="170" y="57"/>
                  </a:lnTo>
                  <a:lnTo>
                    <a:pt x="180" y="43"/>
                  </a:lnTo>
                  <a:lnTo>
                    <a:pt x="189" y="29"/>
                  </a:lnTo>
                  <a:lnTo>
                    <a:pt x="196" y="15"/>
                  </a:lnTo>
                  <a:lnTo>
                    <a:pt x="200" y="8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79" y="0"/>
                  </a:lnTo>
                  <a:lnTo>
                    <a:pt x="279" y="0"/>
                  </a:lnTo>
                  <a:lnTo>
                    <a:pt x="283" y="0"/>
                  </a:lnTo>
                  <a:lnTo>
                    <a:pt x="286" y="2"/>
                  </a:lnTo>
                  <a:lnTo>
                    <a:pt x="293" y="7"/>
                  </a:lnTo>
                  <a:lnTo>
                    <a:pt x="301" y="13"/>
                  </a:lnTo>
                  <a:lnTo>
                    <a:pt x="309" y="21"/>
                  </a:lnTo>
                  <a:lnTo>
                    <a:pt x="317" y="29"/>
                  </a:lnTo>
                  <a:lnTo>
                    <a:pt x="326" y="36"/>
                  </a:lnTo>
                  <a:lnTo>
                    <a:pt x="336" y="42"/>
                  </a:lnTo>
                  <a:lnTo>
                    <a:pt x="340" y="43"/>
                  </a:lnTo>
                  <a:lnTo>
                    <a:pt x="345" y="44"/>
                  </a:lnTo>
                  <a:lnTo>
                    <a:pt x="345" y="44"/>
                  </a:lnTo>
                  <a:lnTo>
                    <a:pt x="346" y="50"/>
                  </a:lnTo>
                  <a:lnTo>
                    <a:pt x="347" y="54"/>
                  </a:lnTo>
                  <a:lnTo>
                    <a:pt x="348" y="58"/>
                  </a:lnTo>
                  <a:lnTo>
                    <a:pt x="348" y="63"/>
                  </a:lnTo>
                  <a:lnTo>
                    <a:pt x="348" y="63"/>
                  </a:lnTo>
                  <a:lnTo>
                    <a:pt x="349" y="71"/>
                  </a:lnTo>
                  <a:lnTo>
                    <a:pt x="351" y="80"/>
                  </a:lnTo>
                  <a:lnTo>
                    <a:pt x="354" y="85"/>
                  </a:lnTo>
                  <a:lnTo>
                    <a:pt x="357" y="90"/>
                  </a:lnTo>
                  <a:lnTo>
                    <a:pt x="362" y="93"/>
                  </a:lnTo>
                  <a:lnTo>
                    <a:pt x="367" y="97"/>
                  </a:lnTo>
                  <a:lnTo>
                    <a:pt x="378" y="100"/>
                  </a:lnTo>
                  <a:lnTo>
                    <a:pt x="390" y="104"/>
                  </a:lnTo>
                  <a:lnTo>
                    <a:pt x="401" y="107"/>
                  </a:lnTo>
                  <a:lnTo>
                    <a:pt x="407" y="109"/>
                  </a:lnTo>
                  <a:lnTo>
                    <a:pt x="412" y="113"/>
                  </a:lnTo>
                  <a:lnTo>
                    <a:pt x="415" y="116"/>
                  </a:lnTo>
                  <a:lnTo>
                    <a:pt x="418" y="121"/>
                  </a:lnTo>
                  <a:lnTo>
                    <a:pt x="418" y="121"/>
                  </a:lnTo>
                  <a:lnTo>
                    <a:pt x="423" y="128"/>
                  </a:lnTo>
                  <a:lnTo>
                    <a:pt x="429" y="134"/>
                  </a:lnTo>
                  <a:lnTo>
                    <a:pt x="435" y="139"/>
                  </a:lnTo>
                  <a:lnTo>
                    <a:pt x="441" y="144"/>
                  </a:lnTo>
                  <a:lnTo>
                    <a:pt x="456" y="152"/>
                  </a:lnTo>
                  <a:lnTo>
                    <a:pt x="471" y="161"/>
                  </a:lnTo>
                  <a:lnTo>
                    <a:pt x="484" y="170"/>
                  </a:lnTo>
                  <a:lnTo>
                    <a:pt x="491" y="176"/>
                  </a:lnTo>
                  <a:lnTo>
                    <a:pt x="496" y="183"/>
                  </a:lnTo>
                  <a:lnTo>
                    <a:pt x="500" y="190"/>
                  </a:lnTo>
                  <a:lnTo>
                    <a:pt x="504" y="198"/>
                  </a:lnTo>
                  <a:lnTo>
                    <a:pt x="506" y="207"/>
                  </a:lnTo>
                  <a:lnTo>
                    <a:pt x="507" y="218"/>
                  </a:lnTo>
                  <a:lnTo>
                    <a:pt x="507" y="218"/>
                  </a:lnTo>
                  <a:lnTo>
                    <a:pt x="505" y="225"/>
                  </a:lnTo>
                  <a:lnTo>
                    <a:pt x="502" y="230"/>
                  </a:lnTo>
                  <a:lnTo>
                    <a:pt x="498" y="236"/>
                  </a:lnTo>
                  <a:lnTo>
                    <a:pt x="492" y="241"/>
                  </a:lnTo>
                  <a:lnTo>
                    <a:pt x="486" y="246"/>
                  </a:lnTo>
                  <a:lnTo>
                    <a:pt x="482" y="251"/>
                  </a:lnTo>
                  <a:lnTo>
                    <a:pt x="478" y="258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8" y="269"/>
                  </a:lnTo>
                  <a:lnTo>
                    <a:pt x="479" y="274"/>
                  </a:lnTo>
                  <a:lnTo>
                    <a:pt x="483" y="279"/>
                  </a:lnTo>
                  <a:lnTo>
                    <a:pt x="486" y="282"/>
                  </a:lnTo>
                  <a:lnTo>
                    <a:pt x="490" y="284"/>
                  </a:lnTo>
                  <a:lnTo>
                    <a:pt x="494" y="286"/>
                  </a:lnTo>
                  <a:lnTo>
                    <a:pt x="499" y="287"/>
                  </a:lnTo>
                  <a:lnTo>
                    <a:pt x="504" y="287"/>
                  </a:lnTo>
                  <a:lnTo>
                    <a:pt x="504" y="287"/>
                  </a:lnTo>
                  <a:lnTo>
                    <a:pt x="529" y="287"/>
                  </a:lnTo>
                  <a:lnTo>
                    <a:pt x="529" y="287"/>
                  </a:lnTo>
                  <a:lnTo>
                    <a:pt x="531" y="288"/>
                  </a:lnTo>
                  <a:lnTo>
                    <a:pt x="534" y="289"/>
                  </a:lnTo>
                  <a:lnTo>
                    <a:pt x="536" y="296"/>
                  </a:lnTo>
                  <a:lnTo>
                    <a:pt x="538" y="314"/>
                  </a:lnTo>
                  <a:lnTo>
                    <a:pt x="540" y="325"/>
                  </a:lnTo>
                  <a:lnTo>
                    <a:pt x="544" y="333"/>
                  </a:lnTo>
                  <a:lnTo>
                    <a:pt x="546" y="337"/>
                  </a:lnTo>
                  <a:lnTo>
                    <a:pt x="550" y="340"/>
                  </a:lnTo>
                  <a:lnTo>
                    <a:pt x="553" y="341"/>
                  </a:lnTo>
                  <a:lnTo>
                    <a:pt x="559" y="342"/>
                  </a:lnTo>
                  <a:lnTo>
                    <a:pt x="559" y="342"/>
                  </a:lnTo>
                  <a:lnTo>
                    <a:pt x="580" y="342"/>
                  </a:lnTo>
                  <a:lnTo>
                    <a:pt x="580" y="342"/>
                  </a:lnTo>
                  <a:lnTo>
                    <a:pt x="603" y="380"/>
                  </a:lnTo>
                  <a:lnTo>
                    <a:pt x="619" y="409"/>
                  </a:lnTo>
                  <a:lnTo>
                    <a:pt x="628" y="427"/>
                  </a:lnTo>
                  <a:lnTo>
                    <a:pt x="628" y="427"/>
                  </a:lnTo>
                  <a:lnTo>
                    <a:pt x="630" y="427"/>
                  </a:lnTo>
                  <a:lnTo>
                    <a:pt x="630" y="428"/>
                  </a:lnTo>
                  <a:lnTo>
                    <a:pt x="632" y="429"/>
                  </a:lnTo>
                  <a:lnTo>
                    <a:pt x="639" y="430"/>
                  </a:lnTo>
                  <a:lnTo>
                    <a:pt x="639" y="430"/>
                  </a:lnTo>
                  <a:lnTo>
                    <a:pt x="639" y="430"/>
                  </a:lnTo>
                  <a:lnTo>
                    <a:pt x="621" y="430"/>
                  </a:lnTo>
                  <a:lnTo>
                    <a:pt x="621" y="430"/>
                  </a:lnTo>
                  <a:close/>
                </a:path>
              </a:pathLst>
            </a:custGeom>
            <a:solidFill>
              <a:srgbClr val="FFFF00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6" name="Freeform 74"/>
            <p:cNvSpPr>
              <a:spLocks/>
            </p:cNvSpPr>
            <p:nvPr/>
          </p:nvSpPr>
          <p:spPr bwMode="auto">
            <a:xfrm>
              <a:off x="2145625" y="4172229"/>
              <a:ext cx="367624" cy="268712"/>
            </a:xfrm>
            <a:custGeom>
              <a:avLst/>
              <a:gdLst/>
              <a:ahLst/>
              <a:cxnLst>
                <a:cxn ang="0">
                  <a:pos x="55" y="29"/>
                </a:cxn>
                <a:cxn ang="0">
                  <a:pos x="56" y="40"/>
                </a:cxn>
                <a:cxn ang="0">
                  <a:pos x="67" y="44"/>
                </a:cxn>
                <a:cxn ang="0">
                  <a:pos x="74" y="42"/>
                </a:cxn>
                <a:cxn ang="0">
                  <a:pos x="88" y="27"/>
                </a:cxn>
                <a:cxn ang="0">
                  <a:pos x="125" y="26"/>
                </a:cxn>
                <a:cxn ang="0">
                  <a:pos x="136" y="24"/>
                </a:cxn>
                <a:cxn ang="0">
                  <a:pos x="168" y="15"/>
                </a:cxn>
                <a:cxn ang="0">
                  <a:pos x="183" y="15"/>
                </a:cxn>
                <a:cxn ang="0">
                  <a:pos x="209" y="24"/>
                </a:cxn>
                <a:cxn ang="0">
                  <a:pos x="223" y="26"/>
                </a:cxn>
                <a:cxn ang="0">
                  <a:pos x="249" y="22"/>
                </a:cxn>
                <a:cxn ang="0">
                  <a:pos x="265" y="11"/>
                </a:cxn>
                <a:cxn ang="0">
                  <a:pos x="272" y="0"/>
                </a:cxn>
                <a:cxn ang="0">
                  <a:pos x="273" y="44"/>
                </a:cxn>
                <a:cxn ang="0">
                  <a:pos x="283" y="59"/>
                </a:cxn>
                <a:cxn ang="0">
                  <a:pos x="302" y="70"/>
                </a:cxn>
                <a:cxn ang="0">
                  <a:pos x="308" y="88"/>
                </a:cxn>
                <a:cxn ang="0">
                  <a:pos x="325" y="108"/>
                </a:cxn>
                <a:cxn ang="0">
                  <a:pos x="342" y="121"/>
                </a:cxn>
                <a:cxn ang="0">
                  <a:pos x="338" y="136"/>
                </a:cxn>
                <a:cxn ang="0">
                  <a:pos x="340" y="152"/>
                </a:cxn>
                <a:cxn ang="0">
                  <a:pos x="350" y="164"/>
                </a:cxn>
                <a:cxn ang="0">
                  <a:pos x="367" y="169"/>
                </a:cxn>
                <a:cxn ang="0">
                  <a:pos x="367" y="184"/>
                </a:cxn>
                <a:cxn ang="0">
                  <a:pos x="357" y="197"/>
                </a:cxn>
                <a:cxn ang="0">
                  <a:pos x="357" y="212"/>
                </a:cxn>
                <a:cxn ang="0">
                  <a:pos x="346" y="236"/>
                </a:cxn>
                <a:cxn ang="0">
                  <a:pos x="325" y="257"/>
                </a:cxn>
                <a:cxn ang="0">
                  <a:pos x="277" y="282"/>
                </a:cxn>
                <a:cxn ang="0">
                  <a:pos x="236" y="292"/>
                </a:cxn>
                <a:cxn ang="0">
                  <a:pos x="216" y="272"/>
                </a:cxn>
                <a:cxn ang="0">
                  <a:pos x="195" y="265"/>
                </a:cxn>
                <a:cxn ang="0">
                  <a:pos x="182" y="268"/>
                </a:cxn>
                <a:cxn ang="0">
                  <a:pos x="174" y="280"/>
                </a:cxn>
                <a:cxn ang="0">
                  <a:pos x="154" y="287"/>
                </a:cxn>
                <a:cxn ang="0">
                  <a:pos x="146" y="284"/>
                </a:cxn>
                <a:cxn ang="0">
                  <a:pos x="132" y="273"/>
                </a:cxn>
                <a:cxn ang="0">
                  <a:pos x="119" y="250"/>
                </a:cxn>
                <a:cxn ang="0">
                  <a:pos x="106" y="243"/>
                </a:cxn>
                <a:cxn ang="0">
                  <a:pos x="99" y="244"/>
                </a:cxn>
                <a:cxn ang="0">
                  <a:pos x="84" y="253"/>
                </a:cxn>
                <a:cxn ang="0">
                  <a:pos x="75" y="253"/>
                </a:cxn>
                <a:cxn ang="0">
                  <a:pos x="66" y="243"/>
                </a:cxn>
                <a:cxn ang="0">
                  <a:pos x="61" y="221"/>
                </a:cxn>
                <a:cxn ang="0">
                  <a:pos x="58" y="194"/>
                </a:cxn>
                <a:cxn ang="0">
                  <a:pos x="47" y="188"/>
                </a:cxn>
                <a:cxn ang="0">
                  <a:pos x="22" y="188"/>
                </a:cxn>
                <a:cxn ang="0">
                  <a:pos x="8" y="184"/>
                </a:cxn>
                <a:cxn ang="0">
                  <a:pos x="1" y="175"/>
                </a:cxn>
                <a:cxn ang="0">
                  <a:pos x="0" y="166"/>
                </a:cxn>
                <a:cxn ang="0">
                  <a:pos x="5" y="131"/>
                </a:cxn>
                <a:cxn ang="0">
                  <a:pos x="28" y="75"/>
                </a:cxn>
                <a:cxn ang="0">
                  <a:pos x="55" y="29"/>
                </a:cxn>
              </a:cxnLst>
              <a:rect l="0" t="0" r="r" b="b"/>
              <a:pathLst>
                <a:path w="367" h="297">
                  <a:moveTo>
                    <a:pt x="55" y="29"/>
                  </a:moveTo>
                  <a:lnTo>
                    <a:pt x="55" y="29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5" y="38"/>
                  </a:lnTo>
                  <a:lnTo>
                    <a:pt x="56" y="40"/>
                  </a:lnTo>
                  <a:lnTo>
                    <a:pt x="58" y="43"/>
                  </a:lnTo>
                  <a:lnTo>
                    <a:pt x="61" y="44"/>
                  </a:lnTo>
                  <a:lnTo>
                    <a:pt x="67" y="44"/>
                  </a:lnTo>
                  <a:lnTo>
                    <a:pt x="67" y="44"/>
                  </a:lnTo>
                  <a:lnTo>
                    <a:pt x="70" y="44"/>
                  </a:lnTo>
                  <a:lnTo>
                    <a:pt x="74" y="42"/>
                  </a:lnTo>
                  <a:lnTo>
                    <a:pt x="78" y="35"/>
                  </a:lnTo>
                  <a:lnTo>
                    <a:pt x="84" y="29"/>
                  </a:lnTo>
                  <a:lnTo>
                    <a:pt x="88" y="27"/>
                  </a:lnTo>
                  <a:lnTo>
                    <a:pt x="91" y="26"/>
                  </a:lnTo>
                  <a:lnTo>
                    <a:pt x="91" y="26"/>
                  </a:lnTo>
                  <a:lnTo>
                    <a:pt x="125" y="26"/>
                  </a:lnTo>
                  <a:lnTo>
                    <a:pt x="125" y="26"/>
                  </a:lnTo>
                  <a:lnTo>
                    <a:pt x="130" y="26"/>
                  </a:lnTo>
                  <a:lnTo>
                    <a:pt x="136" y="24"/>
                  </a:lnTo>
                  <a:lnTo>
                    <a:pt x="149" y="21"/>
                  </a:lnTo>
                  <a:lnTo>
                    <a:pt x="161" y="16"/>
                  </a:lnTo>
                  <a:lnTo>
                    <a:pt x="168" y="15"/>
                  </a:lnTo>
                  <a:lnTo>
                    <a:pt x="176" y="15"/>
                  </a:lnTo>
                  <a:lnTo>
                    <a:pt x="176" y="15"/>
                  </a:lnTo>
                  <a:lnTo>
                    <a:pt x="183" y="15"/>
                  </a:lnTo>
                  <a:lnTo>
                    <a:pt x="189" y="16"/>
                  </a:lnTo>
                  <a:lnTo>
                    <a:pt x="199" y="21"/>
                  </a:lnTo>
                  <a:lnTo>
                    <a:pt x="209" y="24"/>
                  </a:lnTo>
                  <a:lnTo>
                    <a:pt x="216" y="26"/>
                  </a:lnTo>
                  <a:lnTo>
                    <a:pt x="223" y="26"/>
                  </a:lnTo>
                  <a:lnTo>
                    <a:pt x="223" y="26"/>
                  </a:lnTo>
                  <a:lnTo>
                    <a:pt x="233" y="26"/>
                  </a:lnTo>
                  <a:lnTo>
                    <a:pt x="242" y="24"/>
                  </a:lnTo>
                  <a:lnTo>
                    <a:pt x="249" y="22"/>
                  </a:lnTo>
                  <a:lnTo>
                    <a:pt x="254" y="19"/>
                  </a:lnTo>
                  <a:lnTo>
                    <a:pt x="260" y="15"/>
                  </a:lnTo>
                  <a:lnTo>
                    <a:pt x="265" y="11"/>
                  </a:lnTo>
                  <a:lnTo>
                    <a:pt x="269" y="6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72" y="37"/>
                  </a:lnTo>
                  <a:lnTo>
                    <a:pt x="272" y="37"/>
                  </a:lnTo>
                  <a:lnTo>
                    <a:pt x="273" y="44"/>
                  </a:lnTo>
                  <a:lnTo>
                    <a:pt x="275" y="50"/>
                  </a:lnTo>
                  <a:lnTo>
                    <a:pt x="279" y="54"/>
                  </a:lnTo>
                  <a:lnTo>
                    <a:pt x="283" y="59"/>
                  </a:lnTo>
                  <a:lnTo>
                    <a:pt x="288" y="64"/>
                  </a:lnTo>
                  <a:lnTo>
                    <a:pt x="292" y="66"/>
                  </a:lnTo>
                  <a:lnTo>
                    <a:pt x="302" y="70"/>
                  </a:lnTo>
                  <a:lnTo>
                    <a:pt x="302" y="70"/>
                  </a:lnTo>
                  <a:lnTo>
                    <a:pt x="305" y="80"/>
                  </a:lnTo>
                  <a:lnTo>
                    <a:pt x="308" y="88"/>
                  </a:lnTo>
                  <a:lnTo>
                    <a:pt x="313" y="96"/>
                  </a:lnTo>
                  <a:lnTo>
                    <a:pt x="319" y="103"/>
                  </a:lnTo>
                  <a:lnTo>
                    <a:pt x="325" y="108"/>
                  </a:lnTo>
                  <a:lnTo>
                    <a:pt x="330" y="114"/>
                  </a:lnTo>
                  <a:lnTo>
                    <a:pt x="336" y="118"/>
                  </a:lnTo>
                  <a:lnTo>
                    <a:pt x="342" y="121"/>
                  </a:lnTo>
                  <a:lnTo>
                    <a:pt x="342" y="121"/>
                  </a:lnTo>
                  <a:lnTo>
                    <a:pt x="338" y="136"/>
                  </a:lnTo>
                  <a:lnTo>
                    <a:pt x="338" y="136"/>
                  </a:lnTo>
                  <a:lnTo>
                    <a:pt x="338" y="136"/>
                  </a:lnTo>
                  <a:lnTo>
                    <a:pt x="338" y="145"/>
                  </a:lnTo>
                  <a:lnTo>
                    <a:pt x="340" y="152"/>
                  </a:lnTo>
                  <a:lnTo>
                    <a:pt x="342" y="157"/>
                  </a:lnTo>
                  <a:lnTo>
                    <a:pt x="345" y="161"/>
                  </a:lnTo>
                  <a:lnTo>
                    <a:pt x="350" y="164"/>
                  </a:lnTo>
                  <a:lnTo>
                    <a:pt x="354" y="166"/>
                  </a:lnTo>
                  <a:lnTo>
                    <a:pt x="367" y="169"/>
                  </a:lnTo>
                  <a:lnTo>
                    <a:pt x="367" y="169"/>
                  </a:lnTo>
                  <a:lnTo>
                    <a:pt x="367" y="184"/>
                  </a:lnTo>
                  <a:lnTo>
                    <a:pt x="367" y="184"/>
                  </a:lnTo>
                  <a:lnTo>
                    <a:pt x="367" y="184"/>
                  </a:lnTo>
                  <a:lnTo>
                    <a:pt x="364" y="189"/>
                  </a:lnTo>
                  <a:lnTo>
                    <a:pt x="360" y="194"/>
                  </a:lnTo>
                  <a:lnTo>
                    <a:pt x="357" y="197"/>
                  </a:lnTo>
                  <a:lnTo>
                    <a:pt x="356" y="203"/>
                  </a:lnTo>
                  <a:lnTo>
                    <a:pt x="356" y="203"/>
                  </a:lnTo>
                  <a:lnTo>
                    <a:pt x="357" y="212"/>
                  </a:lnTo>
                  <a:lnTo>
                    <a:pt x="354" y="220"/>
                  </a:lnTo>
                  <a:lnTo>
                    <a:pt x="351" y="229"/>
                  </a:lnTo>
                  <a:lnTo>
                    <a:pt x="346" y="236"/>
                  </a:lnTo>
                  <a:lnTo>
                    <a:pt x="341" y="243"/>
                  </a:lnTo>
                  <a:lnTo>
                    <a:pt x="333" y="250"/>
                  </a:lnTo>
                  <a:lnTo>
                    <a:pt x="325" y="257"/>
                  </a:lnTo>
                  <a:lnTo>
                    <a:pt x="315" y="263"/>
                  </a:lnTo>
                  <a:lnTo>
                    <a:pt x="297" y="273"/>
                  </a:lnTo>
                  <a:lnTo>
                    <a:pt x="277" y="282"/>
                  </a:lnTo>
                  <a:lnTo>
                    <a:pt x="243" y="297"/>
                  </a:lnTo>
                  <a:lnTo>
                    <a:pt x="243" y="297"/>
                  </a:lnTo>
                  <a:lnTo>
                    <a:pt x="236" y="292"/>
                  </a:lnTo>
                  <a:lnTo>
                    <a:pt x="231" y="288"/>
                  </a:lnTo>
                  <a:lnTo>
                    <a:pt x="221" y="278"/>
                  </a:lnTo>
                  <a:lnTo>
                    <a:pt x="216" y="272"/>
                  </a:lnTo>
                  <a:lnTo>
                    <a:pt x="211" y="268"/>
                  </a:lnTo>
                  <a:lnTo>
                    <a:pt x="203" y="266"/>
                  </a:lnTo>
                  <a:lnTo>
                    <a:pt x="195" y="265"/>
                  </a:lnTo>
                  <a:lnTo>
                    <a:pt x="195" y="265"/>
                  </a:lnTo>
                  <a:lnTo>
                    <a:pt x="186" y="266"/>
                  </a:lnTo>
                  <a:lnTo>
                    <a:pt x="182" y="268"/>
                  </a:lnTo>
                  <a:lnTo>
                    <a:pt x="178" y="272"/>
                  </a:lnTo>
                  <a:lnTo>
                    <a:pt x="176" y="275"/>
                  </a:lnTo>
                  <a:lnTo>
                    <a:pt x="174" y="280"/>
                  </a:lnTo>
                  <a:lnTo>
                    <a:pt x="169" y="283"/>
                  </a:lnTo>
                  <a:lnTo>
                    <a:pt x="163" y="286"/>
                  </a:lnTo>
                  <a:lnTo>
                    <a:pt x="154" y="287"/>
                  </a:lnTo>
                  <a:lnTo>
                    <a:pt x="154" y="287"/>
                  </a:lnTo>
                  <a:lnTo>
                    <a:pt x="150" y="286"/>
                  </a:lnTo>
                  <a:lnTo>
                    <a:pt x="146" y="284"/>
                  </a:lnTo>
                  <a:lnTo>
                    <a:pt x="142" y="282"/>
                  </a:lnTo>
                  <a:lnTo>
                    <a:pt x="138" y="280"/>
                  </a:lnTo>
                  <a:lnTo>
                    <a:pt x="132" y="273"/>
                  </a:lnTo>
                  <a:lnTo>
                    <a:pt x="128" y="265"/>
                  </a:lnTo>
                  <a:lnTo>
                    <a:pt x="123" y="257"/>
                  </a:lnTo>
                  <a:lnTo>
                    <a:pt x="119" y="250"/>
                  </a:lnTo>
                  <a:lnTo>
                    <a:pt x="113" y="245"/>
                  </a:lnTo>
                  <a:lnTo>
                    <a:pt x="109" y="243"/>
                  </a:lnTo>
                  <a:lnTo>
                    <a:pt x="106" y="243"/>
                  </a:lnTo>
                  <a:lnTo>
                    <a:pt x="106" y="243"/>
                  </a:lnTo>
                  <a:lnTo>
                    <a:pt x="102" y="243"/>
                  </a:lnTo>
                  <a:lnTo>
                    <a:pt x="99" y="244"/>
                  </a:lnTo>
                  <a:lnTo>
                    <a:pt x="93" y="249"/>
                  </a:lnTo>
                  <a:lnTo>
                    <a:pt x="88" y="252"/>
                  </a:lnTo>
                  <a:lnTo>
                    <a:pt x="84" y="253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75" y="253"/>
                  </a:lnTo>
                  <a:lnTo>
                    <a:pt x="71" y="251"/>
                  </a:lnTo>
                  <a:lnTo>
                    <a:pt x="68" y="248"/>
                  </a:lnTo>
                  <a:lnTo>
                    <a:pt x="66" y="243"/>
                  </a:lnTo>
                  <a:lnTo>
                    <a:pt x="63" y="238"/>
                  </a:lnTo>
                  <a:lnTo>
                    <a:pt x="62" y="233"/>
                  </a:lnTo>
                  <a:lnTo>
                    <a:pt x="61" y="221"/>
                  </a:lnTo>
                  <a:lnTo>
                    <a:pt x="61" y="208"/>
                  </a:lnTo>
                  <a:lnTo>
                    <a:pt x="59" y="198"/>
                  </a:lnTo>
                  <a:lnTo>
                    <a:pt x="58" y="194"/>
                  </a:lnTo>
                  <a:lnTo>
                    <a:pt x="55" y="190"/>
                  </a:lnTo>
                  <a:lnTo>
                    <a:pt x="52" y="189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17" y="188"/>
                  </a:lnTo>
                  <a:lnTo>
                    <a:pt x="13" y="187"/>
                  </a:lnTo>
                  <a:lnTo>
                    <a:pt x="8" y="184"/>
                  </a:lnTo>
                  <a:lnTo>
                    <a:pt x="6" y="182"/>
                  </a:lnTo>
                  <a:lnTo>
                    <a:pt x="4" y="179"/>
                  </a:lnTo>
                  <a:lnTo>
                    <a:pt x="1" y="175"/>
                  </a:lnTo>
                  <a:lnTo>
                    <a:pt x="0" y="171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54"/>
                  </a:lnTo>
                  <a:lnTo>
                    <a:pt x="2" y="143"/>
                  </a:lnTo>
                  <a:lnTo>
                    <a:pt x="5" y="131"/>
                  </a:lnTo>
                  <a:lnTo>
                    <a:pt x="8" y="120"/>
                  </a:lnTo>
                  <a:lnTo>
                    <a:pt x="17" y="97"/>
                  </a:lnTo>
                  <a:lnTo>
                    <a:pt x="28" y="75"/>
                  </a:lnTo>
                  <a:lnTo>
                    <a:pt x="38" y="57"/>
                  </a:lnTo>
                  <a:lnTo>
                    <a:pt x="46" y="43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5" y="2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7" name="Freeform 75"/>
            <p:cNvSpPr>
              <a:spLocks/>
            </p:cNvSpPr>
            <p:nvPr/>
          </p:nvSpPr>
          <p:spPr bwMode="auto">
            <a:xfrm>
              <a:off x="1852186" y="3908462"/>
              <a:ext cx="333004" cy="215959"/>
            </a:xfrm>
            <a:custGeom>
              <a:avLst/>
              <a:gdLst/>
              <a:ahLst/>
              <a:cxnLst>
                <a:cxn ang="0">
                  <a:pos x="311" y="191"/>
                </a:cxn>
                <a:cxn ang="0">
                  <a:pos x="288" y="205"/>
                </a:cxn>
                <a:cxn ang="0">
                  <a:pos x="280" y="205"/>
                </a:cxn>
                <a:cxn ang="0">
                  <a:pos x="269" y="197"/>
                </a:cxn>
                <a:cxn ang="0">
                  <a:pos x="262" y="195"/>
                </a:cxn>
                <a:cxn ang="0">
                  <a:pos x="251" y="203"/>
                </a:cxn>
                <a:cxn ang="0">
                  <a:pos x="242" y="217"/>
                </a:cxn>
                <a:cxn ang="0">
                  <a:pos x="233" y="220"/>
                </a:cxn>
                <a:cxn ang="0">
                  <a:pos x="213" y="211"/>
                </a:cxn>
                <a:cxn ang="0">
                  <a:pos x="197" y="196"/>
                </a:cxn>
                <a:cxn ang="0">
                  <a:pos x="181" y="191"/>
                </a:cxn>
                <a:cxn ang="0">
                  <a:pos x="167" y="192"/>
                </a:cxn>
                <a:cxn ang="0">
                  <a:pos x="148" y="206"/>
                </a:cxn>
                <a:cxn ang="0">
                  <a:pos x="122" y="232"/>
                </a:cxn>
                <a:cxn ang="0">
                  <a:pos x="104" y="238"/>
                </a:cxn>
                <a:cxn ang="0">
                  <a:pos x="78" y="238"/>
                </a:cxn>
                <a:cxn ang="0">
                  <a:pos x="47" y="230"/>
                </a:cxn>
                <a:cxn ang="0">
                  <a:pos x="29" y="219"/>
                </a:cxn>
                <a:cxn ang="0">
                  <a:pos x="18" y="202"/>
                </a:cxn>
                <a:cxn ang="0">
                  <a:pos x="12" y="179"/>
                </a:cxn>
                <a:cxn ang="0">
                  <a:pos x="13" y="162"/>
                </a:cxn>
                <a:cxn ang="0">
                  <a:pos x="27" y="134"/>
                </a:cxn>
                <a:cxn ang="0">
                  <a:pos x="30" y="121"/>
                </a:cxn>
                <a:cxn ang="0">
                  <a:pos x="21" y="105"/>
                </a:cxn>
                <a:cxn ang="0">
                  <a:pos x="5" y="92"/>
                </a:cxn>
                <a:cxn ang="0">
                  <a:pos x="0" y="81"/>
                </a:cxn>
                <a:cxn ang="0">
                  <a:pos x="7" y="64"/>
                </a:cxn>
                <a:cxn ang="0">
                  <a:pos x="6" y="45"/>
                </a:cxn>
                <a:cxn ang="0">
                  <a:pos x="41" y="15"/>
                </a:cxn>
                <a:cxn ang="0">
                  <a:pos x="74" y="0"/>
                </a:cxn>
                <a:cxn ang="0">
                  <a:pos x="95" y="38"/>
                </a:cxn>
                <a:cxn ang="0">
                  <a:pos x="104" y="47"/>
                </a:cxn>
                <a:cxn ang="0">
                  <a:pos x="118" y="37"/>
                </a:cxn>
                <a:cxn ang="0">
                  <a:pos x="128" y="44"/>
                </a:cxn>
                <a:cxn ang="0">
                  <a:pos x="144" y="59"/>
                </a:cxn>
                <a:cxn ang="0">
                  <a:pos x="154" y="59"/>
                </a:cxn>
                <a:cxn ang="0">
                  <a:pos x="163" y="51"/>
                </a:cxn>
                <a:cxn ang="0">
                  <a:pos x="173" y="41"/>
                </a:cxn>
                <a:cxn ang="0">
                  <a:pos x="200" y="35"/>
                </a:cxn>
                <a:cxn ang="0">
                  <a:pos x="221" y="26"/>
                </a:cxn>
                <a:cxn ang="0">
                  <a:pos x="254" y="37"/>
                </a:cxn>
                <a:cxn ang="0">
                  <a:pos x="271" y="57"/>
                </a:cxn>
                <a:cxn ang="0">
                  <a:pos x="282" y="77"/>
                </a:cxn>
                <a:cxn ang="0">
                  <a:pos x="302" y="91"/>
                </a:cxn>
                <a:cxn ang="0">
                  <a:pos x="325" y="107"/>
                </a:cxn>
                <a:cxn ang="0">
                  <a:pos x="333" y="126"/>
                </a:cxn>
                <a:cxn ang="0">
                  <a:pos x="335" y="143"/>
                </a:cxn>
                <a:cxn ang="0">
                  <a:pos x="328" y="164"/>
                </a:cxn>
                <a:cxn ang="0">
                  <a:pos x="320" y="188"/>
                </a:cxn>
                <a:cxn ang="0">
                  <a:pos x="317" y="188"/>
                </a:cxn>
              </a:cxnLst>
              <a:rect l="0" t="0" r="r" b="b"/>
              <a:pathLst>
                <a:path w="335" h="240">
                  <a:moveTo>
                    <a:pt x="317" y="188"/>
                  </a:moveTo>
                  <a:lnTo>
                    <a:pt x="317" y="188"/>
                  </a:lnTo>
                  <a:lnTo>
                    <a:pt x="311" y="191"/>
                  </a:lnTo>
                  <a:lnTo>
                    <a:pt x="303" y="198"/>
                  </a:lnTo>
                  <a:lnTo>
                    <a:pt x="293" y="203"/>
                  </a:lnTo>
                  <a:lnTo>
                    <a:pt x="288" y="205"/>
                  </a:lnTo>
                  <a:lnTo>
                    <a:pt x="284" y="205"/>
                  </a:lnTo>
                  <a:lnTo>
                    <a:pt x="284" y="205"/>
                  </a:lnTo>
                  <a:lnTo>
                    <a:pt x="280" y="205"/>
                  </a:lnTo>
                  <a:lnTo>
                    <a:pt x="278" y="204"/>
                  </a:lnTo>
                  <a:lnTo>
                    <a:pt x="273" y="200"/>
                  </a:lnTo>
                  <a:lnTo>
                    <a:pt x="269" y="197"/>
                  </a:lnTo>
                  <a:lnTo>
                    <a:pt x="265" y="196"/>
                  </a:lnTo>
                  <a:lnTo>
                    <a:pt x="262" y="195"/>
                  </a:lnTo>
                  <a:lnTo>
                    <a:pt x="262" y="195"/>
                  </a:lnTo>
                  <a:lnTo>
                    <a:pt x="257" y="196"/>
                  </a:lnTo>
                  <a:lnTo>
                    <a:pt x="254" y="199"/>
                  </a:lnTo>
                  <a:lnTo>
                    <a:pt x="251" y="203"/>
                  </a:lnTo>
                  <a:lnTo>
                    <a:pt x="249" y="207"/>
                  </a:lnTo>
                  <a:lnTo>
                    <a:pt x="246" y="212"/>
                  </a:lnTo>
                  <a:lnTo>
                    <a:pt x="242" y="217"/>
                  </a:lnTo>
                  <a:lnTo>
                    <a:pt x="239" y="219"/>
                  </a:lnTo>
                  <a:lnTo>
                    <a:pt x="233" y="220"/>
                  </a:lnTo>
                  <a:lnTo>
                    <a:pt x="233" y="220"/>
                  </a:lnTo>
                  <a:lnTo>
                    <a:pt x="225" y="219"/>
                  </a:lnTo>
                  <a:lnTo>
                    <a:pt x="219" y="215"/>
                  </a:lnTo>
                  <a:lnTo>
                    <a:pt x="213" y="211"/>
                  </a:lnTo>
                  <a:lnTo>
                    <a:pt x="208" y="205"/>
                  </a:lnTo>
                  <a:lnTo>
                    <a:pt x="203" y="200"/>
                  </a:lnTo>
                  <a:lnTo>
                    <a:pt x="197" y="196"/>
                  </a:lnTo>
                  <a:lnTo>
                    <a:pt x="190" y="192"/>
                  </a:lnTo>
                  <a:lnTo>
                    <a:pt x="186" y="191"/>
                  </a:lnTo>
                  <a:lnTo>
                    <a:pt x="181" y="191"/>
                  </a:lnTo>
                  <a:lnTo>
                    <a:pt x="181" y="191"/>
                  </a:lnTo>
                  <a:lnTo>
                    <a:pt x="174" y="191"/>
                  </a:lnTo>
                  <a:lnTo>
                    <a:pt x="167" y="192"/>
                  </a:lnTo>
                  <a:lnTo>
                    <a:pt x="163" y="195"/>
                  </a:lnTo>
                  <a:lnTo>
                    <a:pt x="157" y="198"/>
                  </a:lnTo>
                  <a:lnTo>
                    <a:pt x="148" y="206"/>
                  </a:lnTo>
                  <a:lnTo>
                    <a:pt x="141" y="215"/>
                  </a:lnTo>
                  <a:lnTo>
                    <a:pt x="132" y="223"/>
                  </a:lnTo>
                  <a:lnTo>
                    <a:pt x="122" y="232"/>
                  </a:lnTo>
                  <a:lnTo>
                    <a:pt x="118" y="235"/>
                  </a:lnTo>
                  <a:lnTo>
                    <a:pt x="111" y="237"/>
                  </a:lnTo>
                  <a:lnTo>
                    <a:pt x="104" y="238"/>
                  </a:lnTo>
                  <a:lnTo>
                    <a:pt x="97" y="240"/>
                  </a:lnTo>
                  <a:lnTo>
                    <a:pt x="97" y="240"/>
                  </a:lnTo>
                  <a:lnTo>
                    <a:pt x="78" y="238"/>
                  </a:lnTo>
                  <a:lnTo>
                    <a:pt x="61" y="235"/>
                  </a:lnTo>
                  <a:lnTo>
                    <a:pt x="55" y="233"/>
                  </a:lnTo>
                  <a:lnTo>
                    <a:pt x="47" y="230"/>
                  </a:lnTo>
                  <a:lnTo>
                    <a:pt x="41" y="227"/>
                  </a:lnTo>
                  <a:lnTo>
                    <a:pt x="35" y="223"/>
                  </a:lnTo>
                  <a:lnTo>
                    <a:pt x="29" y="219"/>
                  </a:lnTo>
                  <a:lnTo>
                    <a:pt x="25" y="213"/>
                  </a:lnTo>
                  <a:lnTo>
                    <a:pt x="21" y="207"/>
                  </a:lnTo>
                  <a:lnTo>
                    <a:pt x="18" y="202"/>
                  </a:lnTo>
                  <a:lnTo>
                    <a:pt x="15" y="195"/>
                  </a:lnTo>
                  <a:lnTo>
                    <a:pt x="13" y="187"/>
                  </a:lnTo>
                  <a:lnTo>
                    <a:pt x="12" y="179"/>
                  </a:lnTo>
                  <a:lnTo>
                    <a:pt x="12" y="169"/>
                  </a:lnTo>
                  <a:lnTo>
                    <a:pt x="12" y="169"/>
                  </a:lnTo>
                  <a:lnTo>
                    <a:pt x="13" y="162"/>
                  </a:lnTo>
                  <a:lnTo>
                    <a:pt x="14" y="157"/>
                  </a:lnTo>
                  <a:lnTo>
                    <a:pt x="21" y="145"/>
                  </a:lnTo>
                  <a:lnTo>
                    <a:pt x="27" y="134"/>
                  </a:lnTo>
                  <a:lnTo>
                    <a:pt x="29" y="128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29" y="115"/>
                  </a:lnTo>
                  <a:lnTo>
                    <a:pt x="26" y="110"/>
                  </a:lnTo>
                  <a:lnTo>
                    <a:pt x="21" y="105"/>
                  </a:lnTo>
                  <a:lnTo>
                    <a:pt x="15" y="102"/>
                  </a:lnTo>
                  <a:lnTo>
                    <a:pt x="10" y="97"/>
                  </a:lnTo>
                  <a:lnTo>
                    <a:pt x="5" y="92"/>
                  </a:lnTo>
                  <a:lnTo>
                    <a:pt x="2" y="87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" y="76"/>
                  </a:lnTo>
                  <a:lnTo>
                    <a:pt x="4" y="73"/>
                  </a:lnTo>
                  <a:lnTo>
                    <a:pt x="7" y="64"/>
                  </a:lnTo>
                  <a:lnTo>
                    <a:pt x="9" y="58"/>
                  </a:lnTo>
                  <a:lnTo>
                    <a:pt x="9" y="52"/>
                  </a:lnTo>
                  <a:lnTo>
                    <a:pt x="6" y="4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41" y="15"/>
                  </a:lnTo>
                  <a:lnTo>
                    <a:pt x="58" y="7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1" y="14"/>
                  </a:lnTo>
                  <a:lnTo>
                    <a:pt x="88" y="27"/>
                  </a:lnTo>
                  <a:lnTo>
                    <a:pt x="95" y="38"/>
                  </a:lnTo>
                  <a:lnTo>
                    <a:pt x="98" y="44"/>
                  </a:lnTo>
                  <a:lnTo>
                    <a:pt x="104" y="47"/>
                  </a:lnTo>
                  <a:lnTo>
                    <a:pt x="104" y="47"/>
                  </a:lnTo>
                  <a:lnTo>
                    <a:pt x="109" y="45"/>
                  </a:lnTo>
                  <a:lnTo>
                    <a:pt x="112" y="43"/>
                  </a:lnTo>
                  <a:lnTo>
                    <a:pt x="118" y="37"/>
                  </a:lnTo>
                  <a:lnTo>
                    <a:pt x="118" y="37"/>
                  </a:lnTo>
                  <a:lnTo>
                    <a:pt x="124" y="39"/>
                  </a:lnTo>
                  <a:lnTo>
                    <a:pt x="128" y="44"/>
                  </a:lnTo>
                  <a:lnTo>
                    <a:pt x="135" y="51"/>
                  </a:lnTo>
                  <a:lnTo>
                    <a:pt x="141" y="57"/>
                  </a:lnTo>
                  <a:lnTo>
                    <a:pt x="144" y="59"/>
                  </a:lnTo>
                  <a:lnTo>
                    <a:pt x="148" y="59"/>
                  </a:lnTo>
                  <a:lnTo>
                    <a:pt x="148" y="59"/>
                  </a:lnTo>
                  <a:lnTo>
                    <a:pt x="154" y="59"/>
                  </a:lnTo>
                  <a:lnTo>
                    <a:pt x="158" y="57"/>
                  </a:lnTo>
                  <a:lnTo>
                    <a:pt x="160" y="54"/>
                  </a:lnTo>
                  <a:lnTo>
                    <a:pt x="163" y="51"/>
                  </a:lnTo>
                  <a:lnTo>
                    <a:pt x="166" y="45"/>
                  </a:lnTo>
                  <a:lnTo>
                    <a:pt x="170" y="43"/>
                  </a:lnTo>
                  <a:lnTo>
                    <a:pt x="173" y="41"/>
                  </a:lnTo>
                  <a:lnTo>
                    <a:pt x="173" y="41"/>
                  </a:lnTo>
                  <a:lnTo>
                    <a:pt x="188" y="37"/>
                  </a:lnTo>
                  <a:lnTo>
                    <a:pt x="200" y="35"/>
                  </a:lnTo>
                  <a:lnTo>
                    <a:pt x="211" y="30"/>
                  </a:lnTo>
                  <a:lnTo>
                    <a:pt x="221" y="26"/>
                  </a:lnTo>
                  <a:lnTo>
                    <a:pt x="221" y="26"/>
                  </a:lnTo>
                  <a:lnTo>
                    <a:pt x="235" y="29"/>
                  </a:lnTo>
                  <a:lnTo>
                    <a:pt x="246" y="32"/>
                  </a:lnTo>
                  <a:lnTo>
                    <a:pt x="254" y="37"/>
                  </a:lnTo>
                  <a:lnTo>
                    <a:pt x="261" y="43"/>
                  </a:lnTo>
                  <a:lnTo>
                    <a:pt x="265" y="50"/>
                  </a:lnTo>
                  <a:lnTo>
                    <a:pt x="271" y="57"/>
                  </a:lnTo>
                  <a:lnTo>
                    <a:pt x="280" y="74"/>
                  </a:lnTo>
                  <a:lnTo>
                    <a:pt x="280" y="74"/>
                  </a:lnTo>
                  <a:lnTo>
                    <a:pt x="282" y="77"/>
                  </a:lnTo>
                  <a:lnTo>
                    <a:pt x="286" y="81"/>
                  </a:lnTo>
                  <a:lnTo>
                    <a:pt x="294" y="87"/>
                  </a:lnTo>
                  <a:lnTo>
                    <a:pt x="302" y="91"/>
                  </a:lnTo>
                  <a:lnTo>
                    <a:pt x="312" y="96"/>
                  </a:lnTo>
                  <a:lnTo>
                    <a:pt x="320" y="103"/>
                  </a:lnTo>
                  <a:lnTo>
                    <a:pt x="325" y="107"/>
                  </a:lnTo>
                  <a:lnTo>
                    <a:pt x="328" y="112"/>
                  </a:lnTo>
                  <a:lnTo>
                    <a:pt x="331" y="119"/>
                  </a:lnTo>
                  <a:lnTo>
                    <a:pt x="333" y="126"/>
                  </a:lnTo>
                  <a:lnTo>
                    <a:pt x="335" y="134"/>
                  </a:lnTo>
                  <a:lnTo>
                    <a:pt x="335" y="143"/>
                  </a:lnTo>
                  <a:lnTo>
                    <a:pt x="335" y="143"/>
                  </a:lnTo>
                  <a:lnTo>
                    <a:pt x="334" y="149"/>
                  </a:lnTo>
                  <a:lnTo>
                    <a:pt x="333" y="153"/>
                  </a:lnTo>
                  <a:lnTo>
                    <a:pt x="328" y="164"/>
                  </a:lnTo>
                  <a:lnTo>
                    <a:pt x="323" y="175"/>
                  </a:lnTo>
                  <a:lnTo>
                    <a:pt x="322" y="181"/>
                  </a:lnTo>
                  <a:lnTo>
                    <a:pt x="320" y="188"/>
                  </a:lnTo>
                  <a:lnTo>
                    <a:pt x="320" y="188"/>
                  </a:lnTo>
                  <a:lnTo>
                    <a:pt x="317" y="188"/>
                  </a:lnTo>
                  <a:lnTo>
                    <a:pt x="317" y="188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8" name="Freeform 76"/>
            <p:cNvSpPr>
              <a:spLocks/>
            </p:cNvSpPr>
            <p:nvPr/>
          </p:nvSpPr>
          <p:spPr bwMode="auto">
            <a:xfrm>
              <a:off x="2101114" y="4388187"/>
              <a:ext cx="290143" cy="306628"/>
            </a:xfrm>
            <a:custGeom>
              <a:avLst/>
              <a:gdLst/>
              <a:ahLst/>
              <a:cxnLst>
                <a:cxn ang="0">
                  <a:pos x="291" y="59"/>
                </a:cxn>
                <a:cxn ang="0">
                  <a:pos x="279" y="67"/>
                </a:cxn>
                <a:cxn ang="0">
                  <a:pos x="269" y="76"/>
                </a:cxn>
                <a:cxn ang="0">
                  <a:pos x="264" y="88"/>
                </a:cxn>
                <a:cxn ang="0">
                  <a:pos x="261" y="101"/>
                </a:cxn>
                <a:cxn ang="0">
                  <a:pos x="261" y="218"/>
                </a:cxn>
                <a:cxn ang="0">
                  <a:pos x="261" y="225"/>
                </a:cxn>
                <a:cxn ang="0">
                  <a:pos x="258" y="235"/>
                </a:cxn>
                <a:cxn ang="0">
                  <a:pos x="249" y="249"/>
                </a:cxn>
                <a:cxn ang="0">
                  <a:pos x="222" y="267"/>
                </a:cxn>
                <a:cxn ang="0">
                  <a:pos x="210" y="280"/>
                </a:cxn>
                <a:cxn ang="0">
                  <a:pos x="205" y="280"/>
                </a:cxn>
                <a:cxn ang="0">
                  <a:pos x="191" y="285"/>
                </a:cxn>
                <a:cxn ang="0">
                  <a:pos x="174" y="292"/>
                </a:cxn>
                <a:cxn ang="0">
                  <a:pos x="104" y="339"/>
                </a:cxn>
                <a:cxn ang="0">
                  <a:pos x="104" y="339"/>
                </a:cxn>
                <a:cxn ang="0">
                  <a:pos x="105" y="326"/>
                </a:cxn>
                <a:cxn ang="0">
                  <a:pos x="103" y="318"/>
                </a:cxn>
                <a:cxn ang="0">
                  <a:pos x="97" y="315"/>
                </a:cxn>
                <a:cxn ang="0">
                  <a:pos x="83" y="313"/>
                </a:cxn>
                <a:cxn ang="0">
                  <a:pos x="72" y="311"/>
                </a:cxn>
                <a:cxn ang="0">
                  <a:pos x="66" y="307"/>
                </a:cxn>
                <a:cxn ang="0">
                  <a:pos x="63" y="303"/>
                </a:cxn>
                <a:cxn ang="0">
                  <a:pos x="51" y="266"/>
                </a:cxn>
                <a:cxn ang="0">
                  <a:pos x="36" y="235"/>
                </a:cxn>
                <a:cxn ang="0">
                  <a:pos x="0" y="174"/>
                </a:cxn>
                <a:cxn ang="0">
                  <a:pos x="12" y="173"/>
                </a:cxn>
                <a:cxn ang="0">
                  <a:pos x="26" y="166"/>
                </a:cxn>
                <a:cxn ang="0">
                  <a:pos x="31" y="155"/>
                </a:cxn>
                <a:cxn ang="0">
                  <a:pos x="34" y="126"/>
                </a:cxn>
                <a:cxn ang="0">
                  <a:pos x="34" y="74"/>
                </a:cxn>
                <a:cxn ang="0">
                  <a:pos x="34" y="69"/>
                </a:cxn>
                <a:cxn ang="0">
                  <a:pos x="38" y="59"/>
                </a:cxn>
                <a:cxn ang="0">
                  <a:pos x="50" y="44"/>
                </a:cxn>
                <a:cxn ang="0">
                  <a:pos x="73" y="23"/>
                </a:cxn>
                <a:cxn ang="0">
                  <a:pos x="107" y="0"/>
                </a:cxn>
                <a:cxn ang="0">
                  <a:pos x="111" y="6"/>
                </a:cxn>
                <a:cxn ang="0">
                  <a:pos x="119" y="14"/>
                </a:cxn>
                <a:cxn ang="0">
                  <a:pos x="126" y="15"/>
                </a:cxn>
                <a:cxn ang="0">
                  <a:pos x="129" y="15"/>
                </a:cxn>
                <a:cxn ang="0">
                  <a:pos x="138" y="11"/>
                </a:cxn>
                <a:cxn ang="0">
                  <a:pos x="147" y="5"/>
                </a:cxn>
                <a:cxn ang="0">
                  <a:pos x="151" y="5"/>
                </a:cxn>
                <a:cxn ang="0">
                  <a:pos x="158" y="7"/>
                </a:cxn>
                <a:cxn ang="0">
                  <a:pos x="168" y="19"/>
                </a:cxn>
                <a:cxn ang="0">
                  <a:pos x="177" y="35"/>
                </a:cxn>
                <a:cxn ang="0">
                  <a:pos x="187" y="44"/>
                </a:cxn>
                <a:cxn ang="0">
                  <a:pos x="195" y="48"/>
                </a:cxn>
                <a:cxn ang="0">
                  <a:pos x="199" y="49"/>
                </a:cxn>
                <a:cxn ang="0">
                  <a:pos x="214" y="45"/>
                </a:cxn>
                <a:cxn ang="0">
                  <a:pos x="221" y="37"/>
                </a:cxn>
                <a:cxn ang="0">
                  <a:pos x="227" y="30"/>
                </a:cxn>
                <a:cxn ang="0">
                  <a:pos x="240" y="27"/>
                </a:cxn>
                <a:cxn ang="0">
                  <a:pos x="248" y="28"/>
                </a:cxn>
                <a:cxn ang="0">
                  <a:pos x="261" y="34"/>
                </a:cxn>
                <a:cxn ang="0">
                  <a:pos x="276" y="50"/>
                </a:cxn>
                <a:cxn ang="0">
                  <a:pos x="288" y="59"/>
                </a:cxn>
                <a:cxn ang="0">
                  <a:pos x="291" y="59"/>
                </a:cxn>
              </a:cxnLst>
              <a:rect l="0" t="0" r="r" b="b"/>
              <a:pathLst>
                <a:path w="291" h="339">
                  <a:moveTo>
                    <a:pt x="291" y="59"/>
                  </a:moveTo>
                  <a:lnTo>
                    <a:pt x="291" y="59"/>
                  </a:lnTo>
                  <a:lnTo>
                    <a:pt x="284" y="63"/>
                  </a:lnTo>
                  <a:lnTo>
                    <a:pt x="279" y="67"/>
                  </a:lnTo>
                  <a:lnTo>
                    <a:pt x="274" y="71"/>
                  </a:lnTo>
                  <a:lnTo>
                    <a:pt x="269" y="76"/>
                  </a:lnTo>
                  <a:lnTo>
                    <a:pt x="266" y="81"/>
                  </a:lnTo>
                  <a:lnTo>
                    <a:pt x="264" y="88"/>
                  </a:lnTo>
                  <a:lnTo>
                    <a:pt x="263" y="94"/>
                  </a:lnTo>
                  <a:lnTo>
                    <a:pt x="261" y="101"/>
                  </a:lnTo>
                  <a:lnTo>
                    <a:pt x="261" y="101"/>
                  </a:lnTo>
                  <a:lnTo>
                    <a:pt x="261" y="218"/>
                  </a:lnTo>
                  <a:lnTo>
                    <a:pt x="261" y="218"/>
                  </a:lnTo>
                  <a:lnTo>
                    <a:pt x="261" y="225"/>
                  </a:lnTo>
                  <a:lnTo>
                    <a:pt x="260" y="231"/>
                  </a:lnTo>
                  <a:lnTo>
                    <a:pt x="258" y="235"/>
                  </a:lnTo>
                  <a:lnTo>
                    <a:pt x="256" y="241"/>
                  </a:lnTo>
                  <a:lnTo>
                    <a:pt x="249" y="249"/>
                  </a:lnTo>
                  <a:lnTo>
                    <a:pt x="240" y="256"/>
                  </a:lnTo>
                  <a:lnTo>
                    <a:pt x="222" y="267"/>
                  </a:lnTo>
                  <a:lnTo>
                    <a:pt x="215" y="274"/>
                  </a:lnTo>
                  <a:lnTo>
                    <a:pt x="210" y="280"/>
                  </a:lnTo>
                  <a:lnTo>
                    <a:pt x="210" y="280"/>
                  </a:lnTo>
                  <a:lnTo>
                    <a:pt x="205" y="280"/>
                  </a:lnTo>
                  <a:lnTo>
                    <a:pt x="200" y="281"/>
                  </a:lnTo>
                  <a:lnTo>
                    <a:pt x="191" y="285"/>
                  </a:lnTo>
                  <a:lnTo>
                    <a:pt x="183" y="288"/>
                  </a:lnTo>
                  <a:lnTo>
                    <a:pt x="174" y="292"/>
                  </a:lnTo>
                  <a:lnTo>
                    <a:pt x="174" y="292"/>
                  </a:lnTo>
                  <a:lnTo>
                    <a:pt x="104" y="339"/>
                  </a:lnTo>
                  <a:lnTo>
                    <a:pt x="104" y="339"/>
                  </a:lnTo>
                  <a:lnTo>
                    <a:pt x="104" y="339"/>
                  </a:lnTo>
                  <a:lnTo>
                    <a:pt x="105" y="332"/>
                  </a:lnTo>
                  <a:lnTo>
                    <a:pt x="105" y="326"/>
                  </a:lnTo>
                  <a:lnTo>
                    <a:pt x="104" y="321"/>
                  </a:lnTo>
                  <a:lnTo>
                    <a:pt x="103" y="318"/>
                  </a:lnTo>
                  <a:lnTo>
                    <a:pt x="100" y="316"/>
                  </a:lnTo>
                  <a:lnTo>
                    <a:pt x="97" y="315"/>
                  </a:lnTo>
                  <a:lnTo>
                    <a:pt x="90" y="313"/>
                  </a:lnTo>
                  <a:lnTo>
                    <a:pt x="83" y="313"/>
                  </a:lnTo>
                  <a:lnTo>
                    <a:pt x="75" y="312"/>
                  </a:lnTo>
                  <a:lnTo>
                    <a:pt x="72" y="311"/>
                  </a:lnTo>
                  <a:lnTo>
                    <a:pt x="68" y="310"/>
                  </a:lnTo>
                  <a:lnTo>
                    <a:pt x="66" y="307"/>
                  </a:lnTo>
                  <a:lnTo>
                    <a:pt x="63" y="303"/>
                  </a:lnTo>
                  <a:lnTo>
                    <a:pt x="63" y="303"/>
                  </a:lnTo>
                  <a:lnTo>
                    <a:pt x="57" y="283"/>
                  </a:lnTo>
                  <a:lnTo>
                    <a:pt x="51" y="266"/>
                  </a:lnTo>
                  <a:lnTo>
                    <a:pt x="44" y="250"/>
                  </a:lnTo>
                  <a:lnTo>
                    <a:pt x="36" y="235"/>
                  </a:lnTo>
                  <a:lnTo>
                    <a:pt x="20" y="206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12" y="173"/>
                  </a:lnTo>
                  <a:lnTo>
                    <a:pt x="20" y="171"/>
                  </a:lnTo>
                  <a:lnTo>
                    <a:pt x="26" y="166"/>
                  </a:lnTo>
                  <a:lnTo>
                    <a:pt x="29" y="162"/>
                  </a:lnTo>
                  <a:lnTo>
                    <a:pt x="31" y="155"/>
                  </a:lnTo>
                  <a:lnTo>
                    <a:pt x="34" y="147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69"/>
                  </a:lnTo>
                  <a:lnTo>
                    <a:pt x="36" y="65"/>
                  </a:lnTo>
                  <a:lnTo>
                    <a:pt x="38" y="59"/>
                  </a:lnTo>
                  <a:lnTo>
                    <a:pt x="42" y="54"/>
                  </a:lnTo>
                  <a:lnTo>
                    <a:pt x="50" y="44"/>
                  </a:lnTo>
                  <a:lnTo>
                    <a:pt x="61" y="34"/>
                  </a:lnTo>
                  <a:lnTo>
                    <a:pt x="73" y="23"/>
                  </a:lnTo>
                  <a:lnTo>
                    <a:pt x="85" y="15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6"/>
                  </a:lnTo>
                  <a:lnTo>
                    <a:pt x="114" y="11"/>
                  </a:lnTo>
                  <a:lnTo>
                    <a:pt x="119" y="14"/>
                  </a:lnTo>
                  <a:lnTo>
                    <a:pt x="122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9" y="15"/>
                  </a:lnTo>
                  <a:lnTo>
                    <a:pt x="133" y="14"/>
                  </a:lnTo>
                  <a:lnTo>
                    <a:pt x="138" y="11"/>
                  </a:lnTo>
                  <a:lnTo>
                    <a:pt x="144" y="6"/>
                  </a:lnTo>
                  <a:lnTo>
                    <a:pt x="147" y="5"/>
                  </a:lnTo>
                  <a:lnTo>
                    <a:pt x="151" y="5"/>
                  </a:lnTo>
                  <a:lnTo>
                    <a:pt x="151" y="5"/>
                  </a:lnTo>
                  <a:lnTo>
                    <a:pt x="154" y="5"/>
                  </a:lnTo>
                  <a:lnTo>
                    <a:pt x="158" y="7"/>
                  </a:lnTo>
                  <a:lnTo>
                    <a:pt x="164" y="12"/>
                  </a:lnTo>
                  <a:lnTo>
                    <a:pt x="168" y="19"/>
                  </a:lnTo>
                  <a:lnTo>
                    <a:pt x="173" y="27"/>
                  </a:lnTo>
                  <a:lnTo>
                    <a:pt x="177" y="35"/>
                  </a:lnTo>
                  <a:lnTo>
                    <a:pt x="183" y="42"/>
                  </a:lnTo>
                  <a:lnTo>
                    <a:pt x="187" y="44"/>
                  </a:lnTo>
                  <a:lnTo>
                    <a:pt x="191" y="46"/>
                  </a:lnTo>
                  <a:lnTo>
                    <a:pt x="195" y="48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208" y="48"/>
                  </a:lnTo>
                  <a:lnTo>
                    <a:pt x="214" y="45"/>
                  </a:lnTo>
                  <a:lnTo>
                    <a:pt x="219" y="42"/>
                  </a:lnTo>
                  <a:lnTo>
                    <a:pt x="221" y="37"/>
                  </a:lnTo>
                  <a:lnTo>
                    <a:pt x="223" y="34"/>
                  </a:lnTo>
                  <a:lnTo>
                    <a:pt x="227" y="30"/>
                  </a:lnTo>
                  <a:lnTo>
                    <a:pt x="231" y="28"/>
                  </a:lnTo>
                  <a:lnTo>
                    <a:pt x="240" y="27"/>
                  </a:lnTo>
                  <a:lnTo>
                    <a:pt x="240" y="27"/>
                  </a:lnTo>
                  <a:lnTo>
                    <a:pt x="248" y="28"/>
                  </a:lnTo>
                  <a:lnTo>
                    <a:pt x="256" y="30"/>
                  </a:lnTo>
                  <a:lnTo>
                    <a:pt x="261" y="34"/>
                  </a:lnTo>
                  <a:lnTo>
                    <a:pt x="266" y="40"/>
                  </a:lnTo>
                  <a:lnTo>
                    <a:pt x="276" y="50"/>
                  </a:lnTo>
                  <a:lnTo>
                    <a:pt x="281" y="54"/>
                  </a:lnTo>
                  <a:lnTo>
                    <a:pt x="288" y="59"/>
                  </a:lnTo>
                  <a:lnTo>
                    <a:pt x="288" y="59"/>
                  </a:lnTo>
                  <a:lnTo>
                    <a:pt x="291" y="59"/>
                  </a:lnTo>
                  <a:lnTo>
                    <a:pt x="291" y="5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9" name="Freeform 77"/>
            <p:cNvSpPr>
              <a:spLocks/>
            </p:cNvSpPr>
            <p:nvPr/>
          </p:nvSpPr>
          <p:spPr bwMode="auto">
            <a:xfrm>
              <a:off x="1799433" y="4424456"/>
              <a:ext cx="407188" cy="385757"/>
            </a:xfrm>
            <a:custGeom>
              <a:avLst/>
              <a:gdLst/>
              <a:ahLst/>
              <a:cxnLst>
                <a:cxn ang="0">
                  <a:pos x="404" y="297"/>
                </a:cxn>
                <a:cxn ang="0">
                  <a:pos x="405" y="284"/>
                </a:cxn>
                <a:cxn ang="0">
                  <a:pos x="400" y="274"/>
                </a:cxn>
                <a:cxn ang="0">
                  <a:pos x="383" y="271"/>
                </a:cxn>
                <a:cxn ang="0">
                  <a:pos x="368" y="268"/>
                </a:cxn>
                <a:cxn ang="0">
                  <a:pos x="363" y="261"/>
                </a:cxn>
                <a:cxn ang="0">
                  <a:pos x="344" y="208"/>
                </a:cxn>
                <a:cxn ang="0">
                  <a:pos x="300" y="132"/>
                </a:cxn>
                <a:cxn ang="0">
                  <a:pos x="279" y="128"/>
                </a:cxn>
                <a:cxn ang="0">
                  <a:pos x="250" y="109"/>
                </a:cxn>
                <a:cxn ang="0">
                  <a:pos x="231" y="84"/>
                </a:cxn>
                <a:cxn ang="0">
                  <a:pos x="229" y="69"/>
                </a:cxn>
                <a:cxn ang="0">
                  <a:pos x="229" y="48"/>
                </a:cxn>
                <a:cxn ang="0">
                  <a:pos x="216" y="40"/>
                </a:cxn>
                <a:cxn ang="0">
                  <a:pos x="194" y="19"/>
                </a:cxn>
                <a:cxn ang="0">
                  <a:pos x="179" y="6"/>
                </a:cxn>
                <a:cxn ang="0">
                  <a:pos x="159" y="2"/>
                </a:cxn>
                <a:cxn ang="0">
                  <a:pos x="134" y="1"/>
                </a:cxn>
                <a:cxn ang="0">
                  <a:pos x="125" y="10"/>
                </a:cxn>
                <a:cxn ang="0">
                  <a:pos x="102" y="47"/>
                </a:cxn>
                <a:cxn ang="0">
                  <a:pos x="80" y="80"/>
                </a:cxn>
                <a:cxn ang="0">
                  <a:pos x="83" y="90"/>
                </a:cxn>
                <a:cxn ang="0">
                  <a:pos x="84" y="99"/>
                </a:cxn>
                <a:cxn ang="0">
                  <a:pos x="71" y="110"/>
                </a:cxn>
                <a:cxn ang="0">
                  <a:pos x="70" y="117"/>
                </a:cxn>
                <a:cxn ang="0">
                  <a:pos x="93" y="138"/>
                </a:cxn>
                <a:cxn ang="0">
                  <a:pos x="93" y="144"/>
                </a:cxn>
                <a:cxn ang="0">
                  <a:pos x="73" y="163"/>
                </a:cxn>
                <a:cxn ang="0">
                  <a:pos x="70" y="168"/>
                </a:cxn>
                <a:cxn ang="0">
                  <a:pos x="76" y="184"/>
                </a:cxn>
                <a:cxn ang="0">
                  <a:pos x="76" y="200"/>
                </a:cxn>
                <a:cxn ang="0">
                  <a:pos x="64" y="225"/>
                </a:cxn>
                <a:cxn ang="0">
                  <a:pos x="38" y="252"/>
                </a:cxn>
                <a:cxn ang="0">
                  <a:pos x="11" y="281"/>
                </a:cxn>
                <a:cxn ang="0">
                  <a:pos x="1" y="308"/>
                </a:cxn>
                <a:cxn ang="0">
                  <a:pos x="1" y="325"/>
                </a:cxn>
                <a:cxn ang="0">
                  <a:pos x="18" y="384"/>
                </a:cxn>
                <a:cxn ang="0">
                  <a:pos x="25" y="400"/>
                </a:cxn>
                <a:cxn ang="0">
                  <a:pos x="30" y="390"/>
                </a:cxn>
                <a:cxn ang="0">
                  <a:pos x="42" y="389"/>
                </a:cxn>
                <a:cxn ang="0">
                  <a:pos x="59" y="395"/>
                </a:cxn>
                <a:cxn ang="0">
                  <a:pos x="84" y="414"/>
                </a:cxn>
                <a:cxn ang="0">
                  <a:pos x="103" y="424"/>
                </a:cxn>
                <a:cxn ang="0">
                  <a:pos x="117" y="426"/>
                </a:cxn>
                <a:cxn ang="0">
                  <a:pos x="144" y="420"/>
                </a:cxn>
                <a:cxn ang="0">
                  <a:pos x="168" y="414"/>
                </a:cxn>
                <a:cxn ang="0">
                  <a:pos x="181" y="418"/>
                </a:cxn>
                <a:cxn ang="0">
                  <a:pos x="187" y="415"/>
                </a:cxn>
                <a:cxn ang="0">
                  <a:pos x="195" y="397"/>
                </a:cxn>
                <a:cxn ang="0">
                  <a:pos x="224" y="358"/>
                </a:cxn>
                <a:cxn ang="0">
                  <a:pos x="244" y="323"/>
                </a:cxn>
                <a:cxn ang="0">
                  <a:pos x="323" y="315"/>
                </a:cxn>
                <a:cxn ang="0">
                  <a:pos x="330" y="317"/>
                </a:cxn>
                <a:cxn ang="0">
                  <a:pos x="353" y="338"/>
                </a:cxn>
                <a:cxn ang="0">
                  <a:pos x="382" y="362"/>
                </a:cxn>
                <a:cxn ang="0">
                  <a:pos x="392" y="367"/>
                </a:cxn>
                <a:cxn ang="0">
                  <a:pos x="403" y="332"/>
                </a:cxn>
                <a:cxn ang="0">
                  <a:pos x="404" y="327"/>
                </a:cxn>
              </a:cxnLst>
              <a:rect l="0" t="0" r="r" b="b"/>
              <a:pathLst>
                <a:path w="405" h="426">
                  <a:moveTo>
                    <a:pt x="404" y="327"/>
                  </a:moveTo>
                  <a:lnTo>
                    <a:pt x="404" y="327"/>
                  </a:lnTo>
                  <a:lnTo>
                    <a:pt x="404" y="297"/>
                  </a:lnTo>
                  <a:lnTo>
                    <a:pt x="404" y="297"/>
                  </a:lnTo>
                  <a:lnTo>
                    <a:pt x="405" y="290"/>
                  </a:lnTo>
                  <a:lnTo>
                    <a:pt x="405" y="284"/>
                  </a:lnTo>
                  <a:lnTo>
                    <a:pt x="404" y="279"/>
                  </a:lnTo>
                  <a:lnTo>
                    <a:pt x="403" y="276"/>
                  </a:lnTo>
                  <a:lnTo>
                    <a:pt x="400" y="274"/>
                  </a:lnTo>
                  <a:lnTo>
                    <a:pt x="397" y="273"/>
                  </a:lnTo>
                  <a:lnTo>
                    <a:pt x="390" y="271"/>
                  </a:lnTo>
                  <a:lnTo>
                    <a:pt x="383" y="271"/>
                  </a:lnTo>
                  <a:lnTo>
                    <a:pt x="375" y="270"/>
                  </a:lnTo>
                  <a:lnTo>
                    <a:pt x="372" y="269"/>
                  </a:lnTo>
                  <a:lnTo>
                    <a:pt x="368" y="268"/>
                  </a:lnTo>
                  <a:lnTo>
                    <a:pt x="366" y="265"/>
                  </a:lnTo>
                  <a:lnTo>
                    <a:pt x="363" y="261"/>
                  </a:lnTo>
                  <a:lnTo>
                    <a:pt x="363" y="261"/>
                  </a:lnTo>
                  <a:lnTo>
                    <a:pt x="357" y="241"/>
                  </a:lnTo>
                  <a:lnTo>
                    <a:pt x="351" y="224"/>
                  </a:lnTo>
                  <a:lnTo>
                    <a:pt x="344" y="208"/>
                  </a:lnTo>
                  <a:lnTo>
                    <a:pt x="336" y="193"/>
                  </a:lnTo>
                  <a:lnTo>
                    <a:pt x="320" y="164"/>
                  </a:lnTo>
                  <a:lnTo>
                    <a:pt x="300" y="132"/>
                  </a:lnTo>
                  <a:lnTo>
                    <a:pt x="300" y="132"/>
                  </a:lnTo>
                  <a:lnTo>
                    <a:pt x="291" y="131"/>
                  </a:lnTo>
                  <a:lnTo>
                    <a:pt x="279" y="128"/>
                  </a:lnTo>
                  <a:lnTo>
                    <a:pt x="269" y="123"/>
                  </a:lnTo>
                  <a:lnTo>
                    <a:pt x="259" y="116"/>
                  </a:lnTo>
                  <a:lnTo>
                    <a:pt x="250" y="109"/>
                  </a:lnTo>
                  <a:lnTo>
                    <a:pt x="242" y="101"/>
                  </a:lnTo>
                  <a:lnTo>
                    <a:pt x="236" y="92"/>
                  </a:lnTo>
                  <a:lnTo>
                    <a:pt x="231" y="84"/>
                  </a:lnTo>
                  <a:lnTo>
                    <a:pt x="231" y="84"/>
                  </a:lnTo>
                  <a:lnTo>
                    <a:pt x="230" y="76"/>
                  </a:lnTo>
                  <a:lnTo>
                    <a:pt x="229" y="69"/>
                  </a:lnTo>
                  <a:lnTo>
                    <a:pt x="230" y="57"/>
                  </a:lnTo>
                  <a:lnTo>
                    <a:pt x="230" y="53"/>
                  </a:lnTo>
                  <a:lnTo>
                    <a:pt x="229" y="48"/>
                  </a:lnTo>
                  <a:lnTo>
                    <a:pt x="224" y="44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0" y="37"/>
                  </a:lnTo>
                  <a:lnTo>
                    <a:pt x="205" y="32"/>
                  </a:lnTo>
                  <a:lnTo>
                    <a:pt x="194" y="19"/>
                  </a:lnTo>
                  <a:lnTo>
                    <a:pt x="190" y="14"/>
                  </a:lnTo>
                  <a:lnTo>
                    <a:pt x="184" y="9"/>
                  </a:lnTo>
                  <a:lnTo>
                    <a:pt x="179" y="6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59" y="2"/>
                  </a:lnTo>
                  <a:lnTo>
                    <a:pt x="149" y="2"/>
                  </a:lnTo>
                  <a:lnTo>
                    <a:pt x="140" y="2"/>
                  </a:lnTo>
                  <a:lnTo>
                    <a:pt x="134" y="1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25" y="10"/>
                  </a:lnTo>
                  <a:lnTo>
                    <a:pt x="120" y="22"/>
                  </a:lnTo>
                  <a:lnTo>
                    <a:pt x="111" y="34"/>
                  </a:lnTo>
                  <a:lnTo>
                    <a:pt x="102" y="47"/>
                  </a:lnTo>
                  <a:lnTo>
                    <a:pt x="87" y="68"/>
                  </a:lnTo>
                  <a:lnTo>
                    <a:pt x="82" y="76"/>
                  </a:lnTo>
                  <a:lnTo>
                    <a:pt x="80" y="80"/>
                  </a:lnTo>
                  <a:lnTo>
                    <a:pt x="80" y="80"/>
                  </a:lnTo>
                  <a:lnTo>
                    <a:pt x="80" y="85"/>
                  </a:lnTo>
                  <a:lnTo>
                    <a:pt x="83" y="90"/>
                  </a:lnTo>
                  <a:lnTo>
                    <a:pt x="84" y="94"/>
                  </a:lnTo>
                  <a:lnTo>
                    <a:pt x="84" y="99"/>
                  </a:lnTo>
                  <a:lnTo>
                    <a:pt x="84" y="99"/>
                  </a:lnTo>
                  <a:lnTo>
                    <a:pt x="79" y="103"/>
                  </a:lnTo>
                  <a:lnTo>
                    <a:pt x="75" y="107"/>
                  </a:lnTo>
                  <a:lnTo>
                    <a:pt x="71" y="110"/>
                  </a:lnTo>
                  <a:lnTo>
                    <a:pt x="70" y="114"/>
                  </a:lnTo>
                  <a:lnTo>
                    <a:pt x="70" y="117"/>
                  </a:lnTo>
                  <a:lnTo>
                    <a:pt x="70" y="117"/>
                  </a:lnTo>
                  <a:lnTo>
                    <a:pt x="80" y="128"/>
                  </a:lnTo>
                  <a:lnTo>
                    <a:pt x="90" y="136"/>
                  </a:lnTo>
                  <a:lnTo>
                    <a:pt x="93" y="138"/>
                  </a:lnTo>
                  <a:lnTo>
                    <a:pt x="95" y="139"/>
                  </a:lnTo>
                  <a:lnTo>
                    <a:pt x="95" y="139"/>
                  </a:lnTo>
                  <a:lnTo>
                    <a:pt x="93" y="144"/>
                  </a:lnTo>
                  <a:lnTo>
                    <a:pt x="90" y="148"/>
                  </a:lnTo>
                  <a:lnTo>
                    <a:pt x="80" y="156"/>
                  </a:lnTo>
                  <a:lnTo>
                    <a:pt x="73" y="163"/>
                  </a:lnTo>
                  <a:lnTo>
                    <a:pt x="70" y="166"/>
                  </a:lnTo>
                  <a:lnTo>
                    <a:pt x="70" y="168"/>
                  </a:lnTo>
                  <a:lnTo>
                    <a:pt x="70" y="168"/>
                  </a:lnTo>
                  <a:lnTo>
                    <a:pt x="71" y="174"/>
                  </a:lnTo>
                  <a:lnTo>
                    <a:pt x="73" y="178"/>
                  </a:lnTo>
                  <a:lnTo>
                    <a:pt x="76" y="184"/>
                  </a:lnTo>
                  <a:lnTo>
                    <a:pt x="77" y="191"/>
                  </a:lnTo>
                  <a:lnTo>
                    <a:pt x="77" y="191"/>
                  </a:lnTo>
                  <a:lnTo>
                    <a:pt x="76" y="200"/>
                  </a:lnTo>
                  <a:lnTo>
                    <a:pt x="73" y="209"/>
                  </a:lnTo>
                  <a:lnTo>
                    <a:pt x="70" y="217"/>
                  </a:lnTo>
                  <a:lnTo>
                    <a:pt x="64" y="225"/>
                  </a:lnTo>
                  <a:lnTo>
                    <a:pt x="59" y="232"/>
                  </a:lnTo>
                  <a:lnTo>
                    <a:pt x="53" y="239"/>
                  </a:lnTo>
                  <a:lnTo>
                    <a:pt x="38" y="252"/>
                  </a:lnTo>
                  <a:lnTo>
                    <a:pt x="24" y="266"/>
                  </a:lnTo>
                  <a:lnTo>
                    <a:pt x="17" y="273"/>
                  </a:lnTo>
                  <a:lnTo>
                    <a:pt x="11" y="281"/>
                  </a:lnTo>
                  <a:lnTo>
                    <a:pt x="7" y="289"/>
                  </a:lnTo>
                  <a:lnTo>
                    <a:pt x="3" y="298"/>
                  </a:lnTo>
                  <a:lnTo>
                    <a:pt x="1" y="308"/>
                  </a:lnTo>
                  <a:lnTo>
                    <a:pt x="0" y="320"/>
                  </a:lnTo>
                  <a:lnTo>
                    <a:pt x="0" y="320"/>
                  </a:lnTo>
                  <a:lnTo>
                    <a:pt x="1" y="325"/>
                  </a:lnTo>
                  <a:lnTo>
                    <a:pt x="2" y="335"/>
                  </a:lnTo>
                  <a:lnTo>
                    <a:pt x="10" y="359"/>
                  </a:lnTo>
                  <a:lnTo>
                    <a:pt x="18" y="384"/>
                  </a:lnTo>
                  <a:lnTo>
                    <a:pt x="22" y="393"/>
                  </a:lnTo>
                  <a:lnTo>
                    <a:pt x="25" y="400"/>
                  </a:lnTo>
                  <a:lnTo>
                    <a:pt x="25" y="400"/>
                  </a:lnTo>
                  <a:lnTo>
                    <a:pt x="25" y="396"/>
                  </a:lnTo>
                  <a:lnTo>
                    <a:pt x="26" y="391"/>
                  </a:lnTo>
                  <a:lnTo>
                    <a:pt x="30" y="390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42" y="389"/>
                  </a:lnTo>
                  <a:lnTo>
                    <a:pt x="48" y="390"/>
                  </a:lnTo>
                  <a:lnTo>
                    <a:pt x="54" y="392"/>
                  </a:lnTo>
                  <a:lnTo>
                    <a:pt x="59" y="395"/>
                  </a:lnTo>
                  <a:lnTo>
                    <a:pt x="68" y="400"/>
                  </a:lnTo>
                  <a:lnTo>
                    <a:pt x="76" y="407"/>
                  </a:lnTo>
                  <a:lnTo>
                    <a:pt x="84" y="414"/>
                  </a:lnTo>
                  <a:lnTo>
                    <a:pt x="93" y="420"/>
                  </a:lnTo>
                  <a:lnTo>
                    <a:pt x="98" y="422"/>
                  </a:lnTo>
                  <a:lnTo>
                    <a:pt x="103" y="424"/>
                  </a:lnTo>
                  <a:lnTo>
                    <a:pt x="110" y="426"/>
                  </a:lnTo>
                  <a:lnTo>
                    <a:pt x="117" y="426"/>
                  </a:lnTo>
                  <a:lnTo>
                    <a:pt x="117" y="426"/>
                  </a:lnTo>
                  <a:lnTo>
                    <a:pt x="125" y="426"/>
                  </a:lnTo>
                  <a:lnTo>
                    <a:pt x="132" y="424"/>
                  </a:lnTo>
                  <a:lnTo>
                    <a:pt x="144" y="420"/>
                  </a:lnTo>
                  <a:lnTo>
                    <a:pt x="155" y="416"/>
                  </a:lnTo>
                  <a:lnTo>
                    <a:pt x="162" y="415"/>
                  </a:lnTo>
                  <a:lnTo>
                    <a:pt x="168" y="414"/>
                  </a:lnTo>
                  <a:lnTo>
                    <a:pt x="168" y="414"/>
                  </a:lnTo>
                  <a:lnTo>
                    <a:pt x="175" y="415"/>
                  </a:lnTo>
                  <a:lnTo>
                    <a:pt x="181" y="418"/>
                  </a:lnTo>
                  <a:lnTo>
                    <a:pt x="187" y="422"/>
                  </a:lnTo>
                  <a:lnTo>
                    <a:pt x="187" y="422"/>
                  </a:lnTo>
                  <a:lnTo>
                    <a:pt x="187" y="415"/>
                  </a:lnTo>
                  <a:lnTo>
                    <a:pt x="190" y="409"/>
                  </a:lnTo>
                  <a:lnTo>
                    <a:pt x="192" y="403"/>
                  </a:lnTo>
                  <a:lnTo>
                    <a:pt x="195" y="397"/>
                  </a:lnTo>
                  <a:lnTo>
                    <a:pt x="204" y="384"/>
                  </a:lnTo>
                  <a:lnTo>
                    <a:pt x="214" y="372"/>
                  </a:lnTo>
                  <a:lnTo>
                    <a:pt x="224" y="358"/>
                  </a:lnTo>
                  <a:lnTo>
                    <a:pt x="233" y="344"/>
                  </a:lnTo>
                  <a:lnTo>
                    <a:pt x="240" y="330"/>
                  </a:lnTo>
                  <a:lnTo>
                    <a:pt x="244" y="323"/>
                  </a:lnTo>
                  <a:lnTo>
                    <a:pt x="245" y="315"/>
                  </a:lnTo>
                  <a:lnTo>
                    <a:pt x="245" y="315"/>
                  </a:lnTo>
                  <a:lnTo>
                    <a:pt x="323" y="315"/>
                  </a:lnTo>
                  <a:lnTo>
                    <a:pt x="323" y="315"/>
                  </a:lnTo>
                  <a:lnTo>
                    <a:pt x="327" y="315"/>
                  </a:lnTo>
                  <a:lnTo>
                    <a:pt x="330" y="317"/>
                  </a:lnTo>
                  <a:lnTo>
                    <a:pt x="337" y="322"/>
                  </a:lnTo>
                  <a:lnTo>
                    <a:pt x="345" y="330"/>
                  </a:lnTo>
                  <a:lnTo>
                    <a:pt x="353" y="338"/>
                  </a:lnTo>
                  <a:lnTo>
                    <a:pt x="362" y="347"/>
                  </a:lnTo>
                  <a:lnTo>
                    <a:pt x="372" y="355"/>
                  </a:lnTo>
                  <a:lnTo>
                    <a:pt x="382" y="362"/>
                  </a:lnTo>
                  <a:lnTo>
                    <a:pt x="386" y="365"/>
                  </a:lnTo>
                  <a:lnTo>
                    <a:pt x="392" y="367"/>
                  </a:lnTo>
                  <a:lnTo>
                    <a:pt x="392" y="367"/>
                  </a:lnTo>
                  <a:lnTo>
                    <a:pt x="398" y="352"/>
                  </a:lnTo>
                  <a:lnTo>
                    <a:pt x="401" y="339"/>
                  </a:lnTo>
                  <a:lnTo>
                    <a:pt x="403" y="332"/>
                  </a:lnTo>
                  <a:lnTo>
                    <a:pt x="404" y="327"/>
                  </a:lnTo>
                  <a:lnTo>
                    <a:pt x="404" y="327"/>
                  </a:lnTo>
                  <a:lnTo>
                    <a:pt x="404" y="32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0" name="Freeform 78"/>
            <p:cNvSpPr>
              <a:spLocks/>
            </p:cNvSpPr>
            <p:nvPr/>
          </p:nvSpPr>
          <p:spPr bwMode="auto">
            <a:xfrm>
              <a:off x="1759868" y="4107936"/>
              <a:ext cx="267063" cy="286845"/>
            </a:xfrm>
            <a:custGeom>
              <a:avLst/>
              <a:gdLst/>
              <a:ahLst/>
              <a:cxnLst>
                <a:cxn ang="0">
                  <a:pos x="204" y="20"/>
                </a:cxn>
                <a:cxn ang="0">
                  <a:pos x="210" y="39"/>
                </a:cxn>
                <a:cxn ang="0">
                  <a:pos x="214" y="79"/>
                </a:cxn>
                <a:cxn ang="0">
                  <a:pos x="219" y="99"/>
                </a:cxn>
                <a:cxn ang="0">
                  <a:pos x="225" y="107"/>
                </a:cxn>
                <a:cxn ang="0">
                  <a:pos x="246" y="127"/>
                </a:cxn>
                <a:cxn ang="0">
                  <a:pos x="258" y="142"/>
                </a:cxn>
                <a:cxn ang="0">
                  <a:pos x="263" y="157"/>
                </a:cxn>
                <a:cxn ang="0">
                  <a:pos x="263" y="162"/>
                </a:cxn>
                <a:cxn ang="0">
                  <a:pos x="263" y="176"/>
                </a:cxn>
                <a:cxn ang="0">
                  <a:pos x="265" y="193"/>
                </a:cxn>
                <a:cxn ang="0">
                  <a:pos x="268" y="199"/>
                </a:cxn>
                <a:cxn ang="0">
                  <a:pos x="250" y="213"/>
                </a:cxn>
                <a:cxn ang="0">
                  <a:pos x="237" y="229"/>
                </a:cxn>
                <a:cxn ang="0">
                  <a:pos x="226" y="247"/>
                </a:cxn>
                <a:cxn ang="0">
                  <a:pos x="219" y="273"/>
                </a:cxn>
                <a:cxn ang="0">
                  <a:pos x="218" y="280"/>
                </a:cxn>
                <a:cxn ang="0">
                  <a:pos x="212" y="289"/>
                </a:cxn>
                <a:cxn ang="0">
                  <a:pos x="203" y="293"/>
                </a:cxn>
                <a:cxn ang="0">
                  <a:pos x="187" y="296"/>
                </a:cxn>
                <a:cxn ang="0">
                  <a:pos x="171" y="298"/>
                </a:cxn>
                <a:cxn ang="0">
                  <a:pos x="163" y="303"/>
                </a:cxn>
                <a:cxn ang="0">
                  <a:pos x="158" y="311"/>
                </a:cxn>
                <a:cxn ang="0">
                  <a:pos x="157" y="316"/>
                </a:cxn>
                <a:cxn ang="0">
                  <a:pos x="149" y="313"/>
                </a:cxn>
                <a:cxn ang="0">
                  <a:pos x="142" y="306"/>
                </a:cxn>
                <a:cxn ang="0">
                  <a:pos x="131" y="291"/>
                </a:cxn>
                <a:cxn ang="0">
                  <a:pos x="124" y="275"/>
                </a:cxn>
                <a:cxn ang="0">
                  <a:pos x="118" y="251"/>
                </a:cxn>
                <a:cxn ang="0">
                  <a:pos x="109" y="199"/>
                </a:cxn>
                <a:cxn ang="0">
                  <a:pos x="102" y="181"/>
                </a:cxn>
                <a:cxn ang="0">
                  <a:pos x="101" y="178"/>
                </a:cxn>
                <a:cxn ang="0">
                  <a:pos x="92" y="173"/>
                </a:cxn>
                <a:cxn ang="0">
                  <a:pos x="78" y="167"/>
                </a:cxn>
                <a:cxn ang="0">
                  <a:pos x="59" y="161"/>
                </a:cxn>
                <a:cxn ang="0">
                  <a:pos x="58" y="159"/>
                </a:cxn>
                <a:cxn ang="0">
                  <a:pos x="55" y="145"/>
                </a:cxn>
                <a:cxn ang="0">
                  <a:pos x="48" y="120"/>
                </a:cxn>
                <a:cxn ang="0">
                  <a:pos x="39" y="105"/>
                </a:cxn>
                <a:cxn ang="0">
                  <a:pos x="31" y="98"/>
                </a:cxn>
                <a:cxn ang="0">
                  <a:pos x="20" y="92"/>
                </a:cxn>
                <a:cxn ang="0">
                  <a:pos x="6" y="89"/>
                </a:cxn>
                <a:cxn ang="0">
                  <a:pos x="0" y="89"/>
                </a:cxn>
                <a:cxn ang="0">
                  <a:pos x="29" y="73"/>
                </a:cxn>
                <a:cxn ang="0">
                  <a:pos x="46" y="60"/>
                </a:cxn>
                <a:cxn ang="0">
                  <a:pos x="56" y="40"/>
                </a:cxn>
                <a:cxn ang="0">
                  <a:pos x="58" y="26"/>
                </a:cxn>
                <a:cxn ang="0">
                  <a:pos x="73" y="30"/>
                </a:cxn>
                <a:cxn ang="0">
                  <a:pos x="90" y="33"/>
                </a:cxn>
                <a:cxn ang="0">
                  <a:pos x="95" y="32"/>
                </a:cxn>
                <a:cxn ang="0">
                  <a:pos x="103" y="25"/>
                </a:cxn>
                <a:cxn ang="0">
                  <a:pos x="111" y="8"/>
                </a:cxn>
                <a:cxn ang="0">
                  <a:pos x="120" y="0"/>
                </a:cxn>
                <a:cxn ang="0">
                  <a:pos x="126" y="5"/>
                </a:cxn>
                <a:cxn ang="0">
                  <a:pos x="140" y="13"/>
                </a:cxn>
                <a:cxn ang="0">
                  <a:pos x="156" y="17"/>
                </a:cxn>
                <a:cxn ang="0">
                  <a:pos x="187" y="20"/>
                </a:cxn>
                <a:cxn ang="0">
                  <a:pos x="195" y="18"/>
                </a:cxn>
                <a:cxn ang="0">
                  <a:pos x="204" y="15"/>
                </a:cxn>
                <a:cxn ang="0">
                  <a:pos x="204" y="20"/>
                </a:cxn>
              </a:cxnLst>
              <a:rect l="0" t="0" r="r" b="b"/>
              <a:pathLst>
                <a:path w="268" h="316">
                  <a:moveTo>
                    <a:pt x="204" y="20"/>
                  </a:moveTo>
                  <a:lnTo>
                    <a:pt x="204" y="20"/>
                  </a:lnTo>
                  <a:lnTo>
                    <a:pt x="208" y="29"/>
                  </a:lnTo>
                  <a:lnTo>
                    <a:pt x="210" y="39"/>
                  </a:lnTo>
                  <a:lnTo>
                    <a:pt x="212" y="59"/>
                  </a:lnTo>
                  <a:lnTo>
                    <a:pt x="214" y="79"/>
                  </a:lnTo>
                  <a:lnTo>
                    <a:pt x="216" y="90"/>
                  </a:lnTo>
                  <a:lnTo>
                    <a:pt x="219" y="99"/>
                  </a:lnTo>
                  <a:lnTo>
                    <a:pt x="219" y="99"/>
                  </a:lnTo>
                  <a:lnTo>
                    <a:pt x="225" y="107"/>
                  </a:lnTo>
                  <a:lnTo>
                    <a:pt x="231" y="114"/>
                  </a:lnTo>
                  <a:lnTo>
                    <a:pt x="246" y="127"/>
                  </a:lnTo>
                  <a:lnTo>
                    <a:pt x="253" y="134"/>
                  </a:lnTo>
                  <a:lnTo>
                    <a:pt x="258" y="142"/>
                  </a:lnTo>
                  <a:lnTo>
                    <a:pt x="262" y="151"/>
                  </a:lnTo>
                  <a:lnTo>
                    <a:pt x="263" y="157"/>
                  </a:lnTo>
                  <a:lnTo>
                    <a:pt x="263" y="162"/>
                  </a:lnTo>
                  <a:lnTo>
                    <a:pt x="263" y="162"/>
                  </a:lnTo>
                  <a:lnTo>
                    <a:pt x="263" y="176"/>
                  </a:lnTo>
                  <a:lnTo>
                    <a:pt x="263" y="176"/>
                  </a:lnTo>
                  <a:lnTo>
                    <a:pt x="264" y="188"/>
                  </a:lnTo>
                  <a:lnTo>
                    <a:pt x="265" y="193"/>
                  </a:lnTo>
                  <a:lnTo>
                    <a:pt x="268" y="199"/>
                  </a:lnTo>
                  <a:lnTo>
                    <a:pt x="268" y="199"/>
                  </a:lnTo>
                  <a:lnTo>
                    <a:pt x="258" y="206"/>
                  </a:lnTo>
                  <a:lnTo>
                    <a:pt x="250" y="213"/>
                  </a:lnTo>
                  <a:lnTo>
                    <a:pt x="244" y="221"/>
                  </a:lnTo>
                  <a:lnTo>
                    <a:pt x="237" y="229"/>
                  </a:lnTo>
                  <a:lnTo>
                    <a:pt x="231" y="238"/>
                  </a:lnTo>
                  <a:lnTo>
                    <a:pt x="226" y="247"/>
                  </a:lnTo>
                  <a:lnTo>
                    <a:pt x="223" y="259"/>
                  </a:lnTo>
                  <a:lnTo>
                    <a:pt x="219" y="273"/>
                  </a:lnTo>
                  <a:lnTo>
                    <a:pt x="219" y="273"/>
                  </a:lnTo>
                  <a:lnTo>
                    <a:pt x="218" y="280"/>
                  </a:lnTo>
                  <a:lnTo>
                    <a:pt x="216" y="284"/>
                  </a:lnTo>
                  <a:lnTo>
                    <a:pt x="212" y="289"/>
                  </a:lnTo>
                  <a:lnTo>
                    <a:pt x="208" y="291"/>
                  </a:lnTo>
                  <a:lnTo>
                    <a:pt x="203" y="293"/>
                  </a:lnTo>
                  <a:lnTo>
                    <a:pt x="199" y="295"/>
                  </a:lnTo>
                  <a:lnTo>
                    <a:pt x="187" y="296"/>
                  </a:lnTo>
                  <a:lnTo>
                    <a:pt x="176" y="297"/>
                  </a:lnTo>
                  <a:lnTo>
                    <a:pt x="171" y="298"/>
                  </a:lnTo>
                  <a:lnTo>
                    <a:pt x="166" y="299"/>
                  </a:lnTo>
                  <a:lnTo>
                    <a:pt x="163" y="303"/>
                  </a:lnTo>
                  <a:lnTo>
                    <a:pt x="160" y="306"/>
                  </a:lnTo>
                  <a:lnTo>
                    <a:pt x="158" y="311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149" y="313"/>
                  </a:lnTo>
                  <a:lnTo>
                    <a:pt x="149" y="313"/>
                  </a:lnTo>
                  <a:lnTo>
                    <a:pt x="149" y="313"/>
                  </a:lnTo>
                  <a:lnTo>
                    <a:pt x="142" y="306"/>
                  </a:lnTo>
                  <a:lnTo>
                    <a:pt x="135" y="299"/>
                  </a:lnTo>
                  <a:lnTo>
                    <a:pt x="131" y="291"/>
                  </a:lnTo>
                  <a:lnTo>
                    <a:pt x="126" y="283"/>
                  </a:lnTo>
                  <a:lnTo>
                    <a:pt x="124" y="275"/>
                  </a:lnTo>
                  <a:lnTo>
                    <a:pt x="122" y="267"/>
                  </a:lnTo>
                  <a:lnTo>
                    <a:pt x="118" y="251"/>
                  </a:lnTo>
                  <a:lnTo>
                    <a:pt x="112" y="216"/>
                  </a:lnTo>
                  <a:lnTo>
                    <a:pt x="109" y="199"/>
                  </a:lnTo>
                  <a:lnTo>
                    <a:pt x="105" y="19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1" y="178"/>
                  </a:lnTo>
                  <a:lnTo>
                    <a:pt x="99" y="176"/>
                  </a:lnTo>
                  <a:lnTo>
                    <a:pt x="92" y="173"/>
                  </a:lnTo>
                  <a:lnTo>
                    <a:pt x="85" y="169"/>
                  </a:lnTo>
                  <a:lnTo>
                    <a:pt x="78" y="167"/>
                  </a:lnTo>
                  <a:lnTo>
                    <a:pt x="64" y="163"/>
                  </a:lnTo>
                  <a:lnTo>
                    <a:pt x="59" y="161"/>
                  </a:lnTo>
                  <a:lnTo>
                    <a:pt x="58" y="160"/>
                  </a:lnTo>
                  <a:lnTo>
                    <a:pt x="58" y="159"/>
                  </a:lnTo>
                  <a:lnTo>
                    <a:pt x="58" y="159"/>
                  </a:lnTo>
                  <a:lnTo>
                    <a:pt x="55" y="145"/>
                  </a:lnTo>
                  <a:lnTo>
                    <a:pt x="51" y="132"/>
                  </a:lnTo>
                  <a:lnTo>
                    <a:pt x="48" y="120"/>
                  </a:lnTo>
                  <a:lnTo>
                    <a:pt x="42" y="109"/>
                  </a:lnTo>
                  <a:lnTo>
                    <a:pt x="39" y="105"/>
                  </a:lnTo>
                  <a:lnTo>
                    <a:pt x="35" y="101"/>
                  </a:lnTo>
                  <a:lnTo>
                    <a:pt x="31" y="98"/>
                  </a:lnTo>
                  <a:lnTo>
                    <a:pt x="26" y="94"/>
                  </a:lnTo>
                  <a:lnTo>
                    <a:pt x="20" y="92"/>
                  </a:lnTo>
                  <a:lnTo>
                    <a:pt x="13" y="90"/>
                  </a:lnTo>
                  <a:lnTo>
                    <a:pt x="6" y="8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20" y="78"/>
                  </a:lnTo>
                  <a:lnTo>
                    <a:pt x="29" y="73"/>
                  </a:lnTo>
                  <a:lnTo>
                    <a:pt x="39" y="67"/>
                  </a:lnTo>
                  <a:lnTo>
                    <a:pt x="46" y="60"/>
                  </a:lnTo>
                  <a:lnTo>
                    <a:pt x="51" y="51"/>
                  </a:lnTo>
                  <a:lnTo>
                    <a:pt x="56" y="40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5" y="28"/>
                  </a:lnTo>
                  <a:lnTo>
                    <a:pt x="73" y="30"/>
                  </a:lnTo>
                  <a:lnTo>
                    <a:pt x="81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5" y="32"/>
                  </a:lnTo>
                  <a:lnTo>
                    <a:pt x="100" y="30"/>
                  </a:lnTo>
                  <a:lnTo>
                    <a:pt x="103" y="25"/>
                  </a:lnTo>
                  <a:lnTo>
                    <a:pt x="105" y="20"/>
                  </a:lnTo>
                  <a:lnTo>
                    <a:pt x="111" y="8"/>
                  </a:lnTo>
                  <a:lnTo>
                    <a:pt x="116" y="3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26" y="5"/>
                  </a:lnTo>
                  <a:lnTo>
                    <a:pt x="133" y="9"/>
                  </a:lnTo>
                  <a:lnTo>
                    <a:pt x="140" y="13"/>
                  </a:lnTo>
                  <a:lnTo>
                    <a:pt x="148" y="15"/>
                  </a:lnTo>
                  <a:lnTo>
                    <a:pt x="156" y="17"/>
                  </a:lnTo>
                  <a:lnTo>
                    <a:pt x="166" y="18"/>
                  </a:lnTo>
                  <a:lnTo>
                    <a:pt x="187" y="20"/>
                  </a:lnTo>
                  <a:lnTo>
                    <a:pt x="187" y="20"/>
                  </a:lnTo>
                  <a:lnTo>
                    <a:pt x="195" y="18"/>
                  </a:lnTo>
                  <a:lnTo>
                    <a:pt x="200" y="17"/>
                  </a:lnTo>
                  <a:lnTo>
                    <a:pt x="204" y="15"/>
                  </a:lnTo>
                  <a:lnTo>
                    <a:pt x="204" y="15"/>
                  </a:lnTo>
                  <a:lnTo>
                    <a:pt x="204" y="20"/>
                  </a:lnTo>
                  <a:lnTo>
                    <a:pt x="204" y="2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1" name="Freeform 79"/>
            <p:cNvSpPr>
              <a:spLocks/>
            </p:cNvSpPr>
            <p:nvPr/>
          </p:nvSpPr>
          <p:spPr bwMode="auto">
            <a:xfrm>
              <a:off x="1530722" y="3908462"/>
              <a:ext cx="351136" cy="301682"/>
            </a:xfrm>
            <a:custGeom>
              <a:avLst/>
              <a:gdLst/>
              <a:ahLst/>
              <a:cxnLst>
                <a:cxn ang="0">
                  <a:pos x="194" y="50"/>
                </a:cxn>
                <a:cxn ang="0">
                  <a:pos x="187" y="61"/>
                </a:cxn>
                <a:cxn ang="0">
                  <a:pos x="179" y="66"/>
                </a:cxn>
                <a:cxn ang="0">
                  <a:pos x="163" y="64"/>
                </a:cxn>
                <a:cxn ang="0">
                  <a:pos x="144" y="51"/>
                </a:cxn>
                <a:cxn ang="0">
                  <a:pos x="117" y="21"/>
                </a:cxn>
                <a:cxn ang="0">
                  <a:pos x="96" y="4"/>
                </a:cxn>
                <a:cxn ang="0">
                  <a:pos x="84" y="0"/>
                </a:cxn>
                <a:cxn ang="0">
                  <a:pos x="75" y="5"/>
                </a:cxn>
                <a:cxn ang="0">
                  <a:pos x="72" y="28"/>
                </a:cxn>
                <a:cxn ang="0">
                  <a:pos x="72" y="43"/>
                </a:cxn>
                <a:cxn ang="0">
                  <a:pos x="62" y="60"/>
                </a:cxn>
                <a:cxn ang="0">
                  <a:pos x="23" y="87"/>
                </a:cxn>
                <a:cxn ang="0">
                  <a:pos x="7" y="104"/>
                </a:cxn>
                <a:cxn ang="0">
                  <a:pos x="0" y="128"/>
                </a:cxn>
                <a:cxn ang="0">
                  <a:pos x="2" y="144"/>
                </a:cxn>
                <a:cxn ang="0">
                  <a:pos x="11" y="158"/>
                </a:cxn>
                <a:cxn ang="0">
                  <a:pos x="29" y="161"/>
                </a:cxn>
                <a:cxn ang="0">
                  <a:pos x="46" y="157"/>
                </a:cxn>
                <a:cxn ang="0">
                  <a:pos x="55" y="146"/>
                </a:cxn>
                <a:cxn ang="0">
                  <a:pos x="83" y="192"/>
                </a:cxn>
                <a:cxn ang="0">
                  <a:pos x="95" y="209"/>
                </a:cxn>
                <a:cxn ang="0">
                  <a:pos x="134" y="221"/>
                </a:cxn>
                <a:cxn ang="0">
                  <a:pos x="153" y="232"/>
                </a:cxn>
                <a:cxn ang="0">
                  <a:pos x="161" y="246"/>
                </a:cxn>
                <a:cxn ang="0">
                  <a:pos x="161" y="260"/>
                </a:cxn>
                <a:cxn ang="0">
                  <a:pos x="147" y="291"/>
                </a:cxn>
                <a:cxn ang="0">
                  <a:pos x="147" y="334"/>
                </a:cxn>
                <a:cxn ang="0">
                  <a:pos x="149" y="329"/>
                </a:cxn>
                <a:cxn ang="0">
                  <a:pos x="168" y="312"/>
                </a:cxn>
                <a:cxn ang="0">
                  <a:pos x="171" y="318"/>
                </a:cxn>
                <a:cxn ang="0">
                  <a:pos x="183" y="319"/>
                </a:cxn>
                <a:cxn ang="0">
                  <a:pos x="217" y="313"/>
                </a:cxn>
                <a:cxn ang="0">
                  <a:pos x="239" y="306"/>
                </a:cxn>
                <a:cxn ang="0">
                  <a:pos x="266" y="288"/>
                </a:cxn>
                <a:cxn ang="0">
                  <a:pos x="283" y="260"/>
                </a:cxn>
                <a:cxn ang="0">
                  <a:pos x="286" y="246"/>
                </a:cxn>
                <a:cxn ang="0">
                  <a:pos x="309" y="252"/>
                </a:cxn>
                <a:cxn ang="0">
                  <a:pos x="323" y="252"/>
                </a:cxn>
                <a:cxn ang="0">
                  <a:pos x="333" y="240"/>
                </a:cxn>
                <a:cxn ang="0">
                  <a:pos x="348" y="220"/>
                </a:cxn>
                <a:cxn ang="0">
                  <a:pos x="340" y="211"/>
                </a:cxn>
                <a:cxn ang="0">
                  <a:pos x="330" y="177"/>
                </a:cxn>
                <a:cxn ang="0">
                  <a:pos x="331" y="162"/>
                </a:cxn>
                <a:cxn ang="0">
                  <a:pos x="345" y="134"/>
                </a:cxn>
                <a:cxn ang="0">
                  <a:pos x="348" y="121"/>
                </a:cxn>
                <a:cxn ang="0">
                  <a:pos x="339" y="105"/>
                </a:cxn>
                <a:cxn ang="0">
                  <a:pos x="323" y="92"/>
                </a:cxn>
                <a:cxn ang="0">
                  <a:pos x="318" y="81"/>
                </a:cxn>
                <a:cxn ang="0">
                  <a:pos x="328" y="61"/>
                </a:cxn>
                <a:cxn ang="0">
                  <a:pos x="328" y="41"/>
                </a:cxn>
                <a:cxn ang="0">
                  <a:pos x="304" y="42"/>
                </a:cxn>
                <a:cxn ang="0">
                  <a:pos x="262" y="53"/>
                </a:cxn>
                <a:cxn ang="0">
                  <a:pos x="238" y="55"/>
                </a:cxn>
                <a:cxn ang="0">
                  <a:pos x="213" y="54"/>
                </a:cxn>
                <a:cxn ang="0">
                  <a:pos x="202" y="44"/>
                </a:cxn>
                <a:cxn ang="0">
                  <a:pos x="201" y="37"/>
                </a:cxn>
              </a:cxnLst>
              <a:rect l="0" t="0" r="r" b="b"/>
              <a:pathLst>
                <a:path w="348" h="334">
                  <a:moveTo>
                    <a:pt x="198" y="47"/>
                  </a:moveTo>
                  <a:lnTo>
                    <a:pt x="198" y="47"/>
                  </a:lnTo>
                  <a:lnTo>
                    <a:pt x="194" y="50"/>
                  </a:lnTo>
                  <a:lnTo>
                    <a:pt x="192" y="52"/>
                  </a:lnTo>
                  <a:lnTo>
                    <a:pt x="188" y="59"/>
                  </a:lnTo>
                  <a:lnTo>
                    <a:pt x="187" y="61"/>
                  </a:lnTo>
                  <a:lnTo>
                    <a:pt x="185" y="64"/>
                  </a:lnTo>
                  <a:lnTo>
                    <a:pt x="183" y="66"/>
                  </a:lnTo>
                  <a:lnTo>
                    <a:pt x="179" y="66"/>
                  </a:lnTo>
                  <a:lnTo>
                    <a:pt x="179" y="66"/>
                  </a:lnTo>
                  <a:lnTo>
                    <a:pt x="171" y="66"/>
                  </a:lnTo>
                  <a:lnTo>
                    <a:pt x="163" y="64"/>
                  </a:lnTo>
                  <a:lnTo>
                    <a:pt x="156" y="60"/>
                  </a:lnTo>
                  <a:lnTo>
                    <a:pt x="149" y="55"/>
                  </a:lnTo>
                  <a:lnTo>
                    <a:pt x="144" y="51"/>
                  </a:lnTo>
                  <a:lnTo>
                    <a:pt x="138" y="45"/>
                  </a:lnTo>
                  <a:lnTo>
                    <a:pt x="127" y="34"/>
                  </a:lnTo>
                  <a:lnTo>
                    <a:pt x="117" y="21"/>
                  </a:lnTo>
                  <a:lnTo>
                    <a:pt x="108" y="11"/>
                  </a:lnTo>
                  <a:lnTo>
                    <a:pt x="102" y="6"/>
                  </a:lnTo>
                  <a:lnTo>
                    <a:pt x="96" y="4"/>
                  </a:lnTo>
                  <a:lnTo>
                    <a:pt x="91" y="1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8" y="1"/>
                  </a:lnTo>
                  <a:lnTo>
                    <a:pt x="75" y="5"/>
                  </a:lnTo>
                  <a:lnTo>
                    <a:pt x="72" y="9"/>
                  </a:lnTo>
                  <a:lnTo>
                    <a:pt x="71" y="16"/>
                  </a:lnTo>
                  <a:lnTo>
                    <a:pt x="72" y="28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2" y="43"/>
                  </a:lnTo>
                  <a:lnTo>
                    <a:pt x="70" y="50"/>
                  </a:lnTo>
                  <a:lnTo>
                    <a:pt x="66" y="54"/>
                  </a:lnTo>
                  <a:lnTo>
                    <a:pt x="62" y="60"/>
                  </a:lnTo>
                  <a:lnTo>
                    <a:pt x="49" y="68"/>
                  </a:lnTo>
                  <a:lnTo>
                    <a:pt x="37" y="77"/>
                  </a:lnTo>
                  <a:lnTo>
                    <a:pt x="23" y="87"/>
                  </a:lnTo>
                  <a:lnTo>
                    <a:pt x="17" y="92"/>
                  </a:lnTo>
                  <a:lnTo>
                    <a:pt x="11" y="98"/>
                  </a:lnTo>
                  <a:lnTo>
                    <a:pt x="7" y="104"/>
                  </a:lnTo>
                  <a:lnTo>
                    <a:pt x="3" y="112"/>
                  </a:lnTo>
                  <a:lnTo>
                    <a:pt x="1" y="120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37"/>
                  </a:lnTo>
                  <a:lnTo>
                    <a:pt x="2" y="144"/>
                  </a:lnTo>
                  <a:lnTo>
                    <a:pt x="4" y="150"/>
                  </a:lnTo>
                  <a:lnTo>
                    <a:pt x="8" y="154"/>
                  </a:lnTo>
                  <a:lnTo>
                    <a:pt x="11" y="158"/>
                  </a:lnTo>
                  <a:lnTo>
                    <a:pt x="17" y="160"/>
                  </a:lnTo>
                  <a:lnTo>
                    <a:pt x="23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39" y="160"/>
                  </a:lnTo>
                  <a:lnTo>
                    <a:pt x="46" y="157"/>
                  </a:lnTo>
                  <a:lnTo>
                    <a:pt x="52" y="152"/>
                  </a:lnTo>
                  <a:lnTo>
                    <a:pt x="55" y="146"/>
                  </a:lnTo>
                  <a:lnTo>
                    <a:pt x="55" y="146"/>
                  </a:lnTo>
                  <a:lnTo>
                    <a:pt x="65" y="161"/>
                  </a:lnTo>
                  <a:lnTo>
                    <a:pt x="75" y="177"/>
                  </a:lnTo>
                  <a:lnTo>
                    <a:pt x="83" y="192"/>
                  </a:lnTo>
                  <a:lnTo>
                    <a:pt x="92" y="205"/>
                  </a:lnTo>
                  <a:lnTo>
                    <a:pt x="92" y="205"/>
                  </a:lnTo>
                  <a:lnTo>
                    <a:pt x="95" y="209"/>
                  </a:lnTo>
                  <a:lnTo>
                    <a:pt x="101" y="211"/>
                  </a:lnTo>
                  <a:lnTo>
                    <a:pt x="111" y="215"/>
                  </a:lnTo>
                  <a:lnTo>
                    <a:pt x="134" y="221"/>
                  </a:lnTo>
                  <a:lnTo>
                    <a:pt x="145" y="226"/>
                  </a:lnTo>
                  <a:lnTo>
                    <a:pt x="149" y="228"/>
                  </a:lnTo>
                  <a:lnTo>
                    <a:pt x="153" y="232"/>
                  </a:lnTo>
                  <a:lnTo>
                    <a:pt x="156" y="236"/>
                  </a:lnTo>
                  <a:lnTo>
                    <a:pt x="160" y="241"/>
                  </a:lnTo>
                  <a:lnTo>
                    <a:pt x="161" y="246"/>
                  </a:lnTo>
                  <a:lnTo>
                    <a:pt x="161" y="253"/>
                  </a:lnTo>
                  <a:lnTo>
                    <a:pt x="161" y="253"/>
                  </a:lnTo>
                  <a:lnTo>
                    <a:pt x="161" y="260"/>
                  </a:lnTo>
                  <a:lnTo>
                    <a:pt x="159" y="267"/>
                  </a:lnTo>
                  <a:lnTo>
                    <a:pt x="154" y="280"/>
                  </a:lnTo>
                  <a:lnTo>
                    <a:pt x="147" y="291"/>
                  </a:lnTo>
                  <a:lnTo>
                    <a:pt x="142" y="302"/>
                  </a:lnTo>
                  <a:lnTo>
                    <a:pt x="142" y="302"/>
                  </a:lnTo>
                  <a:lnTo>
                    <a:pt x="147" y="334"/>
                  </a:lnTo>
                  <a:lnTo>
                    <a:pt x="147" y="334"/>
                  </a:lnTo>
                  <a:lnTo>
                    <a:pt x="147" y="334"/>
                  </a:lnTo>
                  <a:lnTo>
                    <a:pt x="149" y="329"/>
                  </a:lnTo>
                  <a:lnTo>
                    <a:pt x="154" y="324"/>
                  </a:lnTo>
                  <a:lnTo>
                    <a:pt x="161" y="318"/>
                  </a:lnTo>
                  <a:lnTo>
                    <a:pt x="168" y="312"/>
                  </a:lnTo>
                  <a:lnTo>
                    <a:pt x="168" y="312"/>
                  </a:lnTo>
                  <a:lnTo>
                    <a:pt x="169" y="316"/>
                  </a:lnTo>
                  <a:lnTo>
                    <a:pt x="171" y="318"/>
                  </a:lnTo>
                  <a:lnTo>
                    <a:pt x="176" y="319"/>
                  </a:lnTo>
                  <a:lnTo>
                    <a:pt x="183" y="319"/>
                  </a:lnTo>
                  <a:lnTo>
                    <a:pt x="183" y="319"/>
                  </a:lnTo>
                  <a:lnTo>
                    <a:pt x="194" y="319"/>
                  </a:lnTo>
                  <a:lnTo>
                    <a:pt x="206" y="316"/>
                  </a:lnTo>
                  <a:lnTo>
                    <a:pt x="217" y="313"/>
                  </a:lnTo>
                  <a:lnTo>
                    <a:pt x="231" y="312"/>
                  </a:lnTo>
                  <a:lnTo>
                    <a:pt x="231" y="312"/>
                  </a:lnTo>
                  <a:lnTo>
                    <a:pt x="239" y="306"/>
                  </a:lnTo>
                  <a:lnTo>
                    <a:pt x="248" y="299"/>
                  </a:lnTo>
                  <a:lnTo>
                    <a:pt x="257" y="294"/>
                  </a:lnTo>
                  <a:lnTo>
                    <a:pt x="266" y="288"/>
                  </a:lnTo>
                  <a:lnTo>
                    <a:pt x="272" y="280"/>
                  </a:lnTo>
                  <a:lnTo>
                    <a:pt x="279" y="271"/>
                  </a:lnTo>
                  <a:lnTo>
                    <a:pt x="283" y="260"/>
                  </a:lnTo>
                  <a:lnTo>
                    <a:pt x="285" y="253"/>
                  </a:lnTo>
                  <a:lnTo>
                    <a:pt x="286" y="246"/>
                  </a:lnTo>
                  <a:lnTo>
                    <a:pt x="286" y="246"/>
                  </a:lnTo>
                  <a:lnTo>
                    <a:pt x="293" y="248"/>
                  </a:lnTo>
                  <a:lnTo>
                    <a:pt x="301" y="250"/>
                  </a:lnTo>
                  <a:lnTo>
                    <a:pt x="309" y="252"/>
                  </a:lnTo>
                  <a:lnTo>
                    <a:pt x="318" y="253"/>
                  </a:lnTo>
                  <a:lnTo>
                    <a:pt x="318" y="253"/>
                  </a:lnTo>
                  <a:lnTo>
                    <a:pt x="323" y="252"/>
                  </a:lnTo>
                  <a:lnTo>
                    <a:pt x="328" y="250"/>
                  </a:lnTo>
                  <a:lnTo>
                    <a:pt x="331" y="245"/>
                  </a:lnTo>
                  <a:lnTo>
                    <a:pt x="333" y="240"/>
                  </a:lnTo>
                  <a:lnTo>
                    <a:pt x="339" y="228"/>
                  </a:lnTo>
                  <a:lnTo>
                    <a:pt x="344" y="223"/>
                  </a:lnTo>
                  <a:lnTo>
                    <a:pt x="348" y="220"/>
                  </a:lnTo>
                  <a:lnTo>
                    <a:pt x="348" y="220"/>
                  </a:lnTo>
                  <a:lnTo>
                    <a:pt x="344" y="215"/>
                  </a:lnTo>
                  <a:lnTo>
                    <a:pt x="340" y="211"/>
                  </a:lnTo>
                  <a:lnTo>
                    <a:pt x="335" y="199"/>
                  </a:lnTo>
                  <a:lnTo>
                    <a:pt x="331" y="184"/>
                  </a:lnTo>
                  <a:lnTo>
                    <a:pt x="330" y="177"/>
                  </a:lnTo>
                  <a:lnTo>
                    <a:pt x="330" y="169"/>
                  </a:lnTo>
                  <a:lnTo>
                    <a:pt x="330" y="169"/>
                  </a:lnTo>
                  <a:lnTo>
                    <a:pt x="331" y="162"/>
                  </a:lnTo>
                  <a:lnTo>
                    <a:pt x="332" y="157"/>
                  </a:lnTo>
                  <a:lnTo>
                    <a:pt x="339" y="145"/>
                  </a:lnTo>
                  <a:lnTo>
                    <a:pt x="345" y="134"/>
                  </a:lnTo>
                  <a:lnTo>
                    <a:pt x="347" y="128"/>
                  </a:lnTo>
                  <a:lnTo>
                    <a:pt x="348" y="121"/>
                  </a:lnTo>
                  <a:lnTo>
                    <a:pt x="348" y="121"/>
                  </a:lnTo>
                  <a:lnTo>
                    <a:pt x="347" y="115"/>
                  </a:lnTo>
                  <a:lnTo>
                    <a:pt x="344" y="110"/>
                  </a:lnTo>
                  <a:lnTo>
                    <a:pt x="339" y="105"/>
                  </a:lnTo>
                  <a:lnTo>
                    <a:pt x="333" y="102"/>
                  </a:lnTo>
                  <a:lnTo>
                    <a:pt x="328" y="97"/>
                  </a:lnTo>
                  <a:lnTo>
                    <a:pt x="323" y="92"/>
                  </a:lnTo>
                  <a:lnTo>
                    <a:pt x="320" y="87"/>
                  </a:lnTo>
                  <a:lnTo>
                    <a:pt x="318" y="81"/>
                  </a:lnTo>
                  <a:lnTo>
                    <a:pt x="318" y="81"/>
                  </a:lnTo>
                  <a:lnTo>
                    <a:pt x="320" y="76"/>
                  </a:lnTo>
                  <a:lnTo>
                    <a:pt x="322" y="72"/>
                  </a:lnTo>
                  <a:lnTo>
                    <a:pt x="328" y="61"/>
                  </a:lnTo>
                  <a:lnTo>
                    <a:pt x="330" y="54"/>
                  </a:lnTo>
                  <a:lnTo>
                    <a:pt x="330" y="49"/>
                  </a:lnTo>
                  <a:lnTo>
                    <a:pt x="328" y="41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04" y="42"/>
                  </a:lnTo>
                  <a:lnTo>
                    <a:pt x="283" y="49"/>
                  </a:lnTo>
                  <a:lnTo>
                    <a:pt x="272" y="51"/>
                  </a:lnTo>
                  <a:lnTo>
                    <a:pt x="262" y="53"/>
                  </a:lnTo>
                  <a:lnTo>
                    <a:pt x="251" y="54"/>
                  </a:lnTo>
                  <a:lnTo>
                    <a:pt x="238" y="55"/>
                  </a:lnTo>
                  <a:lnTo>
                    <a:pt x="238" y="55"/>
                  </a:lnTo>
                  <a:lnTo>
                    <a:pt x="225" y="55"/>
                  </a:lnTo>
                  <a:lnTo>
                    <a:pt x="218" y="55"/>
                  </a:lnTo>
                  <a:lnTo>
                    <a:pt x="213" y="54"/>
                  </a:lnTo>
                  <a:lnTo>
                    <a:pt x="208" y="52"/>
                  </a:lnTo>
                  <a:lnTo>
                    <a:pt x="205" y="49"/>
                  </a:lnTo>
                  <a:lnTo>
                    <a:pt x="202" y="44"/>
                  </a:lnTo>
                  <a:lnTo>
                    <a:pt x="201" y="37"/>
                  </a:lnTo>
                  <a:lnTo>
                    <a:pt x="201" y="37"/>
                  </a:lnTo>
                  <a:lnTo>
                    <a:pt x="201" y="37"/>
                  </a:lnTo>
                  <a:lnTo>
                    <a:pt x="198" y="47"/>
                  </a:lnTo>
                  <a:lnTo>
                    <a:pt x="198" y="4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2" name="Freeform 80"/>
            <p:cNvSpPr>
              <a:spLocks/>
            </p:cNvSpPr>
            <p:nvPr/>
          </p:nvSpPr>
          <p:spPr bwMode="auto">
            <a:xfrm>
              <a:off x="1918128" y="4287626"/>
              <a:ext cx="290143" cy="258821"/>
            </a:xfrm>
            <a:custGeom>
              <a:avLst/>
              <a:gdLst/>
              <a:ahLst/>
              <a:cxnLst>
                <a:cxn ang="0">
                  <a:pos x="116" y="9"/>
                </a:cxn>
                <a:cxn ang="0">
                  <a:pos x="131" y="33"/>
                </a:cxn>
                <a:cxn ang="0">
                  <a:pos x="148" y="44"/>
                </a:cxn>
                <a:cxn ang="0">
                  <a:pos x="173" y="44"/>
                </a:cxn>
                <a:cxn ang="0">
                  <a:pos x="174" y="31"/>
                </a:cxn>
                <a:cxn ang="0">
                  <a:pos x="181" y="17"/>
                </a:cxn>
                <a:cxn ang="0">
                  <a:pos x="192" y="10"/>
                </a:cxn>
                <a:cxn ang="0">
                  <a:pos x="235" y="7"/>
                </a:cxn>
                <a:cxn ang="0">
                  <a:pos x="228" y="29"/>
                </a:cxn>
                <a:cxn ang="0">
                  <a:pos x="228" y="42"/>
                </a:cxn>
                <a:cxn ang="0">
                  <a:pos x="234" y="53"/>
                </a:cxn>
                <a:cxn ang="0">
                  <a:pos x="245" y="59"/>
                </a:cxn>
                <a:cxn ang="0">
                  <a:pos x="275" y="59"/>
                </a:cxn>
                <a:cxn ang="0">
                  <a:pos x="281" y="60"/>
                </a:cxn>
                <a:cxn ang="0">
                  <a:pos x="288" y="69"/>
                </a:cxn>
                <a:cxn ang="0">
                  <a:pos x="289" y="101"/>
                </a:cxn>
                <a:cxn ang="0">
                  <a:pos x="268" y="124"/>
                </a:cxn>
                <a:cxn ang="0">
                  <a:pos x="233" y="153"/>
                </a:cxn>
                <a:cxn ang="0">
                  <a:pos x="219" y="174"/>
                </a:cxn>
                <a:cxn ang="0">
                  <a:pos x="217" y="183"/>
                </a:cxn>
                <a:cxn ang="0">
                  <a:pos x="217" y="256"/>
                </a:cxn>
                <a:cxn ang="0">
                  <a:pos x="209" y="275"/>
                </a:cxn>
                <a:cxn ang="0">
                  <a:pos x="183" y="283"/>
                </a:cxn>
                <a:cxn ang="0">
                  <a:pos x="162" y="279"/>
                </a:cxn>
                <a:cxn ang="0">
                  <a:pos x="133" y="260"/>
                </a:cxn>
                <a:cxn ang="0">
                  <a:pos x="114" y="235"/>
                </a:cxn>
                <a:cxn ang="0">
                  <a:pos x="112" y="220"/>
                </a:cxn>
                <a:cxn ang="0">
                  <a:pos x="112" y="199"/>
                </a:cxn>
                <a:cxn ang="0">
                  <a:pos x="99" y="191"/>
                </a:cxn>
                <a:cxn ang="0">
                  <a:pos x="77" y="170"/>
                </a:cxn>
                <a:cxn ang="0">
                  <a:pos x="62" y="157"/>
                </a:cxn>
                <a:cxn ang="0">
                  <a:pos x="40" y="153"/>
                </a:cxn>
                <a:cxn ang="0">
                  <a:pos x="16" y="150"/>
                </a:cxn>
                <a:cxn ang="0">
                  <a:pos x="7" y="143"/>
                </a:cxn>
                <a:cxn ang="0">
                  <a:pos x="0" y="127"/>
                </a:cxn>
                <a:cxn ang="0">
                  <a:pos x="1" y="112"/>
                </a:cxn>
                <a:cxn ang="0">
                  <a:pos x="9" y="100"/>
                </a:cxn>
                <a:cxn ang="0">
                  <a:pos x="30" y="97"/>
                </a:cxn>
                <a:cxn ang="0">
                  <a:pos x="51" y="92"/>
                </a:cxn>
                <a:cxn ang="0">
                  <a:pos x="61" y="81"/>
                </a:cxn>
                <a:cxn ang="0">
                  <a:pos x="66" y="60"/>
                </a:cxn>
                <a:cxn ang="0">
                  <a:pos x="80" y="30"/>
                </a:cxn>
                <a:cxn ang="0">
                  <a:pos x="106" y="0"/>
                </a:cxn>
                <a:cxn ang="0">
                  <a:pos x="114" y="4"/>
                </a:cxn>
              </a:cxnLst>
              <a:rect l="0" t="0" r="r" b="b"/>
              <a:pathLst>
                <a:path w="290" h="283">
                  <a:moveTo>
                    <a:pt x="114" y="4"/>
                  </a:moveTo>
                  <a:lnTo>
                    <a:pt x="114" y="4"/>
                  </a:lnTo>
                  <a:lnTo>
                    <a:pt x="116" y="9"/>
                  </a:lnTo>
                  <a:lnTo>
                    <a:pt x="119" y="15"/>
                  </a:lnTo>
                  <a:lnTo>
                    <a:pt x="127" y="28"/>
                  </a:lnTo>
                  <a:lnTo>
                    <a:pt x="131" y="33"/>
                  </a:lnTo>
                  <a:lnTo>
                    <a:pt x="136" y="38"/>
                  </a:lnTo>
                  <a:lnTo>
                    <a:pt x="142" y="42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73" y="44"/>
                  </a:lnTo>
                  <a:lnTo>
                    <a:pt x="173" y="44"/>
                  </a:lnTo>
                  <a:lnTo>
                    <a:pt x="173" y="44"/>
                  </a:lnTo>
                  <a:lnTo>
                    <a:pt x="173" y="37"/>
                  </a:lnTo>
                  <a:lnTo>
                    <a:pt x="174" y="31"/>
                  </a:lnTo>
                  <a:lnTo>
                    <a:pt x="176" y="25"/>
                  </a:lnTo>
                  <a:lnTo>
                    <a:pt x="179" y="21"/>
                  </a:lnTo>
                  <a:lnTo>
                    <a:pt x="181" y="17"/>
                  </a:lnTo>
                  <a:lnTo>
                    <a:pt x="184" y="14"/>
                  </a:lnTo>
                  <a:lnTo>
                    <a:pt x="189" y="12"/>
                  </a:lnTo>
                  <a:lnTo>
                    <a:pt x="192" y="10"/>
                  </a:lnTo>
                  <a:lnTo>
                    <a:pt x="203" y="8"/>
                  </a:lnTo>
                  <a:lnTo>
                    <a:pt x="213" y="7"/>
                  </a:lnTo>
                  <a:lnTo>
                    <a:pt x="235" y="7"/>
                  </a:lnTo>
                  <a:lnTo>
                    <a:pt x="235" y="7"/>
                  </a:lnTo>
                  <a:lnTo>
                    <a:pt x="230" y="22"/>
                  </a:lnTo>
                  <a:lnTo>
                    <a:pt x="228" y="29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8" y="42"/>
                  </a:lnTo>
                  <a:lnTo>
                    <a:pt x="229" y="46"/>
                  </a:lnTo>
                  <a:lnTo>
                    <a:pt x="232" y="50"/>
                  </a:lnTo>
                  <a:lnTo>
                    <a:pt x="234" y="53"/>
                  </a:lnTo>
                  <a:lnTo>
                    <a:pt x="236" y="55"/>
                  </a:lnTo>
                  <a:lnTo>
                    <a:pt x="241" y="58"/>
                  </a:lnTo>
                  <a:lnTo>
                    <a:pt x="245" y="59"/>
                  </a:lnTo>
                  <a:lnTo>
                    <a:pt x="250" y="59"/>
                  </a:lnTo>
                  <a:lnTo>
                    <a:pt x="250" y="59"/>
                  </a:lnTo>
                  <a:lnTo>
                    <a:pt x="275" y="59"/>
                  </a:lnTo>
                  <a:lnTo>
                    <a:pt x="275" y="59"/>
                  </a:lnTo>
                  <a:lnTo>
                    <a:pt x="279" y="59"/>
                  </a:lnTo>
                  <a:lnTo>
                    <a:pt x="281" y="60"/>
                  </a:lnTo>
                  <a:lnTo>
                    <a:pt x="283" y="61"/>
                  </a:lnTo>
                  <a:lnTo>
                    <a:pt x="286" y="63"/>
                  </a:lnTo>
                  <a:lnTo>
                    <a:pt x="288" y="69"/>
                  </a:lnTo>
                  <a:lnTo>
                    <a:pt x="289" y="76"/>
                  </a:lnTo>
                  <a:lnTo>
                    <a:pt x="289" y="92"/>
                  </a:lnTo>
                  <a:lnTo>
                    <a:pt x="289" y="101"/>
                  </a:lnTo>
                  <a:lnTo>
                    <a:pt x="290" y="109"/>
                  </a:lnTo>
                  <a:lnTo>
                    <a:pt x="290" y="109"/>
                  </a:lnTo>
                  <a:lnTo>
                    <a:pt x="268" y="124"/>
                  </a:lnTo>
                  <a:lnTo>
                    <a:pt x="256" y="132"/>
                  </a:lnTo>
                  <a:lnTo>
                    <a:pt x="244" y="143"/>
                  </a:lnTo>
                  <a:lnTo>
                    <a:pt x="233" y="153"/>
                  </a:lnTo>
                  <a:lnTo>
                    <a:pt x="225" y="163"/>
                  </a:lnTo>
                  <a:lnTo>
                    <a:pt x="221" y="168"/>
                  </a:lnTo>
                  <a:lnTo>
                    <a:pt x="219" y="174"/>
                  </a:lnTo>
                  <a:lnTo>
                    <a:pt x="217" y="178"/>
                  </a:lnTo>
                  <a:lnTo>
                    <a:pt x="217" y="183"/>
                  </a:lnTo>
                  <a:lnTo>
                    <a:pt x="217" y="183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17" y="256"/>
                  </a:lnTo>
                  <a:lnTo>
                    <a:pt x="214" y="264"/>
                  </a:lnTo>
                  <a:lnTo>
                    <a:pt x="212" y="271"/>
                  </a:lnTo>
                  <a:lnTo>
                    <a:pt x="209" y="275"/>
                  </a:lnTo>
                  <a:lnTo>
                    <a:pt x="203" y="280"/>
                  </a:lnTo>
                  <a:lnTo>
                    <a:pt x="195" y="282"/>
                  </a:lnTo>
                  <a:lnTo>
                    <a:pt x="183" y="283"/>
                  </a:lnTo>
                  <a:lnTo>
                    <a:pt x="183" y="283"/>
                  </a:lnTo>
                  <a:lnTo>
                    <a:pt x="174" y="282"/>
                  </a:lnTo>
                  <a:lnTo>
                    <a:pt x="162" y="279"/>
                  </a:lnTo>
                  <a:lnTo>
                    <a:pt x="152" y="274"/>
                  </a:lnTo>
                  <a:lnTo>
                    <a:pt x="142" y="267"/>
                  </a:lnTo>
                  <a:lnTo>
                    <a:pt x="133" y="260"/>
                  </a:lnTo>
                  <a:lnTo>
                    <a:pt x="125" y="252"/>
                  </a:lnTo>
                  <a:lnTo>
                    <a:pt x="119" y="243"/>
                  </a:lnTo>
                  <a:lnTo>
                    <a:pt x="114" y="235"/>
                  </a:lnTo>
                  <a:lnTo>
                    <a:pt x="114" y="235"/>
                  </a:lnTo>
                  <a:lnTo>
                    <a:pt x="113" y="227"/>
                  </a:lnTo>
                  <a:lnTo>
                    <a:pt x="112" y="220"/>
                  </a:lnTo>
                  <a:lnTo>
                    <a:pt x="113" y="208"/>
                  </a:lnTo>
                  <a:lnTo>
                    <a:pt x="113" y="204"/>
                  </a:lnTo>
                  <a:lnTo>
                    <a:pt x="112" y="199"/>
                  </a:lnTo>
                  <a:lnTo>
                    <a:pt x="107" y="195"/>
                  </a:lnTo>
                  <a:lnTo>
                    <a:pt x="99" y="191"/>
                  </a:lnTo>
                  <a:lnTo>
                    <a:pt x="99" y="191"/>
                  </a:lnTo>
                  <a:lnTo>
                    <a:pt x="93" y="188"/>
                  </a:lnTo>
                  <a:lnTo>
                    <a:pt x="88" y="183"/>
                  </a:lnTo>
                  <a:lnTo>
                    <a:pt x="77" y="170"/>
                  </a:lnTo>
                  <a:lnTo>
                    <a:pt x="73" y="165"/>
                  </a:lnTo>
                  <a:lnTo>
                    <a:pt x="67" y="160"/>
                  </a:lnTo>
                  <a:lnTo>
                    <a:pt x="62" y="157"/>
                  </a:lnTo>
                  <a:lnTo>
                    <a:pt x="55" y="154"/>
                  </a:lnTo>
                  <a:lnTo>
                    <a:pt x="55" y="154"/>
                  </a:lnTo>
                  <a:lnTo>
                    <a:pt x="40" y="153"/>
                  </a:lnTo>
                  <a:lnTo>
                    <a:pt x="27" y="152"/>
                  </a:lnTo>
                  <a:lnTo>
                    <a:pt x="22" y="152"/>
                  </a:lnTo>
                  <a:lnTo>
                    <a:pt x="16" y="150"/>
                  </a:lnTo>
                  <a:lnTo>
                    <a:pt x="12" y="147"/>
                  </a:lnTo>
                  <a:lnTo>
                    <a:pt x="7" y="143"/>
                  </a:lnTo>
                  <a:lnTo>
                    <a:pt x="7" y="143"/>
                  </a:lnTo>
                  <a:lnTo>
                    <a:pt x="4" y="137"/>
                  </a:lnTo>
                  <a:lnTo>
                    <a:pt x="1" y="131"/>
                  </a:lnTo>
                  <a:lnTo>
                    <a:pt x="0" y="12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" y="112"/>
                  </a:lnTo>
                  <a:lnTo>
                    <a:pt x="3" y="107"/>
                  </a:lnTo>
                  <a:lnTo>
                    <a:pt x="6" y="104"/>
                  </a:lnTo>
                  <a:lnTo>
                    <a:pt x="9" y="100"/>
                  </a:lnTo>
                  <a:lnTo>
                    <a:pt x="14" y="99"/>
                  </a:lnTo>
                  <a:lnTo>
                    <a:pt x="19" y="98"/>
                  </a:lnTo>
                  <a:lnTo>
                    <a:pt x="30" y="97"/>
                  </a:lnTo>
                  <a:lnTo>
                    <a:pt x="42" y="96"/>
                  </a:lnTo>
                  <a:lnTo>
                    <a:pt x="46" y="94"/>
                  </a:lnTo>
                  <a:lnTo>
                    <a:pt x="51" y="92"/>
                  </a:lnTo>
                  <a:lnTo>
                    <a:pt x="55" y="90"/>
                  </a:lnTo>
                  <a:lnTo>
                    <a:pt x="59" y="85"/>
                  </a:lnTo>
                  <a:lnTo>
                    <a:pt x="61" y="81"/>
                  </a:lnTo>
                  <a:lnTo>
                    <a:pt x="62" y="74"/>
                  </a:lnTo>
                  <a:lnTo>
                    <a:pt x="62" y="74"/>
                  </a:lnTo>
                  <a:lnTo>
                    <a:pt x="66" y="60"/>
                  </a:lnTo>
                  <a:lnTo>
                    <a:pt x="69" y="48"/>
                  </a:lnTo>
                  <a:lnTo>
                    <a:pt x="74" y="39"/>
                  </a:lnTo>
                  <a:lnTo>
                    <a:pt x="80" y="30"/>
                  </a:lnTo>
                  <a:lnTo>
                    <a:pt x="85" y="22"/>
                  </a:lnTo>
                  <a:lnTo>
                    <a:pt x="91" y="14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4" y="4"/>
                  </a:lnTo>
                  <a:lnTo>
                    <a:pt x="114" y="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3" name="Freeform 81"/>
            <p:cNvSpPr>
              <a:spLocks/>
            </p:cNvSpPr>
            <p:nvPr/>
          </p:nvSpPr>
          <p:spPr bwMode="auto">
            <a:xfrm>
              <a:off x="2734152" y="4750864"/>
              <a:ext cx="426971" cy="337949"/>
            </a:xfrm>
            <a:custGeom>
              <a:avLst/>
              <a:gdLst/>
              <a:ahLst/>
              <a:cxnLst>
                <a:cxn ang="0">
                  <a:pos x="123" y="367"/>
                </a:cxn>
                <a:cxn ang="0">
                  <a:pos x="155" y="359"/>
                </a:cxn>
                <a:cxn ang="0">
                  <a:pos x="189" y="351"/>
                </a:cxn>
                <a:cxn ang="0">
                  <a:pos x="205" y="339"/>
                </a:cxn>
                <a:cxn ang="0">
                  <a:pos x="242" y="297"/>
                </a:cxn>
                <a:cxn ang="0">
                  <a:pos x="266" y="282"/>
                </a:cxn>
                <a:cxn ang="0">
                  <a:pos x="279" y="279"/>
                </a:cxn>
                <a:cxn ang="0">
                  <a:pos x="300" y="275"/>
                </a:cxn>
                <a:cxn ang="0">
                  <a:pos x="315" y="263"/>
                </a:cxn>
                <a:cxn ang="0">
                  <a:pos x="338" y="230"/>
                </a:cxn>
                <a:cxn ang="0">
                  <a:pos x="352" y="209"/>
                </a:cxn>
                <a:cxn ang="0">
                  <a:pos x="368" y="195"/>
                </a:cxn>
                <a:cxn ang="0">
                  <a:pos x="388" y="185"/>
                </a:cxn>
                <a:cxn ang="0">
                  <a:pos x="401" y="174"/>
                </a:cxn>
                <a:cxn ang="0">
                  <a:pos x="405" y="159"/>
                </a:cxn>
                <a:cxn ang="0">
                  <a:pos x="410" y="128"/>
                </a:cxn>
                <a:cxn ang="0">
                  <a:pos x="417" y="120"/>
                </a:cxn>
                <a:cxn ang="0">
                  <a:pos x="426" y="118"/>
                </a:cxn>
                <a:cxn ang="0">
                  <a:pos x="398" y="71"/>
                </a:cxn>
                <a:cxn ang="0">
                  <a:pos x="361" y="18"/>
                </a:cxn>
                <a:cxn ang="0">
                  <a:pos x="354" y="27"/>
                </a:cxn>
                <a:cxn ang="0">
                  <a:pos x="352" y="41"/>
                </a:cxn>
                <a:cxn ang="0">
                  <a:pos x="320" y="40"/>
                </a:cxn>
                <a:cxn ang="0">
                  <a:pos x="298" y="30"/>
                </a:cxn>
                <a:cxn ang="0">
                  <a:pos x="277" y="9"/>
                </a:cxn>
                <a:cxn ang="0">
                  <a:pos x="269" y="13"/>
                </a:cxn>
                <a:cxn ang="0">
                  <a:pos x="253" y="44"/>
                </a:cxn>
                <a:cxn ang="0">
                  <a:pos x="224" y="61"/>
                </a:cxn>
                <a:cxn ang="0">
                  <a:pos x="207" y="62"/>
                </a:cxn>
                <a:cxn ang="0">
                  <a:pos x="172" y="45"/>
                </a:cxn>
                <a:cxn ang="0">
                  <a:pos x="117" y="16"/>
                </a:cxn>
                <a:cxn ang="0">
                  <a:pos x="92" y="9"/>
                </a:cxn>
                <a:cxn ang="0">
                  <a:pos x="81" y="9"/>
                </a:cxn>
                <a:cxn ang="0">
                  <a:pos x="70" y="17"/>
                </a:cxn>
                <a:cxn ang="0">
                  <a:pos x="66" y="34"/>
                </a:cxn>
                <a:cxn ang="0">
                  <a:pos x="39" y="29"/>
                </a:cxn>
                <a:cxn ang="0">
                  <a:pos x="28" y="32"/>
                </a:cxn>
                <a:cxn ang="0">
                  <a:pos x="18" y="56"/>
                </a:cxn>
                <a:cxn ang="0">
                  <a:pos x="18" y="69"/>
                </a:cxn>
                <a:cxn ang="0">
                  <a:pos x="24" y="93"/>
                </a:cxn>
                <a:cxn ang="0">
                  <a:pos x="24" y="113"/>
                </a:cxn>
                <a:cxn ang="0">
                  <a:pos x="13" y="128"/>
                </a:cxn>
                <a:cxn ang="0">
                  <a:pos x="1" y="140"/>
                </a:cxn>
                <a:cxn ang="0">
                  <a:pos x="0" y="154"/>
                </a:cxn>
                <a:cxn ang="0">
                  <a:pos x="7" y="172"/>
                </a:cxn>
                <a:cxn ang="0">
                  <a:pos x="43" y="209"/>
                </a:cxn>
                <a:cxn ang="0">
                  <a:pos x="59" y="224"/>
                </a:cxn>
                <a:cxn ang="0">
                  <a:pos x="82" y="275"/>
                </a:cxn>
                <a:cxn ang="0">
                  <a:pos x="101" y="332"/>
                </a:cxn>
                <a:cxn ang="0">
                  <a:pos x="117" y="365"/>
                </a:cxn>
              </a:cxnLst>
              <a:rect l="0" t="0" r="r" b="b"/>
              <a:pathLst>
                <a:path w="426" h="372">
                  <a:moveTo>
                    <a:pt x="114" y="372"/>
                  </a:moveTo>
                  <a:lnTo>
                    <a:pt x="114" y="372"/>
                  </a:lnTo>
                  <a:lnTo>
                    <a:pt x="123" y="367"/>
                  </a:lnTo>
                  <a:lnTo>
                    <a:pt x="134" y="363"/>
                  </a:lnTo>
                  <a:lnTo>
                    <a:pt x="144" y="361"/>
                  </a:lnTo>
                  <a:lnTo>
                    <a:pt x="155" y="359"/>
                  </a:lnTo>
                  <a:lnTo>
                    <a:pt x="167" y="357"/>
                  </a:lnTo>
                  <a:lnTo>
                    <a:pt x="178" y="354"/>
                  </a:lnTo>
                  <a:lnTo>
                    <a:pt x="189" y="351"/>
                  </a:lnTo>
                  <a:lnTo>
                    <a:pt x="198" y="346"/>
                  </a:lnTo>
                  <a:lnTo>
                    <a:pt x="198" y="346"/>
                  </a:lnTo>
                  <a:lnTo>
                    <a:pt x="205" y="339"/>
                  </a:lnTo>
                  <a:lnTo>
                    <a:pt x="213" y="329"/>
                  </a:lnTo>
                  <a:lnTo>
                    <a:pt x="231" y="307"/>
                  </a:lnTo>
                  <a:lnTo>
                    <a:pt x="242" y="297"/>
                  </a:lnTo>
                  <a:lnTo>
                    <a:pt x="253" y="288"/>
                  </a:lnTo>
                  <a:lnTo>
                    <a:pt x="259" y="284"/>
                  </a:lnTo>
                  <a:lnTo>
                    <a:pt x="266" y="282"/>
                  </a:lnTo>
                  <a:lnTo>
                    <a:pt x="273" y="281"/>
                  </a:lnTo>
                  <a:lnTo>
                    <a:pt x="279" y="279"/>
                  </a:lnTo>
                  <a:lnTo>
                    <a:pt x="279" y="279"/>
                  </a:lnTo>
                  <a:lnTo>
                    <a:pt x="287" y="279"/>
                  </a:lnTo>
                  <a:lnTo>
                    <a:pt x="293" y="277"/>
                  </a:lnTo>
                  <a:lnTo>
                    <a:pt x="300" y="275"/>
                  </a:lnTo>
                  <a:lnTo>
                    <a:pt x="306" y="271"/>
                  </a:lnTo>
                  <a:lnTo>
                    <a:pt x="311" y="268"/>
                  </a:lnTo>
                  <a:lnTo>
                    <a:pt x="315" y="263"/>
                  </a:lnTo>
                  <a:lnTo>
                    <a:pt x="323" y="253"/>
                  </a:lnTo>
                  <a:lnTo>
                    <a:pt x="331" y="242"/>
                  </a:lnTo>
                  <a:lnTo>
                    <a:pt x="338" y="230"/>
                  </a:lnTo>
                  <a:lnTo>
                    <a:pt x="345" y="218"/>
                  </a:lnTo>
                  <a:lnTo>
                    <a:pt x="352" y="209"/>
                  </a:lnTo>
                  <a:lnTo>
                    <a:pt x="352" y="209"/>
                  </a:lnTo>
                  <a:lnTo>
                    <a:pt x="357" y="204"/>
                  </a:lnTo>
                  <a:lnTo>
                    <a:pt x="363" y="199"/>
                  </a:lnTo>
                  <a:lnTo>
                    <a:pt x="368" y="195"/>
                  </a:lnTo>
                  <a:lnTo>
                    <a:pt x="375" y="193"/>
                  </a:lnTo>
                  <a:lnTo>
                    <a:pt x="381" y="190"/>
                  </a:lnTo>
                  <a:lnTo>
                    <a:pt x="388" y="185"/>
                  </a:lnTo>
                  <a:lnTo>
                    <a:pt x="395" y="181"/>
                  </a:lnTo>
                  <a:lnTo>
                    <a:pt x="401" y="174"/>
                  </a:lnTo>
                  <a:lnTo>
                    <a:pt x="401" y="174"/>
                  </a:lnTo>
                  <a:lnTo>
                    <a:pt x="402" y="170"/>
                  </a:lnTo>
                  <a:lnTo>
                    <a:pt x="403" y="167"/>
                  </a:lnTo>
                  <a:lnTo>
                    <a:pt x="405" y="159"/>
                  </a:lnTo>
                  <a:lnTo>
                    <a:pt x="406" y="140"/>
                  </a:lnTo>
                  <a:lnTo>
                    <a:pt x="407" y="131"/>
                  </a:lnTo>
                  <a:lnTo>
                    <a:pt x="410" y="128"/>
                  </a:lnTo>
                  <a:lnTo>
                    <a:pt x="411" y="124"/>
                  </a:lnTo>
                  <a:lnTo>
                    <a:pt x="413" y="122"/>
                  </a:lnTo>
                  <a:lnTo>
                    <a:pt x="417" y="120"/>
                  </a:lnTo>
                  <a:lnTo>
                    <a:pt x="421" y="118"/>
                  </a:lnTo>
                  <a:lnTo>
                    <a:pt x="426" y="118"/>
                  </a:lnTo>
                  <a:lnTo>
                    <a:pt x="426" y="118"/>
                  </a:lnTo>
                  <a:lnTo>
                    <a:pt x="419" y="108"/>
                  </a:lnTo>
                  <a:lnTo>
                    <a:pt x="412" y="97"/>
                  </a:lnTo>
                  <a:lnTo>
                    <a:pt x="398" y="71"/>
                  </a:lnTo>
                  <a:lnTo>
                    <a:pt x="371" y="15"/>
                  </a:lnTo>
                  <a:lnTo>
                    <a:pt x="371" y="15"/>
                  </a:lnTo>
                  <a:lnTo>
                    <a:pt x="361" y="18"/>
                  </a:lnTo>
                  <a:lnTo>
                    <a:pt x="359" y="21"/>
                  </a:lnTo>
                  <a:lnTo>
                    <a:pt x="356" y="24"/>
                  </a:lnTo>
                  <a:lnTo>
                    <a:pt x="354" y="27"/>
                  </a:lnTo>
                  <a:lnTo>
                    <a:pt x="353" y="31"/>
                  </a:lnTo>
                  <a:lnTo>
                    <a:pt x="352" y="41"/>
                  </a:lnTo>
                  <a:lnTo>
                    <a:pt x="352" y="41"/>
                  </a:lnTo>
                  <a:lnTo>
                    <a:pt x="327" y="41"/>
                  </a:lnTo>
                  <a:lnTo>
                    <a:pt x="327" y="41"/>
                  </a:lnTo>
                  <a:lnTo>
                    <a:pt x="320" y="40"/>
                  </a:lnTo>
                  <a:lnTo>
                    <a:pt x="312" y="38"/>
                  </a:lnTo>
                  <a:lnTo>
                    <a:pt x="305" y="34"/>
                  </a:lnTo>
                  <a:lnTo>
                    <a:pt x="298" y="30"/>
                  </a:lnTo>
                  <a:lnTo>
                    <a:pt x="290" y="24"/>
                  </a:lnTo>
                  <a:lnTo>
                    <a:pt x="283" y="17"/>
                  </a:lnTo>
                  <a:lnTo>
                    <a:pt x="277" y="9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69" y="13"/>
                  </a:lnTo>
                  <a:lnTo>
                    <a:pt x="266" y="24"/>
                  </a:lnTo>
                  <a:lnTo>
                    <a:pt x="260" y="34"/>
                  </a:lnTo>
                  <a:lnTo>
                    <a:pt x="253" y="44"/>
                  </a:lnTo>
                  <a:lnTo>
                    <a:pt x="245" y="52"/>
                  </a:lnTo>
                  <a:lnTo>
                    <a:pt x="235" y="57"/>
                  </a:lnTo>
                  <a:lnTo>
                    <a:pt x="224" y="61"/>
                  </a:lnTo>
                  <a:lnTo>
                    <a:pt x="213" y="63"/>
                  </a:lnTo>
                  <a:lnTo>
                    <a:pt x="213" y="63"/>
                  </a:lnTo>
                  <a:lnTo>
                    <a:pt x="207" y="62"/>
                  </a:lnTo>
                  <a:lnTo>
                    <a:pt x="201" y="60"/>
                  </a:lnTo>
                  <a:lnTo>
                    <a:pt x="188" y="54"/>
                  </a:lnTo>
                  <a:lnTo>
                    <a:pt x="172" y="45"/>
                  </a:lnTo>
                  <a:lnTo>
                    <a:pt x="154" y="36"/>
                  </a:lnTo>
                  <a:lnTo>
                    <a:pt x="136" y="25"/>
                  </a:lnTo>
                  <a:lnTo>
                    <a:pt x="117" y="16"/>
                  </a:lnTo>
                  <a:lnTo>
                    <a:pt x="109" y="13"/>
                  </a:lnTo>
                  <a:lnTo>
                    <a:pt x="100" y="10"/>
                  </a:lnTo>
                  <a:lnTo>
                    <a:pt x="92" y="9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1" y="9"/>
                  </a:lnTo>
                  <a:lnTo>
                    <a:pt x="77" y="10"/>
                  </a:lnTo>
                  <a:lnTo>
                    <a:pt x="74" y="14"/>
                  </a:lnTo>
                  <a:lnTo>
                    <a:pt x="70" y="17"/>
                  </a:lnTo>
                  <a:lnTo>
                    <a:pt x="67" y="25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55" y="33"/>
                  </a:lnTo>
                  <a:lnTo>
                    <a:pt x="46" y="31"/>
                  </a:lnTo>
                  <a:lnTo>
                    <a:pt x="39" y="29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28" y="32"/>
                  </a:lnTo>
                  <a:lnTo>
                    <a:pt x="23" y="40"/>
                  </a:lnTo>
                  <a:lnTo>
                    <a:pt x="20" y="50"/>
                  </a:lnTo>
                  <a:lnTo>
                    <a:pt x="18" y="56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9"/>
                  </a:lnTo>
                  <a:lnTo>
                    <a:pt x="20" y="75"/>
                  </a:lnTo>
                  <a:lnTo>
                    <a:pt x="22" y="85"/>
                  </a:lnTo>
                  <a:lnTo>
                    <a:pt x="24" y="9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4" y="113"/>
                  </a:lnTo>
                  <a:lnTo>
                    <a:pt x="22" y="120"/>
                  </a:lnTo>
                  <a:lnTo>
                    <a:pt x="17" y="124"/>
                  </a:lnTo>
                  <a:lnTo>
                    <a:pt x="13" y="128"/>
                  </a:lnTo>
                  <a:lnTo>
                    <a:pt x="8" y="131"/>
                  </a:lnTo>
                  <a:lnTo>
                    <a:pt x="4" y="136"/>
                  </a:lnTo>
                  <a:lnTo>
                    <a:pt x="1" y="140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0" y="154"/>
                  </a:lnTo>
                  <a:lnTo>
                    <a:pt x="1" y="161"/>
                  </a:lnTo>
                  <a:lnTo>
                    <a:pt x="4" y="167"/>
                  </a:lnTo>
                  <a:lnTo>
                    <a:pt x="7" y="172"/>
                  </a:lnTo>
                  <a:lnTo>
                    <a:pt x="15" y="183"/>
                  </a:lnTo>
                  <a:lnTo>
                    <a:pt x="23" y="193"/>
                  </a:lnTo>
                  <a:lnTo>
                    <a:pt x="43" y="209"/>
                  </a:lnTo>
                  <a:lnTo>
                    <a:pt x="52" y="217"/>
                  </a:lnTo>
                  <a:lnTo>
                    <a:pt x="59" y="224"/>
                  </a:lnTo>
                  <a:lnTo>
                    <a:pt x="59" y="224"/>
                  </a:lnTo>
                  <a:lnTo>
                    <a:pt x="68" y="239"/>
                  </a:lnTo>
                  <a:lnTo>
                    <a:pt x="75" y="256"/>
                  </a:lnTo>
                  <a:lnTo>
                    <a:pt x="82" y="275"/>
                  </a:lnTo>
                  <a:lnTo>
                    <a:pt x="88" y="294"/>
                  </a:lnTo>
                  <a:lnTo>
                    <a:pt x="94" y="314"/>
                  </a:lnTo>
                  <a:lnTo>
                    <a:pt x="101" y="332"/>
                  </a:lnTo>
                  <a:lnTo>
                    <a:pt x="108" y="350"/>
                  </a:lnTo>
                  <a:lnTo>
                    <a:pt x="117" y="365"/>
                  </a:lnTo>
                  <a:lnTo>
                    <a:pt x="117" y="365"/>
                  </a:lnTo>
                  <a:lnTo>
                    <a:pt x="114" y="372"/>
                  </a:lnTo>
                  <a:lnTo>
                    <a:pt x="114" y="372"/>
                  </a:lnTo>
                  <a:close/>
                </a:path>
              </a:pathLst>
            </a:custGeom>
            <a:solidFill>
              <a:srgbClr val="FFFF00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4" name="Freeform 82"/>
            <p:cNvSpPr>
              <a:spLocks/>
            </p:cNvSpPr>
            <p:nvPr/>
          </p:nvSpPr>
          <p:spPr bwMode="auto">
            <a:xfrm>
              <a:off x="2612160" y="4554687"/>
              <a:ext cx="394000" cy="303331"/>
            </a:xfrm>
            <a:custGeom>
              <a:avLst/>
              <a:gdLst/>
              <a:ahLst/>
              <a:cxnLst>
                <a:cxn ang="0">
                  <a:pos x="132" y="333"/>
                </a:cxn>
                <a:cxn ang="0">
                  <a:pos x="63" y="318"/>
                </a:cxn>
                <a:cxn ang="0">
                  <a:pos x="12" y="296"/>
                </a:cxn>
                <a:cxn ang="0">
                  <a:pos x="0" y="283"/>
                </a:cxn>
                <a:cxn ang="0">
                  <a:pos x="4" y="271"/>
                </a:cxn>
                <a:cxn ang="0">
                  <a:pos x="22" y="252"/>
                </a:cxn>
                <a:cxn ang="0">
                  <a:pos x="56" y="220"/>
                </a:cxn>
                <a:cxn ang="0">
                  <a:pos x="66" y="202"/>
                </a:cxn>
                <a:cxn ang="0">
                  <a:pos x="66" y="188"/>
                </a:cxn>
                <a:cxn ang="0">
                  <a:pos x="58" y="178"/>
                </a:cxn>
                <a:cxn ang="0">
                  <a:pos x="50" y="168"/>
                </a:cxn>
                <a:cxn ang="0">
                  <a:pos x="50" y="154"/>
                </a:cxn>
                <a:cxn ang="0">
                  <a:pos x="61" y="131"/>
                </a:cxn>
                <a:cxn ang="0">
                  <a:pos x="67" y="107"/>
                </a:cxn>
                <a:cxn ang="0">
                  <a:pos x="65" y="85"/>
                </a:cxn>
                <a:cxn ang="0">
                  <a:pos x="58" y="71"/>
                </a:cxn>
                <a:cxn ang="0">
                  <a:pos x="48" y="66"/>
                </a:cxn>
                <a:cxn ang="0">
                  <a:pos x="48" y="44"/>
                </a:cxn>
                <a:cxn ang="0">
                  <a:pos x="74" y="44"/>
                </a:cxn>
                <a:cxn ang="0">
                  <a:pos x="99" y="57"/>
                </a:cxn>
                <a:cxn ang="0">
                  <a:pos x="122" y="63"/>
                </a:cxn>
                <a:cxn ang="0">
                  <a:pos x="130" y="61"/>
                </a:cxn>
                <a:cxn ang="0">
                  <a:pos x="142" y="49"/>
                </a:cxn>
                <a:cxn ang="0">
                  <a:pos x="147" y="20"/>
                </a:cxn>
                <a:cxn ang="0">
                  <a:pos x="149" y="3"/>
                </a:cxn>
                <a:cxn ang="0">
                  <a:pos x="174" y="36"/>
                </a:cxn>
                <a:cxn ang="0">
                  <a:pos x="201" y="64"/>
                </a:cxn>
                <a:cxn ang="0">
                  <a:pos x="210" y="70"/>
                </a:cxn>
                <a:cxn ang="0">
                  <a:pos x="236" y="74"/>
                </a:cxn>
                <a:cxn ang="0">
                  <a:pos x="266" y="74"/>
                </a:cxn>
                <a:cxn ang="0">
                  <a:pos x="277" y="82"/>
                </a:cxn>
                <a:cxn ang="0">
                  <a:pos x="289" y="111"/>
                </a:cxn>
                <a:cxn ang="0">
                  <a:pos x="299" y="122"/>
                </a:cxn>
                <a:cxn ang="0">
                  <a:pos x="308" y="125"/>
                </a:cxn>
                <a:cxn ang="0">
                  <a:pos x="352" y="122"/>
                </a:cxn>
                <a:cxn ang="0">
                  <a:pos x="364" y="124"/>
                </a:cxn>
                <a:cxn ang="0">
                  <a:pos x="367" y="145"/>
                </a:cxn>
                <a:cxn ang="0">
                  <a:pos x="367" y="157"/>
                </a:cxn>
                <a:cxn ang="0">
                  <a:pos x="375" y="186"/>
                </a:cxn>
                <a:cxn ang="0">
                  <a:pos x="394" y="216"/>
                </a:cxn>
                <a:cxn ang="0">
                  <a:pos x="382" y="250"/>
                </a:cxn>
                <a:cxn ang="0">
                  <a:pos x="357" y="273"/>
                </a:cxn>
                <a:cxn ang="0">
                  <a:pos x="335" y="279"/>
                </a:cxn>
                <a:cxn ang="0">
                  <a:pos x="310" y="270"/>
                </a:cxn>
                <a:cxn ang="0">
                  <a:pos x="258" y="241"/>
                </a:cxn>
                <a:cxn ang="0">
                  <a:pos x="222" y="226"/>
                </a:cxn>
                <a:cxn ang="0">
                  <a:pos x="206" y="224"/>
                </a:cxn>
                <a:cxn ang="0">
                  <a:pos x="196" y="230"/>
                </a:cxn>
                <a:cxn ang="0">
                  <a:pos x="188" y="250"/>
                </a:cxn>
                <a:cxn ang="0">
                  <a:pos x="168" y="247"/>
                </a:cxn>
                <a:cxn ang="0">
                  <a:pos x="154" y="242"/>
                </a:cxn>
                <a:cxn ang="0">
                  <a:pos x="142" y="266"/>
                </a:cxn>
                <a:cxn ang="0">
                  <a:pos x="140" y="279"/>
                </a:cxn>
                <a:cxn ang="0">
                  <a:pos x="144" y="301"/>
                </a:cxn>
                <a:cxn ang="0">
                  <a:pos x="147" y="319"/>
                </a:cxn>
                <a:cxn ang="0">
                  <a:pos x="151" y="332"/>
                </a:cxn>
                <a:cxn ang="0">
                  <a:pos x="147" y="334"/>
                </a:cxn>
              </a:cxnLst>
              <a:rect l="0" t="0" r="r" b="b"/>
              <a:pathLst>
                <a:path w="394" h="334">
                  <a:moveTo>
                    <a:pt x="147" y="334"/>
                  </a:moveTo>
                  <a:lnTo>
                    <a:pt x="147" y="334"/>
                  </a:lnTo>
                  <a:lnTo>
                    <a:pt x="132" y="333"/>
                  </a:lnTo>
                  <a:lnTo>
                    <a:pt x="113" y="330"/>
                  </a:lnTo>
                  <a:lnTo>
                    <a:pt x="89" y="324"/>
                  </a:lnTo>
                  <a:lnTo>
                    <a:pt x="63" y="318"/>
                  </a:lnTo>
                  <a:lnTo>
                    <a:pt x="39" y="310"/>
                  </a:lnTo>
                  <a:lnTo>
                    <a:pt x="20" y="301"/>
                  </a:lnTo>
                  <a:lnTo>
                    <a:pt x="12" y="296"/>
                  </a:lnTo>
                  <a:lnTo>
                    <a:pt x="6" y="292"/>
                  </a:lnTo>
                  <a:lnTo>
                    <a:pt x="2" y="287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77"/>
                  </a:lnTo>
                  <a:lnTo>
                    <a:pt x="4" y="271"/>
                  </a:lnTo>
                  <a:lnTo>
                    <a:pt x="7" y="265"/>
                  </a:lnTo>
                  <a:lnTo>
                    <a:pt x="10" y="261"/>
                  </a:lnTo>
                  <a:lnTo>
                    <a:pt x="22" y="252"/>
                  </a:lnTo>
                  <a:lnTo>
                    <a:pt x="33" y="241"/>
                  </a:lnTo>
                  <a:lnTo>
                    <a:pt x="46" y="232"/>
                  </a:lnTo>
                  <a:lnTo>
                    <a:pt x="56" y="220"/>
                  </a:lnTo>
                  <a:lnTo>
                    <a:pt x="60" y="215"/>
                  </a:lnTo>
                  <a:lnTo>
                    <a:pt x="63" y="209"/>
                  </a:lnTo>
                  <a:lnTo>
                    <a:pt x="66" y="202"/>
                  </a:lnTo>
                  <a:lnTo>
                    <a:pt x="67" y="195"/>
                  </a:lnTo>
                  <a:lnTo>
                    <a:pt x="67" y="195"/>
                  </a:lnTo>
                  <a:lnTo>
                    <a:pt x="66" y="188"/>
                  </a:lnTo>
                  <a:lnTo>
                    <a:pt x="63" y="185"/>
                  </a:lnTo>
                  <a:lnTo>
                    <a:pt x="61" y="181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1" y="172"/>
                  </a:lnTo>
                  <a:lnTo>
                    <a:pt x="50" y="168"/>
                  </a:lnTo>
                  <a:lnTo>
                    <a:pt x="48" y="162"/>
                  </a:lnTo>
                  <a:lnTo>
                    <a:pt x="48" y="162"/>
                  </a:lnTo>
                  <a:lnTo>
                    <a:pt x="50" y="154"/>
                  </a:lnTo>
                  <a:lnTo>
                    <a:pt x="51" y="148"/>
                  </a:lnTo>
                  <a:lnTo>
                    <a:pt x="58" y="136"/>
                  </a:lnTo>
                  <a:lnTo>
                    <a:pt x="61" y="131"/>
                  </a:lnTo>
                  <a:lnTo>
                    <a:pt x="63" y="124"/>
                  </a:lnTo>
                  <a:lnTo>
                    <a:pt x="66" y="116"/>
                  </a:lnTo>
                  <a:lnTo>
                    <a:pt x="67" y="107"/>
                  </a:lnTo>
                  <a:lnTo>
                    <a:pt x="67" y="107"/>
                  </a:lnTo>
                  <a:lnTo>
                    <a:pt x="66" y="92"/>
                  </a:lnTo>
                  <a:lnTo>
                    <a:pt x="65" y="85"/>
                  </a:lnTo>
                  <a:lnTo>
                    <a:pt x="63" y="79"/>
                  </a:lnTo>
                  <a:lnTo>
                    <a:pt x="60" y="74"/>
                  </a:lnTo>
                  <a:lnTo>
                    <a:pt x="58" y="71"/>
                  </a:lnTo>
                  <a:lnTo>
                    <a:pt x="53" y="67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67" y="44"/>
                  </a:lnTo>
                  <a:lnTo>
                    <a:pt x="67" y="44"/>
                  </a:lnTo>
                  <a:lnTo>
                    <a:pt x="74" y="44"/>
                  </a:lnTo>
                  <a:lnTo>
                    <a:pt x="81" y="47"/>
                  </a:lnTo>
                  <a:lnTo>
                    <a:pt x="93" y="54"/>
                  </a:lnTo>
                  <a:lnTo>
                    <a:pt x="99" y="57"/>
                  </a:lnTo>
                  <a:lnTo>
                    <a:pt x="105" y="59"/>
                  </a:lnTo>
                  <a:lnTo>
                    <a:pt x="113" y="62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7" y="62"/>
                  </a:lnTo>
                  <a:lnTo>
                    <a:pt x="130" y="61"/>
                  </a:lnTo>
                  <a:lnTo>
                    <a:pt x="134" y="58"/>
                  </a:lnTo>
                  <a:lnTo>
                    <a:pt x="137" y="56"/>
                  </a:lnTo>
                  <a:lnTo>
                    <a:pt x="142" y="49"/>
                  </a:lnTo>
                  <a:lnTo>
                    <a:pt x="144" y="41"/>
                  </a:lnTo>
                  <a:lnTo>
                    <a:pt x="146" y="31"/>
                  </a:lnTo>
                  <a:lnTo>
                    <a:pt x="147" y="2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9" y="3"/>
                  </a:lnTo>
                  <a:lnTo>
                    <a:pt x="151" y="9"/>
                  </a:lnTo>
                  <a:lnTo>
                    <a:pt x="161" y="21"/>
                  </a:lnTo>
                  <a:lnTo>
                    <a:pt x="174" y="36"/>
                  </a:lnTo>
                  <a:lnTo>
                    <a:pt x="188" y="51"/>
                  </a:lnTo>
                  <a:lnTo>
                    <a:pt x="188" y="51"/>
                  </a:lnTo>
                  <a:lnTo>
                    <a:pt x="201" y="64"/>
                  </a:lnTo>
                  <a:lnTo>
                    <a:pt x="206" y="69"/>
                  </a:lnTo>
                  <a:lnTo>
                    <a:pt x="210" y="70"/>
                  </a:lnTo>
                  <a:lnTo>
                    <a:pt x="210" y="70"/>
                  </a:lnTo>
                  <a:lnTo>
                    <a:pt x="220" y="72"/>
                  </a:lnTo>
                  <a:lnTo>
                    <a:pt x="228" y="74"/>
                  </a:lnTo>
                  <a:lnTo>
                    <a:pt x="236" y="74"/>
                  </a:lnTo>
                  <a:lnTo>
                    <a:pt x="244" y="74"/>
                  </a:lnTo>
                  <a:lnTo>
                    <a:pt x="259" y="74"/>
                  </a:lnTo>
                  <a:lnTo>
                    <a:pt x="266" y="74"/>
                  </a:lnTo>
                  <a:lnTo>
                    <a:pt x="273" y="77"/>
                  </a:lnTo>
                  <a:lnTo>
                    <a:pt x="273" y="77"/>
                  </a:lnTo>
                  <a:lnTo>
                    <a:pt x="277" y="82"/>
                  </a:lnTo>
                  <a:lnTo>
                    <a:pt x="280" y="88"/>
                  </a:lnTo>
                  <a:lnTo>
                    <a:pt x="285" y="103"/>
                  </a:lnTo>
                  <a:lnTo>
                    <a:pt x="289" y="111"/>
                  </a:lnTo>
                  <a:lnTo>
                    <a:pt x="292" y="117"/>
                  </a:lnTo>
                  <a:lnTo>
                    <a:pt x="296" y="120"/>
                  </a:lnTo>
                  <a:lnTo>
                    <a:pt x="299" y="122"/>
                  </a:lnTo>
                  <a:lnTo>
                    <a:pt x="304" y="124"/>
                  </a:lnTo>
                  <a:lnTo>
                    <a:pt x="308" y="125"/>
                  </a:lnTo>
                  <a:lnTo>
                    <a:pt x="308" y="125"/>
                  </a:lnTo>
                  <a:lnTo>
                    <a:pt x="321" y="124"/>
                  </a:lnTo>
                  <a:lnTo>
                    <a:pt x="334" y="123"/>
                  </a:lnTo>
                  <a:lnTo>
                    <a:pt x="352" y="122"/>
                  </a:lnTo>
                  <a:lnTo>
                    <a:pt x="352" y="122"/>
                  </a:lnTo>
                  <a:lnTo>
                    <a:pt x="360" y="122"/>
                  </a:lnTo>
                  <a:lnTo>
                    <a:pt x="364" y="124"/>
                  </a:lnTo>
                  <a:lnTo>
                    <a:pt x="366" y="127"/>
                  </a:lnTo>
                  <a:lnTo>
                    <a:pt x="367" y="133"/>
                  </a:lnTo>
                  <a:lnTo>
                    <a:pt x="367" y="145"/>
                  </a:lnTo>
                  <a:lnTo>
                    <a:pt x="367" y="150"/>
                  </a:lnTo>
                  <a:lnTo>
                    <a:pt x="367" y="157"/>
                  </a:lnTo>
                  <a:lnTo>
                    <a:pt x="367" y="157"/>
                  </a:lnTo>
                  <a:lnTo>
                    <a:pt x="368" y="163"/>
                  </a:lnTo>
                  <a:lnTo>
                    <a:pt x="369" y="170"/>
                  </a:lnTo>
                  <a:lnTo>
                    <a:pt x="375" y="186"/>
                  </a:lnTo>
                  <a:lnTo>
                    <a:pt x="383" y="202"/>
                  </a:lnTo>
                  <a:lnTo>
                    <a:pt x="394" y="216"/>
                  </a:lnTo>
                  <a:lnTo>
                    <a:pt x="394" y="216"/>
                  </a:lnTo>
                  <a:lnTo>
                    <a:pt x="391" y="229"/>
                  </a:lnTo>
                  <a:lnTo>
                    <a:pt x="388" y="240"/>
                  </a:lnTo>
                  <a:lnTo>
                    <a:pt x="382" y="250"/>
                  </a:lnTo>
                  <a:lnTo>
                    <a:pt x="375" y="260"/>
                  </a:lnTo>
                  <a:lnTo>
                    <a:pt x="367" y="268"/>
                  </a:lnTo>
                  <a:lnTo>
                    <a:pt x="357" y="273"/>
                  </a:lnTo>
                  <a:lnTo>
                    <a:pt x="346" y="277"/>
                  </a:lnTo>
                  <a:lnTo>
                    <a:pt x="335" y="279"/>
                  </a:lnTo>
                  <a:lnTo>
                    <a:pt x="335" y="279"/>
                  </a:lnTo>
                  <a:lnTo>
                    <a:pt x="329" y="278"/>
                  </a:lnTo>
                  <a:lnTo>
                    <a:pt x="323" y="276"/>
                  </a:lnTo>
                  <a:lnTo>
                    <a:pt x="310" y="270"/>
                  </a:lnTo>
                  <a:lnTo>
                    <a:pt x="294" y="261"/>
                  </a:lnTo>
                  <a:lnTo>
                    <a:pt x="276" y="252"/>
                  </a:lnTo>
                  <a:lnTo>
                    <a:pt x="258" y="241"/>
                  </a:lnTo>
                  <a:lnTo>
                    <a:pt x="239" y="232"/>
                  </a:lnTo>
                  <a:lnTo>
                    <a:pt x="231" y="229"/>
                  </a:lnTo>
                  <a:lnTo>
                    <a:pt x="222" y="226"/>
                  </a:lnTo>
                  <a:lnTo>
                    <a:pt x="214" y="225"/>
                  </a:lnTo>
                  <a:lnTo>
                    <a:pt x="206" y="224"/>
                  </a:lnTo>
                  <a:lnTo>
                    <a:pt x="206" y="224"/>
                  </a:lnTo>
                  <a:lnTo>
                    <a:pt x="203" y="225"/>
                  </a:lnTo>
                  <a:lnTo>
                    <a:pt x="199" y="226"/>
                  </a:lnTo>
                  <a:lnTo>
                    <a:pt x="196" y="230"/>
                  </a:lnTo>
                  <a:lnTo>
                    <a:pt x="192" y="233"/>
                  </a:lnTo>
                  <a:lnTo>
                    <a:pt x="189" y="241"/>
                  </a:lnTo>
                  <a:lnTo>
                    <a:pt x="188" y="250"/>
                  </a:lnTo>
                  <a:lnTo>
                    <a:pt x="188" y="250"/>
                  </a:lnTo>
                  <a:lnTo>
                    <a:pt x="177" y="249"/>
                  </a:lnTo>
                  <a:lnTo>
                    <a:pt x="168" y="247"/>
                  </a:lnTo>
                  <a:lnTo>
                    <a:pt x="161" y="245"/>
                  </a:lnTo>
                  <a:lnTo>
                    <a:pt x="154" y="242"/>
                  </a:lnTo>
                  <a:lnTo>
                    <a:pt x="154" y="242"/>
                  </a:lnTo>
                  <a:lnTo>
                    <a:pt x="150" y="248"/>
                  </a:lnTo>
                  <a:lnTo>
                    <a:pt x="145" y="256"/>
                  </a:lnTo>
                  <a:lnTo>
                    <a:pt x="142" y="266"/>
                  </a:lnTo>
                  <a:lnTo>
                    <a:pt x="140" y="272"/>
                  </a:lnTo>
                  <a:lnTo>
                    <a:pt x="140" y="279"/>
                  </a:lnTo>
                  <a:lnTo>
                    <a:pt x="140" y="279"/>
                  </a:lnTo>
                  <a:lnTo>
                    <a:pt x="140" y="285"/>
                  </a:lnTo>
                  <a:lnTo>
                    <a:pt x="142" y="291"/>
                  </a:lnTo>
                  <a:lnTo>
                    <a:pt x="144" y="301"/>
                  </a:lnTo>
                  <a:lnTo>
                    <a:pt x="146" y="309"/>
                  </a:lnTo>
                  <a:lnTo>
                    <a:pt x="147" y="319"/>
                  </a:lnTo>
                  <a:lnTo>
                    <a:pt x="147" y="319"/>
                  </a:lnTo>
                  <a:lnTo>
                    <a:pt x="149" y="325"/>
                  </a:lnTo>
                  <a:lnTo>
                    <a:pt x="151" y="330"/>
                  </a:lnTo>
                  <a:lnTo>
                    <a:pt x="151" y="332"/>
                  </a:lnTo>
                  <a:lnTo>
                    <a:pt x="147" y="334"/>
                  </a:lnTo>
                  <a:lnTo>
                    <a:pt x="147" y="334"/>
                  </a:lnTo>
                  <a:lnTo>
                    <a:pt x="147" y="33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5" name="Freeform 83"/>
            <p:cNvSpPr>
              <a:spLocks/>
            </p:cNvSpPr>
            <p:nvPr/>
          </p:nvSpPr>
          <p:spPr bwMode="auto">
            <a:xfrm>
              <a:off x="1965935" y="4078262"/>
              <a:ext cx="253875" cy="248928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6" y="71"/>
                </a:cxn>
                <a:cxn ang="0">
                  <a:pos x="10" y="111"/>
                </a:cxn>
                <a:cxn ang="0">
                  <a:pos x="15" y="131"/>
                </a:cxn>
                <a:cxn ang="0">
                  <a:pos x="21" y="139"/>
                </a:cxn>
                <a:cxn ang="0">
                  <a:pos x="42" y="159"/>
                </a:cxn>
                <a:cxn ang="0">
                  <a:pos x="54" y="174"/>
                </a:cxn>
                <a:cxn ang="0">
                  <a:pos x="59" y="189"/>
                </a:cxn>
                <a:cxn ang="0">
                  <a:pos x="59" y="194"/>
                </a:cxn>
                <a:cxn ang="0">
                  <a:pos x="59" y="208"/>
                </a:cxn>
                <a:cxn ang="0">
                  <a:pos x="63" y="226"/>
                </a:cxn>
                <a:cxn ang="0">
                  <a:pos x="72" y="246"/>
                </a:cxn>
                <a:cxn ang="0">
                  <a:pos x="84" y="263"/>
                </a:cxn>
                <a:cxn ang="0">
                  <a:pos x="101" y="275"/>
                </a:cxn>
                <a:cxn ang="0">
                  <a:pos x="126" y="275"/>
                </a:cxn>
                <a:cxn ang="0">
                  <a:pos x="126" y="275"/>
                </a:cxn>
                <a:cxn ang="0">
                  <a:pos x="127" y="262"/>
                </a:cxn>
                <a:cxn ang="0">
                  <a:pos x="132" y="252"/>
                </a:cxn>
                <a:cxn ang="0">
                  <a:pos x="137" y="245"/>
                </a:cxn>
                <a:cxn ang="0">
                  <a:pos x="145" y="241"/>
                </a:cxn>
                <a:cxn ang="0">
                  <a:pos x="166" y="238"/>
                </a:cxn>
                <a:cxn ang="0">
                  <a:pos x="188" y="238"/>
                </a:cxn>
                <a:cxn ang="0">
                  <a:pos x="197" y="207"/>
                </a:cxn>
                <a:cxn ang="0">
                  <a:pos x="211" y="172"/>
                </a:cxn>
                <a:cxn ang="0">
                  <a:pos x="213" y="169"/>
                </a:cxn>
                <a:cxn ang="0">
                  <a:pos x="236" y="131"/>
                </a:cxn>
                <a:cxn ang="0">
                  <a:pos x="236" y="142"/>
                </a:cxn>
                <a:cxn ang="0">
                  <a:pos x="236" y="131"/>
                </a:cxn>
                <a:cxn ang="0">
                  <a:pos x="239" y="122"/>
                </a:cxn>
                <a:cxn ang="0">
                  <a:pos x="251" y="105"/>
                </a:cxn>
                <a:cxn ang="0">
                  <a:pos x="255" y="95"/>
                </a:cxn>
                <a:cxn ang="0">
                  <a:pos x="254" y="86"/>
                </a:cxn>
                <a:cxn ang="0">
                  <a:pos x="250" y="71"/>
                </a:cxn>
                <a:cxn ang="0">
                  <a:pos x="243" y="61"/>
                </a:cxn>
                <a:cxn ang="0">
                  <a:pos x="231" y="47"/>
                </a:cxn>
                <a:cxn ang="0">
                  <a:pos x="218" y="34"/>
                </a:cxn>
                <a:cxn ang="0">
                  <a:pos x="211" y="23"/>
                </a:cxn>
                <a:cxn ang="0">
                  <a:pos x="208" y="8"/>
                </a:cxn>
                <a:cxn ang="0">
                  <a:pos x="206" y="0"/>
                </a:cxn>
                <a:cxn ang="0">
                  <a:pos x="203" y="0"/>
                </a:cxn>
                <a:cxn ang="0">
                  <a:pos x="197" y="3"/>
                </a:cxn>
                <a:cxn ang="0">
                  <a:pos x="179" y="15"/>
                </a:cxn>
                <a:cxn ang="0">
                  <a:pos x="170" y="17"/>
                </a:cxn>
                <a:cxn ang="0">
                  <a:pos x="166" y="17"/>
                </a:cxn>
                <a:cxn ang="0">
                  <a:pos x="159" y="12"/>
                </a:cxn>
                <a:cxn ang="0">
                  <a:pos x="151" y="8"/>
                </a:cxn>
                <a:cxn ang="0">
                  <a:pos x="148" y="7"/>
                </a:cxn>
                <a:cxn ang="0">
                  <a:pos x="140" y="11"/>
                </a:cxn>
                <a:cxn ang="0">
                  <a:pos x="135" y="19"/>
                </a:cxn>
                <a:cxn ang="0">
                  <a:pos x="128" y="29"/>
                </a:cxn>
                <a:cxn ang="0">
                  <a:pos x="119" y="32"/>
                </a:cxn>
                <a:cxn ang="0">
                  <a:pos x="111" y="31"/>
                </a:cxn>
                <a:cxn ang="0">
                  <a:pos x="99" y="23"/>
                </a:cxn>
                <a:cxn ang="0">
                  <a:pos x="89" y="12"/>
                </a:cxn>
                <a:cxn ang="0">
                  <a:pos x="76" y="4"/>
                </a:cxn>
                <a:cxn ang="0">
                  <a:pos x="67" y="3"/>
                </a:cxn>
                <a:cxn ang="0">
                  <a:pos x="61" y="3"/>
                </a:cxn>
                <a:cxn ang="0">
                  <a:pos x="51" y="6"/>
                </a:cxn>
                <a:cxn ang="0">
                  <a:pos x="38" y="14"/>
                </a:cxn>
                <a:cxn ang="0">
                  <a:pos x="18" y="35"/>
                </a:cxn>
                <a:cxn ang="0">
                  <a:pos x="0" y="47"/>
                </a:cxn>
                <a:cxn ang="0">
                  <a:pos x="0" y="52"/>
                </a:cxn>
              </a:cxnLst>
              <a:rect l="0" t="0" r="r" b="b"/>
              <a:pathLst>
                <a:path w="255" h="275">
                  <a:moveTo>
                    <a:pt x="0" y="52"/>
                  </a:moveTo>
                  <a:lnTo>
                    <a:pt x="0" y="52"/>
                  </a:lnTo>
                  <a:lnTo>
                    <a:pt x="4" y="61"/>
                  </a:lnTo>
                  <a:lnTo>
                    <a:pt x="6" y="71"/>
                  </a:lnTo>
                  <a:lnTo>
                    <a:pt x="8" y="91"/>
                  </a:lnTo>
                  <a:lnTo>
                    <a:pt x="10" y="111"/>
                  </a:lnTo>
                  <a:lnTo>
                    <a:pt x="12" y="122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21" y="139"/>
                  </a:lnTo>
                  <a:lnTo>
                    <a:pt x="27" y="146"/>
                  </a:lnTo>
                  <a:lnTo>
                    <a:pt x="42" y="159"/>
                  </a:lnTo>
                  <a:lnTo>
                    <a:pt x="49" y="166"/>
                  </a:lnTo>
                  <a:lnTo>
                    <a:pt x="54" y="174"/>
                  </a:lnTo>
                  <a:lnTo>
                    <a:pt x="58" y="183"/>
                  </a:lnTo>
                  <a:lnTo>
                    <a:pt x="59" y="189"/>
                  </a:lnTo>
                  <a:lnTo>
                    <a:pt x="59" y="194"/>
                  </a:lnTo>
                  <a:lnTo>
                    <a:pt x="59" y="194"/>
                  </a:lnTo>
                  <a:lnTo>
                    <a:pt x="59" y="208"/>
                  </a:lnTo>
                  <a:lnTo>
                    <a:pt x="59" y="208"/>
                  </a:lnTo>
                  <a:lnTo>
                    <a:pt x="60" y="217"/>
                  </a:lnTo>
                  <a:lnTo>
                    <a:pt x="63" y="226"/>
                  </a:lnTo>
                  <a:lnTo>
                    <a:pt x="67" y="237"/>
                  </a:lnTo>
                  <a:lnTo>
                    <a:pt x="72" y="246"/>
                  </a:lnTo>
                  <a:lnTo>
                    <a:pt x="78" y="255"/>
                  </a:lnTo>
                  <a:lnTo>
                    <a:pt x="84" y="263"/>
                  </a:lnTo>
                  <a:lnTo>
                    <a:pt x="92" y="270"/>
                  </a:lnTo>
                  <a:lnTo>
                    <a:pt x="101" y="275"/>
                  </a:lnTo>
                  <a:lnTo>
                    <a:pt x="101" y="275"/>
                  </a:lnTo>
                  <a:lnTo>
                    <a:pt x="126" y="275"/>
                  </a:lnTo>
                  <a:lnTo>
                    <a:pt x="126" y="275"/>
                  </a:lnTo>
                  <a:lnTo>
                    <a:pt x="126" y="275"/>
                  </a:lnTo>
                  <a:lnTo>
                    <a:pt x="126" y="268"/>
                  </a:lnTo>
                  <a:lnTo>
                    <a:pt x="127" y="262"/>
                  </a:lnTo>
                  <a:lnTo>
                    <a:pt x="129" y="256"/>
                  </a:lnTo>
                  <a:lnTo>
                    <a:pt x="132" y="252"/>
                  </a:lnTo>
                  <a:lnTo>
                    <a:pt x="134" y="248"/>
                  </a:lnTo>
                  <a:lnTo>
                    <a:pt x="137" y="245"/>
                  </a:lnTo>
                  <a:lnTo>
                    <a:pt x="142" y="243"/>
                  </a:lnTo>
                  <a:lnTo>
                    <a:pt x="145" y="241"/>
                  </a:lnTo>
                  <a:lnTo>
                    <a:pt x="156" y="239"/>
                  </a:lnTo>
                  <a:lnTo>
                    <a:pt x="166" y="238"/>
                  </a:lnTo>
                  <a:lnTo>
                    <a:pt x="188" y="238"/>
                  </a:lnTo>
                  <a:lnTo>
                    <a:pt x="188" y="238"/>
                  </a:lnTo>
                  <a:lnTo>
                    <a:pt x="193" y="221"/>
                  </a:lnTo>
                  <a:lnTo>
                    <a:pt x="197" y="207"/>
                  </a:lnTo>
                  <a:lnTo>
                    <a:pt x="205" y="185"/>
                  </a:lnTo>
                  <a:lnTo>
                    <a:pt x="211" y="172"/>
                  </a:lnTo>
                  <a:lnTo>
                    <a:pt x="213" y="169"/>
                  </a:lnTo>
                  <a:lnTo>
                    <a:pt x="213" y="169"/>
                  </a:lnTo>
                  <a:lnTo>
                    <a:pt x="236" y="131"/>
                  </a:lnTo>
                  <a:lnTo>
                    <a:pt x="236" y="131"/>
                  </a:lnTo>
                  <a:lnTo>
                    <a:pt x="236" y="131"/>
                  </a:lnTo>
                  <a:lnTo>
                    <a:pt x="236" y="142"/>
                  </a:lnTo>
                  <a:lnTo>
                    <a:pt x="236" y="131"/>
                  </a:lnTo>
                  <a:lnTo>
                    <a:pt x="236" y="131"/>
                  </a:lnTo>
                  <a:lnTo>
                    <a:pt x="236" y="126"/>
                  </a:lnTo>
                  <a:lnTo>
                    <a:pt x="239" y="122"/>
                  </a:lnTo>
                  <a:lnTo>
                    <a:pt x="246" y="114"/>
                  </a:lnTo>
                  <a:lnTo>
                    <a:pt x="251" y="105"/>
                  </a:lnTo>
                  <a:lnTo>
                    <a:pt x="254" y="100"/>
                  </a:lnTo>
                  <a:lnTo>
                    <a:pt x="255" y="95"/>
                  </a:lnTo>
                  <a:lnTo>
                    <a:pt x="255" y="95"/>
                  </a:lnTo>
                  <a:lnTo>
                    <a:pt x="254" y="86"/>
                  </a:lnTo>
                  <a:lnTo>
                    <a:pt x="252" y="78"/>
                  </a:lnTo>
                  <a:lnTo>
                    <a:pt x="250" y="71"/>
                  </a:lnTo>
                  <a:lnTo>
                    <a:pt x="247" y="65"/>
                  </a:lnTo>
                  <a:lnTo>
                    <a:pt x="243" y="61"/>
                  </a:lnTo>
                  <a:lnTo>
                    <a:pt x="240" y="56"/>
                  </a:lnTo>
                  <a:lnTo>
                    <a:pt x="231" y="47"/>
                  </a:lnTo>
                  <a:lnTo>
                    <a:pt x="221" y="39"/>
                  </a:lnTo>
                  <a:lnTo>
                    <a:pt x="218" y="34"/>
                  </a:lnTo>
                  <a:lnTo>
                    <a:pt x="214" y="29"/>
                  </a:lnTo>
                  <a:lnTo>
                    <a:pt x="211" y="23"/>
                  </a:lnTo>
                  <a:lnTo>
                    <a:pt x="209" y="16"/>
                  </a:lnTo>
                  <a:lnTo>
                    <a:pt x="208" y="8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3"/>
                  </a:lnTo>
                  <a:lnTo>
                    <a:pt x="189" y="10"/>
                  </a:lnTo>
                  <a:lnTo>
                    <a:pt x="179" y="15"/>
                  </a:lnTo>
                  <a:lnTo>
                    <a:pt x="174" y="17"/>
                  </a:lnTo>
                  <a:lnTo>
                    <a:pt x="170" y="17"/>
                  </a:lnTo>
                  <a:lnTo>
                    <a:pt x="170" y="17"/>
                  </a:lnTo>
                  <a:lnTo>
                    <a:pt x="166" y="17"/>
                  </a:lnTo>
                  <a:lnTo>
                    <a:pt x="164" y="16"/>
                  </a:lnTo>
                  <a:lnTo>
                    <a:pt x="159" y="12"/>
                  </a:lnTo>
                  <a:lnTo>
                    <a:pt x="155" y="9"/>
                  </a:lnTo>
                  <a:lnTo>
                    <a:pt x="151" y="8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3" y="8"/>
                  </a:lnTo>
                  <a:lnTo>
                    <a:pt x="140" y="11"/>
                  </a:lnTo>
                  <a:lnTo>
                    <a:pt x="137" y="15"/>
                  </a:lnTo>
                  <a:lnTo>
                    <a:pt x="135" y="19"/>
                  </a:lnTo>
                  <a:lnTo>
                    <a:pt x="132" y="24"/>
                  </a:lnTo>
                  <a:lnTo>
                    <a:pt x="128" y="29"/>
                  </a:lnTo>
                  <a:lnTo>
                    <a:pt x="125" y="31"/>
                  </a:lnTo>
                  <a:lnTo>
                    <a:pt x="119" y="32"/>
                  </a:lnTo>
                  <a:lnTo>
                    <a:pt x="119" y="32"/>
                  </a:lnTo>
                  <a:lnTo>
                    <a:pt x="111" y="31"/>
                  </a:lnTo>
                  <a:lnTo>
                    <a:pt x="105" y="27"/>
                  </a:lnTo>
                  <a:lnTo>
                    <a:pt x="99" y="23"/>
                  </a:lnTo>
                  <a:lnTo>
                    <a:pt x="94" y="17"/>
                  </a:lnTo>
                  <a:lnTo>
                    <a:pt x="89" y="12"/>
                  </a:lnTo>
                  <a:lnTo>
                    <a:pt x="83" y="8"/>
                  </a:lnTo>
                  <a:lnTo>
                    <a:pt x="76" y="4"/>
                  </a:lnTo>
                  <a:lnTo>
                    <a:pt x="72" y="3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1" y="3"/>
                  </a:lnTo>
                  <a:lnTo>
                    <a:pt x="56" y="4"/>
                  </a:lnTo>
                  <a:lnTo>
                    <a:pt x="51" y="6"/>
                  </a:lnTo>
                  <a:lnTo>
                    <a:pt x="46" y="8"/>
                  </a:lnTo>
                  <a:lnTo>
                    <a:pt x="38" y="14"/>
                  </a:lnTo>
                  <a:lnTo>
                    <a:pt x="31" y="21"/>
                  </a:lnTo>
                  <a:lnTo>
                    <a:pt x="18" y="35"/>
                  </a:lnTo>
                  <a:lnTo>
                    <a:pt x="10" y="42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00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6" name="Freeform 84"/>
            <p:cNvSpPr>
              <a:spLocks/>
            </p:cNvSpPr>
            <p:nvPr/>
          </p:nvSpPr>
          <p:spPr bwMode="auto">
            <a:xfrm>
              <a:off x="2023633" y="5187725"/>
              <a:ext cx="280251" cy="459942"/>
            </a:xfrm>
            <a:custGeom>
              <a:avLst/>
              <a:gdLst/>
              <a:ahLst/>
              <a:cxnLst>
                <a:cxn ang="0">
                  <a:pos x="210" y="123"/>
                </a:cxn>
                <a:cxn ang="0">
                  <a:pos x="199" y="99"/>
                </a:cxn>
                <a:cxn ang="0">
                  <a:pos x="204" y="78"/>
                </a:cxn>
                <a:cxn ang="0">
                  <a:pos x="228" y="54"/>
                </a:cxn>
                <a:cxn ang="0">
                  <a:pos x="221" y="31"/>
                </a:cxn>
                <a:cxn ang="0">
                  <a:pos x="208" y="7"/>
                </a:cxn>
                <a:cxn ang="0">
                  <a:pos x="189" y="0"/>
                </a:cxn>
                <a:cxn ang="0">
                  <a:pos x="162" y="6"/>
                </a:cxn>
                <a:cxn ang="0">
                  <a:pos x="122" y="3"/>
                </a:cxn>
                <a:cxn ang="0">
                  <a:pos x="83" y="0"/>
                </a:cxn>
                <a:cxn ang="0">
                  <a:pos x="67" y="12"/>
                </a:cxn>
                <a:cxn ang="0">
                  <a:pos x="89" y="85"/>
                </a:cxn>
                <a:cxn ang="0">
                  <a:pos x="96" y="143"/>
                </a:cxn>
                <a:cxn ang="0">
                  <a:pos x="103" y="183"/>
                </a:cxn>
                <a:cxn ang="0">
                  <a:pos x="132" y="198"/>
                </a:cxn>
                <a:cxn ang="0">
                  <a:pos x="132" y="221"/>
                </a:cxn>
                <a:cxn ang="0">
                  <a:pos x="111" y="250"/>
                </a:cxn>
                <a:cxn ang="0">
                  <a:pos x="113" y="270"/>
                </a:cxn>
                <a:cxn ang="0">
                  <a:pos x="122" y="319"/>
                </a:cxn>
                <a:cxn ang="0">
                  <a:pos x="115" y="328"/>
                </a:cxn>
                <a:cxn ang="0">
                  <a:pos x="78" y="348"/>
                </a:cxn>
                <a:cxn ang="0">
                  <a:pos x="68" y="346"/>
                </a:cxn>
                <a:cxn ang="0">
                  <a:pos x="52" y="338"/>
                </a:cxn>
                <a:cxn ang="0">
                  <a:pos x="43" y="342"/>
                </a:cxn>
                <a:cxn ang="0">
                  <a:pos x="37" y="360"/>
                </a:cxn>
                <a:cxn ang="0">
                  <a:pos x="50" y="390"/>
                </a:cxn>
                <a:cxn ang="0">
                  <a:pos x="51" y="406"/>
                </a:cxn>
                <a:cxn ang="0">
                  <a:pos x="36" y="425"/>
                </a:cxn>
                <a:cxn ang="0">
                  <a:pos x="6" y="444"/>
                </a:cxn>
                <a:cxn ang="0">
                  <a:pos x="0" y="459"/>
                </a:cxn>
                <a:cxn ang="0">
                  <a:pos x="12" y="474"/>
                </a:cxn>
                <a:cxn ang="0">
                  <a:pos x="37" y="489"/>
                </a:cxn>
                <a:cxn ang="0">
                  <a:pos x="52" y="493"/>
                </a:cxn>
                <a:cxn ang="0">
                  <a:pos x="107" y="504"/>
                </a:cxn>
                <a:cxn ang="0">
                  <a:pos x="155" y="502"/>
                </a:cxn>
                <a:cxn ang="0">
                  <a:pos x="243" y="503"/>
                </a:cxn>
                <a:cxn ang="0">
                  <a:pos x="224" y="481"/>
                </a:cxn>
                <a:cxn ang="0">
                  <a:pos x="224" y="412"/>
                </a:cxn>
                <a:cxn ang="0">
                  <a:pos x="250" y="426"/>
                </a:cxn>
                <a:cxn ang="0">
                  <a:pos x="273" y="441"/>
                </a:cxn>
                <a:cxn ang="0">
                  <a:pos x="281" y="399"/>
                </a:cxn>
                <a:cxn ang="0">
                  <a:pos x="281" y="322"/>
                </a:cxn>
                <a:cxn ang="0">
                  <a:pos x="274" y="268"/>
                </a:cxn>
                <a:cxn ang="0">
                  <a:pos x="258" y="245"/>
                </a:cxn>
                <a:cxn ang="0">
                  <a:pos x="241" y="238"/>
                </a:cxn>
                <a:cxn ang="0">
                  <a:pos x="205" y="226"/>
                </a:cxn>
                <a:cxn ang="0">
                  <a:pos x="199" y="206"/>
                </a:cxn>
                <a:cxn ang="0">
                  <a:pos x="207" y="181"/>
                </a:cxn>
                <a:cxn ang="0">
                  <a:pos x="236" y="147"/>
                </a:cxn>
              </a:cxnLst>
              <a:rect l="0" t="0" r="r" b="b"/>
              <a:pathLst>
                <a:path w="281" h="506">
                  <a:moveTo>
                    <a:pt x="224" y="136"/>
                  </a:moveTo>
                  <a:lnTo>
                    <a:pt x="224" y="136"/>
                  </a:lnTo>
                  <a:lnTo>
                    <a:pt x="218" y="130"/>
                  </a:lnTo>
                  <a:lnTo>
                    <a:pt x="210" y="123"/>
                  </a:lnTo>
                  <a:lnTo>
                    <a:pt x="205" y="119"/>
                  </a:lnTo>
                  <a:lnTo>
                    <a:pt x="201" y="113"/>
                  </a:lnTo>
                  <a:lnTo>
                    <a:pt x="199" y="106"/>
                  </a:lnTo>
                  <a:lnTo>
                    <a:pt x="199" y="99"/>
                  </a:lnTo>
                  <a:lnTo>
                    <a:pt x="199" y="99"/>
                  </a:lnTo>
                  <a:lnTo>
                    <a:pt x="199" y="91"/>
                  </a:lnTo>
                  <a:lnTo>
                    <a:pt x="201" y="84"/>
                  </a:lnTo>
                  <a:lnTo>
                    <a:pt x="204" y="78"/>
                  </a:lnTo>
                  <a:lnTo>
                    <a:pt x="208" y="72"/>
                  </a:lnTo>
                  <a:lnTo>
                    <a:pt x="212" y="68"/>
                  </a:lnTo>
                  <a:lnTo>
                    <a:pt x="218" y="63"/>
                  </a:lnTo>
                  <a:lnTo>
                    <a:pt x="228" y="54"/>
                  </a:lnTo>
                  <a:lnTo>
                    <a:pt x="228" y="54"/>
                  </a:lnTo>
                  <a:lnTo>
                    <a:pt x="224" y="48"/>
                  </a:lnTo>
                  <a:lnTo>
                    <a:pt x="222" y="40"/>
                  </a:lnTo>
                  <a:lnTo>
                    <a:pt x="221" y="31"/>
                  </a:lnTo>
                  <a:lnTo>
                    <a:pt x="218" y="22"/>
                  </a:lnTo>
                  <a:lnTo>
                    <a:pt x="214" y="14"/>
                  </a:lnTo>
                  <a:lnTo>
                    <a:pt x="212" y="9"/>
                  </a:lnTo>
                  <a:lnTo>
                    <a:pt x="208" y="7"/>
                  </a:lnTo>
                  <a:lnTo>
                    <a:pt x="205" y="3"/>
                  </a:lnTo>
                  <a:lnTo>
                    <a:pt x="200" y="1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78" y="1"/>
                  </a:lnTo>
                  <a:lnTo>
                    <a:pt x="172" y="3"/>
                  </a:lnTo>
                  <a:lnTo>
                    <a:pt x="162" y="6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35" y="6"/>
                  </a:lnTo>
                  <a:lnTo>
                    <a:pt x="122" y="3"/>
                  </a:lnTo>
                  <a:lnTo>
                    <a:pt x="108" y="1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77" y="2"/>
                  </a:lnTo>
                  <a:lnTo>
                    <a:pt x="71" y="6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70" y="29"/>
                  </a:lnTo>
                  <a:lnTo>
                    <a:pt x="74" y="44"/>
                  </a:lnTo>
                  <a:lnTo>
                    <a:pt x="84" y="71"/>
                  </a:lnTo>
                  <a:lnTo>
                    <a:pt x="89" y="85"/>
                  </a:lnTo>
                  <a:lnTo>
                    <a:pt x="92" y="101"/>
                  </a:lnTo>
                  <a:lnTo>
                    <a:pt x="94" y="120"/>
                  </a:lnTo>
                  <a:lnTo>
                    <a:pt x="96" y="143"/>
                  </a:lnTo>
                  <a:lnTo>
                    <a:pt x="96" y="143"/>
                  </a:lnTo>
                  <a:lnTo>
                    <a:pt x="96" y="155"/>
                  </a:lnTo>
                  <a:lnTo>
                    <a:pt x="97" y="167"/>
                  </a:lnTo>
                  <a:lnTo>
                    <a:pt x="99" y="176"/>
                  </a:lnTo>
                  <a:lnTo>
                    <a:pt x="103" y="183"/>
                  </a:lnTo>
                  <a:lnTo>
                    <a:pt x="107" y="189"/>
                  </a:lnTo>
                  <a:lnTo>
                    <a:pt x="113" y="193"/>
                  </a:lnTo>
                  <a:lnTo>
                    <a:pt x="122" y="196"/>
                  </a:lnTo>
                  <a:lnTo>
                    <a:pt x="132" y="198"/>
                  </a:lnTo>
                  <a:lnTo>
                    <a:pt x="132" y="198"/>
                  </a:lnTo>
                  <a:lnTo>
                    <a:pt x="132" y="221"/>
                  </a:lnTo>
                  <a:lnTo>
                    <a:pt x="132" y="221"/>
                  </a:lnTo>
                  <a:lnTo>
                    <a:pt x="132" y="221"/>
                  </a:lnTo>
                  <a:lnTo>
                    <a:pt x="124" y="230"/>
                  </a:lnTo>
                  <a:lnTo>
                    <a:pt x="117" y="238"/>
                  </a:lnTo>
                  <a:lnTo>
                    <a:pt x="113" y="245"/>
                  </a:lnTo>
                  <a:lnTo>
                    <a:pt x="111" y="250"/>
                  </a:lnTo>
                  <a:lnTo>
                    <a:pt x="111" y="253"/>
                  </a:lnTo>
                  <a:lnTo>
                    <a:pt x="111" y="253"/>
                  </a:lnTo>
                  <a:lnTo>
                    <a:pt x="111" y="262"/>
                  </a:lnTo>
                  <a:lnTo>
                    <a:pt x="113" y="270"/>
                  </a:lnTo>
                  <a:lnTo>
                    <a:pt x="116" y="287"/>
                  </a:lnTo>
                  <a:lnTo>
                    <a:pt x="120" y="301"/>
                  </a:lnTo>
                  <a:lnTo>
                    <a:pt x="121" y="310"/>
                  </a:lnTo>
                  <a:lnTo>
                    <a:pt x="122" y="319"/>
                  </a:lnTo>
                  <a:lnTo>
                    <a:pt x="122" y="319"/>
                  </a:lnTo>
                  <a:lnTo>
                    <a:pt x="121" y="321"/>
                  </a:lnTo>
                  <a:lnTo>
                    <a:pt x="120" y="323"/>
                  </a:lnTo>
                  <a:lnTo>
                    <a:pt x="115" y="328"/>
                  </a:lnTo>
                  <a:lnTo>
                    <a:pt x="108" y="334"/>
                  </a:lnTo>
                  <a:lnTo>
                    <a:pt x="100" y="338"/>
                  </a:lnTo>
                  <a:lnTo>
                    <a:pt x="84" y="345"/>
                  </a:lnTo>
                  <a:lnTo>
                    <a:pt x="78" y="348"/>
                  </a:lnTo>
                  <a:lnTo>
                    <a:pt x="74" y="349"/>
                  </a:lnTo>
                  <a:lnTo>
                    <a:pt x="74" y="349"/>
                  </a:lnTo>
                  <a:lnTo>
                    <a:pt x="70" y="348"/>
                  </a:lnTo>
                  <a:lnTo>
                    <a:pt x="68" y="346"/>
                  </a:lnTo>
                  <a:lnTo>
                    <a:pt x="63" y="343"/>
                  </a:lnTo>
                  <a:lnTo>
                    <a:pt x="59" y="339"/>
                  </a:lnTo>
                  <a:lnTo>
                    <a:pt x="55" y="338"/>
                  </a:lnTo>
                  <a:lnTo>
                    <a:pt x="52" y="338"/>
                  </a:lnTo>
                  <a:lnTo>
                    <a:pt x="52" y="338"/>
                  </a:lnTo>
                  <a:lnTo>
                    <a:pt x="48" y="338"/>
                  </a:lnTo>
                  <a:lnTo>
                    <a:pt x="45" y="339"/>
                  </a:lnTo>
                  <a:lnTo>
                    <a:pt x="43" y="342"/>
                  </a:lnTo>
                  <a:lnTo>
                    <a:pt x="40" y="345"/>
                  </a:lnTo>
                  <a:lnTo>
                    <a:pt x="38" y="352"/>
                  </a:lnTo>
                  <a:lnTo>
                    <a:pt x="37" y="360"/>
                  </a:lnTo>
                  <a:lnTo>
                    <a:pt x="37" y="360"/>
                  </a:lnTo>
                  <a:lnTo>
                    <a:pt x="38" y="365"/>
                  </a:lnTo>
                  <a:lnTo>
                    <a:pt x="39" y="371"/>
                  </a:lnTo>
                  <a:lnTo>
                    <a:pt x="45" y="380"/>
                  </a:lnTo>
                  <a:lnTo>
                    <a:pt x="50" y="390"/>
                  </a:lnTo>
                  <a:lnTo>
                    <a:pt x="51" y="395"/>
                  </a:lnTo>
                  <a:lnTo>
                    <a:pt x="52" y="400"/>
                  </a:lnTo>
                  <a:lnTo>
                    <a:pt x="52" y="400"/>
                  </a:lnTo>
                  <a:lnTo>
                    <a:pt x="51" y="406"/>
                  </a:lnTo>
                  <a:lnTo>
                    <a:pt x="50" y="411"/>
                  </a:lnTo>
                  <a:lnTo>
                    <a:pt x="47" y="415"/>
                  </a:lnTo>
                  <a:lnTo>
                    <a:pt x="44" y="419"/>
                  </a:lnTo>
                  <a:lnTo>
                    <a:pt x="36" y="425"/>
                  </a:lnTo>
                  <a:lnTo>
                    <a:pt x="27" y="429"/>
                  </a:lnTo>
                  <a:lnTo>
                    <a:pt x="17" y="435"/>
                  </a:lnTo>
                  <a:lnTo>
                    <a:pt x="8" y="441"/>
                  </a:lnTo>
                  <a:lnTo>
                    <a:pt x="6" y="444"/>
                  </a:lnTo>
                  <a:lnTo>
                    <a:pt x="2" y="449"/>
                  </a:lnTo>
                  <a:lnTo>
                    <a:pt x="1" y="453"/>
                  </a:lnTo>
                  <a:lnTo>
                    <a:pt x="0" y="459"/>
                  </a:lnTo>
                  <a:lnTo>
                    <a:pt x="0" y="459"/>
                  </a:lnTo>
                  <a:lnTo>
                    <a:pt x="1" y="463"/>
                  </a:lnTo>
                  <a:lnTo>
                    <a:pt x="2" y="465"/>
                  </a:lnTo>
                  <a:lnTo>
                    <a:pt x="6" y="471"/>
                  </a:lnTo>
                  <a:lnTo>
                    <a:pt x="12" y="474"/>
                  </a:lnTo>
                  <a:lnTo>
                    <a:pt x="17" y="478"/>
                  </a:lnTo>
                  <a:lnTo>
                    <a:pt x="30" y="483"/>
                  </a:lnTo>
                  <a:lnTo>
                    <a:pt x="35" y="486"/>
                  </a:lnTo>
                  <a:lnTo>
                    <a:pt x="37" y="489"/>
                  </a:lnTo>
                  <a:lnTo>
                    <a:pt x="37" y="489"/>
                  </a:lnTo>
                  <a:lnTo>
                    <a:pt x="52" y="493"/>
                  </a:lnTo>
                  <a:lnTo>
                    <a:pt x="52" y="493"/>
                  </a:lnTo>
                  <a:lnTo>
                    <a:pt x="52" y="493"/>
                  </a:lnTo>
                  <a:lnTo>
                    <a:pt x="61" y="493"/>
                  </a:lnTo>
                  <a:lnTo>
                    <a:pt x="70" y="494"/>
                  </a:lnTo>
                  <a:lnTo>
                    <a:pt x="89" y="499"/>
                  </a:lnTo>
                  <a:lnTo>
                    <a:pt x="107" y="504"/>
                  </a:lnTo>
                  <a:lnTo>
                    <a:pt x="116" y="505"/>
                  </a:lnTo>
                  <a:lnTo>
                    <a:pt x="126" y="506"/>
                  </a:lnTo>
                  <a:lnTo>
                    <a:pt x="126" y="506"/>
                  </a:lnTo>
                  <a:lnTo>
                    <a:pt x="155" y="502"/>
                  </a:lnTo>
                  <a:lnTo>
                    <a:pt x="185" y="499"/>
                  </a:lnTo>
                  <a:lnTo>
                    <a:pt x="215" y="501"/>
                  </a:lnTo>
                  <a:lnTo>
                    <a:pt x="243" y="503"/>
                  </a:lnTo>
                  <a:lnTo>
                    <a:pt x="243" y="503"/>
                  </a:lnTo>
                  <a:lnTo>
                    <a:pt x="237" y="496"/>
                  </a:lnTo>
                  <a:lnTo>
                    <a:pt x="234" y="491"/>
                  </a:lnTo>
                  <a:lnTo>
                    <a:pt x="230" y="488"/>
                  </a:lnTo>
                  <a:lnTo>
                    <a:pt x="224" y="481"/>
                  </a:lnTo>
                  <a:lnTo>
                    <a:pt x="224" y="481"/>
                  </a:lnTo>
                  <a:lnTo>
                    <a:pt x="224" y="412"/>
                  </a:lnTo>
                  <a:lnTo>
                    <a:pt x="224" y="412"/>
                  </a:lnTo>
                  <a:lnTo>
                    <a:pt x="224" y="412"/>
                  </a:lnTo>
                  <a:lnTo>
                    <a:pt x="234" y="414"/>
                  </a:lnTo>
                  <a:lnTo>
                    <a:pt x="239" y="418"/>
                  </a:lnTo>
                  <a:lnTo>
                    <a:pt x="245" y="422"/>
                  </a:lnTo>
                  <a:lnTo>
                    <a:pt x="250" y="426"/>
                  </a:lnTo>
                  <a:lnTo>
                    <a:pt x="259" y="434"/>
                  </a:lnTo>
                  <a:lnTo>
                    <a:pt x="265" y="437"/>
                  </a:lnTo>
                  <a:lnTo>
                    <a:pt x="273" y="441"/>
                  </a:lnTo>
                  <a:lnTo>
                    <a:pt x="273" y="441"/>
                  </a:lnTo>
                  <a:lnTo>
                    <a:pt x="276" y="429"/>
                  </a:lnTo>
                  <a:lnTo>
                    <a:pt x="279" y="419"/>
                  </a:lnTo>
                  <a:lnTo>
                    <a:pt x="280" y="409"/>
                  </a:lnTo>
                  <a:lnTo>
                    <a:pt x="281" y="399"/>
                  </a:lnTo>
                  <a:lnTo>
                    <a:pt x="281" y="379"/>
                  </a:lnTo>
                  <a:lnTo>
                    <a:pt x="280" y="353"/>
                  </a:lnTo>
                  <a:lnTo>
                    <a:pt x="280" y="353"/>
                  </a:lnTo>
                  <a:lnTo>
                    <a:pt x="281" y="322"/>
                  </a:lnTo>
                  <a:lnTo>
                    <a:pt x="281" y="307"/>
                  </a:lnTo>
                  <a:lnTo>
                    <a:pt x="280" y="293"/>
                  </a:lnTo>
                  <a:lnTo>
                    <a:pt x="277" y="280"/>
                  </a:lnTo>
                  <a:lnTo>
                    <a:pt x="274" y="268"/>
                  </a:lnTo>
                  <a:lnTo>
                    <a:pt x="271" y="261"/>
                  </a:lnTo>
                  <a:lnTo>
                    <a:pt x="267" y="255"/>
                  </a:lnTo>
                  <a:lnTo>
                    <a:pt x="262" y="251"/>
                  </a:lnTo>
                  <a:lnTo>
                    <a:pt x="258" y="245"/>
                  </a:lnTo>
                  <a:lnTo>
                    <a:pt x="258" y="245"/>
                  </a:lnTo>
                  <a:lnTo>
                    <a:pt x="254" y="243"/>
                  </a:lnTo>
                  <a:lnTo>
                    <a:pt x="250" y="242"/>
                  </a:lnTo>
                  <a:lnTo>
                    <a:pt x="241" y="238"/>
                  </a:lnTo>
                  <a:lnTo>
                    <a:pt x="221" y="234"/>
                  </a:lnTo>
                  <a:lnTo>
                    <a:pt x="213" y="230"/>
                  </a:lnTo>
                  <a:lnTo>
                    <a:pt x="208" y="228"/>
                  </a:lnTo>
                  <a:lnTo>
                    <a:pt x="205" y="226"/>
                  </a:lnTo>
                  <a:lnTo>
                    <a:pt x="203" y="222"/>
                  </a:lnTo>
                  <a:lnTo>
                    <a:pt x="200" y="217"/>
                  </a:lnTo>
                  <a:lnTo>
                    <a:pt x="199" y="212"/>
                  </a:lnTo>
                  <a:lnTo>
                    <a:pt x="199" y="206"/>
                  </a:lnTo>
                  <a:lnTo>
                    <a:pt x="199" y="206"/>
                  </a:lnTo>
                  <a:lnTo>
                    <a:pt x="200" y="196"/>
                  </a:lnTo>
                  <a:lnTo>
                    <a:pt x="203" y="188"/>
                  </a:lnTo>
                  <a:lnTo>
                    <a:pt x="207" y="181"/>
                  </a:lnTo>
                  <a:lnTo>
                    <a:pt x="213" y="175"/>
                  </a:lnTo>
                  <a:lnTo>
                    <a:pt x="226" y="162"/>
                  </a:lnTo>
                  <a:lnTo>
                    <a:pt x="231" y="155"/>
                  </a:lnTo>
                  <a:lnTo>
                    <a:pt x="236" y="147"/>
                  </a:lnTo>
                  <a:lnTo>
                    <a:pt x="236" y="147"/>
                  </a:lnTo>
                  <a:lnTo>
                    <a:pt x="224" y="136"/>
                  </a:lnTo>
                  <a:lnTo>
                    <a:pt x="224" y="13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7" name="Freeform 85"/>
            <p:cNvSpPr>
              <a:spLocks/>
            </p:cNvSpPr>
            <p:nvPr/>
          </p:nvSpPr>
          <p:spPr bwMode="auto">
            <a:xfrm>
              <a:off x="1451592" y="4778889"/>
              <a:ext cx="558852" cy="573691"/>
            </a:xfrm>
            <a:custGeom>
              <a:avLst/>
              <a:gdLst/>
              <a:ahLst/>
              <a:cxnLst>
                <a:cxn ang="0">
                  <a:pos x="482" y="35"/>
                </a:cxn>
                <a:cxn ang="0">
                  <a:pos x="448" y="33"/>
                </a:cxn>
                <a:cxn ang="0">
                  <a:pos x="404" y="3"/>
                </a:cxn>
                <a:cxn ang="0">
                  <a:pos x="375" y="2"/>
                </a:cxn>
                <a:cxn ang="0">
                  <a:pos x="375" y="33"/>
                </a:cxn>
                <a:cxn ang="0">
                  <a:pos x="323" y="52"/>
                </a:cxn>
                <a:cxn ang="0">
                  <a:pos x="311" y="78"/>
                </a:cxn>
                <a:cxn ang="0">
                  <a:pos x="283" y="85"/>
                </a:cxn>
                <a:cxn ang="0">
                  <a:pos x="261" y="110"/>
                </a:cxn>
                <a:cxn ang="0">
                  <a:pos x="235" y="164"/>
                </a:cxn>
                <a:cxn ang="0">
                  <a:pos x="199" y="179"/>
                </a:cxn>
                <a:cxn ang="0">
                  <a:pos x="170" y="161"/>
                </a:cxn>
                <a:cxn ang="0">
                  <a:pos x="124" y="122"/>
                </a:cxn>
                <a:cxn ang="0">
                  <a:pos x="108" y="130"/>
                </a:cxn>
                <a:cxn ang="0">
                  <a:pos x="86" y="125"/>
                </a:cxn>
                <a:cxn ang="0">
                  <a:pos x="59" y="110"/>
                </a:cxn>
                <a:cxn ang="0">
                  <a:pos x="12" y="141"/>
                </a:cxn>
                <a:cxn ang="0">
                  <a:pos x="44" y="177"/>
                </a:cxn>
                <a:cxn ang="0">
                  <a:pos x="89" y="202"/>
                </a:cxn>
                <a:cxn ang="0">
                  <a:pos x="85" y="221"/>
                </a:cxn>
                <a:cxn ang="0">
                  <a:pos x="25" y="244"/>
                </a:cxn>
                <a:cxn ang="0">
                  <a:pos x="71" y="277"/>
                </a:cxn>
                <a:cxn ang="0">
                  <a:pos x="120" y="309"/>
                </a:cxn>
                <a:cxn ang="0">
                  <a:pos x="114" y="340"/>
                </a:cxn>
                <a:cxn ang="0">
                  <a:pos x="97" y="382"/>
                </a:cxn>
                <a:cxn ang="0">
                  <a:pos x="116" y="417"/>
                </a:cxn>
                <a:cxn ang="0">
                  <a:pos x="137" y="449"/>
                </a:cxn>
                <a:cxn ang="0">
                  <a:pos x="130" y="498"/>
                </a:cxn>
                <a:cxn ang="0">
                  <a:pos x="150" y="500"/>
                </a:cxn>
                <a:cxn ang="0">
                  <a:pos x="174" y="516"/>
                </a:cxn>
                <a:cxn ang="0">
                  <a:pos x="199" y="499"/>
                </a:cxn>
                <a:cxn ang="0">
                  <a:pos x="230" y="513"/>
                </a:cxn>
                <a:cxn ang="0">
                  <a:pos x="250" y="504"/>
                </a:cxn>
                <a:cxn ang="0">
                  <a:pos x="273" y="484"/>
                </a:cxn>
                <a:cxn ang="0">
                  <a:pos x="288" y="526"/>
                </a:cxn>
                <a:cxn ang="0">
                  <a:pos x="327" y="576"/>
                </a:cxn>
                <a:cxn ang="0">
                  <a:pos x="345" y="620"/>
                </a:cxn>
                <a:cxn ang="0">
                  <a:pos x="379" y="630"/>
                </a:cxn>
                <a:cxn ang="0">
                  <a:pos x="398" y="628"/>
                </a:cxn>
                <a:cxn ang="0">
                  <a:pos x="407" y="606"/>
                </a:cxn>
                <a:cxn ang="0">
                  <a:pos x="420" y="584"/>
                </a:cxn>
                <a:cxn ang="0">
                  <a:pos x="494" y="557"/>
                </a:cxn>
                <a:cxn ang="0">
                  <a:pos x="518" y="516"/>
                </a:cxn>
                <a:cxn ang="0">
                  <a:pos x="501" y="492"/>
                </a:cxn>
                <a:cxn ang="0">
                  <a:pos x="482" y="503"/>
                </a:cxn>
                <a:cxn ang="0">
                  <a:pos x="471" y="489"/>
                </a:cxn>
                <a:cxn ang="0">
                  <a:pos x="467" y="481"/>
                </a:cxn>
                <a:cxn ang="0">
                  <a:pos x="448" y="460"/>
                </a:cxn>
                <a:cxn ang="0">
                  <a:pos x="412" y="408"/>
                </a:cxn>
                <a:cxn ang="0">
                  <a:pos x="422" y="360"/>
                </a:cxn>
                <a:cxn ang="0">
                  <a:pos x="414" y="331"/>
                </a:cxn>
                <a:cxn ang="0">
                  <a:pos x="394" y="305"/>
                </a:cxn>
                <a:cxn ang="0">
                  <a:pos x="421" y="272"/>
                </a:cxn>
                <a:cxn ang="0">
                  <a:pos x="458" y="266"/>
                </a:cxn>
                <a:cxn ang="0">
                  <a:pos x="503" y="275"/>
                </a:cxn>
                <a:cxn ang="0">
                  <a:pos x="516" y="252"/>
                </a:cxn>
                <a:cxn ang="0">
                  <a:pos x="516" y="172"/>
                </a:cxn>
                <a:cxn ang="0">
                  <a:pos x="545" y="132"/>
                </a:cxn>
                <a:cxn ang="0">
                  <a:pos x="559" y="95"/>
                </a:cxn>
                <a:cxn ang="0">
                  <a:pos x="539" y="41"/>
                </a:cxn>
                <a:cxn ang="0">
                  <a:pos x="518" y="25"/>
                </a:cxn>
              </a:cxnLst>
              <a:rect l="0" t="0" r="r" b="b"/>
              <a:pathLst>
                <a:path w="559" h="632">
                  <a:moveTo>
                    <a:pt x="518" y="25"/>
                  </a:moveTo>
                  <a:lnTo>
                    <a:pt x="518" y="25"/>
                  </a:lnTo>
                  <a:lnTo>
                    <a:pt x="512" y="26"/>
                  </a:lnTo>
                  <a:lnTo>
                    <a:pt x="505" y="27"/>
                  </a:lnTo>
                  <a:lnTo>
                    <a:pt x="494" y="31"/>
                  </a:lnTo>
                  <a:lnTo>
                    <a:pt x="482" y="35"/>
                  </a:lnTo>
                  <a:lnTo>
                    <a:pt x="475" y="37"/>
                  </a:lnTo>
                  <a:lnTo>
                    <a:pt x="467" y="37"/>
                  </a:lnTo>
                  <a:lnTo>
                    <a:pt x="467" y="37"/>
                  </a:lnTo>
                  <a:lnTo>
                    <a:pt x="460" y="37"/>
                  </a:lnTo>
                  <a:lnTo>
                    <a:pt x="453" y="35"/>
                  </a:lnTo>
                  <a:lnTo>
                    <a:pt x="448" y="33"/>
                  </a:lnTo>
                  <a:lnTo>
                    <a:pt x="443" y="31"/>
                  </a:lnTo>
                  <a:lnTo>
                    <a:pt x="434" y="25"/>
                  </a:lnTo>
                  <a:lnTo>
                    <a:pt x="426" y="18"/>
                  </a:lnTo>
                  <a:lnTo>
                    <a:pt x="418" y="11"/>
                  </a:lnTo>
                  <a:lnTo>
                    <a:pt x="409" y="6"/>
                  </a:lnTo>
                  <a:lnTo>
                    <a:pt x="404" y="3"/>
                  </a:lnTo>
                  <a:lnTo>
                    <a:pt x="398" y="1"/>
                  </a:lnTo>
                  <a:lnTo>
                    <a:pt x="392" y="0"/>
                  </a:lnTo>
                  <a:lnTo>
                    <a:pt x="386" y="0"/>
                  </a:lnTo>
                  <a:lnTo>
                    <a:pt x="386" y="0"/>
                  </a:lnTo>
                  <a:lnTo>
                    <a:pt x="380" y="0"/>
                  </a:lnTo>
                  <a:lnTo>
                    <a:pt x="375" y="2"/>
                  </a:lnTo>
                  <a:lnTo>
                    <a:pt x="374" y="6"/>
                  </a:lnTo>
                  <a:lnTo>
                    <a:pt x="374" y="9"/>
                  </a:lnTo>
                  <a:lnTo>
                    <a:pt x="375" y="19"/>
                  </a:lnTo>
                  <a:lnTo>
                    <a:pt x="376" y="26"/>
                  </a:lnTo>
                  <a:lnTo>
                    <a:pt x="375" y="33"/>
                  </a:lnTo>
                  <a:lnTo>
                    <a:pt x="375" y="33"/>
                  </a:lnTo>
                  <a:lnTo>
                    <a:pt x="369" y="40"/>
                  </a:lnTo>
                  <a:lnTo>
                    <a:pt x="363" y="45"/>
                  </a:lnTo>
                  <a:lnTo>
                    <a:pt x="353" y="48"/>
                  </a:lnTo>
                  <a:lnTo>
                    <a:pt x="344" y="50"/>
                  </a:lnTo>
                  <a:lnTo>
                    <a:pt x="335" y="52"/>
                  </a:lnTo>
                  <a:lnTo>
                    <a:pt x="323" y="52"/>
                  </a:lnTo>
                  <a:lnTo>
                    <a:pt x="302" y="52"/>
                  </a:lnTo>
                  <a:lnTo>
                    <a:pt x="302" y="52"/>
                  </a:lnTo>
                  <a:lnTo>
                    <a:pt x="303" y="57"/>
                  </a:lnTo>
                  <a:lnTo>
                    <a:pt x="304" y="63"/>
                  </a:lnTo>
                  <a:lnTo>
                    <a:pt x="307" y="71"/>
                  </a:lnTo>
                  <a:lnTo>
                    <a:pt x="311" y="78"/>
                  </a:lnTo>
                  <a:lnTo>
                    <a:pt x="312" y="83"/>
                  </a:lnTo>
                  <a:lnTo>
                    <a:pt x="313" y="88"/>
                  </a:lnTo>
                  <a:lnTo>
                    <a:pt x="313" y="88"/>
                  </a:lnTo>
                  <a:lnTo>
                    <a:pt x="303" y="88"/>
                  </a:lnTo>
                  <a:lnTo>
                    <a:pt x="295" y="87"/>
                  </a:lnTo>
                  <a:lnTo>
                    <a:pt x="283" y="85"/>
                  </a:lnTo>
                  <a:lnTo>
                    <a:pt x="277" y="84"/>
                  </a:lnTo>
                  <a:lnTo>
                    <a:pt x="273" y="84"/>
                  </a:lnTo>
                  <a:lnTo>
                    <a:pt x="268" y="85"/>
                  </a:lnTo>
                  <a:lnTo>
                    <a:pt x="261" y="88"/>
                  </a:lnTo>
                  <a:lnTo>
                    <a:pt x="261" y="88"/>
                  </a:lnTo>
                  <a:lnTo>
                    <a:pt x="261" y="110"/>
                  </a:lnTo>
                  <a:lnTo>
                    <a:pt x="261" y="110"/>
                  </a:lnTo>
                  <a:lnTo>
                    <a:pt x="260" y="121"/>
                  </a:lnTo>
                  <a:lnTo>
                    <a:pt x="257" y="132"/>
                  </a:lnTo>
                  <a:lnTo>
                    <a:pt x="251" y="144"/>
                  </a:lnTo>
                  <a:lnTo>
                    <a:pt x="244" y="154"/>
                  </a:lnTo>
                  <a:lnTo>
                    <a:pt x="235" y="164"/>
                  </a:lnTo>
                  <a:lnTo>
                    <a:pt x="230" y="169"/>
                  </a:lnTo>
                  <a:lnTo>
                    <a:pt x="224" y="172"/>
                  </a:lnTo>
                  <a:lnTo>
                    <a:pt x="219" y="176"/>
                  </a:lnTo>
                  <a:lnTo>
                    <a:pt x="212" y="178"/>
                  </a:lnTo>
                  <a:lnTo>
                    <a:pt x="206" y="179"/>
                  </a:lnTo>
                  <a:lnTo>
                    <a:pt x="199" y="179"/>
                  </a:lnTo>
                  <a:lnTo>
                    <a:pt x="199" y="179"/>
                  </a:lnTo>
                  <a:lnTo>
                    <a:pt x="193" y="179"/>
                  </a:lnTo>
                  <a:lnTo>
                    <a:pt x="189" y="177"/>
                  </a:lnTo>
                  <a:lnTo>
                    <a:pt x="184" y="175"/>
                  </a:lnTo>
                  <a:lnTo>
                    <a:pt x="180" y="170"/>
                  </a:lnTo>
                  <a:lnTo>
                    <a:pt x="170" y="161"/>
                  </a:lnTo>
                  <a:lnTo>
                    <a:pt x="161" y="151"/>
                  </a:lnTo>
                  <a:lnTo>
                    <a:pt x="152" y="139"/>
                  </a:lnTo>
                  <a:lnTo>
                    <a:pt x="142" y="130"/>
                  </a:lnTo>
                  <a:lnTo>
                    <a:pt x="137" y="126"/>
                  </a:lnTo>
                  <a:lnTo>
                    <a:pt x="131" y="123"/>
                  </a:lnTo>
                  <a:lnTo>
                    <a:pt x="124" y="122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6" y="122"/>
                  </a:lnTo>
                  <a:lnTo>
                    <a:pt x="115" y="123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106" y="131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97" y="131"/>
                  </a:lnTo>
                  <a:lnTo>
                    <a:pt x="91" y="129"/>
                  </a:lnTo>
                  <a:lnTo>
                    <a:pt x="86" y="125"/>
                  </a:lnTo>
                  <a:lnTo>
                    <a:pt x="82" y="121"/>
                  </a:lnTo>
                  <a:lnTo>
                    <a:pt x="77" y="117"/>
                  </a:lnTo>
                  <a:lnTo>
                    <a:pt x="71" y="114"/>
                  </a:lnTo>
                  <a:lnTo>
                    <a:pt x="66" y="111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51" y="111"/>
                  </a:lnTo>
                  <a:lnTo>
                    <a:pt x="43" y="115"/>
                  </a:lnTo>
                  <a:lnTo>
                    <a:pt x="33" y="121"/>
                  </a:lnTo>
                  <a:lnTo>
                    <a:pt x="25" y="126"/>
                  </a:lnTo>
                  <a:lnTo>
                    <a:pt x="18" y="134"/>
                  </a:lnTo>
                  <a:lnTo>
                    <a:pt x="12" y="141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12" y="163"/>
                  </a:lnTo>
                  <a:lnTo>
                    <a:pt x="23" y="169"/>
                  </a:lnTo>
                  <a:lnTo>
                    <a:pt x="33" y="174"/>
                  </a:lnTo>
                  <a:lnTo>
                    <a:pt x="44" y="177"/>
                  </a:lnTo>
                  <a:lnTo>
                    <a:pt x="62" y="183"/>
                  </a:lnTo>
                  <a:lnTo>
                    <a:pt x="69" y="185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85" y="198"/>
                  </a:lnTo>
                  <a:lnTo>
                    <a:pt x="89" y="202"/>
                  </a:lnTo>
                  <a:lnTo>
                    <a:pt x="91" y="207"/>
                  </a:lnTo>
                  <a:lnTo>
                    <a:pt x="92" y="210"/>
                  </a:lnTo>
                  <a:lnTo>
                    <a:pt x="92" y="214"/>
                  </a:lnTo>
                  <a:lnTo>
                    <a:pt x="91" y="216"/>
                  </a:lnTo>
                  <a:lnTo>
                    <a:pt x="89" y="218"/>
                  </a:lnTo>
                  <a:lnTo>
                    <a:pt x="85" y="221"/>
                  </a:lnTo>
                  <a:lnTo>
                    <a:pt x="81" y="223"/>
                  </a:lnTo>
                  <a:lnTo>
                    <a:pt x="67" y="224"/>
                  </a:lnTo>
                  <a:lnTo>
                    <a:pt x="48" y="223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25" y="244"/>
                  </a:lnTo>
                  <a:lnTo>
                    <a:pt x="24" y="258"/>
                  </a:lnTo>
                  <a:lnTo>
                    <a:pt x="27" y="272"/>
                  </a:lnTo>
                  <a:lnTo>
                    <a:pt x="27" y="272"/>
                  </a:lnTo>
                  <a:lnTo>
                    <a:pt x="40" y="271"/>
                  </a:lnTo>
                  <a:lnTo>
                    <a:pt x="55" y="274"/>
                  </a:lnTo>
                  <a:lnTo>
                    <a:pt x="71" y="277"/>
                  </a:lnTo>
                  <a:lnTo>
                    <a:pt x="86" y="283"/>
                  </a:lnTo>
                  <a:lnTo>
                    <a:pt x="100" y="291"/>
                  </a:lnTo>
                  <a:lnTo>
                    <a:pt x="107" y="294"/>
                  </a:lnTo>
                  <a:lnTo>
                    <a:pt x="112" y="299"/>
                  </a:lnTo>
                  <a:lnTo>
                    <a:pt x="116" y="304"/>
                  </a:lnTo>
                  <a:lnTo>
                    <a:pt x="120" y="309"/>
                  </a:lnTo>
                  <a:lnTo>
                    <a:pt x="121" y="314"/>
                  </a:lnTo>
                  <a:lnTo>
                    <a:pt x="122" y="320"/>
                  </a:lnTo>
                  <a:lnTo>
                    <a:pt x="122" y="320"/>
                  </a:lnTo>
                  <a:lnTo>
                    <a:pt x="121" y="327"/>
                  </a:lnTo>
                  <a:lnTo>
                    <a:pt x="119" y="333"/>
                  </a:lnTo>
                  <a:lnTo>
                    <a:pt x="114" y="340"/>
                  </a:lnTo>
                  <a:lnTo>
                    <a:pt x="109" y="346"/>
                  </a:lnTo>
                  <a:lnTo>
                    <a:pt x="105" y="353"/>
                  </a:lnTo>
                  <a:lnTo>
                    <a:pt x="100" y="361"/>
                  </a:lnTo>
                  <a:lnTo>
                    <a:pt x="98" y="370"/>
                  </a:lnTo>
                  <a:lnTo>
                    <a:pt x="97" y="382"/>
                  </a:lnTo>
                  <a:lnTo>
                    <a:pt x="97" y="382"/>
                  </a:lnTo>
                  <a:lnTo>
                    <a:pt x="97" y="388"/>
                  </a:lnTo>
                  <a:lnTo>
                    <a:pt x="98" y="393"/>
                  </a:lnTo>
                  <a:lnTo>
                    <a:pt x="100" y="398"/>
                  </a:lnTo>
                  <a:lnTo>
                    <a:pt x="102" y="403"/>
                  </a:lnTo>
                  <a:lnTo>
                    <a:pt x="109" y="411"/>
                  </a:lnTo>
                  <a:lnTo>
                    <a:pt x="116" y="417"/>
                  </a:lnTo>
                  <a:lnTo>
                    <a:pt x="124" y="424"/>
                  </a:lnTo>
                  <a:lnTo>
                    <a:pt x="130" y="431"/>
                  </a:lnTo>
                  <a:lnTo>
                    <a:pt x="135" y="439"/>
                  </a:lnTo>
                  <a:lnTo>
                    <a:pt x="136" y="444"/>
                  </a:lnTo>
                  <a:lnTo>
                    <a:pt x="137" y="449"/>
                  </a:lnTo>
                  <a:lnTo>
                    <a:pt x="137" y="449"/>
                  </a:lnTo>
                  <a:lnTo>
                    <a:pt x="136" y="461"/>
                  </a:lnTo>
                  <a:lnTo>
                    <a:pt x="134" y="474"/>
                  </a:lnTo>
                  <a:lnTo>
                    <a:pt x="130" y="487"/>
                  </a:lnTo>
                  <a:lnTo>
                    <a:pt x="129" y="499"/>
                  </a:lnTo>
                  <a:lnTo>
                    <a:pt x="129" y="499"/>
                  </a:lnTo>
                  <a:lnTo>
                    <a:pt x="130" y="498"/>
                  </a:lnTo>
                  <a:lnTo>
                    <a:pt x="132" y="498"/>
                  </a:lnTo>
                  <a:lnTo>
                    <a:pt x="136" y="499"/>
                  </a:lnTo>
                  <a:lnTo>
                    <a:pt x="140" y="499"/>
                  </a:lnTo>
                  <a:lnTo>
                    <a:pt x="140" y="499"/>
                  </a:lnTo>
                  <a:lnTo>
                    <a:pt x="145" y="500"/>
                  </a:lnTo>
                  <a:lnTo>
                    <a:pt x="150" y="500"/>
                  </a:lnTo>
                  <a:lnTo>
                    <a:pt x="154" y="503"/>
                  </a:lnTo>
                  <a:lnTo>
                    <a:pt x="158" y="505"/>
                  </a:lnTo>
                  <a:lnTo>
                    <a:pt x="166" y="512"/>
                  </a:lnTo>
                  <a:lnTo>
                    <a:pt x="174" y="521"/>
                  </a:lnTo>
                  <a:lnTo>
                    <a:pt x="174" y="521"/>
                  </a:lnTo>
                  <a:lnTo>
                    <a:pt x="174" y="516"/>
                  </a:lnTo>
                  <a:lnTo>
                    <a:pt x="176" y="512"/>
                  </a:lnTo>
                  <a:lnTo>
                    <a:pt x="178" y="508"/>
                  </a:lnTo>
                  <a:lnTo>
                    <a:pt x="182" y="505"/>
                  </a:lnTo>
                  <a:lnTo>
                    <a:pt x="186" y="503"/>
                  </a:lnTo>
                  <a:lnTo>
                    <a:pt x="190" y="500"/>
                  </a:lnTo>
                  <a:lnTo>
                    <a:pt x="199" y="499"/>
                  </a:lnTo>
                  <a:lnTo>
                    <a:pt x="199" y="499"/>
                  </a:lnTo>
                  <a:lnTo>
                    <a:pt x="205" y="500"/>
                  </a:lnTo>
                  <a:lnTo>
                    <a:pt x="209" y="501"/>
                  </a:lnTo>
                  <a:lnTo>
                    <a:pt x="218" y="507"/>
                  </a:lnTo>
                  <a:lnTo>
                    <a:pt x="226" y="512"/>
                  </a:lnTo>
                  <a:lnTo>
                    <a:pt x="230" y="513"/>
                  </a:lnTo>
                  <a:lnTo>
                    <a:pt x="236" y="514"/>
                  </a:lnTo>
                  <a:lnTo>
                    <a:pt x="236" y="514"/>
                  </a:lnTo>
                  <a:lnTo>
                    <a:pt x="241" y="513"/>
                  </a:lnTo>
                  <a:lnTo>
                    <a:pt x="244" y="511"/>
                  </a:lnTo>
                  <a:lnTo>
                    <a:pt x="247" y="508"/>
                  </a:lnTo>
                  <a:lnTo>
                    <a:pt x="250" y="504"/>
                  </a:lnTo>
                  <a:lnTo>
                    <a:pt x="253" y="495"/>
                  </a:lnTo>
                  <a:lnTo>
                    <a:pt x="255" y="489"/>
                  </a:lnTo>
                  <a:lnTo>
                    <a:pt x="258" y="484"/>
                  </a:lnTo>
                  <a:lnTo>
                    <a:pt x="258" y="484"/>
                  </a:lnTo>
                  <a:lnTo>
                    <a:pt x="273" y="484"/>
                  </a:lnTo>
                  <a:lnTo>
                    <a:pt x="273" y="484"/>
                  </a:lnTo>
                  <a:lnTo>
                    <a:pt x="273" y="484"/>
                  </a:lnTo>
                  <a:lnTo>
                    <a:pt x="273" y="492"/>
                  </a:lnTo>
                  <a:lnTo>
                    <a:pt x="275" y="500"/>
                  </a:lnTo>
                  <a:lnTo>
                    <a:pt x="276" y="507"/>
                  </a:lnTo>
                  <a:lnTo>
                    <a:pt x="280" y="514"/>
                  </a:lnTo>
                  <a:lnTo>
                    <a:pt x="288" y="526"/>
                  </a:lnTo>
                  <a:lnTo>
                    <a:pt x="296" y="536"/>
                  </a:lnTo>
                  <a:lnTo>
                    <a:pt x="314" y="556"/>
                  </a:lnTo>
                  <a:lnTo>
                    <a:pt x="322" y="566"/>
                  </a:lnTo>
                  <a:lnTo>
                    <a:pt x="325" y="572"/>
                  </a:lnTo>
                  <a:lnTo>
                    <a:pt x="327" y="576"/>
                  </a:lnTo>
                  <a:lnTo>
                    <a:pt x="327" y="576"/>
                  </a:lnTo>
                  <a:lnTo>
                    <a:pt x="329" y="584"/>
                  </a:lnTo>
                  <a:lnTo>
                    <a:pt x="331" y="592"/>
                  </a:lnTo>
                  <a:lnTo>
                    <a:pt x="334" y="607"/>
                  </a:lnTo>
                  <a:lnTo>
                    <a:pt x="336" y="613"/>
                  </a:lnTo>
                  <a:lnTo>
                    <a:pt x="339" y="617"/>
                  </a:lnTo>
                  <a:lnTo>
                    <a:pt x="345" y="620"/>
                  </a:lnTo>
                  <a:lnTo>
                    <a:pt x="353" y="621"/>
                  </a:lnTo>
                  <a:lnTo>
                    <a:pt x="353" y="621"/>
                  </a:lnTo>
                  <a:lnTo>
                    <a:pt x="358" y="621"/>
                  </a:lnTo>
                  <a:lnTo>
                    <a:pt x="363" y="622"/>
                  </a:lnTo>
                  <a:lnTo>
                    <a:pt x="372" y="626"/>
                  </a:lnTo>
                  <a:lnTo>
                    <a:pt x="379" y="630"/>
                  </a:lnTo>
                  <a:lnTo>
                    <a:pt x="382" y="632"/>
                  </a:lnTo>
                  <a:lnTo>
                    <a:pt x="386" y="632"/>
                  </a:lnTo>
                  <a:lnTo>
                    <a:pt x="386" y="632"/>
                  </a:lnTo>
                  <a:lnTo>
                    <a:pt x="391" y="632"/>
                  </a:lnTo>
                  <a:lnTo>
                    <a:pt x="395" y="630"/>
                  </a:lnTo>
                  <a:lnTo>
                    <a:pt x="398" y="628"/>
                  </a:lnTo>
                  <a:lnTo>
                    <a:pt x="400" y="626"/>
                  </a:lnTo>
                  <a:lnTo>
                    <a:pt x="403" y="623"/>
                  </a:lnTo>
                  <a:lnTo>
                    <a:pt x="404" y="619"/>
                  </a:lnTo>
                  <a:lnTo>
                    <a:pt x="405" y="610"/>
                  </a:lnTo>
                  <a:lnTo>
                    <a:pt x="405" y="610"/>
                  </a:lnTo>
                  <a:lnTo>
                    <a:pt x="407" y="606"/>
                  </a:lnTo>
                  <a:lnTo>
                    <a:pt x="409" y="603"/>
                  </a:lnTo>
                  <a:lnTo>
                    <a:pt x="410" y="596"/>
                  </a:lnTo>
                  <a:lnTo>
                    <a:pt x="411" y="592"/>
                  </a:lnTo>
                  <a:lnTo>
                    <a:pt x="412" y="589"/>
                  </a:lnTo>
                  <a:lnTo>
                    <a:pt x="415" y="585"/>
                  </a:lnTo>
                  <a:lnTo>
                    <a:pt x="420" y="584"/>
                  </a:lnTo>
                  <a:lnTo>
                    <a:pt x="420" y="584"/>
                  </a:lnTo>
                  <a:lnTo>
                    <a:pt x="437" y="577"/>
                  </a:lnTo>
                  <a:lnTo>
                    <a:pt x="456" y="573"/>
                  </a:lnTo>
                  <a:lnTo>
                    <a:pt x="472" y="567"/>
                  </a:lnTo>
                  <a:lnTo>
                    <a:pt x="487" y="560"/>
                  </a:lnTo>
                  <a:lnTo>
                    <a:pt x="494" y="557"/>
                  </a:lnTo>
                  <a:lnTo>
                    <a:pt x="499" y="552"/>
                  </a:lnTo>
                  <a:lnTo>
                    <a:pt x="505" y="546"/>
                  </a:lnTo>
                  <a:lnTo>
                    <a:pt x="510" y="541"/>
                  </a:lnTo>
                  <a:lnTo>
                    <a:pt x="513" y="534"/>
                  </a:lnTo>
                  <a:lnTo>
                    <a:pt x="516" y="526"/>
                  </a:lnTo>
                  <a:lnTo>
                    <a:pt x="518" y="516"/>
                  </a:lnTo>
                  <a:lnTo>
                    <a:pt x="518" y="506"/>
                  </a:lnTo>
                  <a:lnTo>
                    <a:pt x="518" y="506"/>
                  </a:lnTo>
                  <a:lnTo>
                    <a:pt x="518" y="492"/>
                  </a:lnTo>
                  <a:lnTo>
                    <a:pt x="518" y="492"/>
                  </a:lnTo>
                  <a:lnTo>
                    <a:pt x="501" y="492"/>
                  </a:lnTo>
                  <a:lnTo>
                    <a:pt x="501" y="492"/>
                  </a:lnTo>
                  <a:lnTo>
                    <a:pt x="501" y="492"/>
                  </a:lnTo>
                  <a:lnTo>
                    <a:pt x="496" y="497"/>
                  </a:lnTo>
                  <a:lnTo>
                    <a:pt x="494" y="500"/>
                  </a:lnTo>
                  <a:lnTo>
                    <a:pt x="490" y="503"/>
                  </a:lnTo>
                  <a:lnTo>
                    <a:pt x="482" y="503"/>
                  </a:lnTo>
                  <a:lnTo>
                    <a:pt x="482" y="503"/>
                  </a:lnTo>
                  <a:lnTo>
                    <a:pt x="479" y="503"/>
                  </a:lnTo>
                  <a:lnTo>
                    <a:pt x="475" y="501"/>
                  </a:lnTo>
                  <a:lnTo>
                    <a:pt x="473" y="499"/>
                  </a:lnTo>
                  <a:lnTo>
                    <a:pt x="472" y="497"/>
                  </a:lnTo>
                  <a:lnTo>
                    <a:pt x="471" y="492"/>
                  </a:lnTo>
                  <a:lnTo>
                    <a:pt x="471" y="489"/>
                  </a:lnTo>
                  <a:lnTo>
                    <a:pt x="471" y="489"/>
                  </a:lnTo>
                  <a:lnTo>
                    <a:pt x="471" y="489"/>
                  </a:lnTo>
                  <a:lnTo>
                    <a:pt x="470" y="489"/>
                  </a:lnTo>
                  <a:lnTo>
                    <a:pt x="467" y="487"/>
                  </a:lnTo>
                  <a:lnTo>
                    <a:pt x="467" y="481"/>
                  </a:lnTo>
                  <a:lnTo>
                    <a:pt x="467" y="481"/>
                  </a:lnTo>
                  <a:lnTo>
                    <a:pt x="464" y="467"/>
                  </a:lnTo>
                  <a:lnTo>
                    <a:pt x="464" y="467"/>
                  </a:lnTo>
                  <a:lnTo>
                    <a:pt x="464" y="467"/>
                  </a:lnTo>
                  <a:lnTo>
                    <a:pt x="460" y="466"/>
                  </a:lnTo>
                  <a:lnTo>
                    <a:pt x="456" y="465"/>
                  </a:lnTo>
                  <a:lnTo>
                    <a:pt x="448" y="460"/>
                  </a:lnTo>
                  <a:lnTo>
                    <a:pt x="440" y="453"/>
                  </a:lnTo>
                  <a:lnTo>
                    <a:pt x="430" y="445"/>
                  </a:lnTo>
                  <a:lnTo>
                    <a:pt x="423" y="436"/>
                  </a:lnTo>
                  <a:lnTo>
                    <a:pt x="418" y="427"/>
                  </a:lnTo>
                  <a:lnTo>
                    <a:pt x="413" y="416"/>
                  </a:lnTo>
                  <a:lnTo>
                    <a:pt x="412" y="408"/>
                  </a:lnTo>
                  <a:lnTo>
                    <a:pt x="412" y="408"/>
                  </a:lnTo>
                  <a:lnTo>
                    <a:pt x="412" y="400"/>
                  </a:lnTo>
                  <a:lnTo>
                    <a:pt x="413" y="393"/>
                  </a:lnTo>
                  <a:lnTo>
                    <a:pt x="418" y="381"/>
                  </a:lnTo>
                  <a:lnTo>
                    <a:pt x="421" y="367"/>
                  </a:lnTo>
                  <a:lnTo>
                    <a:pt x="422" y="360"/>
                  </a:lnTo>
                  <a:lnTo>
                    <a:pt x="423" y="353"/>
                  </a:lnTo>
                  <a:lnTo>
                    <a:pt x="423" y="353"/>
                  </a:lnTo>
                  <a:lnTo>
                    <a:pt x="422" y="348"/>
                  </a:lnTo>
                  <a:lnTo>
                    <a:pt x="422" y="344"/>
                  </a:lnTo>
                  <a:lnTo>
                    <a:pt x="419" y="337"/>
                  </a:lnTo>
                  <a:lnTo>
                    <a:pt x="414" y="331"/>
                  </a:lnTo>
                  <a:lnTo>
                    <a:pt x="409" y="325"/>
                  </a:lnTo>
                  <a:lnTo>
                    <a:pt x="403" y="321"/>
                  </a:lnTo>
                  <a:lnTo>
                    <a:pt x="398" y="316"/>
                  </a:lnTo>
                  <a:lnTo>
                    <a:pt x="395" y="312"/>
                  </a:lnTo>
                  <a:lnTo>
                    <a:pt x="394" y="305"/>
                  </a:lnTo>
                  <a:lnTo>
                    <a:pt x="394" y="305"/>
                  </a:lnTo>
                  <a:lnTo>
                    <a:pt x="394" y="301"/>
                  </a:lnTo>
                  <a:lnTo>
                    <a:pt x="395" y="298"/>
                  </a:lnTo>
                  <a:lnTo>
                    <a:pt x="399" y="291"/>
                  </a:lnTo>
                  <a:lnTo>
                    <a:pt x="405" y="284"/>
                  </a:lnTo>
                  <a:lnTo>
                    <a:pt x="412" y="278"/>
                  </a:lnTo>
                  <a:lnTo>
                    <a:pt x="421" y="272"/>
                  </a:lnTo>
                  <a:lnTo>
                    <a:pt x="429" y="268"/>
                  </a:lnTo>
                  <a:lnTo>
                    <a:pt x="437" y="266"/>
                  </a:lnTo>
                  <a:lnTo>
                    <a:pt x="445" y="264"/>
                  </a:lnTo>
                  <a:lnTo>
                    <a:pt x="445" y="264"/>
                  </a:lnTo>
                  <a:lnTo>
                    <a:pt x="451" y="264"/>
                  </a:lnTo>
                  <a:lnTo>
                    <a:pt x="458" y="266"/>
                  </a:lnTo>
                  <a:lnTo>
                    <a:pt x="470" y="270"/>
                  </a:lnTo>
                  <a:lnTo>
                    <a:pt x="480" y="274"/>
                  </a:lnTo>
                  <a:lnTo>
                    <a:pt x="487" y="275"/>
                  </a:lnTo>
                  <a:lnTo>
                    <a:pt x="494" y="276"/>
                  </a:lnTo>
                  <a:lnTo>
                    <a:pt x="494" y="276"/>
                  </a:lnTo>
                  <a:lnTo>
                    <a:pt x="503" y="275"/>
                  </a:lnTo>
                  <a:lnTo>
                    <a:pt x="506" y="272"/>
                  </a:lnTo>
                  <a:lnTo>
                    <a:pt x="509" y="271"/>
                  </a:lnTo>
                  <a:lnTo>
                    <a:pt x="511" y="269"/>
                  </a:lnTo>
                  <a:lnTo>
                    <a:pt x="513" y="266"/>
                  </a:lnTo>
                  <a:lnTo>
                    <a:pt x="516" y="260"/>
                  </a:lnTo>
                  <a:lnTo>
                    <a:pt x="516" y="252"/>
                  </a:lnTo>
                  <a:lnTo>
                    <a:pt x="516" y="243"/>
                  </a:lnTo>
                  <a:lnTo>
                    <a:pt x="514" y="224"/>
                  </a:lnTo>
                  <a:lnTo>
                    <a:pt x="514" y="224"/>
                  </a:lnTo>
                  <a:lnTo>
                    <a:pt x="514" y="179"/>
                  </a:lnTo>
                  <a:lnTo>
                    <a:pt x="514" y="179"/>
                  </a:lnTo>
                  <a:lnTo>
                    <a:pt x="516" y="172"/>
                  </a:lnTo>
                  <a:lnTo>
                    <a:pt x="517" y="167"/>
                  </a:lnTo>
                  <a:lnTo>
                    <a:pt x="519" y="161"/>
                  </a:lnTo>
                  <a:lnTo>
                    <a:pt x="521" y="156"/>
                  </a:lnTo>
                  <a:lnTo>
                    <a:pt x="529" y="148"/>
                  </a:lnTo>
                  <a:lnTo>
                    <a:pt x="537" y="140"/>
                  </a:lnTo>
                  <a:lnTo>
                    <a:pt x="545" y="132"/>
                  </a:lnTo>
                  <a:lnTo>
                    <a:pt x="552" y="123"/>
                  </a:lnTo>
                  <a:lnTo>
                    <a:pt x="555" y="117"/>
                  </a:lnTo>
                  <a:lnTo>
                    <a:pt x="557" y="111"/>
                  </a:lnTo>
                  <a:lnTo>
                    <a:pt x="558" y="104"/>
                  </a:lnTo>
                  <a:lnTo>
                    <a:pt x="559" y="95"/>
                  </a:lnTo>
                  <a:lnTo>
                    <a:pt x="559" y="95"/>
                  </a:lnTo>
                  <a:lnTo>
                    <a:pt x="558" y="86"/>
                  </a:lnTo>
                  <a:lnTo>
                    <a:pt x="556" y="78"/>
                  </a:lnTo>
                  <a:lnTo>
                    <a:pt x="552" y="70"/>
                  </a:lnTo>
                  <a:lnTo>
                    <a:pt x="548" y="63"/>
                  </a:lnTo>
                  <a:lnTo>
                    <a:pt x="541" y="48"/>
                  </a:lnTo>
                  <a:lnTo>
                    <a:pt x="539" y="41"/>
                  </a:lnTo>
                  <a:lnTo>
                    <a:pt x="537" y="33"/>
                  </a:lnTo>
                  <a:lnTo>
                    <a:pt x="537" y="33"/>
                  </a:lnTo>
                  <a:lnTo>
                    <a:pt x="531" y="29"/>
                  </a:lnTo>
                  <a:lnTo>
                    <a:pt x="525" y="26"/>
                  </a:lnTo>
                  <a:lnTo>
                    <a:pt x="518" y="25"/>
                  </a:lnTo>
                  <a:lnTo>
                    <a:pt x="518" y="25"/>
                  </a:lnTo>
                  <a:lnTo>
                    <a:pt x="518" y="2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8" name="Freeform 86"/>
            <p:cNvSpPr>
              <a:spLocks/>
            </p:cNvSpPr>
            <p:nvPr/>
          </p:nvSpPr>
          <p:spPr bwMode="auto">
            <a:xfrm>
              <a:off x="1596664" y="4348622"/>
              <a:ext cx="306627" cy="365975"/>
            </a:xfrm>
            <a:custGeom>
              <a:avLst/>
              <a:gdLst/>
              <a:ahLst/>
              <a:cxnLst>
                <a:cxn ang="0">
                  <a:pos x="204" y="393"/>
                </a:cxn>
                <a:cxn ang="0">
                  <a:pos x="214" y="366"/>
                </a:cxn>
                <a:cxn ang="0">
                  <a:pos x="241" y="337"/>
                </a:cxn>
                <a:cxn ang="0">
                  <a:pos x="267" y="310"/>
                </a:cxn>
                <a:cxn ang="0">
                  <a:pos x="279" y="285"/>
                </a:cxn>
                <a:cxn ang="0">
                  <a:pos x="279" y="269"/>
                </a:cxn>
                <a:cxn ang="0">
                  <a:pos x="273" y="253"/>
                </a:cxn>
                <a:cxn ang="0">
                  <a:pos x="276" y="248"/>
                </a:cxn>
                <a:cxn ang="0">
                  <a:pos x="296" y="229"/>
                </a:cxn>
                <a:cxn ang="0">
                  <a:pos x="296" y="223"/>
                </a:cxn>
                <a:cxn ang="0">
                  <a:pos x="273" y="202"/>
                </a:cxn>
                <a:cxn ang="0">
                  <a:pos x="274" y="195"/>
                </a:cxn>
                <a:cxn ang="0">
                  <a:pos x="287" y="184"/>
                </a:cxn>
                <a:cxn ang="0">
                  <a:pos x="286" y="175"/>
                </a:cxn>
                <a:cxn ang="0">
                  <a:pos x="283" y="165"/>
                </a:cxn>
                <a:cxn ang="0">
                  <a:pos x="297" y="140"/>
                </a:cxn>
                <a:cxn ang="0">
                  <a:pos x="289" y="117"/>
                </a:cxn>
                <a:cxn ang="0">
                  <a:pos x="239" y="103"/>
                </a:cxn>
                <a:cxn ang="0">
                  <a:pos x="166" y="81"/>
                </a:cxn>
                <a:cxn ang="0">
                  <a:pos x="157" y="77"/>
                </a:cxn>
                <a:cxn ang="0">
                  <a:pos x="140" y="50"/>
                </a:cxn>
                <a:cxn ang="0">
                  <a:pos x="125" y="30"/>
                </a:cxn>
                <a:cxn ang="0">
                  <a:pos x="111" y="26"/>
                </a:cxn>
                <a:cxn ang="0">
                  <a:pos x="85" y="26"/>
                </a:cxn>
                <a:cxn ang="0">
                  <a:pos x="71" y="20"/>
                </a:cxn>
                <a:cxn ang="0">
                  <a:pos x="59" y="4"/>
                </a:cxn>
                <a:cxn ang="0">
                  <a:pos x="51" y="4"/>
                </a:cxn>
                <a:cxn ang="0">
                  <a:pos x="42" y="20"/>
                </a:cxn>
                <a:cxn ang="0">
                  <a:pos x="34" y="40"/>
                </a:cxn>
                <a:cxn ang="0">
                  <a:pos x="26" y="49"/>
                </a:cxn>
                <a:cxn ang="0">
                  <a:pos x="5" y="65"/>
                </a:cxn>
                <a:cxn ang="0">
                  <a:pos x="0" y="77"/>
                </a:cxn>
                <a:cxn ang="0">
                  <a:pos x="3" y="93"/>
                </a:cxn>
                <a:cxn ang="0">
                  <a:pos x="11" y="102"/>
                </a:cxn>
                <a:cxn ang="0">
                  <a:pos x="36" y="112"/>
                </a:cxn>
                <a:cxn ang="0">
                  <a:pos x="45" y="127"/>
                </a:cxn>
                <a:cxn ang="0">
                  <a:pos x="49" y="153"/>
                </a:cxn>
                <a:cxn ang="0">
                  <a:pos x="53" y="173"/>
                </a:cxn>
                <a:cxn ang="0">
                  <a:pos x="66" y="184"/>
                </a:cxn>
                <a:cxn ang="0">
                  <a:pos x="105" y="194"/>
                </a:cxn>
                <a:cxn ang="0">
                  <a:pos x="119" y="203"/>
                </a:cxn>
                <a:cxn ang="0">
                  <a:pos x="121" y="209"/>
                </a:cxn>
                <a:cxn ang="0">
                  <a:pos x="120" y="262"/>
                </a:cxn>
                <a:cxn ang="0">
                  <a:pos x="120" y="285"/>
                </a:cxn>
                <a:cxn ang="0">
                  <a:pos x="126" y="298"/>
                </a:cxn>
                <a:cxn ang="0">
                  <a:pos x="138" y="309"/>
                </a:cxn>
                <a:cxn ang="0">
                  <a:pos x="155" y="314"/>
                </a:cxn>
                <a:cxn ang="0">
                  <a:pos x="163" y="323"/>
                </a:cxn>
                <a:cxn ang="0">
                  <a:pos x="203" y="405"/>
                </a:cxn>
              </a:cxnLst>
              <a:rect l="0" t="0" r="r" b="b"/>
              <a:pathLst>
                <a:path w="305" h="405">
                  <a:moveTo>
                    <a:pt x="203" y="405"/>
                  </a:moveTo>
                  <a:lnTo>
                    <a:pt x="203" y="405"/>
                  </a:lnTo>
                  <a:lnTo>
                    <a:pt x="204" y="393"/>
                  </a:lnTo>
                  <a:lnTo>
                    <a:pt x="206" y="383"/>
                  </a:lnTo>
                  <a:lnTo>
                    <a:pt x="210" y="374"/>
                  </a:lnTo>
                  <a:lnTo>
                    <a:pt x="214" y="366"/>
                  </a:lnTo>
                  <a:lnTo>
                    <a:pt x="220" y="358"/>
                  </a:lnTo>
                  <a:lnTo>
                    <a:pt x="227" y="351"/>
                  </a:lnTo>
                  <a:lnTo>
                    <a:pt x="241" y="337"/>
                  </a:lnTo>
                  <a:lnTo>
                    <a:pt x="256" y="324"/>
                  </a:lnTo>
                  <a:lnTo>
                    <a:pt x="262" y="317"/>
                  </a:lnTo>
                  <a:lnTo>
                    <a:pt x="267" y="310"/>
                  </a:lnTo>
                  <a:lnTo>
                    <a:pt x="273" y="302"/>
                  </a:lnTo>
                  <a:lnTo>
                    <a:pt x="276" y="294"/>
                  </a:lnTo>
                  <a:lnTo>
                    <a:pt x="279" y="285"/>
                  </a:lnTo>
                  <a:lnTo>
                    <a:pt x="280" y="276"/>
                  </a:lnTo>
                  <a:lnTo>
                    <a:pt x="280" y="276"/>
                  </a:lnTo>
                  <a:lnTo>
                    <a:pt x="279" y="269"/>
                  </a:lnTo>
                  <a:lnTo>
                    <a:pt x="276" y="263"/>
                  </a:lnTo>
                  <a:lnTo>
                    <a:pt x="274" y="259"/>
                  </a:lnTo>
                  <a:lnTo>
                    <a:pt x="273" y="253"/>
                  </a:lnTo>
                  <a:lnTo>
                    <a:pt x="273" y="253"/>
                  </a:lnTo>
                  <a:lnTo>
                    <a:pt x="273" y="251"/>
                  </a:lnTo>
                  <a:lnTo>
                    <a:pt x="276" y="248"/>
                  </a:lnTo>
                  <a:lnTo>
                    <a:pt x="283" y="241"/>
                  </a:lnTo>
                  <a:lnTo>
                    <a:pt x="293" y="233"/>
                  </a:lnTo>
                  <a:lnTo>
                    <a:pt x="296" y="229"/>
                  </a:lnTo>
                  <a:lnTo>
                    <a:pt x="298" y="224"/>
                  </a:lnTo>
                  <a:lnTo>
                    <a:pt x="298" y="224"/>
                  </a:lnTo>
                  <a:lnTo>
                    <a:pt x="296" y="223"/>
                  </a:lnTo>
                  <a:lnTo>
                    <a:pt x="293" y="221"/>
                  </a:lnTo>
                  <a:lnTo>
                    <a:pt x="283" y="213"/>
                  </a:lnTo>
                  <a:lnTo>
                    <a:pt x="273" y="202"/>
                  </a:lnTo>
                  <a:lnTo>
                    <a:pt x="273" y="202"/>
                  </a:lnTo>
                  <a:lnTo>
                    <a:pt x="273" y="199"/>
                  </a:lnTo>
                  <a:lnTo>
                    <a:pt x="274" y="195"/>
                  </a:lnTo>
                  <a:lnTo>
                    <a:pt x="278" y="192"/>
                  </a:lnTo>
                  <a:lnTo>
                    <a:pt x="282" y="188"/>
                  </a:lnTo>
                  <a:lnTo>
                    <a:pt x="287" y="184"/>
                  </a:lnTo>
                  <a:lnTo>
                    <a:pt x="287" y="184"/>
                  </a:lnTo>
                  <a:lnTo>
                    <a:pt x="287" y="179"/>
                  </a:lnTo>
                  <a:lnTo>
                    <a:pt x="286" y="175"/>
                  </a:lnTo>
                  <a:lnTo>
                    <a:pt x="283" y="170"/>
                  </a:lnTo>
                  <a:lnTo>
                    <a:pt x="283" y="165"/>
                  </a:lnTo>
                  <a:lnTo>
                    <a:pt x="283" y="165"/>
                  </a:lnTo>
                  <a:lnTo>
                    <a:pt x="285" y="161"/>
                  </a:lnTo>
                  <a:lnTo>
                    <a:pt x="290" y="152"/>
                  </a:lnTo>
                  <a:lnTo>
                    <a:pt x="297" y="140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289" y="117"/>
                  </a:lnTo>
                  <a:lnTo>
                    <a:pt x="272" y="111"/>
                  </a:lnTo>
                  <a:lnTo>
                    <a:pt x="256" y="107"/>
                  </a:lnTo>
                  <a:lnTo>
                    <a:pt x="239" y="103"/>
                  </a:lnTo>
                  <a:lnTo>
                    <a:pt x="203" y="94"/>
                  </a:lnTo>
                  <a:lnTo>
                    <a:pt x="184" y="88"/>
                  </a:lnTo>
                  <a:lnTo>
                    <a:pt x="166" y="81"/>
                  </a:lnTo>
                  <a:lnTo>
                    <a:pt x="166" y="81"/>
                  </a:lnTo>
                  <a:lnTo>
                    <a:pt x="161" y="79"/>
                  </a:lnTo>
                  <a:lnTo>
                    <a:pt x="157" y="77"/>
                  </a:lnTo>
                  <a:lnTo>
                    <a:pt x="151" y="69"/>
                  </a:lnTo>
                  <a:lnTo>
                    <a:pt x="145" y="60"/>
                  </a:lnTo>
                  <a:lnTo>
                    <a:pt x="140" y="50"/>
                  </a:lnTo>
                  <a:lnTo>
                    <a:pt x="135" y="41"/>
                  </a:lnTo>
                  <a:lnTo>
                    <a:pt x="128" y="33"/>
                  </a:lnTo>
                  <a:lnTo>
                    <a:pt x="125" y="30"/>
                  </a:lnTo>
                  <a:lnTo>
                    <a:pt x="121" y="27"/>
                  </a:lnTo>
                  <a:lnTo>
                    <a:pt x="117" y="26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79" y="25"/>
                  </a:lnTo>
                  <a:lnTo>
                    <a:pt x="74" y="23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2" y="9"/>
                  </a:lnTo>
                  <a:lnTo>
                    <a:pt x="59" y="4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1" y="4"/>
                  </a:lnTo>
                  <a:lnTo>
                    <a:pt x="48" y="9"/>
                  </a:lnTo>
                  <a:lnTo>
                    <a:pt x="44" y="15"/>
                  </a:lnTo>
                  <a:lnTo>
                    <a:pt x="42" y="20"/>
                  </a:lnTo>
                  <a:lnTo>
                    <a:pt x="38" y="31"/>
                  </a:lnTo>
                  <a:lnTo>
                    <a:pt x="36" y="35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0" y="46"/>
                  </a:lnTo>
                  <a:lnTo>
                    <a:pt x="26" y="49"/>
                  </a:lnTo>
                  <a:lnTo>
                    <a:pt x="14" y="57"/>
                  </a:lnTo>
                  <a:lnTo>
                    <a:pt x="8" y="61"/>
                  </a:lnTo>
                  <a:lnTo>
                    <a:pt x="5" y="65"/>
                  </a:lnTo>
                  <a:lnTo>
                    <a:pt x="1" y="71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4"/>
                  </a:lnTo>
                  <a:lnTo>
                    <a:pt x="1" y="88"/>
                  </a:lnTo>
                  <a:lnTo>
                    <a:pt x="3" y="93"/>
                  </a:lnTo>
                  <a:lnTo>
                    <a:pt x="5" y="96"/>
                  </a:lnTo>
                  <a:lnTo>
                    <a:pt x="7" y="100"/>
                  </a:lnTo>
                  <a:lnTo>
                    <a:pt x="11" y="102"/>
                  </a:lnTo>
                  <a:lnTo>
                    <a:pt x="16" y="106"/>
                  </a:lnTo>
                  <a:lnTo>
                    <a:pt x="30" y="110"/>
                  </a:lnTo>
                  <a:lnTo>
                    <a:pt x="36" y="112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45" y="127"/>
                  </a:lnTo>
                  <a:lnTo>
                    <a:pt x="48" y="135"/>
                  </a:lnTo>
                  <a:lnTo>
                    <a:pt x="49" y="145"/>
                  </a:lnTo>
                  <a:lnTo>
                    <a:pt x="49" y="153"/>
                  </a:lnTo>
                  <a:lnTo>
                    <a:pt x="50" y="161"/>
                  </a:lnTo>
                  <a:lnTo>
                    <a:pt x="51" y="168"/>
                  </a:lnTo>
                  <a:lnTo>
                    <a:pt x="53" y="173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66" y="184"/>
                  </a:lnTo>
                  <a:lnTo>
                    <a:pt x="75" y="186"/>
                  </a:lnTo>
                  <a:lnTo>
                    <a:pt x="96" y="192"/>
                  </a:lnTo>
                  <a:lnTo>
                    <a:pt x="105" y="194"/>
                  </a:lnTo>
                  <a:lnTo>
                    <a:pt x="114" y="199"/>
                  </a:lnTo>
                  <a:lnTo>
                    <a:pt x="117" y="201"/>
                  </a:lnTo>
                  <a:lnTo>
                    <a:pt x="119" y="203"/>
                  </a:lnTo>
                  <a:lnTo>
                    <a:pt x="121" y="206"/>
                  </a:lnTo>
                  <a:lnTo>
                    <a:pt x="121" y="209"/>
                  </a:lnTo>
                  <a:lnTo>
                    <a:pt x="121" y="209"/>
                  </a:lnTo>
                  <a:lnTo>
                    <a:pt x="121" y="249"/>
                  </a:lnTo>
                  <a:lnTo>
                    <a:pt x="121" y="249"/>
                  </a:lnTo>
                  <a:lnTo>
                    <a:pt x="120" y="262"/>
                  </a:lnTo>
                  <a:lnTo>
                    <a:pt x="119" y="274"/>
                  </a:lnTo>
                  <a:lnTo>
                    <a:pt x="119" y="279"/>
                  </a:lnTo>
                  <a:lnTo>
                    <a:pt x="120" y="285"/>
                  </a:lnTo>
                  <a:lnTo>
                    <a:pt x="122" y="291"/>
                  </a:lnTo>
                  <a:lnTo>
                    <a:pt x="126" y="298"/>
                  </a:lnTo>
                  <a:lnTo>
                    <a:pt x="126" y="298"/>
                  </a:lnTo>
                  <a:lnTo>
                    <a:pt x="129" y="303"/>
                  </a:lnTo>
                  <a:lnTo>
                    <a:pt x="134" y="307"/>
                  </a:lnTo>
                  <a:lnTo>
                    <a:pt x="138" y="309"/>
                  </a:lnTo>
                  <a:lnTo>
                    <a:pt x="144" y="310"/>
                  </a:lnTo>
                  <a:lnTo>
                    <a:pt x="149" y="312"/>
                  </a:lnTo>
                  <a:lnTo>
                    <a:pt x="155" y="314"/>
                  </a:lnTo>
                  <a:lnTo>
                    <a:pt x="159" y="317"/>
                  </a:lnTo>
                  <a:lnTo>
                    <a:pt x="163" y="323"/>
                  </a:lnTo>
                  <a:lnTo>
                    <a:pt x="163" y="323"/>
                  </a:lnTo>
                  <a:lnTo>
                    <a:pt x="203" y="405"/>
                  </a:lnTo>
                  <a:lnTo>
                    <a:pt x="203" y="405"/>
                  </a:lnTo>
                  <a:lnTo>
                    <a:pt x="203" y="40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39" name="Freeform 87"/>
            <p:cNvSpPr>
              <a:spLocks/>
            </p:cNvSpPr>
            <p:nvPr/>
          </p:nvSpPr>
          <p:spPr bwMode="auto">
            <a:xfrm>
              <a:off x="4069464" y="2940774"/>
              <a:ext cx="123639" cy="95614"/>
            </a:xfrm>
            <a:custGeom>
              <a:avLst/>
              <a:gdLst/>
              <a:ahLst/>
              <a:cxnLst>
                <a:cxn ang="0">
                  <a:pos x="106" y="55"/>
                </a:cxn>
                <a:cxn ang="0">
                  <a:pos x="106" y="55"/>
                </a:cxn>
                <a:cxn ang="0">
                  <a:pos x="104" y="54"/>
                </a:cxn>
                <a:cxn ang="0">
                  <a:pos x="102" y="53"/>
                </a:cxn>
                <a:cxn ang="0">
                  <a:pos x="99" y="47"/>
                </a:cxn>
                <a:cxn ang="0">
                  <a:pos x="89" y="30"/>
                </a:cxn>
                <a:cxn ang="0">
                  <a:pos x="77" y="0"/>
                </a:cxn>
                <a:cxn ang="0">
                  <a:pos x="77" y="0"/>
                </a:cxn>
                <a:cxn ang="0">
                  <a:pos x="63" y="2"/>
                </a:cxn>
                <a:cxn ang="0">
                  <a:pos x="50" y="7"/>
                </a:cxn>
                <a:cxn ang="0">
                  <a:pos x="38" y="12"/>
                </a:cxn>
                <a:cxn ang="0">
                  <a:pos x="25" y="20"/>
                </a:cxn>
                <a:cxn ang="0">
                  <a:pos x="20" y="25"/>
                </a:cxn>
                <a:cxn ang="0">
                  <a:pos x="15" y="30"/>
                </a:cxn>
                <a:cxn ang="0">
                  <a:pos x="10" y="35"/>
                </a:cxn>
                <a:cxn ang="0">
                  <a:pos x="7" y="42"/>
                </a:cxn>
                <a:cxn ang="0">
                  <a:pos x="3" y="49"/>
                </a:cxn>
                <a:cxn ang="0">
                  <a:pos x="1" y="56"/>
                </a:cxn>
                <a:cxn ang="0">
                  <a:pos x="0" y="64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87"/>
                </a:cxn>
                <a:cxn ang="0">
                  <a:pos x="0" y="93"/>
                </a:cxn>
                <a:cxn ang="0">
                  <a:pos x="2" y="97"/>
                </a:cxn>
                <a:cxn ang="0">
                  <a:pos x="3" y="102"/>
                </a:cxn>
                <a:cxn ang="0">
                  <a:pos x="7" y="104"/>
                </a:cxn>
                <a:cxn ang="0">
                  <a:pos x="11" y="106"/>
                </a:cxn>
                <a:cxn ang="0">
                  <a:pos x="17" y="107"/>
                </a:cxn>
                <a:cxn ang="0">
                  <a:pos x="17" y="107"/>
                </a:cxn>
                <a:cxn ang="0">
                  <a:pos x="25" y="106"/>
                </a:cxn>
                <a:cxn ang="0">
                  <a:pos x="32" y="104"/>
                </a:cxn>
                <a:cxn ang="0">
                  <a:pos x="45" y="101"/>
                </a:cxn>
                <a:cxn ang="0">
                  <a:pos x="55" y="96"/>
                </a:cxn>
                <a:cxn ang="0">
                  <a:pos x="60" y="95"/>
                </a:cxn>
                <a:cxn ang="0">
                  <a:pos x="65" y="95"/>
                </a:cxn>
                <a:cxn ang="0">
                  <a:pos x="65" y="95"/>
                </a:cxn>
                <a:cxn ang="0">
                  <a:pos x="106" y="95"/>
                </a:cxn>
                <a:cxn ang="0">
                  <a:pos x="106" y="95"/>
                </a:cxn>
                <a:cxn ang="0">
                  <a:pos x="110" y="95"/>
                </a:cxn>
                <a:cxn ang="0">
                  <a:pos x="116" y="93"/>
                </a:cxn>
                <a:cxn ang="0">
                  <a:pos x="119" y="92"/>
                </a:cxn>
                <a:cxn ang="0">
                  <a:pos x="122" y="89"/>
                </a:cxn>
                <a:cxn ang="0">
                  <a:pos x="123" y="85"/>
                </a:cxn>
                <a:cxn ang="0">
                  <a:pos x="124" y="80"/>
                </a:cxn>
                <a:cxn ang="0">
                  <a:pos x="124" y="80"/>
                </a:cxn>
                <a:cxn ang="0">
                  <a:pos x="124" y="76"/>
                </a:cxn>
                <a:cxn ang="0">
                  <a:pos x="122" y="72"/>
                </a:cxn>
                <a:cxn ang="0">
                  <a:pos x="118" y="63"/>
                </a:cxn>
                <a:cxn ang="0">
                  <a:pos x="111" y="57"/>
                </a:cxn>
                <a:cxn ang="0">
                  <a:pos x="109" y="55"/>
                </a:cxn>
                <a:cxn ang="0">
                  <a:pos x="106" y="55"/>
                </a:cxn>
                <a:cxn ang="0">
                  <a:pos x="106" y="55"/>
                </a:cxn>
                <a:cxn ang="0">
                  <a:pos x="106" y="55"/>
                </a:cxn>
              </a:cxnLst>
              <a:rect l="0" t="0" r="r" b="b"/>
              <a:pathLst>
                <a:path w="124" h="107">
                  <a:moveTo>
                    <a:pt x="106" y="55"/>
                  </a:moveTo>
                  <a:lnTo>
                    <a:pt x="106" y="55"/>
                  </a:lnTo>
                  <a:lnTo>
                    <a:pt x="104" y="54"/>
                  </a:lnTo>
                  <a:lnTo>
                    <a:pt x="102" y="53"/>
                  </a:lnTo>
                  <a:lnTo>
                    <a:pt x="99" y="47"/>
                  </a:lnTo>
                  <a:lnTo>
                    <a:pt x="89" y="3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63" y="2"/>
                  </a:lnTo>
                  <a:lnTo>
                    <a:pt x="50" y="7"/>
                  </a:lnTo>
                  <a:lnTo>
                    <a:pt x="38" y="12"/>
                  </a:lnTo>
                  <a:lnTo>
                    <a:pt x="25" y="20"/>
                  </a:lnTo>
                  <a:lnTo>
                    <a:pt x="20" y="25"/>
                  </a:lnTo>
                  <a:lnTo>
                    <a:pt x="15" y="30"/>
                  </a:lnTo>
                  <a:lnTo>
                    <a:pt x="10" y="35"/>
                  </a:lnTo>
                  <a:lnTo>
                    <a:pt x="7" y="42"/>
                  </a:lnTo>
                  <a:lnTo>
                    <a:pt x="3" y="49"/>
                  </a:lnTo>
                  <a:lnTo>
                    <a:pt x="1" y="56"/>
                  </a:lnTo>
                  <a:lnTo>
                    <a:pt x="0" y="64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87"/>
                  </a:lnTo>
                  <a:lnTo>
                    <a:pt x="0" y="93"/>
                  </a:lnTo>
                  <a:lnTo>
                    <a:pt x="2" y="97"/>
                  </a:lnTo>
                  <a:lnTo>
                    <a:pt x="3" y="102"/>
                  </a:lnTo>
                  <a:lnTo>
                    <a:pt x="7" y="104"/>
                  </a:lnTo>
                  <a:lnTo>
                    <a:pt x="11" y="106"/>
                  </a:lnTo>
                  <a:lnTo>
                    <a:pt x="17" y="107"/>
                  </a:lnTo>
                  <a:lnTo>
                    <a:pt x="17" y="107"/>
                  </a:lnTo>
                  <a:lnTo>
                    <a:pt x="25" y="106"/>
                  </a:lnTo>
                  <a:lnTo>
                    <a:pt x="32" y="104"/>
                  </a:lnTo>
                  <a:lnTo>
                    <a:pt x="45" y="101"/>
                  </a:lnTo>
                  <a:lnTo>
                    <a:pt x="55" y="96"/>
                  </a:lnTo>
                  <a:lnTo>
                    <a:pt x="60" y="95"/>
                  </a:lnTo>
                  <a:lnTo>
                    <a:pt x="65" y="95"/>
                  </a:lnTo>
                  <a:lnTo>
                    <a:pt x="65" y="95"/>
                  </a:lnTo>
                  <a:lnTo>
                    <a:pt x="106" y="95"/>
                  </a:lnTo>
                  <a:lnTo>
                    <a:pt x="106" y="95"/>
                  </a:lnTo>
                  <a:lnTo>
                    <a:pt x="110" y="95"/>
                  </a:lnTo>
                  <a:lnTo>
                    <a:pt x="116" y="93"/>
                  </a:lnTo>
                  <a:lnTo>
                    <a:pt x="119" y="92"/>
                  </a:lnTo>
                  <a:lnTo>
                    <a:pt x="122" y="89"/>
                  </a:lnTo>
                  <a:lnTo>
                    <a:pt x="123" y="85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4" y="76"/>
                  </a:lnTo>
                  <a:lnTo>
                    <a:pt x="122" y="72"/>
                  </a:lnTo>
                  <a:lnTo>
                    <a:pt x="118" y="63"/>
                  </a:lnTo>
                  <a:lnTo>
                    <a:pt x="111" y="57"/>
                  </a:lnTo>
                  <a:lnTo>
                    <a:pt x="109" y="55"/>
                  </a:lnTo>
                  <a:lnTo>
                    <a:pt x="106" y="55"/>
                  </a:lnTo>
                  <a:lnTo>
                    <a:pt x="106" y="55"/>
                  </a:lnTo>
                  <a:lnTo>
                    <a:pt x="106" y="5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0" name="Freeform 88"/>
            <p:cNvSpPr>
              <a:spLocks/>
            </p:cNvSpPr>
            <p:nvPr/>
          </p:nvSpPr>
          <p:spPr bwMode="auto">
            <a:xfrm>
              <a:off x="2973189" y="3873844"/>
              <a:ext cx="697331" cy="745137"/>
            </a:xfrm>
            <a:custGeom>
              <a:avLst/>
              <a:gdLst/>
              <a:ahLst/>
              <a:cxnLst>
                <a:cxn ang="0">
                  <a:pos x="638" y="327"/>
                </a:cxn>
                <a:cxn ang="0">
                  <a:pos x="687" y="359"/>
                </a:cxn>
                <a:cxn ang="0">
                  <a:pos x="698" y="395"/>
                </a:cxn>
                <a:cxn ang="0">
                  <a:pos x="660" y="435"/>
                </a:cxn>
                <a:cxn ang="0">
                  <a:pos x="623" y="477"/>
                </a:cxn>
                <a:cxn ang="0">
                  <a:pos x="618" y="565"/>
                </a:cxn>
                <a:cxn ang="0">
                  <a:pos x="592" y="585"/>
                </a:cxn>
                <a:cxn ang="0">
                  <a:pos x="554" y="588"/>
                </a:cxn>
                <a:cxn ang="0">
                  <a:pos x="459" y="533"/>
                </a:cxn>
                <a:cxn ang="0">
                  <a:pos x="428" y="557"/>
                </a:cxn>
                <a:cxn ang="0">
                  <a:pos x="395" y="630"/>
                </a:cxn>
                <a:cxn ang="0">
                  <a:pos x="363" y="637"/>
                </a:cxn>
                <a:cxn ang="0">
                  <a:pos x="345" y="624"/>
                </a:cxn>
                <a:cxn ang="0">
                  <a:pos x="317" y="639"/>
                </a:cxn>
                <a:cxn ang="0">
                  <a:pos x="307" y="698"/>
                </a:cxn>
                <a:cxn ang="0">
                  <a:pos x="287" y="729"/>
                </a:cxn>
                <a:cxn ang="0">
                  <a:pos x="259" y="761"/>
                </a:cxn>
                <a:cxn ang="0">
                  <a:pos x="259" y="807"/>
                </a:cxn>
                <a:cxn ang="0">
                  <a:pos x="237" y="801"/>
                </a:cxn>
                <a:cxn ang="0">
                  <a:pos x="195" y="701"/>
                </a:cxn>
                <a:cxn ang="0">
                  <a:pos x="211" y="674"/>
                </a:cxn>
                <a:cxn ang="0">
                  <a:pos x="206" y="647"/>
                </a:cxn>
                <a:cxn ang="0">
                  <a:pos x="198" y="607"/>
                </a:cxn>
                <a:cxn ang="0">
                  <a:pos x="182" y="591"/>
                </a:cxn>
                <a:cxn ang="0">
                  <a:pos x="163" y="570"/>
                </a:cxn>
                <a:cxn ang="0">
                  <a:pos x="146" y="554"/>
                </a:cxn>
                <a:cxn ang="0">
                  <a:pos x="119" y="539"/>
                </a:cxn>
                <a:cxn ang="0">
                  <a:pos x="67" y="531"/>
                </a:cxn>
                <a:cxn ang="0">
                  <a:pos x="27" y="507"/>
                </a:cxn>
                <a:cxn ang="0">
                  <a:pos x="1" y="485"/>
                </a:cxn>
                <a:cxn ang="0">
                  <a:pos x="20" y="447"/>
                </a:cxn>
                <a:cxn ang="0">
                  <a:pos x="59" y="426"/>
                </a:cxn>
                <a:cxn ang="0">
                  <a:pos x="92" y="441"/>
                </a:cxn>
                <a:cxn ang="0">
                  <a:pos x="122" y="426"/>
                </a:cxn>
                <a:cxn ang="0">
                  <a:pos x="136" y="404"/>
                </a:cxn>
                <a:cxn ang="0">
                  <a:pos x="74" y="324"/>
                </a:cxn>
                <a:cxn ang="0">
                  <a:pos x="99" y="302"/>
                </a:cxn>
                <a:cxn ang="0">
                  <a:pos x="118" y="280"/>
                </a:cxn>
                <a:cxn ang="0">
                  <a:pos x="202" y="282"/>
                </a:cxn>
                <a:cxn ang="0">
                  <a:pos x="233" y="257"/>
                </a:cxn>
                <a:cxn ang="0">
                  <a:pos x="257" y="140"/>
                </a:cxn>
                <a:cxn ang="0">
                  <a:pos x="328" y="20"/>
                </a:cxn>
                <a:cxn ang="0">
                  <a:pos x="357" y="8"/>
                </a:cxn>
                <a:cxn ang="0">
                  <a:pos x="396" y="5"/>
                </a:cxn>
                <a:cxn ang="0">
                  <a:pos x="412" y="28"/>
                </a:cxn>
                <a:cxn ang="0">
                  <a:pos x="419" y="74"/>
                </a:cxn>
                <a:cxn ang="0">
                  <a:pos x="380" y="170"/>
                </a:cxn>
                <a:cxn ang="0">
                  <a:pos x="356" y="199"/>
                </a:cxn>
                <a:cxn ang="0">
                  <a:pos x="352" y="226"/>
                </a:cxn>
                <a:cxn ang="0">
                  <a:pos x="357" y="283"/>
                </a:cxn>
                <a:cxn ang="0">
                  <a:pos x="370" y="304"/>
                </a:cxn>
                <a:cxn ang="0">
                  <a:pos x="389" y="334"/>
                </a:cxn>
                <a:cxn ang="0">
                  <a:pos x="415" y="321"/>
                </a:cxn>
                <a:cxn ang="0">
                  <a:pos x="454" y="292"/>
                </a:cxn>
                <a:cxn ang="0">
                  <a:pos x="504" y="297"/>
                </a:cxn>
                <a:cxn ang="0">
                  <a:pos x="540" y="287"/>
                </a:cxn>
                <a:cxn ang="0">
                  <a:pos x="550" y="317"/>
                </a:cxn>
                <a:cxn ang="0">
                  <a:pos x="577" y="313"/>
                </a:cxn>
                <a:cxn ang="0">
                  <a:pos x="607" y="297"/>
                </a:cxn>
              </a:cxnLst>
              <a:rect l="0" t="0" r="r" b="b"/>
              <a:pathLst>
                <a:path w="699" h="820">
                  <a:moveTo>
                    <a:pt x="625" y="297"/>
                  </a:moveTo>
                  <a:lnTo>
                    <a:pt x="625" y="297"/>
                  </a:lnTo>
                  <a:lnTo>
                    <a:pt x="626" y="307"/>
                  </a:lnTo>
                  <a:lnTo>
                    <a:pt x="629" y="315"/>
                  </a:lnTo>
                  <a:lnTo>
                    <a:pt x="633" y="321"/>
                  </a:lnTo>
                  <a:lnTo>
                    <a:pt x="638" y="327"/>
                  </a:lnTo>
                  <a:lnTo>
                    <a:pt x="643" y="332"/>
                  </a:lnTo>
                  <a:lnTo>
                    <a:pt x="649" y="336"/>
                  </a:lnTo>
                  <a:lnTo>
                    <a:pt x="663" y="343"/>
                  </a:lnTo>
                  <a:lnTo>
                    <a:pt x="676" y="350"/>
                  </a:lnTo>
                  <a:lnTo>
                    <a:pt x="681" y="355"/>
                  </a:lnTo>
                  <a:lnTo>
                    <a:pt x="687" y="359"/>
                  </a:lnTo>
                  <a:lnTo>
                    <a:pt x="692" y="364"/>
                  </a:lnTo>
                  <a:lnTo>
                    <a:pt x="695" y="371"/>
                  </a:lnTo>
                  <a:lnTo>
                    <a:pt x="698" y="378"/>
                  </a:lnTo>
                  <a:lnTo>
                    <a:pt x="699" y="386"/>
                  </a:lnTo>
                  <a:lnTo>
                    <a:pt x="699" y="386"/>
                  </a:lnTo>
                  <a:lnTo>
                    <a:pt x="698" y="395"/>
                  </a:lnTo>
                  <a:lnTo>
                    <a:pt x="695" y="403"/>
                  </a:lnTo>
                  <a:lnTo>
                    <a:pt x="692" y="410"/>
                  </a:lnTo>
                  <a:lnTo>
                    <a:pt x="686" y="416"/>
                  </a:lnTo>
                  <a:lnTo>
                    <a:pt x="680" y="422"/>
                  </a:lnTo>
                  <a:lnTo>
                    <a:pt x="675" y="426"/>
                  </a:lnTo>
                  <a:lnTo>
                    <a:pt x="660" y="435"/>
                  </a:lnTo>
                  <a:lnTo>
                    <a:pt x="646" y="445"/>
                  </a:lnTo>
                  <a:lnTo>
                    <a:pt x="639" y="450"/>
                  </a:lnTo>
                  <a:lnTo>
                    <a:pt x="633" y="455"/>
                  </a:lnTo>
                  <a:lnTo>
                    <a:pt x="629" y="462"/>
                  </a:lnTo>
                  <a:lnTo>
                    <a:pt x="625" y="469"/>
                  </a:lnTo>
                  <a:lnTo>
                    <a:pt x="623" y="477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2" y="559"/>
                  </a:lnTo>
                  <a:lnTo>
                    <a:pt x="622" y="559"/>
                  </a:lnTo>
                  <a:lnTo>
                    <a:pt x="618" y="565"/>
                  </a:lnTo>
                  <a:lnTo>
                    <a:pt x="618" y="565"/>
                  </a:lnTo>
                  <a:lnTo>
                    <a:pt x="618" y="565"/>
                  </a:lnTo>
                  <a:lnTo>
                    <a:pt x="612" y="568"/>
                  </a:lnTo>
                  <a:lnTo>
                    <a:pt x="607" y="571"/>
                  </a:lnTo>
                  <a:lnTo>
                    <a:pt x="602" y="575"/>
                  </a:lnTo>
                  <a:lnTo>
                    <a:pt x="596" y="579"/>
                  </a:lnTo>
                  <a:lnTo>
                    <a:pt x="592" y="585"/>
                  </a:lnTo>
                  <a:lnTo>
                    <a:pt x="588" y="592"/>
                  </a:lnTo>
                  <a:lnTo>
                    <a:pt x="584" y="599"/>
                  </a:lnTo>
                  <a:lnTo>
                    <a:pt x="580" y="607"/>
                  </a:lnTo>
                  <a:lnTo>
                    <a:pt x="580" y="607"/>
                  </a:lnTo>
                  <a:lnTo>
                    <a:pt x="569" y="599"/>
                  </a:lnTo>
                  <a:lnTo>
                    <a:pt x="554" y="588"/>
                  </a:lnTo>
                  <a:lnTo>
                    <a:pt x="520" y="564"/>
                  </a:lnTo>
                  <a:lnTo>
                    <a:pt x="503" y="553"/>
                  </a:lnTo>
                  <a:lnTo>
                    <a:pt x="487" y="542"/>
                  </a:lnTo>
                  <a:lnTo>
                    <a:pt x="472" y="535"/>
                  </a:lnTo>
                  <a:lnTo>
                    <a:pt x="465" y="533"/>
                  </a:lnTo>
                  <a:lnTo>
                    <a:pt x="459" y="533"/>
                  </a:lnTo>
                  <a:lnTo>
                    <a:pt x="459" y="533"/>
                  </a:lnTo>
                  <a:lnTo>
                    <a:pt x="451" y="534"/>
                  </a:lnTo>
                  <a:lnTo>
                    <a:pt x="444" y="538"/>
                  </a:lnTo>
                  <a:lnTo>
                    <a:pt x="439" y="542"/>
                  </a:lnTo>
                  <a:lnTo>
                    <a:pt x="433" y="549"/>
                  </a:lnTo>
                  <a:lnTo>
                    <a:pt x="428" y="557"/>
                  </a:lnTo>
                  <a:lnTo>
                    <a:pt x="425" y="567"/>
                  </a:lnTo>
                  <a:lnTo>
                    <a:pt x="417" y="586"/>
                  </a:lnTo>
                  <a:lnTo>
                    <a:pt x="409" y="606"/>
                  </a:lnTo>
                  <a:lnTo>
                    <a:pt x="405" y="615"/>
                  </a:lnTo>
                  <a:lnTo>
                    <a:pt x="400" y="623"/>
                  </a:lnTo>
                  <a:lnTo>
                    <a:pt x="395" y="630"/>
                  </a:lnTo>
                  <a:lnTo>
                    <a:pt x="388" y="634"/>
                  </a:lnTo>
                  <a:lnTo>
                    <a:pt x="380" y="638"/>
                  </a:lnTo>
                  <a:lnTo>
                    <a:pt x="372" y="639"/>
                  </a:lnTo>
                  <a:lnTo>
                    <a:pt x="372" y="639"/>
                  </a:lnTo>
                  <a:lnTo>
                    <a:pt x="366" y="639"/>
                  </a:lnTo>
                  <a:lnTo>
                    <a:pt x="363" y="637"/>
                  </a:lnTo>
                  <a:lnTo>
                    <a:pt x="360" y="634"/>
                  </a:lnTo>
                  <a:lnTo>
                    <a:pt x="358" y="632"/>
                  </a:lnTo>
                  <a:lnTo>
                    <a:pt x="356" y="630"/>
                  </a:lnTo>
                  <a:lnTo>
                    <a:pt x="354" y="626"/>
                  </a:lnTo>
                  <a:lnTo>
                    <a:pt x="350" y="625"/>
                  </a:lnTo>
                  <a:lnTo>
                    <a:pt x="345" y="624"/>
                  </a:lnTo>
                  <a:lnTo>
                    <a:pt x="345" y="624"/>
                  </a:lnTo>
                  <a:lnTo>
                    <a:pt x="340" y="626"/>
                  </a:lnTo>
                  <a:lnTo>
                    <a:pt x="329" y="631"/>
                  </a:lnTo>
                  <a:lnTo>
                    <a:pt x="320" y="636"/>
                  </a:lnTo>
                  <a:lnTo>
                    <a:pt x="318" y="638"/>
                  </a:lnTo>
                  <a:lnTo>
                    <a:pt x="317" y="639"/>
                  </a:lnTo>
                  <a:lnTo>
                    <a:pt x="317" y="639"/>
                  </a:lnTo>
                  <a:lnTo>
                    <a:pt x="314" y="646"/>
                  </a:lnTo>
                  <a:lnTo>
                    <a:pt x="312" y="653"/>
                  </a:lnTo>
                  <a:lnTo>
                    <a:pt x="311" y="670"/>
                  </a:lnTo>
                  <a:lnTo>
                    <a:pt x="310" y="689"/>
                  </a:lnTo>
                  <a:lnTo>
                    <a:pt x="307" y="698"/>
                  </a:lnTo>
                  <a:lnTo>
                    <a:pt x="305" y="706"/>
                  </a:lnTo>
                  <a:lnTo>
                    <a:pt x="305" y="706"/>
                  </a:lnTo>
                  <a:lnTo>
                    <a:pt x="304" y="712"/>
                  </a:lnTo>
                  <a:lnTo>
                    <a:pt x="302" y="715"/>
                  </a:lnTo>
                  <a:lnTo>
                    <a:pt x="295" y="723"/>
                  </a:lnTo>
                  <a:lnTo>
                    <a:pt x="287" y="729"/>
                  </a:lnTo>
                  <a:lnTo>
                    <a:pt x="279" y="735"/>
                  </a:lnTo>
                  <a:lnTo>
                    <a:pt x="271" y="741"/>
                  </a:lnTo>
                  <a:lnTo>
                    <a:pt x="267" y="745"/>
                  </a:lnTo>
                  <a:lnTo>
                    <a:pt x="264" y="750"/>
                  </a:lnTo>
                  <a:lnTo>
                    <a:pt x="261" y="755"/>
                  </a:lnTo>
                  <a:lnTo>
                    <a:pt x="259" y="761"/>
                  </a:lnTo>
                  <a:lnTo>
                    <a:pt x="258" y="768"/>
                  </a:lnTo>
                  <a:lnTo>
                    <a:pt x="257" y="775"/>
                  </a:lnTo>
                  <a:lnTo>
                    <a:pt x="257" y="775"/>
                  </a:lnTo>
                  <a:lnTo>
                    <a:pt x="258" y="785"/>
                  </a:lnTo>
                  <a:lnTo>
                    <a:pt x="259" y="796"/>
                  </a:lnTo>
                  <a:lnTo>
                    <a:pt x="259" y="807"/>
                  </a:lnTo>
                  <a:lnTo>
                    <a:pt x="257" y="820"/>
                  </a:lnTo>
                  <a:lnTo>
                    <a:pt x="257" y="820"/>
                  </a:lnTo>
                  <a:lnTo>
                    <a:pt x="252" y="817"/>
                  </a:lnTo>
                  <a:lnTo>
                    <a:pt x="248" y="813"/>
                  </a:lnTo>
                  <a:lnTo>
                    <a:pt x="242" y="808"/>
                  </a:lnTo>
                  <a:lnTo>
                    <a:pt x="237" y="801"/>
                  </a:lnTo>
                  <a:lnTo>
                    <a:pt x="227" y="785"/>
                  </a:lnTo>
                  <a:lnTo>
                    <a:pt x="217" y="767"/>
                  </a:lnTo>
                  <a:lnTo>
                    <a:pt x="209" y="747"/>
                  </a:lnTo>
                  <a:lnTo>
                    <a:pt x="202" y="729"/>
                  </a:lnTo>
                  <a:lnTo>
                    <a:pt x="197" y="713"/>
                  </a:lnTo>
                  <a:lnTo>
                    <a:pt x="195" y="701"/>
                  </a:lnTo>
                  <a:lnTo>
                    <a:pt x="195" y="701"/>
                  </a:lnTo>
                  <a:lnTo>
                    <a:pt x="196" y="695"/>
                  </a:lnTo>
                  <a:lnTo>
                    <a:pt x="198" y="690"/>
                  </a:lnTo>
                  <a:lnTo>
                    <a:pt x="200" y="685"/>
                  </a:lnTo>
                  <a:lnTo>
                    <a:pt x="204" y="680"/>
                  </a:lnTo>
                  <a:lnTo>
                    <a:pt x="211" y="674"/>
                  </a:lnTo>
                  <a:lnTo>
                    <a:pt x="212" y="669"/>
                  </a:lnTo>
                  <a:lnTo>
                    <a:pt x="213" y="666"/>
                  </a:lnTo>
                  <a:lnTo>
                    <a:pt x="213" y="666"/>
                  </a:lnTo>
                  <a:lnTo>
                    <a:pt x="213" y="661"/>
                  </a:lnTo>
                  <a:lnTo>
                    <a:pt x="211" y="656"/>
                  </a:lnTo>
                  <a:lnTo>
                    <a:pt x="206" y="647"/>
                  </a:lnTo>
                  <a:lnTo>
                    <a:pt x="200" y="639"/>
                  </a:lnTo>
                  <a:lnTo>
                    <a:pt x="199" y="636"/>
                  </a:lnTo>
                  <a:lnTo>
                    <a:pt x="198" y="632"/>
                  </a:lnTo>
                  <a:lnTo>
                    <a:pt x="198" y="632"/>
                  </a:lnTo>
                  <a:lnTo>
                    <a:pt x="198" y="607"/>
                  </a:lnTo>
                  <a:lnTo>
                    <a:pt x="198" y="607"/>
                  </a:lnTo>
                  <a:lnTo>
                    <a:pt x="195" y="606"/>
                  </a:lnTo>
                  <a:lnTo>
                    <a:pt x="191" y="606"/>
                  </a:lnTo>
                  <a:lnTo>
                    <a:pt x="188" y="603"/>
                  </a:lnTo>
                  <a:lnTo>
                    <a:pt x="187" y="602"/>
                  </a:lnTo>
                  <a:lnTo>
                    <a:pt x="183" y="596"/>
                  </a:lnTo>
                  <a:lnTo>
                    <a:pt x="182" y="591"/>
                  </a:lnTo>
                  <a:lnTo>
                    <a:pt x="181" y="579"/>
                  </a:lnTo>
                  <a:lnTo>
                    <a:pt x="180" y="573"/>
                  </a:lnTo>
                  <a:lnTo>
                    <a:pt x="179" y="571"/>
                  </a:lnTo>
                  <a:lnTo>
                    <a:pt x="176" y="570"/>
                  </a:lnTo>
                  <a:lnTo>
                    <a:pt x="176" y="570"/>
                  </a:lnTo>
                  <a:lnTo>
                    <a:pt x="163" y="570"/>
                  </a:lnTo>
                  <a:lnTo>
                    <a:pt x="163" y="570"/>
                  </a:lnTo>
                  <a:lnTo>
                    <a:pt x="158" y="569"/>
                  </a:lnTo>
                  <a:lnTo>
                    <a:pt x="156" y="568"/>
                  </a:lnTo>
                  <a:lnTo>
                    <a:pt x="153" y="565"/>
                  </a:lnTo>
                  <a:lnTo>
                    <a:pt x="151" y="562"/>
                  </a:lnTo>
                  <a:lnTo>
                    <a:pt x="146" y="554"/>
                  </a:lnTo>
                  <a:lnTo>
                    <a:pt x="143" y="550"/>
                  </a:lnTo>
                  <a:lnTo>
                    <a:pt x="139" y="548"/>
                  </a:lnTo>
                  <a:lnTo>
                    <a:pt x="139" y="548"/>
                  </a:lnTo>
                  <a:lnTo>
                    <a:pt x="134" y="544"/>
                  </a:lnTo>
                  <a:lnTo>
                    <a:pt x="127" y="541"/>
                  </a:lnTo>
                  <a:lnTo>
                    <a:pt x="119" y="539"/>
                  </a:lnTo>
                  <a:lnTo>
                    <a:pt x="111" y="539"/>
                  </a:lnTo>
                  <a:lnTo>
                    <a:pt x="93" y="538"/>
                  </a:lnTo>
                  <a:lnTo>
                    <a:pt x="83" y="537"/>
                  </a:lnTo>
                  <a:lnTo>
                    <a:pt x="74" y="533"/>
                  </a:lnTo>
                  <a:lnTo>
                    <a:pt x="74" y="533"/>
                  </a:lnTo>
                  <a:lnTo>
                    <a:pt x="67" y="531"/>
                  </a:lnTo>
                  <a:lnTo>
                    <a:pt x="60" y="529"/>
                  </a:lnTo>
                  <a:lnTo>
                    <a:pt x="55" y="526"/>
                  </a:lnTo>
                  <a:lnTo>
                    <a:pt x="51" y="523"/>
                  </a:lnTo>
                  <a:lnTo>
                    <a:pt x="42" y="515"/>
                  </a:lnTo>
                  <a:lnTo>
                    <a:pt x="35" y="511"/>
                  </a:lnTo>
                  <a:lnTo>
                    <a:pt x="27" y="507"/>
                  </a:lnTo>
                  <a:lnTo>
                    <a:pt x="27" y="507"/>
                  </a:lnTo>
                  <a:lnTo>
                    <a:pt x="23" y="507"/>
                  </a:lnTo>
                  <a:lnTo>
                    <a:pt x="19" y="504"/>
                  </a:lnTo>
                  <a:lnTo>
                    <a:pt x="11" y="498"/>
                  </a:lnTo>
                  <a:lnTo>
                    <a:pt x="4" y="488"/>
                  </a:lnTo>
                  <a:lnTo>
                    <a:pt x="1" y="485"/>
                  </a:lnTo>
                  <a:lnTo>
                    <a:pt x="0" y="481"/>
                  </a:lnTo>
                  <a:lnTo>
                    <a:pt x="0" y="481"/>
                  </a:lnTo>
                  <a:lnTo>
                    <a:pt x="1" y="475"/>
                  </a:lnTo>
                  <a:lnTo>
                    <a:pt x="6" y="465"/>
                  </a:lnTo>
                  <a:lnTo>
                    <a:pt x="12" y="456"/>
                  </a:lnTo>
                  <a:lnTo>
                    <a:pt x="20" y="447"/>
                  </a:lnTo>
                  <a:lnTo>
                    <a:pt x="29" y="439"/>
                  </a:lnTo>
                  <a:lnTo>
                    <a:pt x="39" y="433"/>
                  </a:lnTo>
                  <a:lnTo>
                    <a:pt x="50" y="428"/>
                  </a:lnTo>
                  <a:lnTo>
                    <a:pt x="54" y="427"/>
                  </a:lnTo>
                  <a:lnTo>
                    <a:pt x="59" y="426"/>
                  </a:lnTo>
                  <a:lnTo>
                    <a:pt x="59" y="426"/>
                  </a:lnTo>
                  <a:lnTo>
                    <a:pt x="65" y="427"/>
                  </a:lnTo>
                  <a:lnTo>
                    <a:pt x="68" y="428"/>
                  </a:lnTo>
                  <a:lnTo>
                    <a:pt x="76" y="434"/>
                  </a:lnTo>
                  <a:lnTo>
                    <a:pt x="83" y="439"/>
                  </a:lnTo>
                  <a:lnTo>
                    <a:pt x="88" y="441"/>
                  </a:lnTo>
                  <a:lnTo>
                    <a:pt x="92" y="441"/>
                  </a:lnTo>
                  <a:lnTo>
                    <a:pt x="92" y="441"/>
                  </a:lnTo>
                  <a:lnTo>
                    <a:pt x="97" y="440"/>
                  </a:lnTo>
                  <a:lnTo>
                    <a:pt x="103" y="439"/>
                  </a:lnTo>
                  <a:lnTo>
                    <a:pt x="112" y="432"/>
                  </a:lnTo>
                  <a:lnTo>
                    <a:pt x="116" y="428"/>
                  </a:lnTo>
                  <a:lnTo>
                    <a:pt x="122" y="426"/>
                  </a:lnTo>
                  <a:lnTo>
                    <a:pt x="129" y="424"/>
                  </a:lnTo>
                  <a:lnTo>
                    <a:pt x="136" y="423"/>
                  </a:lnTo>
                  <a:lnTo>
                    <a:pt x="136" y="423"/>
                  </a:lnTo>
                  <a:lnTo>
                    <a:pt x="136" y="404"/>
                  </a:lnTo>
                  <a:lnTo>
                    <a:pt x="136" y="404"/>
                  </a:lnTo>
                  <a:lnTo>
                    <a:pt x="136" y="404"/>
                  </a:lnTo>
                  <a:lnTo>
                    <a:pt x="122" y="388"/>
                  </a:lnTo>
                  <a:lnTo>
                    <a:pt x="100" y="363"/>
                  </a:lnTo>
                  <a:lnTo>
                    <a:pt x="82" y="338"/>
                  </a:lnTo>
                  <a:lnTo>
                    <a:pt x="76" y="328"/>
                  </a:lnTo>
                  <a:lnTo>
                    <a:pt x="74" y="324"/>
                  </a:lnTo>
                  <a:lnTo>
                    <a:pt x="74" y="324"/>
                  </a:lnTo>
                  <a:lnTo>
                    <a:pt x="76" y="320"/>
                  </a:lnTo>
                  <a:lnTo>
                    <a:pt x="81" y="317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6" y="305"/>
                  </a:lnTo>
                  <a:lnTo>
                    <a:pt x="99" y="302"/>
                  </a:lnTo>
                  <a:lnTo>
                    <a:pt x="104" y="293"/>
                  </a:lnTo>
                  <a:lnTo>
                    <a:pt x="106" y="288"/>
                  </a:lnTo>
                  <a:lnTo>
                    <a:pt x="110" y="285"/>
                  </a:lnTo>
                  <a:lnTo>
                    <a:pt x="113" y="281"/>
                  </a:lnTo>
                  <a:lnTo>
                    <a:pt x="118" y="280"/>
                  </a:lnTo>
                  <a:lnTo>
                    <a:pt x="118" y="280"/>
                  </a:lnTo>
                  <a:lnTo>
                    <a:pt x="129" y="279"/>
                  </a:lnTo>
                  <a:lnTo>
                    <a:pt x="145" y="281"/>
                  </a:lnTo>
                  <a:lnTo>
                    <a:pt x="164" y="282"/>
                  </a:lnTo>
                  <a:lnTo>
                    <a:pt x="183" y="283"/>
                  </a:lnTo>
                  <a:lnTo>
                    <a:pt x="192" y="283"/>
                  </a:lnTo>
                  <a:lnTo>
                    <a:pt x="202" y="282"/>
                  </a:lnTo>
                  <a:lnTo>
                    <a:pt x="210" y="281"/>
                  </a:lnTo>
                  <a:lnTo>
                    <a:pt x="218" y="279"/>
                  </a:lnTo>
                  <a:lnTo>
                    <a:pt x="223" y="275"/>
                  </a:lnTo>
                  <a:lnTo>
                    <a:pt x="228" y="271"/>
                  </a:lnTo>
                  <a:lnTo>
                    <a:pt x="232" y="265"/>
                  </a:lnTo>
                  <a:lnTo>
                    <a:pt x="233" y="257"/>
                  </a:lnTo>
                  <a:lnTo>
                    <a:pt x="233" y="257"/>
                  </a:lnTo>
                  <a:lnTo>
                    <a:pt x="233" y="234"/>
                  </a:lnTo>
                  <a:lnTo>
                    <a:pt x="236" y="213"/>
                  </a:lnTo>
                  <a:lnTo>
                    <a:pt x="241" y="195"/>
                  </a:lnTo>
                  <a:lnTo>
                    <a:pt x="245" y="176"/>
                  </a:lnTo>
                  <a:lnTo>
                    <a:pt x="257" y="140"/>
                  </a:lnTo>
                  <a:lnTo>
                    <a:pt x="261" y="119"/>
                  </a:lnTo>
                  <a:lnTo>
                    <a:pt x="265" y="96"/>
                  </a:lnTo>
                  <a:lnTo>
                    <a:pt x="265" y="96"/>
                  </a:lnTo>
                  <a:lnTo>
                    <a:pt x="287" y="68"/>
                  </a:lnTo>
                  <a:lnTo>
                    <a:pt x="307" y="43"/>
                  </a:lnTo>
                  <a:lnTo>
                    <a:pt x="328" y="20"/>
                  </a:lnTo>
                  <a:lnTo>
                    <a:pt x="339" y="10"/>
                  </a:lnTo>
                  <a:lnTo>
                    <a:pt x="350" y="0"/>
                  </a:lnTo>
                  <a:lnTo>
                    <a:pt x="350" y="0"/>
                  </a:lnTo>
                  <a:lnTo>
                    <a:pt x="351" y="4"/>
                  </a:lnTo>
                  <a:lnTo>
                    <a:pt x="354" y="6"/>
                  </a:lnTo>
                  <a:lnTo>
                    <a:pt x="357" y="8"/>
                  </a:lnTo>
                  <a:lnTo>
                    <a:pt x="359" y="8"/>
                  </a:lnTo>
                  <a:lnTo>
                    <a:pt x="367" y="8"/>
                  </a:lnTo>
                  <a:lnTo>
                    <a:pt x="375" y="7"/>
                  </a:lnTo>
                  <a:lnTo>
                    <a:pt x="385" y="6"/>
                  </a:lnTo>
                  <a:lnTo>
                    <a:pt x="393" y="5"/>
                  </a:lnTo>
                  <a:lnTo>
                    <a:pt x="396" y="5"/>
                  </a:lnTo>
                  <a:lnTo>
                    <a:pt x="400" y="6"/>
                  </a:lnTo>
                  <a:lnTo>
                    <a:pt x="402" y="8"/>
                  </a:lnTo>
                  <a:lnTo>
                    <a:pt x="404" y="12"/>
                  </a:lnTo>
                  <a:lnTo>
                    <a:pt x="404" y="12"/>
                  </a:lnTo>
                  <a:lnTo>
                    <a:pt x="410" y="20"/>
                  </a:lnTo>
                  <a:lnTo>
                    <a:pt x="412" y="28"/>
                  </a:lnTo>
                  <a:lnTo>
                    <a:pt x="415" y="37"/>
                  </a:lnTo>
                  <a:lnTo>
                    <a:pt x="415" y="45"/>
                  </a:lnTo>
                  <a:lnTo>
                    <a:pt x="415" y="61"/>
                  </a:lnTo>
                  <a:lnTo>
                    <a:pt x="416" y="68"/>
                  </a:lnTo>
                  <a:lnTo>
                    <a:pt x="419" y="74"/>
                  </a:lnTo>
                  <a:lnTo>
                    <a:pt x="419" y="74"/>
                  </a:lnTo>
                  <a:lnTo>
                    <a:pt x="410" y="86"/>
                  </a:lnTo>
                  <a:lnTo>
                    <a:pt x="403" y="99"/>
                  </a:lnTo>
                  <a:lnTo>
                    <a:pt x="397" y="113"/>
                  </a:lnTo>
                  <a:lnTo>
                    <a:pt x="393" y="128"/>
                  </a:lnTo>
                  <a:lnTo>
                    <a:pt x="385" y="157"/>
                  </a:lnTo>
                  <a:lnTo>
                    <a:pt x="380" y="170"/>
                  </a:lnTo>
                  <a:lnTo>
                    <a:pt x="375" y="180"/>
                  </a:lnTo>
                  <a:lnTo>
                    <a:pt x="375" y="180"/>
                  </a:lnTo>
                  <a:lnTo>
                    <a:pt x="372" y="185"/>
                  </a:lnTo>
                  <a:lnTo>
                    <a:pt x="368" y="189"/>
                  </a:lnTo>
                  <a:lnTo>
                    <a:pt x="359" y="196"/>
                  </a:lnTo>
                  <a:lnTo>
                    <a:pt x="356" y="199"/>
                  </a:lnTo>
                  <a:lnTo>
                    <a:pt x="352" y="204"/>
                  </a:lnTo>
                  <a:lnTo>
                    <a:pt x="350" y="210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0" y="223"/>
                  </a:lnTo>
                  <a:lnTo>
                    <a:pt x="352" y="226"/>
                  </a:lnTo>
                  <a:lnTo>
                    <a:pt x="356" y="229"/>
                  </a:lnTo>
                  <a:lnTo>
                    <a:pt x="359" y="233"/>
                  </a:lnTo>
                  <a:lnTo>
                    <a:pt x="368" y="236"/>
                  </a:lnTo>
                  <a:lnTo>
                    <a:pt x="375" y="239"/>
                  </a:lnTo>
                  <a:lnTo>
                    <a:pt x="375" y="239"/>
                  </a:lnTo>
                  <a:lnTo>
                    <a:pt x="357" y="283"/>
                  </a:lnTo>
                  <a:lnTo>
                    <a:pt x="357" y="283"/>
                  </a:lnTo>
                  <a:lnTo>
                    <a:pt x="357" y="283"/>
                  </a:lnTo>
                  <a:lnTo>
                    <a:pt x="360" y="286"/>
                  </a:lnTo>
                  <a:lnTo>
                    <a:pt x="363" y="288"/>
                  </a:lnTo>
                  <a:lnTo>
                    <a:pt x="366" y="296"/>
                  </a:lnTo>
                  <a:lnTo>
                    <a:pt x="370" y="304"/>
                  </a:lnTo>
                  <a:lnTo>
                    <a:pt x="372" y="313"/>
                  </a:lnTo>
                  <a:lnTo>
                    <a:pt x="375" y="321"/>
                  </a:lnTo>
                  <a:lnTo>
                    <a:pt x="380" y="328"/>
                  </a:lnTo>
                  <a:lnTo>
                    <a:pt x="382" y="331"/>
                  </a:lnTo>
                  <a:lnTo>
                    <a:pt x="385" y="333"/>
                  </a:lnTo>
                  <a:lnTo>
                    <a:pt x="389" y="334"/>
                  </a:lnTo>
                  <a:lnTo>
                    <a:pt x="393" y="335"/>
                  </a:lnTo>
                  <a:lnTo>
                    <a:pt x="393" y="335"/>
                  </a:lnTo>
                  <a:lnTo>
                    <a:pt x="397" y="334"/>
                  </a:lnTo>
                  <a:lnTo>
                    <a:pt x="401" y="333"/>
                  </a:lnTo>
                  <a:lnTo>
                    <a:pt x="408" y="328"/>
                  </a:lnTo>
                  <a:lnTo>
                    <a:pt x="415" y="321"/>
                  </a:lnTo>
                  <a:lnTo>
                    <a:pt x="421" y="312"/>
                  </a:lnTo>
                  <a:lnTo>
                    <a:pt x="428" y="304"/>
                  </a:lnTo>
                  <a:lnTo>
                    <a:pt x="436" y="297"/>
                  </a:lnTo>
                  <a:lnTo>
                    <a:pt x="442" y="295"/>
                  </a:lnTo>
                  <a:lnTo>
                    <a:pt x="447" y="293"/>
                  </a:lnTo>
                  <a:lnTo>
                    <a:pt x="454" y="292"/>
                  </a:lnTo>
                  <a:lnTo>
                    <a:pt x="459" y="290"/>
                  </a:lnTo>
                  <a:lnTo>
                    <a:pt x="459" y="290"/>
                  </a:lnTo>
                  <a:lnTo>
                    <a:pt x="470" y="292"/>
                  </a:lnTo>
                  <a:lnTo>
                    <a:pt x="480" y="294"/>
                  </a:lnTo>
                  <a:lnTo>
                    <a:pt x="492" y="296"/>
                  </a:lnTo>
                  <a:lnTo>
                    <a:pt x="504" y="297"/>
                  </a:lnTo>
                  <a:lnTo>
                    <a:pt x="504" y="297"/>
                  </a:lnTo>
                  <a:lnTo>
                    <a:pt x="510" y="297"/>
                  </a:lnTo>
                  <a:lnTo>
                    <a:pt x="515" y="296"/>
                  </a:lnTo>
                  <a:lnTo>
                    <a:pt x="524" y="294"/>
                  </a:lnTo>
                  <a:lnTo>
                    <a:pt x="531" y="290"/>
                  </a:lnTo>
                  <a:lnTo>
                    <a:pt x="540" y="287"/>
                  </a:lnTo>
                  <a:lnTo>
                    <a:pt x="540" y="287"/>
                  </a:lnTo>
                  <a:lnTo>
                    <a:pt x="541" y="298"/>
                  </a:lnTo>
                  <a:lnTo>
                    <a:pt x="542" y="304"/>
                  </a:lnTo>
                  <a:lnTo>
                    <a:pt x="545" y="309"/>
                  </a:lnTo>
                  <a:lnTo>
                    <a:pt x="547" y="313"/>
                  </a:lnTo>
                  <a:lnTo>
                    <a:pt x="550" y="317"/>
                  </a:lnTo>
                  <a:lnTo>
                    <a:pt x="554" y="319"/>
                  </a:lnTo>
                  <a:lnTo>
                    <a:pt x="559" y="320"/>
                  </a:lnTo>
                  <a:lnTo>
                    <a:pt x="559" y="320"/>
                  </a:lnTo>
                  <a:lnTo>
                    <a:pt x="565" y="319"/>
                  </a:lnTo>
                  <a:lnTo>
                    <a:pt x="571" y="317"/>
                  </a:lnTo>
                  <a:lnTo>
                    <a:pt x="577" y="313"/>
                  </a:lnTo>
                  <a:lnTo>
                    <a:pt x="581" y="309"/>
                  </a:lnTo>
                  <a:lnTo>
                    <a:pt x="587" y="305"/>
                  </a:lnTo>
                  <a:lnTo>
                    <a:pt x="593" y="301"/>
                  </a:lnTo>
                  <a:lnTo>
                    <a:pt x="599" y="298"/>
                  </a:lnTo>
                  <a:lnTo>
                    <a:pt x="607" y="297"/>
                  </a:lnTo>
                  <a:lnTo>
                    <a:pt x="607" y="297"/>
                  </a:lnTo>
                  <a:lnTo>
                    <a:pt x="625" y="297"/>
                  </a:lnTo>
                  <a:lnTo>
                    <a:pt x="625" y="29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1" name="Freeform 89"/>
            <p:cNvSpPr>
              <a:spLocks/>
            </p:cNvSpPr>
            <p:nvPr/>
          </p:nvSpPr>
          <p:spPr bwMode="auto">
            <a:xfrm>
              <a:off x="5089906" y="4683273"/>
              <a:ext cx="1102868" cy="764920"/>
            </a:xfrm>
            <a:custGeom>
              <a:avLst/>
              <a:gdLst/>
              <a:ahLst/>
              <a:cxnLst>
                <a:cxn ang="0">
                  <a:pos x="748" y="769"/>
                </a:cxn>
                <a:cxn ang="0">
                  <a:pos x="779" y="761"/>
                </a:cxn>
                <a:cxn ang="0">
                  <a:pos x="821" y="723"/>
                </a:cxn>
                <a:cxn ang="0">
                  <a:pos x="853" y="716"/>
                </a:cxn>
                <a:cxn ang="0">
                  <a:pos x="885" y="713"/>
                </a:cxn>
                <a:cxn ang="0">
                  <a:pos x="922" y="729"/>
                </a:cxn>
                <a:cxn ang="0">
                  <a:pos x="958" y="723"/>
                </a:cxn>
                <a:cxn ang="0">
                  <a:pos x="978" y="727"/>
                </a:cxn>
                <a:cxn ang="0">
                  <a:pos x="1021" y="703"/>
                </a:cxn>
                <a:cxn ang="0">
                  <a:pos x="1046" y="637"/>
                </a:cxn>
                <a:cxn ang="0">
                  <a:pos x="1074" y="595"/>
                </a:cxn>
                <a:cxn ang="0">
                  <a:pos x="1102" y="556"/>
                </a:cxn>
                <a:cxn ang="0">
                  <a:pos x="1087" y="518"/>
                </a:cxn>
                <a:cxn ang="0">
                  <a:pos x="1018" y="492"/>
                </a:cxn>
                <a:cxn ang="0">
                  <a:pos x="1003" y="451"/>
                </a:cxn>
                <a:cxn ang="0">
                  <a:pos x="1035" y="388"/>
                </a:cxn>
                <a:cxn ang="0">
                  <a:pos x="1051" y="353"/>
                </a:cxn>
                <a:cxn ang="0">
                  <a:pos x="1038" y="330"/>
                </a:cxn>
                <a:cxn ang="0">
                  <a:pos x="991" y="309"/>
                </a:cxn>
                <a:cxn ang="0">
                  <a:pos x="958" y="257"/>
                </a:cxn>
                <a:cxn ang="0">
                  <a:pos x="915" y="222"/>
                </a:cxn>
                <a:cxn ang="0">
                  <a:pos x="870" y="206"/>
                </a:cxn>
                <a:cxn ang="0">
                  <a:pos x="798" y="218"/>
                </a:cxn>
                <a:cxn ang="0">
                  <a:pos x="768" y="206"/>
                </a:cxn>
                <a:cxn ang="0">
                  <a:pos x="763" y="129"/>
                </a:cxn>
                <a:cxn ang="0">
                  <a:pos x="743" y="85"/>
                </a:cxn>
                <a:cxn ang="0">
                  <a:pos x="722" y="62"/>
                </a:cxn>
                <a:cxn ang="0">
                  <a:pos x="680" y="35"/>
                </a:cxn>
                <a:cxn ang="0">
                  <a:pos x="645" y="43"/>
                </a:cxn>
                <a:cxn ang="0">
                  <a:pos x="592" y="87"/>
                </a:cxn>
                <a:cxn ang="0">
                  <a:pos x="555" y="85"/>
                </a:cxn>
                <a:cxn ang="0">
                  <a:pos x="491" y="49"/>
                </a:cxn>
                <a:cxn ang="0">
                  <a:pos x="425" y="43"/>
                </a:cxn>
                <a:cxn ang="0">
                  <a:pos x="371" y="20"/>
                </a:cxn>
                <a:cxn ang="0">
                  <a:pos x="273" y="6"/>
                </a:cxn>
                <a:cxn ang="0">
                  <a:pos x="226" y="6"/>
                </a:cxn>
                <a:cxn ang="0">
                  <a:pos x="186" y="62"/>
                </a:cxn>
                <a:cxn ang="0">
                  <a:pos x="150" y="151"/>
                </a:cxn>
                <a:cxn ang="0">
                  <a:pos x="112" y="177"/>
                </a:cxn>
                <a:cxn ang="0">
                  <a:pos x="73" y="206"/>
                </a:cxn>
                <a:cxn ang="0">
                  <a:pos x="46" y="273"/>
                </a:cxn>
                <a:cxn ang="0">
                  <a:pos x="26" y="306"/>
                </a:cxn>
                <a:cxn ang="0">
                  <a:pos x="25" y="326"/>
                </a:cxn>
                <a:cxn ang="0">
                  <a:pos x="0" y="365"/>
                </a:cxn>
                <a:cxn ang="0">
                  <a:pos x="21" y="414"/>
                </a:cxn>
                <a:cxn ang="0">
                  <a:pos x="38" y="501"/>
                </a:cxn>
                <a:cxn ang="0">
                  <a:pos x="86" y="530"/>
                </a:cxn>
                <a:cxn ang="0">
                  <a:pos x="191" y="556"/>
                </a:cxn>
                <a:cxn ang="0">
                  <a:pos x="286" y="593"/>
                </a:cxn>
                <a:cxn ang="0">
                  <a:pos x="327" y="624"/>
                </a:cxn>
                <a:cxn ang="0">
                  <a:pos x="349" y="680"/>
                </a:cxn>
                <a:cxn ang="0">
                  <a:pos x="418" y="688"/>
                </a:cxn>
                <a:cxn ang="0">
                  <a:pos x="472" y="716"/>
                </a:cxn>
                <a:cxn ang="0">
                  <a:pos x="523" y="727"/>
                </a:cxn>
                <a:cxn ang="0">
                  <a:pos x="580" y="710"/>
                </a:cxn>
                <a:cxn ang="0">
                  <a:pos x="598" y="724"/>
                </a:cxn>
                <a:cxn ang="0">
                  <a:pos x="590" y="755"/>
                </a:cxn>
                <a:cxn ang="0">
                  <a:pos x="596" y="782"/>
                </a:cxn>
                <a:cxn ang="0">
                  <a:pos x="605" y="813"/>
                </a:cxn>
                <a:cxn ang="0">
                  <a:pos x="621" y="843"/>
                </a:cxn>
                <a:cxn ang="0">
                  <a:pos x="632" y="814"/>
                </a:cxn>
                <a:cxn ang="0">
                  <a:pos x="698" y="791"/>
                </a:cxn>
              </a:cxnLst>
              <a:rect l="0" t="0" r="r" b="b"/>
              <a:pathLst>
                <a:path w="1102" h="843">
                  <a:moveTo>
                    <a:pt x="698" y="784"/>
                  </a:moveTo>
                  <a:lnTo>
                    <a:pt x="698" y="784"/>
                  </a:lnTo>
                  <a:lnTo>
                    <a:pt x="713" y="779"/>
                  </a:lnTo>
                  <a:lnTo>
                    <a:pt x="726" y="775"/>
                  </a:lnTo>
                  <a:lnTo>
                    <a:pt x="741" y="770"/>
                  </a:lnTo>
                  <a:lnTo>
                    <a:pt x="748" y="769"/>
                  </a:lnTo>
                  <a:lnTo>
                    <a:pt x="756" y="769"/>
                  </a:lnTo>
                  <a:lnTo>
                    <a:pt x="756" y="769"/>
                  </a:lnTo>
                  <a:lnTo>
                    <a:pt x="763" y="768"/>
                  </a:lnTo>
                  <a:lnTo>
                    <a:pt x="769" y="767"/>
                  </a:lnTo>
                  <a:lnTo>
                    <a:pt x="775" y="764"/>
                  </a:lnTo>
                  <a:lnTo>
                    <a:pt x="779" y="761"/>
                  </a:lnTo>
                  <a:lnTo>
                    <a:pt x="789" y="754"/>
                  </a:lnTo>
                  <a:lnTo>
                    <a:pt x="798" y="745"/>
                  </a:lnTo>
                  <a:lnTo>
                    <a:pt x="805" y="737"/>
                  </a:lnTo>
                  <a:lnTo>
                    <a:pt x="813" y="729"/>
                  </a:lnTo>
                  <a:lnTo>
                    <a:pt x="817" y="725"/>
                  </a:lnTo>
                  <a:lnTo>
                    <a:pt x="821" y="723"/>
                  </a:lnTo>
                  <a:lnTo>
                    <a:pt x="825" y="722"/>
                  </a:lnTo>
                  <a:lnTo>
                    <a:pt x="830" y="721"/>
                  </a:lnTo>
                  <a:lnTo>
                    <a:pt x="830" y="721"/>
                  </a:lnTo>
                  <a:lnTo>
                    <a:pt x="837" y="721"/>
                  </a:lnTo>
                  <a:lnTo>
                    <a:pt x="843" y="719"/>
                  </a:lnTo>
                  <a:lnTo>
                    <a:pt x="853" y="716"/>
                  </a:lnTo>
                  <a:lnTo>
                    <a:pt x="863" y="711"/>
                  </a:lnTo>
                  <a:lnTo>
                    <a:pt x="870" y="710"/>
                  </a:lnTo>
                  <a:lnTo>
                    <a:pt x="877" y="710"/>
                  </a:lnTo>
                  <a:lnTo>
                    <a:pt x="877" y="710"/>
                  </a:lnTo>
                  <a:lnTo>
                    <a:pt x="882" y="710"/>
                  </a:lnTo>
                  <a:lnTo>
                    <a:pt x="885" y="713"/>
                  </a:lnTo>
                  <a:lnTo>
                    <a:pt x="892" y="718"/>
                  </a:lnTo>
                  <a:lnTo>
                    <a:pt x="898" y="724"/>
                  </a:lnTo>
                  <a:lnTo>
                    <a:pt x="900" y="726"/>
                  </a:lnTo>
                  <a:lnTo>
                    <a:pt x="904" y="729"/>
                  </a:lnTo>
                  <a:lnTo>
                    <a:pt x="904" y="729"/>
                  </a:lnTo>
                  <a:lnTo>
                    <a:pt x="922" y="729"/>
                  </a:lnTo>
                  <a:lnTo>
                    <a:pt x="922" y="714"/>
                  </a:lnTo>
                  <a:lnTo>
                    <a:pt x="947" y="714"/>
                  </a:lnTo>
                  <a:lnTo>
                    <a:pt x="947" y="714"/>
                  </a:lnTo>
                  <a:lnTo>
                    <a:pt x="947" y="714"/>
                  </a:lnTo>
                  <a:lnTo>
                    <a:pt x="952" y="717"/>
                  </a:lnTo>
                  <a:lnTo>
                    <a:pt x="958" y="723"/>
                  </a:lnTo>
                  <a:lnTo>
                    <a:pt x="960" y="724"/>
                  </a:lnTo>
                  <a:lnTo>
                    <a:pt x="964" y="726"/>
                  </a:lnTo>
                  <a:lnTo>
                    <a:pt x="968" y="727"/>
                  </a:lnTo>
                  <a:lnTo>
                    <a:pt x="973" y="729"/>
                  </a:lnTo>
                  <a:lnTo>
                    <a:pt x="973" y="729"/>
                  </a:lnTo>
                  <a:lnTo>
                    <a:pt x="978" y="727"/>
                  </a:lnTo>
                  <a:lnTo>
                    <a:pt x="984" y="726"/>
                  </a:lnTo>
                  <a:lnTo>
                    <a:pt x="992" y="724"/>
                  </a:lnTo>
                  <a:lnTo>
                    <a:pt x="999" y="718"/>
                  </a:lnTo>
                  <a:lnTo>
                    <a:pt x="1006" y="714"/>
                  </a:lnTo>
                  <a:lnTo>
                    <a:pt x="1013" y="708"/>
                  </a:lnTo>
                  <a:lnTo>
                    <a:pt x="1021" y="703"/>
                  </a:lnTo>
                  <a:lnTo>
                    <a:pt x="1033" y="700"/>
                  </a:lnTo>
                  <a:lnTo>
                    <a:pt x="1038" y="699"/>
                  </a:lnTo>
                  <a:lnTo>
                    <a:pt x="1046" y="699"/>
                  </a:lnTo>
                  <a:lnTo>
                    <a:pt x="1046" y="699"/>
                  </a:lnTo>
                  <a:lnTo>
                    <a:pt x="1046" y="637"/>
                  </a:lnTo>
                  <a:lnTo>
                    <a:pt x="1046" y="637"/>
                  </a:lnTo>
                  <a:lnTo>
                    <a:pt x="1048" y="630"/>
                  </a:lnTo>
                  <a:lnTo>
                    <a:pt x="1049" y="623"/>
                  </a:lnTo>
                  <a:lnTo>
                    <a:pt x="1051" y="617"/>
                  </a:lnTo>
                  <a:lnTo>
                    <a:pt x="1056" y="612"/>
                  </a:lnTo>
                  <a:lnTo>
                    <a:pt x="1064" y="603"/>
                  </a:lnTo>
                  <a:lnTo>
                    <a:pt x="1074" y="595"/>
                  </a:lnTo>
                  <a:lnTo>
                    <a:pt x="1084" y="586"/>
                  </a:lnTo>
                  <a:lnTo>
                    <a:pt x="1089" y="581"/>
                  </a:lnTo>
                  <a:lnTo>
                    <a:pt x="1094" y="577"/>
                  </a:lnTo>
                  <a:lnTo>
                    <a:pt x="1097" y="571"/>
                  </a:lnTo>
                  <a:lnTo>
                    <a:pt x="1099" y="564"/>
                  </a:lnTo>
                  <a:lnTo>
                    <a:pt x="1102" y="556"/>
                  </a:lnTo>
                  <a:lnTo>
                    <a:pt x="1102" y="548"/>
                  </a:lnTo>
                  <a:lnTo>
                    <a:pt x="1102" y="548"/>
                  </a:lnTo>
                  <a:lnTo>
                    <a:pt x="1100" y="539"/>
                  </a:lnTo>
                  <a:lnTo>
                    <a:pt x="1097" y="530"/>
                  </a:lnTo>
                  <a:lnTo>
                    <a:pt x="1092" y="524"/>
                  </a:lnTo>
                  <a:lnTo>
                    <a:pt x="1087" y="518"/>
                  </a:lnTo>
                  <a:lnTo>
                    <a:pt x="1079" y="515"/>
                  </a:lnTo>
                  <a:lnTo>
                    <a:pt x="1071" y="511"/>
                  </a:lnTo>
                  <a:lnTo>
                    <a:pt x="1052" y="505"/>
                  </a:lnTo>
                  <a:lnTo>
                    <a:pt x="1034" y="500"/>
                  </a:lnTo>
                  <a:lnTo>
                    <a:pt x="1026" y="496"/>
                  </a:lnTo>
                  <a:lnTo>
                    <a:pt x="1018" y="492"/>
                  </a:lnTo>
                  <a:lnTo>
                    <a:pt x="1012" y="487"/>
                  </a:lnTo>
                  <a:lnTo>
                    <a:pt x="1006" y="479"/>
                  </a:lnTo>
                  <a:lnTo>
                    <a:pt x="1004" y="471"/>
                  </a:lnTo>
                  <a:lnTo>
                    <a:pt x="1003" y="460"/>
                  </a:lnTo>
                  <a:lnTo>
                    <a:pt x="1003" y="460"/>
                  </a:lnTo>
                  <a:lnTo>
                    <a:pt x="1003" y="451"/>
                  </a:lnTo>
                  <a:lnTo>
                    <a:pt x="1005" y="442"/>
                  </a:lnTo>
                  <a:lnTo>
                    <a:pt x="1007" y="434"/>
                  </a:lnTo>
                  <a:lnTo>
                    <a:pt x="1010" y="426"/>
                  </a:lnTo>
                  <a:lnTo>
                    <a:pt x="1018" y="412"/>
                  </a:lnTo>
                  <a:lnTo>
                    <a:pt x="1027" y="400"/>
                  </a:lnTo>
                  <a:lnTo>
                    <a:pt x="1035" y="388"/>
                  </a:lnTo>
                  <a:lnTo>
                    <a:pt x="1043" y="376"/>
                  </a:lnTo>
                  <a:lnTo>
                    <a:pt x="1046" y="371"/>
                  </a:lnTo>
                  <a:lnTo>
                    <a:pt x="1049" y="365"/>
                  </a:lnTo>
                  <a:lnTo>
                    <a:pt x="1050" y="359"/>
                  </a:lnTo>
                  <a:lnTo>
                    <a:pt x="1051" y="353"/>
                  </a:lnTo>
                  <a:lnTo>
                    <a:pt x="1051" y="353"/>
                  </a:lnTo>
                  <a:lnTo>
                    <a:pt x="1050" y="348"/>
                  </a:lnTo>
                  <a:lnTo>
                    <a:pt x="1049" y="343"/>
                  </a:lnTo>
                  <a:lnTo>
                    <a:pt x="1048" y="339"/>
                  </a:lnTo>
                  <a:lnTo>
                    <a:pt x="1045" y="335"/>
                  </a:lnTo>
                  <a:lnTo>
                    <a:pt x="1042" y="333"/>
                  </a:lnTo>
                  <a:lnTo>
                    <a:pt x="1038" y="330"/>
                  </a:lnTo>
                  <a:lnTo>
                    <a:pt x="1031" y="327"/>
                  </a:lnTo>
                  <a:lnTo>
                    <a:pt x="1013" y="321"/>
                  </a:lnTo>
                  <a:lnTo>
                    <a:pt x="1004" y="318"/>
                  </a:lnTo>
                  <a:lnTo>
                    <a:pt x="996" y="313"/>
                  </a:lnTo>
                  <a:lnTo>
                    <a:pt x="996" y="313"/>
                  </a:lnTo>
                  <a:lnTo>
                    <a:pt x="991" y="309"/>
                  </a:lnTo>
                  <a:lnTo>
                    <a:pt x="987" y="302"/>
                  </a:lnTo>
                  <a:lnTo>
                    <a:pt x="977" y="287"/>
                  </a:lnTo>
                  <a:lnTo>
                    <a:pt x="970" y="272"/>
                  </a:lnTo>
                  <a:lnTo>
                    <a:pt x="966" y="258"/>
                  </a:lnTo>
                  <a:lnTo>
                    <a:pt x="966" y="258"/>
                  </a:lnTo>
                  <a:lnTo>
                    <a:pt x="958" y="257"/>
                  </a:lnTo>
                  <a:lnTo>
                    <a:pt x="951" y="255"/>
                  </a:lnTo>
                  <a:lnTo>
                    <a:pt x="945" y="252"/>
                  </a:lnTo>
                  <a:lnTo>
                    <a:pt x="939" y="249"/>
                  </a:lnTo>
                  <a:lnTo>
                    <a:pt x="931" y="241"/>
                  </a:lnTo>
                  <a:lnTo>
                    <a:pt x="924" y="230"/>
                  </a:lnTo>
                  <a:lnTo>
                    <a:pt x="915" y="222"/>
                  </a:lnTo>
                  <a:lnTo>
                    <a:pt x="911" y="218"/>
                  </a:lnTo>
                  <a:lnTo>
                    <a:pt x="905" y="214"/>
                  </a:lnTo>
                  <a:lnTo>
                    <a:pt x="899" y="211"/>
                  </a:lnTo>
                  <a:lnTo>
                    <a:pt x="891" y="208"/>
                  </a:lnTo>
                  <a:lnTo>
                    <a:pt x="882" y="207"/>
                  </a:lnTo>
                  <a:lnTo>
                    <a:pt x="870" y="206"/>
                  </a:lnTo>
                  <a:lnTo>
                    <a:pt x="870" y="206"/>
                  </a:lnTo>
                  <a:lnTo>
                    <a:pt x="859" y="207"/>
                  </a:lnTo>
                  <a:lnTo>
                    <a:pt x="848" y="208"/>
                  </a:lnTo>
                  <a:lnTo>
                    <a:pt x="828" y="212"/>
                  </a:lnTo>
                  <a:lnTo>
                    <a:pt x="808" y="217"/>
                  </a:lnTo>
                  <a:lnTo>
                    <a:pt x="798" y="218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79" y="217"/>
                  </a:lnTo>
                  <a:lnTo>
                    <a:pt x="775" y="214"/>
                  </a:lnTo>
                  <a:lnTo>
                    <a:pt x="771" y="211"/>
                  </a:lnTo>
                  <a:lnTo>
                    <a:pt x="768" y="206"/>
                  </a:lnTo>
                  <a:lnTo>
                    <a:pt x="766" y="200"/>
                  </a:lnTo>
                  <a:lnTo>
                    <a:pt x="764" y="196"/>
                  </a:lnTo>
                  <a:lnTo>
                    <a:pt x="763" y="189"/>
                  </a:lnTo>
                  <a:lnTo>
                    <a:pt x="763" y="189"/>
                  </a:lnTo>
                  <a:lnTo>
                    <a:pt x="763" y="129"/>
                  </a:lnTo>
                  <a:lnTo>
                    <a:pt x="763" y="129"/>
                  </a:lnTo>
                  <a:lnTo>
                    <a:pt x="762" y="120"/>
                  </a:lnTo>
                  <a:lnTo>
                    <a:pt x="760" y="112"/>
                  </a:lnTo>
                  <a:lnTo>
                    <a:pt x="755" y="105"/>
                  </a:lnTo>
                  <a:lnTo>
                    <a:pt x="751" y="98"/>
                  </a:lnTo>
                  <a:lnTo>
                    <a:pt x="746" y="92"/>
                  </a:lnTo>
                  <a:lnTo>
                    <a:pt x="743" y="85"/>
                  </a:lnTo>
                  <a:lnTo>
                    <a:pt x="739" y="77"/>
                  </a:lnTo>
                  <a:lnTo>
                    <a:pt x="738" y="67"/>
                  </a:lnTo>
                  <a:lnTo>
                    <a:pt x="738" y="67"/>
                  </a:lnTo>
                  <a:lnTo>
                    <a:pt x="733" y="67"/>
                  </a:lnTo>
                  <a:lnTo>
                    <a:pt x="729" y="66"/>
                  </a:lnTo>
                  <a:lnTo>
                    <a:pt x="722" y="62"/>
                  </a:lnTo>
                  <a:lnTo>
                    <a:pt x="714" y="57"/>
                  </a:lnTo>
                  <a:lnTo>
                    <a:pt x="707" y="51"/>
                  </a:lnTo>
                  <a:lnTo>
                    <a:pt x="700" y="45"/>
                  </a:lnTo>
                  <a:lnTo>
                    <a:pt x="693" y="39"/>
                  </a:lnTo>
                  <a:lnTo>
                    <a:pt x="685" y="36"/>
                  </a:lnTo>
                  <a:lnTo>
                    <a:pt x="680" y="35"/>
                  </a:lnTo>
                  <a:lnTo>
                    <a:pt x="676" y="35"/>
                  </a:lnTo>
                  <a:lnTo>
                    <a:pt x="676" y="35"/>
                  </a:lnTo>
                  <a:lnTo>
                    <a:pt x="667" y="35"/>
                  </a:lnTo>
                  <a:lnTo>
                    <a:pt x="659" y="37"/>
                  </a:lnTo>
                  <a:lnTo>
                    <a:pt x="652" y="39"/>
                  </a:lnTo>
                  <a:lnTo>
                    <a:pt x="645" y="43"/>
                  </a:lnTo>
                  <a:lnTo>
                    <a:pt x="633" y="52"/>
                  </a:lnTo>
                  <a:lnTo>
                    <a:pt x="622" y="61"/>
                  </a:lnTo>
                  <a:lnTo>
                    <a:pt x="613" y="72"/>
                  </a:lnTo>
                  <a:lnTo>
                    <a:pt x="602" y="81"/>
                  </a:lnTo>
                  <a:lnTo>
                    <a:pt x="598" y="84"/>
                  </a:lnTo>
                  <a:lnTo>
                    <a:pt x="592" y="87"/>
                  </a:lnTo>
                  <a:lnTo>
                    <a:pt x="586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71" y="89"/>
                  </a:lnTo>
                  <a:lnTo>
                    <a:pt x="563" y="87"/>
                  </a:lnTo>
                  <a:lnTo>
                    <a:pt x="555" y="85"/>
                  </a:lnTo>
                  <a:lnTo>
                    <a:pt x="548" y="82"/>
                  </a:lnTo>
                  <a:lnTo>
                    <a:pt x="535" y="75"/>
                  </a:lnTo>
                  <a:lnTo>
                    <a:pt x="524" y="67"/>
                  </a:lnTo>
                  <a:lnTo>
                    <a:pt x="512" y="59"/>
                  </a:lnTo>
                  <a:lnTo>
                    <a:pt x="499" y="52"/>
                  </a:lnTo>
                  <a:lnTo>
                    <a:pt x="491" y="49"/>
                  </a:lnTo>
                  <a:lnTo>
                    <a:pt x="483" y="46"/>
                  </a:lnTo>
                  <a:lnTo>
                    <a:pt x="473" y="45"/>
                  </a:lnTo>
                  <a:lnTo>
                    <a:pt x="463" y="45"/>
                  </a:lnTo>
                  <a:lnTo>
                    <a:pt x="463" y="45"/>
                  </a:lnTo>
                  <a:lnTo>
                    <a:pt x="436" y="44"/>
                  </a:lnTo>
                  <a:lnTo>
                    <a:pt x="425" y="43"/>
                  </a:lnTo>
                  <a:lnTo>
                    <a:pt x="412" y="40"/>
                  </a:lnTo>
                  <a:lnTo>
                    <a:pt x="402" y="37"/>
                  </a:lnTo>
                  <a:lnTo>
                    <a:pt x="392" y="32"/>
                  </a:lnTo>
                  <a:lnTo>
                    <a:pt x="381" y="27"/>
                  </a:lnTo>
                  <a:lnTo>
                    <a:pt x="371" y="20"/>
                  </a:lnTo>
                  <a:lnTo>
                    <a:pt x="371" y="20"/>
                  </a:lnTo>
                  <a:lnTo>
                    <a:pt x="309" y="20"/>
                  </a:lnTo>
                  <a:lnTo>
                    <a:pt x="309" y="20"/>
                  </a:lnTo>
                  <a:lnTo>
                    <a:pt x="309" y="20"/>
                  </a:lnTo>
                  <a:lnTo>
                    <a:pt x="296" y="15"/>
                  </a:lnTo>
                  <a:lnTo>
                    <a:pt x="281" y="8"/>
                  </a:lnTo>
                  <a:lnTo>
                    <a:pt x="273" y="6"/>
                  </a:lnTo>
                  <a:lnTo>
                    <a:pt x="264" y="4"/>
                  </a:lnTo>
                  <a:lnTo>
                    <a:pt x="255" y="1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35" y="3"/>
                  </a:lnTo>
                  <a:lnTo>
                    <a:pt x="226" y="6"/>
                  </a:lnTo>
                  <a:lnTo>
                    <a:pt x="217" y="12"/>
                  </a:lnTo>
                  <a:lnTo>
                    <a:pt x="210" y="19"/>
                  </a:lnTo>
                  <a:lnTo>
                    <a:pt x="203" y="28"/>
                  </a:lnTo>
                  <a:lnTo>
                    <a:pt x="196" y="39"/>
                  </a:lnTo>
                  <a:lnTo>
                    <a:pt x="191" y="50"/>
                  </a:lnTo>
                  <a:lnTo>
                    <a:pt x="186" y="62"/>
                  </a:lnTo>
                  <a:lnTo>
                    <a:pt x="176" y="88"/>
                  </a:lnTo>
                  <a:lnTo>
                    <a:pt x="168" y="112"/>
                  </a:lnTo>
                  <a:lnTo>
                    <a:pt x="159" y="135"/>
                  </a:lnTo>
                  <a:lnTo>
                    <a:pt x="155" y="144"/>
                  </a:lnTo>
                  <a:lnTo>
                    <a:pt x="150" y="151"/>
                  </a:lnTo>
                  <a:lnTo>
                    <a:pt x="150" y="151"/>
                  </a:lnTo>
                  <a:lnTo>
                    <a:pt x="147" y="157"/>
                  </a:lnTo>
                  <a:lnTo>
                    <a:pt x="143" y="161"/>
                  </a:lnTo>
                  <a:lnTo>
                    <a:pt x="138" y="166"/>
                  </a:lnTo>
                  <a:lnTo>
                    <a:pt x="133" y="169"/>
                  </a:lnTo>
                  <a:lnTo>
                    <a:pt x="122" y="174"/>
                  </a:lnTo>
                  <a:lnTo>
                    <a:pt x="112" y="177"/>
                  </a:lnTo>
                  <a:lnTo>
                    <a:pt x="100" y="182"/>
                  </a:lnTo>
                  <a:lnTo>
                    <a:pt x="90" y="188"/>
                  </a:lnTo>
                  <a:lnTo>
                    <a:pt x="86" y="191"/>
                  </a:lnTo>
                  <a:lnTo>
                    <a:pt x="81" y="195"/>
                  </a:lnTo>
                  <a:lnTo>
                    <a:pt x="77" y="200"/>
                  </a:lnTo>
                  <a:lnTo>
                    <a:pt x="73" y="206"/>
                  </a:lnTo>
                  <a:lnTo>
                    <a:pt x="73" y="206"/>
                  </a:lnTo>
                  <a:lnTo>
                    <a:pt x="68" y="215"/>
                  </a:lnTo>
                  <a:lnTo>
                    <a:pt x="65" y="223"/>
                  </a:lnTo>
                  <a:lnTo>
                    <a:pt x="58" y="243"/>
                  </a:lnTo>
                  <a:lnTo>
                    <a:pt x="51" y="263"/>
                  </a:lnTo>
                  <a:lnTo>
                    <a:pt x="46" y="273"/>
                  </a:lnTo>
                  <a:lnTo>
                    <a:pt x="40" y="283"/>
                  </a:lnTo>
                  <a:lnTo>
                    <a:pt x="40" y="283"/>
                  </a:lnTo>
                  <a:lnTo>
                    <a:pt x="14" y="280"/>
                  </a:lnTo>
                  <a:lnTo>
                    <a:pt x="26" y="306"/>
                  </a:lnTo>
                  <a:lnTo>
                    <a:pt x="26" y="306"/>
                  </a:lnTo>
                  <a:lnTo>
                    <a:pt x="26" y="306"/>
                  </a:lnTo>
                  <a:lnTo>
                    <a:pt x="29" y="306"/>
                  </a:lnTo>
                  <a:lnTo>
                    <a:pt x="28" y="307"/>
                  </a:lnTo>
                  <a:lnTo>
                    <a:pt x="27" y="312"/>
                  </a:lnTo>
                  <a:lnTo>
                    <a:pt x="26" y="320"/>
                  </a:lnTo>
                  <a:lnTo>
                    <a:pt x="26" y="320"/>
                  </a:lnTo>
                  <a:lnTo>
                    <a:pt x="25" y="326"/>
                  </a:lnTo>
                  <a:lnTo>
                    <a:pt x="22" y="330"/>
                  </a:lnTo>
                  <a:lnTo>
                    <a:pt x="13" y="339"/>
                  </a:lnTo>
                  <a:lnTo>
                    <a:pt x="8" y="343"/>
                  </a:lnTo>
                  <a:lnTo>
                    <a:pt x="4" y="349"/>
                  </a:lnTo>
                  <a:lnTo>
                    <a:pt x="2" y="356"/>
                  </a:lnTo>
                  <a:lnTo>
                    <a:pt x="0" y="365"/>
                  </a:lnTo>
                  <a:lnTo>
                    <a:pt x="0" y="365"/>
                  </a:lnTo>
                  <a:lnTo>
                    <a:pt x="0" y="373"/>
                  </a:lnTo>
                  <a:lnTo>
                    <a:pt x="4" y="381"/>
                  </a:lnTo>
                  <a:lnTo>
                    <a:pt x="7" y="390"/>
                  </a:lnTo>
                  <a:lnTo>
                    <a:pt x="12" y="398"/>
                  </a:lnTo>
                  <a:lnTo>
                    <a:pt x="21" y="414"/>
                  </a:lnTo>
                  <a:lnTo>
                    <a:pt x="29" y="427"/>
                  </a:lnTo>
                  <a:lnTo>
                    <a:pt x="29" y="427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8" y="501"/>
                  </a:lnTo>
                  <a:lnTo>
                    <a:pt x="48" y="516"/>
                  </a:lnTo>
                  <a:lnTo>
                    <a:pt x="48" y="516"/>
                  </a:lnTo>
                  <a:lnTo>
                    <a:pt x="84" y="526"/>
                  </a:lnTo>
                  <a:lnTo>
                    <a:pt x="84" y="526"/>
                  </a:lnTo>
                  <a:lnTo>
                    <a:pt x="84" y="526"/>
                  </a:lnTo>
                  <a:lnTo>
                    <a:pt x="86" y="530"/>
                  </a:lnTo>
                  <a:lnTo>
                    <a:pt x="89" y="532"/>
                  </a:lnTo>
                  <a:lnTo>
                    <a:pt x="100" y="536"/>
                  </a:lnTo>
                  <a:lnTo>
                    <a:pt x="115" y="541"/>
                  </a:lnTo>
                  <a:lnTo>
                    <a:pt x="134" y="546"/>
                  </a:lnTo>
                  <a:lnTo>
                    <a:pt x="168" y="551"/>
                  </a:lnTo>
                  <a:lnTo>
                    <a:pt x="191" y="556"/>
                  </a:lnTo>
                  <a:lnTo>
                    <a:pt x="191" y="556"/>
                  </a:lnTo>
                  <a:lnTo>
                    <a:pt x="209" y="559"/>
                  </a:lnTo>
                  <a:lnTo>
                    <a:pt x="226" y="564"/>
                  </a:lnTo>
                  <a:lnTo>
                    <a:pt x="242" y="570"/>
                  </a:lnTo>
                  <a:lnTo>
                    <a:pt x="257" y="577"/>
                  </a:lnTo>
                  <a:lnTo>
                    <a:pt x="286" y="593"/>
                  </a:lnTo>
                  <a:lnTo>
                    <a:pt x="312" y="607"/>
                  </a:lnTo>
                  <a:lnTo>
                    <a:pt x="312" y="607"/>
                  </a:lnTo>
                  <a:lnTo>
                    <a:pt x="317" y="610"/>
                  </a:lnTo>
                  <a:lnTo>
                    <a:pt x="321" y="615"/>
                  </a:lnTo>
                  <a:lnTo>
                    <a:pt x="325" y="619"/>
                  </a:lnTo>
                  <a:lnTo>
                    <a:pt x="327" y="624"/>
                  </a:lnTo>
                  <a:lnTo>
                    <a:pt x="332" y="633"/>
                  </a:lnTo>
                  <a:lnTo>
                    <a:pt x="335" y="645"/>
                  </a:lnTo>
                  <a:lnTo>
                    <a:pt x="338" y="655"/>
                  </a:lnTo>
                  <a:lnTo>
                    <a:pt x="341" y="665"/>
                  </a:lnTo>
                  <a:lnTo>
                    <a:pt x="346" y="676"/>
                  </a:lnTo>
                  <a:lnTo>
                    <a:pt x="349" y="680"/>
                  </a:lnTo>
                  <a:lnTo>
                    <a:pt x="352" y="684"/>
                  </a:lnTo>
                  <a:lnTo>
                    <a:pt x="352" y="684"/>
                  </a:lnTo>
                  <a:lnTo>
                    <a:pt x="358" y="686"/>
                  </a:lnTo>
                  <a:lnTo>
                    <a:pt x="365" y="688"/>
                  </a:lnTo>
                  <a:lnTo>
                    <a:pt x="382" y="689"/>
                  </a:lnTo>
                  <a:lnTo>
                    <a:pt x="418" y="688"/>
                  </a:lnTo>
                  <a:lnTo>
                    <a:pt x="418" y="688"/>
                  </a:lnTo>
                  <a:lnTo>
                    <a:pt x="424" y="689"/>
                  </a:lnTo>
                  <a:lnTo>
                    <a:pt x="430" y="691"/>
                  </a:lnTo>
                  <a:lnTo>
                    <a:pt x="440" y="696"/>
                  </a:lnTo>
                  <a:lnTo>
                    <a:pt x="461" y="709"/>
                  </a:lnTo>
                  <a:lnTo>
                    <a:pt x="472" y="716"/>
                  </a:lnTo>
                  <a:lnTo>
                    <a:pt x="485" y="723"/>
                  </a:lnTo>
                  <a:lnTo>
                    <a:pt x="499" y="726"/>
                  </a:lnTo>
                  <a:lnTo>
                    <a:pt x="506" y="727"/>
                  </a:lnTo>
                  <a:lnTo>
                    <a:pt x="514" y="729"/>
                  </a:lnTo>
                  <a:lnTo>
                    <a:pt x="514" y="729"/>
                  </a:lnTo>
                  <a:lnTo>
                    <a:pt x="523" y="727"/>
                  </a:lnTo>
                  <a:lnTo>
                    <a:pt x="531" y="725"/>
                  </a:lnTo>
                  <a:lnTo>
                    <a:pt x="547" y="719"/>
                  </a:lnTo>
                  <a:lnTo>
                    <a:pt x="563" y="713"/>
                  </a:lnTo>
                  <a:lnTo>
                    <a:pt x="571" y="710"/>
                  </a:lnTo>
                  <a:lnTo>
                    <a:pt x="580" y="710"/>
                  </a:lnTo>
                  <a:lnTo>
                    <a:pt x="580" y="710"/>
                  </a:lnTo>
                  <a:lnTo>
                    <a:pt x="585" y="710"/>
                  </a:lnTo>
                  <a:lnTo>
                    <a:pt x="590" y="711"/>
                  </a:lnTo>
                  <a:lnTo>
                    <a:pt x="593" y="714"/>
                  </a:lnTo>
                  <a:lnTo>
                    <a:pt x="595" y="717"/>
                  </a:lnTo>
                  <a:lnTo>
                    <a:pt x="596" y="721"/>
                  </a:lnTo>
                  <a:lnTo>
                    <a:pt x="598" y="724"/>
                  </a:lnTo>
                  <a:lnTo>
                    <a:pt x="599" y="732"/>
                  </a:lnTo>
                  <a:lnTo>
                    <a:pt x="599" y="732"/>
                  </a:lnTo>
                  <a:lnTo>
                    <a:pt x="598" y="737"/>
                  </a:lnTo>
                  <a:lnTo>
                    <a:pt x="596" y="740"/>
                  </a:lnTo>
                  <a:lnTo>
                    <a:pt x="593" y="747"/>
                  </a:lnTo>
                  <a:lnTo>
                    <a:pt x="590" y="755"/>
                  </a:lnTo>
                  <a:lnTo>
                    <a:pt x="587" y="760"/>
                  </a:lnTo>
                  <a:lnTo>
                    <a:pt x="587" y="765"/>
                  </a:lnTo>
                  <a:lnTo>
                    <a:pt x="587" y="765"/>
                  </a:lnTo>
                  <a:lnTo>
                    <a:pt x="588" y="770"/>
                  </a:lnTo>
                  <a:lnTo>
                    <a:pt x="591" y="775"/>
                  </a:lnTo>
                  <a:lnTo>
                    <a:pt x="596" y="782"/>
                  </a:lnTo>
                  <a:lnTo>
                    <a:pt x="600" y="786"/>
                  </a:lnTo>
                  <a:lnTo>
                    <a:pt x="603" y="791"/>
                  </a:lnTo>
                  <a:lnTo>
                    <a:pt x="606" y="795"/>
                  </a:lnTo>
                  <a:lnTo>
                    <a:pt x="606" y="801"/>
                  </a:lnTo>
                  <a:lnTo>
                    <a:pt x="606" y="801"/>
                  </a:lnTo>
                  <a:lnTo>
                    <a:pt x="605" y="813"/>
                  </a:lnTo>
                  <a:lnTo>
                    <a:pt x="602" y="822"/>
                  </a:lnTo>
                  <a:lnTo>
                    <a:pt x="600" y="832"/>
                  </a:lnTo>
                  <a:lnTo>
                    <a:pt x="599" y="843"/>
                  </a:lnTo>
                  <a:lnTo>
                    <a:pt x="599" y="843"/>
                  </a:lnTo>
                  <a:lnTo>
                    <a:pt x="621" y="843"/>
                  </a:lnTo>
                  <a:lnTo>
                    <a:pt x="621" y="843"/>
                  </a:lnTo>
                  <a:lnTo>
                    <a:pt x="621" y="843"/>
                  </a:lnTo>
                  <a:lnTo>
                    <a:pt x="622" y="836"/>
                  </a:lnTo>
                  <a:lnTo>
                    <a:pt x="623" y="830"/>
                  </a:lnTo>
                  <a:lnTo>
                    <a:pt x="625" y="824"/>
                  </a:lnTo>
                  <a:lnTo>
                    <a:pt x="629" y="818"/>
                  </a:lnTo>
                  <a:lnTo>
                    <a:pt x="632" y="814"/>
                  </a:lnTo>
                  <a:lnTo>
                    <a:pt x="636" y="810"/>
                  </a:lnTo>
                  <a:lnTo>
                    <a:pt x="646" y="803"/>
                  </a:lnTo>
                  <a:lnTo>
                    <a:pt x="656" y="798"/>
                  </a:lnTo>
                  <a:lnTo>
                    <a:pt x="669" y="794"/>
                  </a:lnTo>
                  <a:lnTo>
                    <a:pt x="683" y="792"/>
                  </a:lnTo>
                  <a:lnTo>
                    <a:pt x="698" y="791"/>
                  </a:lnTo>
                  <a:lnTo>
                    <a:pt x="698" y="791"/>
                  </a:lnTo>
                  <a:lnTo>
                    <a:pt x="698" y="784"/>
                  </a:lnTo>
                  <a:lnTo>
                    <a:pt x="698" y="78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2" name="Freeform 90"/>
            <p:cNvSpPr>
              <a:spLocks/>
            </p:cNvSpPr>
            <p:nvPr/>
          </p:nvSpPr>
          <p:spPr bwMode="auto">
            <a:xfrm>
              <a:off x="1181233" y="3029795"/>
              <a:ext cx="186284" cy="201121"/>
            </a:xfrm>
            <a:custGeom>
              <a:avLst/>
              <a:gdLst/>
              <a:ahLst/>
              <a:cxnLst>
                <a:cxn ang="0">
                  <a:pos x="185" y="147"/>
                </a:cxn>
                <a:cxn ang="0">
                  <a:pos x="185" y="147"/>
                </a:cxn>
                <a:cxn ang="0">
                  <a:pos x="185" y="155"/>
                </a:cxn>
                <a:cxn ang="0">
                  <a:pos x="183" y="163"/>
                </a:cxn>
                <a:cxn ang="0">
                  <a:pos x="180" y="169"/>
                </a:cxn>
                <a:cxn ang="0">
                  <a:pos x="177" y="175"/>
                </a:cxn>
                <a:cxn ang="0">
                  <a:pos x="174" y="180"/>
                </a:cxn>
                <a:cxn ang="0">
                  <a:pos x="169" y="184"/>
                </a:cxn>
                <a:cxn ang="0">
                  <a:pos x="159" y="191"/>
                </a:cxn>
                <a:cxn ang="0">
                  <a:pos x="148" y="196"/>
                </a:cxn>
                <a:cxn ang="0">
                  <a:pos x="137" y="202"/>
                </a:cxn>
                <a:cxn ang="0">
                  <a:pos x="126" y="207"/>
                </a:cxn>
                <a:cxn ang="0">
                  <a:pos x="118" y="214"/>
                </a:cxn>
                <a:cxn ang="0">
                  <a:pos x="118" y="214"/>
                </a:cxn>
                <a:cxn ang="0">
                  <a:pos x="111" y="221"/>
                </a:cxn>
                <a:cxn ang="0">
                  <a:pos x="111" y="221"/>
                </a:cxn>
                <a:cxn ang="0">
                  <a:pos x="111" y="221"/>
                </a:cxn>
                <a:cxn ang="0">
                  <a:pos x="100" y="201"/>
                </a:cxn>
                <a:cxn ang="0">
                  <a:pos x="86" y="181"/>
                </a:cxn>
                <a:cxn ang="0">
                  <a:pos x="57" y="141"/>
                </a:cxn>
                <a:cxn ang="0">
                  <a:pos x="42" y="120"/>
                </a:cxn>
                <a:cxn ang="0">
                  <a:pos x="29" y="99"/>
                </a:cxn>
                <a:cxn ang="0">
                  <a:pos x="16" y="76"/>
                </a:cxn>
                <a:cxn ang="0">
                  <a:pos x="4" y="51"/>
                </a:cxn>
                <a:cxn ang="0">
                  <a:pos x="4" y="51"/>
                </a:cxn>
                <a:cxn ang="0">
                  <a:pos x="1" y="39"/>
                </a:cxn>
                <a:cxn ang="0">
                  <a:pos x="0" y="31"/>
                </a:cxn>
                <a:cxn ang="0">
                  <a:pos x="1" y="27"/>
                </a:cxn>
                <a:cxn ang="0">
                  <a:pos x="2" y="24"/>
                </a:cxn>
                <a:cxn ang="0">
                  <a:pos x="6" y="19"/>
                </a:cxn>
                <a:cxn ang="0">
                  <a:pos x="10" y="17"/>
                </a:cxn>
                <a:cxn ang="0">
                  <a:pos x="17" y="13"/>
                </a:cxn>
                <a:cxn ang="0">
                  <a:pos x="24" y="11"/>
                </a:cxn>
                <a:cxn ang="0">
                  <a:pos x="31" y="8"/>
                </a:cxn>
                <a:cxn ang="0">
                  <a:pos x="31" y="8"/>
                </a:cxn>
                <a:cxn ang="0">
                  <a:pos x="37" y="4"/>
                </a:cxn>
                <a:cxn ang="0">
                  <a:pos x="42" y="2"/>
                </a:cxn>
                <a:cxn ang="0">
                  <a:pos x="48" y="1"/>
                </a:cxn>
                <a:cxn ang="0">
                  <a:pos x="52" y="0"/>
                </a:cxn>
                <a:cxn ang="0">
                  <a:pos x="56" y="1"/>
                </a:cxn>
                <a:cxn ang="0">
                  <a:pos x="60" y="2"/>
                </a:cxn>
                <a:cxn ang="0">
                  <a:pos x="69" y="7"/>
                </a:cxn>
                <a:cxn ang="0">
                  <a:pos x="78" y="11"/>
                </a:cxn>
                <a:cxn ang="0">
                  <a:pos x="92" y="17"/>
                </a:cxn>
                <a:cxn ang="0">
                  <a:pos x="100" y="19"/>
                </a:cxn>
                <a:cxn ang="0">
                  <a:pos x="109" y="20"/>
                </a:cxn>
                <a:cxn ang="0">
                  <a:pos x="121" y="22"/>
                </a:cxn>
                <a:cxn ang="0">
                  <a:pos x="133" y="22"/>
                </a:cxn>
                <a:cxn ang="0">
                  <a:pos x="133" y="22"/>
                </a:cxn>
                <a:cxn ang="0">
                  <a:pos x="160" y="66"/>
                </a:cxn>
                <a:cxn ang="0">
                  <a:pos x="160" y="66"/>
                </a:cxn>
                <a:cxn ang="0">
                  <a:pos x="168" y="84"/>
                </a:cxn>
                <a:cxn ang="0">
                  <a:pos x="175" y="102"/>
                </a:cxn>
                <a:cxn ang="0">
                  <a:pos x="182" y="123"/>
                </a:cxn>
                <a:cxn ang="0">
                  <a:pos x="185" y="147"/>
                </a:cxn>
                <a:cxn ang="0">
                  <a:pos x="185" y="147"/>
                </a:cxn>
                <a:cxn ang="0">
                  <a:pos x="185" y="147"/>
                </a:cxn>
              </a:cxnLst>
              <a:rect l="0" t="0" r="r" b="b"/>
              <a:pathLst>
                <a:path w="185" h="221">
                  <a:moveTo>
                    <a:pt x="185" y="147"/>
                  </a:moveTo>
                  <a:lnTo>
                    <a:pt x="185" y="147"/>
                  </a:lnTo>
                  <a:lnTo>
                    <a:pt x="185" y="155"/>
                  </a:lnTo>
                  <a:lnTo>
                    <a:pt x="183" y="163"/>
                  </a:lnTo>
                  <a:lnTo>
                    <a:pt x="180" y="169"/>
                  </a:lnTo>
                  <a:lnTo>
                    <a:pt x="177" y="175"/>
                  </a:lnTo>
                  <a:lnTo>
                    <a:pt x="174" y="180"/>
                  </a:lnTo>
                  <a:lnTo>
                    <a:pt x="169" y="184"/>
                  </a:lnTo>
                  <a:lnTo>
                    <a:pt x="159" y="191"/>
                  </a:lnTo>
                  <a:lnTo>
                    <a:pt x="148" y="196"/>
                  </a:lnTo>
                  <a:lnTo>
                    <a:pt x="137" y="202"/>
                  </a:lnTo>
                  <a:lnTo>
                    <a:pt x="126" y="207"/>
                  </a:lnTo>
                  <a:lnTo>
                    <a:pt x="118" y="214"/>
                  </a:lnTo>
                  <a:lnTo>
                    <a:pt x="118" y="214"/>
                  </a:lnTo>
                  <a:lnTo>
                    <a:pt x="111" y="221"/>
                  </a:lnTo>
                  <a:lnTo>
                    <a:pt x="111" y="221"/>
                  </a:lnTo>
                  <a:lnTo>
                    <a:pt x="111" y="221"/>
                  </a:lnTo>
                  <a:lnTo>
                    <a:pt x="100" y="201"/>
                  </a:lnTo>
                  <a:lnTo>
                    <a:pt x="86" y="181"/>
                  </a:lnTo>
                  <a:lnTo>
                    <a:pt x="57" y="141"/>
                  </a:lnTo>
                  <a:lnTo>
                    <a:pt x="42" y="120"/>
                  </a:lnTo>
                  <a:lnTo>
                    <a:pt x="29" y="99"/>
                  </a:lnTo>
                  <a:lnTo>
                    <a:pt x="16" y="76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1" y="27"/>
                  </a:lnTo>
                  <a:lnTo>
                    <a:pt x="2" y="24"/>
                  </a:lnTo>
                  <a:lnTo>
                    <a:pt x="6" y="19"/>
                  </a:lnTo>
                  <a:lnTo>
                    <a:pt x="10" y="17"/>
                  </a:lnTo>
                  <a:lnTo>
                    <a:pt x="17" y="13"/>
                  </a:lnTo>
                  <a:lnTo>
                    <a:pt x="24" y="11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7" y="4"/>
                  </a:lnTo>
                  <a:lnTo>
                    <a:pt x="42" y="2"/>
                  </a:lnTo>
                  <a:lnTo>
                    <a:pt x="48" y="1"/>
                  </a:lnTo>
                  <a:lnTo>
                    <a:pt x="52" y="0"/>
                  </a:lnTo>
                  <a:lnTo>
                    <a:pt x="56" y="1"/>
                  </a:lnTo>
                  <a:lnTo>
                    <a:pt x="60" y="2"/>
                  </a:lnTo>
                  <a:lnTo>
                    <a:pt x="69" y="7"/>
                  </a:lnTo>
                  <a:lnTo>
                    <a:pt x="78" y="11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09" y="20"/>
                  </a:lnTo>
                  <a:lnTo>
                    <a:pt x="121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60" y="66"/>
                  </a:lnTo>
                  <a:lnTo>
                    <a:pt x="160" y="66"/>
                  </a:lnTo>
                  <a:lnTo>
                    <a:pt x="168" y="84"/>
                  </a:lnTo>
                  <a:lnTo>
                    <a:pt x="175" y="102"/>
                  </a:lnTo>
                  <a:lnTo>
                    <a:pt x="182" y="123"/>
                  </a:lnTo>
                  <a:lnTo>
                    <a:pt x="185" y="147"/>
                  </a:lnTo>
                  <a:lnTo>
                    <a:pt x="185" y="147"/>
                  </a:lnTo>
                  <a:lnTo>
                    <a:pt x="185" y="14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3" name="Freeform 91"/>
            <p:cNvSpPr>
              <a:spLocks/>
            </p:cNvSpPr>
            <p:nvPr/>
          </p:nvSpPr>
          <p:spPr bwMode="auto">
            <a:xfrm>
              <a:off x="1604907" y="4192011"/>
              <a:ext cx="324761" cy="272009"/>
            </a:xfrm>
            <a:custGeom>
              <a:avLst/>
              <a:gdLst/>
              <a:ahLst/>
              <a:cxnLst>
                <a:cxn ang="0">
                  <a:pos x="312" y="234"/>
                </a:cxn>
                <a:cxn ang="0">
                  <a:pos x="319" y="250"/>
                </a:cxn>
                <a:cxn ang="0">
                  <a:pos x="321" y="254"/>
                </a:cxn>
                <a:cxn ang="0">
                  <a:pos x="324" y="258"/>
                </a:cxn>
                <a:cxn ang="0">
                  <a:pos x="317" y="279"/>
                </a:cxn>
                <a:cxn ang="0">
                  <a:pos x="301" y="302"/>
                </a:cxn>
                <a:cxn ang="0">
                  <a:pos x="231" y="277"/>
                </a:cxn>
                <a:cxn ang="0">
                  <a:pos x="158" y="254"/>
                </a:cxn>
                <a:cxn ang="0">
                  <a:pos x="149" y="250"/>
                </a:cxn>
                <a:cxn ang="0">
                  <a:pos x="132" y="223"/>
                </a:cxn>
                <a:cxn ang="0">
                  <a:pos x="117" y="203"/>
                </a:cxn>
                <a:cxn ang="0">
                  <a:pos x="103" y="199"/>
                </a:cxn>
                <a:cxn ang="0">
                  <a:pos x="77" y="199"/>
                </a:cxn>
                <a:cxn ang="0">
                  <a:pos x="61" y="195"/>
                </a:cxn>
                <a:cxn ang="0">
                  <a:pos x="44" y="177"/>
                </a:cxn>
                <a:cxn ang="0">
                  <a:pos x="43" y="167"/>
                </a:cxn>
                <a:cxn ang="0">
                  <a:pos x="43" y="140"/>
                </a:cxn>
                <a:cxn ang="0">
                  <a:pos x="36" y="129"/>
                </a:cxn>
                <a:cxn ang="0">
                  <a:pos x="14" y="108"/>
                </a:cxn>
                <a:cxn ang="0">
                  <a:pos x="2" y="88"/>
                </a:cxn>
                <a:cxn ang="0">
                  <a:pos x="2" y="70"/>
                </a:cxn>
                <a:cxn ang="0">
                  <a:pos x="16" y="47"/>
                </a:cxn>
                <a:cxn ang="0">
                  <a:pos x="41" y="30"/>
                </a:cxn>
                <a:cxn ang="0">
                  <a:pos x="52" y="31"/>
                </a:cxn>
                <a:cxn ang="0">
                  <a:pos x="59" y="37"/>
                </a:cxn>
                <a:cxn ang="0">
                  <a:pos x="67" y="32"/>
                </a:cxn>
                <a:cxn ang="0">
                  <a:pos x="90" y="5"/>
                </a:cxn>
                <a:cxn ang="0">
                  <a:pos x="96" y="4"/>
                </a:cxn>
                <a:cxn ang="0">
                  <a:pos x="110" y="7"/>
                </a:cxn>
                <a:cxn ang="0">
                  <a:pos x="132" y="4"/>
                </a:cxn>
                <a:cxn ang="0">
                  <a:pos x="155" y="0"/>
                </a:cxn>
                <a:cxn ang="0">
                  <a:pos x="182" y="5"/>
                </a:cxn>
                <a:cxn ang="0">
                  <a:pos x="196" y="14"/>
                </a:cxn>
                <a:cxn ang="0">
                  <a:pos x="208" y="39"/>
                </a:cxn>
                <a:cxn ang="0">
                  <a:pos x="213" y="67"/>
                </a:cxn>
                <a:cxn ang="0">
                  <a:pos x="219" y="71"/>
                </a:cxn>
                <a:cxn ang="0">
                  <a:pos x="247" y="81"/>
                </a:cxn>
                <a:cxn ang="0">
                  <a:pos x="257" y="89"/>
                </a:cxn>
                <a:cxn ang="0">
                  <a:pos x="264" y="107"/>
                </a:cxn>
                <a:cxn ang="0">
                  <a:pos x="277" y="175"/>
                </a:cxn>
                <a:cxn ang="0">
                  <a:pos x="286" y="199"/>
                </a:cxn>
                <a:cxn ang="0">
                  <a:pos x="304" y="221"/>
                </a:cxn>
                <a:cxn ang="0">
                  <a:pos x="312" y="224"/>
                </a:cxn>
              </a:cxnLst>
              <a:rect l="0" t="0" r="r" b="b"/>
              <a:pathLst>
                <a:path w="324" h="302">
                  <a:moveTo>
                    <a:pt x="312" y="224"/>
                  </a:moveTo>
                  <a:lnTo>
                    <a:pt x="312" y="224"/>
                  </a:lnTo>
                  <a:lnTo>
                    <a:pt x="312" y="234"/>
                  </a:lnTo>
                  <a:lnTo>
                    <a:pt x="313" y="238"/>
                  </a:lnTo>
                  <a:lnTo>
                    <a:pt x="316" y="244"/>
                  </a:lnTo>
                  <a:lnTo>
                    <a:pt x="319" y="250"/>
                  </a:lnTo>
                  <a:lnTo>
                    <a:pt x="319" y="250"/>
                  </a:lnTo>
                  <a:lnTo>
                    <a:pt x="320" y="252"/>
                  </a:lnTo>
                  <a:lnTo>
                    <a:pt x="321" y="254"/>
                  </a:lnTo>
                  <a:lnTo>
                    <a:pt x="323" y="256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23" y="262"/>
                  </a:lnTo>
                  <a:lnTo>
                    <a:pt x="321" y="267"/>
                  </a:lnTo>
                  <a:lnTo>
                    <a:pt x="317" y="279"/>
                  </a:lnTo>
                  <a:lnTo>
                    <a:pt x="309" y="290"/>
                  </a:lnTo>
                  <a:lnTo>
                    <a:pt x="301" y="302"/>
                  </a:lnTo>
                  <a:lnTo>
                    <a:pt x="301" y="302"/>
                  </a:lnTo>
                  <a:lnTo>
                    <a:pt x="283" y="294"/>
                  </a:lnTo>
                  <a:lnTo>
                    <a:pt x="266" y="288"/>
                  </a:lnTo>
                  <a:lnTo>
                    <a:pt x="231" y="277"/>
                  </a:lnTo>
                  <a:lnTo>
                    <a:pt x="195" y="267"/>
                  </a:lnTo>
                  <a:lnTo>
                    <a:pt x="176" y="261"/>
                  </a:lnTo>
                  <a:lnTo>
                    <a:pt x="158" y="254"/>
                  </a:lnTo>
                  <a:lnTo>
                    <a:pt x="158" y="254"/>
                  </a:lnTo>
                  <a:lnTo>
                    <a:pt x="153" y="252"/>
                  </a:lnTo>
                  <a:lnTo>
                    <a:pt x="149" y="250"/>
                  </a:lnTo>
                  <a:lnTo>
                    <a:pt x="143" y="242"/>
                  </a:lnTo>
                  <a:lnTo>
                    <a:pt x="137" y="233"/>
                  </a:lnTo>
                  <a:lnTo>
                    <a:pt x="132" y="223"/>
                  </a:lnTo>
                  <a:lnTo>
                    <a:pt x="127" y="214"/>
                  </a:lnTo>
                  <a:lnTo>
                    <a:pt x="120" y="206"/>
                  </a:lnTo>
                  <a:lnTo>
                    <a:pt x="117" y="203"/>
                  </a:lnTo>
                  <a:lnTo>
                    <a:pt x="113" y="200"/>
                  </a:lnTo>
                  <a:lnTo>
                    <a:pt x="109" y="199"/>
                  </a:lnTo>
                  <a:lnTo>
                    <a:pt x="103" y="199"/>
                  </a:lnTo>
                  <a:lnTo>
                    <a:pt x="103" y="199"/>
                  </a:lnTo>
                  <a:lnTo>
                    <a:pt x="77" y="199"/>
                  </a:lnTo>
                  <a:lnTo>
                    <a:pt x="77" y="199"/>
                  </a:lnTo>
                  <a:lnTo>
                    <a:pt x="71" y="198"/>
                  </a:lnTo>
                  <a:lnTo>
                    <a:pt x="66" y="197"/>
                  </a:lnTo>
                  <a:lnTo>
                    <a:pt x="61" y="195"/>
                  </a:lnTo>
                  <a:lnTo>
                    <a:pt x="58" y="192"/>
                  </a:lnTo>
                  <a:lnTo>
                    <a:pt x="51" y="185"/>
                  </a:lnTo>
                  <a:lnTo>
                    <a:pt x="44" y="177"/>
                  </a:lnTo>
                  <a:lnTo>
                    <a:pt x="44" y="177"/>
                  </a:lnTo>
                  <a:lnTo>
                    <a:pt x="43" y="173"/>
                  </a:lnTo>
                  <a:lnTo>
                    <a:pt x="43" y="167"/>
                  </a:lnTo>
                  <a:lnTo>
                    <a:pt x="44" y="154"/>
                  </a:lnTo>
                  <a:lnTo>
                    <a:pt x="44" y="147"/>
                  </a:lnTo>
                  <a:lnTo>
                    <a:pt x="43" y="140"/>
                  </a:lnTo>
                  <a:lnTo>
                    <a:pt x="41" y="135"/>
                  </a:lnTo>
                  <a:lnTo>
                    <a:pt x="36" y="129"/>
                  </a:lnTo>
                  <a:lnTo>
                    <a:pt x="36" y="129"/>
                  </a:lnTo>
                  <a:lnTo>
                    <a:pt x="31" y="123"/>
                  </a:lnTo>
                  <a:lnTo>
                    <a:pt x="26" y="119"/>
                  </a:lnTo>
                  <a:lnTo>
                    <a:pt x="14" y="108"/>
                  </a:lnTo>
                  <a:lnTo>
                    <a:pt x="8" y="102"/>
                  </a:lnTo>
                  <a:lnTo>
                    <a:pt x="4" y="96"/>
                  </a:lnTo>
                  <a:lnTo>
                    <a:pt x="2" y="88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2" y="70"/>
                  </a:lnTo>
                  <a:lnTo>
                    <a:pt x="5" y="63"/>
                  </a:lnTo>
                  <a:lnTo>
                    <a:pt x="11" y="55"/>
                  </a:lnTo>
                  <a:lnTo>
                    <a:pt x="16" y="47"/>
                  </a:lnTo>
                  <a:lnTo>
                    <a:pt x="25" y="40"/>
                  </a:lnTo>
                  <a:lnTo>
                    <a:pt x="33" y="35"/>
                  </a:lnTo>
                  <a:lnTo>
                    <a:pt x="41" y="30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52" y="31"/>
                  </a:lnTo>
                  <a:lnTo>
                    <a:pt x="56" y="36"/>
                  </a:lnTo>
                  <a:lnTo>
                    <a:pt x="57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63" y="36"/>
                  </a:lnTo>
                  <a:lnTo>
                    <a:pt x="67" y="32"/>
                  </a:lnTo>
                  <a:lnTo>
                    <a:pt x="75" y="23"/>
                  </a:lnTo>
                  <a:lnTo>
                    <a:pt x="84" y="10"/>
                  </a:lnTo>
                  <a:lnTo>
                    <a:pt x="90" y="5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6" y="4"/>
                  </a:lnTo>
                  <a:lnTo>
                    <a:pt x="98" y="6"/>
                  </a:lnTo>
                  <a:lnTo>
                    <a:pt x="103" y="7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21" y="7"/>
                  </a:lnTo>
                  <a:lnTo>
                    <a:pt x="132" y="4"/>
                  </a:lnTo>
                  <a:lnTo>
                    <a:pt x="143" y="1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70" y="1"/>
                  </a:lnTo>
                  <a:lnTo>
                    <a:pt x="176" y="4"/>
                  </a:lnTo>
                  <a:lnTo>
                    <a:pt x="182" y="5"/>
                  </a:lnTo>
                  <a:lnTo>
                    <a:pt x="187" y="8"/>
                  </a:lnTo>
                  <a:lnTo>
                    <a:pt x="191" y="10"/>
                  </a:lnTo>
                  <a:lnTo>
                    <a:pt x="196" y="14"/>
                  </a:lnTo>
                  <a:lnTo>
                    <a:pt x="198" y="18"/>
                  </a:lnTo>
                  <a:lnTo>
                    <a:pt x="204" y="28"/>
                  </a:lnTo>
                  <a:lnTo>
                    <a:pt x="208" y="39"/>
                  </a:lnTo>
                  <a:lnTo>
                    <a:pt x="210" y="52"/>
                  </a:lnTo>
                  <a:lnTo>
                    <a:pt x="213" y="67"/>
                  </a:lnTo>
                  <a:lnTo>
                    <a:pt x="213" y="67"/>
                  </a:lnTo>
                  <a:lnTo>
                    <a:pt x="213" y="68"/>
                  </a:lnTo>
                  <a:lnTo>
                    <a:pt x="214" y="69"/>
                  </a:lnTo>
                  <a:lnTo>
                    <a:pt x="219" y="71"/>
                  </a:lnTo>
                  <a:lnTo>
                    <a:pt x="233" y="75"/>
                  </a:lnTo>
                  <a:lnTo>
                    <a:pt x="240" y="77"/>
                  </a:lnTo>
                  <a:lnTo>
                    <a:pt x="247" y="81"/>
                  </a:lnTo>
                  <a:lnTo>
                    <a:pt x="254" y="84"/>
                  </a:lnTo>
                  <a:lnTo>
                    <a:pt x="256" y="86"/>
                  </a:lnTo>
                  <a:lnTo>
                    <a:pt x="257" y="89"/>
                  </a:lnTo>
                  <a:lnTo>
                    <a:pt x="257" y="89"/>
                  </a:lnTo>
                  <a:lnTo>
                    <a:pt x="260" y="98"/>
                  </a:lnTo>
                  <a:lnTo>
                    <a:pt x="264" y="107"/>
                  </a:lnTo>
                  <a:lnTo>
                    <a:pt x="267" y="124"/>
                  </a:lnTo>
                  <a:lnTo>
                    <a:pt x="273" y="159"/>
                  </a:lnTo>
                  <a:lnTo>
                    <a:pt x="277" y="175"/>
                  </a:lnTo>
                  <a:lnTo>
                    <a:pt x="279" y="183"/>
                  </a:lnTo>
                  <a:lnTo>
                    <a:pt x="281" y="191"/>
                  </a:lnTo>
                  <a:lnTo>
                    <a:pt x="286" y="199"/>
                  </a:lnTo>
                  <a:lnTo>
                    <a:pt x="290" y="207"/>
                  </a:lnTo>
                  <a:lnTo>
                    <a:pt x="297" y="214"/>
                  </a:lnTo>
                  <a:lnTo>
                    <a:pt x="304" y="221"/>
                  </a:lnTo>
                  <a:lnTo>
                    <a:pt x="304" y="221"/>
                  </a:lnTo>
                  <a:lnTo>
                    <a:pt x="312" y="224"/>
                  </a:lnTo>
                  <a:lnTo>
                    <a:pt x="312" y="22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4" name="Freeform 92"/>
            <p:cNvSpPr>
              <a:spLocks/>
            </p:cNvSpPr>
            <p:nvPr/>
          </p:nvSpPr>
          <p:spPr bwMode="auto">
            <a:xfrm>
              <a:off x="4628317" y="3074305"/>
              <a:ext cx="89020" cy="113749"/>
            </a:xfrm>
            <a:custGeom>
              <a:avLst/>
              <a:gdLst/>
              <a:ahLst/>
              <a:cxnLst>
                <a:cxn ang="0">
                  <a:pos x="65" y="51"/>
                </a:cxn>
                <a:cxn ang="0">
                  <a:pos x="65" y="51"/>
                </a:cxn>
                <a:cxn ang="0">
                  <a:pos x="63" y="49"/>
                </a:cxn>
                <a:cxn ang="0">
                  <a:pos x="62" y="47"/>
                </a:cxn>
                <a:cxn ang="0">
                  <a:pos x="63" y="38"/>
                </a:cxn>
                <a:cxn ang="0">
                  <a:pos x="64" y="29"/>
                </a:cxn>
                <a:cxn ang="0">
                  <a:pos x="65" y="25"/>
                </a:cxn>
                <a:cxn ang="0">
                  <a:pos x="65" y="25"/>
                </a:cxn>
                <a:cxn ang="0">
                  <a:pos x="64" y="22"/>
                </a:cxn>
                <a:cxn ang="0">
                  <a:pos x="62" y="17"/>
                </a:cxn>
                <a:cxn ang="0">
                  <a:pos x="58" y="15"/>
                </a:cxn>
                <a:cxn ang="0">
                  <a:pos x="54" y="11"/>
                </a:cxn>
                <a:cxn ang="0">
                  <a:pos x="45" y="6"/>
                </a:cxn>
                <a:cxn ang="0">
                  <a:pos x="37" y="0"/>
                </a:cxn>
                <a:cxn ang="0">
                  <a:pos x="37" y="0"/>
                </a:cxn>
                <a:cxn ang="0">
                  <a:pos x="33" y="6"/>
                </a:cxn>
                <a:cxn ang="0">
                  <a:pos x="29" y="10"/>
                </a:cxn>
                <a:cxn ang="0">
                  <a:pos x="17" y="21"/>
                </a:cxn>
                <a:cxn ang="0">
                  <a:pos x="10" y="25"/>
                </a:cxn>
                <a:cxn ang="0">
                  <a:pos x="6" y="31"/>
                </a:cxn>
                <a:cxn ang="0">
                  <a:pos x="1" y="37"/>
                </a:cxn>
                <a:cxn ang="0">
                  <a:pos x="0" y="40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2" y="49"/>
                </a:cxn>
                <a:cxn ang="0">
                  <a:pos x="9" y="60"/>
                </a:cxn>
                <a:cxn ang="0">
                  <a:pos x="27" y="87"/>
                </a:cxn>
                <a:cxn ang="0">
                  <a:pos x="47" y="113"/>
                </a:cxn>
                <a:cxn ang="0">
                  <a:pos x="55" y="121"/>
                </a:cxn>
                <a:cxn ang="0">
                  <a:pos x="58" y="124"/>
                </a:cxn>
                <a:cxn ang="0">
                  <a:pos x="58" y="124"/>
                </a:cxn>
                <a:cxn ang="0">
                  <a:pos x="65" y="124"/>
                </a:cxn>
                <a:cxn ang="0">
                  <a:pos x="71" y="122"/>
                </a:cxn>
                <a:cxn ang="0">
                  <a:pos x="77" y="117"/>
                </a:cxn>
                <a:cxn ang="0">
                  <a:pos x="82" y="113"/>
                </a:cxn>
                <a:cxn ang="0">
                  <a:pos x="85" y="108"/>
                </a:cxn>
                <a:cxn ang="0">
                  <a:pos x="88" y="101"/>
                </a:cxn>
                <a:cxn ang="0">
                  <a:pos x="91" y="95"/>
                </a:cxn>
                <a:cxn ang="0">
                  <a:pos x="91" y="89"/>
                </a:cxn>
                <a:cxn ang="0">
                  <a:pos x="91" y="89"/>
                </a:cxn>
                <a:cxn ang="0">
                  <a:pos x="91" y="84"/>
                </a:cxn>
                <a:cxn ang="0">
                  <a:pos x="88" y="79"/>
                </a:cxn>
                <a:cxn ang="0">
                  <a:pos x="83" y="67"/>
                </a:cxn>
                <a:cxn ang="0">
                  <a:pos x="78" y="61"/>
                </a:cxn>
                <a:cxn ang="0">
                  <a:pos x="75" y="55"/>
                </a:cxn>
                <a:cxn ang="0">
                  <a:pos x="70" y="52"/>
                </a:cxn>
                <a:cxn ang="0">
                  <a:pos x="65" y="51"/>
                </a:cxn>
                <a:cxn ang="0">
                  <a:pos x="65" y="51"/>
                </a:cxn>
                <a:cxn ang="0">
                  <a:pos x="65" y="51"/>
                </a:cxn>
              </a:cxnLst>
              <a:rect l="0" t="0" r="r" b="b"/>
              <a:pathLst>
                <a:path w="91" h="124">
                  <a:moveTo>
                    <a:pt x="65" y="51"/>
                  </a:moveTo>
                  <a:lnTo>
                    <a:pt x="65" y="51"/>
                  </a:lnTo>
                  <a:lnTo>
                    <a:pt x="63" y="49"/>
                  </a:lnTo>
                  <a:lnTo>
                    <a:pt x="62" y="47"/>
                  </a:lnTo>
                  <a:lnTo>
                    <a:pt x="63" y="38"/>
                  </a:lnTo>
                  <a:lnTo>
                    <a:pt x="64" y="29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64" y="22"/>
                  </a:lnTo>
                  <a:lnTo>
                    <a:pt x="62" y="17"/>
                  </a:lnTo>
                  <a:lnTo>
                    <a:pt x="58" y="15"/>
                  </a:lnTo>
                  <a:lnTo>
                    <a:pt x="54" y="11"/>
                  </a:lnTo>
                  <a:lnTo>
                    <a:pt x="45" y="6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3" y="6"/>
                  </a:lnTo>
                  <a:lnTo>
                    <a:pt x="29" y="10"/>
                  </a:lnTo>
                  <a:lnTo>
                    <a:pt x="17" y="21"/>
                  </a:lnTo>
                  <a:lnTo>
                    <a:pt x="10" y="25"/>
                  </a:lnTo>
                  <a:lnTo>
                    <a:pt x="6" y="31"/>
                  </a:lnTo>
                  <a:lnTo>
                    <a:pt x="1" y="37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49"/>
                  </a:lnTo>
                  <a:lnTo>
                    <a:pt x="9" y="60"/>
                  </a:lnTo>
                  <a:lnTo>
                    <a:pt x="27" y="87"/>
                  </a:lnTo>
                  <a:lnTo>
                    <a:pt x="47" y="113"/>
                  </a:lnTo>
                  <a:lnTo>
                    <a:pt x="55" y="121"/>
                  </a:lnTo>
                  <a:lnTo>
                    <a:pt x="58" y="124"/>
                  </a:lnTo>
                  <a:lnTo>
                    <a:pt x="58" y="124"/>
                  </a:lnTo>
                  <a:lnTo>
                    <a:pt x="65" y="124"/>
                  </a:lnTo>
                  <a:lnTo>
                    <a:pt x="71" y="122"/>
                  </a:lnTo>
                  <a:lnTo>
                    <a:pt x="77" y="117"/>
                  </a:lnTo>
                  <a:lnTo>
                    <a:pt x="82" y="113"/>
                  </a:lnTo>
                  <a:lnTo>
                    <a:pt x="85" y="108"/>
                  </a:lnTo>
                  <a:lnTo>
                    <a:pt x="88" y="101"/>
                  </a:lnTo>
                  <a:lnTo>
                    <a:pt x="91" y="95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84"/>
                  </a:lnTo>
                  <a:lnTo>
                    <a:pt x="88" y="79"/>
                  </a:lnTo>
                  <a:lnTo>
                    <a:pt x="83" y="67"/>
                  </a:lnTo>
                  <a:lnTo>
                    <a:pt x="78" y="61"/>
                  </a:lnTo>
                  <a:lnTo>
                    <a:pt x="75" y="55"/>
                  </a:lnTo>
                  <a:lnTo>
                    <a:pt x="70" y="52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5" y="5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5" name="Freeform 93"/>
            <p:cNvSpPr>
              <a:spLocks/>
            </p:cNvSpPr>
            <p:nvPr/>
          </p:nvSpPr>
          <p:spPr bwMode="auto">
            <a:xfrm>
              <a:off x="4425549" y="2802297"/>
              <a:ext cx="36268" cy="70886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5"/>
                </a:cxn>
                <a:cxn ang="0">
                  <a:pos x="0" y="7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7" y="1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21" y="1"/>
                </a:cxn>
                <a:cxn ang="0">
                  <a:pos x="27" y="3"/>
                </a:cxn>
                <a:cxn ang="0">
                  <a:pos x="30" y="6"/>
                </a:cxn>
                <a:cxn ang="0">
                  <a:pos x="33" y="10"/>
                </a:cxn>
                <a:cxn ang="0">
                  <a:pos x="35" y="15"/>
                </a:cxn>
                <a:cxn ang="0">
                  <a:pos x="36" y="21"/>
                </a:cxn>
                <a:cxn ang="0">
                  <a:pos x="37" y="33"/>
                </a:cxn>
                <a:cxn ang="0">
                  <a:pos x="37" y="33"/>
                </a:cxn>
                <a:cxn ang="0">
                  <a:pos x="37" y="70"/>
                </a:cxn>
                <a:cxn ang="0">
                  <a:pos x="37" y="70"/>
                </a:cxn>
                <a:cxn ang="0">
                  <a:pos x="36" y="72"/>
                </a:cxn>
                <a:cxn ang="0">
                  <a:pos x="35" y="74"/>
                </a:cxn>
                <a:cxn ang="0">
                  <a:pos x="31" y="76"/>
                </a:cxn>
                <a:cxn ang="0">
                  <a:pos x="27" y="77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18" y="77"/>
                </a:cxn>
                <a:cxn ang="0">
                  <a:pos x="15" y="76"/>
                </a:cxn>
                <a:cxn ang="0">
                  <a:pos x="14" y="75"/>
                </a:cxn>
                <a:cxn ang="0">
                  <a:pos x="13" y="72"/>
                </a:cxn>
                <a:cxn ang="0">
                  <a:pos x="14" y="67"/>
                </a:cxn>
                <a:cxn ang="0">
                  <a:pos x="15" y="59"/>
                </a:cxn>
                <a:cxn ang="0">
                  <a:pos x="15" y="59"/>
                </a:cxn>
                <a:cxn ang="0">
                  <a:pos x="14" y="53"/>
                </a:cxn>
                <a:cxn ang="0">
                  <a:pos x="13" y="48"/>
                </a:cxn>
                <a:cxn ang="0">
                  <a:pos x="8" y="38"/>
                </a:cxn>
                <a:cxn ang="0">
                  <a:pos x="3" y="28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15"/>
                </a:cxn>
              </a:cxnLst>
              <a:rect l="0" t="0" r="r" b="b"/>
              <a:pathLst>
                <a:path w="37" h="77">
                  <a:moveTo>
                    <a:pt x="0" y="15"/>
                  </a:moveTo>
                  <a:lnTo>
                    <a:pt x="0" y="15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7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0"/>
                  </a:lnTo>
                  <a:lnTo>
                    <a:pt x="35" y="15"/>
                  </a:lnTo>
                  <a:lnTo>
                    <a:pt x="36" y="21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36" y="72"/>
                  </a:lnTo>
                  <a:lnTo>
                    <a:pt x="35" y="74"/>
                  </a:lnTo>
                  <a:lnTo>
                    <a:pt x="31" y="76"/>
                  </a:lnTo>
                  <a:lnTo>
                    <a:pt x="27" y="77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8" y="77"/>
                  </a:lnTo>
                  <a:lnTo>
                    <a:pt x="15" y="76"/>
                  </a:lnTo>
                  <a:lnTo>
                    <a:pt x="14" y="75"/>
                  </a:lnTo>
                  <a:lnTo>
                    <a:pt x="13" y="72"/>
                  </a:lnTo>
                  <a:lnTo>
                    <a:pt x="14" y="67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4" y="53"/>
                  </a:lnTo>
                  <a:lnTo>
                    <a:pt x="13" y="48"/>
                  </a:lnTo>
                  <a:lnTo>
                    <a:pt x="8" y="38"/>
                  </a:lnTo>
                  <a:lnTo>
                    <a:pt x="3" y="28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6" name="Freeform 94"/>
            <p:cNvSpPr>
              <a:spLocks/>
            </p:cNvSpPr>
            <p:nvPr/>
          </p:nvSpPr>
          <p:spPr bwMode="auto">
            <a:xfrm>
              <a:off x="5320701" y="2843510"/>
              <a:ext cx="80779" cy="54402"/>
            </a:xfrm>
            <a:custGeom>
              <a:avLst/>
              <a:gdLst/>
              <a:ahLst/>
              <a:cxnLst>
                <a:cxn ang="0">
                  <a:pos x="70" y="19"/>
                </a:cxn>
                <a:cxn ang="0">
                  <a:pos x="70" y="0"/>
                </a:cxn>
                <a:cxn ang="0">
                  <a:pos x="70" y="0"/>
                </a:cxn>
                <a:cxn ang="0">
                  <a:pos x="70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1" y="1"/>
                </a:cxn>
                <a:cxn ang="0">
                  <a:pos x="33" y="2"/>
                </a:cxn>
                <a:cxn ang="0">
                  <a:pos x="25" y="5"/>
                </a:cxn>
                <a:cxn ang="0">
                  <a:pos x="17" y="10"/>
                </a:cxn>
                <a:cxn ang="0">
                  <a:pos x="10" y="16"/>
                </a:cxn>
                <a:cxn ang="0">
                  <a:pos x="5" y="23"/>
                </a:cxn>
                <a:cxn ang="0">
                  <a:pos x="1" y="31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1" y="45"/>
                </a:cxn>
                <a:cxn ang="0">
                  <a:pos x="3" y="48"/>
                </a:cxn>
                <a:cxn ang="0">
                  <a:pos x="6" y="51"/>
                </a:cxn>
                <a:cxn ang="0">
                  <a:pos x="10" y="54"/>
                </a:cxn>
                <a:cxn ang="0">
                  <a:pos x="19" y="57"/>
                </a:cxn>
                <a:cxn ang="0">
                  <a:pos x="26" y="58"/>
                </a:cxn>
                <a:cxn ang="0">
                  <a:pos x="26" y="58"/>
                </a:cxn>
                <a:cxn ang="0">
                  <a:pos x="41" y="57"/>
                </a:cxn>
                <a:cxn ang="0">
                  <a:pos x="54" y="56"/>
                </a:cxn>
                <a:cxn ang="0">
                  <a:pos x="66" y="56"/>
                </a:cxn>
                <a:cxn ang="0">
                  <a:pos x="73" y="56"/>
                </a:cxn>
                <a:cxn ang="0">
                  <a:pos x="81" y="58"/>
                </a:cxn>
                <a:cxn ang="0">
                  <a:pos x="81" y="58"/>
                </a:cxn>
                <a:cxn ang="0">
                  <a:pos x="81" y="40"/>
                </a:cxn>
                <a:cxn ang="0">
                  <a:pos x="81" y="40"/>
                </a:cxn>
                <a:cxn ang="0">
                  <a:pos x="81" y="40"/>
                </a:cxn>
                <a:cxn ang="0">
                  <a:pos x="73" y="39"/>
                </a:cxn>
                <a:cxn ang="0">
                  <a:pos x="67" y="36"/>
                </a:cxn>
                <a:cxn ang="0">
                  <a:pos x="63" y="34"/>
                </a:cxn>
                <a:cxn ang="0">
                  <a:pos x="58" y="33"/>
                </a:cxn>
                <a:cxn ang="0">
                  <a:pos x="58" y="33"/>
                </a:cxn>
                <a:cxn ang="0">
                  <a:pos x="64" y="30"/>
                </a:cxn>
                <a:cxn ang="0">
                  <a:pos x="67" y="26"/>
                </a:cxn>
                <a:cxn ang="0">
                  <a:pos x="70" y="22"/>
                </a:cxn>
                <a:cxn ang="0">
                  <a:pos x="70" y="19"/>
                </a:cxn>
                <a:cxn ang="0">
                  <a:pos x="70" y="19"/>
                </a:cxn>
                <a:cxn ang="0">
                  <a:pos x="70" y="19"/>
                </a:cxn>
              </a:cxnLst>
              <a:rect l="0" t="0" r="r" b="b"/>
              <a:pathLst>
                <a:path w="81" h="58">
                  <a:moveTo>
                    <a:pt x="70" y="19"/>
                  </a:move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1" y="1"/>
                  </a:lnTo>
                  <a:lnTo>
                    <a:pt x="33" y="2"/>
                  </a:lnTo>
                  <a:lnTo>
                    <a:pt x="25" y="5"/>
                  </a:lnTo>
                  <a:lnTo>
                    <a:pt x="17" y="10"/>
                  </a:lnTo>
                  <a:lnTo>
                    <a:pt x="10" y="16"/>
                  </a:lnTo>
                  <a:lnTo>
                    <a:pt x="5" y="23"/>
                  </a:lnTo>
                  <a:lnTo>
                    <a:pt x="1" y="3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1" y="45"/>
                  </a:lnTo>
                  <a:lnTo>
                    <a:pt x="3" y="48"/>
                  </a:lnTo>
                  <a:lnTo>
                    <a:pt x="6" y="51"/>
                  </a:lnTo>
                  <a:lnTo>
                    <a:pt x="10" y="54"/>
                  </a:lnTo>
                  <a:lnTo>
                    <a:pt x="19" y="57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41" y="57"/>
                  </a:lnTo>
                  <a:lnTo>
                    <a:pt x="54" y="56"/>
                  </a:lnTo>
                  <a:lnTo>
                    <a:pt x="66" y="56"/>
                  </a:lnTo>
                  <a:lnTo>
                    <a:pt x="73" y="56"/>
                  </a:lnTo>
                  <a:lnTo>
                    <a:pt x="81" y="58"/>
                  </a:lnTo>
                  <a:lnTo>
                    <a:pt x="81" y="5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73" y="39"/>
                  </a:lnTo>
                  <a:lnTo>
                    <a:pt x="67" y="36"/>
                  </a:lnTo>
                  <a:lnTo>
                    <a:pt x="63" y="34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64" y="30"/>
                  </a:lnTo>
                  <a:lnTo>
                    <a:pt x="67" y="26"/>
                  </a:lnTo>
                  <a:lnTo>
                    <a:pt x="70" y="22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0" y="1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7" name="Freeform 95"/>
            <p:cNvSpPr>
              <a:spLocks/>
            </p:cNvSpPr>
            <p:nvPr/>
          </p:nvSpPr>
          <p:spPr bwMode="auto">
            <a:xfrm>
              <a:off x="5503689" y="2930883"/>
              <a:ext cx="37916" cy="247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3" y="25"/>
                </a:cxn>
                <a:cxn ang="0">
                  <a:pos x="8" y="27"/>
                </a:cxn>
                <a:cxn ang="0">
                  <a:pos x="12" y="28"/>
                </a:cxn>
                <a:cxn ang="0">
                  <a:pos x="18" y="27"/>
                </a:cxn>
                <a:cxn ang="0">
                  <a:pos x="24" y="25"/>
                </a:cxn>
                <a:cxn ang="0">
                  <a:pos x="28" y="22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1" y="12"/>
                </a:cxn>
                <a:cxn ang="0">
                  <a:pos x="25" y="11"/>
                </a:cxn>
                <a:cxn ang="0">
                  <a:pos x="17" y="7"/>
                </a:cxn>
                <a:cxn ang="0">
                  <a:pos x="9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6" h="28">
                  <a:moveTo>
                    <a:pt x="0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3" y="25"/>
                  </a:lnTo>
                  <a:lnTo>
                    <a:pt x="8" y="27"/>
                  </a:lnTo>
                  <a:lnTo>
                    <a:pt x="12" y="28"/>
                  </a:lnTo>
                  <a:lnTo>
                    <a:pt x="18" y="27"/>
                  </a:lnTo>
                  <a:lnTo>
                    <a:pt x="24" y="25"/>
                  </a:lnTo>
                  <a:lnTo>
                    <a:pt x="28" y="22"/>
                  </a:lnTo>
                  <a:lnTo>
                    <a:pt x="33" y="1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1" y="12"/>
                  </a:lnTo>
                  <a:lnTo>
                    <a:pt x="25" y="11"/>
                  </a:lnTo>
                  <a:lnTo>
                    <a:pt x="17" y="7"/>
                  </a:lnTo>
                  <a:lnTo>
                    <a:pt x="9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8" name="Freeform 96"/>
            <p:cNvSpPr>
              <a:spLocks/>
            </p:cNvSpPr>
            <p:nvPr/>
          </p:nvSpPr>
          <p:spPr bwMode="auto">
            <a:xfrm>
              <a:off x="5604249" y="3036390"/>
              <a:ext cx="74184" cy="44510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39" y="2"/>
                </a:cxn>
                <a:cxn ang="0">
                  <a:pos x="38" y="5"/>
                </a:cxn>
                <a:cxn ang="0">
                  <a:pos x="33" y="10"/>
                </a:cxn>
                <a:cxn ang="0">
                  <a:pos x="26" y="12"/>
                </a:cxn>
                <a:cxn ang="0">
                  <a:pos x="19" y="16"/>
                </a:cxn>
                <a:cxn ang="0">
                  <a:pos x="11" y="18"/>
                </a:cxn>
                <a:cxn ang="0">
                  <a:pos x="5" y="22"/>
                </a:cxn>
                <a:cxn ang="0">
                  <a:pos x="2" y="26"/>
                </a:cxn>
                <a:cxn ang="0">
                  <a:pos x="0" y="30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1" y="37"/>
                </a:cxn>
                <a:cxn ang="0">
                  <a:pos x="2" y="39"/>
                </a:cxn>
                <a:cxn ang="0">
                  <a:pos x="4" y="42"/>
                </a:cxn>
                <a:cxn ang="0">
                  <a:pos x="7" y="43"/>
                </a:cxn>
                <a:cxn ang="0">
                  <a:pos x="12" y="46"/>
                </a:cxn>
                <a:cxn ang="0">
                  <a:pos x="19" y="47"/>
                </a:cxn>
                <a:cxn ang="0">
                  <a:pos x="19" y="47"/>
                </a:cxn>
                <a:cxn ang="0">
                  <a:pos x="24" y="46"/>
                </a:cxn>
                <a:cxn ang="0">
                  <a:pos x="32" y="43"/>
                </a:cxn>
                <a:cxn ang="0">
                  <a:pos x="50" y="34"/>
                </a:cxn>
                <a:cxn ang="0">
                  <a:pos x="58" y="30"/>
                </a:cxn>
                <a:cxn ang="0">
                  <a:pos x="66" y="24"/>
                </a:cxn>
                <a:cxn ang="0">
                  <a:pos x="71" y="18"/>
                </a:cxn>
                <a:cxn ang="0">
                  <a:pos x="73" y="16"/>
                </a:cxn>
                <a:cxn ang="0">
                  <a:pos x="73" y="14"/>
                </a:cxn>
                <a:cxn ang="0">
                  <a:pos x="73" y="14"/>
                </a:cxn>
                <a:cxn ang="0">
                  <a:pos x="72" y="11"/>
                </a:cxn>
                <a:cxn ang="0">
                  <a:pos x="70" y="9"/>
                </a:cxn>
                <a:cxn ang="0">
                  <a:pos x="66" y="5"/>
                </a:cxn>
                <a:cxn ang="0">
                  <a:pos x="61" y="4"/>
                </a:cxn>
                <a:cxn ang="0">
                  <a:pos x="50" y="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73" h="47">
                  <a:moveTo>
                    <a:pt x="40" y="0"/>
                  </a:moveTo>
                  <a:lnTo>
                    <a:pt x="40" y="0"/>
                  </a:lnTo>
                  <a:lnTo>
                    <a:pt x="39" y="2"/>
                  </a:lnTo>
                  <a:lnTo>
                    <a:pt x="38" y="5"/>
                  </a:lnTo>
                  <a:lnTo>
                    <a:pt x="33" y="10"/>
                  </a:lnTo>
                  <a:lnTo>
                    <a:pt x="26" y="12"/>
                  </a:lnTo>
                  <a:lnTo>
                    <a:pt x="19" y="16"/>
                  </a:lnTo>
                  <a:lnTo>
                    <a:pt x="11" y="18"/>
                  </a:lnTo>
                  <a:lnTo>
                    <a:pt x="5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37"/>
                  </a:lnTo>
                  <a:lnTo>
                    <a:pt x="2" y="39"/>
                  </a:lnTo>
                  <a:lnTo>
                    <a:pt x="4" y="42"/>
                  </a:lnTo>
                  <a:lnTo>
                    <a:pt x="7" y="43"/>
                  </a:lnTo>
                  <a:lnTo>
                    <a:pt x="12" y="46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4" y="46"/>
                  </a:lnTo>
                  <a:lnTo>
                    <a:pt x="32" y="43"/>
                  </a:lnTo>
                  <a:lnTo>
                    <a:pt x="50" y="34"/>
                  </a:lnTo>
                  <a:lnTo>
                    <a:pt x="58" y="30"/>
                  </a:lnTo>
                  <a:lnTo>
                    <a:pt x="66" y="24"/>
                  </a:lnTo>
                  <a:lnTo>
                    <a:pt x="71" y="18"/>
                  </a:lnTo>
                  <a:lnTo>
                    <a:pt x="73" y="16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2" y="11"/>
                  </a:lnTo>
                  <a:lnTo>
                    <a:pt x="70" y="9"/>
                  </a:lnTo>
                  <a:lnTo>
                    <a:pt x="66" y="5"/>
                  </a:lnTo>
                  <a:lnTo>
                    <a:pt x="61" y="4"/>
                  </a:lnTo>
                  <a:lnTo>
                    <a:pt x="50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49" name="Freeform 97"/>
            <p:cNvSpPr>
              <a:spLocks/>
            </p:cNvSpPr>
            <p:nvPr/>
          </p:nvSpPr>
          <p:spPr bwMode="auto">
            <a:xfrm>
              <a:off x="10370161" y="4192011"/>
              <a:ext cx="873723" cy="860534"/>
            </a:xfrm>
            <a:custGeom>
              <a:avLst/>
              <a:gdLst/>
              <a:ahLst/>
              <a:cxnLst>
                <a:cxn ang="0">
                  <a:pos x="136" y="279"/>
                </a:cxn>
                <a:cxn ang="0">
                  <a:pos x="106" y="224"/>
                </a:cxn>
                <a:cxn ang="0">
                  <a:pos x="87" y="184"/>
                </a:cxn>
                <a:cxn ang="0">
                  <a:pos x="34" y="127"/>
                </a:cxn>
                <a:cxn ang="0">
                  <a:pos x="0" y="91"/>
                </a:cxn>
                <a:cxn ang="0">
                  <a:pos x="6" y="85"/>
                </a:cxn>
                <a:cxn ang="0">
                  <a:pos x="38" y="84"/>
                </a:cxn>
                <a:cxn ang="0">
                  <a:pos x="56" y="70"/>
                </a:cxn>
                <a:cxn ang="0">
                  <a:pos x="44" y="31"/>
                </a:cxn>
                <a:cxn ang="0">
                  <a:pos x="39" y="0"/>
                </a:cxn>
                <a:cxn ang="0">
                  <a:pos x="102" y="29"/>
                </a:cxn>
                <a:cxn ang="0">
                  <a:pos x="158" y="71"/>
                </a:cxn>
                <a:cxn ang="0">
                  <a:pos x="239" y="169"/>
                </a:cxn>
                <a:cxn ang="0">
                  <a:pos x="297" y="231"/>
                </a:cxn>
                <a:cxn ang="0">
                  <a:pos x="396" y="299"/>
                </a:cxn>
                <a:cxn ang="0">
                  <a:pos x="547" y="372"/>
                </a:cxn>
                <a:cxn ang="0">
                  <a:pos x="599" y="401"/>
                </a:cxn>
                <a:cxn ang="0">
                  <a:pos x="670" y="449"/>
                </a:cxn>
                <a:cxn ang="0">
                  <a:pos x="676" y="467"/>
                </a:cxn>
                <a:cxn ang="0">
                  <a:pos x="623" y="455"/>
                </a:cxn>
                <a:cxn ang="0">
                  <a:pos x="565" y="437"/>
                </a:cxn>
                <a:cxn ang="0">
                  <a:pos x="541" y="443"/>
                </a:cxn>
                <a:cxn ang="0">
                  <a:pos x="532" y="459"/>
                </a:cxn>
                <a:cxn ang="0">
                  <a:pos x="534" y="547"/>
                </a:cxn>
                <a:cxn ang="0">
                  <a:pos x="555" y="583"/>
                </a:cxn>
                <a:cxn ang="0">
                  <a:pos x="576" y="635"/>
                </a:cxn>
                <a:cxn ang="0">
                  <a:pos x="591" y="655"/>
                </a:cxn>
                <a:cxn ang="0">
                  <a:pos x="618" y="693"/>
                </a:cxn>
                <a:cxn ang="0">
                  <a:pos x="654" y="716"/>
                </a:cxn>
                <a:cxn ang="0">
                  <a:pos x="739" y="739"/>
                </a:cxn>
                <a:cxn ang="0">
                  <a:pos x="821" y="761"/>
                </a:cxn>
                <a:cxn ang="0">
                  <a:pos x="852" y="783"/>
                </a:cxn>
                <a:cxn ang="0">
                  <a:pos x="874" y="819"/>
                </a:cxn>
                <a:cxn ang="0">
                  <a:pos x="829" y="801"/>
                </a:cxn>
                <a:cxn ang="0">
                  <a:pos x="797" y="791"/>
                </a:cxn>
                <a:cxn ang="0">
                  <a:pos x="771" y="795"/>
                </a:cxn>
                <a:cxn ang="0">
                  <a:pos x="738" y="823"/>
                </a:cxn>
                <a:cxn ang="0">
                  <a:pos x="736" y="838"/>
                </a:cxn>
                <a:cxn ang="0">
                  <a:pos x="762" y="895"/>
                </a:cxn>
                <a:cxn ang="0">
                  <a:pos x="782" y="948"/>
                </a:cxn>
                <a:cxn ang="0">
                  <a:pos x="744" y="924"/>
                </a:cxn>
                <a:cxn ang="0">
                  <a:pos x="676" y="854"/>
                </a:cxn>
                <a:cxn ang="0">
                  <a:pos x="601" y="742"/>
                </a:cxn>
                <a:cxn ang="0">
                  <a:pos x="538" y="674"/>
                </a:cxn>
                <a:cxn ang="0">
                  <a:pos x="491" y="646"/>
                </a:cxn>
                <a:cxn ang="0">
                  <a:pos x="451" y="587"/>
                </a:cxn>
                <a:cxn ang="0">
                  <a:pos x="382" y="474"/>
                </a:cxn>
                <a:cxn ang="0">
                  <a:pos x="298" y="375"/>
                </a:cxn>
                <a:cxn ang="0">
                  <a:pos x="220" y="315"/>
                </a:cxn>
                <a:cxn ang="0">
                  <a:pos x="178" y="299"/>
                </a:cxn>
                <a:cxn ang="0">
                  <a:pos x="150" y="298"/>
                </a:cxn>
              </a:cxnLst>
              <a:rect l="0" t="0" r="r" b="b"/>
              <a:pathLst>
                <a:path w="874" h="948">
                  <a:moveTo>
                    <a:pt x="150" y="298"/>
                  </a:moveTo>
                  <a:lnTo>
                    <a:pt x="150" y="298"/>
                  </a:lnTo>
                  <a:lnTo>
                    <a:pt x="142" y="288"/>
                  </a:lnTo>
                  <a:lnTo>
                    <a:pt x="136" y="279"/>
                  </a:lnTo>
                  <a:lnTo>
                    <a:pt x="127" y="261"/>
                  </a:lnTo>
                  <a:lnTo>
                    <a:pt x="119" y="244"/>
                  </a:lnTo>
                  <a:lnTo>
                    <a:pt x="113" y="235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2" y="211"/>
                  </a:lnTo>
                  <a:lnTo>
                    <a:pt x="95" y="198"/>
                  </a:lnTo>
                  <a:lnTo>
                    <a:pt x="87" y="184"/>
                  </a:lnTo>
                  <a:lnTo>
                    <a:pt x="77" y="172"/>
                  </a:lnTo>
                  <a:lnTo>
                    <a:pt x="67" y="160"/>
                  </a:lnTo>
                  <a:lnTo>
                    <a:pt x="56" y="149"/>
                  </a:lnTo>
                  <a:lnTo>
                    <a:pt x="34" y="127"/>
                  </a:lnTo>
                  <a:lnTo>
                    <a:pt x="15" y="109"/>
                  </a:lnTo>
                  <a:lnTo>
                    <a:pt x="7" y="102"/>
                  </a:lnTo>
                  <a:lnTo>
                    <a:pt x="3" y="96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1" y="88"/>
                  </a:lnTo>
                  <a:lnTo>
                    <a:pt x="3" y="86"/>
                  </a:lnTo>
                  <a:lnTo>
                    <a:pt x="6" y="85"/>
                  </a:lnTo>
                  <a:lnTo>
                    <a:pt x="14" y="84"/>
                  </a:lnTo>
                  <a:lnTo>
                    <a:pt x="14" y="84"/>
                  </a:lnTo>
                  <a:lnTo>
                    <a:pt x="28" y="85"/>
                  </a:lnTo>
                  <a:lnTo>
                    <a:pt x="38" y="84"/>
                  </a:lnTo>
                  <a:lnTo>
                    <a:pt x="45" y="82"/>
                  </a:lnTo>
                  <a:lnTo>
                    <a:pt x="51" y="78"/>
                  </a:lnTo>
                  <a:lnTo>
                    <a:pt x="54" y="75"/>
                  </a:lnTo>
                  <a:lnTo>
                    <a:pt x="56" y="70"/>
                  </a:lnTo>
                  <a:lnTo>
                    <a:pt x="56" y="65"/>
                  </a:lnTo>
                  <a:lnTo>
                    <a:pt x="54" y="59"/>
                  </a:lnTo>
                  <a:lnTo>
                    <a:pt x="50" y="46"/>
                  </a:lnTo>
                  <a:lnTo>
                    <a:pt x="44" y="31"/>
                  </a:lnTo>
                  <a:lnTo>
                    <a:pt x="41" y="23"/>
                  </a:lnTo>
                  <a:lnTo>
                    <a:pt x="39" y="16"/>
                  </a:lnTo>
                  <a:lnTo>
                    <a:pt x="38" y="8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62" y="10"/>
                  </a:lnTo>
                  <a:lnTo>
                    <a:pt x="83" y="20"/>
                  </a:lnTo>
                  <a:lnTo>
                    <a:pt x="102" y="29"/>
                  </a:lnTo>
                  <a:lnTo>
                    <a:pt x="118" y="39"/>
                  </a:lnTo>
                  <a:lnTo>
                    <a:pt x="133" y="50"/>
                  </a:lnTo>
                  <a:lnTo>
                    <a:pt x="145" y="60"/>
                  </a:lnTo>
                  <a:lnTo>
                    <a:pt x="158" y="71"/>
                  </a:lnTo>
                  <a:lnTo>
                    <a:pt x="168" y="83"/>
                  </a:lnTo>
                  <a:lnTo>
                    <a:pt x="190" y="107"/>
                  </a:lnTo>
                  <a:lnTo>
                    <a:pt x="213" y="136"/>
                  </a:lnTo>
                  <a:lnTo>
                    <a:pt x="239" y="169"/>
                  </a:lnTo>
                  <a:lnTo>
                    <a:pt x="271" y="206"/>
                  </a:lnTo>
                  <a:lnTo>
                    <a:pt x="271" y="206"/>
                  </a:lnTo>
                  <a:lnTo>
                    <a:pt x="283" y="219"/>
                  </a:lnTo>
                  <a:lnTo>
                    <a:pt x="297" y="231"/>
                  </a:lnTo>
                  <a:lnTo>
                    <a:pt x="312" y="244"/>
                  </a:lnTo>
                  <a:lnTo>
                    <a:pt x="328" y="256"/>
                  </a:lnTo>
                  <a:lnTo>
                    <a:pt x="362" y="279"/>
                  </a:lnTo>
                  <a:lnTo>
                    <a:pt x="396" y="299"/>
                  </a:lnTo>
                  <a:lnTo>
                    <a:pt x="433" y="320"/>
                  </a:lnTo>
                  <a:lnTo>
                    <a:pt x="471" y="338"/>
                  </a:lnTo>
                  <a:lnTo>
                    <a:pt x="509" y="356"/>
                  </a:lnTo>
                  <a:lnTo>
                    <a:pt x="547" y="372"/>
                  </a:lnTo>
                  <a:lnTo>
                    <a:pt x="547" y="372"/>
                  </a:lnTo>
                  <a:lnTo>
                    <a:pt x="568" y="381"/>
                  </a:lnTo>
                  <a:lnTo>
                    <a:pt x="584" y="391"/>
                  </a:lnTo>
                  <a:lnTo>
                    <a:pt x="599" y="401"/>
                  </a:lnTo>
                  <a:lnTo>
                    <a:pt x="612" y="412"/>
                  </a:lnTo>
                  <a:lnTo>
                    <a:pt x="629" y="424"/>
                  </a:lnTo>
                  <a:lnTo>
                    <a:pt x="647" y="435"/>
                  </a:lnTo>
                  <a:lnTo>
                    <a:pt x="670" y="449"/>
                  </a:lnTo>
                  <a:lnTo>
                    <a:pt x="701" y="464"/>
                  </a:lnTo>
                  <a:lnTo>
                    <a:pt x="701" y="464"/>
                  </a:lnTo>
                  <a:lnTo>
                    <a:pt x="688" y="466"/>
                  </a:lnTo>
                  <a:lnTo>
                    <a:pt x="676" y="467"/>
                  </a:lnTo>
                  <a:lnTo>
                    <a:pt x="662" y="466"/>
                  </a:lnTo>
                  <a:lnTo>
                    <a:pt x="649" y="463"/>
                  </a:lnTo>
                  <a:lnTo>
                    <a:pt x="636" y="459"/>
                  </a:lnTo>
                  <a:lnTo>
                    <a:pt x="623" y="455"/>
                  </a:lnTo>
                  <a:lnTo>
                    <a:pt x="599" y="447"/>
                  </a:lnTo>
                  <a:lnTo>
                    <a:pt x="587" y="442"/>
                  </a:lnTo>
                  <a:lnTo>
                    <a:pt x="576" y="439"/>
                  </a:lnTo>
                  <a:lnTo>
                    <a:pt x="565" y="437"/>
                  </a:lnTo>
                  <a:lnTo>
                    <a:pt x="557" y="437"/>
                  </a:lnTo>
                  <a:lnTo>
                    <a:pt x="548" y="439"/>
                  </a:lnTo>
                  <a:lnTo>
                    <a:pt x="545" y="441"/>
                  </a:lnTo>
                  <a:lnTo>
                    <a:pt x="541" y="443"/>
                  </a:lnTo>
                  <a:lnTo>
                    <a:pt x="539" y="445"/>
                  </a:lnTo>
                  <a:lnTo>
                    <a:pt x="537" y="450"/>
                  </a:lnTo>
                  <a:lnTo>
                    <a:pt x="532" y="459"/>
                  </a:lnTo>
                  <a:lnTo>
                    <a:pt x="532" y="459"/>
                  </a:lnTo>
                  <a:lnTo>
                    <a:pt x="527" y="540"/>
                  </a:lnTo>
                  <a:lnTo>
                    <a:pt x="527" y="540"/>
                  </a:lnTo>
                  <a:lnTo>
                    <a:pt x="527" y="540"/>
                  </a:lnTo>
                  <a:lnTo>
                    <a:pt x="534" y="547"/>
                  </a:lnTo>
                  <a:lnTo>
                    <a:pt x="540" y="554"/>
                  </a:lnTo>
                  <a:lnTo>
                    <a:pt x="545" y="560"/>
                  </a:lnTo>
                  <a:lnTo>
                    <a:pt x="548" y="567"/>
                  </a:lnTo>
                  <a:lnTo>
                    <a:pt x="555" y="583"/>
                  </a:lnTo>
                  <a:lnTo>
                    <a:pt x="561" y="598"/>
                  </a:lnTo>
                  <a:lnTo>
                    <a:pt x="565" y="615"/>
                  </a:lnTo>
                  <a:lnTo>
                    <a:pt x="572" y="628"/>
                  </a:lnTo>
                  <a:lnTo>
                    <a:pt x="576" y="635"/>
                  </a:lnTo>
                  <a:lnTo>
                    <a:pt x="580" y="642"/>
                  </a:lnTo>
                  <a:lnTo>
                    <a:pt x="585" y="649"/>
                  </a:lnTo>
                  <a:lnTo>
                    <a:pt x="591" y="655"/>
                  </a:lnTo>
                  <a:lnTo>
                    <a:pt x="591" y="655"/>
                  </a:lnTo>
                  <a:lnTo>
                    <a:pt x="596" y="665"/>
                  </a:lnTo>
                  <a:lnTo>
                    <a:pt x="603" y="676"/>
                  </a:lnTo>
                  <a:lnTo>
                    <a:pt x="610" y="685"/>
                  </a:lnTo>
                  <a:lnTo>
                    <a:pt x="618" y="693"/>
                  </a:lnTo>
                  <a:lnTo>
                    <a:pt x="626" y="700"/>
                  </a:lnTo>
                  <a:lnTo>
                    <a:pt x="636" y="705"/>
                  </a:lnTo>
                  <a:lnTo>
                    <a:pt x="645" y="711"/>
                  </a:lnTo>
                  <a:lnTo>
                    <a:pt x="654" y="716"/>
                  </a:lnTo>
                  <a:lnTo>
                    <a:pt x="675" y="724"/>
                  </a:lnTo>
                  <a:lnTo>
                    <a:pt x="695" y="730"/>
                  </a:lnTo>
                  <a:lnTo>
                    <a:pt x="717" y="734"/>
                  </a:lnTo>
                  <a:lnTo>
                    <a:pt x="739" y="739"/>
                  </a:lnTo>
                  <a:lnTo>
                    <a:pt x="761" y="742"/>
                  </a:lnTo>
                  <a:lnTo>
                    <a:pt x="782" y="747"/>
                  </a:lnTo>
                  <a:lnTo>
                    <a:pt x="802" y="753"/>
                  </a:lnTo>
                  <a:lnTo>
                    <a:pt x="821" y="761"/>
                  </a:lnTo>
                  <a:lnTo>
                    <a:pt x="829" y="765"/>
                  </a:lnTo>
                  <a:lnTo>
                    <a:pt x="837" y="770"/>
                  </a:lnTo>
                  <a:lnTo>
                    <a:pt x="845" y="776"/>
                  </a:lnTo>
                  <a:lnTo>
                    <a:pt x="852" y="783"/>
                  </a:lnTo>
                  <a:lnTo>
                    <a:pt x="859" y="791"/>
                  </a:lnTo>
                  <a:lnTo>
                    <a:pt x="864" y="799"/>
                  </a:lnTo>
                  <a:lnTo>
                    <a:pt x="869" y="809"/>
                  </a:lnTo>
                  <a:lnTo>
                    <a:pt x="874" y="819"/>
                  </a:lnTo>
                  <a:lnTo>
                    <a:pt x="874" y="819"/>
                  </a:lnTo>
                  <a:lnTo>
                    <a:pt x="860" y="815"/>
                  </a:lnTo>
                  <a:lnTo>
                    <a:pt x="848" y="810"/>
                  </a:lnTo>
                  <a:lnTo>
                    <a:pt x="829" y="801"/>
                  </a:lnTo>
                  <a:lnTo>
                    <a:pt x="821" y="796"/>
                  </a:lnTo>
                  <a:lnTo>
                    <a:pt x="814" y="793"/>
                  </a:lnTo>
                  <a:lnTo>
                    <a:pt x="806" y="791"/>
                  </a:lnTo>
                  <a:lnTo>
                    <a:pt x="797" y="791"/>
                  </a:lnTo>
                  <a:lnTo>
                    <a:pt x="797" y="791"/>
                  </a:lnTo>
                  <a:lnTo>
                    <a:pt x="787" y="791"/>
                  </a:lnTo>
                  <a:lnTo>
                    <a:pt x="779" y="793"/>
                  </a:lnTo>
                  <a:lnTo>
                    <a:pt x="771" y="795"/>
                  </a:lnTo>
                  <a:lnTo>
                    <a:pt x="764" y="800"/>
                  </a:lnTo>
                  <a:lnTo>
                    <a:pt x="757" y="804"/>
                  </a:lnTo>
                  <a:lnTo>
                    <a:pt x="751" y="810"/>
                  </a:lnTo>
                  <a:lnTo>
                    <a:pt x="738" y="823"/>
                  </a:lnTo>
                  <a:lnTo>
                    <a:pt x="738" y="823"/>
                  </a:lnTo>
                  <a:lnTo>
                    <a:pt x="736" y="827"/>
                  </a:lnTo>
                  <a:lnTo>
                    <a:pt x="736" y="832"/>
                  </a:lnTo>
                  <a:lnTo>
                    <a:pt x="736" y="838"/>
                  </a:lnTo>
                  <a:lnTo>
                    <a:pt x="738" y="845"/>
                  </a:lnTo>
                  <a:lnTo>
                    <a:pt x="744" y="860"/>
                  </a:lnTo>
                  <a:lnTo>
                    <a:pt x="753" y="877"/>
                  </a:lnTo>
                  <a:lnTo>
                    <a:pt x="762" y="895"/>
                  </a:lnTo>
                  <a:lnTo>
                    <a:pt x="771" y="914"/>
                  </a:lnTo>
                  <a:lnTo>
                    <a:pt x="778" y="932"/>
                  </a:lnTo>
                  <a:lnTo>
                    <a:pt x="780" y="940"/>
                  </a:lnTo>
                  <a:lnTo>
                    <a:pt x="782" y="948"/>
                  </a:lnTo>
                  <a:lnTo>
                    <a:pt x="782" y="948"/>
                  </a:lnTo>
                  <a:lnTo>
                    <a:pt x="769" y="941"/>
                  </a:lnTo>
                  <a:lnTo>
                    <a:pt x="756" y="933"/>
                  </a:lnTo>
                  <a:lnTo>
                    <a:pt x="744" y="924"/>
                  </a:lnTo>
                  <a:lnTo>
                    <a:pt x="732" y="915"/>
                  </a:lnTo>
                  <a:lnTo>
                    <a:pt x="711" y="896"/>
                  </a:lnTo>
                  <a:lnTo>
                    <a:pt x="693" y="876"/>
                  </a:lnTo>
                  <a:lnTo>
                    <a:pt x="676" y="854"/>
                  </a:lnTo>
                  <a:lnTo>
                    <a:pt x="661" y="832"/>
                  </a:lnTo>
                  <a:lnTo>
                    <a:pt x="631" y="787"/>
                  </a:lnTo>
                  <a:lnTo>
                    <a:pt x="616" y="764"/>
                  </a:lnTo>
                  <a:lnTo>
                    <a:pt x="601" y="742"/>
                  </a:lnTo>
                  <a:lnTo>
                    <a:pt x="585" y="722"/>
                  </a:lnTo>
                  <a:lnTo>
                    <a:pt x="568" y="702"/>
                  </a:lnTo>
                  <a:lnTo>
                    <a:pt x="548" y="684"/>
                  </a:lnTo>
                  <a:lnTo>
                    <a:pt x="538" y="674"/>
                  </a:lnTo>
                  <a:lnTo>
                    <a:pt x="527" y="666"/>
                  </a:lnTo>
                  <a:lnTo>
                    <a:pt x="516" y="659"/>
                  </a:lnTo>
                  <a:lnTo>
                    <a:pt x="503" y="653"/>
                  </a:lnTo>
                  <a:lnTo>
                    <a:pt x="491" y="646"/>
                  </a:lnTo>
                  <a:lnTo>
                    <a:pt x="477" y="640"/>
                  </a:lnTo>
                  <a:lnTo>
                    <a:pt x="477" y="640"/>
                  </a:lnTo>
                  <a:lnTo>
                    <a:pt x="465" y="613"/>
                  </a:lnTo>
                  <a:lnTo>
                    <a:pt x="451" y="587"/>
                  </a:lnTo>
                  <a:lnTo>
                    <a:pt x="436" y="558"/>
                  </a:lnTo>
                  <a:lnTo>
                    <a:pt x="420" y="531"/>
                  </a:lnTo>
                  <a:lnTo>
                    <a:pt x="402" y="503"/>
                  </a:lnTo>
                  <a:lnTo>
                    <a:pt x="382" y="474"/>
                  </a:lnTo>
                  <a:lnTo>
                    <a:pt x="363" y="448"/>
                  </a:lnTo>
                  <a:lnTo>
                    <a:pt x="341" y="422"/>
                  </a:lnTo>
                  <a:lnTo>
                    <a:pt x="320" y="397"/>
                  </a:lnTo>
                  <a:lnTo>
                    <a:pt x="298" y="375"/>
                  </a:lnTo>
                  <a:lnTo>
                    <a:pt x="275" y="354"/>
                  </a:lnTo>
                  <a:lnTo>
                    <a:pt x="253" y="337"/>
                  </a:lnTo>
                  <a:lnTo>
                    <a:pt x="232" y="322"/>
                  </a:lnTo>
                  <a:lnTo>
                    <a:pt x="220" y="315"/>
                  </a:lnTo>
                  <a:lnTo>
                    <a:pt x="210" y="310"/>
                  </a:lnTo>
                  <a:lnTo>
                    <a:pt x="198" y="306"/>
                  </a:lnTo>
                  <a:lnTo>
                    <a:pt x="188" y="302"/>
                  </a:lnTo>
                  <a:lnTo>
                    <a:pt x="178" y="299"/>
                  </a:lnTo>
                  <a:lnTo>
                    <a:pt x="168" y="298"/>
                  </a:lnTo>
                  <a:lnTo>
                    <a:pt x="168" y="298"/>
                  </a:lnTo>
                  <a:lnTo>
                    <a:pt x="150" y="298"/>
                  </a:lnTo>
                  <a:lnTo>
                    <a:pt x="150" y="298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0" name="Freeform 98"/>
            <p:cNvSpPr>
              <a:spLocks/>
            </p:cNvSpPr>
            <p:nvPr/>
          </p:nvSpPr>
          <p:spPr bwMode="auto">
            <a:xfrm>
              <a:off x="9438738" y="589965"/>
              <a:ext cx="1411144" cy="2837126"/>
            </a:xfrm>
            <a:custGeom>
              <a:avLst/>
              <a:gdLst/>
              <a:ahLst/>
              <a:cxnLst>
                <a:cxn ang="0">
                  <a:pos x="305" y="1897"/>
                </a:cxn>
                <a:cxn ang="0">
                  <a:pos x="235" y="1990"/>
                </a:cxn>
                <a:cxn ang="0">
                  <a:pos x="212" y="2080"/>
                </a:cxn>
                <a:cxn ang="0">
                  <a:pos x="233" y="2157"/>
                </a:cxn>
                <a:cxn ang="0">
                  <a:pos x="295" y="2300"/>
                </a:cxn>
                <a:cxn ang="0">
                  <a:pos x="246" y="2439"/>
                </a:cxn>
                <a:cxn ang="0">
                  <a:pos x="167" y="2480"/>
                </a:cxn>
                <a:cxn ang="0">
                  <a:pos x="162" y="2567"/>
                </a:cxn>
                <a:cxn ang="0">
                  <a:pos x="86" y="2679"/>
                </a:cxn>
                <a:cxn ang="0">
                  <a:pos x="199" y="2853"/>
                </a:cxn>
                <a:cxn ang="0">
                  <a:pos x="255" y="2945"/>
                </a:cxn>
                <a:cxn ang="0">
                  <a:pos x="427" y="2957"/>
                </a:cxn>
                <a:cxn ang="0">
                  <a:pos x="454" y="3091"/>
                </a:cxn>
                <a:cxn ang="0">
                  <a:pos x="585" y="3075"/>
                </a:cxn>
                <a:cxn ang="0">
                  <a:pos x="684" y="3085"/>
                </a:cxn>
                <a:cxn ang="0">
                  <a:pos x="731" y="2922"/>
                </a:cxn>
                <a:cxn ang="0">
                  <a:pos x="882" y="2908"/>
                </a:cxn>
                <a:cxn ang="0">
                  <a:pos x="974" y="2774"/>
                </a:cxn>
                <a:cxn ang="0">
                  <a:pos x="1023" y="2621"/>
                </a:cxn>
                <a:cxn ang="0">
                  <a:pos x="888" y="2471"/>
                </a:cxn>
                <a:cxn ang="0">
                  <a:pos x="883" y="2168"/>
                </a:cxn>
                <a:cxn ang="0">
                  <a:pos x="952" y="2127"/>
                </a:cxn>
                <a:cxn ang="0">
                  <a:pos x="1064" y="2201"/>
                </a:cxn>
                <a:cxn ang="0">
                  <a:pos x="1052" y="2076"/>
                </a:cxn>
                <a:cxn ang="0">
                  <a:pos x="1027" y="1976"/>
                </a:cxn>
                <a:cxn ang="0">
                  <a:pos x="967" y="1966"/>
                </a:cxn>
                <a:cxn ang="0">
                  <a:pos x="858" y="1882"/>
                </a:cxn>
                <a:cxn ang="0">
                  <a:pos x="724" y="1764"/>
                </a:cxn>
                <a:cxn ang="0">
                  <a:pos x="661" y="1706"/>
                </a:cxn>
                <a:cxn ang="0">
                  <a:pos x="715" y="1605"/>
                </a:cxn>
                <a:cxn ang="0">
                  <a:pos x="914" y="1426"/>
                </a:cxn>
                <a:cxn ang="0">
                  <a:pos x="1020" y="1468"/>
                </a:cxn>
                <a:cxn ang="0">
                  <a:pos x="1205" y="1440"/>
                </a:cxn>
                <a:cxn ang="0">
                  <a:pos x="1267" y="1240"/>
                </a:cxn>
                <a:cxn ang="0">
                  <a:pos x="1367" y="1180"/>
                </a:cxn>
                <a:cxn ang="0">
                  <a:pos x="1411" y="857"/>
                </a:cxn>
                <a:cxn ang="0">
                  <a:pos x="1266" y="796"/>
                </a:cxn>
                <a:cxn ang="0">
                  <a:pos x="1012" y="908"/>
                </a:cxn>
                <a:cxn ang="0">
                  <a:pos x="1061" y="800"/>
                </a:cxn>
                <a:cxn ang="0">
                  <a:pos x="1012" y="623"/>
                </a:cxn>
                <a:cxn ang="0">
                  <a:pos x="888" y="546"/>
                </a:cxn>
                <a:cxn ang="0">
                  <a:pos x="1014" y="463"/>
                </a:cxn>
                <a:cxn ang="0">
                  <a:pos x="1138" y="393"/>
                </a:cxn>
                <a:cxn ang="0">
                  <a:pos x="1262" y="254"/>
                </a:cxn>
                <a:cxn ang="0">
                  <a:pos x="1163" y="188"/>
                </a:cxn>
                <a:cxn ang="0">
                  <a:pos x="1072" y="155"/>
                </a:cxn>
                <a:cxn ang="0">
                  <a:pos x="955" y="38"/>
                </a:cxn>
                <a:cxn ang="0">
                  <a:pos x="919" y="217"/>
                </a:cxn>
                <a:cxn ang="0">
                  <a:pos x="850" y="275"/>
                </a:cxn>
                <a:cxn ang="0">
                  <a:pos x="460" y="475"/>
                </a:cxn>
                <a:cxn ang="0">
                  <a:pos x="145" y="912"/>
                </a:cxn>
                <a:cxn ang="0">
                  <a:pos x="295" y="961"/>
                </a:cxn>
                <a:cxn ang="0">
                  <a:pos x="257" y="1052"/>
                </a:cxn>
                <a:cxn ang="0">
                  <a:pos x="121" y="1058"/>
                </a:cxn>
                <a:cxn ang="0">
                  <a:pos x="33" y="1266"/>
                </a:cxn>
                <a:cxn ang="0">
                  <a:pos x="34" y="1364"/>
                </a:cxn>
                <a:cxn ang="0">
                  <a:pos x="155" y="1485"/>
                </a:cxn>
                <a:cxn ang="0">
                  <a:pos x="82" y="1643"/>
                </a:cxn>
                <a:cxn ang="0">
                  <a:pos x="122" y="1739"/>
                </a:cxn>
                <a:cxn ang="0">
                  <a:pos x="257" y="1762"/>
                </a:cxn>
              </a:cxnLst>
              <a:rect l="0" t="0" r="r" b="b"/>
              <a:pathLst>
                <a:path w="1411" h="3127">
                  <a:moveTo>
                    <a:pt x="302" y="1820"/>
                  </a:moveTo>
                  <a:lnTo>
                    <a:pt x="302" y="1820"/>
                  </a:lnTo>
                  <a:lnTo>
                    <a:pt x="302" y="1820"/>
                  </a:lnTo>
                  <a:lnTo>
                    <a:pt x="302" y="1820"/>
                  </a:lnTo>
                  <a:lnTo>
                    <a:pt x="308" y="1825"/>
                  </a:lnTo>
                  <a:lnTo>
                    <a:pt x="316" y="1835"/>
                  </a:lnTo>
                  <a:lnTo>
                    <a:pt x="324" y="1844"/>
                  </a:lnTo>
                  <a:lnTo>
                    <a:pt x="326" y="1848"/>
                  </a:lnTo>
                  <a:lnTo>
                    <a:pt x="327" y="1852"/>
                  </a:lnTo>
                  <a:lnTo>
                    <a:pt x="327" y="1852"/>
                  </a:lnTo>
                  <a:lnTo>
                    <a:pt x="326" y="1859"/>
                  </a:lnTo>
                  <a:lnTo>
                    <a:pt x="324" y="1865"/>
                  </a:lnTo>
                  <a:lnTo>
                    <a:pt x="320" y="1869"/>
                  </a:lnTo>
                  <a:lnTo>
                    <a:pt x="317" y="1875"/>
                  </a:lnTo>
                  <a:lnTo>
                    <a:pt x="312" y="1880"/>
                  </a:lnTo>
                  <a:lnTo>
                    <a:pt x="309" y="1884"/>
                  </a:lnTo>
                  <a:lnTo>
                    <a:pt x="306" y="1890"/>
                  </a:lnTo>
                  <a:lnTo>
                    <a:pt x="305" y="1897"/>
                  </a:lnTo>
                  <a:lnTo>
                    <a:pt x="305" y="1897"/>
                  </a:lnTo>
                  <a:lnTo>
                    <a:pt x="305" y="1937"/>
                  </a:lnTo>
                  <a:lnTo>
                    <a:pt x="305" y="1937"/>
                  </a:lnTo>
                  <a:lnTo>
                    <a:pt x="300" y="1938"/>
                  </a:lnTo>
                  <a:lnTo>
                    <a:pt x="292" y="1938"/>
                  </a:lnTo>
                  <a:lnTo>
                    <a:pt x="282" y="1937"/>
                  </a:lnTo>
                  <a:lnTo>
                    <a:pt x="272" y="1937"/>
                  </a:lnTo>
                  <a:lnTo>
                    <a:pt x="272" y="1937"/>
                  </a:lnTo>
                  <a:lnTo>
                    <a:pt x="266" y="1938"/>
                  </a:lnTo>
                  <a:lnTo>
                    <a:pt x="263" y="1941"/>
                  </a:lnTo>
                  <a:lnTo>
                    <a:pt x="262" y="1944"/>
                  </a:lnTo>
                  <a:lnTo>
                    <a:pt x="260" y="1949"/>
                  </a:lnTo>
                  <a:lnTo>
                    <a:pt x="259" y="1959"/>
                  </a:lnTo>
                  <a:lnTo>
                    <a:pt x="257" y="1965"/>
                  </a:lnTo>
                  <a:lnTo>
                    <a:pt x="254" y="1970"/>
                  </a:lnTo>
                  <a:lnTo>
                    <a:pt x="254" y="1970"/>
                  </a:lnTo>
                  <a:lnTo>
                    <a:pt x="250" y="1976"/>
                  </a:lnTo>
                  <a:lnTo>
                    <a:pt x="246" y="1981"/>
                  </a:lnTo>
                  <a:lnTo>
                    <a:pt x="241" y="1985"/>
                  </a:lnTo>
                  <a:lnTo>
                    <a:pt x="235" y="1990"/>
                  </a:lnTo>
                  <a:lnTo>
                    <a:pt x="222" y="1997"/>
                  </a:lnTo>
                  <a:lnTo>
                    <a:pt x="211" y="2004"/>
                  </a:lnTo>
                  <a:lnTo>
                    <a:pt x="199" y="2011"/>
                  </a:lnTo>
                  <a:lnTo>
                    <a:pt x="194" y="2015"/>
                  </a:lnTo>
                  <a:lnTo>
                    <a:pt x="189" y="2020"/>
                  </a:lnTo>
                  <a:lnTo>
                    <a:pt x="186" y="2025"/>
                  </a:lnTo>
                  <a:lnTo>
                    <a:pt x="183" y="2030"/>
                  </a:lnTo>
                  <a:lnTo>
                    <a:pt x="181" y="2036"/>
                  </a:lnTo>
                  <a:lnTo>
                    <a:pt x="181" y="2043"/>
                  </a:lnTo>
                  <a:lnTo>
                    <a:pt x="181" y="2043"/>
                  </a:lnTo>
                  <a:lnTo>
                    <a:pt x="181" y="2048"/>
                  </a:lnTo>
                  <a:lnTo>
                    <a:pt x="182" y="2051"/>
                  </a:lnTo>
                  <a:lnTo>
                    <a:pt x="186" y="2057"/>
                  </a:lnTo>
                  <a:lnTo>
                    <a:pt x="190" y="2061"/>
                  </a:lnTo>
                  <a:lnTo>
                    <a:pt x="196" y="2065"/>
                  </a:lnTo>
                  <a:lnTo>
                    <a:pt x="202" y="2068"/>
                  </a:lnTo>
                  <a:lnTo>
                    <a:pt x="206" y="2072"/>
                  </a:lnTo>
                  <a:lnTo>
                    <a:pt x="211" y="2076"/>
                  </a:lnTo>
                  <a:lnTo>
                    <a:pt x="212" y="2080"/>
                  </a:lnTo>
                  <a:lnTo>
                    <a:pt x="213" y="2083"/>
                  </a:lnTo>
                  <a:lnTo>
                    <a:pt x="213" y="2083"/>
                  </a:lnTo>
                  <a:lnTo>
                    <a:pt x="206" y="2089"/>
                  </a:lnTo>
                  <a:lnTo>
                    <a:pt x="198" y="2097"/>
                  </a:lnTo>
                  <a:lnTo>
                    <a:pt x="191" y="2107"/>
                  </a:lnTo>
                  <a:lnTo>
                    <a:pt x="189" y="2112"/>
                  </a:lnTo>
                  <a:lnTo>
                    <a:pt x="188" y="2117"/>
                  </a:lnTo>
                  <a:lnTo>
                    <a:pt x="188" y="2117"/>
                  </a:lnTo>
                  <a:lnTo>
                    <a:pt x="189" y="2122"/>
                  </a:lnTo>
                  <a:lnTo>
                    <a:pt x="189" y="2127"/>
                  </a:lnTo>
                  <a:lnTo>
                    <a:pt x="191" y="2132"/>
                  </a:lnTo>
                  <a:lnTo>
                    <a:pt x="194" y="2135"/>
                  </a:lnTo>
                  <a:lnTo>
                    <a:pt x="199" y="2140"/>
                  </a:lnTo>
                  <a:lnTo>
                    <a:pt x="206" y="2142"/>
                  </a:lnTo>
                  <a:lnTo>
                    <a:pt x="220" y="2148"/>
                  </a:lnTo>
                  <a:lnTo>
                    <a:pt x="227" y="2151"/>
                  </a:lnTo>
                  <a:lnTo>
                    <a:pt x="229" y="2153"/>
                  </a:lnTo>
                  <a:lnTo>
                    <a:pt x="233" y="2157"/>
                  </a:lnTo>
                  <a:lnTo>
                    <a:pt x="233" y="2157"/>
                  </a:lnTo>
                  <a:lnTo>
                    <a:pt x="235" y="2165"/>
                  </a:lnTo>
                  <a:lnTo>
                    <a:pt x="237" y="2174"/>
                  </a:lnTo>
                  <a:lnTo>
                    <a:pt x="239" y="2184"/>
                  </a:lnTo>
                  <a:lnTo>
                    <a:pt x="240" y="2196"/>
                  </a:lnTo>
                  <a:lnTo>
                    <a:pt x="240" y="2217"/>
                  </a:lnTo>
                  <a:lnTo>
                    <a:pt x="240" y="2235"/>
                  </a:lnTo>
                  <a:lnTo>
                    <a:pt x="240" y="2235"/>
                  </a:lnTo>
                  <a:lnTo>
                    <a:pt x="241" y="2239"/>
                  </a:lnTo>
                  <a:lnTo>
                    <a:pt x="244" y="2242"/>
                  </a:lnTo>
                  <a:lnTo>
                    <a:pt x="251" y="2248"/>
                  </a:lnTo>
                  <a:lnTo>
                    <a:pt x="270" y="2260"/>
                  </a:lnTo>
                  <a:lnTo>
                    <a:pt x="279" y="2266"/>
                  </a:lnTo>
                  <a:lnTo>
                    <a:pt x="287" y="2274"/>
                  </a:lnTo>
                  <a:lnTo>
                    <a:pt x="290" y="2279"/>
                  </a:lnTo>
                  <a:lnTo>
                    <a:pt x="293" y="2285"/>
                  </a:lnTo>
                  <a:lnTo>
                    <a:pt x="294" y="2290"/>
                  </a:lnTo>
                  <a:lnTo>
                    <a:pt x="295" y="2297"/>
                  </a:lnTo>
                  <a:lnTo>
                    <a:pt x="295" y="2297"/>
                  </a:lnTo>
                  <a:lnTo>
                    <a:pt x="295" y="2300"/>
                  </a:lnTo>
                  <a:lnTo>
                    <a:pt x="296" y="2302"/>
                  </a:lnTo>
                  <a:lnTo>
                    <a:pt x="301" y="2309"/>
                  </a:lnTo>
                  <a:lnTo>
                    <a:pt x="304" y="2315"/>
                  </a:lnTo>
                  <a:lnTo>
                    <a:pt x="305" y="2319"/>
                  </a:lnTo>
                  <a:lnTo>
                    <a:pt x="305" y="2323"/>
                  </a:lnTo>
                  <a:lnTo>
                    <a:pt x="305" y="2323"/>
                  </a:lnTo>
                  <a:lnTo>
                    <a:pt x="297" y="2327"/>
                  </a:lnTo>
                  <a:lnTo>
                    <a:pt x="292" y="2334"/>
                  </a:lnTo>
                  <a:lnTo>
                    <a:pt x="286" y="2342"/>
                  </a:lnTo>
                  <a:lnTo>
                    <a:pt x="282" y="2350"/>
                  </a:lnTo>
                  <a:lnTo>
                    <a:pt x="279" y="2359"/>
                  </a:lnTo>
                  <a:lnTo>
                    <a:pt x="277" y="2370"/>
                  </a:lnTo>
                  <a:lnTo>
                    <a:pt x="273" y="2389"/>
                  </a:lnTo>
                  <a:lnTo>
                    <a:pt x="270" y="2409"/>
                  </a:lnTo>
                  <a:lnTo>
                    <a:pt x="267" y="2418"/>
                  </a:lnTo>
                  <a:lnTo>
                    <a:pt x="263" y="2425"/>
                  </a:lnTo>
                  <a:lnTo>
                    <a:pt x="258" y="2432"/>
                  </a:lnTo>
                  <a:lnTo>
                    <a:pt x="252" y="2436"/>
                  </a:lnTo>
                  <a:lnTo>
                    <a:pt x="246" y="2439"/>
                  </a:lnTo>
                  <a:lnTo>
                    <a:pt x="236" y="2440"/>
                  </a:lnTo>
                  <a:lnTo>
                    <a:pt x="236" y="2440"/>
                  </a:lnTo>
                  <a:lnTo>
                    <a:pt x="228" y="2440"/>
                  </a:lnTo>
                  <a:lnTo>
                    <a:pt x="222" y="2439"/>
                  </a:lnTo>
                  <a:lnTo>
                    <a:pt x="214" y="2435"/>
                  </a:lnTo>
                  <a:lnTo>
                    <a:pt x="206" y="2431"/>
                  </a:lnTo>
                  <a:lnTo>
                    <a:pt x="202" y="2430"/>
                  </a:lnTo>
                  <a:lnTo>
                    <a:pt x="195" y="2430"/>
                  </a:lnTo>
                  <a:lnTo>
                    <a:pt x="195" y="2430"/>
                  </a:lnTo>
                  <a:lnTo>
                    <a:pt x="191" y="2431"/>
                  </a:lnTo>
                  <a:lnTo>
                    <a:pt x="189" y="2433"/>
                  </a:lnTo>
                  <a:lnTo>
                    <a:pt x="187" y="2438"/>
                  </a:lnTo>
                  <a:lnTo>
                    <a:pt x="185" y="2442"/>
                  </a:lnTo>
                  <a:lnTo>
                    <a:pt x="182" y="2454"/>
                  </a:lnTo>
                  <a:lnTo>
                    <a:pt x="181" y="2462"/>
                  </a:lnTo>
                  <a:lnTo>
                    <a:pt x="181" y="2462"/>
                  </a:lnTo>
                  <a:lnTo>
                    <a:pt x="178" y="2468"/>
                  </a:lnTo>
                  <a:lnTo>
                    <a:pt x="175" y="2472"/>
                  </a:lnTo>
                  <a:lnTo>
                    <a:pt x="167" y="2480"/>
                  </a:lnTo>
                  <a:lnTo>
                    <a:pt x="158" y="2487"/>
                  </a:lnTo>
                  <a:lnTo>
                    <a:pt x="149" y="2493"/>
                  </a:lnTo>
                  <a:lnTo>
                    <a:pt x="140" y="2500"/>
                  </a:lnTo>
                  <a:lnTo>
                    <a:pt x="133" y="2507"/>
                  </a:lnTo>
                  <a:lnTo>
                    <a:pt x="129" y="2510"/>
                  </a:lnTo>
                  <a:lnTo>
                    <a:pt x="127" y="2515"/>
                  </a:lnTo>
                  <a:lnTo>
                    <a:pt x="126" y="2519"/>
                  </a:lnTo>
                  <a:lnTo>
                    <a:pt x="125" y="2524"/>
                  </a:lnTo>
                  <a:lnTo>
                    <a:pt x="125" y="2524"/>
                  </a:lnTo>
                  <a:lnTo>
                    <a:pt x="126" y="2527"/>
                  </a:lnTo>
                  <a:lnTo>
                    <a:pt x="127" y="2531"/>
                  </a:lnTo>
                  <a:lnTo>
                    <a:pt x="130" y="2535"/>
                  </a:lnTo>
                  <a:lnTo>
                    <a:pt x="137" y="2540"/>
                  </a:lnTo>
                  <a:lnTo>
                    <a:pt x="144" y="2544"/>
                  </a:lnTo>
                  <a:lnTo>
                    <a:pt x="150" y="2549"/>
                  </a:lnTo>
                  <a:lnTo>
                    <a:pt x="157" y="2555"/>
                  </a:lnTo>
                  <a:lnTo>
                    <a:pt x="159" y="2558"/>
                  </a:lnTo>
                  <a:lnTo>
                    <a:pt x="160" y="2562"/>
                  </a:lnTo>
                  <a:lnTo>
                    <a:pt x="162" y="2567"/>
                  </a:lnTo>
                  <a:lnTo>
                    <a:pt x="163" y="2572"/>
                  </a:lnTo>
                  <a:lnTo>
                    <a:pt x="163" y="2572"/>
                  </a:lnTo>
                  <a:lnTo>
                    <a:pt x="162" y="2580"/>
                  </a:lnTo>
                  <a:lnTo>
                    <a:pt x="160" y="2585"/>
                  </a:lnTo>
                  <a:lnTo>
                    <a:pt x="159" y="2588"/>
                  </a:lnTo>
                  <a:lnTo>
                    <a:pt x="156" y="2590"/>
                  </a:lnTo>
                  <a:lnTo>
                    <a:pt x="147" y="2592"/>
                  </a:lnTo>
                  <a:lnTo>
                    <a:pt x="141" y="2592"/>
                  </a:lnTo>
                  <a:lnTo>
                    <a:pt x="133" y="2594"/>
                  </a:lnTo>
                  <a:lnTo>
                    <a:pt x="133" y="2594"/>
                  </a:lnTo>
                  <a:lnTo>
                    <a:pt x="124" y="2600"/>
                  </a:lnTo>
                  <a:lnTo>
                    <a:pt x="114" y="2608"/>
                  </a:lnTo>
                  <a:lnTo>
                    <a:pt x="106" y="2617"/>
                  </a:lnTo>
                  <a:lnTo>
                    <a:pt x="99" y="2629"/>
                  </a:lnTo>
                  <a:lnTo>
                    <a:pt x="94" y="2640"/>
                  </a:lnTo>
                  <a:lnTo>
                    <a:pt x="89" y="2653"/>
                  </a:lnTo>
                  <a:lnTo>
                    <a:pt x="87" y="2667"/>
                  </a:lnTo>
                  <a:lnTo>
                    <a:pt x="86" y="2679"/>
                  </a:lnTo>
                  <a:lnTo>
                    <a:pt x="86" y="2679"/>
                  </a:lnTo>
                  <a:lnTo>
                    <a:pt x="86" y="2693"/>
                  </a:lnTo>
                  <a:lnTo>
                    <a:pt x="87" y="2706"/>
                  </a:lnTo>
                  <a:lnTo>
                    <a:pt x="89" y="2717"/>
                  </a:lnTo>
                  <a:lnTo>
                    <a:pt x="92" y="2728"/>
                  </a:lnTo>
                  <a:lnTo>
                    <a:pt x="96" y="2737"/>
                  </a:lnTo>
                  <a:lnTo>
                    <a:pt x="99" y="2746"/>
                  </a:lnTo>
                  <a:lnTo>
                    <a:pt x="109" y="2761"/>
                  </a:lnTo>
                  <a:lnTo>
                    <a:pt x="119" y="2776"/>
                  </a:lnTo>
                  <a:lnTo>
                    <a:pt x="130" y="2791"/>
                  </a:lnTo>
                  <a:lnTo>
                    <a:pt x="141" y="2805"/>
                  </a:lnTo>
                  <a:lnTo>
                    <a:pt x="151" y="2822"/>
                  </a:lnTo>
                  <a:lnTo>
                    <a:pt x="151" y="2822"/>
                  </a:lnTo>
                  <a:lnTo>
                    <a:pt x="153" y="2825"/>
                  </a:lnTo>
                  <a:lnTo>
                    <a:pt x="157" y="2829"/>
                  </a:lnTo>
                  <a:lnTo>
                    <a:pt x="165" y="2835"/>
                  </a:lnTo>
                  <a:lnTo>
                    <a:pt x="173" y="2839"/>
                  </a:lnTo>
                  <a:lnTo>
                    <a:pt x="183" y="2844"/>
                  </a:lnTo>
                  <a:lnTo>
                    <a:pt x="191" y="2848"/>
                  </a:lnTo>
                  <a:lnTo>
                    <a:pt x="199" y="2853"/>
                  </a:lnTo>
                  <a:lnTo>
                    <a:pt x="202" y="2857"/>
                  </a:lnTo>
                  <a:lnTo>
                    <a:pt x="204" y="2861"/>
                  </a:lnTo>
                  <a:lnTo>
                    <a:pt x="206" y="2865"/>
                  </a:lnTo>
                  <a:lnTo>
                    <a:pt x="206" y="2870"/>
                  </a:lnTo>
                  <a:lnTo>
                    <a:pt x="206" y="2870"/>
                  </a:lnTo>
                  <a:lnTo>
                    <a:pt x="206" y="2896"/>
                  </a:lnTo>
                  <a:lnTo>
                    <a:pt x="206" y="2896"/>
                  </a:lnTo>
                  <a:lnTo>
                    <a:pt x="208" y="2901"/>
                  </a:lnTo>
                  <a:lnTo>
                    <a:pt x="210" y="2907"/>
                  </a:lnTo>
                  <a:lnTo>
                    <a:pt x="217" y="2919"/>
                  </a:lnTo>
                  <a:lnTo>
                    <a:pt x="221" y="2926"/>
                  </a:lnTo>
                  <a:lnTo>
                    <a:pt x="225" y="2932"/>
                  </a:lnTo>
                  <a:lnTo>
                    <a:pt x="227" y="2941"/>
                  </a:lnTo>
                  <a:lnTo>
                    <a:pt x="228" y="2951"/>
                  </a:lnTo>
                  <a:lnTo>
                    <a:pt x="228" y="2951"/>
                  </a:lnTo>
                  <a:lnTo>
                    <a:pt x="247" y="2951"/>
                  </a:lnTo>
                  <a:lnTo>
                    <a:pt x="247" y="2951"/>
                  </a:lnTo>
                  <a:lnTo>
                    <a:pt x="247" y="2951"/>
                  </a:lnTo>
                  <a:lnTo>
                    <a:pt x="255" y="2945"/>
                  </a:lnTo>
                  <a:lnTo>
                    <a:pt x="263" y="2937"/>
                  </a:lnTo>
                  <a:lnTo>
                    <a:pt x="281" y="2919"/>
                  </a:lnTo>
                  <a:lnTo>
                    <a:pt x="290" y="2909"/>
                  </a:lnTo>
                  <a:lnTo>
                    <a:pt x="298" y="2903"/>
                  </a:lnTo>
                  <a:lnTo>
                    <a:pt x="306" y="2897"/>
                  </a:lnTo>
                  <a:lnTo>
                    <a:pt x="310" y="2896"/>
                  </a:lnTo>
                  <a:lnTo>
                    <a:pt x="312" y="2896"/>
                  </a:lnTo>
                  <a:lnTo>
                    <a:pt x="312" y="2896"/>
                  </a:lnTo>
                  <a:lnTo>
                    <a:pt x="323" y="2896"/>
                  </a:lnTo>
                  <a:lnTo>
                    <a:pt x="333" y="2898"/>
                  </a:lnTo>
                  <a:lnTo>
                    <a:pt x="344" y="2901"/>
                  </a:lnTo>
                  <a:lnTo>
                    <a:pt x="356" y="2905"/>
                  </a:lnTo>
                  <a:lnTo>
                    <a:pt x="367" y="2911"/>
                  </a:lnTo>
                  <a:lnTo>
                    <a:pt x="379" y="2916"/>
                  </a:lnTo>
                  <a:lnTo>
                    <a:pt x="389" y="2923"/>
                  </a:lnTo>
                  <a:lnTo>
                    <a:pt x="400" y="2930"/>
                  </a:lnTo>
                  <a:lnTo>
                    <a:pt x="410" y="2938"/>
                  </a:lnTo>
                  <a:lnTo>
                    <a:pt x="419" y="2947"/>
                  </a:lnTo>
                  <a:lnTo>
                    <a:pt x="427" y="2957"/>
                  </a:lnTo>
                  <a:lnTo>
                    <a:pt x="434" y="2967"/>
                  </a:lnTo>
                  <a:lnTo>
                    <a:pt x="440" y="2977"/>
                  </a:lnTo>
                  <a:lnTo>
                    <a:pt x="445" y="2988"/>
                  </a:lnTo>
                  <a:lnTo>
                    <a:pt x="448" y="2998"/>
                  </a:lnTo>
                  <a:lnTo>
                    <a:pt x="449" y="3010"/>
                  </a:lnTo>
                  <a:lnTo>
                    <a:pt x="449" y="3010"/>
                  </a:lnTo>
                  <a:lnTo>
                    <a:pt x="448" y="3014"/>
                  </a:lnTo>
                  <a:lnTo>
                    <a:pt x="447" y="3020"/>
                  </a:lnTo>
                  <a:lnTo>
                    <a:pt x="441" y="3028"/>
                  </a:lnTo>
                  <a:lnTo>
                    <a:pt x="437" y="3038"/>
                  </a:lnTo>
                  <a:lnTo>
                    <a:pt x="434" y="3044"/>
                  </a:lnTo>
                  <a:lnTo>
                    <a:pt x="434" y="3050"/>
                  </a:lnTo>
                  <a:lnTo>
                    <a:pt x="434" y="3050"/>
                  </a:lnTo>
                  <a:lnTo>
                    <a:pt x="434" y="3060"/>
                  </a:lnTo>
                  <a:lnTo>
                    <a:pt x="437" y="3069"/>
                  </a:lnTo>
                  <a:lnTo>
                    <a:pt x="439" y="3077"/>
                  </a:lnTo>
                  <a:lnTo>
                    <a:pt x="442" y="3083"/>
                  </a:lnTo>
                  <a:lnTo>
                    <a:pt x="448" y="3088"/>
                  </a:lnTo>
                  <a:lnTo>
                    <a:pt x="454" y="3091"/>
                  </a:lnTo>
                  <a:lnTo>
                    <a:pt x="462" y="3094"/>
                  </a:lnTo>
                  <a:lnTo>
                    <a:pt x="471" y="3095"/>
                  </a:lnTo>
                  <a:lnTo>
                    <a:pt x="471" y="3095"/>
                  </a:lnTo>
                  <a:lnTo>
                    <a:pt x="480" y="3094"/>
                  </a:lnTo>
                  <a:lnTo>
                    <a:pt x="487" y="3090"/>
                  </a:lnTo>
                  <a:lnTo>
                    <a:pt x="492" y="3085"/>
                  </a:lnTo>
                  <a:lnTo>
                    <a:pt x="495" y="3081"/>
                  </a:lnTo>
                  <a:lnTo>
                    <a:pt x="499" y="3076"/>
                  </a:lnTo>
                  <a:lnTo>
                    <a:pt x="503" y="3073"/>
                  </a:lnTo>
                  <a:lnTo>
                    <a:pt x="508" y="3069"/>
                  </a:lnTo>
                  <a:lnTo>
                    <a:pt x="515" y="3068"/>
                  </a:lnTo>
                  <a:lnTo>
                    <a:pt x="515" y="3068"/>
                  </a:lnTo>
                  <a:lnTo>
                    <a:pt x="526" y="3069"/>
                  </a:lnTo>
                  <a:lnTo>
                    <a:pt x="534" y="3072"/>
                  </a:lnTo>
                  <a:lnTo>
                    <a:pt x="542" y="3074"/>
                  </a:lnTo>
                  <a:lnTo>
                    <a:pt x="552" y="3075"/>
                  </a:lnTo>
                  <a:lnTo>
                    <a:pt x="552" y="3075"/>
                  </a:lnTo>
                  <a:lnTo>
                    <a:pt x="585" y="3075"/>
                  </a:lnTo>
                  <a:lnTo>
                    <a:pt x="585" y="3075"/>
                  </a:lnTo>
                  <a:lnTo>
                    <a:pt x="588" y="3076"/>
                  </a:lnTo>
                  <a:lnTo>
                    <a:pt x="592" y="3077"/>
                  </a:lnTo>
                  <a:lnTo>
                    <a:pt x="594" y="3079"/>
                  </a:lnTo>
                  <a:lnTo>
                    <a:pt x="598" y="3082"/>
                  </a:lnTo>
                  <a:lnTo>
                    <a:pt x="601" y="3089"/>
                  </a:lnTo>
                  <a:lnTo>
                    <a:pt x="606" y="3097"/>
                  </a:lnTo>
                  <a:lnTo>
                    <a:pt x="609" y="3105"/>
                  </a:lnTo>
                  <a:lnTo>
                    <a:pt x="614" y="3113"/>
                  </a:lnTo>
                  <a:lnTo>
                    <a:pt x="621" y="3119"/>
                  </a:lnTo>
                  <a:lnTo>
                    <a:pt x="624" y="3122"/>
                  </a:lnTo>
                  <a:lnTo>
                    <a:pt x="629" y="3123"/>
                  </a:lnTo>
                  <a:lnTo>
                    <a:pt x="629" y="3123"/>
                  </a:lnTo>
                  <a:lnTo>
                    <a:pt x="629" y="3123"/>
                  </a:lnTo>
                  <a:lnTo>
                    <a:pt x="629" y="3127"/>
                  </a:lnTo>
                  <a:lnTo>
                    <a:pt x="629" y="3127"/>
                  </a:lnTo>
                  <a:lnTo>
                    <a:pt x="629" y="3127"/>
                  </a:lnTo>
                  <a:lnTo>
                    <a:pt x="640" y="3118"/>
                  </a:lnTo>
                  <a:lnTo>
                    <a:pt x="654" y="3107"/>
                  </a:lnTo>
                  <a:lnTo>
                    <a:pt x="684" y="3085"/>
                  </a:lnTo>
                  <a:lnTo>
                    <a:pt x="699" y="3073"/>
                  </a:lnTo>
                  <a:lnTo>
                    <a:pt x="715" y="3060"/>
                  </a:lnTo>
                  <a:lnTo>
                    <a:pt x="731" y="3044"/>
                  </a:lnTo>
                  <a:lnTo>
                    <a:pt x="746" y="3028"/>
                  </a:lnTo>
                  <a:lnTo>
                    <a:pt x="746" y="3028"/>
                  </a:lnTo>
                  <a:lnTo>
                    <a:pt x="738" y="3019"/>
                  </a:lnTo>
                  <a:lnTo>
                    <a:pt x="730" y="3010"/>
                  </a:lnTo>
                  <a:lnTo>
                    <a:pt x="721" y="2998"/>
                  </a:lnTo>
                  <a:lnTo>
                    <a:pt x="713" y="2984"/>
                  </a:lnTo>
                  <a:lnTo>
                    <a:pt x="710" y="2977"/>
                  </a:lnTo>
                  <a:lnTo>
                    <a:pt x="708" y="2970"/>
                  </a:lnTo>
                  <a:lnTo>
                    <a:pt x="706" y="2964"/>
                  </a:lnTo>
                  <a:lnTo>
                    <a:pt x="706" y="2957"/>
                  </a:lnTo>
                  <a:lnTo>
                    <a:pt x="707" y="2950"/>
                  </a:lnTo>
                  <a:lnTo>
                    <a:pt x="709" y="2943"/>
                  </a:lnTo>
                  <a:lnTo>
                    <a:pt x="709" y="2943"/>
                  </a:lnTo>
                  <a:lnTo>
                    <a:pt x="715" y="2936"/>
                  </a:lnTo>
                  <a:lnTo>
                    <a:pt x="722" y="2929"/>
                  </a:lnTo>
                  <a:lnTo>
                    <a:pt x="731" y="2922"/>
                  </a:lnTo>
                  <a:lnTo>
                    <a:pt x="740" y="2915"/>
                  </a:lnTo>
                  <a:lnTo>
                    <a:pt x="762" y="2903"/>
                  </a:lnTo>
                  <a:lnTo>
                    <a:pt x="786" y="2889"/>
                  </a:lnTo>
                  <a:lnTo>
                    <a:pt x="813" y="2875"/>
                  </a:lnTo>
                  <a:lnTo>
                    <a:pt x="839" y="2860"/>
                  </a:lnTo>
                  <a:lnTo>
                    <a:pt x="863" y="2844"/>
                  </a:lnTo>
                  <a:lnTo>
                    <a:pt x="875" y="2836"/>
                  </a:lnTo>
                  <a:lnTo>
                    <a:pt x="886" y="2827"/>
                  </a:lnTo>
                  <a:lnTo>
                    <a:pt x="886" y="2827"/>
                  </a:lnTo>
                  <a:lnTo>
                    <a:pt x="889" y="2827"/>
                  </a:lnTo>
                  <a:lnTo>
                    <a:pt x="891" y="2828"/>
                  </a:lnTo>
                  <a:lnTo>
                    <a:pt x="893" y="2830"/>
                  </a:lnTo>
                  <a:lnTo>
                    <a:pt x="894" y="2832"/>
                  </a:lnTo>
                  <a:lnTo>
                    <a:pt x="896" y="2838"/>
                  </a:lnTo>
                  <a:lnTo>
                    <a:pt x="894" y="2845"/>
                  </a:lnTo>
                  <a:lnTo>
                    <a:pt x="892" y="2863"/>
                  </a:lnTo>
                  <a:lnTo>
                    <a:pt x="886" y="2883"/>
                  </a:lnTo>
                  <a:lnTo>
                    <a:pt x="883" y="2901"/>
                  </a:lnTo>
                  <a:lnTo>
                    <a:pt x="882" y="2908"/>
                  </a:lnTo>
                  <a:lnTo>
                    <a:pt x="883" y="2915"/>
                  </a:lnTo>
                  <a:lnTo>
                    <a:pt x="885" y="2919"/>
                  </a:lnTo>
                  <a:lnTo>
                    <a:pt x="886" y="2921"/>
                  </a:lnTo>
                  <a:lnTo>
                    <a:pt x="889" y="2921"/>
                  </a:lnTo>
                  <a:lnTo>
                    <a:pt x="896" y="2921"/>
                  </a:lnTo>
                  <a:lnTo>
                    <a:pt x="905" y="2917"/>
                  </a:lnTo>
                  <a:lnTo>
                    <a:pt x="905" y="2917"/>
                  </a:lnTo>
                  <a:lnTo>
                    <a:pt x="909" y="2905"/>
                  </a:lnTo>
                  <a:lnTo>
                    <a:pt x="915" y="2893"/>
                  </a:lnTo>
                  <a:lnTo>
                    <a:pt x="922" y="2882"/>
                  </a:lnTo>
                  <a:lnTo>
                    <a:pt x="928" y="2871"/>
                  </a:lnTo>
                  <a:lnTo>
                    <a:pt x="942" y="2853"/>
                  </a:lnTo>
                  <a:lnTo>
                    <a:pt x="954" y="2836"/>
                  </a:lnTo>
                  <a:lnTo>
                    <a:pt x="960" y="2827"/>
                  </a:lnTo>
                  <a:lnTo>
                    <a:pt x="965" y="2817"/>
                  </a:lnTo>
                  <a:lnTo>
                    <a:pt x="968" y="2808"/>
                  </a:lnTo>
                  <a:lnTo>
                    <a:pt x="972" y="2798"/>
                  </a:lnTo>
                  <a:lnTo>
                    <a:pt x="973" y="2786"/>
                  </a:lnTo>
                  <a:lnTo>
                    <a:pt x="974" y="2774"/>
                  </a:lnTo>
                  <a:lnTo>
                    <a:pt x="973" y="2760"/>
                  </a:lnTo>
                  <a:lnTo>
                    <a:pt x="970" y="2745"/>
                  </a:lnTo>
                  <a:lnTo>
                    <a:pt x="970" y="2745"/>
                  </a:lnTo>
                  <a:lnTo>
                    <a:pt x="981" y="2729"/>
                  </a:lnTo>
                  <a:lnTo>
                    <a:pt x="992" y="2715"/>
                  </a:lnTo>
                  <a:lnTo>
                    <a:pt x="1003" y="2702"/>
                  </a:lnTo>
                  <a:lnTo>
                    <a:pt x="1013" y="2688"/>
                  </a:lnTo>
                  <a:lnTo>
                    <a:pt x="1022" y="2675"/>
                  </a:lnTo>
                  <a:lnTo>
                    <a:pt x="1029" y="2660"/>
                  </a:lnTo>
                  <a:lnTo>
                    <a:pt x="1031" y="2652"/>
                  </a:lnTo>
                  <a:lnTo>
                    <a:pt x="1034" y="2644"/>
                  </a:lnTo>
                  <a:lnTo>
                    <a:pt x="1036" y="2633"/>
                  </a:lnTo>
                  <a:lnTo>
                    <a:pt x="1037" y="2624"/>
                  </a:lnTo>
                  <a:lnTo>
                    <a:pt x="1037" y="2624"/>
                  </a:lnTo>
                  <a:lnTo>
                    <a:pt x="1036" y="2618"/>
                  </a:lnTo>
                  <a:lnTo>
                    <a:pt x="1035" y="2617"/>
                  </a:lnTo>
                  <a:lnTo>
                    <a:pt x="1033" y="2617"/>
                  </a:lnTo>
                  <a:lnTo>
                    <a:pt x="1029" y="2617"/>
                  </a:lnTo>
                  <a:lnTo>
                    <a:pt x="1023" y="2621"/>
                  </a:lnTo>
                  <a:lnTo>
                    <a:pt x="1011" y="2633"/>
                  </a:lnTo>
                  <a:lnTo>
                    <a:pt x="993" y="2648"/>
                  </a:lnTo>
                  <a:lnTo>
                    <a:pt x="977" y="2664"/>
                  </a:lnTo>
                  <a:lnTo>
                    <a:pt x="968" y="2672"/>
                  </a:lnTo>
                  <a:lnTo>
                    <a:pt x="961" y="2678"/>
                  </a:lnTo>
                  <a:lnTo>
                    <a:pt x="953" y="2682"/>
                  </a:lnTo>
                  <a:lnTo>
                    <a:pt x="947" y="2684"/>
                  </a:lnTo>
                  <a:lnTo>
                    <a:pt x="944" y="2684"/>
                  </a:lnTo>
                  <a:lnTo>
                    <a:pt x="942" y="2683"/>
                  </a:lnTo>
                  <a:lnTo>
                    <a:pt x="939" y="2682"/>
                  </a:lnTo>
                  <a:lnTo>
                    <a:pt x="937" y="2679"/>
                  </a:lnTo>
                  <a:lnTo>
                    <a:pt x="937" y="2679"/>
                  </a:lnTo>
                  <a:lnTo>
                    <a:pt x="931" y="2667"/>
                  </a:lnTo>
                  <a:lnTo>
                    <a:pt x="926" y="2651"/>
                  </a:lnTo>
                  <a:lnTo>
                    <a:pt x="920" y="2632"/>
                  </a:lnTo>
                  <a:lnTo>
                    <a:pt x="915" y="2611"/>
                  </a:lnTo>
                  <a:lnTo>
                    <a:pt x="906" y="2567"/>
                  </a:lnTo>
                  <a:lnTo>
                    <a:pt x="897" y="2518"/>
                  </a:lnTo>
                  <a:lnTo>
                    <a:pt x="888" y="2471"/>
                  </a:lnTo>
                  <a:lnTo>
                    <a:pt x="878" y="2428"/>
                  </a:lnTo>
                  <a:lnTo>
                    <a:pt x="874" y="2411"/>
                  </a:lnTo>
                  <a:lnTo>
                    <a:pt x="868" y="2395"/>
                  </a:lnTo>
                  <a:lnTo>
                    <a:pt x="862" y="2382"/>
                  </a:lnTo>
                  <a:lnTo>
                    <a:pt x="857" y="2374"/>
                  </a:lnTo>
                  <a:lnTo>
                    <a:pt x="857" y="2374"/>
                  </a:lnTo>
                  <a:lnTo>
                    <a:pt x="847" y="2363"/>
                  </a:lnTo>
                  <a:lnTo>
                    <a:pt x="840" y="2352"/>
                  </a:lnTo>
                  <a:lnTo>
                    <a:pt x="836" y="2341"/>
                  </a:lnTo>
                  <a:lnTo>
                    <a:pt x="832" y="2328"/>
                  </a:lnTo>
                  <a:lnTo>
                    <a:pt x="832" y="2317"/>
                  </a:lnTo>
                  <a:lnTo>
                    <a:pt x="834" y="2304"/>
                  </a:lnTo>
                  <a:lnTo>
                    <a:pt x="836" y="2292"/>
                  </a:lnTo>
                  <a:lnTo>
                    <a:pt x="839" y="2278"/>
                  </a:lnTo>
                  <a:lnTo>
                    <a:pt x="850" y="2251"/>
                  </a:lnTo>
                  <a:lnTo>
                    <a:pt x="861" y="2224"/>
                  </a:lnTo>
                  <a:lnTo>
                    <a:pt x="873" y="2196"/>
                  </a:lnTo>
                  <a:lnTo>
                    <a:pt x="878" y="2182"/>
                  </a:lnTo>
                  <a:lnTo>
                    <a:pt x="883" y="2168"/>
                  </a:lnTo>
                  <a:lnTo>
                    <a:pt x="883" y="2168"/>
                  </a:lnTo>
                  <a:lnTo>
                    <a:pt x="894" y="2171"/>
                  </a:lnTo>
                  <a:lnTo>
                    <a:pt x="905" y="2171"/>
                  </a:lnTo>
                  <a:lnTo>
                    <a:pt x="913" y="2170"/>
                  </a:lnTo>
                  <a:lnTo>
                    <a:pt x="918" y="2165"/>
                  </a:lnTo>
                  <a:lnTo>
                    <a:pt x="922" y="2159"/>
                  </a:lnTo>
                  <a:lnTo>
                    <a:pt x="924" y="2153"/>
                  </a:lnTo>
                  <a:lnTo>
                    <a:pt x="926" y="2145"/>
                  </a:lnTo>
                  <a:lnTo>
                    <a:pt x="926" y="2137"/>
                  </a:lnTo>
                  <a:lnTo>
                    <a:pt x="924" y="2121"/>
                  </a:lnTo>
                  <a:lnTo>
                    <a:pt x="923" y="2107"/>
                  </a:lnTo>
                  <a:lnTo>
                    <a:pt x="923" y="2103"/>
                  </a:lnTo>
                  <a:lnTo>
                    <a:pt x="924" y="2099"/>
                  </a:lnTo>
                  <a:lnTo>
                    <a:pt x="927" y="2097"/>
                  </a:lnTo>
                  <a:lnTo>
                    <a:pt x="930" y="2098"/>
                  </a:lnTo>
                  <a:lnTo>
                    <a:pt x="930" y="2098"/>
                  </a:lnTo>
                  <a:lnTo>
                    <a:pt x="935" y="2103"/>
                  </a:lnTo>
                  <a:lnTo>
                    <a:pt x="941" y="2110"/>
                  </a:lnTo>
                  <a:lnTo>
                    <a:pt x="952" y="2127"/>
                  </a:lnTo>
                  <a:lnTo>
                    <a:pt x="977" y="2171"/>
                  </a:lnTo>
                  <a:lnTo>
                    <a:pt x="989" y="2190"/>
                  </a:lnTo>
                  <a:lnTo>
                    <a:pt x="995" y="2198"/>
                  </a:lnTo>
                  <a:lnTo>
                    <a:pt x="1000" y="2205"/>
                  </a:lnTo>
                  <a:lnTo>
                    <a:pt x="1005" y="2209"/>
                  </a:lnTo>
                  <a:lnTo>
                    <a:pt x="1011" y="2211"/>
                  </a:lnTo>
                  <a:lnTo>
                    <a:pt x="1013" y="2211"/>
                  </a:lnTo>
                  <a:lnTo>
                    <a:pt x="1014" y="2210"/>
                  </a:lnTo>
                  <a:lnTo>
                    <a:pt x="1019" y="2205"/>
                  </a:lnTo>
                  <a:lnTo>
                    <a:pt x="1019" y="2205"/>
                  </a:lnTo>
                  <a:lnTo>
                    <a:pt x="1025" y="2194"/>
                  </a:lnTo>
                  <a:lnTo>
                    <a:pt x="1030" y="2186"/>
                  </a:lnTo>
                  <a:lnTo>
                    <a:pt x="1035" y="2181"/>
                  </a:lnTo>
                  <a:lnTo>
                    <a:pt x="1039" y="2180"/>
                  </a:lnTo>
                  <a:lnTo>
                    <a:pt x="1044" y="2180"/>
                  </a:lnTo>
                  <a:lnTo>
                    <a:pt x="1049" y="2182"/>
                  </a:lnTo>
                  <a:lnTo>
                    <a:pt x="1052" y="2186"/>
                  </a:lnTo>
                  <a:lnTo>
                    <a:pt x="1056" y="2190"/>
                  </a:lnTo>
                  <a:lnTo>
                    <a:pt x="1064" y="2201"/>
                  </a:lnTo>
                  <a:lnTo>
                    <a:pt x="1071" y="2211"/>
                  </a:lnTo>
                  <a:lnTo>
                    <a:pt x="1075" y="2214"/>
                  </a:lnTo>
                  <a:lnTo>
                    <a:pt x="1079" y="2217"/>
                  </a:lnTo>
                  <a:lnTo>
                    <a:pt x="1083" y="2217"/>
                  </a:lnTo>
                  <a:lnTo>
                    <a:pt x="1088" y="2216"/>
                  </a:lnTo>
                  <a:lnTo>
                    <a:pt x="1088" y="2216"/>
                  </a:lnTo>
                  <a:lnTo>
                    <a:pt x="1092" y="2213"/>
                  </a:lnTo>
                  <a:lnTo>
                    <a:pt x="1096" y="2210"/>
                  </a:lnTo>
                  <a:lnTo>
                    <a:pt x="1098" y="2206"/>
                  </a:lnTo>
                  <a:lnTo>
                    <a:pt x="1099" y="2203"/>
                  </a:lnTo>
                  <a:lnTo>
                    <a:pt x="1100" y="2198"/>
                  </a:lnTo>
                  <a:lnTo>
                    <a:pt x="1102" y="2195"/>
                  </a:lnTo>
                  <a:lnTo>
                    <a:pt x="1099" y="2184"/>
                  </a:lnTo>
                  <a:lnTo>
                    <a:pt x="1096" y="2173"/>
                  </a:lnTo>
                  <a:lnTo>
                    <a:pt x="1091" y="2161"/>
                  </a:lnTo>
                  <a:lnTo>
                    <a:pt x="1077" y="2135"/>
                  </a:lnTo>
                  <a:lnTo>
                    <a:pt x="1064" y="2106"/>
                  </a:lnTo>
                  <a:lnTo>
                    <a:pt x="1057" y="2091"/>
                  </a:lnTo>
                  <a:lnTo>
                    <a:pt x="1052" y="2076"/>
                  </a:lnTo>
                  <a:lnTo>
                    <a:pt x="1049" y="2061"/>
                  </a:lnTo>
                  <a:lnTo>
                    <a:pt x="1046" y="2046"/>
                  </a:lnTo>
                  <a:lnTo>
                    <a:pt x="1046" y="2038"/>
                  </a:lnTo>
                  <a:lnTo>
                    <a:pt x="1048" y="2031"/>
                  </a:lnTo>
                  <a:lnTo>
                    <a:pt x="1049" y="2025"/>
                  </a:lnTo>
                  <a:lnTo>
                    <a:pt x="1051" y="2018"/>
                  </a:lnTo>
                  <a:lnTo>
                    <a:pt x="1051" y="2018"/>
                  </a:lnTo>
                  <a:lnTo>
                    <a:pt x="1054" y="2010"/>
                  </a:lnTo>
                  <a:lnTo>
                    <a:pt x="1057" y="2002"/>
                  </a:lnTo>
                  <a:lnTo>
                    <a:pt x="1058" y="1993"/>
                  </a:lnTo>
                  <a:lnTo>
                    <a:pt x="1059" y="1985"/>
                  </a:lnTo>
                  <a:lnTo>
                    <a:pt x="1058" y="1969"/>
                  </a:lnTo>
                  <a:lnTo>
                    <a:pt x="1054" y="1955"/>
                  </a:lnTo>
                  <a:lnTo>
                    <a:pt x="1054" y="1955"/>
                  </a:lnTo>
                  <a:lnTo>
                    <a:pt x="1049" y="1961"/>
                  </a:lnTo>
                  <a:lnTo>
                    <a:pt x="1042" y="1969"/>
                  </a:lnTo>
                  <a:lnTo>
                    <a:pt x="1037" y="1972"/>
                  </a:lnTo>
                  <a:lnTo>
                    <a:pt x="1033" y="1975"/>
                  </a:lnTo>
                  <a:lnTo>
                    <a:pt x="1027" y="1976"/>
                  </a:lnTo>
                  <a:lnTo>
                    <a:pt x="1022" y="1977"/>
                  </a:lnTo>
                  <a:lnTo>
                    <a:pt x="1022" y="1977"/>
                  </a:lnTo>
                  <a:lnTo>
                    <a:pt x="1018" y="1976"/>
                  </a:lnTo>
                  <a:lnTo>
                    <a:pt x="1013" y="1975"/>
                  </a:lnTo>
                  <a:lnTo>
                    <a:pt x="1008" y="1973"/>
                  </a:lnTo>
                  <a:lnTo>
                    <a:pt x="1005" y="1970"/>
                  </a:lnTo>
                  <a:lnTo>
                    <a:pt x="1002" y="1967"/>
                  </a:lnTo>
                  <a:lnTo>
                    <a:pt x="998" y="1964"/>
                  </a:lnTo>
                  <a:lnTo>
                    <a:pt x="997" y="1959"/>
                  </a:lnTo>
                  <a:lnTo>
                    <a:pt x="996" y="1955"/>
                  </a:lnTo>
                  <a:lnTo>
                    <a:pt x="996" y="1955"/>
                  </a:lnTo>
                  <a:lnTo>
                    <a:pt x="992" y="1955"/>
                  </a:lnTo>
                  <a:lnTo>
                    <a:pt x="989" y="1957"/>
                  </a:lnTo>
                  <a:lnTo>
                    <a:pt x="984" y="1961"/>
                  </a:lnTo>
                  <a:lnTo>
                    <a:pt x="978" y="1965"/>
                  </a:lnTo>
                  <a:lnTo>
                    <a:pt x="975" y="1966"/>
                  </a:lnTo>
                  <a:lnTo>
                    <a:pt x="970" y="1967"/>
                  </a:lnTo>
                  <a:lnTo>
                    <a:pt x="970" y="1967"/>
                  </a:lnTo>
                  <a:lnTo>
                    <a:pt x="967" y="1966"/>
                  </a:lnTo>
                  <a:lnTo>
                    <a:pt x="965" y="1964"/>
                  </a:lnTo>
                  <a:lnTo>
                    <a:pt x="962" y="1960"/>
                  </a:lnTo>
                  <a:lnTo>
                    <a:pt x="960" y="1955"/>
                  </a:lnTo>
                  <a:lnTo>
                    <a:pt x="957" y="1944"/>
                  </a:lnTo>
                  <a:lnTo>
                    <a:pt x="953" y="1931"/>
                  </a:lnTo>
                  <a:lnTo>
                    <a:pt x="949" y="1918"/>
                  </a:lnTo>
                  <a:lnTo>
                    <a:pt x="946" y="1912"/>
                  </a:lnTo>
                  <a:lnTo>
                    <a:pt x="943" y="1906"/>
                  </a:lnTo>
                  <a:lnTo>
                    <a:pt x="939" y="1901"/>
                  </a:lnTo>
                  <a:lnTo>
                    <a:pt x="935" y="1897"/>
                  </a:lnTo>
                  <a:lnTo>
                    <a:pt x="929" y="1895"/>
                  </a:lnTo>
                  <a:lnTo>
                    <a:pt x="922" y="1893"/>
                  </a:lnTo>
                  <a:lnTo>
                    <a:pt x="922" y="1893"/>
                  </a:lnTo>
                  <a:lnTo>
                    <a:pt x="906" y="1891"/>
                  </a:lnTo>
                  <a:lnTo>
                    <a:pt x="892" y="1890"/>
                  </a:lnTo>
                  <a:lnTo>
                    <a:pt x="878" y="1889"/>
                  </a:lnTo>
                  <a:lnTo>
                    <a:pt x="868" y="1886"/>
                  </a:lnTo>
                  <a:lnTo>
                    <a:pt x="862" y="1884"/>
                  </a:lnTo>
                  <a:lnTo>
                    <a:pt x="858" y="1882"/>
                  </a:lnTo>
                  <a:lnTo>
                    <a:pt x="854" y="1877"/>
                  </a:lnTo>
                  <a:lnTo>
                    <a:pt x="851" y="1873"/>
                  </a:lnTo>
                  <a:lnTo>
                    <a:pt x="848" y="1867"/>
                  </a:lnTo>
                  <a:lnTo>
                    <a:pt x="847" y="1860"/>
                  </a:lnTo>
                  <a:lnTo>
                    <a:pt x="846" y="1852"/>
                  </a:lnTo>
                  <a:lnTo>
                    <a:pt x="845" y="1842"/>
                  </a:lnTo>
                  <a:lnTo>
                    <a:pt x="845" y="1842"/>
                  </a:lnTo>
                  <a:lnTo>
                    <a:pt x="779" y="1786"/>
                  </a:lnTo>
                  <a:lnTo>
                    <a:pt x="779" y="1786"/>
                  </a:lnTo>
                  <a:lnTo>
                    <a:pt x="779" y="1786"/>
                  </a:lnTo>
                  <a:lnTo>
                    <a:pt x="762" y="1785"/>
                  </a:lnTo>
                  <a:lnTo>
                    <a:pt x="753" y="1785"/>
                  </a:lnTo>
                  <a:lnTo>
                    <a:pt x="745" y="1783"/>
                  </a:lnTo>
                  <a:lnTo>
                    <a:pt x="738" y="1781"/>
                  </a:lnTo>
                  <a:lnTo>
                    <a:pt x="731" y="1777"/>
                  </a:lnTo>
                  <a:lnTo>
                    <a:pt x="726" y="1771"/>
                  </a:lnTo>
                  <a:lnTo>
                    <a:pt x="725" y="1768"/>
                  </a:lnTo>
                  <a:lnTo>
                    <a:pt x="724" y="1764"/>
                  </a:lnTo>
                  <a:lnTo>
                    <a:pt x="724" y="1764"/>
                  </a:lnTo>
                  <a:lnTo>
                    <a:pt x="725" y="1750"/>
                  </a:lnTo>
                  <a:lnTo>
                    <a:pt x="728" y="1735"/>
                  </a:lnTo>
                  <a:lnTo>
                    <a:pt x="728" y="1728"/>
                  </a:lnTo>
                  <a:lnTo>
                    <a:pt x="725" y="1721"/>
                  </a:lnTo>
                  <a:lnTo>
                    <a:pt x="722" y="1716"/>
                  </a:lnTo>
                  <a:lnTo>
                    <a:pt x="720" y="1714"/>
                  </a:lnTo>
                  <a:lnTo>
                    <a:pt x="716" y="1713"/>
                  </a:lnTo>
                  <a:lnTo>
                    <a:pt x="716" y="1713"/>
                  </a:lnTo>
                  <a:lnTo>
                    <a:pt x="703" y="1710"/>
                  </a:lnTo>
                  <a:lnTo>
                    <a:pt x="687" y="1710"/>
                  </a:lnTo>
                  <a:lnTo>
                    <a:pt x="674" y="1710"/>
                  </a:lnTo>
                  <a:lnTo>
                    <a:pt x="667" y="1710"/>
                  </a:lnTo>
                  <a:lnTo>
                    <a:pt x="662" y="1709"/>
                  </a:lnTo>
                  <a:lnTo>
                    <a:pt x="662" y="1709"/>
                  </a:lnTo>
                  <a:lnTo>
                    <a:pt x="666" y="1709"/>
                  </a:lnTo>
                  <a:lnTo>
                    <a:pt x="662" y="1709"/>
                  </a:lnTo>
                  <a:lnTo>
                    <a:pt x="662" y="1709"/>
                  </a:lnTo>
                  <a:lnTo>
                    <a:pt x="662" y="1709"/>
                  </a:lnTo>
                  <a:lnTo>
                    <a:pt x="661" y="1706"/>
                  </a:lnTo>
                  <a:lnTo>
                    <a:pt x="661" y="1702"/>
                  </a:lnTo>
                  <a:lnTo>
                    <a:pt x="661" y="1694"/>
                  </a:lnTo>
                  <a:lnTo>
                    <a:pt x="662" y="1685"/>
                  </a:lnTo>
                  <a:lnTo>
                    <a:pt x="662" y="1676"/>
                  </a:lnTo>
                  <a:lnTo>
                    <a:pt x="662" y="1676"/>
                  </a:lnTo>
                  <a:lnTo>
                    <a:pt x="663" y="1659"/>
                  </a:lnTo>
                  <a:lnTo>
                    <a:pt x="666" y="1646"/>
                  </a:lnTo>
                  <a:lnTo>
                    <a:pt x="667" y="1643"/>
                  </a:lnTo>
                  <a:lnTo>
                    <a:pt x="669" y="1639"/>
                  </a:lnTo>
                  <a:lnTo>
                    <a:pt x="672" y="1636"/>
                  </a:lnTo>
                  <a:lnTo>
                    <a:pt x="675" y="1634"/>
                  </a:lnTo>
                  <a:lnTo>
                    <a:pt x="682" y="1631"/>
                  </a:lnTo>
                  <a:lnTo>
                    <a:pt x="690" y="1628"/>
                  </a:lnTo>
                  <a:lnTo>
                    <a:pt x="699" y="1624"/>
                  </a:lnTo>
                  <a:lnTo>
                    <a:pt x="709" y="1617"/>
                  </a:lnTo>
                  <a:lnTo>
                    <a:pt x="709" y="1617"/>
                  </a:lnTo>
                  <a:lnTo>
                    <a:pt x="713" y="1614"/>
                  </a:lnTo>
                  <a:lnTo>
                    <a:pt x="715" y="1610"/>
                  </a:lnTo>
                  <a:lnTo>
                    <a:pt x="715" y="1605"/>
                  </a:lnTo>
                  <a:lnTo>
                    <a:pt x="715" y="1600"/>
                  </a:lnTo>
                  <a:lnTo>
                    <a:pt x="714" y="1590"/>
                  </a:lnTo>
                  <a:lnTo>
                    <a:pt x="715" y="1585"/>
                  </a:lnTo>
                  <a:lnTo>
                    <a:pt x="716" y="1580"/>
                  </a:lnTo>
                  <a:lnTo>
                    <a:pt x="716" y="1580"/>
                  </a:lnTo>
                  <a:lnTo>
                    <a:pt x="738" y="1563"/>
                  </a:lnTo>
                  <a:lnTo>
                    <a:pt x="758" y="1549"/>
                  </a:lnTo>
                  <a:lnTo>
                    <a:pt x="767" y="1541"/>
                  </a:lnTo>
                  <a:lnTo>
                    <a:pt x="775" y="1533"/>
                  </a:lnTo>
                  <a:lnTo>
                    <a:pt x="783" y="1524"/>
                  </a:lnTo>
                  <a:lnTo>
                    <a:pt x="790" y="1515"/>
                  </a:lnTo>
                  <a:lnTo>
                    <a:pt x="790" y="1515"/>
                  </a:lnTo>
                  <a:lnTo>
                    <a:pt x="805" y="1495"/>
                  </a:lnTo>
                  <a:lnTo>
                    <a:pt x="820" y="1479"/>
                  </a:lnTo>
                  <a:lnTo>
                    <a:pt x="836" y="1464"/>
                  </a:lnTo>
                  <a:lnTo>
                    <a:pt x="853" y="1453"/>
                  </a:lnTo>
                  <a:lnTo>
                    <a:pt x="871" y="1442"/>
                  </a:lnTo>
                  <a:lnTo>
                    <a:pt x="892" y="1434"/>
                  </a:lnTo>
                  <a:lnTo>
                    <a:pt x="914" y="1426"/>
                  </a:lnTo>
                  <a:lnTo>
                    <a:pt x="937" y="1419"/>
                  </a:lnTo>
                  <a:lnTo>
                    <a:pt x="937" y="1419"/>
                  </a:lnTo>
                  <a:lnTo>
                    <a:pt x="944" y="1416"/>
                  </a:lnTo>
                  <a:lnTo>
                    <a:pt x="949" y="1410"/>
                  </a:lnTo>
                  <a:lnTo>
                    <a:pt x="959" y="1400"/>
                  </a:lnTo>
                  <a:lnTo>
                    <a:pt x="964" y="1394"/>
                  </a:lnTo>
                  <a:lnTo>
                    <a:pt x="969" y="1389"/>
                  </a:lnTo>
                  <a:lnTo>
                    <a:pt x="976" y="1387"/>
                  </a:lnTo>
                  <a:lnTo>
                    <a:pt x="984" y="1386"/>
                  </a:lnTo>
                  <a:lnTo>
                    <a:pt x="984" y="1386"/>
                  </a:lnTo>
                  <a:lnTo>
                    <a:pt x="991" y="1387"/>
                  </a:lnTo>
                  <a:lnTo>
                    <a:pt x="996" y="1391"/>
                  </a:lnTo>
                  <a:lnTo>
                    <a:pt x="1000" y="1395"/>
                  </a:lnTo>
                  <a:lnTo>
                    <a:pt x="1004" y="1402"/>
                  </a:lnTo>
                  <a:lnTo>
                    <a:pt x="1006" y="1410"/>
                  </a:lnTo>
                  <a:lnTo>
                    <a:pt x="1008" y="1419"/>
                  </a:lnTo>
                  <a:lnTo>
                    <a:pt x="1013" y="1439"/>
                  </a:lnTo>
                  <a:lnTo>
                    <a:pt x="1018" y="1458"/>
                  </a:lnTo>
                  <a:lnTo>
                    <a:pt x="1020" y="1468"/>
                  </a:lnTo>
                  <a:lnTo>
                    <a:pt x="1025" y="1476"/>
                  </a:lnTo>
                  <a:lnTo>
                    <a:pt x="1029" y="1483"/>
                  </a:lnTo>
                  <a:lnTo>
                    <a:pt x="1035" y="1488"/>
                  </a:lnTo>
                  <a:lnTo>
                    <a:pt x="1043" y="1492"/>
                  </a:lnTo>
                  <a:lnTo>
                    <a:pt x="1051" y="1493"/>
                  </a:lnTo>
                  <a:lnTo>
                    <a:pt x="1051" y="1493"/>
                  </a:lnTo>
                  <a:lnTo>
                    <a:pt x="1058" y="1492"/>
                  </a:lnTo>
                  <a:lnTo>
                    <a:pt x="1066" y="1488"/>
                  </a:lnTo>
                  <a:lnTo>
                    <a:pt x="1074" y="1484"/>
                  </a:lnTo>
                  <a:lnTo>
                    <a:pt x="1082" y="1479"/>
                  </a:lnTo>
                  <a:lnTo>
                    <a:pt x="1106" y="1460"/>
                  </a:lnTo>
                  <a:lnTo>
                    <a:pt x="1106" y="1460"/>
                  </a:lnTo>
                  <a:lnTo>
                    <a:pt x="1114" y="1455"/>
                  </a:lnTo>
                  <a:lnTo>
                    <a:pt x="1123" y="1453"/>
                  </a:lnTo>
                  <a:lnTo>
                    <a:pt x="1143" y="1449"/>
                  </a:lnTo>
                  <a:lnTo>
                    <a:pt x="1165" y="1447"/>
                  </a:lnTo>
                  <a:lnTo>
                    <a:pt x="1186" y="1445"/>
                  </a:lnTo>
                  <a:lnTo>
                    <a:pt x="1196" y="1442"/>
                  </a:lnTo>
                  <a:lnTo>
                    <a:pt x="1205" y="1440"/>
                  </a:lnTo>
                  <a:lnTo>
                    <a:pt x="1213" y="1437"/>
                  </a:lnTo>
                  <a:lnTo>
                    <a:pt x="1220" y="1432"/>
                  </a:lnTo>
                  <a:lnTo>
                    <a:pt x="1226" y="1425"/>
                  </a:lnTo>
                  <a:lnTo>
                    <a:pt x="1230" y="1418"/>
                  </a:lnTo>
                  <a:lnTo>
                    <a:pt x="1234" y="1408"/>
                  </a:lnTo>
                  <a:lnTo>
                    <a:pt x="1235" y="1396"/>
                  </a:lnTo>
                  <a:lnTo>
                    <a:pt x="1235" y="1396"/>
                  </a:lnTo>
                  <a:lnTo>
                    <a:pt x="1235" y="1361"/>
                  </a:lnTo>
                  <a:lnTo>
                    <a:pt x="1235" y="1361"/>
                  </a:lnTo>
                  <a:lnTo>
                    <a:pt x="1235" y="1346"/>
                  </a:lnTo>
                  <a:lnTo>
                    <a:pt x="1237" y="1332"/>
                  </a:lnTo>
                  <a:lnTo>
                    <a:pt x="1241" y="1319"/>
                  </a:lnTo>
                  <a:lnTo>
                    <a:pt x="1245" y="1308"/>
                  </a:lnTo>
                  <a:lnTo>
                    <a:pt x="1255" y="1285"/>
                  </a:lnTo>
                  <a:lnTo>
                    <a:pt x="1259" y="1273"/>
                  </a:lnTo>
                  <a:lnTo>
                    <a:pt x="1264" y="1260"/>
                  </a:lnTo>
                  <a:lnTo>
                    <a:pt x="1264" y="1260"/>
                  </a:lnTo>
                  <a:lnTo>
                    <a:pt x="1266" y="1250"/>
                  </a:lnTo>
                  <a:lnTo>
                    <a:pt x="1267" y="1240"/>
                  </a:lnTo>
                  <a:lnTo>
                    <a:pt x="1270" y="1219"/>
                  </a:lnTo>
                  <a:lnTo>
                    <a:pt x="1271" y="1210"/>
                  </a:lnTo>
                  <a:lnTo>
                    <a:pt x="1273" y="1201"/>
                  </a:lnTo>
                  <a:lnTo>
                    <a:pt x="1277" y="1193"/>
                  </a:lnTo>
                  <a:lnTo>
                    <a:pt x="1283" y="1183"/>
                  </a:lnTo>
                  <a:lnTo>
                    <a:pt x="1283" y="1183"/>
                  </a:lnTo>
                  <a:lnTo>
                    <a:pt x="1296" y="1194"/>
                  </a:lnTo>
                  <a:lnTo>
                    <a:pt x="1303" y="1197"/>
                  </a:lnTo>
                  <a:lnTo>
                    <a:pt x="1308" y="1198"/>
                  </a:lnTo>
                  <a:lnTo>
                    <a:pt x="1312" y="1198"/>
                  </a:lnTo>
                  <a:lnTo>
                    <a:pt x="1312" y="1198"/>
                  </a:lnTo>
                  <a:lnTo>
                    <a:pt x="1320" y="1198"/>
                  </a:lnTo>
                  <a:lnTo>
                    <a:pt x="1326" y="1196"/>
                  </a:lnTo>
                  <a:lnTo>
                    <a:pt x="1339" y="1189"/>
                  </a:lnTo>
                  <a:lnTo>
                    <a:pt x="1344" y="1186"/>
                  </a:lnTo>
                  <a:lnTo>
                    <a:pt x="1351" y="1182"/>
                  </a:lnTo>
                  <a:lnTo>
                    <a:pt x="1358" y="1180"/>
                  </a:lnTo>
                  <a:lnTo>
                    <a:pt x="1367" y="1180"/>
                  </a:lnTo>
                  <a:lnTo>
                    <a:pt x="1367" y="1180"/>
                  </a:lnTo>
                  <a:lnTo>
                    <a:pt x="1357" y="1134"/>
                  </a:lnTo>
                  <a:lnTo>
                    <a:pt x="1347" y="1086"/>
                  </a:lnTo>
                  <a:lnTo>
                    <a:pt x="1338" y="1034"/>
                  </a:lnTo>
                  <a:lnTo>
                    <a:pt x="1327" y="982"/>
                  </a:lnTo>
                  <a:lnTo>
                    <a:pt x="1327" y="982"/>
                  </a:lnTo>
                  <a:lnTo>
                    <a:pt x="1326" y="975"/>
                  </a:lnTo>
                  <a:lnTo>
                    <a:pt x="1327" y="969"/>
                  </a:lnTo>
                  <a:lnTo>
                    <a:pt x="1331" y="962"/>
                  </a:lnTo>
                  <a:lnTo>
                    <a:pt x="1335" y="956"/>
                  </a:lnTo>
                  <a:lnTo>
                    <a:pt x="1349" y="942"/>
                  </a:lnTo>
                  <a:lnTo>
                    <a:pt x="1365" y="928"/>
                  </a:lnTo>
                  <a:lnTo>
                    <a:pt x="1381" y="912"/>
                  </a:lnTo>
                  <a:lnTo>
                    <a:pt x="1389" y="904"/>
                  </a:lnTo>
                  <a:lnTo>
                    <a:pt x="1396" y="895"/>
                  </a:lnTo>
                  <a:lnTo>
                    <a:pt x="1402" y="886"/>
                  </a:lnTo>
                  <a:lnTo>
                    <a:pt x="1407" y="876"/>
                  </a:lnTo>
                  <a:lnTo>
                    <a:pt x="1410" y="867"/>
                  </a:lnTo>
                  <a:lnTo>
                    <a:pt x="1411" y="857"/>
                  </a:lnTo>
                  <a:lnTo>
                    <a:pt x="1411" y="857"/>
                  </a:lnTo>
                  <a:lnTo>
                    <a:pt x="1411" y="851"/>
                  </a:lnTo>
                  <a:lnTo>
                    <a:pt x="1410" y="844"/>
                  </a:lnTo>
                  <a:lnTo>
                    <a:pt x="1408" y="837"/>
                  </a:lnTo>
                  <a:lnTo>
                    <a:pt x="1405" y="831"/>
                  </a:lnTo>
                  <a:lnTo>
                    <a:pt x="1402" y="824"/>
                  </a:lnTo>
                  <a:lnTo>
                    <a:pt x="1398" y="819"/>
                  </a:lnTo>
                  <a:lnTo>
                    <a:pt x="1393" y="813"/>
                  </a:lnTo>
                  <a:lnTo>
                    <a:pt x="1387" y="807"/>
                  </a:lnTo>
                  <a:lnTo>
                    <a:pt x="1380" y="802"/>
                  </a:lnTo>
                  <a:lnTo>
                    <a:pt x="1373" y="798"/>
                  </a:lnTo>
                  <a:lnTo>
                    <a:pt x="1365" y="794"/>
                  </a:lnTo>
                  <a:lnTo>
                    <a:pt x="1355" y="791"/>
                  </a:lnTo>
                  <a:lnTo>
                    <a:pt x="1346" y="790"/>
                  </a:lnTo>
                  <a:lnTo>
                    <a:pt x="1334" y="789"/>
                  </a:lnTo>
                  <a:lnTo>
                    <a:pt x="1321" y="789"/>
                  </a:lnTo>
                  <a:lnTo>
                    <a:pt x="1309" y="791"/>
                  </a:lnTo>
                  <a:lnTo>
                    <a:pt x="1309" y="791"/>
                  </a:lnTo>
                  <a:lnTo>
                    <a:pt x="1287" y="793"/>
                  </a:lnTo>
                  <a:lnTo>
                    <a:pt x="1266" y="796"/>
                  </a:lnTo>
                  <a:lnTo>
                    <a:pt x="1245" y="797"/>
                  </a:lnTo>
                  <a:lnTo>
                    <a:pt x="1227" y="797"/>
                  </a:lnTo>
                  <a:lnTo>
                    <a:pt x="1191" y="796"/>
                  </a:lnTo>
                  <a:lnTo>
                    <a:pt x="1174" y="796"/>
                  </a:lnTo>
                  <a:lnTo>
                    <a:pt x="1158" y="797"/>
                  </a:lnTo>
                  <a:lnTo>
                    <a:pt x="1143" y="800"/>
                  </a:lnTo>
                  <a:lnTo>
                    <a:pt x="1128" y="804"/>
                  </a:lnTo>
                  <a:lnTo>
                    <a:pt x="1114" y="811"/>
                  </a:lnTo>
                  <a:lnTo>
                    <a:pt x="1102" y="819"/>
                  </a:lnTo>
                  <a:lnTo>
                    <a:pt x="1089" y="830"/>
                  </a:lnTo>
                  <a:lnTo>
                    <a:pt x="1076" y="845"/>
                  </a:lnTo>
                  <a:lnTo>
                    <a:pt x="1066" y="863"/>
                  </a:lnTo>
                  <a:lnTo>
                    <a:pt x="1054" y="886"/>
                  </a:lnTo>
                  <a:lnTo>
                    <a:pt x="1054" y="886"/>
                  </a:lnTo>
                  <a:lnTo>
                    <a:pt x="1046" y="895"/>
                  </a:lnTo>
                  <a:lnTo>
                    <a:pt x="1037" y="901"/>
                  </a:lnTo>
                  <a:lnTo>
                    <a:pt x="1029" y="905"/>
                  </a:lnTo>
                  <a:lnTo>
                    <a:pt x="1020" y="907"/>
                  </a:lnTo>
                  <a:lnTo>
                    <a:pt x="1012" y="908"/>
                  </a:lnTo>
                  <a:lnTo>
                    <a:pt x="1004" y="907"/>
                  </a:lnTo>
                  <a:lnTo>
                    <a:pt x="997" y="905"/>
                  </a:lnTo>
                  <a:lnTo>
                    <a:pt x="990" y="901"/>
                  </a:lnTo>
                  <a:lnTo>
                    <a:pt x="984" y="898"/>
                  </a:lnTo>
                  <a:lnTo>
                    <a:pt x="981" y="892"/>
                  </a:lnTo>
                  <a:lnTo>
                    <a:pt x="977" y="888"/>
                  </a:lnTo>
                  <a:lnTo>
                    <a:pt x="976" y="881"/>
                  </a:lnTo>
                  <a:lnTo>
                    <a:pt x="976" y="875"/>
                  </a:lnTo>
                  <a:lnTo>
                    <a:pt x="978" y="869"/>
                  </a:lnTo>
                  <a:lnTo>
                    <a:pt x="983" y="862"/>
                  </a:lnTo>
                  <a:lnTo>
                    <a:pt x="989" y="857"/>
                  </a:lnTo>
                  <a:lnTo>
                    <a:pt x="989" y="857"/>
                  </a:lnTo>
                  <a:lnTo>
                    <a:pt x="997" y="851"/>
                  </a:lnTo>
                  <a:lnTo>
                    <a:pt x="1005" y="844"/>
                  </a:lnTo>
                  <a:lnTo>
                    <a:pt x="1021" y="834"/>
                  </a:lnTo>
                  <a:lnTo>
                    <a:pt x="1036" y="823"/>
                  </a:lnTo>
                  <a:lnTo>
                    <a:pt x="1050" y="813"/>
                  </a:lnTo>
                  <a:lnTo>
                    <a:pt x="1057" y="807"/>
                  </a:lnTo>
                  <a:lnTo>
                    <a:pt x="1061" y="800"/>
                  </a:lnTo>
                  <a:lnTo>
                    <a:pt x="1067" y="793"/>
                  </a:lnTo>
                  <a:lnTo>
                    <a:pt x="1071" y="785"/>
                  </a:lnTo>
                  <a:lnTo>
                    <a:pt x="1073" y="776"/>
                  </a:lnTo>
                  <a:lnTo>
                    <a:pt x="1074" y="765"/>
                  </a:lnTo>
                  <a:lnTo>
                    <a:pt x="1074" y="753"/>
                  </a:lnTo>
                  <a:lnTo>
                    <a:pt x="1073" y="739"/>
                  </a:lnTo>
                  <a:lnTo>
                    <a:pt x="1073" y="739"/>
                  </a:lnTo>
                  <a:lnTo>
                    <a:pt x="1071" y="722"/>
                  </a:lnTo>
                  <a:lnTo>
                    <a:pt x="1067" y="707"/>
                  </a:lnTo>
                  <a:lnTo>
                    <a:pt x="1064" y="693"/>
                  </a:lnTo>
                  <a:lnTo>
                    <a:pt x="1060" y="681"/>
                  </a:lnTo>
                  <a:lnTo>
                    <a:pt x="1056" y="669"/>
                  </a:lnTo>
                  <a:lnTo>
                    <a:pt x="1050" y="660"/>
                  </a:lnTo>
                  <a:lnTo>
                    <a:pt x="1044" y="651"/>
                  </a:lnTo>
                  <a:lnTo>
                    <a:pt x="1038" y="644"/>
                  </a:lnTo>
                  <a:lnTo>
                    <a:pt x="1033" y="637"/>
                  </a:lnTo>
                  <a:lnTo>
                    <a:pt x="1026" y="631"/>
                  </a:lnTo>
                  <a:lnTo>
                    <a:pt x="1019" y="626"/>
                  </a:lnTo>
                  <a:lnTo>
                    <a:pt x="1012" y="623"/>
                  </a:lnTo>
                  <a:lnTo>
                    <a:pt x="997" y="616"/>
                  </a:lnTo>
                  <a:lnTo>
                    <a:pt x="982" y="613"/>
                  </a:lnTo>
                  <a:lnTo>
                    <a:pt x="966" y="610"/>
                  </a:lnTo>
                  <a:lnTo>
                    <a:pt x="951" y="608"/>
                  </a:lnTo>
                  <a:lnTo>
                    <a:pt x="936" y="607"/>
                  </a:lnTo>
                  <a:lnTo>
                    <a:pt x="921" y="605"/>
                  </a:lnTo>
                  <a:lnTo>
                    <a:pt x="908" y="600"/>
                  </a:lnTo>
                  <a:lnTo>
                    <a:pt x="903" y="598"/>
                  </a:lnTo>
                  <a:lnTo>
                    <a:pt x="897" y="594"/>
                  </a:lnTo>
                  <a:lnTo>
                    <a:pt x="891" y="591"/>
                  </a:lnTo>
                  <a:lnTo>
                    <a:pt x="886" y="586"/>
                  </a:lnTo>
                  <a:lnTo>
                    <a:pt x="882" y="580"/>
                  </a:lnTo>
                  <a:lnTo>
                    <a:pt x="878" y="575"/>
                  </a:lnTo>
                  <a:lnTo>
                    <a:pt x="878" y="575"/>
                  </a:lnTo>
                  <a:lnTo>
                    <a:pt x="878" y="567"/>
                  </a:lnTo>
                  <a:lnTo>
                    <a:pt x="880" y="560"/>
                  </a:lnTo>
                  <a:lnTo>
                    <a:pt x="881" y="554"/>
                  </a:lnTo>
                  <a:lnTo>
                    <a:pt x="884" y="549"/>
                  </a:lnTo>
                  <a:lnTo>
                    <a:pt x="888" y="546"/>
                  </a:lnTo>
                  <a:lnTo>
                    <a:pt x="891" y="542"/>
                  </a:lnTo>
                  <a:lnTo>
                    <a:pt x="897" y="540"/>
                  </a:lnTo>
                  <a:lnTo>
                    <a:pt x="901" y="539"/>
                  </a:lnTo>
                  <a:lnTo>
                    <a:pt x="914" y="537"/>
                  </a:lnTo>
                  <a:lnTo>
                    <a:pt x="928" y="537"/>
                  </a:lnTo>
                  <a:lnTo>
                    <a:pt x="958" y="537"/>
                  </a:lnTo>
                  <a:lnTo>
                    <a:pt x="972" y="537"/>
                  </a:lnTo>
                  <a:lnTo>
                    <a:pt x="985" y="536"/>
                  </a:lnTo>
                  <a:lnTo>
                    <a:pt x="998" y="532"/>
                  </a:lnTo>
                  <a:lnTo>
                    <a:pt x="1003" y="529"/>
                  </a:lnTo>
                  <a:lnTo>
                    <a:pt x="1007" y="525"/>
                  </a:lnTo>
                  <a:lnTo>
                    <a:pt x="1012" y="522"/>
                  </a:lnTo>
                  <a:lnTo>
                    <a:pt x="1015" y="517"/>
                  </a:lnTo>
                  <a:lnTo>
                    <a:pt x="1018" y="510"/>
                  </a:lnTo>
                  <a:lnTo>
                    <a:pt x="1019" y="503"/>
                  </a:lnTo>
                  <a:lnTo>
                    <a:pt x="1019" y="495"/>
                  </a:lnTo>
                  <a:lnTo>
                    <a:pt x="1019" y="486"/>
                  </a:lnTo>
                  <a:lnTo>
                    <a:pt x="1018" y="476"/>
                  </a:lnTo>
                  <a:lnTo>
                    <a:pt x="1014" y="463"/>
                  </a:lnTo>
                  <a:lnTo>
                    <a:pt x="1014" y="463"/>
                  </a:lnTo>
                  <a:lnTo>
                    <a:pt x="1013" y="449"/>
                  </a:lnTo>
                  <a:lnTo>
                    <a:pt x="1013" y="438"/>
                  </a:lnTo>
                  <a:lnTo>
                    <a:pt x="1013" y="427"/>
                  </a:lnTo>
                  <a:lnTo>
                    <a:pt x="1015" y="419"/>
                  </a:lnTo>
                  <a:lnTo>
                    <a:pt x="1018" y="412"/>
                  </a:lnTo>
                  <a:lnTo>
                    <a:pt x="1020" y="408"/>
                  </a:lnTo>
                  <a:lnTo>
                    <a:pt x="1025" y="403"/>
                  </a:lnTo>
                  <a:lnTo>
                    <a:pt x="1028" y="401"/>
                  </a:lnTo>
                  <a:lnTo>
                    <a:pt x="1033" y="399"/>
                  </a:lnTo>
                  <a:lnTo>
                    <a:pt x="1038" y="399"/>
                  </a:lnTo>
                  <a:lnTo>
                    <a:pt x="1049" y="399"/>
                  </a:lnTo>
                  <a:lnTo>
                    <a:pt x="1069" y="401"/>
                  </a:lnTo>
                  <a:lnTo>
                    <a:pt x="1069" y="401"/>
                  </a:lnTo>
                  <a:lnTo>
                    <a:pt x="1090" y="403"/>
                  </a:lnTo>
                  <a:lnTo>
                    <a:pt x="1106" y="403"/>
                  </a:lnTo>
                  <a:lnTo>
                    <a:pt x="1120" y="402"/>
                  </a:lnTo>
                  <a:lnTo>
                    <a:pt x="1130" y="397"/>
                  </a:lnTo>
                  <a:lnTo>
                    <a:pt x="1138" y="393"/>
                  </a:lnTo>
                  <a:lnTo>
                    <a:pt x="1144" y="387"/>
                  </a:lnTo>
                  <a:lnTo>
                    <a:pt x="1150" y="380"/>
                  </a:lnTo>
                  <a:lnTo>
                    <a:pt x="1152" y="372"/>
                  </a:lnTo>
                  <a:lnTo>
                    <a:pt x="1158" y="356"/>
                  </a:lnTo>
                  <a:lnTo>
                    <a:pt x="1163" y="342"/>
                  </a:lnTo>
                  <a:lnTo>
                    <a:pt x="1166" y="335"/>
                  </a:lnTo>
                  <a:lnTo>
                    <a:pt x="1170" y="331"/>
                  </a:lnTo>
                  <a:lnTo>
                    <a:pt x="1175" y="326"/>
                  </a:lnTo>
                  <a:lnTo>
                    <a:pt x="1183" y="324"/>
                  </a:lnTo>
                  <a:lnTo>
                    <a:pt x="1183" y="324"/>
                  </a:lnTo>
                  <a:lnTo>
                    <a:pt x="1197" y="321"/>
                  </a:lnTo>
                  <a:lnTo>
                    <a:pt x="1209" y="317"/>
                  </a:lnTo>
                  <a:lnTo>
                    <a:pt x="1220" y="310"/>
                  </a:lnTo>
                  <a:lnTo>
                    <a:pt x="1229" y="303"/>
                  </a:lnTo>
                  <a:lnTo>
                    <a:pt x="1239" y="294"/>
                  </a:lnTo>
                  <a:lnTo>
                    <a:pt x="1245" y="285"/>
                  </a:lnTo>
                  <a:lnTo>
                    <a:pt x="1252" y="274"/>
                  </a:lnTo>
                  <a:lnTo>
                    <a:pt x="1258" y="264"/>
                  </a:lnTo>
                  <a:lnTo>
                    <a:pt x="1262" y="254"/>
                  </a:lnTo>
                  <a:lnTo>
                    <a:pt x="1265" y="244"/>
                  </a:lnTo>
                  <a:lnTo>
                    <a:pt x="1266" y="234"/>
                  </a:lnTo>
                  <a:lnTo>
                    <a:pt x="1267" y="225"/>
                  </a:lnTo>
                  <a:lnTo>
                    <a:pt x="1266" y="217"/>
                  </a:lnTo>
                  <a:lnTo>
                    <a:pt x="1264" y="209"/>
                  </a:lnTo>
                  <a:lnTo>
                    <a:pt x="1262" y="203"/>
                  </a:lnTo>
                  <a:lnTo>
                    <a:pt x="1257" y="200"/>
                  </a:lnTo>
                  <a:lnTo>
                    <a:pt x="1257" y="200"/>
                  </a:lnTo>
                  <a:lnTo>
                    <a:pt x="1237" y="208"/>
                  </a:lnTo>
                  <a:lnTo>
                    <a:pt x="1229" y="211"/>
                  </a:lnTo>
                  <a:lnTo>
                    <a:pt x="1221" y="212"/>
                  </a:lnTo>
                  <a:lnTo>
                    <a:pt x="1214" y="213"/>
                  </a:lnTo>
                  <a:lnTo>
                    <a:pt x="1207" y="213"/>
                  </a:lnTo>
                  <a:lnTo>
                    <a:pt x="1202" y="213"/>
                  </a:lnTo>
                  <a:lnTo>
                    <a:pt x="1196" y="212"/>
                  </a:lnTo>
                  <a:lnTo>
                    <a:pt x="1186" y="208"/>
                  </a:lnTo>
                  <a:lnTo>
                    <a:pt x="1178" y="203"/>
                  </a:lnTo>
                  <a:lnTo>
                    <a:pt x="1170" y="196"/>
                  </a:lnTo>
                  <a:lnTo>
                    <a:pt x="1163" y="188"/>
                  </a:lnTo>
                  <a:lnTo>
                    <a:pt x="1155" y="181"/>
                  </a:lnTo>
                  <a:lnTo>
                    <a:pt x="1148" y="174"/>
                  </a:lnTo>
                  <a:lnTo>
                    <a:pt x="1140" y="168"/>
                  </a:lnTo>
                  <a:lnTo>
                    <a:pt x="1129" y="164"/>
                  </a:lnTo>
                  <a:lnTo>
                    <a:pt x="1125" y="163"/>
                  </a:lnTo>
                  <a:lnTo>
                    <a:pt x="1119" y="163"/>
                  </a:lnTo>
                  <a:lnTo>
                    <a:pt x="1113" y="163"/>
                  </a:lnTo>
                  <a:lnTo>
                    <a:pt x="1106" y="164"/>
                  </a:lnTo>
                  <a:lnTo>
                    <a:pt x="1098" y="166"/>
                  </a:lnTo>
                  <a:lnTo>
                    <a:pt x="1091" y="168"/>
                  </a:lnTo>
                  <a:lnTo>
                    <a:pt x="1073" y="178"/>
                  </a:lnTo>
                  <a:lnTo>
                    <a:pt x="1073" y="178"/>
                  </a:lnTo>
                  <a:lnTo>
                    <a:pt x="1065" y="181"/>
                  </a:lnTo>
                  <a:lnTo>
                    <a:pt x="1062" y="181"/>
                  </a:lnTo>
                  <a:lnTo>
                    <a:pt x="1061" y="181"/>
                  </a:lnTo>
                  <a:lnTo>
                    <a:pt x="1060" y="180"/>
                  </a:lnTo>
                  <a:lnTo>
                    <a:pt x="1060" y="179"/>
                  </a:lnTo>
                  <a:lnTo>
                    <a:pt x="1062" y="173"/>
                  </a:lnTo>
                  <a:lnTo>
                    <a:pt x="1072" y="155"/>
                  </a:lnTo>
                  <a:lnTo>
                    <a:pt x="1077" y="143"/>
                  </a:lnTo>
                  <a:lnTo>
                    <a:pt x="1082" y="129"/>
                  </a:lnTo>
                  <a:lnTo>
                    <a:pt x="1087" y="114"/>
                  </a:lnTo>
                  <a:lnTo>
                    <a:pt x="1088" y="98"/>
                  </a:lnTo>
                  <a:lnTo>
                    <a:pt x="1089" y="90"/>
                  </a:lnTo>
                  <a:lnTo>
                    <a:pt x="1088" y="82"/>
                  </a:lnTo>
                  <a:lnTo>
                    <a:pt x="1087" y="73"/>
                  </a:lnTo>
                  <a:lnTo>
                    <a:pt x="1084" y="65"/>
                  </a:lnTo>
                  <a:lnTo>
                    <a:pt x="1081" y="57"/>
                  </a:lnTo>
                  <a:lnTo>
                    <a:pt x="1076" y="49"/>
                  </a:lnTo>
                  <a:lnTo>
                    <a:pt x="1071" y="40"/>
                  </a:lnTo>
                  <a:lnTo>
                    <a:pt x="1064" y="32"/>
                  </a:lnTo>
                  <a:lnTo>
                    <a:pt x="1056" y="23"/>
                  </a:lnTo>
                  <a:lnTo>
                    <a:pt x="1046" y="15"/>
                  </a:lnTo>
                  <a:lnTo>
                    <a:pt x="1035" y="9"/>
                  </a:lnTo>
                  <a:lnTo>
                    <a:pt x="1022" y="0"/>
                  </a:lnTo>
                  <a:lnTo>
                    <a:pt x="1022" y="0"/>
                  </a:lnTo>
                  <a:lnTo>
                    <a:pt x="988" y="20"/>
                  </a:lnTo>
                  <a:lnTo>
                    <a:pt x="955" y="38"/>
                  </a:lnTo>
                  <a:lnTo>
                    <a:pt x="939" y="46"/>
                  </a:lnTo>
                  <a:lnTo>
                    <a:pt x="924" y="56"/>
                  </a:lnTo>
                  <a:lnTo>
                    <a:pt x="911" y="66"/>
                  </a:lnTo>
                  <a:lnTo>
                    <a:pt x="897" y="76"/>
                  </a:lnTo>
                  <a:lnTo>
                    <a:pt x="885" y="88"/>
                  </a:lnTo>
                  <a:lnTo>
                    <a:pt x="874" y="101"/>
                  </a:lnTo>
                  <a:lnTo>
                    <a:pt x="865" y="116"/>
                  </a:lnTo>
                  <a:lnTo>
                    <a:pt x="855" y="132"/>
                  </a:lnTo>
                  <a:lnTo>
                    <a:pt x="848" y="149"/>
                  </a:lnTo>
                  <a:lnTo>
                    <a:pt x="844" y="170"/>
                  </a:lnTo>
                  <a:lnTo>
                    <a:pt x="840" y="193"/>
                  </a:lnTo>
                  <a:lnTo>
                    <a:pt x="838" y="218"/>
                  </a:lnTo>
                  <a:lnTo>
                    <a:pt x="838" y="218"/>
                  </a:lnTo>
                  <a:lnTo>
                    <a:pt x="848" y="216"/>
                  </a:lnTo>
                  <a:lnTo>
                    <a:pt x="860" y="213"/>
                  </a:lnTo>
                  <a:lnTo>
                    <a:pt x="875" y="212"/>
                  </a:lnTo>
                  <a:lnTo>
                    <a:pt x="892" y="212"/>
                  </a:lnTo>
                  <a:lnTo>
                    <a:pt x="909" y="214"/>
                  </a:lnTo>
                  <a:lnTo>
                    <a:pt x="919" y="217"/>
                  </a:lnTo>
                  <a:lnTo>
                    <a:pt x="928" y="219"/>
                  </a:lnTo>
                  <a:lnTo>
                    <a:pt x="936" y="224"/>
                  </a:lnTo>
                  <a:lnTo>
                    <a:pt x="945" y="228"/>
                  </a:lnTo>
                  <a:lnTo>
                    <a:pt x="945" y="228"/>
                  </a:lnTo>
                  <a:lnTo>
                    <a:pt x="943" y="261"/>
                  </a:lnTo>
                  <a:lnTo>
                    <a:pt x="941" y="271"/>
                  </a:lnTo>
                  <a:lnTo>
                    <a:pt x="939" y="275"/>
                  </a:lnTo>
                  <a:lnTo>
                    <a:pt x="937" y="279"/>
                  </a:lnTo>
                  <a:lnTo>
                    <a:pt x="934" y="282"/>
                  </a:lnTo>
                  <a:lnTo>
                    <a:pt x="930" y="285"/>
                  </a:lnTo>
                  <a:lnTo>
                    <a:pt x="927" y="287"/>
                  </a:lnTo>
                  <a:lnTo>
                    <a:pt x="921" y="288"/>
                  </a:lnTo>
                  <a:lnTo>
                    <a:pt x="907" y="290"/>
                  </a:lnTo>
                  <a:lnTo>
                    <a:pt x="890" y="290"/>
                  </a:lnTo>
                  <a:lnTo>
                    <a:pt x="890" y="290"/>
                  </a:lnTo>
                  <a:lnTo>
                    <a:pt x="883" y="290"/>
                  </a:lnTo>
                  <a:lnTo>
                    <a:pt x="877" y="288"/>
                  </a:lnTo>
                  <a:lnTo>
                    <a:pt x="863" y="282"/>
                  </a:lnTo>
                  <a:lnTo>
                    <a:pt x="850" y="275"/>
                  </a:lnTo>
                  <a:lnTo>
                    <a:pt x="832" y="269"/>
                  </a:lnTo>
                  <a:lnTo>
                    <a:pt x="822" y="265"/>
                  </a:lnTo>
                  <a:lnTo>
                    <a:pt x="812" y="263"/>
                  </a:lnTo>
                  <a:lnTo>
                    <a:pt x="800" y="262"/>
                  </a:lnTo>
                  <a:lnTo>
                    <a:pt x="787" y="262"/>
                  </a:lnTo>
                  <a:lnTo>
                    <a:pt x="774" y="263"/>
                  </a:lnTo>
                  <a:lnTo>
                    <a:pt x="759" y="265"/>
                  </a:lnTo>
                  <a:lnTo>
                    <a:pt x="743" y="270"/>
                  </a:lnTo>
                  <a:lnTo>
                    <a:pt x="724" y="275"/>
                  </a:lnTo>
                  <a:lnTo>
                    <a:pt x="724" y="275"/>
                  </a:lnTo>
                  <a:lnTo>
                    <a:pt x="700" y="301"/>
                  </a:lnTo>
                  <a:lnTo>
                    <a:pt x="676" y="324"/>
                  </a:lnTo>
                  <a:lnTo>
                    <a:pt x="649" y="345"/>
                  </a:lnTo>
                  <a:lnTo>
                    <a:pt x="623" y="365"/>
                  </a:lnTo>
                  <a:lnTo>
                    <a:pt x="595" y="384"/>
                  </a:lnTo>
                  <a:lnTo>
                    <a:pt x="569" y="402"/>
                  </a:lnTo>
                  <a:lnTo>
                    <a:pt x="514" y="438"/>
                  </a:lnTo>
                  <a:lnTo>
                    <a:pt x="486" y="456"/>
                  </a:lnTo>
                  <a:lnTo>
                    <a:pt x="460" y="475"/>
                  </a:lnTo>
                  <a:lnTo>
                    <a:pt x="433" y="494"/>
                  </a:lnTo>
                  <a:lnTo>
                    <a:pt x="408" y="514"/>
                  </a:lnTo>
                  <a:lnTo>
                    <a:pt x="382" y="536"/>
                  </a:lnTo>
                  <a:lnTo>
                    <a:pt x="359" y="559"/>
                  </a:lnTo>
                  <a:lnTo>
                    <a:pt x="338" y="584"/>
                  </a:lnTo>
                  <a:lnTo>
                    <a:pt x="317" y="610"/>
                  </a:lnTo>
                  <a:lnTo>
                    <a:pt x="317" y="610"/>
                  </a:lnTo>
                  <a:lnTo>
                    <a:pt x="305" y="629"/>
                  </a:lnTo>
                  <a:lnTo>
                    <a:pt x="295" y="648"/>
                  </a:lnTo>
                  <a:lnTo>
                    <a:pt x="274" y="692"/>
                  </a:lnTo>
                  <a:lnTo>
                    <a:pt x="252" y="738"/>
                  </a:lnTo>
                  <a:lnTo>
                    <a:pt x="241" y="759"/>
                  </a:lnTo>
                  <a:lnTo>
                    <a:pt x="228" y="779"/>
                  </a:lnTo>
                  <a:lnTo>
                    <a:pt x="228" y="779"/>
                  </a:lnTo>
                  <a:lnTo>
                    <a:pt x="209" y="808"/>
                  </a:lnTo>
                  <a:lnTo>
                    <a:pt x="191" y="835"/>
                  </a:lnTo>
                  <a:lnTo>
                    <a:pt x="162" y="880"/>
                  </a:lnTo>
                  <a:lnTo>
                    <a:pt x="151" y="898"/>
                  </a:lnTo>
                  <a:lnTo>
                    <a:pt x="145" y="912"/>
                  </a:lnTo>
                  <a:lnTo>
                    <a:pt x="144" y="918"/>
                  </a:lnTo>
                  <a:lnTo>
                    <a:pt x="144" y="923"/>
                  </a:lnTo>
                  <a:lnTo>
                    <a:pt x="145" y="927"/>
                  </a:lnTo>
                  <a:lnTo>
                    <a:pt x="148" y="930"/>
                  </a:lnTo>
                  <a:lnTo>
                    <a:pt x="148" y="930"/>
                  </a:lnTo>
                  <a:lnTo>
                    <a:pt x="167" y="944"/>
                  </a:lnTo>
                  <a:lnTo>
                    <a:pt x="182" y="952"/>
                  </a:lnTo>
                  <a:lnTo>
                    <a:pt x="195" y="957"/>
                  </a:lnTo>
                  <a:lnTo>
                    <a:pt x="206" y="959"/>
                  </a:lnTo>
                  <a:lnTo>
                    <a:pt x="217" y="959"/>
                  </a:lnTo>
                  <a:lnTo>
                    <a:pt x="228" y="958"/>
                  </a:lnTo>
                  <a:lnTo>
                    <a:pt x="243" y="958"/>
                  </a:lnTo>
                  <a:lnTo>
                    <a:pt x="262" y="960"/>
                  </a:lnTo>
                  <a:lnTo>
                    <a:pt x="262" y="960"/>
                  </a:lnTo>
                  <a:lnTo>
                    <a:pt x="270" y="957"/>
                  </a:lnTo>
                  <a:lnTo>
                    <a:pt x="278" y="954"/>
                  </a:lnTo>
                  <a:lnTo>
                    <a:pt x="285" y="956"/>
                  </a:lnTo>
                  <a:lnTo>
                    <a:pt x="290" y="958"/>
                  </a:lnTo>
                  <a:lnTo>
                    <a:pt x="295" y="961"/>
                  </a:lnTo>
                  <a:lnTo>
                    <a:pt x="300" y="966"/>
                  </a:lnTo>
                  <a:lnTo>
                    <a:pt x="304" y="972"/>
                  </a:lnTo>
                  <a:lnTo>
                    <a:pt x="306" y="977"/>
                  </a:lnTo>
                  <a:lnTo>
                    <a:pt x="311" y="990"/>
                  </a:lnTo>
                  <a:lnTo>
                    <a:pt x="315" y="1003"/>
                  </a:lnTo>
                  <a:lnTo>
                    <a:pt x="317" y="1014"/>
                  </a:lnTo>
                  <a:lnTo>
                    <a:pt x="317" y="1014"/>
                  </a:lnTo>
                  <a:lnTo>
                    <a:pt x="312" y="1019"/>
                  </a:lnTo>
                  <a:lnTo>
                    <a:pt x="310" y="1022"/>
                  </a:lnTo>
                  <a:lnTo>
                    <a:pt x="308" y="1031"/>
                  </a:lnTo>
                  <a:lnTo>
                    <a:pt x="305" y="1041"/>
                  </a:lnTo>
                  <a:lnTo>
                    <a:pt x="302" y="1050"/>
                  </a:lnTo>
                  <a:lnTo>
                    <a:pt x="300" y="1052"/>
                  </a:lnTo>
                  <a:lnTo>
                    <a:pt x="296" y="1056"/>
                  </a:lnTo>
                  <a:lnTo>
                    <a:pt x="292" y="1057"/>
                  </a:lnTo>
                  <a:lnTo>
                    <a:pt x="286" y="1058"/>
                  </a:lnTo>
                  <a:lnTo>
                    <a:pt x="278" y="1058"/>
                  </a:lnTo>
                  <a:lnTo>
                    <a:pt x="269" y="1056"/>
                  </a:lnTo>
                  <a:lnTo>
                    <a:pt x="257" y="1052"/>
                  </a:lnTo>
                  <a:lnTo>
                    <a:pt x="243" y="1048"/>
                  </a:lnTo>
                  <a:lnTo>
                    <a:pt x="243" y="1048"/>
                  </a:lnTo>
                  <a:lnTo>
                    <a:pt x="237" y="1057"/>
                  </a:lnTo>
                  <a:lnTo>
                    <a:pt x="232" y="1064"/>
                  </a:lnTo>
                  <a:lnTo>
                    <a:pt x="225" y="1069"/>
                  </a:lnTo>
                  <a:lnTo>
                    <a:pt x="219" y="1073"/>
                  </a:lnTo>
                  <a:lnTo>
                    <a:pt x="212" y="1076"/>
                  </a:lnTo>
                  <a:lnTo>
                    <a:pt x="206" y="1079"/>
                  </a:lnTo>
                  <a:lnTo>
                    <a:pt x="199" y="1081"/>
                  </a:lnTo>
                  <a:lnTo>
                    <a:pt x="193" y="1081"/>
                  </a:lnTo>
                  <a:lnTo>
                    <a:pt x="185" y="1081"/>
                  </a:lnTo>
                  <a:lnTo>
                    <a:pt x="178" y="1079"/>
                  </a:lnTo>
                  <a:lnTo>
                    <a:pt x="163" y="1074"/>
                  </a:lnTo>
                  <a:lnTo>
                    <a:pt x="148" y="1067"/>
                  </a:lnTo>
                  <a:lnTo>
                    <a:pt x="133" y="1059"/>
                  </a:lnTo>
                  <a:lnTo>
                    <a:pt x="133" y="1059"/>
                  </a:lnTo>
                  <a:lnTo>
                    <a:pt x="127" y="1057"/>
                  </a:lnTo>
                  <a:lnTo>
                    <a:pt x="124" y="1056"/>
                  </a:lnTo>
                  <a:lnTo>
                    <a:pt x="121" y="1058"/>
                  </a:lnTo>
                  <a:lnTo>
                    <a:pt x="119" y="1061"/>
                  </a:lnTo>
                  <a:lnTo>
                    <a:pt x="119" y="1066"/>
                  </a:lnTo>
                  <a:lnTo>
                    <a:pt x="119" y="1072"/>
                  </a:lnTo>
                  <a:lnTo>
                    <a:pt x="120" y="1089"/>
                  </a:lnTo>
                  <a:lnTo>
                    <a:pt x="122" y="1109"/>
                  </a:lnTo>
                  <a:lnTo>
                    <a:pt x="124" y="1130"/>
                  </a:lnTo>
                  <a:lnTo>
                    <a:pt x="124" y="1142"/>
                  </a:lnTo>
                  <a:lnTo>
                    <a:pt x="122" y="1153"/>
                  </a:lnTo>
                  <a:lnTo>
                    <a:pt x="121" y="1165"/>
                  </a:lnTo>
                  <a:lnTo>
                    <a:pt x="118" y="1176"/>
                  </a:lnTo>
                  <a:lnTo>
                    <a:pt x="118" y="1176"/>
                  </a:lnTo>
                  <a:lnTo>
                    <a:pt x="114" y="1187"/>
                  </a:lnTo>
                  <a:lnTo>
                    <a:pt x="107" y="1197"/>
                  </a:lnTo>
                  <a:lnTo>
                    <a:pt x="101" y="1208"/>
                  </a:lnTo>
                  <a:lnTo>
                    <a:pt x="92" y="1216"/>
                  </a:lnTo>
                  <a:lnTo>
                    <a:pt x="73" y="1233"/>
                  </a:lnTo>
                  <a:lnTo>
                    <a:pt x="52" y="1249"/>
                  </a:lnTo>
                  <a:lnTo>
                    <a:pt x="43" y="1258"/>
                  </a:lnTo>
                  <a:lnTo>
                    <a:pt x="33" y="1266"/>
                  </a:lnTo>
                  <a:lnTo>
                    <a:pt x="25" y="1277"/>
                  </a:lnTo>
                  <a:lnTo>
                    <a:pt x="17" y="1287"/>
                  </a:lnTo>
                  <a:lnTo>
                    <a:pt x="10" y="1298"/>
                  </a:lnTo>
                  <a:lnTo>
                    <a:pt x="5" y="1311"/>
                  </a:lnTo>
                  <a:lnTo>
                    <a:pt x="2" y="1326"/>
                  </a:lnTo>
                  <a:lnTo>
                    <a:pt x="0" y="1341"/>
                  </a:lnTo>
                  <a:lnTo>
                    <a:pt x="0" y="1341"/>
                  </a:lnTo>
                  <a:lnTo>
                    <a:pt x="2" y="1349"/>
                  </a:lnTo>
                  <a:lnTo>
                    <a:pt x="2" y="1355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11" y="1359"/>
                  </a:lnTo>
                  <a:lnTo>
                    <a:pt x="15" y="1359"/>
                  </a:lnTo>
                  <a:lnTo>
                    <a:pt x="23" y="1361"/>
                  </a:lnTo>
                  <a:lnTo>
                    <a:pt x="29" y="1363"/>
                  </a:lnTo>
                  <a:lnTo>
                    <a:pt x="34" y="1364"/>
                  </a:lnTo>
                  <a:lnTo>
                    <a:pt x="34" y="1364"/>
                  </a:lnTo>
                  <a:lnTo>
                    <a:pt x="42" y="1364"/>
                  </a:lnTo>
                  <a:lnTo>
                    <a:pt x="51" y="1366"/>
                  </a:lnTo>
                  <a:lnTo>
                    <a:pt x="60" y="1369"/>
                  </a:lnTo>
                  <a:lnTo>
                    <a:pt x="71" y="1372"/>
                  </a:lnTo>
                  <a:lnTo>
                    <a:pt x="92" y="1381"/>
                  </a:lnTo>
                  <a:lnTo>
                    <a:pt x="113" y="1393"/>
                  </a:lnTo>
                  <a:lnTo>
                    <a:pt x="124" y="1400"/>
                  </a:lnTo>
                  <a:lnTo>
                    <a:pt x="133" y="1407"/>
                  </a:lnTo>
                  <a:lnTo>
                    <a:pt x="141" y="1415"/>
                  </a:lnTo>
                  <a:lnTo>
                    <a:pt x="148" y="1423"/>
                  </a:lnTo>
                  <a:lnTo>
                    <a:pt x="153" y="1431"/>
                  </a:lnTo>
                  <a:lnTo>
                    <a:pt x="158" y="1439"/>
                  </a:lnTo>
                  <a:lnTo>
                    <a:pt x="162" y="1447"/>
                  </a:lnTo>
                  <a:lnTo>
                    <a:pt x="163" y="1455"/>
                  </a:lnTo>
                  <a:lnTo>
                    <a:pt x="163" y="1455"/>
                  </a:lnTo>
                  <a:lnTo>
                    <a:pt x="162" y="1468"/>
                  </a:lnTo>
                  <a:lnTo>
                    <a:pt x="159" y="1477"/>
                  </a:lnTo>
                  <a:lnTo>
                    <a:pt x="155" y="1485"/>
                  </a:lnTo>
                  <a:lnTo>
                    <a:pt x="151" y="1491"/>
                  </a:lnTo>
                  <a:lnTo>
                    <a:pt x="142" y="1500"/>
                  </a:lnTo>
                  <a:lnTo>
                    <a:pt x="138" y="1504"/>
                  </a:lnTo>
                  <a:lnTo>
                    <a:pt x="136" y="1511"/>
                  </a:lnTo>
                  <a:lnTo>
                    <a:pt x="136" y="1511"/>
                  </a:lnTo>
                  <a:lnTo>
                    <a:pt x="135" y="1516"/>
                  </a:lnTo>
                  <a:lnTo>
                    <a:pt x="134" y="1522"/>
                  </a:lnTo>
                  <a:lnTo>
                    <a:pt x="135" y="1531"/>
                  </a:lnTo>
                  <a:lnTo>
                    <a:pt x="137" y="1541"/>
                  </a:lnTo>
                  <a:lnTo>
                    <a:pt x="137" y="1546"/>
                  </a:lnTo>
                  <a:lnTo>
                    <a:pt x="136" y="1552"/>
                  </a:lnTo>
                  <a:lnTo>
                    <a:pt x="136" y="1552"/>
                  </a:lnTo>
                  <a:lnTo>
                    <a:pt x="134" y="1560"/>
                  </a:lnTo>
                  <a:lnTo>
                    <a:pt x="129" y="1567"/>
                  </a:lnTo>
                  <a:lnTo>
                    <a:pt x="121" y="1580"/>
                  </a:lnTo>
                  <a:lnTo>
                    <a:pt x="102" y="1607"/>
                  </a:lnTo>
                  <a:lnTo>
                    <a:pt x="92" y="1621"/>
                  </a:lnTo>
                  <a:lnTo>
                    <a:pt x="84" y="1634"/>
                  </a:lnTo>
                  <a:lnTo>
                    <a:pt x="82" y="1643"/>
                  </a:lnTo>
                  <a:lnTo>
                    <a:pt x="80" y="1651"/>
                  </a:lnTo>
                  <a:lnTo>
                    <a:pt x="79" y="1659"/>
                  </a:lnTo>
                  <a:lnTo>
                    <a:pt x="78" y="1668"/>
                  </a:lnTo>
                  <a:lnTo>
                    <a:pt x="78" y="1668"/>
                  </a:lnTo>
                  <a:lnTo>
                    <a:pt x="79" y="1678"/>
                  </a:lnTo>
                  <a:lnTo>
                    <a:pt x="80" y="1686"/>
                  </a:lnTo>
                  <a:lnTo>
                    <a:pt x="83" y="1692"/>
                  </a:lnTo>
                  <a:lnTo>
                    <a:pt x="88" y="1695"/>
                  </a:lnTo>
                  <a:lnTo>
                    <a:pt x="94" y="1698"/>
                  </a:lnTo>
                  <a:lnTo>
                    <a:pt x="101" y="1699"/>
                  </a:lnTo>
                  <a:lnTo>
                    <a:pt x="109" y="1699"/>
                  </a:lnTo>
                  <a:lnTo>
                    <a:pt x="118" y="1698"/>
                  </a:lnTo>
                  <a:lnTo>
                    <a:pt x="118" y="1698"/>
                  </a:lnTo>
                  <a:lnTo>
                    <a:pt x="120" y="1703"/>
                  </a:lnTo>
                  <a:lnTo>
                    <a:pt x="121" y="1708"/>
                  </a:lnTo>
                  <a:lnTo>
                    <a:pt x="122" y="1717"/>
                  </a:lnTo>
                  <a:lnTo>
                    <a:pt x="121" y="1735"/>
                  </a:lnTo>
                  <a:lnTo>
                    <a:pt x="121" y="1735"/>
                  </a:lnTo>
                  <a:lnTo>
                    <a:pt x="122" y="1739"/>
                  </a:lnTo>
                  <a:lnTo>
                    <a:pt x="126" y="1744"/>
                  </a:lnTo>
                  <a:lnTo>
                    <a:pt x="132" y="1750"/>
                  </a:lnTo>
                  <a:lnTo>
                    <a:pt x="138" y="1754"/>
                  </a:lnTo>
                  <a:lnTo>
                    <a:pt x="147" y="1758"/>
                  </a:lnTo>
                  <a:lnTo>
                    <a:pt x="156" y="1761"/>
                  </a:lnTo>
                  <a:lnTo>
                    <a:pt x="166" y="1763"/>
                  </a:lnTo>
                  <a:lnTo>
                    <a:pt x="176" y="1764"/>
                  </a:lnTo>
                  <a:lnTo>
                    <a:pt x="176" y="1764"/>
                  </a:lnTo>
                  <a:lnTo>
                    <a:pt x="183" y="1763"/>
                  </a:lnTo>
                  <a:lnTo>
                    <a:pt x="190" y="1762"/>
                  </a:lnTo>
                  <a:lnTo>
                    <a:pt x="203" y="1759"/>
                  </a:lnTo>
                  <a:lnTo>
                    <a:pt x="214" y="1755"/>
                  </a:lnTo>
                  <a:lnTo>
                    <a:pt x="221" y="1753"/>
                  </a:lnTo>
                  <a:lnTo>
                    <a:pt x="228" y="1753"/>
                  </a:lnTo>
                  <a:lnTo>
                    <a:pt x="228" y="1753"/>
                  </a:lnTo>
                  <a:lnTo>
                    <a:pt x="237" y="1754"/>
                  </a:lnTo>
                  <a:lnTo>
                    <a:pt x="246" y="1755"/>
                  </a:lnTo>
                  <a:lnTo>
                    <a:pt x="252" y="1759"/>
                  </a:lnTo>
                  <a:lnTo>
                    <a:pt x="257" y="1762"/>
                  </a:lnTo>
                  <a:lnTo>
                    <a:pt x="262" y="1767"/>
                  </a:lnTo>
                  <a:lnTo>
                    <a:pt x="265" y="1773"/>
                  </a:lnTo>
                  <a:lnTo>
                    <a:pt x="270" y="1783"/>
                  </a:lnTo>
                  <a:lnTo>
                    <a:pt x="273" y="1796"/>
                  </a:lnTo>
                  <a:lnTo>
                    <a:pt x="278" y="1806"/>
                  </a:lnTo>
                  <a:lnTo>
                    <a:pt x="281" y="1811"/>
                  </a:lnTo>
                  <a:lnTo>
                    <a:pt x="285" y="1814"/>
                  </a:lnTo>
                  <a:lnTo>
                    <a:pt x="289" y="1817"/>
                  </a:lnTo>
                  <a:lnTo>
                    <a:pt x="295" y="1820"/>
                  </a:lnTo>
                  <a:lnTo>
                    <a:pt x="295" y="1820"/>
                  </a:lnTo>
                  <a:lnTo>
                    <a:pt x="302" y="1820"/>
                  </a:lnTo>
                  <a:lnTo>
                    <a:pt x="302" y="182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1" name="Freeform 99"/>
            <p:cNvSpPr>
              <a:spLocks/>
            </p:cNvSpPr>
            <p:nvPr/>
          </p:nvSpPr>
          <p:spPr bwMode="auto">
            <a:xfrm>
              <a:off x="8569962" y="4515122"/>
              <a:ext cx="1447412" cy="914936"/>
            </a:xfrm>
            <a:custGeom>
              <a:avLst/>
              <a:gdLst/>
              <a:ahLst/>
              <a:cxnLst>
                <a:cxn ang="0">
                  <a:pos x="1407" y="812"/>
                </a:cxn>
                <a:cxn ang="0">
                  <a:pos x="1337" y="739"/>
                </a:cxn>
                <a:cxn ang="0">
                  <a:pos x="1293" y="712"/>
                </a:cxn>
                <a:cxn ang="0">
                  <a:pos x="1254" y="698"/>
                </a:cxn>
                <a:cxn ang="0">
                  <a:pos x="1253" y="611"/>
                </a:cxn>
                <a:cxn ang="0">
                  <a:pos x="1242" y="560"/>
                </a:cxn>
                <a:cxn ang="0">
                  <a:pos x="1283" y="496"/>
                </a:cxn>
                <a:cxn ang="0">
                  <a:pos x="1294" y="437"/>
                </a:cxn>
                <a:cxn ang="0">
                  <a:pos x="1329" y="382"/>
                </a:cxn>
                <a:cxn ang="0">
                  <a:pos x="1292" y="353"/>
                </a:cxn>
                <a:cxn ang="0">
                  <a:pos x="1300" y="312"/>
                </a:cxn>
                <a:cxn ang="0">
                  <a:pos x="1401" y="286"/>
                </a:cxn>
                <a:cxn ang="0">
                  <a:pos x="1360" y="180"/>
                </a:cxn>
                <a:cxn ang="0">
                  <a:pos x="1309" y="152"/>
                </a:cxn>
                <a:cxn ang="0">
                  <a:pos x="1255" y="200"/>
                </a:cxn>
                <a:cxn ang="0">
                  <a:pos x="1217" y="263"/>
                </a:cxn>
                <a:cxn ang="0">
                  <a:pos x="1164" y="312"/>
                </a:cxn>
                <a:cxn ang="0">
                  <a:pos x="1135" y="337"/>
                </a:cxn>
                <a:cxn ang="0">
                  <a:pos x="1075" y="298"/>
                </a:cxn>
                <a:cxn ang="0">
                  <a:pos x="1029" y="306"/>
                </a:cxn>
                <a:cxn ang="0">
                  <a:pos x="980" y="300"/>
                </a:cxn>
                <a:cxn ang="0">
                  <a:pos x="991" y="245"/>
                </a:cxn>
                <a:cxn ang="0">
                  <a:pos x="985" y="190"/>
                </a:cxn>
                <a:cxn ang="0">
                  <a:pos x="1002" y="157"/>
                </a:cxn>
                <a:cxn ang="0">
                  <a:pos x="1026" y="22"/>
                </a:cxn>
                <a:cxn ang="0">
                  <a:pos x="971" y="1"/>
                </a:cxn>
                <a:cxn ang="0">
                  <a:pos x="866" y="62"/>
                </a:cxn>
                <a:cxn ang="0">
                  <a:pos x="794" y="119"/>
                </a:cxn>
                <a:cxn ang="0">
                  <a:pos x="718" y="193"/>
                </a:cxn>
                <a:cxn ang="0">
                  <a:pos x="642" y="216"/>
                </a:cxn>
                <a:cxn ang="0">
                  <a:pos x="549" y="282"/>
                </a:cxn>
                <a:cxn ang="0">
                  <a:pos x="444" y="310"/>
                </a:cxn>
                <a:cxn ang="0">
                  <a:pos x="373" y="302"/>
                </a:cxn>
                <a:cxn ang="0">
                  <a:pos x="307" y="276"/>
                </a:cxn>
                <a:cxn ang="0">
                  <a:pos x="95" y="294"/>
                </a:cxn>
                <a:cxn ang="0">
                  <a:pos x="18" y="342"/>
                </a:cxn>
                <a:cxn ang="0">
                  <a:pos x="0" y="367"/>
                </a:cxn>
                <a:cxn ang="0">
                  <a:pos x="32" y="399"/>
                </a:cxn>
                <a:cxn ang="0">
                  <a:pos x="83" y="420"/>
                </a:cxn>
                <a:cxn ang="0">
                  <a:pos x="67" y="461"/>
                </a:cxn>
                <a:cxn ang="0">
                  <a:pos x="105" y="469"/>
                </a:cxn>
                <a:cxn ang="0">
                  <a:pos x="158" y="436"/>
                </a:cxn>
                <a:cxn ang="0">
                  <a:pos x="202" y="482"/>
                </a:cxn>
                <a:cxn ang="0">
                  <a:pos x="243" y="480"/>
                </a:cxn>
                <a:cxn ang="0">
                  <a:pos x="274" y="557"/>
                </a:cxn>
                <a:cxn ang="0">
                  <a:pos x="298" y="591"/>
                </a:cxn>
                <a:cxn ang="0">
                  <a:pos x="297" y="627"/>
                </a:cxn>
                <a:cxn ang="0">
                  <a:pos x="315" y="673"/>
                </a:cxn>
                <a:cxn ang="0">
                  <a:pos x="364" y="724"/>
                </a:cxn>
                <a:cxn ang="0">
                  <a:pos x="467" y="684"/>
                </a:cxn>
                <a:cxn ang="0">
                  <a:pos x="635" y="653"/>
                </a:cxn>
                <a:cxn ang="0">
                  <a:pos x="723" y="665"/>
                </a:cxn>
                <a:cxn ang="0">
                  <a:pos x="968" y="877"/>
                </a:cxn>
                <a:cxn ang="0">
                  <a:pos x="1120" y="1006"/>
                </a:cxn>
                <a:cxn ang="0">
                  <a:pos x="1236" y="958"/>
                </a:cxn>
                <a:cxn ang="0">
                  <a:pos x="1418" y="922"/>
                </a:cxn>
                <a:cxn ang="0">
                  <a:pos x="1444" y="841"/>
                </a:cxn>
              </a:cxnLst>
              <a:rect l="0" t="0" r="r" b="b"/>
              <a:pathLst>
                <a:path w="1444" h="1008">
                  <a:moveTo>
                    <a:pt x="1443" y="841"/>
                  </a:moveTo>
                  <a:lnTo>
                    <a:pt x="1443" y="841"/>
                  </a:lnTo>
                  <a:lnTo>
                    <a:pt x="1443" y="841"/>
                  </a:lnTo>
                  <a:lnTo>
                    <a:pt x="1443" y="841"/>
                  </a:lnTo>
                  <a:lnTo>
                    <a:pt x="1435" y="838"/>
                  </a:lnTo>
                  <a:lnTo>
                    <a:pt x="1426" y="833"/>
                  </a:lnTo>
                  <a:lnTo>
                    <a:pt x="1419" y="827"/>
                  </a:lnTo>
                  <a:lnTo>
                    <a:pt x="1413" y="820"/>
                  </a:lnTo>
                  <a:lnTo>
                    <a:pt x="1407" y="812"/>
                  </a:lnTo>
                  <a:lnTo>
                    <a:pt x="1401" y="804"/>
                  </a:lnTo>
                  <a:lnTo>
                    <a:pt x="1391" y="786"/>
                  </a:lnTo>
                  <a:lnTo>
                    <a:pt x="1381" y="768"/>
                  </a:lnTo>
                  <a:lnTo>
                    <a:pt x="1375" y="760"/>
                  </a:lnTo>
                  <a:lnTo>
                    <a:pt x="1369" y="752"/>
                  </a:lnTo>
                  <a:lnTo>
                    <a:pt x="1362" y="747"/>
                  </a:lnTo>
                  <a:lnTo>
                    <a:pt x="1355" y="742"/>
                  </a:lnTo>
                  <a:lnTo>
                    <a:pt x="1346" y="740"/>
                  </a:lnTo>
                  <a:lnTo>
                    <a:pt x="1337" y="739"/>
                  </a:lnTo>
                  <a:lnTo>
                    <a:pt x="1337" y="739"/>
                  </a:lnTo>
                  <a:lnTo>
                    <a:pt x="1315" y="739"/>
                  </a:lnTo>
                  <a:lnTo>
                    <a:pt x="1315" y="739"/>
                  </a:lnTo>
                  <a:lnTo>
                    <a:pt x="1309" y="737"/>
                  </a:lnTo>
                  <a:lnTo>
                    <a:pt x="1306" y="736"/>
                  </a:lnTo>
                  <a:lnTo>
                    <a:pt x="1303" y="733"/>
                  </a:lnTo>
                  <a:lnTo>
                    <a:pt x="1299" y="729"/>
                  </a:lnTo>
                  <a:lnTo>
                    <a:pt x="1296" y="721"/>
                  </a:lnTo>
                  <a:lnTo>
                    <a:pt x="1293" y="712"/>
                  </a:lnTo>
                  <a:lnTo>
                    <a:pt x="1293" y="712"/>
                  </a:lnTo>
                  <a:lnTo>
                    <a:pt x="1285" y="714"/>
                  </a:lnTo>
                  <a:lnTo>
                    <a:pt x="1280" y="714"/>
                  </a:lnTo>
                  <a:lnTo>
                    <a:pt x="1274" y="714"/>
                  </a:lnTo>
                  <a:lnTo>
                    <a:pt x="1268" y="712"/>
                  </a:lnTo>
                  <a:lnTo>
                    <a:pt x="1263" y="710"/>
                  </a:lnTo>
                  <a:lnTo>
                    <a:pt x="1260" y="707"/>
                  </a:lnTo>
                  <a:lnTo>
                    <a:pt x="1256" y="703"/>
                  </a:lnTo>
                  <a:lnTo>
                    <a:pt x="1254" y="698"/>
                  </a:lnTo>
                  <a:lnTo>
                    <a:pt x="1250" y="688"/>
                  </a:lnTo>
                  <a:lnTo>
                    <a:pt x="1247" y="675"/>
                  </a:lnTo>
                  <a:lnTo>
                    <a:pt x="1246" y="661"/>
                  </a:lnTo>
                  <a:lnTo>
                    <a:pt x="1245" y="646"/>
                  </a:lnTo>
                  <a:lnTo>
                    <a:pt x="1245" y="646"/>
                  </a:lnTo>
                  <a:lnTo>
                    <a:pt x="1246" y="636"/>
                  </a:lnTo>
                  <a:lnTo>
                    <a:pt x="1247" y="627"/>
                  </a:lnTo>
                  <a:lnTo>
                    <a:pt x="1251" y="618"/>
                  </a:lnTo>
                  <a:lnTo>
                    <a:pt x="1253" y="611"/>
                  </a:lnTo>
                  <a:lnTo>
                    <a:pt x="1261" y="597"/>
                  </a:lnTo>
                  <a:lnTo>
                    <a:pt x="1267" y="583"/>
                  </a:lnTo>
                  <a:lnTo>
                    <a:pt x="1267" y="583"/>
                  </a:lnTo>
                  <a:lnTo>
                    <a:pt x="1259" y="580"/>
                  </a:lnTo>
                  <a:lnTo>
                    <a:pt x="1254" y="577"/>
                  </a:lnTo>
                  <a:lnTo>
                    <a:pt x="1250" y="574"/>
                  </a:lnTo>
                  <a:lnTo>
                    <a:pt x="1246" y="571"/>
                  </a:lnTo>
                  <a:lnTo>
                    <a:pt x="1244" y="566"/>
                  </a:lnTo>
                  <a:lnTo>
                    <a:pt x="1242" y="560"/>
                  </a:lnTo>
                  <a:lnTo>
                    <a:pt x="1242" y="554"/>
                  </a:lnTo>
                  <a:lnTo>
                    <a:pt x="1242" y="554"/>
                  </a:lnTo>
                  <a:lnTo>
                    <a:pt x="1242" y="550"/>
                  </a:lnTo>
                  <a:lnTo>
                    <a:pt x="1243" y="546"/>
                  </a:lnTo>
                  <a:lnTo>
                    <a:pt x="1248" y="537"/>
                  </a:lnTo>
                  <a:lnTo>
                    <a:pt x="1256" y="528"/>
                  </a:lnTo>
                  <a:lnTo>
                    <a:pt x="1266" y="518"/>
                  </a:lnTo>
                  <a:lnTo>
                    <a:pt x="1275" y="507"/>
                  </a:lnTo>
                  <a:lnTo>
                    <a:pt x="1283" y="496"/>
                  </a:lnTo>
                  <a:lnTo>
                    <a:pt x="1286" y="489"/>
                  </a:lnTo>
                  <a:lnTo>
                    <a:pt x="1290" y="483"/>
                  </a:lnTo>
                  <a:lnTo>
                    <a:pt x="1292" y="476"/>
                  </a:lnTo>
                  <a:lnTo>
                    <a:pt x="1293" y="469"/>
                  </a:lnTo>
                  <a:lnTo>
                    <a:pt x="1293" y="469"/>
                  </a:lnTo>
                  <a:lnTo>
                    <a:pt x="1293" y="447"/>
                  </a:lnTo>
                  <a:lnTo>
                    <a:pt x="1293" y="447"/>
                  </a:lnTo>
                  <a:lnTo>
                    <a:pt x="1293" y="442"/>
                  </a:lnTo>
                  <a:lnTo>
                    <a:pt x="1294" y="437"/>
                  </a:lnTo>
                  <a:lnTo>
                    <a:pt x="1299" y="427"/>
                  </a:lnTo>
                  <a:lnTo>
                    <a:pt x="1305" y="419"/>
                  </a:lnTo>
                  <a:lnTo>
                    <a:pt x="1311" y="412"/>
                  </a:lnTo>
                  <a:lnTo>
                    <a:pt x="1317" y="405"/>
                  </a:lnTo>
                  <a:lnTo>
                    <a:pt x="1323" y="398"/>
                  </a:lnTo>
                  <a:lnTo>
                    <a:pt x="1328" y="390"/>
                  </a:lnTo>
                  <a:lnTo>
                    <a:pt x="1329" y="386"/>
                  </a:lnTo>
                  <a:lnTo>
                    <a:pt x="1329" y="382"/>
                  </a:lnTo>
                  <a:lnTo>
                    <a:pt x="1329" y="382"/>
                  </a:lnTo>
                  <a:lnTo>
                    <a:pt x="1329" y="376"/>
                  </a:lnTo>
                  <a:lnTo>
                    <a:pt x="1328" y="373"/>
                  </a:lnTo>
                  <a:lnTo>
                    <a:pt x="1326" y="369"/>
                  </a:lnTo>
                  <a:lnTo>
                    <a:pt x="1322" y="367"/>
                  </a:lnTo>
                  <a:lnTo>
                    <a:pt x="1315" y="363"/>
                  </a:lnTo>
                  <a:lnTo>
                    <a:pt x="1307" y="360"/>
                  </a:lnTo>
                  <a:lnTo>
                    <a:pt x="1299" y="358"/>
                  </a:lnTo>
                  <a:lnTo>
                    <a:pt x="1296" y="355"/>
                  </a:lnTo>
                  <a:lnTo>
                    <a:pt x="1292" y="353"/>
                  </a:lnTo>
                  <a:lnTo>
                    <a:pt x="1289" y="350"/>
                  </a:lnTo>
                  <a:lnTo>
                    <a:pt x="1288" y="345"/>
                  </a:lnTo>
                  <a:lnTo>
                    <a:pt x="1285" y="340"/>
                  </a:lnTo>
                  <a:lnTo>
                    <a:pt x="1285" y="334"/>
                  </a:lnTo>
                  <a:lnTo>
                    <a:pt x="1285" y="334"/>
                  </a:lnTo>
                  <a:lnTo>
                    <a:pt x="1286" y="328"/>
                  </a:lnTo>
                  <a:lnTo>
                    <a:pt x="1290" y="322"/>
                  </a:lnTo>
                  <a:lnTo>
                    <a:pt x="1294" y="316"/>
                  </a:lnTo>
                  <a:lnTo>
                    <a:pt x="1300" y="312"/>
                  </a:lnTo>
                  <a:lnTo>
                    <a:pt x="1300" y="312"/>
                  </a:lnTo>
                  <a:lnTo>
                    <a:pt x="1359" y="312"/>
                  </a:lnTo>
                  <a:lnTo>
                    <a:pt x="1359" y="312"/>
                  </a:lnTo>
                  <a:lnTo>
                    <a:pt x="1359" y="312"/>
                  </a:lnTo>
                  <a:lnTo>
                    <a:pt x="1372" y="307"/>
                  </a:lnTo>
                  <a:lnTo>
                    <a:pt x="1387" y="301"/>
                  </a:lnTo>
                  <a:lnTo>
                    <a:pt x="1392" y="297"/>
                  </a:lnTo>
                  <a:lnTo>
                    <a:pt x="1398" y="292"/>
                  </a:lnTo>
                  <a:lnTo>
                    <a:pt x="1401" y="286"/>
                  </a:lnTo>
                  <a:lnTo>
                    <a:pt x="1403" y="283"/>
                  </a:lnTo>
                  <a:lnTo>
                    <a:pt x="1403" y="279"/>
                  </a:lnTo>
                  <a:lnTo>
                    <a:pt x="1403" y="279"/>
                  </a:lnTo>
                  <a:lnTo>
                    <a:pt x="1403" y="273"/>
                  </a:lnTo>
                  <a:lnTo>
                    <a:pt x="1400" y="266"/>
                  </a:lnTo>
                  <a:lnTo>
                    <a:pt x="1393" y="246"/>
                  </a:lnTo>
                  <a:lnTo>
                    <a:pt x="1384" y="224"/>
                  </a:lnTo>
                  <a:lnTo>
                    <a:pt x="1373" y="202"/>
                  </a:lnTo>
                  <a:lnTo>
                    <a:pt x="1360" y="180"/>
                  </a:lnTo>
                  <a:lnTo>
                    <a:pt x="1347" y="163"/>
                  </a:lnTo>
                  <a:lnTo>
                    <a:pt x="1342" y="156"/>
                  </a:lnTo>
                  <a:lnTo>
                    <a:pt x="1336" y="152"/>
                  </a:lnTo>
                  <a:lnTo>
                    <a:pt x="1330" y="148"/>
                  </a:lnTo>
                  <a:lnTo>
                    <a:pt x="1326" y="147"/>
                  </a:lnTo>
                  <a:lnTo>
                    <a:pt x="1326" y="147"/>
                  </a:lnTo>
                  <a:lnTo>
                    <a:pt x="1321" y="147"/>
                  </a:lnTo>
                  <a:lnTo>
                    <a:pt x="1317" y="148"/>
                  </a:lnTo>
                  <a:lnTo>
                    <a:pt x="1309" y="152"/>
                  </a:lnTo>
                  <a:lnTo>
                    <a:pt x="1304" y="156"/>
                  </a:lnTo>
                  <a:lnTo>
                    <a:pt x="1298" y="163"/>
                  </a:lnTo>
                  <a:lnTo>
                    <a:pt x="1289" y="176"/>
                  </a:lnTo>
                  <a:lnTo>
                    <a:pt x="1283" y="182"/>
                  </a:lnTo>
                  <a:lnTo>
                    <a:pt x="1278" y="186"/>
                  </a:lnTo>
                  <a:lnTo>
                    <a:pt x="1278" y="186"/>
                  </a:lnTo>
                  <a:lnTo>
                    <a:pt x="1273" y="192"/>
                  </a:lnTo>
                  <a:lnTo>
                    <a:pt x="1267" y="195"/>
                  </a:lnTo>
                  <a:lnTo>
                    <a:pt x="1255" y="200"/>
                  </a:lnTo>
                  <a:lnTo>
                    <a:pt x="1250" y="202"/>
                  </a:lnTo>
                  <a:lnTo>
                    <a:pt x="1244" y="206"/>
                  </a:lnTo>
                  <a:lnTo>
                    <a:pt x="1238" y="210"/>
                  </a:lnTo>
                  <a:lnTo>
                    <a:pt x="1235" y="216"/>
                  </a:lnTo>
                  <a:lnTo>
                    <a:pt x="1235" y="216"/>
                  </a:lnTo>
                  <a:lnTo>
                    <a:pt x="1229" y="224"/>
                  </a:lnTo>
                  <a:lnTo>
                    <a:pt x="1225" y="233"/>
                  </a:lnTo>
                  <a:lnTo>
                    <a:pt x="1221" y="253"/>
                  </a:lnTo>
                  <a:lnTo>
                    <a:pt x="1217" y="263"/>
                  </a:lnTo>
                  <a:lnTo>
                    <a:pt x="1214" y="274"/>
                  </a:lnTo>
                  <a:lnTo>
                    <a:pt x="1208" y="282"/>
                  </a:lnTo>
                  <a:lnTo>
                    <a:pt x="1201" y="290"/>
                  </a:lnTo>
                  <a:lnTo>
                    <a:pt x="1201" y="290"/>
                  </a:lnTo>
                  <a:lnTo>
                    <a:pt x="1192" y="294"/>
                  </a:lnTo>
                  <a:lnTo>
                    <a:pt x="1183" y="298"/>
                  </a:lnTo>
                  <a:lnTo>
                    <a:pt x="1172" y="304"/>
                  </a:lnTo>
                  <a:lnTo>
                    <a:pt x="1168" y="307"/>
                  </a:lnTo>
                  <a:lnTo>
                    <a:pt x="1164" y="312"/>
                  </a:lnTo>
                  <a:lnTo>
                    <a:pt x="1164" y="312"/>
                  </a:lnTo>
                  <a:lnTo>
                    <a:pt x="1160" y="315"/>
                  </a:lnTo>
                  <a:lnTo>
                    <a:pt x="1158" y="319"/>
                  </a:lnTo>
                  <a:lnTo>
                    <a:pt x="1152" y="328"/>
                  </a:lnTo>
                  <a:lnTo>
                    <a:pt x="1149" y="331"/>
                  </a:lnTo>
                  <a:lnTo>
                    <a:pt x="1145" y="335"/>
                  </a:lnTo>
                  <a:lnTo>
                    <a:pt x="1140" y="337"/>
                  </a:lnTo>
                  <a:lnTo>
                    <a:pt x="1135" y="337"/>
                  </a:lnTo>
                  <a:lnTo>
                    <a:pt x="1135" y="337"/>
                  </a:lnTo>
                  <a:lnTo>
                    <a:pt x="1126" y="337"/>
                  </a:lnTo>
                  <a:lnTo>
                    <a:pt x="1121" y="336"/>
                  </a:lnTo>
                  <a:lnTo>
                    <a:pt x="1115" y="334"/>
                  </a:lnTo>
                  <a:lnTo>
                    <a:pt x="1109" y="330"/>
                  </a:lnTo>
                  <a:lnTo>
                    <a:pt x="1101" y="323"/>
                  </a:lnTo>
                  <a:lnTo>
                    <a:pt x="1094" y="315"/>
                  </a:lnTo>
                  <a:lnTo>
                    <a:pt x="1087" y="307"/>
                  </a:lnTo>
                  <a:lnTo>
                    <a:pt x="1079" y="300"/>
                  </a:lnTo>
                  <a:lnTo>
                    <a:pt x="1075" y="298"/>
                  </a:lnTo>
                  <a:lnTo>
                    <a:pt x="1069" y="296"/>
                  </a:lnTo>
                  <a:lnTo>
                    <a:pt x="1062" y="294"/>
                  </a:lnTo>
                  <a:lnTo>
                    <a:pt x="1054" y="294"/>
                  </a:lnTo>
                  <a:lnTo>
                    <a:pt x="1054" y="294"/>
                  </a:lnTo>
                  <a:lnTo>
                    <a:pt x="1048" y="294"/>
                  </a:lnTo>
                  <a:lnTo>
                    <a:pt x="1042" y="297"/>
                  </a:lnTo>
                  <a:lnTo>
                    <a:pt x="1038" y="300"/>
                  </a:lnTo>
                  <a:lnTo>
                    <a:pt x="1033" y="302"/>
                  </a:lnTo>
                  <a:lnTo>
                    <a:pt x="1029" y="306"/>
                  </a:lnTo>
                  <a:lnTo>
                    <a:pt x="1024" y="309"/>
                  </a:lnTo>
                  <a:lnTo>
                    <a:pt x="1017" y="312"/>
                  </a:lnTo>
                  <a:lnTo>
                    <a:pt x="1010" y="312"/>
                  </a:lnTo>
                  <a:lnTo>
                    <a:pt x="1010" y="312"/>
                  </a:lnTo>
                  <a:lnTo>
                    <a:pt x="1003" y="312"/>
                  </a:lnTo>
                  <a:lnTo>
                    <a:pt x="996" y="310"/>
                  </a:lnTo>
                  <a:lnTo>
                    <a:pt x="990" y="307"/>
                  </a:lnTo>
                  <a:lnTo>
                    <a:pt x="985" y="305"/>
                  </a:lnTo>
                  <a:lnTo>
                    <a:pt x="980" y="300"/>
                  </a:lnTo>
                  <a:lnTo>
                    <a:pt x="976" y="294"/>
                  </a:lnTo>
                  <a:lnTo>
                    <a:pt x="973" y="289"/>
                  </a:lnTo>
                  <a:lnTo>
                    <a:pt x="973" y="283"/>
                  </a:lnTo>
                  <a:lnTo>
                    <a:pt x="973" y="283"/>
                  </a:lnTo>
                  <a:lnTo>
                    <a:pt x="975" y="274"/>
                  </a:lnTo>
                  <a:lnTo>
                    <a:pt x="977" y="266"/>
                  </a:lnTo>
                  <a:lnTo>
                    <a:pt x="981" y="259"/>
                  </a:lnTo>
                  <a:lnTo>
                    <a:pt x="986" y="252"/>
                  </a:lnTo>
                  <a:lnTo>
                    <a:pt x="991" y="245"/>
                  </a:lnTo>
                  <a:lnTo>
                    <a:pt x="995" y="237"/>
                  </a:lnTo>
                  <a:lnTo>
                    <a:pt x="998" y="229"/>
                  </a:lnTo>
                  <a:lnTo>
                    <a:pt x="999" y="221"/>
                  </a:lnTo>
                  <a:lnTo>
                    <a:pt x="999" y="221"/>
                  </a:lnTo>
                  <a:lnTo>
                    <a:pt x="999" y="215"/>
                  </a:lnTo>
                  <a:lnTo>
                    <a:pt x="996" y="210"/>
                  </a:lnTo>
                  <a:lnTo>
                    <a:pt x="992" y="203"/>
                  </a:lnTo>
                  <a:lnTo>
                    <a:pt x="986" y="194"/>
                  </a:lnTo>
                  <a:lnTo>
                    <a:pt x="985" y="190"/>
                  </a:lnTo>
                  <a:lnTo>
                    <a:pt x="984" y="183"/>
                  </a:lnTo>
                  <a:lnTo>
                    <a:pt x="984" y="183"/>
                  </a:lnTo>
                  <a:lnTo>
                    <a:pt x="985" y="179"/>
                  </a:lnTo>
                  <a:lnTo>
                    <a:pt x="986" y="176"/>
                  </a:lnTo>
                  <a:lnTo>
                    <a:pt x="992" y="170"/>
                  </a:lnTo>
                  <a:lnTo>
                    <a:pt x="998" y="164"/>
                  </a:lnTo>
                  <a:lnTo>
                    <a:pt x="1001" y="161"/>
                  </a:lnTo>
                  <a:lnTo>
                    <a:pt x="1002" y="157"/>
                  </a:lnTo>
                  <a:lnTo>
                    <a:pt x="1002" y="157"/>
                  </a:lnTo>
                  <a:lnTo>
                    <a:pt x="1011" y="130"/>
                  </a:lnTo>
                  <a:lnTo>
                    <a:pt x="1019" y="100"/>
                  </a:lnTo>
                  <a:lnTo>
                    <a:pt x="1023" y="85"/>
                  </a:lnTo>
                  <a:lnTo>
                    <a:pt x="1026" y="70"/>
                  </a:lnTo>
                  <a:lnTo>
                    <a:pt x="1028" y="55"/>
                  </a:lnTo>
                  <a:lnTo>
                    <a:pt x="1029" y="40"/>
                  </a:lnTo>
                  <a:lnTo>
                    <a:pt x="1029" y="40"/>
                  </a:lnTo>
                  <a:lnTo>
                    <a:pt x="1028" y="30"/>
                  </a:lnTo>
                  <a:lnTo>
                    <a:pt x="1026" y="22"/>
                  </a:lnTo>
                  <a:lnTo>
                    <a:pt x="1024" y="15"/>
                  </a:lnTo>
                  <a:lnTo>
                    <a:pt x="1021" y="9"/>
                  </a:lnTo>
                  <a:lnTo>
                    <a:pt x="1015" y="4"/>
                  </a:lnTo>
                  <a:lnTo>
                    <a:pt x="1008" y="2"/>
                  </a:lnTo>
                  <a:lnTo>
                    <a:pt x="999" y="1"/>
                  </a:lnTo>
                  <a:lnTo>
                    <a:pt x="987" y="0"/>
                  </a:lnTo>
                  <a:lnTo>
                    <a:pt x="987" y="0"/>
                  </a:lnTo>
                  <a:lnTo>
                    <a:pt x="979" y="0"/>
                  </a:lnTo>
                  <a:lnTo>
                    <a:pt x="971" y="1"/>
                  </a:lnTo>
                  <a:lnTo>
                    <a:pt x="963" y="3"/>
                  </a:lnTo>
                  <a:lnTo>
                    <a:pt x="956" y="6"/>
                  </a:lnTo>
                  <a:lnTo>
                    <a:pt x="944" y="11"/>
                  </a:lnTo>
                  <a:lnTo>
                    <a:pt x="932" y="21"/>
                  </a:lnTo>
                  <a:lnTo>
                    <a:pt x="922" y="30"/>
                  </a:lnTo>
                  <a:lnTo>
                    <a:pt x="911" y="40"/>
                  </a:lnTo>
                  <a:lnTo>
                    <a:pt x="893" y="62"/>
                  </a:lnTo>
                  <a:lnTo>
                    <a:pt x="893" y="62"/>
                  </a:lnTo>
                  <a:lnTo>
                    <a:pt x="866" y="62"/>
                  </a:lnTo>
                  <a:lnTo>
                    <a:pt x="866" y="62"/>
                  </a:lnTo>
                  <a:lnTo>
                    <a:pt x="866" y="62"/>
                  </a:lnTo>
                  <a:lnTo>
                    <a:pt x="854" y="68"/>
                  </a:lnTo>
                  <a:lnTo>
                    <a:pt x="843" y="73"/>
                  </a:lnTo>
                  <a:lnTo>
                    <a:pt x="833" y="80"/>
                  </a:lnTo>
                  <a:lnTo>
                    <a:pt x="824" y="87"/>
                  </a:lnTo>
                  <a:lnTo>
                    <a:pt x="816" y="94"/>
                  </a:lnTo>
                  <a:lnTo>
                    <a:pt x="808" y="102"/>
                  </a:lnTo>
                  <a:lnTo>
                    <a:pt x="794" y="119"/>
                  </a:lnTo>
                  <a:lnTo>
                    <a:pt x="780" y="137"/>
                  </a:lnTo>
                  <a:lnTo>
                    <a:pt x="765" y="154"/>
                  </a:lnTo>
                  <a:lnTo>
                    <a:pt x="757" y="163"/>
                  </a:lnTo>
                  <a:lnTo>
                    <a:pt x="748" y="171"/>
                  </a:lnTo>
                  <a:lnTo>
                    <a:pt x="739" y="179"/>
                  </a:lnTo>
                  <a:lnTo>
                    <a:pt x="727" y="186"/>
                  </a:lnTo>
                  <a:lnTo>
                    <a:pt x="727" y="186"/>
                  </a:lnTo>
                  <a:lnTo>
                    <a:pt x="723" y="190"/>
                  </a:lnTo>
                  <a:lnTo>
                    <a:pt x="718" y="193"/>
                  </a:lnTo>
                  <a:lnTo>
                    <a:pt x="708" y="197"/>
                  </a:lnTo>
                  <a:lnTo>
                    <a:pt x="695" y="200"/>
                  </a:lnTo>
                  <a:lnTo>
                    <a:pt x="683" y="201"/>
                  </a:lnTo>
                  <a:lnTo>
                    <a:pt x="672" y="203"/>
                  </a:lnTo>
                  <a:lnTo>
                    <a:pt x="660" y="207"/>
                  </a:lnTo>
                  <a:lnTo>
                    <a:pt x="650" y="210"/>
                  </a:lnTo>
                  <a:lnTo>
                    <a:pt x="647" y="213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22" y="238"/>
                  </a:lnTo>
                  <a:lnTo>
                    <a:pt x="612" y="248"/>
                  </a:lnTo>
                  <a:lnTo>
                    <a:pt x="601" y="259"/>
                  </a:lnTo>
                  <a:lnTo>
                    <a:pt x="588" y="268"/>
                  </a:lnTo>
                  <a:lnTo>
                    <a:pt x="581" y="273"/>
                  </a:lnTo>
                  <a:lnTo>
                    <a:pt x="574" y="276"/>
                  </a:lnTo>
                  <a:lnTo>
                    <a:pt x="566" y="278"/>
                  </a:lnTo>
                  <a:lnTo>
                    <a:pt x="558" y="281"/>
                  </a:lnTo>
                  <a:lnTo>
                    <a:pt x="549" y="282"/>
                  </a:lnTo>
                  <a:lnTo>
                    <a:pt x="540" y="283"/>
                  </a:lnTo>
                  <a:lnTo>
                    <a:pt x="540" y="283"/>
                  </a:lnTo>
                  <a:lnTo>
                    <a:pt x="529" y="283"/>
                  </a:lnTo>
                  <a:lnTo>
                    <a:pt x="520" y="284"/>
                  </a:lnTo>
                  <a:lnTo>
                    <a:pt x="503" y="287"/>
                  </a:lnTo>
                  <a:lnTo>
                    <a:pt x="488" y="293"/>
                  </a:lnTo>
                  <a:lnTo>
                    <a:pt x="473" y="299"/>
                  </a:lnTo>
                  <a:lnTo>
                    <a:pt x="458" y="305"/>
                  </a:lnTo>
                  <a:lnTo>
                    <a:pt x="444" y="310"/>
                  </a:lnTo>
                  <a:lnTo>
                    <a:pt x="428" y="314"/>
                  </a:lnTo>
                  <a:lnTo>
                    <a:pt x="420" y="315"/>
                  </a:lnTo>
                  <a:lnTo>
                    <a:pt x="411" y="315"/>
                  </a:lnTo>
                  <a:lnTo>
                    <a:pt x="411" y="315"/>
                  </a:lnTo>
                  <a:lnTo>
                    <a:pt x="403" y="315"/>
                  </a:lnTo>
                  <a:lnTo>
                    <a:pt x="396" y="314"/>
                  </a:lnTo>
                  <a:lnTo>
                    <a:pt x="389" y="312"/>
                  </a:lnTo>
                  <a:lnTo>
                    <a:pt x="383" y="309"/>
                  </a:lnTo>
                  <a:lnTo>
                    <a:pt x="373" y="302"/>
                  </a:lnTo>
                  <a:lnTo>
                    <a:pt x="362" y="296"/>
                  </a:lnTo>
                  <a:lnTo>
                    <a:pt x="353" y="287"/>
                  </a:lnTo>
                  <a:lnTo>
                    <a:pt x="343" y="282"/>
                  </a:lnTo>
                  <a:lnTo>
                    <a:pt x="337" y="278"/>
                  </a:lnTo>
                  <a:lnTo>
                    <a:pt x="332" y="277"/>
                  </a:lnTo>
                  <a:lnTo>
                    <a:pt x="326" y="276"/>
                  </a:lnTo>
                  <a:lnTo>
                    <a:pt x="319" y="275"/>
                  </a:lnTo>
                  <a:lnTo>
                    <a:pt x="319" y="275"/>
                  </a:lnTo>
                  <a:lnTo>
                    <a:pt x="307" y="276"/>
                  </a:lnTo>
                  <a:lnTo>
                    <a:pt x="297" y="278"/>
                  </a:lnTo>
                  <a:lnTo>
                    <a:pt x="286" y="281"/>
                  </a:lnTo>
                  <a:lnTo>
                    <a:pt x="276" y="284"/>
                  </a:lnTo>
                  <a:lnTo>
                    <a:pt x="258" y="291"/>
                  </a:lnTo>
                  <a:lnTo>
                    <a:pt x="248" y="293"/>
                  </a:lnTo>
                  <a:lnTo>
                    <a:pt x="238" y="294"/>
                  </a:lnTo>
                  <a:lnTo>
                    <a:pt x="238" y="294"/>
                  </a:lnTo>
                  <a:lnTo>
                    <a:pt x="95" y="294"/>
                  </a:lnTo>
                  <a:lnTo>
                    <a:pt x="95" y="294"/>
                  </a:lnTo>
                  <a:lnTo>
                    <a:pt x="80" y="296"/>
                  </a:lnTo>
                  <a:lnTo>
                    <a:pt x="68" y="298"/>
                  </a:lnTo>
                  <a:lnTo>
                    <a:pt x="56" y="304"/>
                  </a:lnTo>
                  <a:lnTo>
                    <a:pt x="47" y="309"/>
                  </a:lnTo>
                  <a:lnTo>
                    <a:pt x="38" y="316"/>
                  </a:lnTo>
                  <a:lnTo>
                    <a:pt x="31" y="324"/>
                  </a:lnTo>
                  <a:lnTo>
                    <a:pt x="24" y="334"/>
                  </a:lnTo>
                  <a:lnTo>
                    <a:pt x="18" y="342"/>
                  </a:lnTo>
                  <a:lnTo>
                    <a:pt x="18" y="342"/>
                  </a:lnTo>
                  <a:lnTo>
                    <a:pt x="15" y="340"/>
                  </a:lnTo>
                  <a:lnTo>
                    <a:pt x="13" y="339"/>
                  </a:lnTo>
                  <a:lnTo>
                    <a:pt x="13" y="338"/>
                  </a:lnTo>
                  <a:lnTo>
                    <a:pt x="10" y="337"/>
                  </a:lnTo>
                  <a:lnTo>
                    <a:pt x="10" y="337"/>
                  </a:lnTo>
                  <a:lnTo>
                    <a:pt x="7" y="344"/>
                  </a:lnTo>
                  <a:lnTo>
                    <a:pt x="5" y="350"/>
                  </a:lnTo>
                  <a:lnTo>
                    <a:pt x="1" y="358"/>
                  </a:lnTo>
                  <a:lnTo>
                    <a:pt x="0" y="367"/>
                  </a:lnTo>
                  <a:lnTo>
                    <a:pt x="1" y="371"/>
                  </a:lnTo>
                  <a:lnTo>
                    <a:pt x="1" y="376"/>
                  </a:lnTo>
                  <a:lnTo>
                    <a:pt x="3" y="381"/>
                  </a:lnTo>
                  <a:lnTo>
                    <a:pt x="6" y="385"/>
                  </a:lnTo>
                  <a:lnTo>
                    <a:pt x="10" y="389"/>
                  </a:lnTo>
                  <a:lnTo>
                    <a:pt x="15" y="392"/>
                  </a:lnTo>
                  <a:lnTo>
                    <a:pt x="15" y="392"/>
                  </a:lnTo>
                  <a:lnTo>
                    <a:pt x="25" y="397"/>
                  </a:lnTo>
                  <a:lnTo>
                    <a:pt x="32" y="399"/>
                  </a:lnTo>
                  <a:lnTo>
                    <a:pt x="39" y="400"/>
                  </a:lnTo>
                  <a:lnTo>
                    <a:pt x="41" y="400"/>
                  </a:lnTo>
                  <a:lnTo>
                    <a:pt x="44" y="401"/>
                  </a:lnTo>
                  <a:lnTo>
                    <a:pt x="54" y="407"/>
                  </a:lnTo>
                  <a:lnTo>
                    <a:pt x="54" y="407"/>
                  </a:lnTo>
                  <a:lnTo>
                    <a:pt x="63" y="412"/>
                  </a:lnTo>
                  <a:lnTo>
                    <a:pt x="70" y="414"/>
                  </a:lnTo>
                  <a:lnTo>
                    <a:pt x="80" y="418"/>
                  </a:lnTo>
                  <a:lnTo>
                    <a:pt x="83" y="420"/>
                  </a:lnTo>
                  <a:lnTo>
                    <a:pt x="83" y="423"/>
                  </a:lnTo>
                  <a:lnTo>
                    <a:pt x="79" y="429"/>
                  </a:lnTo>
                  <a:lnTo>
                    <a:pt x="72" y="437"/>
                  </a:lnTo>
                  <a:lnTo>
                    <a:pt x="72" y="437"/>
                  </a:lnTo>
                  <a:lnTo>
                    <a:pt x="69" y="442"/>
                  </a:lnTo>
                  <a:lnTo>
                    <a:pt x="67" y="447"/>
                  </a:lnTo>
                  <a:lnTo>
                    <a:pt x="66" y="452"/>
                  </a:lnTo>
                  <a:lnTo>
                    <a:pt x="66" y="458"/>
                  </a:lnTo>
                  <a:lnTo>
                    <a:pt x="67" y="461"/>
                  </a:lnTo>
                  <a:lnTo>
                    <a:pt x="69" y="466"/>
                  </a:lnTo>
                  <a:lnTo>
                    <a:pt x="71" y="468"/>
                  </a:lnTo>
                  <a:lnTo>
                    <a:pt x="75" y="472"/>
                  </a:lnTo>
                  <a:lnTo>
                    <a:pt x="78" y="473"/>
                  </a:lnTo>
                  <a:lnTo>
                    <a:pt x="83" y="474"/>
                  </a:lnTo>
                  <a:lnTo>
                    <a:pt x="87" y="474"/>
                  </a:lnTo>
                  <a:lnTo>
                    <a:pt x="93" y="474"/>
                  </a:lnTo>
                  <a:lnTo>
                    <a:pt x="99" y="472"/>
                  </a:lnTo>
                  <a:lnTo>
                    <a:pt x="105" y="469"/>
                  </a:lnTo>
                  <a:lnTo>
                    <a:pt x="110" y="465"/>
                  </a:lnTo>
                  <a:lnTo>
                    <a:pt x="117" y="459"/>
                  </a:lnTo>
                  <a:lnTo>
                    <a:pt x="117" y="459"/>
                  </a:lnTo>
                  <a:lnTo>
                    <a:pt x="128" y="449"/>
                  </a:lnTo>
                  <a:lnTo>
                    <a:pt x="137" y="441"/>
                  </a:lnTo>
                  <a:lnTo>
                    <a:pt x="144" y="436"/>
                  </a:lnTo>
                  <a:lnTo>
                    <a:pt x="152" y="435"/>
                  </a:lnTo>
                  <a:lnTo>
                    <a:pt x="154" y="435"/>
                  </a:lnTo>
                  <a:lnTo>
                    <a:pt x="158" y="436"/>
                  </a:lnTo>
                  <a:lnTo>
                    <a:pt x="163" y="441"/>
                  </a:lnTo>
                  <a:lnTo>
                    <a:pt x="168" y="446"/>
                  </a:lnTo>
                  <a:lnTo>
                    <a:pt x="173" y="454"/>
                  </a:lnTo>
                  <a:lnTo>
                    <a:pt x="173" y="454"/>
                  </a:lnTo>
                  <a:lnTo>
                    <a:pt x="183" y="472"/>
                  </a:lnTo>
                  <a:lnTo>
                    <a:pt x="187" y="477"/>
                  </a:lnTo>
                  <a:lnTo>
                    <a:pt x="192" y="481"/>
                  </a:lnTo>
                  <a:lnTo>
                    <a:pt x="198" y="483"/>
                  </a:lnTo>
                  <a:lnTo>
                    <a:pt x="202" y="482"/>
                  </a:lnTo>
                  <a:lnTo>
                    <a:pt x="207" y="480"/>
                  </a:lnTo>
                  <a:lnTo>
                    <a:pt x="213" y="474"/>
                  </a:lnTo>
                  <a:lnTo>
                    <a:pt x="213" y="474"/>
                  </a:lnTo>
                  <a:lnTo>
                    <a:pt x="219" y="469"/>
                  </a:lnTo>
                  <a:lnTo>
                    <a:pt x="223" y="467"/>
                  </a:lnTo>
                  <a:lnTo>
                    <a:pt x="228" y="467"/>
                  </a:lnTo>
                  <a:lnTo>
                    <a:pt x="234" y="468"/>
                  </a:lnTo>
                  <a:lnTo>
                    <a:pt x="238" y="473"/>
                  </a:lnTo>
                  <a:lnTo>
                    <a:pt x="243" y="480"/>
                  </a:lnTo>
                  <a:lnTo>
                    <a:pt x="248" y="488"/>
                  </a:lnTo>
                  <a:lnTo>
                    <a:pt x="253" y="499"/>
                  </a:lnTo>
                  <a:lnTo>
                    <a:pt x="253" y="499"/>
                  </a:lnTo>
                  <a:lnTo>
                    <a:pt x="265" y="519"/>
                  </a:lnTo>
                  <a:lnTo>
                    <a:pt x="269" y="528"/>
                  </a:lnTo>
                  <a:lnTo>
                    <a:pt x="271" y="536"/>
                  </a:lnTo>
                  <a:lnTo>
                    <a:pt x="274" y="543"/>
                  </a:lnTo>
                  <a:lnTo>
                    <a:pt x="274" y="550"/>
                  </a:lnTo>
                  <a:lnTo>
                    <a:pt x="274" y="557"/>
                  </a:lnTo>
                  <a:lnTo>
                    <a:pt x="271" y="562"/>
                  </a:lnTo>
                  <a:lnTo>
                    <a:pt x="271" y="562"/>
                  </a:lnTo>
                  <a:lnTo>
                    <a:pt x="269" y="566"/>
                  </a:lnTo>
                  <a:lnTo>
                    <a:pt x="269" y="569"/>
                  </a:lnTo>
                  <a:lnTo>
                    <a:pt x="271" y="572"/>
                  </a:lnTo>
                  <a:lnTo>
                    <a:pt x="275" y="575"/>
                  </a:lnTo>
                  <a:lnTo>
                    <a:pt x="284" y="582"/>
                  </a:lnTo>
                  <a:lnTo>
                    <a:pt x="298" y="591"/>
                  </a:lnTo>
                  <a:lnTo>
                    <a:pt x="298" y="591"/>
                  </a:lnTo>
                  <a:lnTo>
                    <a:pt x="309" y="602"/>
                  </a:lnTo>
                  <a:lnTo>
                    <a:pt x="314" y="606"/>
                  </a:lnTo>
                  <a:lnTo>
                    <a:pt x="316" y="611"/>
                  </a:lnTo>
                  <a:lnTo>
                    <a:pt x="316" y="614"/>
                  </a:lnTo>
                  <a:lnTo>
                    <a:pt x="315" y="618"/>
                  </a:lnTo>
                  <a:lnTo>
                    <a:pt x="312" y="621"/>
                  </a:lnTo>
                  <a:lnTo>
                    <a:pt x="305" y="625"/>
                  </a:lnTo>
                  <a:lnTo>
                    <a:pt x="305" y="625"/>
                  </a:lnTo>
                  <a:lnTo>
                    <a:pt x="297" y="627"/>
                  </a:lnTo>
                  <a:lnTo>
                    <a:pt x="292" y="630"/>
                  </a:lnTo>
                  <a:lnTo>
                    <a:pt x="289" y="634"/>
                  </a:lnTo>
                  <a:lnTo>
                    <a:pt x="289" y="638"/>
                  </a:lnTo>
                  <a:lnTo>
                    <a:pt x="289" y="643"/>
                  </a:lnTo>
                  <a:lnTo>
                    <a:pt x="292" y="649"/>
                  </a:lnTo>
                  <a:lnTo>
                    <a:pt x="297" y="655"/>
                  </a:lnTo>
                  <a:lnTo>
                    <a:pt x="305" y="660"/>
                  </a:lnTo>
                  <a:lnTo>
                    <a:pt x="305" y="660"/>
                  </a:lnTo>
                  <a:lnTo>
                    <a:pt x="315" y="673"/>
                  </a:lnTo>
                  <a:lnTo>
                    <a:pt x="323" y="683"/>
                  </a:lnTo>
                  <a:lnTo>
                    <a:pt x="330" y="693"/>
                  </a:lnTo>
                  <a:lnTo>
                    <a:pt x="335" y="697"/>
                  </a:lnTo>
                  <a:lnTo>
                    <a:pt x="342" y="702"/>
                  </a:lnTo>
                  <a:lnTo>
                    <a:pt x="342" y="702"/>
                  </a:lnTo>
                  <a:lnTo>
                    <a:pt x="349" y="706"/>
                  </a:lnTo>
                  <a:lnTo>
                    <a:pt x="354" y="712"/>
                  </a:lnTo>
                  <a:lnTo>
                    <a:pt x="359" y="718"/>
                  </a:lnTo>
                  <a:lnTo>
                    <a:pt x="364" y="724"/>
                  </a:lnTo>
                  <a:lnTo>
                    <a:pt x="369" y="734"/>
                  </a:lnTo>
                  <a:lnTo>
                    <a:pt x="370" y="739"/>
                  </a:lnTo>
                  <a:lnTo>
                    <a:pt x="370" y="739"/>
                  </a:lnTo>
                  <a:lnTo>
                    <a:pt x="389" y="726"/>
                  </a:lnTo>
                  <a:lnTo>
                    <a:pt x="406" y="714"/>
                  </a:lnTo>
                  <a:lnTo>
                    <a:pt x="423" y="704"/>
                  </a:lnTo>
                  <a:lnTo>
                    <a:pt x="439" y="696"/>
                  </a:lnTo>
                  <a:lnTo>
                    <a:pt x="454" y="690"/>
                  </a:lnTo>
                  <a:lnTo>
                    <a:pt x="467" y="684"/>
                  </a:lnTo>
                  <a:lnTo>
                    <a:pt x="479" y="682"/>
                  </a:lnTo>
                  <a:lnTo>
                    <a:pt x="489" y="680"/>
                  </a:lnTo>
                  <a:lnTo>
                    <a:pt x="489" y="680"/>
                  </a:lnTo>
                  <a:lnTo>
                    <a:pt x="514" y="678"/>
                  </a:lnTo>
                  <a:lnTo>
                    <a:pt x="537" y="675"/>
                  </a:lnTo>
                  <a:lnTo>
                    <a:pt x="574" y="671"/>
                  </a:lnTo>
                  <a:lnTo>
                    <a:pt x="602" y="665"/>
                  </a:lnTo>
                  <a:lnTo>
                    <a:pt x="621" y="659"/>
                  </a:lnTo>
                  <a:lnTo>
                    <a:pt x="635" y="653"/>
                  </a:lnTo>
                  <a:lnTo>
                    <a:pt x="645" y="649"/>
                  </a:lnTo>
                  <a:lnTo>
                    <a:pt x="654" y="646"/>
                  </a:lnTo>
                  <a:lnTo>
                    <a:pt x="657" y="645"/>
                  </a:lnTo>
                  <a:lnTo>
                    <a:pt x="660" y="646"/>
                  </a:lnTo>
                  <a:lnTo>
                    <a:pt x="660" y="646"/>
                  </a:lnTo>
                  <a:lnTo>
                    <a:pt x="677" y="649"/>
                  </a:lnTo>
                  <a:lnTo>
                    <a:pt x="692" y="652"/>
                  </a:lnTo>
                  <a:lnTo>
                    <a:pt x="706" y="658"/>
                  </a:lnTo>
                  <a:lnTo>
                    <a:pt x="723" y="665"/>
                  </a:lnTo>
                  <a:lnTo>
                    <a:pt x="739" y="673"/>
                  </a:lnTo>
                  <a:lnTo>
                    <a:pt x="754" y="682"/>
                  </a:lnTo>
                  <a:lnTo>
                    <a:pt x="770" y="693"/>
                  </a:lnTo>
                  <a:lnTo>
                    <a:pt x="786" y="704"/>
                  </a:lnTo>
                  <a:lnTo>
                    <a:pt x="817" y="729"/>
                  </a:lnTo>
                  <a:lnTo>
                    <a:pt x="848" y="757"/>
                  </a:lnTo>
                  <a:lnTo>
                    <a:pt x="879" y="786"/>
                  </a:lnTo>
                  <a:lnTo>
                    <a:pt x="910" y="817"/>
                  </a:lnTo>
                  <a:lnTo>
                    <a:pt x="968" y="877"/>
                  </a:lnTo>
                  <a:lnTo>
                    <a:pt x="1022" y="933"/>
                  </a:lnTo>
                  <a:lnTo>
                    <a:pt x="1046" y="956"/>
                  </a:lnTo>
                  <a:lnTo>
                    <a:pt x="1069" y="977"/>
                  </a:lnTo>
                  <a:lnTo>
                    <a:pt x="1079" y="985"/>
                  </a:lnTo>
                  <a:lnTo>
                    <a:pt x="1090" y="992"/>
                  </a:lnTo>
                  <a:lnTo>
                    <a:pt x="1100" y="997"/>
                  </a:lnTo>
                  <a:lnTo>
                    <a:pt x="1109" y="1002"/>
                  </a:lnTo>
                  <a:lnTo>
                    <a:pt x="1109" y="1002"/>
                  </a:lnTo>
                  <a:lnTo>
                    <a:pt x="1120" y="1006"/>
                  </a:lnTo>
                  <a:lnTo>
                    <a:pt x="1130" y="1008"/>
                  </a:lnTo>
                  <a:lnTo>
                    <a:pt x="1140" y="1007"/>
                  </a:lnTo>
                  <a:lnTo>
                    <a:pt x="1149" y="1006"/>
                  </a:lnTo>
                  <a:lnTo>
                    <a:pt x="1159" y="1002"/>
                  </a:lnTo>
                  <a:lnTo>
                    <a:pt x="1168" y="997"/>
                  </a:lnTo>
                  <a:lnTo>
                    <a:pt x="1187" y="986"/>
                  </a:lnTo>
                  <a:lnTo>
                    <a:pt x="1206" y="974"/>
                  </a:lnTo>
                  <a:lnTo>
                    <a:pt x="1225" y="963"/>
                  </a:lnTo>
                  <a:lnTo>
                    <a:pt x="1236" y="958"/>
                  </a:lnTo>
                  <a:lnTo>
                    <a:pt x="1247" y="955"/>
                  </a:lnTo>
                  <a:lnTo>
                    <a:pt x="1259" y="953"/>
                  </a:lnTo>
                  <a:lnTo>
                    <a:pt x="1270" y="951"/>
                  </a:lnTo>
                  <a:lnTo>
                    <a:pt x="1270" y="951"/>
                  </a:lnTo>
                  <a:lnTo>
                    <a:pt x="1314" y="951"/>
                  </a:lnTo>
                  <a:lnTo>
                    <a:pt x="1351" y="953"/>
                  </a:lnTo>
                  <a:lnTo>
                    <a:pt x="1403" y="955"/>
                  </a:lnTo>
                  <a:lnTo>
                    <a:pt x="1403" y="955"/>
                  </a:lnTo>
                  <a:lnTo>
                    <a:pt x="1418" y="922"/>
                  </a:lnTo>
                  <a:lnTo>
                    <a:pt x="1426" y="870"/>
                  </a:lnTo>
                  <a:lnTo>
                    <a:pt x="1439" y="851"/>
                  </a:lnTo>
                  <a:lnTo>
                    <a:pt x="1439" y="851"/>
                  </a:lnTo>
                  <a:lnTo>
                    <a:pt x="1439" y="851"/>
                  </a:lnTo>
                  <a:lnTo>
                    <a:pt x="1439" y="851"/>
                  </a:lnTo>
                  <a:lnTo>
                    <a:pt x="1439" y="850"/>
                  </a:lnTo>
                  <a:lnTo>
                    <a:pt x="1442" y="847"/>
                  </a:lnTo>
                  <a:lnTo>
                    <a:pt x="1444" y="842"/>
                  </a:lnTo>
                  <a:lnTo>
                    <a:pt x="1444" y="841"/>
                  </a:lnTo>
                  <a:lnTo>
                    <a:pt x="1443" y="841"/>
                  </a:lnTo>
                  <a:lnTo>
                    <a:pt x="1443" y="841"/>
                  </a:lnTo>
                  <a:lnTo>
                    <a:pt x="1443" y="84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2" name="Freeform 100"/>
            <p:cNvSpPr>
              <a:spLocks/>
            </p:cNvSpPr>
            <p:nvPr/>
          </p:nvSpPr>
          <p:spPr bwMode="auto">
            <a:xfrm>
              <a:off x="4174971" y="2899560"/>
              <a:ext cx="1803495" cy="2423345"/>
            </a:xfrm>
            <a:custGeom>
              <a:avLst/>
              <a:gdLst/>
              <a:ahLst/>
              <a:cxnLst>
                <a:cxn ang="0">
                  <a:pos x="1756" y="1708"/>
                </a:cxn>
                <a:cxn ang="0">
                  <a:pos x="1782" y="1553"/>
                </a:cxn>
                <a:cxn ang="0">
                  <a:pos x="1704" y="1391"/>
                </a:cxn>
                <a:cxn ang="0">
                  <a:pos x="1649" y="1210"/>
                </a:cxn>
                <a:cxn ang="0">
                  <a:pos x="1613" y="918"/>
                </a:cxn>
                <a:cxn ang="0">
                  <a:pos x="1655" y="827"/>
                </a:cxn>
                <a:cxn ang="0">
                  <a:pos x="1586" y="721"/>
                </a:cxn>
                <a:cxn ang="0">
                  <a:pos x="1507" y="567"/>
                </a:cxn>
                <a:cxn ang="0">
                  <a:pos x="1537" y="377"/>
                </a:cxn>
                <a:cxn ang="0">
                  <a:pos x="1578" y="272"/>
                </a:cxn>
                <a:cxn ang="0">
                  <a:pos x="1467" y="217"/>
                </a:cxn>
                <a:cxn ang="0">
                  <a:pos x="1387" y="249"/>
                </a:cxn>
                <a:cxn ang="0">
                  <a:pos x="1484" y="433"/>
                </a:cxn>
                <a:cxn ang="0">
                  <a:pos x="1339" y="322"/>
                </a:cxn>
                <a:cxn ang="0">
                  <a:pos x="1372" y="73"/>
                </a:cxn>
                <a:cxn ang="0">
                  <a:pos x="1278" y="223"/>
                </a:cxn>
                <a:cxn ang="0">
                  <a:pos x="1241" y="456"/>
                </a:cxn>
                <a:cxn ang="0">
                  <a:pos x="1224" y="680"/>
                </a:cxn>
                <a:cxn ang="0">
                  <a:pos x="1382" y="811"/>
                </a:cxn>
                <a:cxn ang="0">
                  <a:pos x="1399" y="949"/>
                </a:cxn>
                <a:cxn ang="0">
                  <a:pos x="1326" y="853"/>
                </a:cxn>
                <a:cxn ang="0">
                  <a:pos x="1214" y="712"/>
                </a:cxn>
                <a:cxn ang="0">
                  <a:pos x="1116" y="960"/>
                </a:cxn>
                <a:cxn ang="0">
                  <a:pos x="925" y="1033"/>
                </a:cxn>
                <a:cxn ang="0">
                  <a:pos x="836" y="935"/>
                </a:cxn>
                <a:cxn ang="0">
                  <a:pos x="970" y="1007"/>
                </a:cxn>
                <a:cxn ang="0">
                  <a:pos x="1154" y="775"/>
                </a:cxn>
                <a:cxn ang="0">
                  <a:pos x="1193" y="398"/>
                </a:cxn>
                <a:cxn ang="0">
                  <a:pos x="1207" y="215"/>
                </a:cxn>
                <a:cxn ang="0">
                  <a:pos x="1211" y="48"/>
                </a:cxn>
                <a:cxn ang="0">
                  <a:pos x="1050" y="120"/>
                </a:cxn>
                <a:cxn ang="0">
                  <a:pos x="896" y="288"/>
                </a:cxn>
                <a:cxn ang="0">
                  <a:pos x="829" y="475"/>
                </a:cxn>
                <a:cxn ang="0">
                  <a:pos x="904" y="637"/>
                </a:cxn>
                <a:cxn ang="0">
                  <a:pos x="771" y="540"/>
                </a:cxn>
                <a:cxn ang="0">
                  <a:pos x="722" y="612"/>
                </a:cxn>
                <a:cxn ang="0">
                  <a:pos x="707" y="744"/>
                </a:cxn>
                <a:cxn ang="0">
                  <a:pos x="369" y="946"/>
                </a:cxn>
                <a:cxn ang="0">
                  <a:pos x="224" y="994"/>
                </a:cxn>
                <a:cxn ang="0">
                  <a:pos x="88" y="1177"/>
                </a:cxn>
                <a:cxn ang="0">
                  <a:pos x="15" y="1408"/>
                </a:cxn>
                <a:cxn ang="0">
                  <a:pos x="146" y="1590"/>
                </a:cxn>
                <a:cxn ang="0">
                  <a:pos x="153" y="1860"/>
                </a:cxn>
                <a:cxn ang="0">
                  <a:pos x="239" y="2018"/>
                </a:cxn>
                <a:cxn ang="0">
                  <a:pos x="101" y="2245"/>
                </a:cxn>
                <a:cxn ang="0">
                  <a:pos x="114" y="2393"/>
                </a:cxn>
                <a:cxn ang="0">
                  <a:pos x="223" y="2477"/>
                </a:cxn>
                <a:cxn ang="0">
                  <a:pos x="305" y="2606"/>
                </a:cxn>
                <a:cxn ang="0">
                  <a:pos x="456" y="2660"/>
                </a:cxn>
                <a:cxn ang="0">
                  <a:pos x="514" y="2508"/>
                </a:cxn>
                <a:cxn ang="0">
                  <a:pos x="582" y="2380"/>
                </a:cxn>
                <a:cxn ang="0">
                  <a:pos x="524" y="2356"/>
                </a:cxn>
                <a:cxn ang="0">
                  <a:pos x="611" y="2199"/>
                </a:cxn>
                <a:cxn ang="0">
                  <a:pos x="650" y="2273"/>
                </a:cxn>
                <a:cxn ang="0">
                  <a:pos x="863" y="2313"/>
                </a:cxn>
                <a:cxn ang="0">
                  <a:pos x="991" y="2166"/>
                </a:cxn>
                <a:cxn ang="0">
                  <a:pos x="1124" y="1985"/>
                </a:cxn>
                <a:cxn ang="0">
                  <a:pos x="1350" y="2010"/>
                </a:cxn>
                <a:cxn ang="0">
                  <a:pos x="1536" y="2027"/>
                </a:cxn>
                <a:cxn ang="0">
                  <a:pos x="1655" y="2018"/>
                </a:cxn>
                <a:cxn ang="0">
                  <a:pos x="1739" y="1914"/>
                </a:cxn>
              </a:cxnLst>
              <a:rect l="0" t="0" r="r" b="b"/>
              <a:pathLst>
                <a:path w="1803" h="2669">
                  <a:moveTo>
                    <a:pt x="1677" y="1810"/>
                  </a:moveTo>
                  <a:lnTo>
                    <a:pt x="1677" y="1810"/>
                  </a:lnTo>
                  <a:lnTo>
                    <a:pt x="1685" y="1807"/>
                  </a:lnTo>
                  <a:lnTo>
                    <a:pt x="1691" y="1806"/>
                  </a:lnTo>
                  <a:lnTo>
                    <a:pt x="1697" y="1805"/>
                  </a:lnTo>
                  <a:lnTo>
                    <a:pt x="1704" y="1802"/>
                  </a:lnTo>
                  <a:lnTo>
                    <a:pt x="1704" y="1802"/>
                  </a:lnTo>
                  <a:lnTo>
                    <a:pt x="1707" y="1798"/>
                  </a:lnTo>
                  <a:lnTo>
                    <a:pt x="1710" y="1795"/>
                  </a:lnTo>
                  <a:lnTo>
                    <a:pt x="1711" y="1789"/>
                  </a:lnTo>
                  <a:lnTo>
                    <a:pt x="1712" y="1783"/>
                  </a:lnTo>
                  <a:lnTo>
                    <a:pt x="1713" y="1771"/>
                  </a:lnTo>
                  <a:lnTo>
                    <a:pt x="1715" y="1758"/>
                  </a:lnTo>
                  <a:lnTo>
                    <a:pt x="1715" y="1758"/>
                  </a:lnTo>
                  <a:lnTo>
                    <a:pt x="1716" y="1752"/>
                  </a:lnTo>
                  <a:lnTo>
                    <a:pt x="1719" y="1748"/>
                  </a:lnTo>
                  <a:lnTo>
                    <a:pt x="1726" y="1738"/>
                  </a:lnTo>
                  <a:lnTo>
                    <a:pt x="1733" y="1731"/>
                  </a:lnTo>
                  <a:lnTo>
                    <a:pt x="1741" y="1725"/>
                  </a:lnTo>
                  <a:lnTo>
                    <a:pt x="1749" y="1717"/>
                  </a:lnTo>
                  <a:lnTo>
                    <a:pt x="1756" y="1708"/>
                  </a:lnTo>
                  <a:lnTo>
                    <a:pt x="1759" y="1704"/>
                  </a:lnTo>
                  <a:lnTo>
                    <a:pt x="1760" y="1699"/>
                  </a:lnTo>
                  <a:lnTo>
                    <a:pt x="1761" y="1693"/>
                  </a:lnTo>
                  <a:lnTo>
                    <a:pt x="1762" y="1688"/>
                  </a:lnTo>
                  <a:lnTo>
                    <a:pt x="1762" y="1688"/>
                  </a:lnTo>
                  <a:lnTo>
                    <a:pt x="1761" y="1676"/>
                  </a:lnTo>
                  <a:lnTo>
                    <a:pt x="1758" y="1666"/>
                  </a:lnTo>
                  <a:lnTo>
                    <a:pt x="1754" y="1657"/>
                  </a:lnTo>
                  <a:lnTo>
                    <a:pt x="1750" y="1649"/>
                  </a:lnTo>
                  <a:lnTo>
                    <a:pt x="1741" y="1634"/>
                  </a:lnTo>
                  <a:lnTo>
                    <a:pt x="1737" y="1626"/>
                  </a:lnTo>
                  <a:lnTo>
                    <a:pt x="1736" y="1619"/>
                  </a:lnTo>
                  <a:lnTo>
                    <a:pt x="1736" y="1619"/>
                  </a:lnTo>
                  <a:lnTo>
                    <a:pt x="1737" y="1607"/>
                  </a:lnTo>
                  <a:lnTo>
                    <a:pt x="1739" y="1598"/>
                  </a:lnTo>
                  <a:lnTo>
                    <a:pt x="1743" y="1590"/>
                  </a:lnTo>
                  <a:lnTo>
                    <a:pt x="1746" y="1583"/>
                  </a:lnTo>
                  <a:lnTo>
                    <a:pt x="1752" y="1577"/>
                  </a:lnTo>
                  <a:lnTo>
                    <a:pt x="1758" y="1573"/>
                  </a:lnTo>
                  <a:lnTo>
                    <a:pt x="1769" y="1562"/>
                  </a:lnTo>
                  <a:lnTo>
                    <a:pt x="1782" y="1553"/>
                  </a:lnTo>
                  <a:lnTo>
                    <a:pt x="1788" y="1547"/>
                  </a:lnTo>
                  <a:lnTo>
                    <a:pt x="1792" y="1542"/>
                  </a:lnTo>
                  <a:lnTo>
                    <a:pt x="1797" y="1534"/>
                  </a:lnTo>
                  <a:lnTo>
                    <a:pt x="1800" y="1525"/>
                  </a:lnTo>
                  <a:lnTo>
                    <a:pt x="1803" y="1515"/>
                  </a:lnTo>
                  <a:lnTo>
                    <a:pt x="1803" y="1504"/>
                  </a:lnTo>
                  <a:lnTo>
                    <a:pt x="1803" y="1504"/>
                  </a:lnTo>
                  <a:lnTo>
                    <a:pt x="1802" y="1483"/>
                  </a:lnTo>
                  <a:lnTo>
                    <a:pt x="1799" y="1465"/>
                  </a:lnTo>
                  <a:lnTo>
                    <a:pt x="1797" y="1447"/>
                  </a:lnTo>
                  <a:lnTo>
                    <a:pt x="1795" y="1430"/>
                  </a:lnTo>
                  <a:lnTo>
                    <a:pt x="1795" y="1430"/>
                  </a:lnTo>
                  <a:lnTo>
                    <a:pt x="1784" y="1430"/>
                  </a:lnTo>
                  <a:lnTo>
                    <a:pt x="1771" y="1428"/>
                  </a:lnTo>
                  <a:lnTo>
                    <a:pt x="1756" y="1423"/>
                  </a:lnTo>
                  <a:lnTo>
                    <a:pt x="1739" y="1418"/>
                  </a:lnTo>
                  <a:lnTo>
                    <a:pt x="1726" y="1412"/>
                  </a:lnTo>
                  <a:lnTo>
                    <a:pt x="1714" y="1405"/>
                  </a:lnTo>
                  <a:lnTo>
                    <a:pt x="1710" y="1400"/>
                  </a:lnTo>
                  <a:lnTo>
                    <a:pt x="1706" y="1395"/>
                  </a:lnTo>
                  <a:lnTo>
                    <a:pt x="1704" y="1391"/>
                  </a:lnTo>
                  <a:lnTo>
                    <a:pt x="1704" y="1386"/>
                  </a:lnTo>
                  <a:lnTo>
                    <a:pt x="1704" y="1386"/>
                  </a:lnTo>
                  <a:lnTo>
                    <a:pt x="1704" y="1382"/>
                  </a:lnTo>
                  <a:lnTo>
                    <a:pt x="1705" y="1377"/>
                  </a:lnTo>
                  <a:lnTo>
                    <a:pt x="1710" y="1369"/>
                  </a:lnTo>
                  <a:lnTo>
                    <a:pt x="1714" y="1362"/>
                  </a:lnTo>
                  <a:lnTo>
                    <a:pt x="1719" y="1357"/>
                  </a:lnTo>
                  <a:lnTo>
                    <a:pt x="1719" y="1357"/>
                  </a:lnTo>
                  <a:lnTo>
                    <a:pt x="1715" y="1287"/>
                  </a:lnTo>
                  <a:lnTo>
                    <a:pt x="1715" y="1287"/>
                  </a:lnTo>
                  <a:lnTo>
                    <a:pt x="1715" y="1287"/>
                  </a:lnTo>
                  <a:lnTo>
                    <a:pt x="1692" y="1273"/>
                  </a:lnTo>
                  <a:lnTo>
                    <a:pt x="1681" y="1267"/>
                  </a:lnTo>
                  <a:lnTo>
                    <a:pt x="1670" y="1259"/>
                  </a:lnTo>
                  <a:lnTo>
                    <a:pt x="1661" y="1249"/>
                  </a:lnTo>
                  <a:lnTo>
                    <a:pt x="1658" y="1244"/>
                  </a:lnTo>
                  <a:lnTo>
                    <a:pt x="1654" y="1238"/>
                  </a:lnTo>
                  <a:lnTo>
                    <a:pt x="1652" y="1232"/>
                  </a:lnTo>
                  <a:lnTo>
                    <a:pt x="1650" y="1225"/>
                  </a:lnTo>
                  <a:lnTo>
                    <a:pt x="1649" y="1218"/>
                  </a:lnTo>
                  <a:lnTo>
                    <a:pt x="1649" y="1210"/>
                  </a:lnTo>
                  <a:lnTo>
                    <a:pt x="1649" y="1210"/>
                  </a:lnTo>
                  <a:lnTo>
                    <a:pt x="1649" y="1111"/>
                  </a:lnTo>
                  <a:lnTo>
                    <a:pt x="1649" y="1111"/>
                  </a:lnTo>
                  <a:lnTo>
                    <a:pt x="1647" y="1100"/>
                  </a:lnTo>
                  <a:lnTo>
                    <a:pt x="1645" y="1091"/>
                  </a:lnTo>
                  <a:lnTo>
                    <a:pt x="1643" y="1085"/>
                  </a:lnTo>
                  <a:lnTo>
                    <a:pt x="1638" y="1080"/>
                  </a:lnTo>
                  <a:lnTo>
                    <a:pt x="1628" y="1072"/>
                  </a:lnTo>
                  <a:lnTo>
                    <a:pt x="1622" y="1066"/>
                  </a:lnTo>
                  <a:lnTo>
                    <a:pt x="1615" y="1059"/>
                  </a:lnTo>
                  <a:lnTo>
                    <a:pt x="1615" y="1059"/>
                  </a:lnTo>
                  <a:lnTo>
                    <a:pt x="1612" y="1050"/>
                  </a:lnTo>
                  <a:lnTo>
                    <a:pt x="1608" y="1034"/>
                  </a:lnTo>
                  <a:lnTo>
                    <a:pt x="1600" y="992"/>
                  </a:lnTo>
                  <a:lnTo>
                    <a:pt x="1590" y="935"/>
                  </a:lnTo>
                  <a:lnTo>
                    <a:pt x="1590" y="935"/>
                  </a:lnTo>
                  <a:lnTo>
                    <a:pt x="1590" y="929"/>
                  </a:lnTo>
                  <a:lnTo>
                    <a:pt x="1593" y="925"/>
                  </a:lnTo>
                  <a:lnTo>
                    <a:pt x="1597" y="921"/>
                  </a:lnTo>
                  <a:lnTo>
                    <a:pt x="1603" y="920"/>
                  </a:lnTo>
                  <a:lnTo>
                    <a:pt x="1613" y="918"/>
                  </a:lnTo>
                  <a:lnTo>
                    <a:pt x="1623" y="916"/>
                  </a:lnTo>
                  <a:lnTo>
                    <a:pt x="1623" y="916"/>
                  </a:lnTo>
                  <a:lnTo>
                    <a:pt x="1628" y="911"/>
                  </a:lnTo>
                  <a:lnTo>
                    <a:pt x="1634" y="905"/>
                  </a:lnTo>
                  <a:lnTo>
                    <a:pt x="1637" y="900"/>
                  </a:lnTo>
                  <a:lnTo>
                    <a:pt x="1642" y="893"/>
                  </a:lnTo>
                  <a:lnTo>
                    <a:pt x="1644" y="885"/>
                  </a:lnTo>
                  <a:lnTo>
                    <a:pt x="1646" y="878"/>
                  </a:lnTo>
                  <a:lnTo>
                    <a:pt x="1647" y="871"/>
                  </a:lnTo>
                  <a:lnTo>
                    <a:pt x="1649" y="865"/>
                  </a:lnTo>
                  <a:lnTo>
                    <a:pt x="1649" y="865"/>
                  </a:lnTo>
                  <a:lnTo>
                    <a:pt x="1652" y="865"/>
                  </a:lnTo>
                  <a:lnTo>
                    <a:pt x="1649" y="857"/>
                  </a:lnTo>
                  <a:lnTo>
                    <a:pt x="1649" y="857"/>
                  </a:lnTo>
                  <a:lnTo>
                    <a:pt x="1649" y="857"/>
                  </a:lnTo>
                  <a:lnTo>
                    <a:pt x="1647" y="851"/>
                  </a:lnTo>
                  <a:lnTo>
                    <a:pt x="1646" y="845"/>
                  </a:lnTo>
                  <a:lnTo>
                    <a:pt x="1645" y="835"/>
                  </a:lnTo>
                  <a:lnTo>
                    <a:pt x="1645" y="835"/>
                  </a:lnTo>
                  <a:lnTo>
                    <a:pt x="1651" y="832"/>
                  </a:lnTo>
                  <a:lnTo>
                    <a:pt x="1655" y="827"/>
                  </a:lnTo>
                  <a:lnTo>
                    <a:pt x="1659" y="822"/>
                  </a:lnTo>
                  <a:lnTo>
                    <a:pt x="1661" y="818"/>
                  </a:lnTo>
                  <a:lnTo>
                    <a:pt x="1662" y="812"/>
                  </a:lnTo>
                  <a:lnTo>
                    <a:pt x="1662" y="806"/>
                  </a:lnTo>
                  <a:lnTo>
                    <a:pt x="1663" y="791"/>
                  </a:lnTo>
                  <a:lnTo>
                    <a:pt x="1663" y="791"/>
                  </a:lnTo>
                  <a:lnTo>
                    <a:pt x="1662" y="783"/>
                  </a:lnTo>
                  <a:lnTo>
                    <a:pt x="1661" y="776"/>
                  </a:lnTo>
                  <a:lnTo>
                    <a:pt x="1660" y="771"/>
                  </a:lnTo>
                  <a:lnTo>
                    <a:pt x="1658" y="765"/>
                  </a:lnTo>
                  <a:lnTo>
                    <a:pt x="1652" y="755"/>
                  </a:lnTo>
                  <a:lnTo>
                    <a:pt x="1645" y="746"/>
                  </a:lnTo>
                  <a:lnTo>
                    <a:pt x="1629" y="733"/>
                  </a:lnTo>
                  <a:lnTo>
                    <a:pt x="1622" y="726"/>
                  </a:lnTo>
                  <a:lnTo>
                    <a:pt x="1615" y="718"/>
                  </a:lnTo>
                  <a:lnTo>
                    <a:pt x="1615" y="718"/>
                  </a:lnTo>
                  <a:lnTo>
                    <a:pt x="1609" y="717"/>
                  </a:lnTo>
                  <a:lnTo>
                    <a:pt x="1605" y="719"/>
                  </a:lnTo>
                  <a:lnTo>
                    <a:pt x="1598" y="720"/>
                  </a:lnTo>
                  <a:lnTo>
                    <a:pt x="1593" y="721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78" y="721"/>
                  </a:lnTo>
                  <a:lnTo>
                    <a:pt x="1571" y="719"/>
                  </a:lnTo>
                  <a:lnTo>
                    <a:pt x="1563" y="715"/>
                  </a:lnTo>
                  <a:lnTo>
                    <a:pt x="1554" y="711"/>
                  </a:lnTo>
                  <a:lnTo>
                    <a:pt x="1546" y="706"/>
                  </a:lnTo>
                  <a:lnTo>
                    <a:pt x="1537" y="699"/>
                  </a:lnTo>
                  <a:lnTo>
                    <a:pt x="1521" y="685"/>
                  </a:lnTo>
                  <a:lnTo>
                    <a:pt x="1506" y="671"/>
                  </a:lnTo>
                  <a:lnTo>
                    <a:pt x="1500" y="661"/>
                  </a:lnTo>
                  <a:lnTo>
                    <a:pt x="1494" y="653"/>
                  </a:lnTo>
                  <a:lnTo>
                    <a:pt x="1490" y="645"/>
                  </a:lnTo>
                  <a:lnTo>
                    <a:pt x="1486" y="637"/>
                  </a:lnTo>
                  <a:lnTo>
                    <a:pt x="1484" y="630"/>
                  </a:lnTo>
                  <a:lnTo>
                    <a:pt x="1483" y="622"/>
                  </a:lnTo>
                  <a:lnTo>
                    <a:pt x="1483" y="622"/>
                  </a:lnTo>
                  <a:lnTo>
                    <a:pt x="1484" y="607"/>
                  </a:lnTo>
                  <a:lnTo>
                    <a:pt x="1487" y="593"/>
                  </a:lnTo>
                  <a:lnTo>
                    <a:pt x="1492" y="583"/>
                  </a:lnTo>
                  <a:lnTo>
                    <a:pt x="1499" y="574"/>
                  </a:lnTo>
                  <a:lnTo>
                    <a:pt x="1507" y="567"/>
                  </a:lnTo>
                  <a:lnTo>
                    <a:pt x="1515" y="561"/>
                  </a:lnTo>
                  <a:lnTo>
                    <a:pt x="1535" y="551"/>
                  </a:lnTo>
                  <a:lnTo>
                    <a:pt x="1553" y="539"/>
                  </a:lnTo>
                  <a:lnTo>
                    <a:pt x="1562" y="534"/>
                  </a:lnTo>
                  <a:lnTo>
                    <a:pt x="1570" y="526"/>
                  </a:lnTo>
                  <a:lnTo>
                    <a:pt x="1576" y="516"/>
                  </a:lnTo>
                  <a:lnTo>
                    <a:pt x="1582" y="506"/>
                  </a:lnTo>
                  <a:lnTo>
                    <a:pt x="1585" y="492"/>
                  </a:lnTo>
                  <a:lnTo>
                    <a:pt x="1586" y="476"/>
                  </a:lnTo>
                  <a:lnTo>
                    <a:pt x="1586" y="476"/>
                  </a:lnTo>
                  <a:lnTo>
                    <a:pt x="1585" y="466"/>
                  </a:lnTo>
                  <a:lnTo>
                    <a:pt x="1584" y="455"/>
                  </a:lnTo>
                  <a:lnTo>
                    <a:pt x="1581" y="446"/>
                  </a:lnTo>
                  <a:lnTo>
                    <a:pt x="1578" y="438"/>
                  </a:lnTo>
                  <a:lnTo>
                    <a:pt x="1574" y="431"/>
                  </a:lnTo>
                  <a:lnTo>
                    <a:pt x="1570" y="423"/>
                  </a:lnTo>
                  <a:lnTo>
                    <a:pt x="1560" y="410"/>
                  </a:lnTo>
                  <a:lnTo>
                    <a:pt x="1551" y="399"/>
                  </a:lnTo>
                  <a:lnTo>
                    <a:pt x="1543" y="387"/>
                  </a:lnTo>
                  <a:lnTo>
                    <a:pt x="1539" y="383"/>
                  </a:lnTo>
                  <a:lnTo>
                    <a:pt x="1537" y="377"/>
                  </a:lnTo>
                  <a:lnTo>
                    <a:pt x="1536" y="371"/>
                  </a:lnTo>
                  <a:lnTo>
                    <a:pt x="1535" y="366"/>
                  </a:lnTo>
                  <a:lnTo>
                    <a:pt x="1535" y="366"/>
                  </a:lnTo>
                  <a:lnTo>
                    <a:pt x="1536" y="359"/>
                  </a:lnTo>
                  <a:lnTo>
                    <a:pt x="1537" y="354"/>
                  </a:lnTo>
                  <a:lnTo>
                    <a:pt x="1540" y="351"/>
                  </a:lnTo>
                  <a:lnTo>
                    <a:pt x="1544" y="347"/>
                  </a:lnTo>
                  <a:lnTo>
                    <a:pt x="1553" y="344"/>
                  </a:lnTo>
                  <a:lnTo>
                    <a:pt x="1563" y="339"/>
                  </a:lnTo>
                  <a:lnTo>
                    <a:pt x="1568" y="337"/>
                  </a:lnTo>
                  <a:lnTo>
                    <a:pt x="1573" y="335"/>
                  </a:lnTo>
                  <a:lnTo>
                    <a:pt x="1577" y="331"/>
                  </a:lnTo>
                  <a:lnTo>
                    <a:pt x="1581" y="326"/>
                  </a:lnTo>
                  <a:lnTo>
                    <a:pt x="1584" y="320"/>
                  </a:lnTo>
                  <a:lnTo>
                    <a:pt x="1586" y="313"/>
                  </a:lnTo>
                  <a:lnTo>
                    <a:pt x="1586" y="303"/>
                  </a:lnTo>
                  <a:lnTo>
                    <a:pt x="1586" y="292"/>
                  </a:lnTo>
                  <a:lnTo>
                    <a:pt x="1586" y="292"/>
                  </a:lnTo>
                  <a:lnTo>
                    <a:pt x="1584" y="284"/>
                  </a:lnTo>
                  <a:lnTo>
                    <a:pt x="1582" y="278"/>
                  </a:lnTo>
                  <a:lnTo>
                    <a:pt x="1578" y="272"/>
                  </a:lnTo>
                  <a:lnTo>
                    <a:pt x="1574" y="269"/>
                  </a:lnTo>
                  <a:lnTo>
                    <a:pt x="1568" y="265"/>
                  </a:lnTo>
                  <a:lnTo>
                    <a:pt x="1562" y="262"/>
                  </a:lnTo>
                  <a:lnTo>
                    <a:pt x="1550" y="257"/>
                  </a:lnTo>
                  <a:lnTo>
                    <a:pt x="1537" y="253"/>
                  </a:lnTo>
                  <a:lnTo>
                    <a:pt x="1531" y="251"/>
                  </a:lnTo>
                  <a:lnTo>
                    <a:pt x="1527" y="247"/>
                  </a:lnTo>
                  <a:lnTo>
                    <a:pt x="1522" y="244"/>
                  </a:lnTo>
                  <a:lnTo>
                    <a:pt x="1519" y="239"/>
                  </a:lnTo>
                  <a:lnTo>
                    <a:pt x="1516" y="233"/>
                  </a:lnTo>
                  <a:lnTo>
                    <a:pt x="1516" y="226"/>
                  </a:lnTo>
                  <a:lnTo>
                    <a:pt x="1516" y="226"/>
                  </a:lnTo>
                  <a:lnTo>
                    <a:pt x="1515" y="213"/>
                  </a:lnTo>
                  <a:lnTo>
                    <a:pt x="1516" y="207"/>
                  </a:lnTo>
                  <a:lnTo>
                    <a:pt x="1520" y="200"/>
                  </a:lnTo>
                  <a:lnTo>
                    <a:pt x="1520" y="200"/>
                  </a:lnTo>
                  <a:lnTo>
                    <a:pt x="1502" y="203"/>
                  </a:lnTo>
                  <a:lnTo>
                    <a:pt x="1485" y="207"/>
                  </a:lnTo>
                  <a:lnTo>
                    <a:pt x="1478" y="210"/>
                  </a:lnTo>
                  <a:lnTo>
                    <a:pt x="1471" y="213"/>
                  </a:lnTo>
                  <a:lnTo>
                    <a:pt x="1467" y="217"/>
                  </a:lnTo>
                  <a:lnTo>
                    <a:pt x="1464" y="223"/>
                  </a:lnTo>
                  <a:lnTo>
                    <a:pt x="1464" y="223"/>
                  </a:lnTo>
                  <a:lnTo>
                    <a:pt x="1476" y="234"/>
                  </a:lnTo>
                  <a:lnTo>
                    <a:pt x="1484" y="245"/>
                  </a:lnTo>
                  <a:lnTo>
                    <a:pt x="1490" y="254"/>
                  </a:lnTo>
                  <a:lnTo>
                    <a:pt x="1492" y="261"/>
                  </a:lnTo>
                  <a:lnTo>
                    <a:pt x="1493" y="268"/>
                  </a:lnTo>
                  <a:lnTo>
                    <a:pt x="1492" y="271"/>
                  </a:lnTo>
                  <a:lnTo>
                    <a:pt x="1490" y="274"/>
                  </a:lnTo>
                  <a:lnTo>
                    <a:pt x="1484" y="275"/>
                  </a:lnTo>
                  <a:lnTo>
                    <a:pt x="1478" y="275"/>
                  </a:lnTo>
                  <a:lnTo>
                    <a:pt x="1470" y="272"/>
                  </a:lnTo>
                  <a:lnTo>
                    <a:pt x="1461" y="269"/>
                  </a:lnTo>
                  <a:lnTo>
                    <a:pt x="1451" y="264"/>
                  </a:lnTo>
                  <a:lnTo>
                    <a:pt x="1439" y="257"/>
                  </a:lnTo>
                  <a:lnTo>
                    <a:pt x="1428" y="249"/>
                  </a:lnTo>
                  <a:lnTo>
                    <a:pt x="1415" y="240"/>
                  </a:lnTo>
                  <a:lnTo>
                    <a:pt x="1402" y="230"/>
                  </a:lnTo>
                  <a:lnTo>
                    <a:pt x="1402" y="230"/>
                  </a:lnTo>
                  <a:lnTo>
                    <a:pt x="1395" y="239"/>
                  </a:lnTo>
                  <a:lnTo>
                    <a:pt x="1387" y="249"/>
                  </a:lnTo>
                  <a:lnTo>
                    <a:pt x="1383" y="255"/>
                  </a:lnTo>
                  <a:lnTo>
                    <a:pt x="1379" y="262"/>
                  </a:lnTo>
                  <a:lnTo>
                    <a:pt x="1377" y="269"/>
                  </a:lnTo>
                  <a:lnTo>
                    <a:pt x="1376" y="276"/>
                  </a:lnTo>
                  <a:lnTo>
                    <a:pt x="1376" y="284"/>
                  </a:lnTo>
                  <a:lnTo>
                    <a:pt x="1379" y="292"/>
                  </a:lnTo>
                  <a:lnTo>
                    <a:pt x="1384" y="301"/>
                  </a:lnTo>
                  <a:lnTo>
                    <a:pt x="1391" y="310"/>
                  </a:lnTo>
                  <a:lnTo>
                    <a:pt x="1401" y="320"/>
                  </a:lnTo>
                  <a:lnTo>
                    <a:pt x="1415" y="329"/>
                  </a:lnTo>
                  <a:lnTo>
                    <a:pt x="1432" y="339"/>
                  </a:lnTo>
                  <a:lnTo>
                    <a:pt x="1454" y="351"/>
                  </a:lnTo>
                  <a:lnTo>
                    <a:pt x="1454" y="351"/>
                  </a:lnTo>
                  <a:lnTo>
                    <a:pt x="1462" y="362"/>
                  </a:lnTo>
                  <a:lnTo>
                    <a:pt x="1469" y="375"/>
                  </a:lnTo>
                  <a:lnTo>
                    <a:pt x="1477" y="390"/>
                  </a:lnTo>
                  <a:lnTo>
                    <a:pt x="1483" y="405"/>
                  </a:lnTo>
                  <a:lnTo>
                    <a:pt x="1485" y="413"/>
                  </a:lnTo>
                  <a:lnTo>
                    <a:pt x="1486" y="420"/>
                  </a:lnTo>
                  <a:lnTo>
                    <a:pt x="1486" y="427"/>
                  </a:lnTo>
                  <a:lnTo>
                    <a:pt x="1484" y="433"/>
                  </a:lnTo>
                  <a:lnTo>
                    <a:pt x="1482" y="438"/>
                  </a:lnTo>
                  <a:lnTo>
                    <a:pt x="1476" y="443"/>
                  </a:lnTo>
                  <a:lnTo>
                    <a:pt x="1476" y="443"/>
                  </a:lnTo>
                  <a:lnTo>
                    <a:pt x="1468" y="437"/>
                  </a:lnTo>
                  <a:lnTo>
                    <a:pt x="1462" y="430"/>
                  </a:lnTo>
                  <a:lnTo>
                    <a:pt x="1456" y="423"/>
                  </a:lnTo>
                  <a:lnTo>
                    <a:pt x="1452" y="414"/>
                  </a:lnTo>
                  <a:lnTo>
                    <a:pt x="1441" y="396"/>
                  </a:lnTo>
                  <a:lnTo>
                    <a:pt x="1436" y="387"/>
                  </a:lnTo>
                  <a:lnTo>
                    <a:pt x="1428" y="379"/>
                  </a:lnTo>
                  <a:lnTo>
                    <a:pt x="1428" y="379"/>
                  </a:lnTo>
                  <a:lnTo>
                    <a:pt x="1418" y="379"/>
                  </a:lnTo>
                  <a:lnTo>
                    <a:pt x="1409" y="378"/>
                  </a:lnTo>
                  <a:lnTo>
                    <a:pt x="1401" y="375"/>
                  </a:lnTo>
                  <a:lnTo>
                    <a:pt x="1392" y="372"/>
                  </a:lnTo>
                  <a:lnTo>
                    <a:pt x="1385" y="368"/>
                  </a:lnTo>
                  <a:lnTo>
                    <a:pt x="1377" y="363"/>
                  </a:lnTo>
                  <a:lnTo>
                    <a:pt x="1364" y="354"/>
                  </a:lnTo>
                  <a:lnTo>
                    <a:pt x="1354" y="343"/>
                  </a:lnTo>
                  <a:lnTo>
                    <a:pt x="1345" y="332"/>
                  </a:lnTo>
                  <a:lnTo>
                    <a:pt x="1339" y="322"/>
                  </a:lnTo>
                  <a:lnTo>
                    <a:pt x="1336" y="314"/>
                  </a:lnTo>
                  <a:lnTo>
                    <a:pt x="1336" y="314"/>
                  </a:lnTo>
                  <a:lnTo>
                    <a:pt x="1336" y="303"/>
                  </a:lnTo>
                  <a:lnTo>
                    <a:pt x="1337" y="294"/>
                  </a:lnTo>
                  <a:lnTo>
                    <a:pt x="1339" y="276"/>
                  </a:lnTo>
                  <a:lnTo>
                    <a:pt x="1344" y="260"/>
                  </a:lnTo>
                  <a:lnTo>
                    <a:pt x="1350" y="244"/>
                  </a:lnTo>
                  <a:lnTo>
                    <a:pt x="1357" y="229"/>
                  </a:lnTo>
                  <a:lnTo>
                    <a:pt x="1365" y="214"/>
                  </a:lnTo>
                  <a:lnTo>
                    <a:pt x="1372" y="198"/>
                  </a:lnTo>
                  <a:lnTo>
                    <a:pt x="1380" y="181"/>
                  </a:lnTo>
                  <a:lnTo>
                    <a:pt x="1380" y="181"/>
                  </a:lnTo>
                  <a:lnTo>
                    <a:pt x="1382" y="173"/>
                  </a:lnTo>
                  <a:lnTo>
                    <a:pt x="1384" y="152"/>
                  </a:lnTo>
                  <a:lnTo>
                    <a:pt x="1385" y="135"/>
                  </a:lnTo>
                  <a:lnTo>
                    <a:pt x="1385" y="118"/>
                  </a:lnTo>
                  <a:lnTo>
                    <a:pt x="1384" y="99"/>
                  </a:lnTo>
                  <a:lnTo>
                    <a:pt x="1380" y="79"/>
                  </a:lnTo>
                  <a:lnTo>
                    <a:pt x="1380" y="79"/>
                  </a:lnTo>
                  <a:lnTo>
                    <a:pt x="1376" y="76"/>
                  </a:lnTo>
                  <a:lnTo>
                    <a:pt x="1372" y="73"/>
                  </a:lnTo>
                  <a:lnTo>
                    <a:pt x="1369" y="73"/>
                  </a:lnTo>
                  <a:lnTo>
                    <a:pt x="1365" y="73"/>
                  </a:lnTo>
                  <a:lnTo>
                    <a:pt x="1363" y="74"/>
                  </a:lnTo>
                  <a:lnTo>
                    <a:pt x="1360" y="77"/>
                  </a:lnTo>
                  <a:lnTo>
                    <a:pt x="1356" y="84"/>
                  </a:lnTo>
                  <a:lnTo>
                    <a:pt x="1353" y="93"/>
                  </a:lnTo>
                  <a:lnTo>
                    <a:pt x="1350" y="104"/>
                  </a:lnTo>
                  <a:lnTo>
                    <a:pt x="1346" y="132"/>
                  </a:lnTo>
                  <a:lnTo>
                    <a:pt x="1342" y="162"/>
                  </a:lnTo>
                  <a:lnTo>
                    <a:pt x="1340" y="176"/>
                  </a:lnTo>
                  <a:lnTo>
                    <a:pt x="1338" y="187"/>
                  </a:lnTo>
                  <a:lnTo>
                    <a:pt x="1334" y="198"/>
                  </a:lnTo>
                  <a:lnTo>
                    <a:pt x="1330" y="206"/>
                  </a:lnTo>
                  <a:lnTo>
                    <a:pt x="1327" y="208"/>
                  </a:lnTo>
                  <a:lnTo>
                    <a:pt x="1325" y="210"/>
                  </a:lnTo>
                  <a:lnTo>
                    <a:pt x="1322" y="211"/>
                  </a:lnTo>
                  <a:lnTo>
                    <a:pt x="1318" y="211"/>
                  </a:lnTo>
                  <a:lnTo>
                    <a:pt x="1318" y="211"/>
                  </a:lnTo>
                  <a:lnTo>
                    <a:pt x="1303" y="215"/>
                  </a:lnTo>
                  <a:lnTo>
                    <a:pt x="1290" y="218"/>
                  </a:lnTo>
                  <a:lnTo>
                    <a:pt x="1278" y="223"/>
                  </a:lnTo>
                  <a:lnTo>
                    <a:pt x="1269" y="226"/>
                  </a:lnTo>
                  <a:lnTo>
                    <a:pt x="1261" y="231"/>
                  </a:lnTo>
                  <a:lnTo>
                    <a:pt x="1254" y="237"/>
                  </a:lnTo>
                  <a:lnTo>
                    <a:pt x="1248" y="241"/>
                  </a:lnTo>
                  <a:lnTo>
                    <a:pt x="1242" y="246"/>
                  </a:lnTo>
                  <a:lnTo>
                    <a:pt x="1239" y="252"/>
                  </a:lnTo>
                  <a:lnTo>
                    <a:pt x="1235" y="257"/>
                  </a:lnTo>
                  <a:lnTo>
                    <a:pt x="1232" y="269"/>
                  </a:lnTo>
                  <a:lnTo>
                    <a:pt x="1229" y="283"/>
                  </a:lnTo>
                  <a:lnTo>
                    <a:pt x="1226" y="295"/>
                  </a:lnTo>
                  <a:lnTo>
                    <a:pt x="1226" y="295"/>
                  </a:lnTo>
                  <a:lnTo>
                    <a:pt x="1224" y="308"/>
                  </a:lnTo>
                  <a:lnTo>
                    <a:pt x="1224" y="321"/>
                  </a:lnTo>
                  <a:lnTo>
                    <a:pt x="1225" y="333"/>
                  </a:lnTo>
                  <a:lnTo>
                    <a:pt x="1226" y="347"/>
                  </a:lnTo>
                  <a:lnTo>
                    <a:pt x="1232" y="375"/>
                  </a:lnTo>
                  <a:lnTo>
                    <a:pt x="1238" y="401"/>
                  </a:lnTo>
                  <a:lnTo>
                    <a:pt x="1242" y="425"/>
                  </a:lnTo>
                  <a:lnTo>
                    <a:pt x="1243" y="437"/>
                  </a:lnTo>
                  <a:lnTo>
                    <a:pt x="1242" y="447"/>
                  </a:lnTo>
                  <a:lnTo>
                    <a:pt x="1241" y="456"/>
                  </a:lnTo>
                  <a:lnTo>
                    <a:pt x="1237" y="465"/>
                  </a:lnTo>
                  <a:lnTo>
                    <a:pt x="1231" y="470"/>
                  </a:lnTo>
                  <a:lnTo>
                    <a:pt x="1223" y="476"/>
                  </a:lnTo>
                  <a:lnTo>
                    <a:pt x="1223" y="476"/>
                  </a:lnTo>
                  <a:lnTo>
                    <a:pt x="1209" y="512"/>
                  </a:lnTo>
                  <a:lnTo>
                    <a:pt x="1197" y="545"/>
                  </a:lnTo>
                  <a:lnTo>
                    <a:pt x="1192" y="561"/>
                  </a:lnTo>
                  <a:lnTo>
                    <a:pt x="1188" y="576"/>
                  </a:lnTo>
                  <a:lnTo>
                    <a:pt x="1186" y="590"/>
                  </a:lnTo>
                  <a:lnTo>
                    <a:pt x="1186" y="604"/>
                  </a:lnTo>
                  <a:lnTo>
                    <a:pt x="1186" y="604"/>
                  </a:lnTo>
                  <a:lnTo>
                    <a:pt x="1185" y="627"/>
                  </a:lnTo>
                  <a:lnTo>
                    <a:pt x="1185" y="646"/>
                  </a:lnTo>
                  <a:lnTo>
                    <a:pt x="1186" y="654"/>
                  </a:lnTo>
                  <a:lnTo>
                    <a:pt x="1187" y="661"/>
                  </a:lnTo>
                  <a:lnTo>
                    <a:pt x="1189" y="668"/>
                  </a:lnTo>
                  <a:lnTo>
                    <a:pt x="1193" y="673"/>
                  </a:lnTo>
                  <a:lnTo>
                    <a:pt x="1199" y="676"/>
                  </a:lnTo>
                  <a:lnTo>
                    <a:pt x="1206" y="679"/>
                  </a:lnTo>
                  <a:lnTo>
                    <a:pt x="1214" y="680"/>
                  </a:lnTo>
                  <a:lnTo>
                    <a:pt x="1224" y="680"/>
                  </a:lnTo>
                  <a:lnTo>
                    <a:pt x="1237" y="679"/>
                  </a:lnTo>
                  <a:lnTo>
                    <a:pt x="1253" y="676"/>
                  </a:lnTo>
                  <a:lnTo>
                    <a:pt x="1271" y="673"/>
                  </a:lnTo>
                  <a:lnTo>
                    <a:pt x="1292" y="667"/>
                  </a:lnTo>
                  <a:lnTo>
                    <a:pt x="1292" y="667"/>
                  </a:lnTo>
                  <a:lnTo>
                    <a:pt x="1301" y="669"/>
                  </a:lnTo>
                  <a:lnTo>
                    <a:pt x="1310" y="673"/>
                  </a:lnTo>
                  <a:lnTo>
                    <a:pt x="1318" y="677"/>
                  </a:lnTo>
                  <a:lnTo>
                    <a:pt x="1326" y="682"/>
                  </a:lnTo>
                  <a:lnTo>
                    <a:pt x="1333" y="688"/>
                  </a:lnTo>
                  <a:lnTo>
                    <a:pt x="1340" y="695"/>
                  </a:lnTo>
                  <a:lnTo>
                    <a:pt x="1346" y="702"/>
                  </a:lnTo>
                  <a:lnTo>
                    <a:pt x="1352" y="710"/>
                  </a:lnTo>
                  <a:lnTo>
                    <a:pt x="1356" y="719"/>
                  </a:lnTo>
                  <a:lnTo>
                    <a:pt x="1361" y="727"/>
                  </a:lnTo>
                  <a:lnTo>
                    <a:pt x="1369" y="748"/>
                  </a:lnTo>
                  <a:lnTo>
                    <a:pt x="1376" y="768"/>
                  </a:lnTo>
                  <a:lnTo>
                    <a:pt x="1380" y="791"/>
                  </a:lnTo>
                  <a:lnTo>
                    <a:pt x="1380" y="791"/>
                  </a:lnTo>
                  <a:lnTo>
                    <a:pt x="1382" y="802"/>
                  </a:lnTo>
                  <a:lnTo>
                    <a:pt x="1382" y="811"/>
                  </a:lnTo>
                  <a:lnTo>
                    <a:pt x="1380" y="819"/>
                  </a:lnTo>
                  <a:lnTo>
                    <a:pt x="1378" y="825"/>
                  </a:lnTo>
                  <a:lnTo>
                    <a:pt x="1376" y="830"/>
                  </a:lnTo>
                  <a:lnTo>
                    <a:pt x="1372" y="835"/>
                  </a:lnTo>
                  <a:lnTo>
                    <a:pt x="1363" y="842"/>
                  </a:lnTo>
                  <a:lnTo>
                    <a:pt x="1354" y="848"/>
                  </a:lnTo>
                  <a:lnTo>
                    <a:pt x="1345" y="855"/>
                  </a:lnTo>
                  <a:lnTo>
                    <a:pt x="1341" y="858"/>
                  </a:lnTo>
                  <a:lnTo>
                    <a:pt x="1337" y="864"/>
                  </a:lnTo>
                  <a:lnTo>
                    <a:pt x="1334" y="870"/>
                  </a:lnTo>
                  <a:lnTo>
                    <a:pt x="1332" y="876"/>
                  </a:lnTo>
                  <a:lnTo>
                    <a:pt x="1332" y="876"/>
                  </a:lnTo>
                  <a:lnTo>
                    <a:pt x="1333" y="885"/>
                  </a:lnTo>
                  <a:lnTo>
                    <a:pt x="1336" y="893"/>
                  </a:lnTo>
                  <a:lnTo>
                    <a:pt x="1339" y="901"/>
                  </a:lnTo>
                  <a:lnTo>
                    <a:pt x="1344" y="908"/>
                  </a:lnTo>
                  <a:lnTo>
                    <a:pt x="1349" y="914"/>
                  </a:lnTo>
                  <a:lnTo>
                    <a:pt x="1356" y="921"/>
                  </a:lnTo>
                  <a:lnTo>
                    <a:pt x="1371" y="932"/>
                  </a:lnTo>
                  <a:lnTo>
                    <a:pt x="1386" y="941"/>
                  </a:lnTo>
                  <a:lnTo>
                    <a:pt x="1399" y="949"/>
                  </a:lnTo>
                  <a:lnTo>
                    <a:pt x="1407" y="956"/>
                  </a:lnTo>
                  <a:lnTo>
                    <a:pt x="1409" y="958"/>
                  </a:lnTo>
                  <a:lnTo>
                    <a:pt x="1409" y="960"/>
                  </a:lnTo>
                  <a:lnTo>
                    <a:pt x="1409" y="960"/>
                  </a:lnTo>
                  <a:lnTo>
                    <a:pt x="1401" y="960"/>
                  </a:lnTo>
                  <a:lnTo>
                    <a:pt x="1393" y="960"/>
                  </a:lnTo>
                  <a:lnTo>
                    <a:pt x="1377" y="957"/>
                  </a:lnTo>
                  <a:lnTo>
                    <a:pt x="1361" y="952"/>
                  </a:lnTo>
                  <a:lnTo>
                    <a:pt x="1347" y="944"/>
                  </a:lnTo>
                  <a:lnTo>
                    <a:pt x="1336" y="936"/>
                  </a:lnTo>
                  <a:lnTo>
                    <a:pt x="1330" y="931"/>
                  </a:lnTo>
                  <a:lnTo>
                    <a:pt x="1326" y="925"/>
                  </a:lnTo>
                  <a:lnTo>
                    <a:pt x="1323" y="919"/>
                  </a:lnTo>
                  <a:lnTo>
                    <a:pt x="1319" y="913"/>
                  </a:lnTo>
                  <a:lnTo>
                    <a:pt x="1318" y="908"/>
                  </a:lnTo>
                  <a:lnTo>
                    <a:pt x="1318" y="902"/>
                  </a:lnTo>
                  <a:lnTo>
                    <a:pt x="1318" y="902"/>
                  </a:lnTo>
                  <a:lnTo>
                    <a:pt x="1318" y="889"/>
                  </a:lnTo>
                  <a:lnTo>
                    <a:pt x="1319" y="878"/>
                  </a:lnTo>
                  <a:lnTo>
                    <a:pt x="1323" y="866"/>
                  </a:lnTo>
                  <a:lnTo>
                    <a:pt x="1326" y="853"/>
                  </a:lnTo>
                  <a:lnTo>
                    <a:pt x="1337" y="826"/>
                  </a:lnTo>
                  <a:lnTo>
                    <a:pt x="1350" y="791"/>
                  </a:lnTo>
                  <a:lnTo>
                    <a:pt x="1350" y="791"/>
                  </a:lnTo>
                  <a:lnTo>
                    <a:pt x="1345" y="786"/>
                  </a:lnTo>
                  <a:lnTo>
                    <a:pt x="1339" y="779"/>
                  </a:lnTo>
                  <a:lnTo>
                    <a:pt x="1334" y="772"/>
                  </a:lnTo>
                  <a:lnTo>
                    <a:pt x="1330" y="764"/>
                  </a:lnTo>
                  <a:lnTo>
                    <a:pt x="1323" y="748"/>
                  </a:lnTo>
                  <a:lnTo>
                    <a:pt x="1315" y="733"/>
                  </a:lnTo>
                  <a:lnTo>
                    <a:pt x="1309" y="725"/>
                  </a:lnTo>
                  <a:lnTo>
                    <a:pt x="1304" y="719"/>
                  </a:lnTo>
                  <a:lnTo>
                    <a:pt x="1298" y="713"/>
                  </a:lnTo>
                  <a:lnTo>
                    <a:pt x="1290" y="708"/>
                  </a:lnTo>
                  <a:lnTo>
                    <a:pt x="1281" y="705"/>
                  </a:lnTo>
                  <a:lnTo>
                    <a:pt x="1271" y="703"/>
                  </a:lnTo>
                  <a:lnTo>
                    <a:pt x="1258" y="702"/>
                  </a:lnTo>
                  <a:lnTo>
                    <a:pt x="1245" y="703"/>
                  </a:lnTo>
                  <a:lnTo>
                    <a:pt x="1245" y="703"/>
                  </a:lnTo>
                  <a:lnTo>
                    <a:pt x="1233" y="705"/>
                  </a:lnTo>
                  <a:lnTo>
                    <a:pt x="1223" y="707"/>
                  </a:lnTo>
                  <a:lnTo>
                    <a:pt x="1214" y="712"/>
                  </a:lnTo>
                  <a:lnTo>
                    <a:pt x="1206" y="717"/>
                  </a:lnTo>
                  <a:lnTo>
                    <a:pt x="1199" y="722"/>
                  </a:lnTo>
                  <a:lnTo>
                    <a:pt x="1193" y="729"/>
                  </a:lnTo>
                  <a:lnTo>
                    <a:pt x="1188" y="737"/>
                  </a:lnTo>
                  <a:lnTo>
                    <a:pt x="1185" y="746"/>
                  </a:lnTo>
                  <a:lnTo>
                    <a:pt x="1182" y="758"/>
                  </a:lnTo>
                  <a:lnTo>
                    <a:pt x="1181" y="771"/>
                  </a:lnTo>
                  <a:lnTo>
                    <a:pt x="1180" y="786"/>
                  </a:lnTo>
                  <a:lnTo>
                    <a:pt x="1180" y="802"/>
                  </a:lnTo>
                  <a:lnTo>
                    <a:pt x="1184" y="840"/>
                  </a:lnTo>
                  <a:lnTo>
                    <a:pt x="1189" y="887"/>
                  </a:lnTo>
                  <a:lnTo>
                    <a:pt x="1189" y="887"/>
                  </a:lnTo>
                  <a:lnTo>
                    <a:pt x="1165" y="900"/>
                  </a:lnTo>
                  <a:lnTo>
                    <a:pt x="1149" y="909"/>
                  </a:lnTo>
                  <a:lnTo>
                    <a:pt x="1139" y="917"/>
                  </a:lnTo>
                  <a:lnTo>
                    <a:pt x="1132" y="924"/>
                  </a:lnTo>
                  <a:lnTo>
                    <a:pt x="1127" y="931"/>
                  </a:lnTo>
                  <a:lnTo>
                    <a:pt x="1125" y="939"/>
                  </a:lnTo>
                  <a:lnTo>
                    <a:pt x="1122" y="948"/>
                  </a:lnTo>
                  <a:lnTo>
                    <a:pt x="1116" y="960"/>
                  </a:lnTo>
                  <a:lnTo>
                    <a:pt x="1116" y="960"/>
                  </a:lnTo>
                  <a:lnTo>
                    <a:pt x="1105" y="977"/>
                  </a:lnTo>
                  <a:lnTo>
                    <a:pt x="1095" y="989"/>
                  </a:lnTo>
                  <a:lnTo>
                    <a:pt x="1085" y="998"/>
                  </a:lnTo>
                  <a:lnTo>
                    <a:pt x="1074" y="1005"/>
                  </a:lnTo>
                  <a:lnTo>
                    <a:pt x="1064" y="1010"/>
                  </a:lnTo>
                  <a:lnTo>
                    <a:pt x="1055" y="1013"/>
                  </a:lnTo>
                  <a:lnTo>
                    <a:pt x="1044" y="1016"/>
                  </a:lnTo>
                  <a:lnTo>
                    <a:pt x="1035" y="1018"/>
                  </a:lnTo>
                  <a:lnTo>
                    <a:pt x="1018" y="1021"/>
                  </a:lnTo>
                  <a:lnTo>
                    <a:pt x="1010" y="1024"/>
                  </a:lnTo>
                  <a:lnTo>
                    <a:pt x="1003" y="1028"/>
                  </a:lnTo>
                  <a:lnTo>
                    <a:pt x="996" y="1034"/>
                  </a:lnTo>
                  <a:lnTo>
                    <a:pt x="989" y="1042"/>
                  </a:lnTo>
                  <a:lnTo>
                    <a:pt x="985" y="1054"/>
                  </a:lnTo>
                  <a:lnTo>
                    <a:pt x="980" y="1068"/>
                  </a:lnTo>
                  <a:lnTo>
                    <a:pt x="980" y="1068"/>
                  </a:lnTo>
                  <a:lnTo>
                    <a:pt x="970" y="1057"/>
                  </a:lnTo>
                  <a:lnTo>
                    <a:pt x="958" y="1049"/>
                  </a:lnTo>
                  <a:lnTo>
                    <a:pt x="948" y="1042"/>
                  </a:lnTo>
                  <a:lnTo>
                    <a:pt x="936" y="1038"/>
                  </a:lnTo>
                  <a:lnTo>
                    <a:pt x="925" y="1033"/>
                  </a:lnTo>
                  <a:lnTo>
                    <a:pt x="914" y="1030"/>
                  </a:lnTo>
                  <a:lnTo>
                    <a:pt x="893" y="1024"/>
                  </a:lnTo>
                  <a:lnTo>
                    <a:pt x="875" y="1019"/>
                  </a:lnTo>
                  <a:lnTo>
                    <a:pt x="867" y="1016"/>
                  </a:lnTo>
                  <a:lnTo>
                    <a:pt x="860" y="1012"/>
                  </a:lnTo>
                  <a:lnTo>
                    <a:pt x="855" y="1008"/>
                  </a:lnTo>
                  <a:lnTo>
                    <a:pt x="851" y="1002"/>
                  </a:lnTo>
                  <a:lnTo>
                    <a:pt x="849" y="995"/>
                  </a:lnTo>
                  <a:lnTo>
                    <a:pt x="848" y="986"/>
                  </a:lnTo>
                  <a:lnTo>
                    <a:pt x="848" y="986"/>
                  </a:lnTo>
                  <a:lnTo>
                    <a:pt x="846" y="981"/>
                  </a:lnTo>
                  <a:lnTo>
                    <a:pt x="844" y="977"/>
                  </a:lnTo>
                  <a:lnTo>
                    <a:pt x="838" y="966"/>
                  </a:lnTo>
                  <a:lnTo>
                    <a:pt x="830" y="957"/>
                  </a:lnTo>
                  <a:lnTo>
                    <a:pt x="825" y="949"/>
                  </a:lnTo>
                  <a:lnTo>
                    <a:pt x="822" y="946"/>
                  </a:lnTo>
                  <a:lnTo>
                    <a:pt x="821" y="942"/>
                  </a:lnTo>
                  <a:lnTo>
                    <a:pt x="822" y="940"/>
                  </a:lnTo>
                  <a:lnTo>
                    <a:pt x="825" y="937"/>
                  </a:lnTo>
                  <a:lnTo>
                    <a:pt x="829" y="936"/>
                  </a:lnTo>
                  <a:lnTo>
                    <a:pt x="836" y="935"/>
                  </a:lnTo>
                  <a:lnTo>
                    <a:pt x="845" y="934"/>
                  </a:lnTo>
                  <a:lnTo>
                    <a:pt x="859" y="935"/>
                  </a:lnTo>
                  <a:lnTo>
                    <a:pt x="859" y="935"/>
                  </a:lnTo>
                  <a:lnTo>
                    <a:pt x="866" y="936"/>
                  </a:lnTo>
                  <a:lnTo>
                    <a:pt x="872" y="940"/>
                  </a:lnTo>
                  <a:lnTo>
                    <a:pt x="878" y="944"/>
                  </a:lnTo>
                  <a:lnTo>
                    <a:pt x="881" y="949"/>
                  </a:lnTo>
                  <a:lnTo>
                    <a:pt x="884" y="956"/>
                  </a:lnTo>
                  <a:lnTo>
                    <a:pt x="887" y="963"/>
                  </a:lnTo>
                  <a:lnTo>
                    <a:pt x="893" y="978"/>
                  </a:lnTo>
                  <a:lnTo>
                    <a:pt x="899" y="993"/>
                  </a:lnTo>
                  <a:lnTo>
                    <a:pt x="903" y="1000"/>
                  </a:lnTo>
                  <a:lnTo>
                    <a:pt x="909" y="1007"/>
                  </a:lnTo>
                  <a:lnTo>
                    <a:pt x="914" y="1011"/>
                  </a:lnTo>
                  <a:lnTo>
                    <a:pt x="922" y="1016"/>
                  </a:lnTo>
                  <a:lnTo>
                    <a:pt x="932" y="1018"/>
                  </a:lnTo>
                  <a:lnTo>
                    <a:pt x="943" y="1019"/>
                  </a:lnTo>
                  <a:lnTo>
                    <a:pt x="943" y="1019"/>
                  </a:lnTo>
                  <a:lnTo>
                    <a:pt x="952" y="1017"/>
                  </a:lnTo>
                  <a:lnTo>
                    <a:pt x="962" y="1012"/>
                  </a:lnTo>
                  <a:lnTo>
                    <a:pt x="970" y="1007"/>
                  </a:lnTo>
                  <a:lnTo>
                    <a:pt x="978" y="997"/>
                  </a:lnTo>
                  <a:lnTo>
                    <a:pt x="986" y="988"/>
                  </a:lnTo>
                  <a:lnTo>
                    <a:pt x="995" y="977"/>
                  </a:lnTo>
                  <a:lnTo>
                    <a:pt x="1011" y="950"/>
                  </a:lnTo>
                  <a:lnTo>
                    <a:pt x="1029" y="921"/>
                  </a:lnTo>
                  <a:lnTo>
                    <a:pt x="1039" y="908"/>
                  </a:lnTo>
                  <a:lnTo>
                    <a:pt x="1049" y="893"/>
                  </a:lnTo>
                  <a:lnTo>
                    <a:pt x="1061" y="879"/>
                  </a:lnTo>
                  <a:lnTo>
                    <a:pt x="1073" y="866"/>
                  </a:lnTo>
                  <a:lnTo>
                    <a:pt x="1086" y="853"/>
                  </a:lnTo>
                  <a:lnTo>
                    <a:pt x="1101" y="842"/>
                  </a:lnTo>
                  <a:lnTo>
                    <a:pt x="1101" y="842"/>
                  </a:lnTo>
                  <a:lnTo>
                    <a:pt x="1105" y="824"/>
                  </a:lnTo>
                  <a:lnTo>
                    <a:pt x="1110" y="810"/>
                  </a:lnTo>
                  <a:lnTo>
                    <a:pt x="1117" y="799"/>
                  </a:lnTo>
                  <a:lnTo>
                    <a:pt x="1123" y="792"/>
                  </a:lnTo>
                  <a:lnTo>
                    <a:pt x="1130" y="788"/>
                  </a:lnTo>
                  <a:lnTo>
                    <a:pt x="1136" y="786"/>
                  </a:lnTo>
                  <a:lnTo>
                    <a:pt x="1148" y="781"/>
                  </a:lnTo>
                  <a:lnTo>
                    <a:pt x="1151" y="779"/>
                  </a:lnTo>
                  <a:lnTo>
                    <a:pt x="1154" y="775"/>
                  </a:lnTo>
                  <a:lnTo>
                    <a:pt x="1155" y="769"/>
                  </a:lnTo>
                  <a:lnTo>
                    <a:pt x="1154" y="760"/>
                  </a:lnTo>
                  <a:lnTo>
                    <a:pt x="1149" y="748"/>
                  </a:lnTo>
                  <a:lnTo>
                    <a:pt x="1142" y="732"/>
                  </a:lnTo>
                  <a:lnTo>
                    <a:pt x="1119" y="682"/>
                  </a:lnTo>
                  <a:lnTo>
                    <a:pt x="1119" y="682"/>
                  </a:lnTo>
                  <a:lnTo>
                    <a:pt x="1117" y="675"/>
                  </a:lnTo>
                  <a:lnTo>
                    <a:pt x="1115" y="667"/>
                  </a:lnTo>
                  <a:lnTo>
                    <a:pt x="1111" y="652"/>
                  </a:lnTo>
                  <a:lnTo>
                    <a:pt x="1110" y="635"/>
                  </a:lnTo>
                  <a:lnTo>
                    <a:pt x="1111" y="618"/>
                  </a:lnTo>
                  <a:lnTo>
                    <a:pt x="1113" y="598"/>
                  </a:lnTo>
                  <a:lnTo>
                    <a:pt x="1118" y="578"/>
                  </a:lnTo>
                  <a:lnTo>
                    <a:pt x="1124" y="559"/>
                  </a:lnTo>
                  <a:lnTo>
                    <a:pt x="1130" y="538"/>
                  </a:lnTo>
                  <a:lnTo>
                    <a:pt x="1138" y="519"/>
                  </a:lnTo>
                  <a:lnTo>
                    <a:pt x="1146" y="499"/>
                  </a:lnTo>
                  <a:lnTo>
                    <a:pt x="1162" y="461"/>
                  </a:lnTo>
                  <a:lnTo>
                    <a:pt x="1179" y="427"/>
                  </a:lnTo>
                  <a:lnTo>
                    <a:pt x="1193" y="398"/>
                  </a:lnTo>
                  <a:lnTo>
                    <a:pt x="1193" y="398"/>
                  </a:lnTo>
                  <a:lnTo>
                    <a:pt x="1199" y="386"/>
                  </a:lnTo>
                  <a:lnTo>
                    <a:pt x="1201" y="376"/>
                  </a:lnTo>
                  <a:lnTo>
                    <a:pt x="1202" y="367"/>
                  </a:lnTo>
                  <a:lnTo>
                    <a:pt x="1202" y="359"/>
                  </a:lnTo>
                  <a:lnTo>
                    <a:pt x="1200" y="352"/>
                  </a:lnTo>
                  <a:lnTo>
                    <a:pt x="1197" y="346"/>
                  </a:lnTo>
                  <a:lnTo>
                    <a:pt x="1189" y="335"/>
                  </a:lnTo>
                  <a:lnTo>
                    <a:pt x="1182" y="322"/>
                  </a:lnTo>
                  <a:lnTo>
                    <a:pt x="1179" y="315"/>
                  </a:lnTo>
                  <a:lnTo>
                    <a:pt x="1176" y="307"/>
                  </a:lnTo>
                  <a:lnTo>
                    <a:pt x="1174" y="297"/>
                  </a:lnTo>
                  <a:lnTo>
                    <a:pt x="1174" y="286"/>
                  </a:lnTo>
                  <a:lnTo>
                    <a:pt x="1176" y="274"/>
                  </a:lnTo>
                  <a:lnTo>
                    <a:pt x="1179" y="259"/>
                  </a:lnTo>
                  <a:lnTo>
                    <a:pt x="1179" y="259"/>
                  </a:lnTo>
                  <a:lnTo>
                    <a:pt x="1182" y="246"/>
                  </a:lnTo>
                  <a:lnTo>
                    <a:pt x="1187" y="237"/>
                  </a:lnTo>
                  <a:lnTo>
                    <a:pt x="1192" y="229"/>
                  </a:lnTo>
                  <a:lnTo>
                    <a:pt x="1196" y="223"/>
                  </a:lnTo>
                  <a:lnTo>
                    <a:pt x="1202" y="218"/>
                  </a:lnTo>
                  <a:lnTo>
                    <a:pt x="1207" y="215"/>
                  </a:lnTo>
                  <a:lnTo>
                    <a:pt x="1217" y="209"/>
                  </a:lnTo>
                  <a:lnTo>
                    <a:pt x="1223" y="206"/>
                  </a:lnTo>
                  <a:lnTo>
                    <a:pt x="1227" y="201"/>
                  </a:lnTo>
                  <a:lnTo>
                    <a:pt x="1233" y="195"/>
                  </a:lnTo>
                  <a:lnTo>
                    <a:pt x="1239" y="188"/>
                  </a:lnTo>
                  <a:lnTo>
                    <a:pt x="1243" y="179"/>
                  </a:lnTo>
                  <a:lnTo>
                    <a:pt x="1249" y="167"/>
                  </a:lnTo>
                  <a:lnTo>
                    <a:pt x="1254" y="153"/>
                  </a:lnTo>
                  <a:lnTo>
                    <a:pt x="1258" y="134"/>
                  </a:lnTo>
                  <a:lnTo>
                    <a:pt x="1258" y="134"/>
                  </a:lnTo>
                  <a:lnTo>
                    <a:pt x="1262" y="115"/>
                  </a:lnTo>
                  <a:lnTo>
                    <a:pt x="1262" y="107"/>
                  </a:lnTo>
                  <a:lnTo>
                    <a:pt x="1262" y="100"/>
                  </a:lnTo>
                  <a:lnTo>
                    <a:pt x="1261" y="93"/>
                  </a:lnTo>
                  <a:lnTo>
                    <a:pt x="1260" y="86"/>
                  </a:lnTo>
                  <a:lnTo>
                    <a:pt x="1256" y="80"/>
                  </a:lnTo>
                  <a:lnTo>
                    <a:pt x="1253" y="76"/>
                  </a:lnTo>
                  <a:lnTo>
                    <a:pt x="1249" y="70"/>
                  </a:lnTo>
                  <a:lnTo>
                    <a:pt x="1243" y="65"/>
                  </a:lnTo>
                  <a:lnTo>
                    <a:pt x="1230" y="56"/>
                  </a:lnTo>
                  <a:lnTo>
                    <a:pt x="1211" y="48"/>
                  </a:lnTo>
                  <a:lnTo>
                    <a:pt x="1189" y="39"/>
                  </a:lnTo>
                  <a:lnTo>
                    <a:pt x="1189" y="39"/>
                  </a:lnTo>
                  <a:lnTo>
                    <a:pt x="1178" y="33"/>
                  </a:lnTo>
                  <a:lnTo>
                    <a:pt x="1169" y="27"/>
                  </a:lnTo>
                  <a:lnTo>
                    <a:pt x="1153" y="16"/>
                  </a:lnTo>
                  <a:lnTo>
                    <a:pt x="1140" y="7"/>
                  </a:lnTo>
                  <a:lnTo>
                    <a:pt x="1134" y="3"/>
                  </a:lnTo>
                  <a:lnTo>
                    <a:pt x="1130" y="1"/>
                  </a:lnTo>
                  <a:lnTo>
                    <a:pt x="1125" y="0"/>
                  </a:lnTo>
                  <a:lnTo>
                    <a:pt x="1120" y="0"/>
                  </a:lnTo>
                  <a:lnTo>
                    <a:pt x="1116" y="1"/>
                  </a:lnTo>
                  <a:lnTo>
                    <a:pt x="1110" y="4"/>
                  </a:lnTo>
                  <a:lnTo>
                    <a:pt x="1105" y="10"/>
                  </a:lnTo>
                  <a:lnTo>
                    <a:pt x="1100" y="17"/>
                  </a:lnTo>
                  <a:lnTo>
                    <a:pt x="1086" y="39"/>
                  </a:lnTo>
                  <a:lnTo>
                    <a:pt x="1086" y="39"/>
                  </a:lnTo>
                  <a:lnTo>
                    <a:pt x="1084" y="43"/>
                  </a:lnTo>
                  <a:lnTo>
                    <a:pt x="1080" y="53"/>
                  </a:lnTo>
                  <a:lnTo>
                    <a:pt x="1071" y="76"/>
                  </a:lnTo>
                  <a:lnTo>
                    <a:pt x="1058" y="106"/>
                  </a:lnTo>
                  <a:lnTo>
                    <a:pt x="1050" y="120"/>
                  </a:lnTo>
                  <a:lnTo>
                    <a:pt x="1041" y="137"/>
                  </a:lnTo>
                  <a:lnTo>
                    <a:pt x="1031" y="153"/>
                  </a:lnTo>
                  <a:lnTo>
                    <a:pt x="1019" y="168"/>
                  </a:lnTo>
                  <a:lnTo>
                    <a:pt x="1006" y="183"/>
                  </a:lnTo>
                  <a:lnTo>
                    <a:pt x="991" y="195"/>
                  </a:lnTo>
                  <a:lnTo>
                    <a:pt x="983" y="201"/>
                  </a:lnTo>
                  <a:lnTo>
                    <a:pt x="975" y="206"/>
                  </a:lnTo>
                  <a:lnTo>
                    <a:pt x="966" y="210"/>
                  </a:lnTo>
                  <a:lnTo>
                    <a:pt x="957" y="214"/>
                  </a:lnTo>
                  <a:lnTo>
                    <a:pt x="947" y="217"/>
                  </a:lnTo>
                  <a:lnTo>
                    <a:pt x="936" y="219"/>
                  </a:lnTo>
                  <a:lnTo>
                    <a:pt x="926" y="222"/>
                  </a:lnTo>
                  <a:lnTo>
                    <a:pt x="914" y="223"/>
                  </a:lnTo>
                  <a:lnTo>
                    <a:pt x="914" y="223"/>
                  </a:lnTo>
                  <a:lnTo>
                    <a:pt x="902" y="234"/>
                  </a:lnTo>
                  <a:lnTo>
                    <a:pt x="895" y="246"/>
                  </a:lnTo>
                  <a:lnTo>
                    <a:pt x="890" y="256"/>
                  </a:lnTo>
                  <a:lnTo>
                    <a:pt x="889" y="265"/>
                  </a:lnTo>
                  <a:lnTo>
                    <a:pt x="889" y="274"/>
                  </a:lnTo>
                  <a:lnTo>
                    <a:pt x="893" y="282"/>
                  </a:lnTo>
                  <a:lnTo>
                    <a:pt x="896" y="288"/>
                  </a:lnTo>
                  <a:lnTo>
                    <a:pt x="901" y="295"/>
                  </a:lnTo>
                  <a:lnTo>
                    <a:pt x="909" y="309"/>
                  </a:lnTo>
                  <a:lnTo>
                    <a:pt x="911" y="315"/>
                  </a:lnTo>
                  <a:lnTo>
                    <a:pt x="913" y="322"/>
                  </a:lnTo>
                  <a:lnTo>
                    <a:pt x="912" y="328"/>
                  </a:lnTo>
                  <a:lnTo>
                    <a:pt x="909" y="336"/>
                  </a:lnTo>
                  <a:lnTo>
                    <a:pt x="902" y="343"/>
                  </a:lnTo>
                  <a:lnTo>
                    <a:pt x="891" y="351"/>
                  </a:lnTo>
                  <a:lnTo>
                    <a:pt x="891" y="351"/>
                  </a:lnTo>
                  <a:lnTo>
                    <a:pt x="889" y="364"/>
                  </a:lnTo>
                  <a:lnTo>
                    <a:pt x="883" y="378"/>
                  </a:lnTo>
                  <a:lnTo>
                    <a:pt x="878" y="391"/>
                  </a:lnTo>
                  <a:lnTo>
                    <a:pt x="871" y="401"/>
                  </a:lnTo>
                  <a:lnTo>
                    <a:pt x="863" y="412"/>
                  </a:lnTo>
                  <a:lnTo>
                    <a:pt x="855" y="421"/>
                  </a:lnTo>
                  <a:lnTo>
                    <a:pt x="841" y="438"/>
                  </a:lnTo>
                  <a:lnTo>
                    <a:pt x="835" y="445"/>
                  </a:lnTo>
                  <a:lnTo>
                    <a:pt x="830" y="453"/>
                  </a:lnTo>
                  <a:lnTo>
                    <a:pt x="827" y="460"/>
                  </a:lnTo>
                  <a:lnTo>
                    <a:pt x="827" y="467"/>
                  </a:lnTo>
                  <a:lnTo>
                    <a:pt x="829" y="475"/>
                  </a:lnTo>
                  <a:lnTo>
                    <a:pt x="834" y="482"/>
                  </a:lnTo>
                  <a:lnTo>
                    <a:pt x="843" y="490"/>
                  </a:lnTo>
                  <a:lnTo>
                    <a:pt x="855" y="498"/>
                  </a:lnTo>
                  <a:lnTo>
                    <a:pt x="855" y="498"/>
                  </a:lnTo>
                  <a:lnTo>
                    <a:pt x="864" y="503"/>
                  </a:lnTo>
                  <a:lnTo>
                    <a:pt x="870" y="508"/>
                  </a:lnTo>
                  <a:lnTo>
                    <a:pt x="875" y="514"/>
                  </a:lnTo>
                  <a:lnTo>
                    <a:pt x="879" y="520"/>
                  </a:lnTo>
                  <a:lnTo>
                    <a:pt x="882" y="527"/>
                  </a:lnTo>
                  <a:lnTo>
                    <a:pt x="884" y="534"/>
                  </a:lnTo>
                  <a:lnTo>
                    <a:pt x="887" y="547"/>
                  </a:lnTo>
                  <a:lnTo>
                    <a:pt x="889" y="561"/>
                  </a:lnTo>
                  <a:lnTo>
                    <a:pt x="891" y="575"/>
                  </a:lnTo>
                  <a:lnTo>
                    <a:pt x="893" y="582"/>
                  </a:lnTo>
                  <a:lnTo>
                    <a:pt x="895" y="589"/>
                  </a:lnTo>
                  <a:lnTo>
                    <a:pt x="898" y="595"/>
                  </a:lnTo>
                  <a:lnTo>
                    <a:pt x="903" y="600"/>
                  </a:lnTo>
                  <a:lnTo>
                    <a:pt x="903" y="600"/>
                  </a:lnTo>
                  <a:lnTo>
                    <a:pt x="904" y="612"/>
                  </a:lnTo>
                  <a:lnTo>
                    <a:pt x="905" y="623"/>
                  </a:lnTo>
                  <a:lnTo>
                    <a:pt x="904" y="637"/>
                  </a:lnTo>
                  <a:lnTo>
                    <a:pt x="904" y="644"/>
                  </a:lnTo>
                  <a:lnTo>
                    <a:pt x="902" y="651"/>
                  </a:lnTo>
                  <a:lnTo>
                    <a:pt x="899" y="658"/>
                  </a:lnTo>
                  <a:lnTo>
                    <a:pt x="896" y="664"/>
                  </a:lnTo>
                  <a:lnTo>
                    <a:pt x="893" y="669"/>
                  </a:lnTo>
                  <a:lnTo>
                    <a:pt x="887" y="673"/>
                  </a:lnTo>
                  <a:lnTo>
                    <a:pt x="881" y="676"/>
                  </a:lnTo>
                  <a:lnTo>
                    <a:pt x="873" y="677"/>
                  </a:lnTo>
                  <a:lnTo>
                    <a:pt x="873" y="677"/>
                  </a:lnTo>
                  <a:lnTo>
                    <a:pt x="868" y="677"/>
                  </a:lnTo>
                  <a:lnTo>
                    <a:pt x="864" y="677"/>
                  </a:lnTo>
                  <a:lnTo>
                    <a:pt x="859" y="676"/>
                  </a:lnTo>
                  <a:lnTo>
                    <a:pt x="855" y="674"/>
                  </a:lnTo>
                  <a:lnTo>
                    <a:pt x="845" y="668"/>
                  </a:lnTo>
                  <a:lnTo>
                    <a:pt x="837" y="660"/>
                  </a:lnTo>
                  <a:lnTo>
                    <a:pt x="828" y="650"/>
                  </a:lnTo>
                  <a:lnTo>
                    <a:pt x="820" y="638"/>
                  </a:lnTo>
                  <a:lnTo>
                    <a:pt x="812" y="624"/>
                  </a:lnTo>
                  <a:lnTo>
                    <a:pt x="804" y="610"/>
                  </a:lnTo>
                  <a:lnTo>
                    <a:pt x="787" y="576"/>
                  </a:lnTo>
                  <a:lnTo>
                    <a:pt x="771" y="540"/>
                  </a:lnTo>
                  <a:lnTo>
                    <a:pt x="752" y="505"/>
                  </a:lnTo>
                  <a:lnTo>
                    <a:pt x="734" y="471"/>
                  </a:lnTo>
                  <a:lnTo>
                    <a:pt x="734" y="471"/>
                  </a:lnTo>
                  <a:lnTo>
                    <a:pt x="729" y="480"/>
                  </a:lnTo>
                  <a:lnTo>
                    <a:pt x="723" y="486"/>
                  </a:lnTo>
                  <a:lnTo>
                    <a:pt x="710" y="500"/>
                  </a:lnTo>
                  <a:lnTo>
                    <a:pt x="704" y="507"/>
                  </a:lnTo>
                  <a:lnTo>
                    <a:pt x="698" y="514"/>
                  </a:lnTo>
                  <a:lnTo>
                    <a:pt x="695" y="521"/>
                  </a:lnTo>
                  <a:lnTo>
                    <a:pt x="693" y="530"/>
                  </a:lnTo>
                  <a:lnTo>
                    <a:pt x="693" y="530"/>
                  </a:lnTo>
                  <a:lnTo>
                    <a:pt x="695" y="539"/>
                  </a:lnTo>
                  <a:lnTo>
                    <a:pt x="698" y="549"/>
                  </a:lnTo>
                  <a:lnTo>
                    <a:pt x="703" y="557"/>
                  </a:lnTo>
                  <a:lnTo>
                    <a:pt x="708" y="565"/>
                  </a:lnTo>
                  <a:lnTo>
                    <a:pt x="713" y="573"/>
                  </a:lnTo>
                  <a:lnTo>
                    <a:pt x="719" y="582"/>
                  </a:lnTo>
                  <a:lnTo>
                    <a:pt x="721" y="592"/>
                  </a:lnTo>
                  <a:lnTo>
                    <a:pt x="723" y="604"/>
                  </a:lnTo>
                  <a:lnTo>
                    <a:pt x="723" y="604"/>
                  </a:lnTo>
                  <a:lnTo>
                    <a:pt x="722" y="612"/>
                  </a:lnTo>
                  <a:lnTo>
                    <a:pt x="721" y="619"/>
                  </a:lnTo>
                  <a:lnTo>
                    <a:pt x="719" y="624"/>
                  </a:lnTo>
                  <a:lnTo>
                    <a:pt x="716" y="630"/>
                  </a:lnTo>
                  <a:lnTo>
                    <a:pt x="710" y="639"/>
                  </a:lnTo>
                  <a:lnTo>
                    <a:pt x="703" y="648"/>
                  </a:lnTo>
                  <a:lnTo>
                    <a:pt x="695" y="654"/>
                  </a:lnTo>
                  <a:lnTo>
                    <a:pt x="689" y="662"/>
                  </a:lnTo>
                  <a:lnTo>
                    <a:pt x="685" y="667"/>
                  </a:lnTo>
                  <a:lnTo>
                    <a:pt x="684" y="673"/>
                  </a:lnTo>
                  <a:lnTo>
                    <a:pt x="683" y="679"/>
                  </a:lnTo>
                  <a:lnTo>
                    <a:pt x="682" y="685"/>
                  </a:lnTo>
                  <a:lnTo>
                    <a:pt x="682" y="685"/>
                  </a:lnTo>
                  <a:lnTo>
                    <a:pt x="683" y="690"/>
                  </a:lnTo>
                  <a:lnTo>
                    <a:pt x="687" y="696"/>
                  </a:lnTo>
                  <a:lnTo>
                    <a:pt x="695" y="706"/>
                  </a:lnTo>
                  <a:lnTo>
                    <a:pt x="700" y="712"/>
                  </a:lnTo>
                  <a:lnTo>
                    <a:pt x="704" y="718"/>
                  </a:lnTo>
                  <a:lnTo>
                    <a:pt x="707" y="725"/>
                  </a:lnTo>
                  <a:lnTo>
                    <a:pt x="708" y="733"/>
                  </a:lnTo>
                  <a:lnTo>
                    <a:pt x="708" y="733"/>
                  </a:lnTo>
                  <a:lnTo>
                    <a:pt x="707" y="744"/>
                  </a:lnTo>
                  <a:lnTo>
                    <a:pt x="704" y="756"/>
                  </a:lnTo>
                  <a:lnTo>
                    <a:pt x="698" y="767"/>
                  </a:lnTo>
                  <a:lnTo>
                    <a:pt x="691" y="776"/>
                  </a:lnTo>
                  <a:lnTo>
                    <a:pt x="682" y="786"/>
                  </a:lnTo>
                  <a:lnTo>
                    <a:pt x="672" y="795"/>
                  </a:lnTo>
                  <a:lnTo>
                    <a:pt x="661" y="803"/>
                  </a:lnTo>
                  <a:lnTo>
                    <a:pt x="650" y="811"/>
                  </a:lnTo>
                  <a:lnTo>
                    <a:pt x="624" y="824"/>
                  </a:lnTo>
                  <a:lnTo>
                    <a:pt x="600" y="835"/>
                  </a:lnTo>
                  <a:lnTo>
                    <a:pt x="577" y="843"/>
                  </a:lnTo>
                  <a:lnTo>
                    <a:pt x="558" y="850"/>
                  </a:lnTo>
                  <a:lnTo>
                    <a:pt x="558" y="850"/>
                  </a:lnTo>
                  <a:lnTo>
                    <a:pt x="531" y="860"/>
                  </a:lnTo>
                  <a:lnTo>
                    <a:pt x="507" y="872"/>
                  </a:lnTo>
                  <a:lnTo>
                    <a:pt x="485" y="883"/>
                  </a:lnTo>
                  <a:lnTo>
                    <a:pt x="464" y="896"/>
                  </a:lnTo>
                  <a:lnTo>
                    <a:pt x="423" y="920"/>
                  </a:lnTo>
                  <a:lnTo>
                    <a:pt x="402" y="932"/>
                  </a:lnTo>
                  <a:lnTo>
                    <a:pt x="378" y="942"/>
                  </a:lnTo>
                  <a:lnTo>
                    <a:pt x="378" y="942"/>
                  </a:lnTo>
                  <a:lnTo>
                    <a:pt x="369" y="946"/>
                  </a:lnTo>
                  <a:lnTo>
                    <a:pt x="360" y="949"/>
                  </a:lnTo>
                  <a:lnTo>
                    <a:pt x="351" y="954"/>
                  </a:lnTo>
                  <a:lnTo>
                    <a:pt x="342" y="959"/>
                  </a:lnTo>
                  <a:lnTo>
                    <a:pt x="328" y="971"/>
                  </a:lnTo>
                  <a:lnTo>
                    <a:pt x="314" y="982"/>
                  </a:lnTo>
                  <a:lnTo>
                    <a:pt x="300" y="994"/>
                  </a:lnTo>
                  <a:lnTo>
                    <a:pt x="293" y="998"/>
                  </a:lnTo>
                  <a:lnTo>
                    <a:pt x="285" y="1003"/>
                  </a:lnTo>
                  <a:lnTo>
                    <a:pt x="277" y="1007"/>
                  </a:lnTo>
                  <a:lnTo>
                    <a:pt x="269" y="1010"/>
                  </a:lnTo>
                  <a:lnTo>
                    <a:pt x="260" y="1011"/>
                  </a:lnTo>
                  <a:lnTo>
                    <a:pt x="249" y="1012"/>
                  </a:lnTo>
                  <a:lnTo>
                    <a:pt x="249" y="1012"/>
                  </a:lnTo>
                  <a:lnTo>
                    <a:pt x="248" y="1011"/>
                  </a:lnTo>
                  <a:lnTo>
                    <a:pt x="247" y="1010"/>
                  </a:lnTo>
                  <a:lnTo>
                    <a:pt x="245" y="1004"/>
                  </a:lnTo>
                  <a:lnTo>
                    <a:pt x="242" y="998"/>
                  </a:lnTo>
                  <a:lnTo>
                    <a:pt x="242" y="994"/>
                  </a:lnTo>
                  <a:lnTo>
                    <a:pt x="242" y="994"/>
                  </a:lnTo>
                  <a:lnTo>
                    <a:pt x="224" y="994"/>
                  </a:lnTo>
                  <a:lnTo>
                    <a:pt x="224" y="994"/>
                  </a:lnTo>
                  <a:lnTo>
                    <a:pt x="214" y="995"/>
                  </a:lnTo>
                  <a:lnTo>
                    <a:pt x="204" y="996"/>
                  </a:lnTo>
                  <a:lnTo>
                    <a:pt x="196" y="1000"/>
                  </a:lnTo>
                  <a:lnTo>
                    <a:pt x="189" y="1005"/>
                  </a:lnTo>
                  <a:lnTo>
                    <a:pt x="183" y="1011"/>
                  </a:lnTo>
                  <a:lnTo>
                    <a:pt x="177" y="1017"/>
                  </a:lnTo>
                  <a:lnTo>
                    <a:pt x="171" y="1025"/>
                  </a:lnTo>
                  <a:lnTo>
                    <a:pt x="166" y="1033"/>
                  </a:lnTo>
                  <a:lnTo>
                    <a:pt x="158" y="1051"/>
                  </a:lnTo>
                  <a:lnTo>
                    <a:pt x="153" y="1071"/>
                  </a:lnTo>
                  <a:lnTo>
                    <a:pt x="147" y="1092"/>
                  </a:lnTo>
                  <a:lnTo>
                    <a:pt x="143" y="1111"/>
                  </a:lnTo>
                  <a:lnTo>
                    <a:pt x="143" y="1111"/>
                  </a:lnTo>
                  <a:lnTo>
                    <a:pt x="142" y="1115"/>
                  </a:lnTo>
                  <a:lnTo>
                    <a:pt x="141" y="1118"/>
                  </a:lnTo>
                  <a:lnTo>
                    <a:pt x="137" y="1126"/>
                  </a:lnTo>
                  <a:lnTo>
                    <a:pt x="128" y="1134"/>
                  </a:lnTo>
                  <a:lnTo>
                    <a:pt x="119" y="1145"/>
                  </a:lnTo>
                  <a:lnTo>
                    <a:pt x="101" y="1163"/>
                  </a:lnTo>
                  <a:lnTo>
                    <a:pt x="88" y="1177"/>
                  </a:lnTo>
                  <a:lnTo>
                    <a:pt x="88" y="1177"/>
                  </a:lnTo>
                  <a:lnTo>
                    <a:pt x="81" y="1186"/>
                  </a:lnTo>
                  <a:lnTo>
                    <a:pt x="76" y="1194"/>
                  </a:lnTo>
                  <a:lnTo>
                    <a:pt x="67" y="1211"/>
                  </a:lnTo>
                  <a:lnTo>
                    <a:pt x="61" y="1230"/>
                  </a:lnTo>
                  <a:lnTo>
                    <a:pt x="55" y="1248"/>
                  </a:lnTo>
                  <a:lnTo>
                    <a:pt x="46" y="1288"/>
                  </a:lnTo>
                  <a:lnTo>
                    <a:pt x="40" y="1309"/>
                  </a:lnTo>
                  <a:lnTo>
                    <a:pt x="33" y="1331"/>
                  </a:lnTo>
                  <a:lnTo>
                    <a:pt x="33" y="1331"/>
                  </a:lnTo>
                  <a:lnTo>
                    <a:pt x="30" y="1338"/>
                  </a:lnTo>
                  <a:lnTo>
                    <a:pt x="25" y="1345"/>
                  </a:lnTo>
                  <a:lnTo>
                    <a:pt x="13" y="1360"/>
                  </a:lnTo>
                  <a:lnTo>
                    <a:pt x="9" y="1367"/>
                  </a:lnTo>
                  <a:lnTo>
                    <a:pt x="4" y="1375"/>
                  </a:lnTo>
                  <a:lnTo>
                    <a:pt x="1" y="1382"/>
                  </a:lnTo>
                  <a:lnTo>
                    <a:pt x="0" y="1390"/>
                  </a:lnTo>
                  <a:lnTo>
                    <a:pt x="0" y="1390"/>
                  </a:lnTo>
                  <a:lnTo>
                    <a:pt x="1" y="1393"/>
                  </a:lnTo>
                  <a:lnTo>
                    <a:pt x="3" y="1397"/>
                  </a:lnTo>
                  <a:lnTo>
                    <a:pt x="9" y="1402"/>
                  </a:lnTo>
                  <a:lnTo>
                    <a:pt x="15" y="1408"/>
                  </a:lnTo>
                  <a:lnTo>
                    <a:pt x="17" y="1410"/>
                  </a:lnTo>
                  <a:lnTo>
                    <a:pt x="18" y="1413"/>
                  </a:lnTo>
                  <a:lnTo>
                    <a:pt x="18" y="1413"/>
                  </a:lnTo>
                  <a:lnTo>
                    <a:pt x="23" y="1425"/>
                  </a:lnTo>
                  <a:lnTo>
                    <a:pt x="28" y="1437"/>
                  </a:lnTo>
                  <a:lnTo>
                    <a:pt x="34" y="1447"/>
                  </a:lnTo>
                  <a:lnTo>
                    <a:pt x="40" y="1456"/>
                  </a:lnTo>
                  <a:lnTo>
                    <a:pt x="47" y="1465"/>
                  </a:lnTo>
                  <a:lnTo>
                    <a:pt x="55" y="1473"/>
                  </a:lnTo>
                  <a:lnTo>
                    <a:pt x="70" y="1486"/>
                  </a:lnTo>
                  <a:lnTo>
                    <a:pt x="85" y="1500"/>
                  </a:lnTo>
                  <a:lnTo>
                    <a:pt x="99" y="1516"/>
                  </a:lnTo>
                  <a:lnTo>
                    <a:pt x="105" y="1524"/>
                  </a:lnTo>
                  <a:lnTo>
                    <a:pt x="111" y="1534"/>
                  </a:lnTo>
                  <a:lnTo>
                    <a:pt x="116" y="1544"/>
                  </a:lnTo>
                  <a:lnTo>
                    <a:pt x="120" y="1555"/>
                  </a:lnTo>
                  <a:lnTo>
                    <a:pt x="120" y="1555"/>
                  </a:lnTo>
                  <a:lnTo>
                    <a:pt x="125" y="1562"/>
                  </a:lnTo>
                  <a:lnTo>
                    <a:pt x="131" y="1569"/>
                  </a:lnTo>
                  <a:lnTo>
                    <a:pt x="141" y="1582"/>
                  </a:lnTo>
                  <a:lnTo>
                    <a:pt x="146" y="1590"/>
                  </a:lnTo>
                  <a:lnTo>
                    <a:pt x="150" y="1597"/>
                  </a:lnTo>
                  <a:lnTo>
                    <a:pt x="153" y="1605"/>
                  </a:lnTo>
                  <a:lnTo>
                    <a:pt x="154" y="1614"/>
                  </a:lnTo>
                  <a:lnTo>
                    <a:pt x="154" y="1614"/>
                  </a:lnTo>
                  <a:lnTo>
                    <a:pt x="154" y="1622"/>
                  </a:lnTo>
                  <a:lnTo>
                    <a:pt x="153" y="1630"/>
                  </a:lnTo>
                  <a:lnTo>
                    <a:pt x="148" y="1644"/>
                  </a:lnTo>
                  <a:lnTo>
                    <a:pt x="145" y="1658"/>
                  </a:lnTo>
                  <a:lnTo>
                    <a:pt x="143" y="1665"/>
                  </a:lnTo>
                  <a:lnTo>
                    <a:pt x="143" y="1673"/>
                  </a:lnTo>
                  <a:lnTo>
                    <a:pt x="143" y="1673"/>
                  </a:lnTo>
                  <a:lnTo>
                    <a:pt x="143" y="1688"/>
                  </a:lnTo>
                  <a:lnTo>
                    <a:pt x="145" y="1702"/>
                  </a:lnTo>
                  <a:lnTo>
                    <a:pt x="148" y="1730"/>
                  </a:lnTo>
                  <a:lnTo>
                    <a:pt x="153" y="1758"/>
                  </a:lnTo>
                  <a:lnTo>
                    <a:pt x="154" y="1772"/>
                  </a:lnTo>
                  <a:lnTo>
                    <a:pt x="154" y="1787"/>
                  </a:lnTo>
                  <a:lnTo>
                    <a:pt x="154" y="1787"/>
                  </a:lnTo>
                  <a:lnTo>
                    <a:pt x="154" y="1853"/>
                  </a:lnTo>
                  <a:lnTo>
                    <a:pt x="154" y="1853"/>
                  </a:lnTo>
                  <a:lnTo>
                    <a:pt x="153" y="1860"/>
                  </a:lnTo>
                  <a:lnTo>
                    <a:pt x="149" y="1868"/>
                  </a:lnTo>
                  <a:lnTo>
                    <a:pt x="147" y="1879"/>
                  </a:lnTo>
                  <a:lnTo>
                    <a:pt x="146" y="1885"/>
                  </a:lnTo>
                  <a:lnTo>
                    <a:pt x="147" y="1890"/>
                  </a:lnTo>
                  <a:lnTo>
                    <a:pt x="147" y="1890"/>
                  </a:lnTo>
                  <a:lnTo>
                    <a:pt x="149" y="1896"/>
                  </a:lnTo>
                  <a:lnTo>
                    <a:pt x="153" y="1902"/>
                  </a:lnTo>
                  <a:lnTo>
                    <a:pt x="157" y="1906"/>
                  </a:lnTo>
                  <a:lnTo>
                    <a:pt x="162" y="1910"/>
                  </a:lnTo>
                  <a:lnTo>
                    <a:pt x="173" y="1917"/>
                  </a:lnTo>
                  <a:lnTo>
                    <a:pt x="185" y="1921"/>
                  </a:lnTo>
                  <a:lnTo>
                    <a:pt x="198" y="1926"/>
                  </a:lnTo>
                  <a:lnTo>
                    <a:pt x="209" y="1932"/>
                  </a:lnTo>
                  <a:lnTo>
                    <a:pt x="214" y="1936"/>
                  </a:lnTo>
                  <a:lnTo>
                    <a:pt x="217" y="1941"/>
                  </a:lnTo>
                  <a:lnTo>
                    <a:pt x="222" y="1946"/>
                  </a:lnTo>
                  <a:lnTo>
                    <a:pt x="224" y="1952"/>
                  </a:lnTo>
                  <a:lnTo>
                    <a:pt x="224" y="1952"/>
                  </a:lnTo>
                  <a:lnTo>
                    <a:pt x="227" y="1966"/>
                  </a:lnTo>
                  <a:lnTo>
                    <a:pt x="232" y="1983"/>
                  </a:lnTo>
                  <a:lnTo>
                    <a:pt x="239" y="2018"/>
                  </a:lnTo>
                  <a:lnTo>
                    <a:pt x="246" y="2059"/>
                  </a:lnTo>
                  <a:lnTo>
                    <a:pt x="246" y="2059"/>
                  </a:lnTo>
                  <a:lnTo>
                    <a:pt x="244" y="2089"/>
                  </a:lnTo>
                  <a:lnTo>
                    <a:pt x="241" y="2116"/>
                  </a:lnTo>
                  <a:lnTo>
                    <a:pt x="240" y="2128"/>
                  </a:lnTo>
                  <a:lnTo>
                    <a:pt x="237" y="2141"/>
                  </a:lnTo>
                  <a:lnTo>
                    <a:pt x="231" y="2153"/>
                  </a:lnTo>
                  <a:lnTo>
                    <a:pt x="224" y="2165"/>
                  </a:lnTo>
                  <a:lnTo>
                    <a:pt x="224" y="2165"/>
                  </a:lnTo>
                  <a:lnTo>
                    <a:pt x="139" y="2165"/>
                  </a:lnTo>
                  <a:lnTo>
                    <a:pt x="139" y="2165"/>
                  </a:lnTo>
                  <a:lnTo>
                    <a:pt x="139" y="2165"/>
                  </a:lnTo>
                  <a:lnTo>
                    <a:pt x="132" y="2171"/>
                  </a:lnTo>
                  <a:lnTo>
                    <a:pt x="126" y="2178"/>
                  </a:lnTo>
                  <a:lnTo>
                    <a:pt x="120" y="2184"/>
                  </a:lnTo>
                  <a:lnTo>
                    <a:pt x="116" y="2192"/>
                  </a:lnTo>
                  <a:lnTo>
                    <a:pt x="107" y="2208"/>
                  </a:lnTo>
                  <a:lnTo>
                    <a:pt x="95" y="2227"/>
                  </a:lnTo>
                  <a:lnTo>
                    <a:pt x="95" y="2227"/>
                  </a:lnTo>
                  <a:lnTo>
                    <a:pt x="99" y="2237"/>
                  </a:lnTo>
                  <a:lnTo>
                    <a:pt x="101" y="2245"/>
                  </a:lnTo>
                  <a:lnTo>
                    <a:pt x="103" y="2256"/>
                  </a:lnTo>
                  <a:lnTo>
                    <a:pt x="104" y="2268"/>
                  </a:lnTo>
                  <a:lnTo>
                    <a:pt x="104" y="2279"/>
                  </a:lnTo>
                  <a:lnTo>
                    <a:pt x="103" y="2285"/>
                  </a:lnTo>
                  <a:lnTo>
                    <a:pt x="101" y="2290"/>
                  </a:lnTo>
                  <a:lnTo>
                    <a:pt x="99" y="2294"/>
                  </a:lnTo>
                  <a:lnTo>
                    <a:pt x="95" y="2298"/>
                  </a:lnTo>
                  <a:lnTo>
                    <a:pt x="95" y="2298"/>
                  </a:lnTo>
                  <a:lnTo>
                    <a:pt x="89" y="2298"/>
                  </a:lnTo>
                  <a:lnTo>
                    <a:pt x="87" y="2296"/>
                  </a:lnTo>
                  <a:lnTo>
                    <a:pt x="85" y="2294"/>
                  </a:lnTo>
                  <a:lnTo>
                    <a:pt x="85" y="2294"/>
                  </a:lnTo>
                  <a:lnTo>
                    <a:pt x="85" y="2342"/>
                  </a:lnTo>
                  <a:lnTo>
                    <a:pt x="85" y="2342"/>
                  </a:lnTo>
                  <a:lnTo>
                    <a:pt x="85" y="2352"/>
                  </a:lnTo>
                  <a:lnTo>
                    <a:pt x="87" y="2359"/>
                  </a:lnTo>
                  <a:lnTo>
                    <a:pt x="89" y="2363"/>
                  </a:lnTo>
                  <a:lnTo>
                    <a:pt x="94" y="2368"/>
                  </a:lnTo>
                  <a:lnTo>
                    <a:pt x="103" y="2377"/>
                  </a:lnTo>
                  <a:lnTo>
                    <a:pt x="108" y="2384"/>
                  </a:lnTo>
                  <a:lnTo>
                    <a:pt x="114" y="2393"/>
                  </a:lnTo>
                  <a:lnTo>
                    <a:pt x="114" y="2393"/>
                  </a:lnTo>
                  <a:lnTo>
                    <a:pt x="116" y="2399"/>
                  </a:lnTo>
                  <a:lnTo>
                    <a:pt x="116" y="2405"/>
                  </a:lnTo>
                  <a:lnTo>
                    <a:pt x="115" y="2416"/>
                  </a:lnTo>
                  <a:lnTo>
                    <a:pt x="114" y="2422"/>
                  </a:lnTo>
                  <a:lnTo>
                    <a:pt x="115" y="2426"/>
                  </a:lnTo>
                  <a:lnTo>
                    <a:pt x="117" y="2430"/>
                  </a:lnTo>
                  <a:lnTo>
                    <a:pt x="120" y="2433"/>
                  </a:lnTo>
                  <a:lnTo>
                    <a:pt x="120" y="2433"/>
                  </a:lnTo>
                  <a:lnTo>
                    <a:pt x="130" y="2439"/>
                  </a:lnTo>
                  <a:lnTo>
                    <a:pt x="139" y="2443"/>
                  </a:lnTo>
                  <a:lnTo>
                    <a:pt x="148" y="2444"/>
                  </a:lnTo>
                  <a:lnTo>
                    <a:pt x="156" y="2444"/>
                  </a:lnTo>
                  <a:lnTo>
                    <a:pt x="174" y="2444"/>
                  </a:lnTo>
                  <a:lnTo>
                    <a:pt x="184" y="2445"/>
                  </a:lnTo>
                  <a:lnTo>
                    <a:pt x="194" y="2448"/>
                  </a:lnTo>
                  <a:lnTo>
                    <a:pt x="194" y="2448"/>
                  </a:lnTo>
                  <a:lnTo>
                    <a:pt x="203" y="2454"/>
                  </a:lnTo>
                  <a:lnTo>
                    <a:pt x="210" y="2460"/>
                  </a:lnTo>
                  <a:lnTo>
                    <a:pt x="217" y="2468"/>
                  </a:lnTo>
                  <a:lnTo>
                    <a:pt x="223" y="2477"/>
                  </a:lnTo>
                  <a:lnTo>
                    <a:pt x="232" y="2497"/>
                  </a:lnTo>
                  <a:lnTo>
                    <a:pt x="237" y="2506"/>
                  </a:lnTo>
                  <a:lnTo>
                    <a:pt x="242" y="2514"/>
                  </a:lnTo>
                  <a:lnTo>
                    <a:pt x="242" y="2514"/>
                  </a:lnTo>
                  <a:lnTo>
                    <a:pt x="247" y="2519"/>
                  </a:lnTo>
                  <a:lnTo>
                    <a:pt x="252" y="2523"/>
                  </a:lnTo>
                  <a:lnTo>
                    <a:pt x="264" y="2529"/>
                  </a:lnTo>
                  <a:lnTo>
                    <a:pt x="275" y="2534"/>
                  </a:lnTo>
                  <a:lnTo>
                    <a:pt x="279" y="2536"/>
                  </a:lnTo>
                  <a:lnTo>
                    <a:pt x="283" y="2540"/>
                  </a:lnTo>
                  <a:lnTo>
                    <a:pt x="283" y="2540"/>
                  </a:lnTo>
                  <a:lnTo>
                    <a:pt x="285" y="2548"/>
                  </a:lnTo>
                  <a:lnTo>
                    <a:pt x="286" y="2558"/>
                  </a:lnTo>
                  <a:lnTo>
                    <a:pt x="288" y="2580"/>
                  </a:lnTo>
                  <a:lnTo>
                    <a:pt x="290" y="2590"/>
                  </a:lnTo>
                  <a:lnTo>
                    <a:pt x="293" y="2598"/>
                  </a:lnTo>
                  <a:lnTo>
                    <a:pt x="295" y="2601"/>
                  </a:lnTo>
                  <a:lnTo>
                    <a:pt x="298" y="2604"/>
                  </a:lnTo>
                  <a:lnTo>
                    <a:pt x="301" y="2605"/>
                  </a:lnTo>
                  <a:lnTo>
                    <a:pt x="305" y="2606"/>
                  </a:lnTo>
                  <a:lnTo>
                    <a:pt x="305" y="2606"/>
                  </a:lnTo>
                  <a:lnTo>
                    <a:pt x="325" y="2606"/>
                  </a:lnTo>
                  <a:lnTo>
                    <a:pt x="333" y="2607"/>
                  </a:lnTo>
                  <a:lnTo>
                    <a:pt x="341" y="2608"/>
                  </a:lnTo>
                  <a:lnTo>
                    <a:pt x="351" y="2611"/>
                  </a:lnTo>
                  <a:lnTo>
                    <a:pt x="359" y="2614"/>
                  </a:lnTo>
                  <a:lnTo>
                    <a:pt x="368" y="2619"/>
                  </a:lnTo>
                  <a:lnTo>
                    <a:pt x="378" y="2624"/>
                  </a:lnTo>
                  <a:lnTo>
                    <a:pt x="378" y="2624"/>
                  </a:lnTo>
                  <a:lnTo>
                    <a:pt x="386" y="2630"/>
                  </a:lnTo>
                  <a:lnTo>
                    <a:pt x="393" y="2636"/>
                  </a:lnTo>
                  <a:lnTo>
                    <a:pt x="405" y="2651"/>
                  </a:lnTo>
                  <a:lnTo>
                    <a:pt x="412" y="2658"/>
                  </a:lnTo>
                  <a:lnTo>
                    <a:pt x="418" y="2664"/>
                  </a:lnTo>
                  <a:lnTo>
                    <a:pt x="428" y="2667"/>
                  </a:lnTo>
                  <a:lnTo>
                    <a:pt x="432" y="2668"/>
                  </a:lnTo>
                  <a:lnTo>
                    <a:pt x="437" y="2669"/>
                  </a:lnTo>
                  <a:lnTo>
                    <a:pt x="437" y="2669"/>
                  </a:lnTo>
                  <a:lnTo>
                    <a:pt x="443" y="2668"/>
                  </a:lnTo>
                  <a:lnTo>
                    <a:pt x="448" y="2667"/>
                  </a:lnTo>
                  <a:lnTo>
                    <a:pt x="453" y="2664"/>
                  </a:lnTo>
                  <a:lnTo>
                    <a:pt x="456" y="2660"/>
                  </a:lnTo>
                  <a:lnTo>
                    <a:pt x="460" y="2655"/>
                  </a:lnTo>
                  <a:lnTo>
                    <a:pt x="463" y="2651"/>
                  </a:lnTo>
                  <a:lnTo>
                    <a:pt x="468" y="2638"/>
                  </a:lnTo>
                  <a:lnTo>
                    <a:pt x="470" y="2624"/>
                  </a:lnTo>
                  <a:lnTo>
                    <a:pt x="473" y="2609"/>
                  </a:lnTo>
                  <a:lnTo>
                    <a:pt x="474" y="2594"/>
                  </a:lnTo>
                  <a:lnTo>
                    <a:pt x="474" y="2581"/>
                  </a:lnTo>
                  <a:lnTo>
                    <a:pt x="474" y="2581"/>
                  </a:lnTo>
                  <a:lnTo>
                    <a:pt x="475" y="2571"/>
                  </a:lnTo>
                  <a:lnTo>
                    <a:pt x="477" y="2566"/>
                  </a:lnTo>
                  <a:lnTo>
                    <a:pt x="482" y="2561"/>
                  </a:lnTo>
                  <a:lnTo>
                    <a:pt x="486" y="2559"/>
                  </a:lnTo>
                  <a:lnTo>
                    <a:pt x="497" y="2558"/>
                  </a:lnTo>
                  <a:lnTo>
                    <a:pt x="502" y="2557"/>
                  </a:lnTo>
                  <a:lnTo>
                    <a:pt x="507" y="2554"/>
                  </a:lnTo>
                  <a:lnTo>
                    <a:pt x="507" y="2554"/>
                  </a:lnTo>
                  <a:lnTo>
                    <a:pt x="509" y="2550"/>
                  </a:lnTo>
                  <a:lnTo>
                    <a:pt x="512" y="2543"/>
                  </a:lnTo>
                  <a:lnTo>
                    <a:pt x="513" y="2535"/>
                  </a:lnTo>
                  <a:lnTo>
                    <a:pt x="514" y="2525"/>
                  </a:lnTo>
                  <a:lnTo>
                    <a:pt x="514" y="2508"/>
                  </a:lnTo>
                  <a:lnTo>
                    <a:pt x="515" y="2501"/>
                  </a:lnTo>
                  <a:lnTo>
                    <a:pt x="517" y="2496"/>
                  </a:lnTo>
                  <a:lnTo>
                    <a:pt x="517" y="2496"/>
                  </a:lnTo>
                  <a:lnTo>
                    <a:pt x="522" y="2490"/>
                  </a:lnTo>
                  <a:lnTo>
                    <a:pt x="528" y="2485"/>
                  </a:lnTo>
                  <a:lnTo>
                    <a:pt x="535" y="2482"/>
                  </a:lnTo>
                  <a:lnTo>
                    <a:pt x="543" y="2478"/>
                  </a:lnTo>
                  <a:lnTo>
                    <a:pt x="559" y="2473"/>
                  </a:lnTo>
                  <a:lnTo>
                    <a:pt x="576" y="2468"/>
                  </a:lnTo>
                  <a:lnTo>
                    <a:pt x="590" y="2462"/>
                  </a:lnTo>
                  <a:lnTo>
                    <a:pt x="596" y="2460"/>
                  </a:lnTo>
                  <a:lnTo>
                    <a:pt x="600" y="2456"/>
                  </a:lnTo>
                  <a:lnTo>
                    <a:pt x="604" y="2452"/>
                  </a:lnTo>
                  <a:lnTo>
                    <a:pt x="605" y="2447"/>
                  </a:lnTo>
                  <a:lnTo>
                    <a:pt x="605" y="2440"/>
                  </a:lnTo>
                  <a:lnTo>
                    <a:pt x="601" y="2433"/>
                  </a:lnTo>
                  <a:lnTo>
                    <a:pt x="601" y="2433"/>
                  </a:lnTo>
                  <a:lnTo>
                    <a:pt x="597" y="2422"/>
                  </a:lnTo>
                  <a:lnTo>
                    <a:pt x="593" y="2410"/>
                  </a:lnTo>
                  <a:lnTo>
                    <a:pt x="585" y="2390"/>
                  </a:lnTo>
                  <a:lnTo>
                    <a:pt x="582" y="2380"/>
                  </a:lnTo>
                  <a:lnTo>
                    <a:pt x="576" y="2374"/>
                  </a:lnTo>
                  <a:lnTo>
                    <a:pt x="574" y="2371"/>
                  </a:lnTo>
                  <a:lnTo>
                    <a:pt x="569" y="2369"/>
                  </a:lnTo>
                  <a:lnTo>
                    <a:pt x="566" y="2368"/>
                  </a:lnTo>
                  <a:lnTo>
                    <a:pt x="561" y="2367"/>
                  </a:lnTo>
                  <a:lnTo>
                    <a:pt x="561" y="2367"/>
                  </a:lnTo>
                  <a:lnTo>
                    <a:pt x="557" y="2368"/>
                  </a:lnTo>
                  <a:lnTo>
                    <a:pt x="553" y="2369"/>
                  </a:lnTo>
                  <a:lnTo>
                    <a:pt x="551" y="2371"/>
                  </a:lnTo>
                  <a:lnTo>
                    <a:pt x="550" y="2375"/>
                  </a:lnTo>
                  <a:lnTo>
                    <a:pt x="546" y="2379"/>
                  </a:lnTo>
                  <a:lnTo>
                    <a:pt x="545" y="2382"/>
                  </a:lnTo>
                  <a:lnTo>
                    <a:pt x="543" y="2382"/>
                  </a:lnTo>
                  <a:lnTo>
                    <a:pt x="543" y="2382"/>
                  </a:lnTo>
                  <a:lnTo>
                    <a:pt x="538" y="2382"/>
                  </a:lnTo>
                  <a:lnTo>
                    <a:pt x="535" y="2379"/>
                  </a:lnTo>
                  <a:lnTo>
                    <a:pt x="531" y="2376"/>
                  </a:lnTo>
                  <a:lnTo>
                    <a:pt x="529" y="2372"/>
                  </a:lnTo>
                  <a:lnTo>
                    <a:pt x="525" y="2363"/>
                  </a:lnTo>
                  <a:lnTo>
                    <a:pt x="524" y="2356"/>
                  </a:lnTo>
                  <a:lnTo>
                    <a:pt x="524" y="2356"/>
                  </a:lnTo>
                  <a:lnTo>
                    <a:pt x="525" y="2352"/>
                  </a:lnTo>
                  <a:lnTo>
                    <a:pt x="527" y="2348"/>
                  </a:lnTo>
                  <a:lnTo>
                    <a:pt x="530" y="2341"/>
                  </a:lnTo>
                  <a:lnTo>
                    <a:pt x="542" y="2328"/>
                  </a:lnTo>
                  <a:lnTo>
                    <a:pt x="546" y="2321"/>
                  </a:lnTo>
                  <a:lnTo>
                    <a:pt x="548" y="2316"/>
                  </a:lnTo>
                  <a:lnTo>
                    <a:pt x="550" y="2311"/>
                  </a:lnTo>
                  <a:lnTo>
                    <a:pt x="550" y="2306"/>
                  </a:lnTo>
                  <a:lnTo>
                    <a:pt x="548" y="2299"/>
                  </a:lnTo>
                  <a:lnTo>
                    <a:pt x="546" y="2292"/>
                  </a:lnTo>
                  <a:lnTo>
                    <a:pt x="543" y="2283"/>
                  </a:lnTo>
                  <a:lnTo>
                    <a:pt x="543" y="2283"/>
                  </a:lnTo>
                  <a:lnTo>
                    <a:pt x="547" y="2272"/>
                  </a:lnTo>
                  <a:lnTo>
                    <a:pt x="554" y="2258"/>
                  </a:lnTo>
                  <a:lnTo>
                    <a:pt x="563" y="2245"/>
                  </a:lnTo>
                  <a:lnTo>
                    <a:pt x="573" y="2231"/>
                  </a:lnTo>
                  <a:lnTo>
                    <a:pt x="583" y="2218"/>
                  </a:lnTo>
                  <a:lnTo>
                    <a:pt x="594" y="2208"/>
                  </a:lnTo>
                  <a:lnTo>
                    <a:pt x="599" y="2204"/>
                  </a:lnTo>
                  <a:lnTo>
                    <a:pt x="605" y="2201"/>
                  </a:lnTo>
                  <a:lnTo>
                    <a:pt x="611" y="2199"/>
                  </a:lnTo>
                  <a:lnTo>
                    <a:pt x="616" y="2199"/>
                  </a:lnTo>
                  <a:lnTo>
                    <a:pt x="616" y="2199"/>
                  </a:lnTo>
                  <a:lnTo>
                    <a:pt x="620" y="2199"/>
                  </a:lnTo>
                  <a:lnTo>
                    <a:pt x="623" y="2201"/>
                  </a:lnTo>
                  <a:lnTo>
                    <a:pt x="626" y="2203"/>
                  </a:lnTo>
                  <a:lnTo>
                    <a:pt x="628" y="2207"/>
                  </a:lnTo>
                  <a:lnTo>
                    <a:pt x="630" y="2216"/>
                  </a:lnTo>
                  <a:lnTo>
                    <a:pt x="631" y="2224"/>
                  </a:lnTo>
                  <a:lnTo>
                    <a:pt x="631" y="2224"/>
                  </a:lnTo>
                  <a:lnTo>
                    <a:pt x="630" y="2230"/>
                  </a:lnTo>
                  <a:lnTo>
                    <a:pt x="629" y="2233"/>
                  </a:lnTo>
                  <a:lnTo>
                    <a:pt x="627" y="2237"/>
                  </a:lnTo>
                  <a:lnTo>
                    <a:pt x="623" y="2240"/>
                  </a:lnTo>
                  <a:lnTo>
                    <a:pt x="619" y="2245"/>
                  </a:lnTo>
                  <a:lnTo>
                    <a:pt x="618" y="2247"/>
                  </a:lnTo>
                  <a:lnTo>
                    <a:pt x="616" y="2249"/>
                  </a:lnTo>
                  <a:lnTo>
                    <a:pt x="616" y="2249"/>
                  </a:lnTo>
                  <a:lnTo>
                    <a:pt x="618" y="2253"/>
                  </a:lnTo>
                  <a:lnTo>
                    <a:pt x="621" y="2256"/>
                  </a:lnTo>
                  <a:lnTo>
                    <a:pt x="632" y="2264"/>
                  </a:lnTo>
                  <a:lnTo>
                    <a:pt x="650" y="2273"/>
                  </a:lnTo>
                  <a:lnTo>
                    <a:pt x="670" y="2283"/>
                  </a:lnTo>
                  <a:lnTo>
                    <a:pt x="692" y="2291"/>
                  </a:lnTo>
                  <a:lnTo>
                    <a:pt x="712" y="2299"/>
                  </a:lnTo>
                  <a:lnTo>
                    <a:pt x="729" y="2303"/>
                  </a:lnTo>
                  <a:lnTo>
                    <a:pt x="741" y="2305"/>
                  </a:lnTo>
                  <a:lnTo>
                    <a:pt x="741" y="2305"/>
                  </a:lnTo>
                  <a:lnTo>
                    <a:pt x="746" y="2305"/>
                  </a:lnTo>
                  <a:lnTo>
                    <a:pt x="751" y="2303"/>
                  </a:lnTo>
                  <a:lnTo>
                    <a:pt x="761" y="2299"/>
                  </a:lnTo>
                  <a:lnTo>
                    <a:pt x="772" y="2295"/>
                  </a:lnTo>
                  <a:lnTo>
                    <a:pt x="776" y="2294"/>
                  </a:lnTo>
                  <a:lnTo>
                    <a:pt x="782" y="2294"/>
                  </a:lnTo>
                  <a:lnTo>
                    <a:pt x="782" y="2294"/>
                  </a:lnTo>
                  <a:lnTo>
                    <a:pt x="794" y="2295"/>
                  </a:lnTo>
                  <a:lnTo>
                    <a:pt x="804" y="2298"/>
                  </a:lnTo>
                  <a:lnTo>
                    <a:pt x="814" y="2301"/>
                  </a:lnTo>
                  <a:lnTo>
                    <a:pt x="823" y="2306"/>
                  </a:lnTo>
                  <a:lnTo>
                    <a:pt x="833" y="2309"/>
                  </a:lnTo>
                  <a:lnTo>
                    <a:pt x="842" y="2313"/>
                  </a:lnTo>
                  <a:lnTo>
                    <a:pt x="851" y="2314"/>
                  </a:lnTo>
                  <a:lnTo>
                    <a:pt x="863" y="2313"/>
                  </a:lnTo>
                  <a:lnTo>
                    <a:pt x="863" y="2313"/>
                  </a:lnTo>
                  <a:lnTo>
                    <a:pt x="876" y="2307"/>
                  </a:lnTo>
                  <a:lnTo>
                    <a:pt x="888" y="2301"/>
                  </a:lnTo>
                  <a:lnTo>
                    <a:pt x="898" y="2295"/>
                  </a:lnTo>
                  <a:lnTo>
                    <a:pt x="906" y="2288"/>
                  </a:lnTo>
                  <a:lnTo>
                    <a:pt x="914" y="2280"/>
                  </a:lnTo>
                  <a:lnTo>
                    <a:pt x="920" y="2271"/>
                  </a:lnTo>
                  <a:lnTo>
                    <a:pt x="927" y="2261"/>
                  </a:lnTo>
                  <a:lnTo>
                    <a:pt x="932" y="2249"/>
                  </a:lnTo>
                  <a:lnTo>
                    <a:pt x="932" y="2249"/>
                  </a:lnTo>
                  <a:lnTo>
                    <a:pt x="954" y="2249"/>
                  </a:lnTo>
                  <a:lnTo>
                    <a:pt x="954" y="2249"/>
                  </a:lnTo>
                  <a:lnTo>
                    <a:pt x="954" y="2249"/>
                  </a:lnTo>
                  <a:lnTo>
                    <a:pt x="960" y="2239"/>
                  </a:lnTo>
                  <a:lnTo>
                    <a:pt x="965" y="2229"/>
                  </a:lnTo>
                  <a:lnTo>
                    <a:pt x="972" y="2209"/>
                  </a:lnTo>
                  <a:lnTo>
                    <a:pt x="979" y="2189"/>
                  </a:lnTo>
                  <a:lnTo>
                    <a:pt x="982" y="2181"/>
                  </a:lnTo>
                  <a:lnTo>
                    <a:pt x="987" y="2172"/>
                  </a:lnTo>
                  <a:lnTo>
                    <a:pt x="987" y="2172"/>
                  </a:lnTo>
                  <a:lnTo>
                    <a:pt x="991" y="2166"/>
                  </a:lnTo>
                  <a:lnTo>
                    <a:pt x="995" y="2161"/>
                  </a:lnTo>
                  <a:lnTo>
                    <a:pt x="1000" y="2157"/>
                  </a:lnTo>
                  <a:lnTo>
                    <a:pt x="1004" y="2154"/>
                  </a:lnTo>
                  <a:lnTo>
                    <a:pt x="1014" y="2148"/>
                  </a:lnTo>
                  <a:lnTo>
                    <a:pt x="1026" y="2143"/>
                  </a:lnTo>
                  <a:lnTo>
                    <a:pt x="1036" y="2140"/>
                  </a:lnTo>
                  <a:lnTo>
                    <a:pt x="1047" y="2135"/>
                  </a:lnTo>
                  <a:lnTo>
                    <a:pt x="1052" y="2132"/>
                  </a:lnTo>
                  <a:lnTo>
                    <a:pt x="1057" y="2127"/>
                  </a:lnTo>
                  <a:lnTo>
                    <a:pt x="1061" y="2123"/>
                  </a:lnTo>
                  <a:lnTo>
                    <a:pt x="1064" y="2117"/>
                  </a:lnTo>
                  <a:lnTo>
                    <a:pt x="1064" y="2117"/>
                  </a:lnTo>
                  <a:lnTo>
                    <a:pt x="1069" y="2110"/>
                  </a:lnTo>
                  <a:lnTo>
                    <a:pt x="1073" y="2101"/>
                  </a:lnTo>
                  <a:lnTo>
                    <a:pt x="1082" y="2078"/>
                  </a:lnTo>
                  <a:lnTo>
                    <a:pt x="1090" y="2054"/>
                  </a:lnTo>
                  <a:lnTo>
                    <a:pt x="1100" y="2028"/>
                  </a:lnTo>
                  <a:lnTo>
                    <a:pt x="1105" y="2016"/>
                  </a:lnTo>
                  <a:lnTo>
                    <a:pt x="1110" y="2005"/>
                  </a:lnTo>
                  <a:lnTo>
                    <a:pt x="1117" y="1994"/>
                  </a:lnTo>
                  <a:lnTo>
                    <a:pt x="1124" y="1985"/>
                  </a:lnTo>
                  <a:lnTo>
                    <a:pt x="1131" y="1978"/>
                  </a:lnTo>
                  <a:lnTo>
                    <a:pt x="1140" y="1972"/>
                  </a:lnTo>
                  <a:lnTo>
                    <a:pt x="1149" y="1969"/>
                  </a:lnTo>
                  <a:lnTo>
                    <a:pt x="1159" y="1966"/>
                  </a:lnTo>
                  <a:lnTo>
                    <a:pt x="1159" y="1966"/>
                  </a:lnTo>
                  <a:lnTo>
                    <a:pt x="1169" y="1967"/>
                  </a:lnTo>
                  <a:lnTo>
                    <a:pt x="1178" y="1970"/>
                  </a:lnTo>
                  <a:lnTo>
                    <a:pt x="1187" y="1972"/>
                  </a:lnTo>
                  <a:lnTo>
                    <a:pt x="1195" y="1974"/>
                  </a:lnTo>
                  <a:lnTo>
                    <a:pt x="1210" y="1981"/>
                  </a:lnTo>
                  <a:lnTo>
                    <a:pt x="1223" y="1986"/>
                  </a:lnTo>
                  <a:lnTo>
                    <a:pt x="1223" y="1986"/>
                  </a:lnTo>
                  <a:lnTo>
                    <a:pt x="1285" y="1986"/>
                  </a:lnTo>
                  <a:lnTo>
                    <a:pt x="1285" y="1986"/>
                  </a:lnTo>
                  <a:lnTo>
                    <a:pt x="1285" y="1986"/>
                  </a:lnTo>
                  <a:lnTo>
                    <a:pt x="1295" y="1993"/>
                  </a:lnTo>
                  <a:lnTo>
                    <a:pt x="1306" y="1998"/>
                  </a:lnTo>
                  <a:lnTo>
                    <a:pt x="1316" y="2003"/>
                  </a:lnTo>
                  <a:lnTo>
                    <a:pt x="1326" y="2006"/>
                  </a:lnTo>
                  <a:lnTo>
                    <a:pt x="1339" y="2009"/>
                  </a:lnTo>
                  <a:lnTo>
                    <a:pt x="1350" y="2010"/>
                  </a:lnTo>
                  <a:lnTo>
                    <a:pt x="1377" y="2011"/>
                  </a:lnTo>
                  <a:lnTo>
                    <a:pt x="1377" y="2011"/>
                  </a:lnTo>
                  <a:lnTo>
                    <a:pt x="1387" y="2011"/>
                  </a:lnTo>
                  <a:lnTo>
                    <a:pt x="1397" y="2012"/>
                  </a:lnTo>
                  <a:lnTo>
                    <a:pt x="1405" y="2015"/>
                  </a:lnTo>
                  <a:lnTo>
                    <a:pt x="1413" y="2018"/>
                  </a:lnTo>
                  <a:lnTo>
                    <a:pt x="1426" y="2025"/>
                  </a:lnTo>
                  <a:lnTo>
                    <a:pt x="1438" y="2033"/>
                  </a:lnTo>
                  <a:lnTo>
                    <a:pt x="1449" y="2041"/>
                  </a:lnTo>
                  <a:lnTo>
                    <a:pt x="1462" y="2048"/>
                  </a:lnTo>
                  <a:lnTo>
                    <a:pt x="1469" y="2051"/>
                  </a:lnTo>
                  <a:lnTo>
                    <a:pt x="1477" y="2053"/>
                  </a:lnTo>
                  <a:lnTo>
                    <a:pt x="1485" y="2055"/>
                  </a:lnTo>
                  <a:lnTo>
                    <a:pt x="1494" y="2055"/>
                  </a:lnTo>
                  <a:lnTo>
                    <a:pt x="1494" y="2055"/>
                  </a:lnTo>
                  <a:lnTo>
                    <a:pt x="1500" y="2055"/>
                  </a:lnTo>
                  <a:lnTo>
                    <a:pt x="1506" y="2053"/>
                  </a:lnTo>
                  <a:lnTo>
                    <a:pt x="1512" y="2050"/>
                  </a:lnTo>
                  <a:lnTo>
                    <a:pt x="1516" y="2047"/>
                  </a:lnTo>
                  <a:lnTo>
                    <a:pt x="1527" y="2038"/>
                  </a:lnTo>
                  <a:lnTo>
                    <a:pt x="1536" y="2027"/>
                  </a:lnTo>
                  <a:lnTo>
                    <a:pt x="1547" y="2018"/>
                  </a:lnTo>
                  <a:lnTo>
                    <a:pt x="1559" y="2009"/>
                  </a:lnTo>
                  <a:lnTo>
                    <a:pt x="1566" y="2005"/>
                  </a:lnTo>
                  <a:lnTo>
                    <a:pt x="1573" y="2003"/>
                  </a:lnTo>
                  <a:lnTo>
                    <a:pt x="1581" y="2001"/>
                  </a:lnTo>
                  <a:lnTo>
                    <a:pt x="1590" y="2001"/>
                  </a:lnTo>
                  <a:lnTo>
                    <a:pt x="1590" y="2001"/>
                  </a:lnTo>
                  <a:lnTo>
                    <a:pt x="1594" y="2001"/>
                  </a:lnTo>
                  <a:lnTo>
                    <a:pt x="1599" y="2002"/>
                  </a:lnTo>
                  <a:lnTo>
                    <a:pt x="1607" y="2005"/>
                  </a:lnTo>
                  <a:lnTo>
                    <a:pt x="1614" y="2011"/>
                  </a:lnTo>
                  <a:lnTo>
                    <a:pt x="1621" y="2017"/>
                  </a:lnTo>
                  <a:lnTo>
                    <a:pt x="1628" y="2023"/>
                  </a:lnTo>
                  <a:lnTo>
                    <a:pt x="1636" y="2028"/>
                  </a:lnTo>
                  <a:lnTo>
                    <a:pt x="1643" y="2032"/>
                  </a:lnTo>
                  <a:lnTo>
                    <a:pt x="1647" y="2033"/>
                  </a:lnTo>
                  <a:lnTo>
                    <a:pt x="1652" y="2033"/>
                  </a:lnTo>
                  <a:lnTo>
                    <a:pt x="1652" y="2033"/>
                  </a:lnTo>
                  <a:lnTo>
                    <a:pt x="1653" y="2027"/>
                  </a:lnTo>
                  <a:lnTo>
                    <a:pt x="1654" y="2023"/>
                  </a:lnTo>
                  <a:lnTo>
                    <a:pt x="1655" y="2018"/>
                  </a:lnTo>
                  <a:lnTo>
                    <a:pt x="1658" y="2013"/>
                  </a:lnTo>
                  <a:lnTo>
                    <a:pt x="1665" y="2006"/>
                  </a:lnTo>
                  <a:lnTo>
                    <a:pt x="1673" y="2001"/>
                  </a:lnTo>
                  <a:lnTo>
                    <a:pt x="1682" y="1996"/>
                  </a:lnTo>
                  <a:lnTo>
                    <a:pt x="1692" y="1992"/>
                  </a:lnTo>
                  <a:lnTo>
                    <a:pt x="1715" y="1983"/>
                  </a:lnTo>
                  <a:lnTo>
                    <a:pt x="1727" y="1979"/>
                  </a:lnTo>
                  <a:lnTo>
                    <a:pt x="1737" y="1974"/>
                  </a:lnTo>
                  <a:lnTo>
                    <a:pt x="1747" y="1969"/>
                  </a:lnTo>
                  <a:lnTo>
                    <a:pt x="1756" y="1963"/>
                  </a:lnTo>
                  <a:lnTo>
                    <a:pt x="1764" y="1955"/>
                  </a:lnTo>
                  <a:lnTo>
                    <a:pt x="1766" y="1950"/>
                  </a:lnTo>
                  <a:lnTo>
                    <a:pt x="1768" y="1944"/>
                  </a:lnTo>
                  <a:lnTo>
                    <a:pt x="1769" y="1940"/>
                  </a:lnTo>
                  <a:lnTo>
                    <a:pt x="1771" y="1933"/>
                  </a:lnTo>
                  <a:lnTo>
                    <a:pt x="1771" y="1926"/>
                  </a:lnTo>
                  <a:lnTo>
                    <a:pt x="1771" y="1919"/>
                  </a:lnTo>
                  <a:lnTo>
                    <a:pt x="1771" y="1919"/>
                  </a:lnTo>
                  <a:lnTo>
                    <a:pt x="1759" y="1919"/>
                  </a:lnTo>
                  <a:lnTo>
                    <a:pt x="1749" y="1917"/>
                  </a:lnTo>
                  <a:lnTo>
                    <a:pt x="1739" y="1914"/>
                  </a:lnTo>
                  <a:lnTo>
                    <a:pt x="1730" y="1910"/>
                  </a:lnTo>
                  <a:lnTo>
                    <a:pt x="1722" y="1905"/>
                  </a:lnTo>
                  <a:lnTo>
                    <a:pt x="1715" y="1899"/>
                  </a:lnTo>
                  <a:lnTo>
                    <a:pt x="1708" y="1893"/>
                  </a:lnTo>
                  <a:lnTo>
                    <a:pt x="1701" y="1886"/>
                  </a:lnTo>
                  <a:lnTo>
                    <a:pt x="1696" y="1878"/>
                  </a:lnTo>
                  <a:lnTo>
                    <a:pt x="1691" y="1868"/>
                  </a:lnTo>
                  <a:lnTo>
                    <a:pt x="1688" y="1859"/>
                  </a:lnTo>
                  <a:lnTo>
                    <a:pt x="1684" y="1850"/>
                  </a:lnTo>
                  <a:lnTo>
                    <a:pt x="1681" y="1838"/>
                  </a:lnTo>
                  <a:lnTo>
                    <a:pt x="1680" y="1828"/>
                  </a:lnTo>
                  <a:lnTo>
                    <a:pt x="1678" y="1817"/>
                  </a:lnTo>
                  <a:lnTo>
                    <a:pt x="1677" y="1805"/>
                  </a:lnTo>
                  <a:lnTo>
                    <a:pt x="1677" y="1805"/>
                  </a:lnTo>
                  <a:lnTo>
                    <a:pt x="1677" y="1810"/>
                  </a:lnTo>
                  <a:lnTo>
                    <a:pt x="1677" y="181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3" name="Freeform 101"/>
            <p:cNvSpPr>
              <a:spLocks/>
            </p:cNvSpPr>
            <p:nvPr/>
          </p:nvSpPr>
          <p:spPr bwMode="auto">
            <a:xfrm>
              <a:off x="3446320" y="4074966"/>
              <a:ext cx="710518" cy="741840"/>
            </a:xfrm>
            <a:custGeom>
              <a:avLst/>
              <a:gdLst/>
              <a:ahLst/>
              <a:cxnLst>
                <a:cxn ang="0">
                  <a:pos x="343" y="96"/>
                </a:cxn>
                <a:cxn ang="0">
                  <a:pos x="313" y="65"/>
                </a:cxn>
                <a:cxn ang="0">
                  <a:pos x="298" y="59"/>
                </a:cxn>
                <a:cxn ang="0">
                  <a:pos x="277" y="49"/>
                </a:cxn>
                <a:cxn ang="0">
                  <a:pos x="274" y="19"/>
                </a:cxn>
                <a:cxn ang="0">
                  <a:pos x="256" y="3"/>
                </a:cxn>
                <a:cxn ang="0">
                  <a:pos x="203" y="4"/>
                </a:cxn>
                <a:cxn ang="0">
                  <a:pos x="168" y="0"/>
                </a:cxn>
                <a:cxn ang="0">
                  <a:pos x="159" y="18"/>
                </a:cxn>
                <a:cxn ang="0">
                  <a:pos x="165" y="64"/>
                </a:cxn>
                <a:cxn ang="0">
                  <a:pos x="144" y="76"/>
                </a:cxn>
                <a:cxn ang="0">
                  <a:pos x="152" y="86"/>
                </a:cxn>
                <a:cxn ang="0">
                  <a:pos x="175" y="115"/>
                </a:cxn>
                <a:cxn ang="0">
                  <a:pos x="218" y="143"/>
                </a:cxn>
                <a:cxn ang="0">
                  <a:pos x="224" y="174"/>
                </a:cxn>
                <a:cxn ang="0">
                  <a:pos x="201" y="205"/>
                </a:cxn>
                <a:cxn ang="0">
                  <a:pos x="155" y="241"/>
                </a:cxn>
                <a:cxn ang="0">
                  <a:pos x="148" y="338"/>
                </a:cxn>
                <a:cxn ang="0">
                  <a:pos x="128" y="349"/>
                </a:cxn>
                <a:cxn ang="0">
                  <a:pos x="98" y="398"/>
                </a:cxn>
                <a:cxn ang="0">
                  <a:pos x="74" y="529"/>
                </a:cxn>
                <a:cxn ang="0">
                  <a:pos x="56" y="595"/>
                </a:cxn>
                <a:cxn ang="0">
                  <a:pos x="13" y="614"/>
                </a:cxn>
                <a:cxn ang="0">
                  <a:pos x="0" y="636"/>
                </a:cxn>
                <a:cxn ang="0">
                  <a:pos x="14" y="663"/>
                </a:cxn>
                <a:cxn ang="0">
                  <a:pos x="43" y="679"/>
                </a:cxn>
                <a:cxn ang="0">
                  <a:pos x="65" y="721"/>
                </a:cxn>
                <a:cxn ang="0">
                  <a:pos x="107" y="730"/>
                </a:cxn>
                <a:cxn ang="0">
                  <a:pos x="125" y="738"/>
                </a:cxn>
                <a:cxn ang="0">
                  <a:pos x="141" y="755"/>
                </a:cxn>
                <a:cxn ang="0">
                  <a:pos x="165" y="767"/>
                </a:cxn>
                <a:cxn ang="0">
                  <a:pos x="167" y="792"/>
                </a:cxn>
                <a:cxn ang="0">
                  <a:pos x="176" y="810"/>
                </a:cxn>
                <a:cxn ang="0">
                  <a:pos x="198" y="813"/>
                </a:cxn>
                <a:cxn ang="0">
                  <a:pos x="218" y="812"/>
                </a:cxn>
                <a:cxn ang="0">
                  <a:pos x="233" y="762"/>
                </a:cxn>
                <a:cxn ang="0">
                  <a:pos x="268" y="728"/>
                </a:cxn>
                <a:cxn ang="0">
                  <a:pos x="295" y="729"/>
                </a:cxn>
                <a:cxn ang="0">
                  <a:pos x="314" y="716"/>
                </a:cxn>
                <a:cxn ang="0">
                  <a:pos x="343" y="671"/>
                </a:cxn>
                <a:cxn ang="0">
                  <a:pos x="364" y="664"/>
                </a:cxn>
                <a:cxn ang="0">
                  <a:pos x="397" y="671"/>
                </a:cxn>
                <a:cxn ang="0">
                  <a:pos x="416" y="653"/>
                </a:cxn>
                <a:cxn ang="0">
                  <a:pos x="427" y="618"/>
                </a:cxn>
                <a:cxn ang="0">
                  <a:pos x="456" y="613"/>
                </a:cxn>
                <a:cxn ang="0">
                  <a:pos x="504" y="588"/>
                </a:cxn>
                <a:cxn ang="0">
                  <a:pos x="515" y="562"/>
                </a:cxn>
                <a:cxn ang="0">
                  <a:pos x="502" y="537"/>
                </a:cxn>
                <a:cxn ang="0">
                  <a:pos x="503" y="517"/>
                </a:cxn>
                <a:cxn ang="0">
                  <a:pos x="520" y="492"/>
                </a:cxn>
                <a:cxn ang="0">
                  <a:pos x="515" y="462"/>
                </a:cxn>
                <a:cxn ang="0">
                  <a:pos x="500" y="418"/>
                </a:cxn>
                <a:cxn ang="0">
                  <a:pos x="509" y="397"/>
                </a:cxn>
                <a:cxn ang="0">
                  <a:pos x="568" y="375"/>
                </a:cxn>
                <a:cxn ang="0">
                  <a:pos x="604" y="343"/>
                </a:cxn>
                <a:cxn ang="0">
                  <a:pos x="655" y="251"/>
                </a:cxn>
                <a:cxn ang="0">
                  <a:pos x="709" y="140"/>
                </a:cxn>
                <a:cxn ang="0">
                  <a:pos x="659" y="144"/>
                </a:cxn>
                <a:cxn ang="0">
                  <a:pos x="598" y="121"/>
                </a:cxn>
                <a:cxn ang="0">
                  <a:pos x="520" y="86"/>
                </a:cxn>
                <a:cxn ang="0">
                  <a:pos x="487" y="91"/>
                </a:cxn>
                <a:cxn ang="0">
                  <a:pos x="463" y="99"/>
                </a:cxn>
                <a:cxn ang="0">
                  <a:pos x="361" y="95"/>
                </a:cxn>
              </a:cxnLst>
              <a:rect l="0" t="0" r="r" b="b"/>
              <a:pathLst>
                <a:path w="709" h="816">
                  <a:moveTo>
                    <a:pt x="361" y="99"/>
                  </a:moveTo>
                  <a:lnTo>
                    <a:pt x="361" y="99"/>
                  </a:lnTo>
                  <a:lnTo>
                    <a:pt x="354" y="98"/>
                  </a:lnTo>
                  <a:lnTo>
                    <a:pt x="348" y="97"/>
                  </a:lnTo>
                  <a:lnTo>
                    <a:pt x="343" y="96"/>
                  </a:lnTo>
                  <a:lnTo>
                    <a:pt x="339" y="92"/>
                  </a:lnTo>
                  <a:lnTo>
                    <a:pt x="332" y="87"/>
                  </a:lnTo>
                  <a:lnTo>
                    <a:pt x="325" y="79"/>
                  </a:lnTo>
                  <a:lnTo>
                    <a:pt x="319" y="72"/>
                  </a:lnTo>
                  <a:lnTo>
                    <a:pt x="313" y="65"/>
                  </a:lnTo>
                  <a:lnTo>
                    <a:pt x="310" y="62"/>
                  </a:lnTo>
                  <a:lnTo>
                    <a:pt x="306" y="60"/>
                  </a:lnTo>
                  <a:lnTo>
                    <a:pt x="303" y="59"/>
                  </a:lnTo>
                  <a:lnTo>
                    <a:pt x="298" y="59"/>
                  </a:lnTo>
                  <a:lnTo>
                    <a:pt x="298" y="59"/>
                  </a:lnTo>
                  <a:lnTo>
                    <a:pt x="283" y="59"/>
                  </a:lnTo>
                  <a:lnTo>
                    <a:pt x="283" y="59"/>
                  </a:lnTo>
                  <a:lnTo>
                    <a:pt x="281" y="58"/>
                  </a:lnTo>
                  <a:lnTo>
                    <a:pt x="279" y="56"/>
                  </a:lnTo>
                  <a:lnTo>
                    <a:pt x="277" y="49"/>
                  </a:lnTo>
                  <a:lnTo>
                    <a:pt x="277" y="39"/>
                  </a:lnTo>
                  <a:lnTo>
                    <a:pt x="277" y="33"/>
                  </a:lnTo>
                  <a:lnTo>
                    <a:pt x="277" y="33"/>
                  </a:lnTo>
                  <a:lnTo>
                    <a:pt x="275" y="25"/>
                  </a:lnTo>
                  <a:lnTo>
                    <a:pt x="274" y="19"/>
                  </a:lnTo>
                  <a:lnTo>
                    <a:pt x="272" y="13"/>
                  </a:lnTo>
                  <a:lnTo>
                    <a:pt x="268" y="10"/>
                  </a:lnTo>
                  <a:lnTo>
                    <a:pt x="265" y="6"/>
                  </a:lnTo>
                  <a:lnTo>
                    <a:pt x="260" y="4"/>
                  </a:lnTo>
                  <a:lnTo>
                    <a:pt x="256" y="3"/>
                  </a:lnTo>
                  <a:lnTo>
                    <a:pt x="250" y="2"/>
                  </a:lnTo>
                  <a:lnTo>
                    <a:pt x="239" y="2"/>
                  </a:lnTo>
                  <a:lnTo>
                    <a:pt x="227" y="2"/>
                  </a:lnTo>
                  <a:lnTo>
                    <a:pt x="214" y="3"/>
                  </a:lnTo>
                  <a:lnTo>
                    <a:pt x="203" y="4"/>
                  </a:lnTo>
                  <a:lnTo>
                    <a:pt x="203" y="4"/>
                  </a:lnTo>
                  <a:lnTo>
                    <a:pt x="183" y="4"/>
                  </a:lnTo>
                  <a:lnTo>
                    <a:pt x="183" y="4"/>
                  </a:lnTo>
                  <a:lnTo>
                    <a:pt x="176" y="3"/>
                  </a:lnTo>
                  <a:lnTo>
                    <a:pt x="168" y="0"/>
                  </a:lnTo>
                  <a:lnTo>
                    <a:pt x="161" y="0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18"/>
                  </a:lnTo>
                  <a:lnTo>
                    <a:pt x="163" y="29"/>
                  </a:lnTo>
                  <a:lnTo>
                    <a:pt x="165" y="42"/>
                  </a:lnTo>
                  <a:lnTo>
                    <a:pt x="166" y="59"/>
                  </a:lnTo>
                  <a:lnTo>
                    <a:pt x="166" y="59"/>
                  </a:lnTo>
                  <a:lnTo>
                    <a:pt x="165" y="64"/>
                  </a:lnTo>
                  <a:lnTo>
                    <a:pt x="164" y="67"/>
                  </a:lnTo>
                  <a:lnTo>
                    <a:pt x="160" y="71"/>
                  </a:lnTo>
                  <a:lnTo>
                    <a:pt x="157" y="73"/>
                  </a:lnTo>
                  <a:lnTo>
                    <a:pt x="150" y="76"/>
                  </a:lnTo>
                  <a:lnTo>
                    <a:pt x="144" y="76"/>
                  </a:lnTo>
                  <a:lnTo>
                    <a:pt x="144" y="76"/>
                  </a:lnTo>
                  <a:lnTo>
                    <a:pt x="151" y="76"/>
                  </a:lnTo>
                  <a:lnTo>
                    <a:pt x="151" y="76"/>
                  </a:lnTo>
                  <a:lnTo>
                    <a:pt x="151" y="76"/>
                  </a:lnTo>
                  <a:lnTo>
                    <a:pt x="152" y="86"/>
                  </a:lnTo>
                  <a:lnTo>
                    <a:pt x="155" y="94"/>
                  </a:lnTo>
                  <a:lnTo>
                    <a:pt x="159" y="100"/>
                  </a:lnTo>
                  <a:lnTo>
                    <a:pt x="164" y="106"/>
                  </a:lnTo>
                  <a:lnTo>
                    <a:pt x="169" y="111"/>
                  </a:lnTo>
                  <a:lnTo>
                    <a:pt x="175" y="115"/>
                  </a:lnTo>
                  <a:lnTo>
                    <a:pt x="189" y="122"/>
                  </a:lnTo>
                  <a:lnTo>
                    <a:pt x="202" y="129"/>
                  </a:lnTo>
                  <a:lnTo>
                    <a:pt x="207" y="134"/>
                  </a:lnTo>
                  <a:lnTo>
                    <a:pt x="213" y="138"/>
                  </a:lnTo>
                  <a:lnTo>
                    <a:pt x="218" y="143"/>
                  </a:lnTo>
                  <a:lnTo>
                    <a:pt x="221" y="150"/>
                  </a:lnTo>
                  <a:lnTo>
                    <a:pt x="224" y="157"/>
                  </a:lnTo>
                  <a:lnTo>
                    <a:pt x="225" y="165"/>
                  </a:lnTo>
                  <a:lnTo>
                    <a:pt x="225" y="165"/>
                  </a:lnTo>
                  <a:lnTo>
                    <a:pt x="224" y="174"/>
                  </a:lnTo>
                  <a:lnTo>
                    <a:pt x="221" y="182"/>
                  </a:lnTo>
                  <a:lnTo>
                    <a:pt x="218" y="189"/>
                  </a:lnTo>
                  <a:lnTo>
                    <a:pt x="212" y="195"/>
                  </a:lnTo>
                  <a:lnTo>
                    <a:pt x="206" y="201"/>
                  </a:lnTo>
                  <a:lnTo>
                    <a:pt x="201" y="205"/>
                  </a:lnTo>
                  <a:lnTo>
                    <a:pt x="186" y="214"/>
                  </a:lnTo>
                  <a:lnTo>
                    <a:pt x="172" y="224"/>
                  </a:lnTo>
                  <a:lnTo>
                    <a:pt x="165" y="229"/>
                  </a:lnTo>
                  <a:lnTo>
                    <a:pt x="159" y="234"/>
                  </a:lnTo>
                  <a:lnTo>
                    <a:pt x="155" y="241"/>
                  </a:lnTo>
                  <a:lnTo>
                    <a:pt x="151" y="248"/>
                  </a:lnTo>
                  <a:lnTo>
                    <a:pt x="149" y="256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48" y="338"/>
                  </a:lnTo>
                  <a:lnTo>
                    <a:pt x="148" y="338"/>
                  </a:lnTo>
                  <a:lnTo>
                    <a:pt x="136" y="344"/>
                  </a:lnTo>
                  <a:lnTo>
                    <a:pt x="136" y="344"/>
                  </a:lnTo>
                  <a:lnTo>
                    <a:pt x="136" y="344"/>
                  </a:lnTo>
                  <a:lnTo>
                    <a:pt x="128" y="349"/>
                  </a:lnTo>
                  <a:lnTo>
                    <a:pt x="120" y="356"/>
                  </a:lnTo>
                  <a:lnTo>
                    <a:pt x="114" y="365"/>
                  </a:lnTo>
                  <a:lnTo>
                    <a:pt x="109" y="374"/>
                  </a:lnTo>
                  <a:lnTo>
                    <a:pt x="103" y="386"/>
                  </a:lnTo>
                  <a:lnTo>
                    <a:pt x="98" y="398"/>
                  </a:lnTo>
                  <a:lnTo>
                    <a:pt x="91" y="426"/>
                  </a:lnTo>
                  <a:lnTo>
                    <a:pt x="85" y="455"/>
                  </a:lnTo>
                  <a:lnTo>
                    <a:pt x="82" y="482"/>
                  </a:lnTo>
                  <a:lnTo>
                    <a:pt x="77" y="508"/>
                  </a:lnTo>
                  <a:lnTo>
                    <a:pt x="74" y="529"/>
                  </a:lnTo>
                  <a:lnTo>
                    <a:pt x="74" y="529"/>
                  </a:lnTo>
                  <a:lnTo>
                    <a:pt x="66" y="564"/>
                  </a:lnTo>
                  <a:lnTo>
                    <a:pt x="61" y="583"/>
                  </a:lnTo>
                  <a:lnTo>
                    <a:pt x="58" y="590"/>
                  </a:lnTo>
                  <a:lnTo>
                    <a:pt x="56" y="595"/>
                  </a:lnTo>
                  <a:lnTo>
                    <a:pt x="56" y="595"/>
                  </a:lnTo>
                  <a:lnTo>
                    <a:pt x="48" y="599"/>
                  </a:lnTo>
                  <a:lnTo>
                    <a:pt x="39" y="602"/>
                  </a:lnTo>
                  <a:lnTo>
                    <a:pt x="21" y="609"/>
                  </a:lnTo>
                  <a:lnTo>
                    <a:pt x="13" y="614"/>
                  </a:lnTo>
                  <a:lnTo>
                    <a:pt x="6" y="619"/>
                  </a:lnTo>
                  <a:lnTo>
                    <a:pt x="4" y="623"/>
                  </a:lnTo>
                  <a:lnTo>
                    <a:pt x="1" y="626"/>
                  </a:lnTo>
                  <a:lnTo>
                    <a:pt x="0" y="631"/>
                  </a:lnTo>
                  <a:lnTo>
                    <a:pt x="0" y="636"/>
                  </a:lnTo>
                  <a:lnTo>
                    <a:pt x="0" y="636"/>
                  </a:lnTo>
                  <a:lnTo>
                    <a:pt x="1" y="645"/>
                  </a:lnTo>
                  <a:lnTo>
                    <a:pt x="4" y="653"/>
                  </a:lnTo>
                  <a:lnTo>
                    <a:pt x="8" y="659"/>
                  </a:lnTo>
                  <a:lnTo>
                    <a:pt x="14" y="663"/>
                  </a:lnTo>
                  <a:lnTo>
                    <a:pt x="20" y="665"/>
                  </a:lnTo>
                  <a:lnTo>
                    <a:pt x="27" y="668"/>
                  </a:lnTo>
                  <a:lnTo>
                    <a:pt x="41" y="668"/>
                  </a:lnTo>
                  <a:lnTo>
                    <a:pt x="41" y="668"/>
                  </a:lnTo>
                  <a:lnTo>
                    <a:pt x="43" y="679"/>
                  </a:lnTo>
                  <a:lnTo>
                    <a:pt x="45" y="690"/>
                  </a:lnTo>
                  <a:lnTo>
                    <a:pt x="49" y="699"/>
                  </a:lnTo>
                  <a:lnTo>
                    <a:pt x="53" y="707"/>
                  </a:lnTo>
                  <a:lnTo>
                    <a:pt x="58" y="715"/>
                  </a:lnTo>
                  <a:lnTo>
                    <a:pt x="65" y="721"/>
                  </a:lnTo>
                  <a:lnTo>
                    <a:pt x="72" y="725"/>
                  </a:lnTo>
                  <a:lnTo>
                    <a:pt x="81" y="728"/>
                  </a:lnTo>
                  <a:lnTo>
                    <a:pt x="81" y="728"/>
                  </a:lnTo>
                  <a:lnTo>
                    <a:pt x="94" y="729"/>
                  </a:lnTo>
                  <a:lnTo>
                    <a:pt x="107" y="730"/>
                  </a:lnTo>
                  <a:lnTo>
                    <a:pt x="113" y="731"/>
                  </a:lnTo>
                  <a:lnTo>
                    <a:pt x="119" y="732"/>
                  </a:lnTo>
                  <a:lnTo>
                    <a:pt x="122" y="735"/>
                  </a:lnTo>
                  <a:lnTo>
                    <a:pt x="125" y="738"/>
                  </a:lnTo>
                  <a:lnTo>
                    <a:pt x="125" y="738"/>
                  </a:lnTo>
                  <a:lnTo>
                    <a:pt x="128" y="747"/>
                  </a:lnTo>
                  <a:lnTo>
                    <a:pt x="132" y="752"/>
                  </a:lnTo>
                  <a:lnTo>
                    <a:pt x="134" y="754"/>
                  </a:lnTo>
                  <a:lnTo>
                    <a:pt x="137" y="755"/>
                  </a:lnTo>
                  <a:lnTo>
                    <a:pt x="141" y="755"/>
                  </a:lnTo>
                  <a:lnTo>
                    <a:pt x="145" y="756"/>
                  </a:lnTo>
                  <a:lnTo>
                    <a:pt x="152" y="759"/>
                  </a:lnTo>
                  <a:lnTo>
                    <a:pt x="163" y="764"/>
                  </a:lnTo>
                  <a:lnTo>
                    <a:pt x="163" y="764"/>
                  </a:lnTo>
                  <a:lnTo>
                    <a:pt x="165" y="767"/>
                  </a:lnTo>
                  <a:lnTo>
                    <a:pt x="167" y="769"/>
                  </a:lnTo>
                  <a:lnTo>
                    <a:pt x="167" y="772"/>
                  </a:lnTo>
                  <a:lnTo>
                    <a:pt x="168" y="776"/>
                  </a:lnTo>
                  <a:lnTo>
                    <a:pt x="167" y="784"/>
                  </a:lnTo>
                  <a:lnTo>
                    <a:pt x="167" y="792"/>
                  </a:lnTo>
                  <a:lnTo>
                    <a:pt x="167" y="799"/>
                  </a:lnTo>
                  <a:lnTo>
                    <a:pt x="167" y="802"/>
                  </a:lnTo>
                  <a:lnTo>
                    <a:pt x="169" y="806"/>
                  </a:lnTo>
                  <a:lnTo>
                    <a:pt x="172" y="808"/>
                  </a:lnTo>
                  <a:lnTo>
                    <a:pt x="176" y="810"/>
                  </a:lnTo>
                  <a:lnTo>
                    <a:pt x="181" y="812"/>
                  </a:lnTo>
                  <a:lnTo>
                    <a:pt x="188" y="812"/>
                  </a:lnTo>
                  <a:lnTo>
                    <a:pt x="188" y="812"/>
                  </a:lnTo>
                  <a:lnTo>
                    <a:pt x="194" y="813"/>
                  </a:lnTo>
                  <a:lnTo>
                    <a:pt x="198" y="813"/>
                  </a:lnTo>
                  <a:lnTo>
                    <a:pt x="205" y="816"/>
                  </a:lnTo>
                  <a:lnTo>
                    <a:pt x="209" y="816"/>
                  </a:lnTo>
                  <a:lnTo>
                    <a:pt x="212" y="816"/>
                  </a:lnTo>
                  <a:lnTo>
                    <a:pt x="214" y="815"/>
                  </a:lnTo>
                  <a:lnTo>
                    <a:pt x="218" y="812"/>
                  </a:lnTo>
                  <a:lnTo>
                    <a:pt x="218" y="812"/>
                  </a:lnTo>
                  <a:lnTo>
                    <a:pt x="219" y="801"/>
                  </a:lnTo>
                  <a:lnTo>
                    <a:pt x="221" y="789"/>
                  </a:lnTo>
                  <a:lnTo>
                    <a:pt x="227" y="776"/>
                  </a:lnTo>
                  <a:lnTo>
                    <a:pt x="233" y="762"/>
                  </a:lnTo>
                  <a:lnTo>
                    <a:pt x="241" y="751"/>
                  </a:lnTo>
                  <a:lnTo>
                    <a:pt x="250" y="740"/>
                  </a:lnTo>
                  <a:lnTo>
                    <a:pt x="259" y="732"/>
                  </a:lnTo>
                  <a:lnTo>
                    <a:pt x="264" y="729"/>
                  </a:lnTo>
                  <a:lnTo>
                    <a:pt x="268" y="728"/>
                  </a:lnTo>
                  <a:lnTo>
                    <a:pt x="268" y="728"/>
                  </a:lnTo>
                  <a:lnTo>
                    <a:pt x="274" y="726"/>
                  </a:lnTo>
                  <a:lnTo>
                    <a:pt x="280" y="726"/>
                  </a:lnTo>
                  <a:lnTo>
                    <a:pt x="290" y="729"/>
                  </a:lnTo>
                  <a:lnTo>
                    <a:pt x="295" y="729"/>
                  </a:lnTo>
                  <a:lnTo>
                    <a:pt x="300" y="729"/>
                  </a:lnTo>
                  <a:lnTo>
                    <a:pt x="305" y="726"/>
                  </a:lnTo>
                  <a:lnTo>
                    <a:pt x="309" y="724"/>
                  </a:lnTo>
                  <a:lnTo>
                    <a:pt x="309" y="724"/>
                  </a:lnTo>
                  <a:lnTo>
                    <a:pt x="314" y="716"/>
                  </a:lnTo>
                  <a:lnTo>
                    <a:pt x="319" y="707"/>
                  </a:lnTo>
                  <a:lnTo>
                    <a:pt x="324" y="697"/>
                  </a:lnTo>
                  <a:lnTo>
                    <a:pt x="329" y="687"/>
                  </a:lnTo>
                  <a:lnTo>
                    <a:pt x="336" y="678"/>
                  </a:lnTo>
                  <a:lnTo>
                    <a:pt x="343" y="671"/>
                  </a:lnTo>
                  <a:lnTo>
                    <a:pt x="348" y="669"/>
                  </a:lnTo>
                  <a:lnTo>
                    <a:pt x="352" y="667"/>
                  </a:lnTo>
                  <a:lnTo>
                    <a:pt x="358" y="665"/>
                  </a:lnTo>
                  <a:lnTo>
                    <a:pt x="364" y="664"/>
                  </a:lnTo>
                  <a:lnTo>
                    <a:pt x="364" y="664"/>
                  </a:lnTo>
                  <a:lnTo>
                    <a:pt x="374" y="665"/>
                  </a:lnTo>
                  <a:lnTo>
                    <a:pt x="384" y="668"/>
                  </a:lnTo>
                  <a:lnTo>
                    <a:pt x="390" y="671"/>
                  </a:lnTo>
                  <a:lnTo>
                    <a:pt x="397" y="671"/>
                  </a:lnTo>
                  <a:lnTo>
                    <a:pt x="397" y="671"/>
                  </a:lnTo>
                  <a:lnTo>
                    <a:pt x="403" y="671"/>
                  </a:lnTo>
                  <a:lnTo>
                    <a:pt x="407" y="669"/>
                  </a:lnTo>
                  <a:lnTo>
                    <a:pt x="410" y="667"/>
                  </a:lnTo>
                  <a:lnTo>
                    <a:pt x="412" y="663"/>
                  </a:lnTo>
                  <a:lnTo>
                    <a:pt x="416" y="653"/>
                  </a:lnTo>
                  <a:lnTo>
                    <a:pt x="417" y="642"/>
                  </a:lnTo>
                  <a:lnTo>
                    <a:pt x="419" y="632"/>
                  </a:lnTo>
                  <a:lnTo>
                    <a:pt x="422" y="626"/>
                  </a:lnTo>
                  <a:lnTo>
                    <a:pt x="424" y="622"/>
                  </a:lnTo>
                  <a:lnTo>
                    <a:pt x="427" y="618"/>
                  </a:lnTo>
                  <a:lnTo>
                    <a:pt x="432" y="616"/>
                  </a:lnTo>
                  <a:lnTo>
                    <a:pt x="438" y="614"/>
                  </a:lnTo>
                  <a:lnTo>
                    <a:pt x="445" y="613"/>
                  </a:lnTo>
                  <a:lnTo>
                    <a:pt x="445" y="613"/>
                  </a:lnTo>
                  <a:lnTo>
                    <a:pt x="456" y="613"/>
                  </a:lnTo>
                  <a:lnTo>
                    <a:pt x="469" y="609"/>
                  </a:lnTo>
                  <a:lnTo>
                    <a:pt x="480" y="606"/>
                  </a:lnTo>
                  <a:lnTo>
                    <a:pt x="491" y="600"/>
                  </a:lnTo>
                  <a:lnTo>
                    <a:pt x="501" y="593"/>
                  </a:lnTo>
                  <a:lnTo>
                    <a:pt x="504" y="588"/>
                  </a:lnTo>
                  <a:lnTo>
                    <a:pt x="508" y="584"/>
                  </a:lnTo>
                  <a:lnTo>
                    <a:pt x="511" y="579"/>
                  </a:lnTo>
                  <a:lnTo>
                    <a:pt x="514" y="573"/>
                  </a:lnTo>
                  <a:lnTo>
                    <a:pt x="515" y="568"/>
                  </a:lnTo>
                  <a:lnTo>
                    <a:pt x="515" y="562"/>
                  </a:lnTo>
                  <a:lnTo>
                    <a:pt x="515" y="562"/>
                  </a:lnTo>
                  <a:lnTo>
                    <a:pt x="515" y="556"/>
                  </a:lnTo>
                  <a:lnTo>
                    <a:pt x="512" y="552"/>
                  </a:lnTo>
                  <a:lnTo>
                    <a:pt x="508" y="543"/>
                  </a:lnTo>
                  <a:lnTo>
                    <a:pt x="502" y="537"/>
                  </a:lnTo>
                  <a:lnTo>
                    <a:pt x="501" y="533"/>
                  </a:lnTo>
                  <a:lnTo>
                    <a:pt x="500" y="529"/>
                  </a:lnTo>
                  <a:lnTo>
                    <a:pt x="500" y="529"/>
                  </a:lnTo>
                  <a:lnTo>
                    <a:pt x="501" y="523"/>
                  </a:lnTo>
                  <a:lnTo>
                    <a:pt x="503" y="517"/>
                  </a:lnTo>
                  <a:lnTo>
                    <a:pt x="507" y="511"/>
                  </a:lnTo>
                  <a:lnTo>
                    <a:pt x="511" y="507"/>
                  </a:lnTo>
                  <a:lnTo>
                    <a:pt x="515" y="502"/>
                  </a:lnTo>
                  <a:lnTo>
                    <a:pt x="518" y="496"/>
                  </a:lnTo>
                  <a:lnTo>
                    <a:pt x="520" y="492"/>
                  </a:lnTo>
                  <a:lnTo>
                    <a:pt x="522" y="485"/>
                  </a:lnTo>
                  <a:lnTo>
                    <a:pt x="522" y="485"/>
                  </a:lnTo>
                  <a:lnTo>
                    <a:pt x="520" y="476"/>
                  </a:lnTo>
                  <a:lnTo>
                    <a:pt x="518" y="469"/>
                  </a:lnTo>
                  <a:lnTo>
                    <a:pt x="515" y="462"/>
                  </a:lnTo>
                  <a:lnTo>
                    <a:pt x="511" y="456"/>
                  </a:lnTo>
                  <a:lnTo>
                    <a:pt x="507" y="449"/>
                  </a:lnTo>
                  <a:lnTo>
                    <a:pt x="503" y="441"/>
                  </a:lnTo>
                  <a:lnTo>
                    <a:pt x="501" y="431"/>
                  </a:lnTo>
                  <a:lnTo>
                    <a:pt x="500" y="418"/>
                  </a:lnTo>
                  <a:lnTo>
                    <a:pt x="500" y="418"/>
                  </a:lnTo>
                  <a:lnTo>
                    <a:pt x="501" y="412"/>
                  </a:lnTo>
                  <a:lnTo>
                    <a:pt x="502" y="407"/>
                  </a:lnTo>
                  <a:lnTo>
                    <a:pt x="506" y="402"/>
                  </a:lnTo>
                  <a:lnTo>
                    <a:pt x="509" y="397"/>
                  </a:lnTo>
                  <a:lnTo>
                    <a:pt x="514" y="394"/>
                  </a:lnTo>
                  <a:lnTo>
                    <a:pt x="518" y="392"/>
                  </a:lnTo>
                  <a:lnTo>
                    <a:pt x="531" y="387"/>
                  </a:lnTo>
                  <a:lnTo>
                    <a:pt x="556" y="379"/>
                  </a:lnTo>
                  <a:lnTo>
                    <a:pt x="568" y="375"/>
                  </a:lnTo>
                  <a:lnTo>
                    <a:pt x="577" y="371"/>
                  </a:lnTo>
                  <a:lnTo>
                    <a:pt x="577" y="371"/>
                  </a:lnTo>
                  <a:lnTo>
                    <a:pt x="587" y="363"/>
                  </a:lnTo>
                  <a:lnTo>
                    <a:pt x="596" y="354"/>
                  </a:lnTo>
                  <a:lnTo>
                    <a:pt x="604" y="343"/>
                  </a:lnTo>
                  <a:lnTo>
                    <a:pt x="610" y="333"/>
                  </a:lnTo>
                  <a:lnTo>
                    <a:pt x="623" y="309"/>
                  </a:lnTo>
                  <a:lnTo>
                    <a:pt x="636" y="282"/>
                  </a:lnTo>
                  <a:lnTo>
                    <a:pt x="636" y="282"/>
                  </a:lnTo>
                  <a:lnTo>
                    <a:pt x="655" y="251"/>
                  </a:lnTo>
                  <a:lnTo>
                    <a:pt x="672" y="218"/>
                  </a:lnTo>
                  <a:lnTo>
                    <a:pt x="690" y="182"/>
                  </a:lnTo>
                  <a:lnTo>
                    <a:pt x="706" y="146"/>
                  </a:lnTo>
                  <a:lnTo>
                    <a:pt x="706" y="146"/>
                  </a:lnTo>
                  <a:lnTo>
                    <a:pt x="709" y="140"/>
                  </a:lnTo>
                  <a:lnTo>
                    <a:pt x="709" y="140"/>
                  </a:lnTo>
                  <a:lnTo>
                    <a:pt x="709" y="140"/>
                  </a:lnTo>
                  <a:lnTo>
                    <a:pt x="691" y="143"/>
                  </a:lnTo>
                  <a:lnTo>
                    <a:pt x="675" y="144"/>
                  </a:lnTo>
                  <a:lnTo>
                    <a:pt x="659" y="144"/>
                  </a:lnTo>
                  <a:lnTo>
                    <a:pt x="645" y="142"/>
                  </a:lnTo>
                  <a:lnTo>
                    <a:pt x="632" y="138"/>
                  </a:lnTo>
                  <a:lnTo>
                    <a:pt x="619" y="133"/>
                  </a:lnTo>
                  <a:lnTo>
                    <a:pt x="608" y="128"/>
                  </a:lnTo>
                  <a:lnTo>
                    <a:pt x="598" y="121"/>
                  </a:lnTo>
                  <a:lnTo>
                    <a:pt x="577" y="109"/>
                  </a:lnTo>
                  <a:lnTo>
                    <a:pt x="555" y="97"/>
                  </a:lnTo>
                  <a:lnTo>
                    <a:pt x="545" y="91"/>
                  </a:lnTo>
                  <a:lnTo>
                    <a:pt x="533" y="88"/>
                  </a:lnTo>
                  <a:lnTo>
                    <a:pt x="520" y="86"/>
                  </a:lnTo>
                  <a:lnTo>
                    <a:pt x="507" y="84"/>
                  </a:lnTo>
                  <a:lnTo>
                    <a:pt x="507" y="84"/>
                  </a:lnTo>
                  <a:lnTo>
                    <a:pt x="501" y="86"/>
                  </a:lnTo>
                  <a:lnTo>
                    <a:pt x="496" y="87"/>
                  </a:lnTo>
                  <a:lnTo>
                    <a:pt x="487" y="91"/>
                  </a:lnTo>
                  <a:lnTo>
                    <a:pt x="482" y="95"/>
                  </a:lnTo>
                  <a:lnTo>
                    <a:pt x="477" y="97"/>
                  </a:lnTo>
                  <a:lnTo>
                    <a:pt x="471" y="98"/>
                  </a:lnTo>
                  <a:lnTo>
                    <a:pt x="463" y="99"/>
                  </a:lnTo>
                  <a:lnTo>
                    <a:pt x="463" y="99"/>
                  </a:lnTo>
                  <a:lnTo>
                    <a:pt x="435" y="98"/>
                  </a:lnTo>
                  <a:lnTo>
                    <a:pt x="410" y="97"/>
                  </a:lnTo>
                  <a:lnTo>
                    <a:pt x="386" y="96"/>
                  </a:lnTo>
                  <a:lnTo>
                    <a:pt x="361" y="95"/>
                  </a:lnTo>
                  <a:lnTo>
                    <a:pt x="361" y="95"/>
                  </a:lnTo>
                  <a:lnTo>
                    <a:pt x="361" y="99"/>
                  </a:lnTo>
                  <a:lnTo>
                    <a:pt x="361" y="99"/>
                  </a:lnTo>
                  <a:close/>
                </a:path>
              </a:pathLst>
            </a:custGeom>
            <a:solidFill>
              <a:srgbClr val="F19A27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4" name="Freeform 102"/>
            <p:cNvSpPr>
              <a:spLocks/>
            </p:cNvSpPr>
            <p:nvPr/>
          </p:nvSpPr>
          <p:spPr bwMode="auto">
            <a:xfrm>
              <a:off x="2834712" y="2874833"/>
              <a:ext cx="2075504" cy="1069897"/>
            </a:xfrm>
            <a:custGeom>
              <a:avLst/>
              <a:gdLst/>
              <a:ahLst/>
              <a:cxnLst>
                <a:cxn ang="0">
                  <a:pos x="1267" y="503"/>
                </a:cxn>
                <a:cxn ang="0">
                  <a:pos x="1392" y="591"/>
                </a:cxn>
                <a:cxn ang="0">
                  <a:pos x="1831" y="771"/>
                </a:cxn>
                <a:cxn ang="0">
                  <a:pos x="2060" y="649"/>
                </a:cxn>
                <a:cxn ang="0">
                  <a:pos x="2044" y="584"/>
                </a:cxn>
                <a:cxn ang="0">
                  <a:pos x="2060" y="470"/>
                </a:cxn>
                <a:cxn ang="0">
                  <a:pos x="1894" y="344"/>
                </a:cxn>
                <a:cxn ang="0">
                  <a:pos x="1846" y="406"/>
                </a:cxn>
                <a:cxn ang="0">
                  <a:pos x="1793" y="479"/>
                </a:cxn>
                <a:cxn ang="0">
                  <a:pos x="1743" y="543"/>
                </a:cxn>
                <a:cxn ang="0">
                  <a:pos x="1751" y="467"/>
                </a:cxn>
                <a:cxn ang="0">
                  <a:pos x="1652" y="436"/>
                </a:cxn>
                <a:cxn ang="0">
                  <a:pos x="1497" y="421"/>
                </a:cxn>
                <a:cxn ang="0">
                  <a:pos x="1414" y="370"/>
                </a:cxn>
                <a:cxn ang="0">
                  <a:pos x="1481" y="322"/>
                </a:cxn>
                <a:cxn ang="0">
                  <a:pos x="1415" y="303"/>
                </a:cxn>
                <a:cxn ang="0">
                  <a:pos x="1336" y="292"/>
                </a:cxn>
                <a:cxn ang="0">
                  <a:pos x="1079" y="306"/>
                </a:cxn>
                <a:cxn ang="0">
                  <a:pos x="961" y="334"/>
                </a:cxn>
                <a:cxn ang="0">
                  <a:pos x="953" y="210"/>
                </a:cxn>
                <a:cxn ang="0">
                  <a:pos x="1068" y="213"/>
                </a:cxn>
                <a:cxn ang="0">
                  <a:pos x="1059" y="75"/>
                </a:cxn>
                <a:cxn ang="0">
                  <a:pos x="990" y="66"/>
                </a:cxn>
                <a:cxn ang="0">
                  <a:pos x="869" y="179"/>
                </a:cxn>
                <a:cxn ang="0">
                  <a:pos x="884" y="261"/>
                </a:cxn>
                <a:cxn ang="0">
                  <a:pos x="786" y="352"/>
                </a:cxn>
                <a:cxn ang="0">
                  <a:pos x="759" y="297"/>
                </a:cxn>
                <a:cxn ang="0">
                  <a:pos x="713" y="223"/>
                </a:cxn>
                <a:cxn ang="0">
                  <a:pos x="545" y="220"/>
                </a:cxn>
                <a:cxn ang="0">
                  <a:pos x="484" y="349"/>
                </a:cxn>
                <a:cxn ang="0">
                  <a:pos x="403" y="280"/>
                </a:cxn>
                <a:cxn ang="0">
                  <a:pos x="356" y="160"/>
                </a:cxn>
                <a:cxn ang="0">
                  <a:pos x="306" y="264"/>
                </a:cxn>
                <a:cxn ang="0">
                  <a:pos x="265" y="332"/>
                </a:cxn>
                <a:cxn ang="0">
                  <a:pos x="180" y="302"/>
                </a:cxn>
                <a:cxn ang="0">
                  <a:pos x="109" y="391"/>
                </a:cxn>
                <a:cxn ang="0">
                  <a:pos x="124" y="465"/>
                </a:cxn>
                <a:cxn ang="0">
                  <a:pos x="67" y="572"/>
                </a:cxn>
                <a:cxn ang="0">
                  <a:pos x="10" y="753"/>
                </a:cxn>
                <a:cxn ang="0">
                  <a:pos x="66" y="822"/>
                </a:cxn>
                <a:cxn ang="0">
                  <a:pos x="124" y="871"/>
                </a:cxn>
                <a:cxn ang="0">
                  <a:pos x="219" y="913"/>
                </a:cxn>
                <a:cxn ang="0">
                  <a:pos x="341" y="982"/>
                </a:cxn>
                <a:cxn ang="0">
                  <a:pos x="405" y="1013"/>
                </a:cxn>
                <a:cxn ang="0">
                  <a:pos x="442" y="1035"/>
                </a:cxn>
                <a:cxn ang="0">
                  <a:pos x="487" y="1098"/>
                </a:cxn>
                <a:cxn ang="0">
                  <a:pos x="543" y="1113"/>
                </a:cxn>
                <a:cxn ang="0">
                  <a:pos x="565" y="1167"/>
                </a:cxn>
                <a:cxn ang="0">
                  <a:pos x="688" y="1126"/>
                </a:cxn>
                <a:cxn ang="0">
                  <a:pos x="709" y="1058"/>
                </a:cxn>
                <a:cxn ang="0">
                  <a:pos x="769" y="958"/>
                </a:cxn>
                <a:cxn ang="0">
                  <a:pos x="694" y="983"/>
                </a:cxn>
                <a:cxn ang="0">
                  <a:pos x="629" y="928"/>
                </a:cxn>
                <a:cxn ang="0">
                  <a:pos x="712" y="848"/>
                </a:cxn>
                <a:cxn ang="0">
                  <a:pos x="717" y="767"/>
                </a:cxn>
                <a:cxn ang="0">
                  <a:pos x="690" y="645"/>
                </a:cxn>
                <a:cxn ang="0">
                  <a:pos x="850" y="731"/>
                </a:cxn>
                <a:cxn ang="0">
                  <a:pos x="937" y="744"/>
                </a:cxn>
                <a:cxn ang="0">
                  <a:pos x="998" y="772"/>
                </a:cxn>
                <a:cxn ang="0">
                  <a:pos x="990" y="655"/>
                </a:cxn>
                <a:cxn ang="0">
                  <a:pos x="1000" y="574"/>
                </a:cxn>
              </a:cxnLst>
              <a:rect l="0" t="0" r="r" b="b"/>
              <a:pathLst>
                <a:path w="2075" h="1179">
                  <a:moveTo>
                    <a:pt x="1040" y="517"/>
                  </a:moveTo>
                  <a:lnTo>
                    <a:pt x="1040" y="517"/>
                  </a:lnTo>
                  <a:lnTo>
                    <a:pt x="1051" y="521"/>
                  </a:lnTo>
                  <a:lnTo>
                    <a:pt x="1062" y="524"/>
                  </a:lnTo>
                  <a:lnTo>
                    <a:pt x="1075" y="524"/>
                  </a:lnTo>
                  <a:lnTo>
                    <a:pt x="1087" y="525"/>
                  </a:lnTo>
                  <a:lnTo>
                    <a:pt x="1087" y="525"/>
                  </a:lnTo>
                  <a:lnTo>
                    <a:pt x="1137" y="524"/>
                  </a:lnTo>
                  <a:lnTo>
                    <a:pt x="1160" y="524"/>
                  </a:lnTo>
                  <a:lnTo>
                    <a:pt x="1183" y="521"/>
                  </a:lnTo>
                  <a:lnTo>
                    <a:pt x="1205" y="519"/>
                  </a:lnTo>
                  <a:lnTo>
                    <a:pt x="1226" y="516"/>
                  </a:lnTo>
                  <a:lnTo>
                    <a:pt x="1246" y="510"/>
                  </a:lnTo>
                  <a:lnTo>
                    <a:pt x="1267" y="503"/>
                  </a:lnTo>
                  <a:lnTo>
                    <a:pt x="1267" y="503"/>
                  </a:lnTo>
                  <a:lnTo>
                    <a:pt x="1276" y="501"/>
                  </a:lnTo>
                  <a:lnTo>
                    <a:pt x="1285" y="500"/>
                  </a:lnTo>
                  <a:lnTo>
                    <a:pt x="1293" y="502"/>
                  </a:lnTo>
                  <a:lnTo>
                    <a:pt x="1301" y="504"/>
                  </a:lnTo>
                  <a:lnTo>
                    <a:pt x="1310" y="509"/>
                  </a:lnTo>
                  <a:lnTo>
                    <a:pt x="1316" y="515"/>
                  </a:lnTo>
                  <a:lnTo>
                    <a:pt x="1324" y="521"/>
                  </a:lnTo>
                  <a:lnTo>
                    <a:pt x="1331" y="528"/>
                  </a:lnTo>
                  <a:lnTo>
                    <a:pt x="1360" y="562"/>
                  </a:lnTo>
                  <a:lnTo>
                    <a:pt x="1375" y="578"/>
                  </a:lnTo>
                  <a:lnTo>
                    <a:pt x="1383" y="585"/>
                  </a:lnTo>
                  <a:lnTo>
                    <a:pt x="1392" y="591"/>
                  </a:lnTo>
                  <a:lnTo>
                    <a:pt x="1392" y="591"/>
                  </a:lnTo>
                  <a:lnTo>
                    <a:pt x="1434" y="615"/>
                  </a:lnTo>
                  <a:lnTo>
                    <a:pt x="1487" y="642"/>
                  </a:lnTo>
                  <a:lnTo>
                    <a:pt x="1547" y="672"/>
                  </a:lnTo>
                  <a:lnTo>
                    <a:pt x="1608" y="702"/>
                  </a:lnTo>
                  <a:lnTo>
                    <a:pt x="1716" y="754"/>
                  </a:lnTo>
                  <a:lnTo>
                    <a:pt x="1751" y="770"/>
                  </a:lnTo>
                  <a:lnTo>
                    <a:pt x="1771" y="778"/>
                  </a:lnTo>
                  <a:lnTo>
                    <a:pt x="1771" y="778"/>
                  </a:lnTo>
                  <a:lnTo>
                    <a:pt x="1781" y="779"/>
                  </a:lnTo>
                  <a:lnTo>
                    <a:pt x="1792" y="779"/>
                  </a:lnTo>
                  <a:lnTo>
                    <a:pt x="1802" y="778"/>
                  </a:lnTo>
                  <a:lnTo>
                    <a:pt x="1812" y="777"/>
                  </a:lnTo>
                  <a:lnTo>
                    <a:pt x="1822" y="775"/>
                  </a:lnTo>
                  <a:lnTo>
                    <a:pt x="1831" y="771"/>
                  </a:lnTo>
                  <a:lnTo>
                    <a:pt x="1849" y="764"/>
                  </a:lnTo>
                  <a:lnTo>
                    <a:pt x="1865" y="755"/>
                  </a:lnTo>
                  <a:lnTo>
                    <a:pt x="1883" y="744"/>
                  </a:lnTo>
                  <a:lnTo>
                    <a:pt x="1898" y="732"/>
                  </a:lnTo>
                  <a:lnTo>
                    <a:pt x="1914" y="719"/>
                  </a:lnTo>
                  <a:lnTo>
                    <a:pt x="1946" y="694"/>
                  </a:lnTo>
                  <a:lnTo>
                    <a:pt x="1962" y="683"/>
                  </a:lnTo>
                  <a:lnTo>
                    <a:pt x="1979" y="672"/>
                  </a:lnTo>
                  <a:lnTo>
                    <a:pt x="1998" y="663"/>
                  </a:lnTo>
                  <a:lnTo>
                    <a:pt x="2017" y="656"/>
                  </a:lnTo>
                  <a:lnTo>
                    <a:pt x="2028" y="654"/>
                  </a:lnTo>
                  <a:lnTo>
                    <a:pt x="2038" y="651"/>
                  </a:lnTo>
                  <a:lnTo>
                    <a:pt x="2048" y="650"/>
                  </a:lnTo>
                  <a:lnTo>
                    <a:pt x="2060" y="649"/>
                  </a:lnTo>
                  <a:lnTo>
                    <a:pt x="2060" y="649"/>
                  </a:lnTo>
                  <a:lnTo>
                    <a:pt x="2056" y="657"/>
                  </a:lnTo>
                  <a:lnTo>
                    <a:pt x="2056" y="657"/>
                  </a:lnTo>
                  <a:lnTo>
                    <a:pt x="2056" y="657"/>
                  </a:lnTo>
                  <a:lnTo>
                    <a:pt x="2059" y="651"/>
                  </a:lnTo>
                  <a:lnTo>
                    <a:pt x="2062" y="646"/>
                  </a:lnTo>
                  <a:lnTo>
                    <a:pt x="2063" y="639"/>
                  </a:lnTo>
                  <a:lnTo>
                    <a:pt x="2064" y="631"/>
                  </a:lnTo>
                  <a:lnTo>
                    <a:pt x="2064" y="631"/>
                  </a:lnTo>
                  <a:lnTo>
                    <a:pt x="2062" y="619"/>
                  </a:lnTo>
                  <a:lnTo>
                    <a:pt x="2060" y="609"/>
                  </a:lnTo>
                  <a:lnTo>
                    <a:pt x="2054" y="600"/>
                  </a:lnTo>
                  <a:lnTo>
                    <a:pt x="2049" y="592"/>
                  </a:lnTo>
                  <a:lnTo>
                    <a:pt x="2044" y="584"/>
                  </a:lnTo>
                  <a:lnTo>
                    <a:pt x="2039" y="576"/>
                  </a:lnTo>
                  <a:lnTo>
                    <a:pt x="2036" y="566"/>
                  </a:lnTo>
                  <a:lnTo>
                    <a:pt x="2034" y="557"/>
                  </a:lnTo>
                  <a:lnTo>
                    <a:pt x="2034" y="557"/>
                  </a:lnTo>
                  <a:lnTo>
                    <a:pt x="2036" y="548"/>
                  </a:lnTo>
                  <a:lnTo>
                    <a:pt x="2039" y="541"/>
                  </a:lnTo>
                  <a:lnTo>
                    <a:pt x="2045" y="534"/>
                  </a:lnTo>
                  <a:lnTo>
                    <a:pt x="2051" y="527"/>
                  </a:lnTo>
                  <a:lnTo>
                    <a:pt x="2064" y="513"/>
                  </a:lnTo>
                  <a:lnTo>
                    <a:pt x="2070" y="507"/>
                  </a:lnTo>
                  <a:lnTo>
                    <a:pt x="2075" y="498"/>
                  </a:lnTo>
                  <a:lnTo>
                    <a:pt x="2075" y="498"/>
                  </a:lnTo>
                  <a:lnTo>
                    <a:pt x="2068" y="485"/>
                  </a:lnTo>
                  <a:lnTo>
                    <a:pt x="2060" y="470"/>
                  </a:lnTo>
                  <a:lnTo>
                    <a:pt x="2060" y="470"/>
                  </a:lnTo>
                  <a:lnTo>
                    <a:pt x="2053" y="460"/>
                  </a:lnTo>
                  <a:lnTo>
                    <a:pt x="2045" y="451"/>
                  </a:lnTo>
                  <a:lnTo>
                    <a:pt x="2036" y="443"/>
                  </a:lnTo>
                  <a:lnTo>
                    <a:pt x="2026" y="436"/>
                  </a:lnTo>
                  <a:lnTo>
                    <a:pt x="2003" y="421"/>
                  </a:lnTo>
                  <a:lnTo>
                    <a:pt x="1980" y="409"/>
                  </a:lnTo>
                  <a:lnTo>
                    <a:pt x="1956" y="395"/>
                  </a:lnTo>
                  <a:lnTo>
                    <a:pt x="1933" y="380"/>
                  </a:lnTo>
                  <a:lnTo>
                    <a:pt x="1922" y="372"/>
                  </a:lnTo>
                  <a:lnTo>
                    <a:pt x="1911" y="364"/>
                  </a:lnTo>
                  <a:lnTo>
                    <a:pt x="1902" y="355"/>
                  </a:lnTo>
                  <a:lnTo>
                    <a:pt x="1894" y="344"/>
                  </a:lnTo>
                  <a:lnTo>
                    <a:pt x="1894" y="344"/>
                  </a:lnTo>
                  <a:lnTo>
                    <a:pt x="1892" y="344"/>
                  </a:lnTo>
                  <a:lnTo>
                    <a:pt x="1883" y="344"/>
                  </a:lnTo>
                  <a:lnTo>
                    <a:pt x="1869" y="348"/>
                  </a:lnTo>
                  <a:lnTo>
                    <a:pt x="1858" y="351"/>
                  </a:lnTo>
                  <a:lnTo>
                    <a:pt x="1848" y="356"/>
                  </a:lnTo>
                  <a:lnTo>
                    <a:pt x="1848" y="356"/>
                  </a:lnTo>
                  <a:lnTo>
                    <a:pt x="1843" y="358"/>
                  </a:lnTo>
                  <a:lnTo>
                    <a:pt x="1841" y="362"/>
                  </a:lnTo>
                  <a:lnTo>
                    <a:pt x="1840" y="365"/>
                  </a:lnTo>
                  <a:lnTo>
                    <a:pt x="1839" y="368"/>
                  </a:lnTo>
                  <a:lnTo>
                    <a:pt x="1840" y="376"/>
                  </a:lnTo>
                  <a:lnTo>
                    <a:pt x="1842" y="387"/>
                  </a:lnTo>
                  <a:lnTo>
                    <a:pt x="1845" y="396"/>
                  </a:lnTo>
                  <a:lnTo>
                    <a:pt x="1846" y="406"/>
                  </a:lnTo>
                  <a:lnTo>
                    <a:pt x="1847" y="417"/>
                  </a:lnTo>
                  <a:lnTo>
                    <a:pt x="1846" y="421"/>
                  </a:lnTo>
                  <a:lnTo>
                    <a:pt x="1843" y="425"/>
                  </a:lnTo>
                  <a:lnTo>
                    <a:pt x="1843" y="425"/>
                  </a:lnTo>
                  <a:lnTo>
                    <a:pt x="1847" y="444"/>
                  </a:lnTo>
                  <a:lnTo>
                    <a:pt x="1848" y="460"/>
                  </a:lnTo>
                  <a:lnTo>
                    <a:pt x="1847" y="472"/>
                  </a:lnTo>
                  <a:lnTo>
                    <a:pt x="1845" y="480"/>
                  </a:lnTo>
                  <a:lnTo>
                    <a:pt x="1840" y="485"/>
                  </a:lnTo>
                  <a:lnTo>
                    <a:pt x="1835" y="488"/>
                  </a:lnTo>
                  <a:lnTo>
                    <a:pt x="1828" y="488"/>
                  </a:lnTo>
                  <a:lnTo>
                    <a:pt x="1823" y="487"/>
                  </a:lnTo>
                  <a:lnTo>
                    <a:pt x="1808" y="483"/>
                  </a:lnTo>
                  <a:lnTo>
                    <a:pt x="1793" y="479"/>
                  </a:lnTo>
                  <a:lnTo>
                    <a:pt x="1786" y="478"/>
                  </a:lnTo>
                  <a:lnTo>
                    <a:pt x="1780" y="478"/>
                  </a:lnTo>
                  <a:lnTo>
                    <a:pt x="1774" y="480"/>
                  </a:lnTo>
                  <a:lnTo>
                    <a:pt x="1771" y="483"/>
                  </a:lnTo>
                  <a:lnTo>
                    <a:pt x="1771" y="483"/>
                  </a:lnTo>
                  <a:lnTo>
                    <a:pt x="1772" y="494"/>
                  </a:lnTo>
                  <a:lnTo>
                    <a:pt x="1772" y="503"/>
                  </a:lnTo>
                  <a:lnTo>
                    <a:pt x="1771" y="511"/>
                  </a:lnTo>
                  <a:lnTo>
                    <a:pt x="1769" y="519"/>
                  </a:lnTo>
                  <a:lnTo>
                    <a:pt x="1764" y="527"/>
                  </a:lnTo>
                  <a:lnTo>
                    <a:pt x="1759" y="533"/>
                  </a:lnTo>
                  <a:lnTo>
                    <a:pt x="1755" y="538"/>
                  </a:lnTo>
                  <a:lnTo>
                    <a:pt x="1749" y="541"/>
                  </a:lnTo>
                  <a:lnTo>
                    <a:pt x="1743" y="543"/>
                  </a:lnTo>
                  <a:lnTo>
                    <a:pt x="1739" y="544"/>
                  </a:lnTo>
                  <a:lnTo>
                    <a:pt x="1733" y="543"/>
                  </a:lnTo>
                  <a:lnTo>
                    <a:pt x="1730" y="540"/>
                  </a:lnTo>
                  <a:lnTo>
                    <a:pt x="1726" y="534"/>
                  </a:lnTo>
                  <a:lnTo>
                    <a:pt x="1724" y="526"/>
                  </a:lnTo>
                  <a:lnTo>
                    <a:pt x="1723" y="516"/>
                  </a:lnTo>
                  <a:lnTo>
                    <a:pt x="1723" y="503"/>
                  </a:lnTo>
                  <a:lnTo>
                    <a:pt x="1723" y="503"/>
                  </a:lnTo>
                  <a:lnTo>
                    <a:pt x="1724" y="496"/>
                  </a:lnTo>
                  <a:lnTo>
                    <a:pt x="1726" y="490"/>
                  </a:lnTo>
                  <a:lnTo>
                    <a:pt x="1728" y="486"/>
                  </a:lnTo>
                  <a:lnTo>
                    <a:pt x="1733" y="481"/>
                  </a:lnTo>
                  <a:lnTo>
                    <a:pt x="1742" y="474"/>
                  </a:lnTo>
                  <a:lnTo>
                    <a:pt x="1751" y="467"/>
                  </a:lnTo>
                  <a:lnTo>
                    <a:pt x="1756" y="464"/>
                  </a:lnTo>
                  <a:lnTo>
                    <a:pt x="1759" y="459"/>
                  </a:lnTo>
                  <a:lnTo>
                    <a:pt x="1763" y="455"/>
                  </a:lnTo>
                  <a:lnTo>
                    <a:pt x="1764" y="449"/>
                  </a:lnTo>
                  <a:lnTo>
                    <a:pt x="1765" y="443"/>
                  </a:lnTo>
                  <a:lnTo>
                    <a:pt x="1764" y="436"/>
                  </a:lnTo>
                  <a:lnTo>
                    <a:pt x="1761" y="428"/>
                  </a:lnTo>
                  <a:lnTo>
                    <a:pt x="1756" y="418"/>
                  </a:lnTo>
                  <a:lnTo>
                    <a:pt x="1756" y="418"/>
                  </a:lnTo>
                  <a:lnTo>
                    <a:pt x="1718" y="427"/>
                  </a:lnTo>
                  <a:lnTo>
                    <a:pt x="1688" y="434"/>
                  </a:lnTo>
                  <a:lnTo>
                    <a:pt x="1675" y="435"/>
                  </a:lnTo>
                  <a:lnTo>
                    <a:pt x="1663" y="436"/>
                  </a:lnTo>
                  <a:lnTo>
                    <a:pt x="1652" y="436"/>
                  </a:lnTo>
                  <a:lnTo>
                    <a:pt x="1642" y="435"/>
                  </a:lnTo>
                  <a:lnTo>
                    <a:pt x="1632" y="433"/>
                  </a:lnTo>
                  <a:lnTo>
                    <a:pt x="1621" y="431"/>
                  </a:lnTo>
                  <a:lnTo>
                    <a:pt x="1612" y="426"/>
                  </a:lnTo>
                  <a:lnTo>
                    <a:pt x="1603" y="420"/>
                  </a:lnTo>
                  <a:lnTo>
                    <a:pt x="1581" y="408"/>
                  </a:lnTo>
                  <a:lnTo>
                    <a:pt x="1558" y="389"/>
                  </a:lnTo>
                  <a:lnTo>
                    <a:pt x="1558" y="389"/>
                  </a:lnTo>
                  <a:lnTo>
                    <a:pt x="1532" y="408"/>
                  </a:lnTo>
                  <a:lnTo>
                    <a:pt x="1521" y="413"/>
                  </a:lnTo>
                  <a:lnTo>
                    <a:pt x="1513" y="418"/>
                  </a:lnTo>
                  <a:lnTo>
                    <a:pt x="1506" y="420"/>
                  </a:lnTo>
                  <a:lnTo>
                    <a:pt x="1501" y="421"/>
                  </a:lnTo>
                  <a:lnTo>
                    <a:pt x="1497" y="421"/>
                  </a:lnTo>
                  <a:lnTo>
                    <a:pt x="1492" y="420"/>
                  </a:lnTo>
                  <a:lnTo>
                    <a:pt x="1490" y="418"/>
                  </a:lnTo>
                  <a:lnTo>
                    <a:pt x="1488" y="416"/>
                  </a:lnTo>
                  <a:lnTo>
                    <a:pt x="1484" y="410"/>
                  </a:lnTo>
                  <a:lnTo>
                    <a:pt x="1480" y="404"/>
                  </a:lnTo>
                  <a:lnTo>
                    <a:pt x="1476" y="402"/>
                  </a:lnTo>
                  <a:lnTo>
                    <a:pt x="1473" y="399"/>
                  </a:lnTo>
                  <a:lnTo>
                    <a:pt x="1473" y="399"/>
                  </a:lnTo>
                  <a:lnTo>
                    <a:pt x="1452" y="393"/>
                  </a:lnTo>
                  <a:lnTo>
                    <a:pt x="1435" y="386"/>
                  </a:lnTo>
                  <a:lnTo>
                    <a:pt x="1423" y="379"/>
                  </a:lnTo>
                  <a:lnTo>
                    <a:pt x="1419" y="376"/>
                  </a:lnTo>
                  <a:lnTo>
                    <a:pt x="1415" y="373"/>
                  </a:lnTo>
                  <a:lnTo>
                    <a:pt x="1414" y="370"/>
                  </a:lnTo>
                  <a:lnTo>
                    <a:pt x="1414" y="367"/>
                  </a:lnTo>
                  <a:lnTo>
                    <a:pt x="1417" y="364"/>
                  </a:lnTo>
                  <a:lnTo>
                    <a:pt x="1420" y="362"/>
                  </a:lnTo>
                  <a:lnTo>
                    <a:pt x="1426" y="359"/>
                  </a:lnTo>
                  <a:lnTo>
                    <a:pt x="1433" y="357"/>
                  </a:lnTo>
                  <a:lnTo>
                    <a:pt x="1455" y="352"/>
                  </a:lnTo>
                  <a:lnTo>
                    <a:pt x="1455" y="352"/>
                  </a:lnTo>
                  <a:lnTo>
                    <a:pt x="1455" y="349"/>
                  </a:lnTo>
                  <a:lnTo>
                    <a:pt x="1456" y="345"/>
                  </a:lnTo>
                  <a:lnTo>
                    <a:pt x="1457" y="342"/>
                  </a:lnTo>
                  <a:lnTo>
                    <a:pt x="1458" y="339"/>
                  </a:lnTo>
                  <a:lnTo>
                    <a:pt x="1465" y="333"/>
                  </a:lnTo>
                  <a:lnTo>
                    <a:pt x="1472" y="327"/>
                  </a:lnTo>
                  <a:lnTo>
                    <a:pt x="1481" y="322"/>
                  </a:lnTo>
                  <a:lnTo>
                    <a:pt x="1490" y="318"/>
                  </a:lnTo>
                  <a:lnTo>
                    <a:pt x="1509" y="310"/>
                  </a:lnTo>
                  <a:lnTo>
                    <a:pt x="1521" y="303"/>
                  </a:lnTo>
                  <a:lnTo>
                    <a:pt x="1525" y="301"/>
                  </a:lnTo>
                  <a:lnTo>
                    <a:pt x="1525" y="299"/>
                  </a:lnTo>
                  <a:lnTo>
                    <a:pt x="1525" y="298"/>
                  </a:lnTo>
                  <a:lnTo>
                    <a:pt x="1521" y="296"/>
                  </a:lnTo>
                  <a:lnTo>
                    <a:pt x="1512" y="294"/>
                  </a:lnTo>
                  <a:lnTo>
                    <a:pt x="1499" y="291"/>
                  </a:lnTo>
                  <a:lnTo>
                    <a:pt x="1480" y="289"/>
                  </a:lnTo>
                  <a:lnTo>
                    <a:pt x="1480" y="289"/>
                  </a:lnTo>
                  <a:lnTo>
                    <a:pt x="1421" y="289"/>
                  </a:lnTo>
                  <a:lnTo>
                    <a:pt x="1421" y="289"/>
                  </a:lnTo>
                  <a:lnTo>
                    <a:pt x="1415" y="303"/>
                  </a:lnTo>
                  <a:lnTo>
                    <a:pt x="1408" y="315"/>
                  </a:lnTo>
                  <a:lnTo>
                    <a:pt x="1400" y="325"/>
                  </a:lnTo>
                  <a:lnTo>
                    <a:pt x="1397" y="328"/>
                  </a:lnTo>
                  <a:lnTo>
                    <a:pt x="1392" y="330"/>
                  </a:lnTo>
                  <a:lnTo>
                    <a:pt x="1389" y="332"/>
                  </a:lnTo>
                  <a:lnTo>
                    <a:pt x="1384" y="332"/>
                  </a:lnTo>
                  <a:lnTo>
                    <a:pt x="1381" y="329"/>
                  </a:lnTo>
                  <a:lnTo>
                    <a:pt x="1376" y="326"/>
                  </a:lnTo>
                  <a:lnTo>
                    <a:pt x="1372" y="320"/>
                  </a:lnTo>
                  <a:lnTo>
                    <a:pt x="1367" y="312"/>
                  </a:lnTo>
                  <a:lnTo>
                    <a:pt x="1364" y="302"/>
                  </a:lnTo>
                  <a:lnTo>
                    <a:pt x="1359" y="289"/>
                  </a:lnTo>
                  <a:lnTo>
                    <a:pt x="1359" y="289"/>
                  </a:lnTo>
                  <a:lnTo>
                    <a:pt x="1336" y="292"/>
                  </a:lnTo>
                  <a:lnTo>
                    <a:pt x="1305" y="295"/>
                  </a:lnTo>
                  <a:lnTo>
                    <a:pt x="1273" y="296"/>
                  </a:lnTo>
                  <a:lnTo>
                    <a:pt x="1245" y="297"/>
                  </a:lnTo>
                  <a:lnTo>
                    <a:pt x="1245" y="297"/>
                  </a:lnTo>
                  <a:lnTo>
                    <a:pt x="1227" y="296"/>
                  </a:lnTo>
                  <a:lnTo>
                    <a:pt x="1209" y="295"/>
                  </a:lnTo>
                  <a:lnTo>
                    <a:pt x="1178" y="291"/>
                  </a:lnTo>
                  <a:lnTo>
                    <a:pt x="1152" y="288"/>
                  </a:lnTo>
                  <a:lnTo>
                    <a:pt x="1139" y="288"/>
                  </a:lnTo>
                  <a:lnTo>
                    <a:pt x="1128" y="288"/>
                  </a:lnTo>
                  <a:lnTo>
                    <a:pt x="1116" y="290"/>
                  </a:lnTo>
                  <a:lnTo>
                    <a:pt x="1105" y="294"/>
                  </a:lnTo>
                  <a:lnTo>
                    <a:pt x="1092" y="298"/>
                  </a:lnTo>
                  <a:lnTo>
                    <a:pt x="1079" y="306"/>
                  </a:lnTo>
                  <a:lnTo>
                    <a:pt x="1067" y="317"/>
                  </a:lnTo>
                  <a:lnTo>
                    <a:pt x="1053" y="330"/>
                  </a:lnTo>
                  <a:lnTo>
                    <a:pt x="1037" y="347"/>
                  </a:lnTo>
                  <a:lnTo>
                    <a:pt x="1021" y="367"/>
                  </a:lnTo>
                  <a:lnTo>
                    <a:pt x="1021" y="367"/>
                  </a:lnTo>
                  <a:lnTo>
                    <a:pt x="1017" y="371"/>
                  </a:lnTo>
                  <a:lnTo>
                    <a:pt x="1014" y="373"/>
                  </a:lnTo>
                  <a:lnTo>
                    <a:pt x="1010" y="374"/>
                  </a:lnTo>
                  <a:lnTo>
                    <a:pt x="1006" y="374"/>
                  </a:lnTo>
                  <a:lnTo>
                    <a:pt x="1002" y="372"/>
                  </a:lnTo>
                  <a:lnTo>
                    <a:pt x="998" y="370"/>
                  </a:lnTo>
                  <a:lnTo>
                    <a:pt x="988" y="363"/>
                  </a:lnTo>
                  <a:lnTo>
                    <a:pt x="970" y="344"/>
                  </a:lnTo>
                  <a:lnTo>
                    <a:pt x="961" y="334"/>
                  </a:lnTo>
                  <a:lnTo>
                    <a:pt x="952" y="326"/>
                  </a:lnTo>
                  <a:lnTo>
                    <a:pt x="952" y="326"/>
                  </a:lnTo>
                  <a:lnTo>
                    <a:pt x="953" y="318"/>
                  </a:lnTo>
                  <a:lnTo>
                    <a:pt x="954" y="309"/>
                  </a:lnTo>
                  <a:lnTo>
                    <a:pt x="954" y="290"/>
                  </a:lnTo>
                  <a:lnTo>
                    <a:pt x="952" y="272"/>
                  </a:lnTo>
                  <a:lnTo>
                    <a:pt x="948" y="256"/>
                  </a:lnTo>
                  <a:lnTo>
                    <a:pt x="945" y="241"/>
                  </a:lnTo>
                  <a:lnTo>
                    <a:pt x="940" y="230"/>
                  </a:lnTo>
                  <a:lnTo>
                    <a:pt x="937" y="220"/>
                  </a:lnTo>
                  <a:lnTo>
                    <a:pt x="937" y="220"/>
                  </a:lnTo>
                  <a:lnTo>
                    <a:pt x="941" y="218"/>
                  </a:lnTo>
                  <a:lnTo>
                    <a:pt x="946" y="215"/>
                  </a:lnTo>
                  <a:lnTo>
                    <a:pt x="953" y="210"/>
                  </a:lnTo>
                  <a:lnTo>
                    <a:pt x="960" y="204"/>
                  </a:lnTo>
                  <a:lnTo>
                    <a:pt x="963" y="200"/>
                  </a:lnTo>
                  <a:lnTo>
                    <a:pt x="968" y="198"/>
                  </a:lnTo>
                  <a:lnTo>
                    <a:pt x="972" y="196"/>
                  </a:lnTo>
                  <a:lnTo>
                    <a:pt x="978" y="195"/>
                  </a:lnTo>
                  <a:lnTo>
                    <a:pt x="986" y="195"/>
                  </a:lnTo>
                  <a:lnTo>
                    <a:pt x="995" y="195"/>
                  </a:lnTo>
                  <a:lnTo>
                    <a:pt x="1006" y="197"/>
                  </a:lnTo>
                  <a:lnTo>
                    <a:pt x="1018" y="200"/>
                  </a:lnTo>
                  <a:lnTo>
                    <a:pt x="1033" y="205"/>
                  </a:lnTo>
                  <a:lnTo>
                    <a:pt x="1051" y="212"/>
                  </a:lnTo>
                  <a:lnTo>
                    <a:pt x="1051" y="212"/>
                  </a:lnTo>
                  <a:lnTo>
                    <a:pt x="1060" y="214"/>
                  </a:lnTo>
                  <a:lnTo>
                    <a:pt x="1068" y="213"/>
                  </a:lnTo>
                  <a:lnTo>
                    <a:pt x="1075" y="211"/>
                  </a:lnTo>
                  <a:lnTo>
                    <a:pt x="1079" y="205"/>
                  </a:lnTo>
                  <a:lnTo>
                    <a:pt x="1084" y="199"/>
                  </a:lnTo>
                  <a:lnTo>
                    <a:pt x="1086" y="190"/>
                  </a:lnTo>
                  <a:lnTo>
                    <a:pt x="1089" y="181"/>
                  </a:lnTo>
                  <a:lnTo>
                    <a:pt x="1090" y="170"/>
                  </a:lnTo>
                  <a:lnTo>
                    <a:pt x="1090" y="159"/>
                  </a:lnTo>
                  <a:lnTo>
                    <a:pt x="1089" y="147"/>
                  </a:lnTo>
                  <a:lnTo>
                    <a:pt x="1086" y="124"/>
                  </a:lnTo>
                  <a:lnTo>
                    <a:pt x="1082" y="104"/>
                  </a:lnTo>
                  <a:lnTo>
                    <a:pt x="1076" y="88"/>
                  </a:lnTo>
                  <a:lnTo>
                    <a:pt x="1076" y="88"/>
                  </a:lnTo>
                  <a:lnTo>
                    <a:pt x="1067" y="82"/>
                  </a:lnTo>
                  <a:lnTo>
                    <a:pt x="1059" y="75"/>
                  </a:lnTo>
                  <a:lnTo>
                    <a:pt x="1043" y="59"/>
                  </a:lnTo>
                  <a:lnTo>
                    <a:pt x="1028" y="42"/>
                  </a:lnTo>
                  <a:lnTo>
                    <a:pt x="1014" y="26"/>
                  </a:lnTo>
                  <a:lnTo>
                    <a:pt x="1003" y="12"/>
                  </a:lnTo>
                  <a:lnTo>
                    <a:pt x="995" y="2"/>
                  </a:lnTo>
                  <a:lnTo>
                    <a:pt x="992" y="0"/>
                  </a:lnTo>
                  <a:lnTo>
                    <a:pt x="990" y="0"/>
                  </a:lnTo>
                  <a:lnTo>
                    <a:pt x="988" y="2"/>
                  </a:lnTo>
                  <a:lnTo>
                    <a:pt x="987" y="6"/>
                  </a:lnTo>
                  <a:lnTo>
                    <a:pt x="987" y="6"/>
                  </a:lnTo>
                  <a:lnTo>
                    <a:pt x="988" y="28"/>
                  </a:lnTo>
                  <a:lnTo>
                    <a:pt x="990" y="45"/>
                  </a:lnTo>
                  <a:lnTo>
                    <a:pt x="990" y="59"/>
                  </a:lnTo>
                  <a:lnTo>
                    <a:pt x="990" y="66"/>
                  </a:lnTo>
                  <a:lnTo>
                    <a:pt x="987" y="73"/>
                  </a:lnTo>
                  <a:lnTo>
                    <a:pt x="985" y="80"/>
                  </a:lnTo>
                  <a:lnTo>
                    <a:pt x="980" y="86"/>
                  </a:lnTo>
                  <a:lnTo>
                    <a:pt x="974" y="95"/>
                  </a:lnTo>
                  <a:lnTo>
                    <a:pt x="965" y="101"/>
                  </a:lnTo>
                  <a:lnTo>
                    <a:pt x="955" y="111"/>
                  </a:lnTo>
                  <a:lnTo>
                    <a:pt x="942" y="120"/>
                  </a:lnTo>
                  <a:lnTo>
                    <a:pt x="908" y="142"/>
                  </a:lnTo>
                  <a:lnTo>
                    <a:pt x="908" y="142"/>
                  </a:lnTo>
                  <a:lnTo>
                    <a:pt x="891" y="154"/>
                  </a:lnTo>
                  <a:lnTo>
                    <a:pt x="878" y="165"/>
                  </a:lnTo>
                  <a:lnTo>
                    <a:pt x="875" y="169"/>
                  </a:lnTo>
                  <a:lnTo>
                    <a:pt x="871" y="174"/>
                  </a:lnTo>
                  <a:lnTo>
                    <a:pt x="869" y="179"/>
                  </a:lnTo>
                  <a:lnTo>
                    <a:pt x="868" y="183"/>
                  </a:lnTo>
                  <a:lnTo>
                    <a:pt x="868" y="188"/>
                  </a:lnTo>
                  <a:lnTo>
                    <a:pt x="868" y="191"/>
                  </a:lnTo>
                  <a:lnTo>
                    <a:pt x="870" y="199"/>
                  </a:lnTo>
                  <a:lnTo>
                    <a:pt x="873" y="206"/>
                  </a:lnTo>
                  <a:lnTo>
                    <a:pt x="878" y="214"/>
                  </a:lnTo>
                  <a:lnTo>
                    <a:pt x="883" y="221"/>
                  </a:lnTo>
                  <a:lnTo>
                    <a:pt x="887" y="228"/>
                  </a:lnTo>
                  <a:lnTo>
                    <a:pt x="890" y="236"/>
                  </a:lnTo>
                  <a:lnTo>
                    <a:pt x="891" y="243"/>
                  </a:lnTo>
                  <a:lnTo>
                    <a:pt x="891" y="248"/>
                  </a:lnTo>
                  <a:lnTo>
                    <a:pt x="890" y="252"/>
                  </a:lnTo>
                  <a:lnTo>
                    <a:pt x="887" y="257"/>
                  </a:lnTo>
                  <a:lnTo>
                    <a:pt x="884" y="261"/>
                  </a:lnTo>
                  <a:lnTo>
                    <a:pt x="875" y="271"/>
                  </a:lnTo>
                  <a:lnTo>
                    <a:pt x="860" y="282"/>
                  </a:lnTo>
                  <a:lnTo>
                    <a:pt x="860" y="282"/>
                  </a:lnTo>
                  <a:lnTo>
                    <a:pt x="860" y="283"/>
                  </a:lnTo>
                  <a:lnTo>
                    <a:pt x="857" y="283"/>
                  </a:lnTo>
                  <a:lnTo>
                    <a:pt x="850" y="282"/>
                  </a:lnTo>
                  <a:lnTo>
                    <a:pt x="846" y="283"/>
                  </a:lnTo>
                  <a:lnTo>
                    <a:pt x="839" y="286"/>
                  </a:lnTo>
                  <a:lnTo>
                    <a:pt x="832" y="290"/>
                  </a:lnTo>
                  <a:lnTo>
                    <a:pt x="823" y="297"/>
                  </a:lnTo>
                  <a:lnTo>
                    <a:pt x="823" y="297"/>
                  </a:lnTo>
                  <a:lnTo>
                    <a:pt x="808" y="319"/>
                  </a:lnTo>
                  <a:lnTo>
                    <a:pt x="797" y="334"/>
                  </a:lnTo>
                  <a:lnTo>
                    <a:pt x="786" y="352"/>
                  </a:lnTo>
                  <a:lnTo>
                    <a:pt x="786" y="352"/>
                  </a:lnTo>
                  <a:lnTo>
                    <a:pt x="787" y="342"/>
                  </a:lnTo>
                  <a:lnTo>
                    <a:pt x="785" y="334"/>
                  </a:lnTo>
                  <a:lnTo>
                    <a:pt x="781" y="327"/>
                  </a:lnTo>
                  <a:lnTo>
                    <a:pt x="777" y="322"/>
                  </a:lnTo>
                  <a:lnTo>
                    <a:pt x="770" y="318"/>
                  </a:lnTo>
                  <a:lnTo>
                    <a:pt x="764" y="315"/>
                  </a:lnTo>
                  <a:lnTo>
                    <a:pt x="753" y="311"/>
                  </a:lnTo>
                  <a:lnTo>
                    <a:pt x="748" y="310"/>
                  </a:lnTo>
                  <a:lnTo>
                    <a:pt x="745" y="307"/>
                  </a:lnTo>
                  <a:lnTo>
                    <a:pt x="743" y="306"/>
                  </a:lnTo>
                  <a:lnTo>
                    <a:pt x="746" y="304"/>
                  </a:lnTo>
                  <a:lnTo>
                    <a:pt x="750" y="301"/>
                  </a:lnTo>
                  <a:lnTo>
                    <a:pt x="759" y="297"/>
                  </a:lnTo>
                  <a:lnTo>
                    <a:pt x="789" y="286"/>
                  </a:lnTo>
                  <a:lnTo>
                    <a:pt x="789" y="286"/>
                  </a:lnTo>
                  <a:lnTo>
                    <a:pt x="784" y="273"/>
                  </a:lnTo>
                  <a:lnTo>
                    <a:pt x="777" y="260"/>
                  </a:lnTo>
                  <a:lnTo>
                    <a:pt x="770" y="249"/>
                  </a:lnTo>
                  <a:lnTo>
                    <a:pt x="762" y="237"/>
                  </a:lnTo>
                  <a:lnTo>
                    <a:pt x="753" y="228"/>
                  </a:lnTo>
                  <a:lnTo>
                    <a:pt x="745" y="221"/>
                  </a:lnTo>
                  <a:lnTo>
                    <a:pt x="740" y="218"/>
                  </a:lnTo>
                  <a:lnTo>
                    <a:pt x="735" y="217"/>
                  </a:lnTo>
                  <a:lnTo>
                    <a:pt x="732" y="215"/>
                  </a:lnTo>
                  <a:lnTo>
                    <a:pt x="727" y="215"/>
                  </a:lnTo>
                  <a:lnTo>
                    <a:pt x="727" y="215"/>
                  </a:lnTo>
                  <a:lnTo>
                    <a:pt x="713" y="223"/>
                  </a:lnTo>
                  <a:lnTo>
                    <a:pt x="701" y="230"/>
                  </a:lnTo>
                  <a:lnTo>
                    <a:pt x="688" y="234"/>
                  </a:lnTo>
                  <a:lnTo>
                    <a:pt x="675" y="237"/>
                  </a:lnTo>
                  <a:lnTo>
                    <a:pt x="663" y="238"/>
                  </a:lnTo>
                  <a:lnTo>
                    <a:pt x="651" y="238"/>
                  </a:lnTo>
                  <a:lnTo>
                    <a:pt x="640" y="237"/>
                  </a:lnTo>
                  <a:lnTo>
                    <a:pt x="628" y="236"/>
                  </a:lnTo>
                  <a:lnTo>
                    <a:pt x="608" y="231"/>
                  </a:lnTo>
                  <a:lnTo>
                    <a:pt x="588" y="226"/>
                  </a:lnTo>
                  <a:lnTo>
                    <a:pt x="571" y="222"/>
                  </a:lnTo>
                  <a:lnTo>
                    <a:pt x="563" y="220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45" y="220"/>
                  </a:lnTo>
                  <a:lnTo>
                    <a:pt x="537" y="221"/>
                  </a:lnTo>
                  <a:lnTo>
                    <a:pt x="530" y="223"/>
                  </a:lnTo>
                  <a:lnTo>
                    <a:pt x="524" y="226"/>
                  </a:lnTo>
                  <a:lnTo>
                    <a:pt x="518" y="228"/>
                  </a:lnTo>
                  <a:lnTo>
                    <a:pt x="513" y="231"/>
                  </a:lnTo>
                  <a:lnTo>
                    <a:pt x="509" y="235"/>
                  </a:lnTo>
                  <a:lnTo>
                    <a:pt x="505" y="240"/>
                  </a:lnTo>
                  <a:lnTo>
                    <a:pt x="499" y="250"/>
                  </a:lnTo>
                  <a:lnTo>
                    <a:pt x="495" y="261"/>
                  </a:lnTo>
                  <a:lnTo>
                    <a:pt x="493" y="273"/>
                  </a:lnTo>
                  <a:lnTo>
                    <a:pt x="490" y="286"/>
                  </a:lnTo>
                  <a:lnTo>
                    <a:pt x="488" y="312"/>
                  </a:lnTo>
                  <a:lnTo>
                    <a:pt x="487" y="337"/>
                  </a:lnTo>
                  <a:lnTo>
                    <a:pt x="484" y="349"/>
                  </a:lnTo>
                  <a:lnTo>
                    <a:pt x="481" y="359"/>
                  </a:lnTo>
                  <a:lnTo>
                    <a:pt x="476" y="367"/>
                  </a:lnTo>
                  <a:lnTo>
                    <a:pt x="473" y="371"/>
                  </a:lnTo>
                  <a:lnTo>
                    <a:pt x="470" y="374"/>
                  </a:lnTo>
                  <a:lnTo>
                    <a:pt x="470" y="374"/>
                  </a:lnTo>
                  <a:lnTo>
                    <a:pt x="461" y="367"/>
                  </a:lnTo>
                  <a:lnTo>
                    <a:pt x="453" y="360"/>
                  </a:lnTo>
                  <a:lnTo>
                    <a:pt x="445" y="351"/>
                  </a:lnTo>
                  <a:lnTo>
                    <a:pt x="437" y="342"/>
                  </a:lnTo>
                  <a:lnTo>
                    <a:pt x="429" y="330"/>
                  </a:lnTo>
                  <a:lnTo>
                    <a:pt x="422" y="319"/>
                  </a:lnTo>
                  <a:lnTo>
                    <a:pt x="415" y="306"/>
                  </a:lnTo>
                  <a:lnTo>
                    <a:pt x="409" y="294"/>
                  </a:lnTo>
                  <a:lnTo>
                    <a:pt x="403" y="280"/>
                  </a:lnTo>
                  <a:lnTo>
                    <a:pt x="397" y="266"/>
                  </a:lnTo>
                  <a:lnTo>
                    <a:pt x="394" y="252"/>
                  </a:lnTo>
                  <a:lnTo>
                    <a:pt x="390" y="238"/>
                  </a:lnTo>
                  <a:lnTo>
                    <a:pt x="387" y="223"/>
                  </a:lnTo>
                  <a:lnTo>
                    <a:pt x="386" y="210"/>
                  </a:lnTo>
                  <a:lnTo>
                    <a:pt x="386" y="196"/>
                  </a:lnTo>
                  <a:lnTo>
                    <a:pt x="386" y="183"/>
                  </a:lnTo>
                  <a:lnTo>
                    <a:pt x="386" y="183"/>
                  </a:lnTo>
                  <a:lnTo>
                    <a:pt x="386" y="179"/>
                  </a:lnTo>
                  <a:lnTo>
                    <a:pt x="382" y="175"/>
                  </a:lnTo>
                  <a:lnTo>
                    <a:pt x="377" y="170"/>
                  </a:lnTo>
                  <a:lnTo>
                    <a:pt x="372" y="166"/>
                  </a:lnTo>
                  <a:lnTo>
                    <a:pt x="365" y="162"/>
                  </a:lnTo>
                  <a:lnTo>
                    <a:pt x="356" y="160"/>
                  </a:lnTo>
                  <a:lnTo>
                    <a:pt x="346" y="158"/>
                  </a:lnTo>
                  <a:lnTo>
                    <a:pt x="337" y="158"/>
                  </a:lnTo>
                  <a:lnTo>
                    <a:pt x="328" y="159"/>
                  </a:lnTo>
                  <a:lnTo>
                    <a:pt x="318" y="162"/>
                  </a:lnTo>
                  <a:lnTo>
                    <a:pt x="310" y="168"/>
                  </a:lnTo>
                  <a:lnTo>
                    <a:pt x="302" y="177"/>
                  </a:lnTo>
                  <a:lnTo>
                    <a:pt x="297" y="182"/>
                  </a:lnTo>
                  <a:lnTo>
                    <a:pt x="295" y="189"/>
                  </a:lnTo>
                  <a:lnTo>
                    <a:pt x="289" y="204"/>
                  </a:lnTo>
                  <a:lnTo>
                    <a:pt x="284" y="222"/>
                  </a:lnTo>
                  <a:lnTo>
                    <a:pt x="283" y="245"/>
                  </a:lnTo>
                  <a:lnTo>
                    <a:pt x="283" y="245"/>
                  </a:lnTo>
                  <a:lnTo>
                    <a:pt x="296" y="254"/>
                  </a:lnTo>
                  <a:lnTo>
                    <a:pt x="306" y="264"/>
                  </a:lnTo>
                  <a:lnTo>
                    <a:pt x="313" y="272"/>
                  </a:lnTo>
                  <a:lnTo>
                    <a:pt x="319" y="280"/>
                  </a:lnTo>
                  <a:lnTo>
                    <a:pt x="321" y="288"/>
                  </a:lnTo>
                  <a:lnTo>
                    <a:pt x="322" y="295"/>
                  </a:lnTo>
                  <a:lnTo>
                    <a:pt x="321" y="302"/>
                  </a:lnTo>
                  <a:lnTo>
                    <a:pt x="320" y="307"/>
                  </a:lnTo>
                  <a:lnTo>
                    <a:pt x="316" y="313"/>
                  </a:lnTo>
                  <a:lnTo>
                    <a:pt x="312" y="318"/>
                  </a:lnTo>
                  <a:lnTo>
                    <a:pt x="307" y="321"/>
                  </a:lnTo>
                  <a:lnTo>
                    <a:pt x="302" y="326"/>
                  </a:lnTo>
                  <a:lnTo>
                    <a:pt x="290" y="330"/>
                  </a:lnTo>
                  <a:lnTo>
                    <a:pt x="278" y="334"/>
                  </a:lnTo>
                  <a:lnTo>
                    <a:pt x="278" y="334"/>
                  </a:lnTo>
                  <a:lnTo>
                    <a:pt x="265" y="332"/>
                  </a:lnTo>
                  <a:lnTo>
                    <a:pt x="253" y="328"/>
                  </a:lnTo>
                  <a:lnTo>
                    <a:pt x="243" y="324"/>
                  </a:lnTo>
                  <a:lnTo>
                    <a:pt x="234" y="318"/>
                  </a:lnTo>
                  <a:lnTo>
                    <a:pt x="227" y="311"/>
                  </a:lnTo>
                  <a:lnTo>
                    <a:pt x="222" y="304"/>
                  </a:lnTo>
                  <a:lnTo>
                    <a:pt x="219" y="295"/>
                  </a:lnTo>
                  <a:lnTo>
                    <a:pt x="216" y="286"/>
                  </a:lnTo>
                  <a:lnTo>
                    <a:pt x="216" y="286"/>
                  </a:lnTo>
                  <a:lnTo>
                    <a:pt x="201" y="298"/>
                  </a:lnTo>
                  <a:lnTo>
                    <a:pt x="193" y="302"/>
                  </a:lnTo>
                  <a:lnTo>
                    <a:pt x="189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0" y="302"/>
                  </a:lnTo>
                  <a:lnTo>
                    <a:pt x="175" y="296"/>
                  </a:lnTo>
                  <a:lnTo>
                    <a:pt x="166" y="286"/>
                  </a:lnTo>
                  <a:lnTo>
                    <a:pt x="166" y="286"/>
                  </a:lnTo>
                  <a:lnTo>
                    <a:pt x="146" y="286"/>
                  </a:lnTo>
                  <a:lnTo>
                    <a:pt x="146" y="286"/>
                  </a:lnTo>
                  <a:lnTo>
                    <a:pt x="146" y="286"/>
                  </a:lnTo>
                  <a:lnTo>
                    <a:pt x="146" y="298"/>
                  </a:lnTo>
                  <a:lnTo>
                    <a:pt x="145" y="310"/>
                  </a:lnTo>
                  <a:lnTo>
                    <a:pt x="143" y="320"/>
                  </a:lnTo>
                  <a:lnTo>
                    <a:pt x="139" y="329"/>
                  </a:lnTo>
                  <a:lnTo>
                    <a:pt x="132" y="345"/>
                  </a:lnTo>
                  <a:lnTo>
                    <a:pt x="124" y="360"/>
                  </a:lnTo>
                  <a:lnTo>
                    <a:pt x="116" y="375"/>
                  </a:lnTo>
                  <a:lnTo>
                    <a:pt x="109" y="391"/>
                  </a:lnTo>
                  <a:lnTo>
                    <a:pt x="106" y="401"/>
                  </a:lnTo>
                  <a:lnTo>
                    <a:pt x="105" y="410"/>
                  </a:lnTo>
                  <a:lnTo>
                    <a:pt x="102" y="421"/>
                  </a:lnTo>
                  <a:lnTo>
                    <a:pt x="102" y="433"/>
                  </a:lnTo>
                  <a:lnTo>
                    <a:pt x="102" y="433"/>
                  </a:lnTo>
                  <a:lnTo>
                    <a:pt x="104" y="440"/>
                  </a:lnTo>
                  <a:lnTo>
                    <a:pt x="106" y="444"/>
                  </a:lnTo>
                  <a:lnTo>
                    <a:pt x="109" y="448"/>
                  </a:lnTo>
                  <a:lnTo>
                    <a:pt x="114" y="450"/>
                  </a:lnTo>
                  <a:lnTo>
                    <a:pt x="117" y="452"/>
                  </a:lnTo>
                  <a:lnTo>
                    <a:pt x="121" y="456"/>
                  </a:lnTo>
                  <a:lnTo>
                    <a:pt x="124" y="459"/>
                  </a:lnTo>
                  <a:lnTo>
                    <a:pt x="124" y="465"/>
                  </a:lnTo>
                  <a:lnTo>
                    <a:pt x="124" y="465"/>
                  </a:lnTo>
                  <a:lnTo>
                    <a:pt x="123" y="474"/>
                  </a:lnTo>
                  <a:lnTo>
                    <a:pt x="121" y="480"/>
                  </a:lnTo>
                  <a:lnTo>
                    <a:pt x="116" y="483"/>
                  </a:lnTo>
                  <a:lnTo>
                    <a:pt x="112" y="487"/>
                  </a:lnTo>
                  <a:lnTo>
                    <a:pt x="106" y="490"/>
                  </a:lnTo>
                  <a:lnTo>
                    <a:pt x="101" y="494"/>
                  </a:lnTo>
                  <a:lnTo>
                    <a:pt x="98" y="500"/>
                  </a:lnTo>
                  <a:lnTo>
                    <a:pt x="96" y="507"/>
                  </a:lnTo>
                  <a:lnTo>
                    <a:pt x="96" y="507"/>
                  </a:lnTo>
                  <a:lnTo>
                    <a:pt x="92" y="521"/>
                  </a:lnTo>
                  <a:lnTo>
                    <a:pt x="87" y="535"/>
                  </a:lnTo>
                  <a:lnTo>
                    <a:pt x="81" y="549"/>
                  </a:lnTo>
                  <a:lnTo>
                    <a:pt x="75" y="561"/>
                  </a:lnTo>
                  <a:lnTo>
                    <a:pt x="67" y="572"/>
                  </a:lnTo>
                  <a:lnTo>
                    <a:pt x="59" y="584"/>
                  </a:lnTo>
                  <a:lnTo>
                    <a:pt x="43" y="605"/>
                  </a:lnTo>
                  <a:lnTo>
                    <a:pt x="26" y="628"/>
                  </a:lnTo>
                  <a:lnTo>
                    <a:pt x="20" y="641"/>
                  </a:lnTo>
                  <a:lnTo>
                    <a:pt x="13" y="654"/>
                  </a:lnTo>
                  <a:lnTo>
                    <a:pt x="8" y="669"/>
                  </a:lnTo>
                  <a:lnTo>
                    <a:pt x="3" y="684"/>
                  </a:lnTo>
                  <a:lnTo>
                    <a:pt x="1" y="701"/>
                  </a:lnTo>
                  <a:lnTo>
                    <a:pt x="0" y="719"/>
                  </a:lnTo>
                  <a:lnTo>
                    <a:pt x="0" y="719"/>
                  </a:lnTo>
                  <a:lnTo>
                    <a:pt x="1" y="730"/>
                  </a:lnTo>
                  <a:lnTo>
                    <a:pt x="2" y="739"/>
                  </a:lnTo>
                  <a:lnTo>
                    <a:pt x="6" y="747"/>
                  </a:lnTo>
                  <a:lnTo>
                    <a:pt x="10" y="753"/>
                  </a:lnTo>
                  <a:lnTo>
                    <a:pt x="15" y="757"/>
                  </a:lnTo>
                  <a:lnTo>
                    <a:pt x="20" y="762"/>
                  </a:lnTo>
                  <a:lnTo>
                    <a:pt x="31" y="769"/>
                  </a:lnTo>
                  <a:lnTo>
                    <a:pt x="43" y="776"/>
                  </a:lnTo>
                  <a:lnTo>
                    <a:pt x="48" y="779"/>
                  </a:lnTo>
                  <a:lnTo>
                    <a:pt x="53" y="784"/>
                  </a:lnTo>
                  <a:lnTo>
                    <a:pt x="56" y="788"/>
                  </a:lnTo>
                  <a:lnTo>
                    <a:pt x="60" y="794"/>
                  </a:lnTo>
                  <a:lnTo>
                    <a:pt x="62" y="802"/>
                  </a:lnTo>
                  <a:lnTo>
                    <a:pt x="62" y="810"/>
                  </a:lnTo>
                  <a:lnTo>
                    <a:pt x="62" y="810"/>
                  </a:lnTo>
                  <a:lnTo>
                    <a:pt x="63" y="815"/>
                  </a:lnTo>
                  <a:lnTo>
                    <a:pt x="63" y="818"/>
                  </a:lnTo>
                  <a:lnTo>
                    <a:pt x="66" y="822"/>
                  </a:lnTo>
                  <a:lnTo>
                    <a:pt x="67" y="824"/>
                  </a:lnTo>
                  <a:lnTo>
                    <a:pt x="73" y="826"/>
                  </a:lnTo>
                  <a:lnTo>
                    <a:pt x="79" y="828"/>
                  </a:lnTo>
                  <a:lnTo>
                    <a:pt x="93" y="828"/>
                  </a:lnTo>
                  <a:lnTo>
                    <a:pt x="100" y="828"/>
                  </a:lnTo>
                  <a:lnTo>
                    <a:pt x="107" y="830"/>
                  </a:lnTo>
                  <a:lnTo>
                    <a:pt x="107" y="830"/>
                  </a:lnTo>
                  <a:lnTo>
                    <a:pt x="109" y="831"/>
                  </a:lnTo>
                  <a:lnTo>
                    <a:pt x="112" y="833"/>
                  </a:lnTo>
                  <a:lnTo>
                    <a:pt x="116" y="840"/>
                  </a:lnTo>
                  <a:lnTo>
                    <a:pt x="117" y="848"/>
                  </a:lnTo>
                  <a:lnTo>
                    <a:pt x="120" y="856"/>
                  </a:lnTo>
                  <a:lnTo>
                    <a:pt x="122" y="864"/>
                  </a:lnTo>
                  <a:lnTo>
                    <a:pt x="124" y="871"/>
                  </a:lnTo>
                  <a:lnTo>
                    <a:pt x="127" y="874"/>
                  </a:lnTo>
                  <a:lnTo>
                    <a:pt x="129" y="876"/>
                  </a:lnTo>
                  <a:lnTo>
                    <a:pt x="132" y="877"/>
                  </a:lnTo>
                  <a:lnTo>
                    <a:pt x="136" y="877"/>
                  </a:lnTo>
                  <a:lnTo>
                    <a:pt x="136" y="877"/>
                  </a:lnTo>
                  <a:lnTo>
                    <a:pt x="166" y="877"/>
                  </a:lnTo>
                  <a:lnTo>
                    <a:pt x="166" y="877"/>
                  </a:lnTo>
                  <a:lnTo>
                    <a:pt x="170" y="878"/>
                  </a:lnTo>
                  <a:lnTo>
                    <a:pt x="175" y="879"/>
                  </a:lnTo>
                  <a:lnTo>
                    <a:pt x="183" y="884"/>
                  </a:lnTo>
                  <a:lnTo>
                    <a:pt x="191" y="891"/>
                  </a:lnTo>
                  <a:lnTo>
                    <a:pt x="199" y="898"/>
                  </a:lnTo>
                  <a:lnTo>
                    <a:pt x="208" y="906"/>
                  </a:lnTo>
                  <a:lnTo>
                    <a:pt x="219" y="913"/>
                  </a:lnTo>
                  <a:lnTo>
                    <a:pt x="229" y="918"/>
                  </a:lnTo>
                  <a:lnTo>
                    <a:pt x="236" y="921"/>
                  </a:lnTo>
                  <a:lnTo>
                    <a:pt x="243" y="922"/>
                  </a:lnTo>
                  <a:lnTo>
                    <a:pt x="243" y="922"/>
                  </a:lnTo>
                  <a:lnTo>
                    <a:pt x="243" y="936"/>
                  </a:lnTo>
                  <a:lnTo>
                    <a:pt x="245" y="946"/>
                  </a:lnTo>
                  <a:lnTo>
                    <a:pt x="249" y="954"/>
                  </a:lnTo>
                  <a:lnTo>
                    <a:pt x="253" y="962"/>
                  </a:lnTo>
                  <a:lnTo>
                    <a:pt x="253" y="962"/>
                  </a:lnTo>
                  <a:lnTo>
                    <a:pt x="315" y="962"/>
                  </a:lnTo>
                  <a:lnTo>
                    <a:pt x="315" y="962"/>
                  </a:lnTo>
                  <a:lnTo>
                    <a:pt x="315" y="962"/>
                  </a:lnTo>
                  <a:lnTo>
                    <a:pt x="330" y="973"/>
                  </a:lnTo>
                  <a:lnTo>
                    <a:pt x="341" y="982"/>
                  </a:lnTo>
                  <a:lnTo>
                    <a:pt x="360" y="1001"/>
                  </a:lnTo>
                  <a:lnTo>
                    <a:pt x="360" y="1001"/>
                  </a:lnTo>
                  <a:lnTo>
                    <a:pt x="362" y="1012"/>
                  </a:lnTo>
                  <a:lnTo>
                    <a:pt x="365" y="1021"/>
                  </a:lnTo>
                  <a:lnTo>
                    <a:pt x="367" y="1023"/>
                  </a:lnTo>
                  <a:lnTo>
                    <a:pt x="369" y="1025"/>
                  </a:lnTo>
                  <a:lnTo>
                    <a:pt x="373" y="1028"/>
                  </a:lnTo>
                  <a:lnTo>
                    <a:pt x="379" y="1028"/>
                  </a:lnTo>
                  <a:lnTo>
                    <a:pt x="379" y="1028"/>
                  </a:lnTo>
                  <a:lnTo>
                    <a:pt x="387" y="1027"/>
                  </a:lnTo>
                  <a:lnTo>
                    <a:pt x="392" y="1024"/>
                  </a:lnTo>
                  <a:lnTo>
                    <a:pt x="398" y="1021"/>
                  </a:lnTo>
                  <a:lnTo>
                    <a:pt x="402" y="1017"/>
                  </a:lnTo>
                  <a:lnTo>
                    <a:pt x="405" y="1013"/>
                  </a:lnTo>
                  <a:lnTo>
                    <a:pt x="409" y="1009"/>
                  </a:lnTo>
                  <a:lnTo>
                    <a:pt x="413" y="1007"/>
                  </a:lnTo>
                  <a:lnTo>
                    <a:pt x="419" y="1006"/>
                  </a:lnTo>
                  <a:lnTo>
                    <a:pt x="419" y="1006"/>
                  </a:lnTo>
                  <a:lnTo>
                    <a:pt x="425" y="1007"/>
                  </a:lnTo>
                  <a:lnTo>
                    <a:pt x="433" y="1011"/>
                  </a:lnTo>
                  <a:lnTo>
                    <a:pt x="438" y="1014"/>
                  </a:lnTo>
                  <a:lnTo>
                    <a:pt x="440" y="1015"/>
                  </a:lnTo>
                  <a:lnTo>
                    <a:pt x="441" y="1016"/>
                  </a:lnTo>
                  <a:lnTo>
                    <a:pt x="441" y="1016"/>
                  </a:lnTo>
                  <a:lnTo>
                    <a:pt x="443" y="1022"/>
                  </a:lnTo>
                  <a:lnTo>
                    <a:pt x="443" y="1027"/>
                  </a:lnTo>
                  <a:lnTo>
                    <a:pt x="443" y="1031"/>
                  </a:lnTo>
                  <a:lnTo>
                    <a:pt x="442" y="1035"/>
                  </a:lnTo>
                  <a:lnTo>
                    <a:pt x="438" y="1044"/>
                  </a:lnTo>
                  <a:lnTo>
                    <a:pt x="437" y="1048"/>
                  </a:lnTo>
                  <a:lnTo>
                    <a:pt x="437" y="1053"/>
                  </a:lnTo>
                  <a:lnTo>
                    <a:pt x="437" y="1053"/>
                  </a:lnTo>
                  <a:lnTo>
                    <a:pt x="438" y="1058"/>
                  </a:lnTo>
                  <a:lnTo>
                    <a:pt x="440" y="1062"/>
                  </a:lnTo>
                  <a:lnTo>
                    <a:pt x="442" y="1066"/>
                  </a:lnTo>
                  <a:lnTo>
                    <a:pt x="445" y="1069"/>
                  </a:lnTo>
                  <a:lnTo>
                    <a:pt x="452" y="1074"/>
                  </a:lnTo>
                  <a:lnTo>
                    <a:pt x="460" y="1080"/>
                  </a:lnTo>
                  <a:lnTo>
                    <a:pt x="468" y="1083"/>
                  </a:lnTo>
                  <a:lnTo>
                    <a:pt x="476" y="1089"/>
                  </a:lnTo>
                  <a:lnTo>
                    <a:pt x="483" y="1095"/>
                  </a:lnTo>
                  <a:lnTo>
                    <a:pt x="487" y="1098"/>
                  </a:lnTo>
                  <a:lnTo>
                    <a:pt x="489" y="1101"/>
                  </a:lnTo>
                  <a:lnTo>
                    <a:pt x="489" y="1101"/>
                  </a:lnTo>
                  <a:lnTo>
                    <a:pt x="490" y="1105"/>
                  </a:lnTo>
                  <a:lnTo>
                    <a:pt x="493" y="1107"/>
                  </a:lnTo>
                  <a:lnTo>
                    <a:pt x="496" y="1109"/>
                  </a:lnTo>
                  <a:lnTo>
                    <a:pt x="498" y="1109"/>
                  </a:lnTo>
                  <a:lnTo>
                    <a:pt x="506" y="1109"/>
                  </a:lnTo>
                  <a:lnTo>
                    <a:pt x="514" y="1108"/>
                  </a:lnTo>
                  <a:lnTo>
                    <a:pt x="524" y="1107"/>
                  </a:lnTo>
                  <a:lnTo>
                    <a:pt x="532" y="1106"/>
                  </a:lnTo>
                  <a:lnTo>
                    <a:pt x="535" y="1106"/>
                  </a:lnTo>
                  <a:lnTo>
                    <a:pt x="539" y="1107"/>
                  </a:lnTo>
                  <a:lnTo>
                    <a:pt x="541" y="1109"/>
                  </a:lnTo>
                  <a:lnTo>
                    <a:pt x="543" y="1113"/>
                  </a:lnTo>
                  <a:lnTo>
                    <a:pt x="543" y="1113"/>
                  </a:lnTo>
                  <a:lnTo>
                    <a:pt x="549" y="1121"/>
                  </a:lnTo>
                  <a:lnTo>
                    <a:pt x="551" y="1130"/>
                  </a:lnTo>
                  <a:lnTo>
                    <a:pt x="554" y="1139"/>
                  </a:lnTo>
                  <a:lnTo>
                    <a:pt x="554" y="1147"/>
                  </a:lnTo>
                  <a:lnTo>
                    <a:pt x="554" y="1165"/>
                  </a:lnTo>
                  <a:lnTo>
                    <a:pt x="555" y="1172"/>
                  </a:lnTo>
                  <a:lnTo>
                    <a:pt x="558" y="1179"/>
                  </a:lnTo>
                  <a:lnTo>
                    <a:pt x="558" y="1179"/>
                  </a:lnTo>
                  <a:lnTo>
                    <a:pt x="558" y="1175"/>
                  </a:lnTo>
                  <a:lnTo>
                    <a:pt x="558" y="1175"/>
                  </a:lnTo>
                  <a:lnTo>
                    <a:pt x="558" y="1175"/>
                  </a:lnTo>
                  <a:lnTo>
                    <a:pt x="562" y="1170"/>
                  </a:lnTo>
                  <a:lnTo>
                    <a:pt x="565" y="1167"/>
                  </a:lnTo>
                  <a:lnTo>
                    <a:pt x="570" y="1164"/>
                  </a:lnTo>
                  <a:lnTo>
                    <a:pt x="574" y="1161"/>
                  </a:lnTo>
                  <a:lnTo>
                    <a:pt x="586" y="1158"/>
                  </a:lnTo>
                  <a:lnTo>
                    <a:pt x="598" y="1157"/>
                  </a:lnTo>
                  <a:lnTo>
                    <a:pt x="598" y="1157"/>
                  </a:lnTo>
                  <a:lnTo>
                    <a:pt x="617" y="1156"/>
                  </a:lnTo>
                  <a:lnTo>
                    <a:pt x="638" y="1151"/>
                  </a:lnTo>
                  <a:lnTo>
                    <a:pt x="657" y="1145"/>
                  </a:lnTo>
                  <a:lnTo>
                    <a:pt x="675" y="1138"/>
                  </a:lnTo>
                  <a:lnTo>
                    <a:pt x="675" y="1138"/>
                  </a:lnTo>
                  <a:lnTo>
                    <a:pt x="681" y="1136"/>
                  </a:lnTo>
                  <a:lnTo>
                    <a:pt x="685" y="1132"/>
                  </a:lnTo>
                  <a:lnTo>
                    <a:pt x="687" y="1130"/>
                  </a:lnTo>
                  <a:lnTo>
                    <a:pt x="688" y="1126"/>
                  </a:lnTo>
                  <a:lnTo>
                    <a:pt x="688" y="1122"/>
                  </a:lnTo>
                  <a:lnTo>
                    <a:pt x="687" y="1118"/>
                  </a:lnTo>
                  <a:lnTo>
                    <a:pt x="684" y="1108"/>
                  </a:lnTo>
                  <a:lnTo>
                    <a:pt x="675" y="1091"/>
                  </a:lnTo>
                  <a:lnTo>
                    <a:pt x="674" y="1084"/>
                  </a:lnTo>
                  <a:lnTo>
                    <a:pt x="674" y="1082"/>
                  </a:lnTo>
                  <a:lnTo>
                    <a:pt x="675" y="1080"/>
                  </a:lnTo>
                  <a:lnTo>
                    <a:pt x="675" y="1080"/>
                  </a:lnTo>
                  <a:lnTo>
                    <a:pt x="679" y="1077"/>
                  </a:lnTo>
                  <a:lnTo>
                    <a:pt x="684" y="1074"/>
                  </a:lnTo>
                  <a:lnTo>
                    <a:pt x="693" y="1069"/>
                  </a:lnTo>
                  <a:lnTo>
                    <a:pt x="702" y="1065"/>
                  </a:lnTo>
                  <a:lnTo>
                    <a:pt x="705" y="1061"/>
                  </a:lnTo>
                  <a:lnTo>
                    <a:pt x="709" y="1058"/>
                  </a:lnTo>
                  <a:lnTo>
                    <a:pt x="709" y="1058"/>
                  </a:lnTo>
                  <a:lnTo>
                    <a:pt x="716" y="1050"/>
                  </a:lnTo>
                  <a:lnTo>
                    <a:pt x="727" y="1040"/>
                  </a:lnTo>
                  <a:lnTo>
                    <a:pt x="753" y="1019"/>
                  </a:lnTo>
                  <a:lnTo>
                    <a:pt x="765" y="1008"/>
                  </a:lnTo>
                  <a:lnTo>
                    <a:pt x="777" y="999"/>
                  </a:lnTo>
                  <a:lnTo>
                    <a:pt x="784" y="990"/>
                  </a:lnTo>
                  <a:lnTo>
                    <a:pt x="786" y="986"/>
                  </a:lnTo>
                  <a:lnTo>
                    <a:pt x="786" y="984"/>
                  </a:lnTo>
                  <a:lnTo>
                    <a:pt x="786" y="984"/>
                  </a:lnTo>
                  <a:lnTo>
                    <a:pt x="785" y="977"/>
                  </a:lnTo>
                  <a:lnTo>
                    <a:pt x="781" y="971"/>
                  </a:lnTo>
                  <a:lnTo>
                    <a:pt x="776" y="964"/>
                  </a:lnTo>
                  <a:lnTo>
                    <a:pt x="769" y="958"/>
                  </a:lnTo>
                  <a:lnTo>
                    <a:pt x="761" y="952"/>
                  </a:lnTo>
                  <a:lnTo>
                    <a:pt x="753" y="947"/>
                  </a:lnTo>
                  <a:lnTo>
                    <a:pt x="743" y="944"/>
                  </a:lnTo>
                  <a:lnTo>
                    <a:pt x="734" y="943"/>
                  </a:lnTo>
                  <a:lnTo>
                    <a:pt x="734" y="943"/>
                  </a:lnTo>
                  <a:lnTo>
                    <a:pt x="731" y="944"/>
                  </a:lnTo>
                  <a:lnTo>
                    <a:pt x="727" y="945"/>
                  </a:lnTo>
                  <a:lnTo>
                    <a:pt x="722" y="950"/>
                  </a:lnTo>
                  <a:lnTo>
                    <a:pt x="716" y="956"/>
                  </a:lnTo>
                  <a:lnTo>
                    <a:pt x="711" y="963"/>
                  </a:lnTo>
                  <a:lnTo>
                    <a:pt x="707" y="970"/>
                  </a:lnTo>
                  <a:lnTo>
                    <a:pt x="702" y="977"/>
                  </a:lnTo>
                  <a:lnTo>
                    <a:pt x="696" y="982"/>
                  </a:lnTo>
                  <a:lnTo>
                    <a:pt x="694" y="983"/>
                  </a:lnTo>
                  <a:lnTo>
                    <a:pt x="690" y="984"/>
                  </a:lnTo>
                  <a:lnTo>
                    <a:pt x="690" y="984"/>
                  </a:lnTo>
                  <a:lnTo>
                    <a:pt x="681" y="983"/>
                  </a:lnTo>
                  <a:lnTo>
                    <a:pt x="671" y="981"/>
                  </a:lnTo>
                  <a:lnTo>
                    <a:pt x="661" y="977"/>
                  </a:lnTo>
                  <a:lnTo>
                    <a:pt x="649" y="973"/>
                  </a:lnTo>
                  <a:lnTo>
                    <a:pt x="640" y="968"/>
                  </a:lnTo>
                  <a:lnTo>
                    <a:pt x="632" y="962"/>
                  </a:lnTo>
                  <a:lnTo>
                    <a:pt x="626" y="956"/>
                  </a:lnTo>
                  <a:lnTo>
                    <a:pt x="625" y="953"/>
                  </a:lnTo>
                  <a:lnTo>
                    <a:pt x="625" y="951"/>
                  </a:lnTo>
                  <a:lnTo>
                    <a:pt x="625" y="951"/>
                  </a:lnTo>
                  <a:lnTo>
                    <a:pt x="626" y="940"/>
                  </a:lnTo>
                  <a:lnTo>
                    <a:pt x="629" y="928"/>
                  </a:lnTo>
                  <a:lnTo>
                    <a:pt x="635" y="916"/>
                  </a:lnTo>
                  <a:lnTo>
                    <a:pt x="641" y="903"/>
                  </a:lnTo>
                  <a:lnTo>
                    <a:pt x="648" y="892"/>
                  </a:lnTo>
                  <a:lnTo>
                    <a:pt x="656" y="882"/>
                  </a:lnTo>
                  <a:lnTo>
                    <a:pt x="663" y="875"/>
                  </a:lnTo>
                  <a:lnTo>
                    <a:pt x="669" y="869"/>
                  </a:lnTo>
                  <a:lnTo>
                    <a:pt x="669" y="869"/>
                  </a:lnTo>
                  <a:lnTo>
                    <a:pt x="679" y="867"/>
                  </a:lnTo>
                  <a:lnTo>
                    <a:pt x="694" y="864"/>
                  </a:lnTo>
                  <a:lnTo>
                    <a:pt x="701" y="862"/>
                  </a:lnTo>
                  <a:lnTo>
                    <a:pt x="707" y="859"/>
                  </a:lnTo>
                  <a:lnTo>
                    <a:pt x="711" y="854"/>
                  </a:lnTo>
                  <a:lnTo>
                    <a:pt x="712" y="851"/>
                  </a:lnTo>
                  <a:lnTo>
                    <a:pt x="712" y="848"/>
                  </a:lnTo>
                  <a:lnTo>
                    <a:pt x="712" y="848"/>
                  </a:lnTo>
                  <a:lnTo>
                    <a:pt x="712" y="844"/>
                  </a:lnTo>
                  <a:lnTo>
                    <a:pt x="711" y="840"/>
                  </a:lnTo>
                  <a:lnTo>
                    <a:pt x="708" y="834"/>
                  </a:lnTo>
                  <a:lnTo>
                    <a:pt x="703" y="828"/>
                  </a:lnTo>
                  <a:lnTo>
                    <a:pt x="702" y="823"/>
                  </a:lnTo>
                  <a:lnTo>
                    <a:pt x="702" y="818"/>
                  </a:lnTo>
                  <a:lnTo>
                    <a:pt x="702" y="818"/>
                  </a:lnTo>
                  <a:lnTo>
                    <a:pt x="702" y="808"/>
                  </a:lnTo>
                  <a:lnTo>
                    <a:pt x="704" y="799"/>
                  </a:lnTo>
                  <a:lnTo>
                    <a:pt x="708" y="791"/>
                  </a:lnTo>
                  <a:lnTo>
                    <a:pt x="711" y="783"/>
                  </a:lnTo>
                  <a:lnTo>
                    <a:pt x="713" y="775"/>
                  </a:lnTo>
                  <a:lnTo>
                    <a:pt x="717" y="767"/>
                  </a:lnTo>
                  <a:lnTo>
                    <a:pt x="719" y="756"/>
                  </a:lnTo>
                  <a:lnTo>
                    <a:pt x="719" y="745"/>
                  </a:lnTo>
                  <a:lnTo>
                    <a:pt x="719" y="745"/>
                  </a:lnTo>
                  <a:lnTo>
                    <a:pt x="719" y="731"/>
                  </a:lnTo>
                  <a:lnTo>
                    <a:pt x="716" y="718"/>
                  </a:lnTo>
                  <a:lnTo>
                    <a:pt x="711" y="707"/>
                  </a:lnTo>
                  <a:lnTo>
                    <a:pt x="707" y="698"/>
                  </a:lnTo>
                  <a:lnTo>
                    <a:pt x="698" y="679"/>
                  </a:lnTo>
                  <a:lnTo>
                    <a:pt x="695" y="670"/>
                  </a:lnTo>
                  <a:lnTo>
                    <a:pt x="694" y="661"/>
                  </a:lnTo>
                  <a:lnTo>
                    <a:pt x="694" y="661"/>
                  </a:lnTo>
                  <a:lnTo>
                    <a:pt x="693" y="653"/>
                  </a:lnTo>
                  <a:lnTo>
                    <a:pt x="692" y="648"/>
                  </a:lnTo>
                  <a:lnTo>
                    <a:pt x="690" y="645"/>
                  </a:lnTo>
                  <a:lnTo>
                    <a:pt x="694" y="639"/>
                  </a:lnTo>
                  <a:lnTo>
                    <a:pt x="694" y="639"/>
                  </a:lnTo>
                  <a:lnTo>
                    <a:pt x="728" y="651"/>
                  </a:lnTo>
                  <a:lnTo>
                    <a:pt x="759" y="664"/>
                  </a:lnTo>
                  <a:lnTo>
                    <a:pt x="776" y="671"/>
                  </a:lnTo>
                  <a:lnTo>
                    <a:pt x="791" y="678"/>
                  </a:lnTo>
                  <a:lnTo>
                    <a:pt x="807" y="687"/>
                  </a:lnTo>
                  <a:lnTo>
                    <a:pt x="823" y="698"/>
                  </a:lnTo>
                  <a:lnTo>
                    <a:pt x="823" y="698"/>
                  </a:lnTo>
                  <a:lnTo>
                    <a:pt x="829" y="704"/>
                  </a:lnTo>
                  <a:lnTo>
                    <a:pt x="833" y="710"/>
                  </a:lnTo>
                  <a:lnTo>
                    <a:pt x="840" y="723"/>
                  </a:lnTo>
                  <a:lnTo>
                    <a:pt x="843" y="727"/>
                  </a:lnTo>
                  <a:lnTo>
                    <a:pt x="850" y="731"/>
                  </a:lnTo>
                  <a:lnTo>
                    <a:pt x="858" y="733"/>
                  </a:lnTo>
                  <a:lnTo>
                    <a:pt x="870" y="733"/>
                  </a:lnTo>
                  <a:lnTo>
                    <a:pt x="870" y="733"/>
                  </a:lnTo>
                  <a:lnTo>
                    <a:pt x="908" y="733"/>
                  </a:lnTo>
                  <a:lnTo>
                    <a:pt x="908" y="733"/>
                  </a:lnTo>
                  <a:lnTo>
                    <a:pt x="909" y="740"/>
                  </a:lnTo>
                  <a:lnTo>
                    <a:pt x="911" y="746"/>
                  </a:lnTo>
                  <a:lnTo>
                    <a:pt x="916" y="750"/>
                  </a:lnTo>
                  <a:lnTo>
                    <a:pt x="919" y="752"/>
                  </a:lnTo>
                  <a:lnTo>
                    <a:pt x="922" y="753"/>
                  </a:lnTo>
                  <a:lnTo>
                    <a:pt x="922" y="753"/>
                  </a:lnTo>
                  <a:lnTo>
                    <a:pt x="927" y="752"/>
                  </a:lnTo>
                  <a:lnTo>
                    <a:pt x="932" y="748"/>
                  </a:lnTo>
                  <a:lnTo>
                    <a:pt x="937" y="744"/>
                  </a:lnTo>
                  <a:lnTo>
                    <a:pt x="940" y="738"/>
                  </a:lnTo>
                  <a:lnTo>
                    <a:pt x="940" y="738"/>
                  </a:lnTo>
                  <a:lnTo>
                    <a:pt x="945" y="744"/>
                  </a:lnTo>
                  <a:lnTo>
                    <a:pt x="949" y="750"/>
                  </a:lnTo>
                  <a:lnTo>
                    <a:pt x="956" y="763"/>
                  </a:lnTo>
                  <a:lnTo>
                    <a:pt x="961" y="769"/>
                  </a:lnTo>
                  <a:lnTo>
                    <a:pt x="967" y="773"/>
                  </a:lnTo>
                  <a:lnTo>
                    <a:pt x="975" y="777"/>
                  </a:lnTo>
                  <a:lnTo>
                    <a:pt x="984" y="778"/>
                  </a:lnTo>
                  <a:lnTo>
                    <a:pt x="984" y="778"/>
                  </a:lnTo>
                  <a:lnTo>
                    <a:pt x="988" y="778"/>
                  </a:lnTo>
                  <a:lnTo>
                    <a:pt x="992" y="777"/>
                  </a:lnTo>
                  <a:lnTo>
                    <a:pt x="995" y="775"/>
                  </a:lnTo>
                  <a:lnTo>
                    <a:pt x="998" y="772"/>
                  </a:lnTo>
                  <a:lnTo>
                    <a:pt x="1000" y="769"/>
                  </a:lnTo>
                  <a:lnTo>
                    <a:pt x="1001" y="764"/>
                  </a:lnTo>
                  <a:lnTo>
                    <a:pt x="1002" y="759"/>
                  </a:lnTo>
                  <a:lnTo>
                    <a:pt x="1002" y="753"/>
                  </a:lnTo>
                  <a:lnTo>
                    <a:pt x="1002" y="753"/>
                  </a:lnTo>
                  <a:lnTo>
                    <a:pt x="1003" y="732"/>
                  </a:lnTo>
                  <a:lnTo>
                    <a:pt x="1003" y="711"/>
                  </a:lnTo>
                  <a:lnTo>
                    <a:pt x="1002" y="700"/>
                  </a:lnTo>
                  <a:lnTo>
                    <a:pt x="1001" y="688"/>
                  </a:lnTo>
                  <a:lnTo>
                    <a:pt x="999" y="677"/>
                  </a:lnTo>
                  <a:lnTo>
                    <a:pt x="995" y="664"/>
                  </a:lnTo>
                  <a:lnTo>
                    <a:pt x="995" y="664"/>
                  </a:lnTo>
                  <a:lnTo>
                    <a:pt x="993" y="658"/>
                  </a:lnTo>
                  <a:lnTo>
                    <a:pt x="990" y="655"/>
                  </a:lnTo>
                  <a:lnTo>
                    <a:pt x="985" y="654"/>
                  </a:lnTo>
                  <a:lnTo>
                    <a:pt x="982" y="651"/>
                  </a:lnTo>
                  <a:lnTo>
                    <a:pt x="977" y="649"/>
                  </a:lnTo>
                  <a:lnTo>
                    <a:pt x="974" y="646"/>
                  </a:lnTo>
                  <a:lnTo>
                    <a:pt x="970" y="640"/>
                  </a:lnTo>
                  <a:lnTo>
                    <a:pt x="970" y="631"/>
                  </a:lnTo>
                  <a:lnTo>
                    <a:pt x="970" y="631"/>
                  </a:lnTo>
                  <a:lnTo>
                    <a:pt x="970" y="623"/>
                  </a:lnTo>
                  <a:lnTo>
                    <a:pt x="972" y="615"/>
                  </a:lnTo>
                  <a:lnTo>
                    <a:pt x="975" y="607"/>
                  </a:lnTo>
                  <a:lnTo>
                    <a:pt x="978" y="600"/>
                  </a:lnTo>
                  <a:lnTo>
                    <a:pt x="983" y="593"/>
                  </a:lnTo>
                  <a:lnTo>
                    <a:pt x="988" y="587"/>
                  </a:lnTo>
                  <a:lnTo>
                    <a:pt x="1000" y="574"/>
                  </a:lnTo>
                  <a:lnTo>
                    <a:pt x="1011" y="562"/>
                  </a:lnTo>
                  <a:lnTo>
                    <a:pt x="1024" y="549"/>
                  </a:lnTo>
                  <a:lnTo>
                    <a:pt x="1035" y="534"/>
                  </a:lnTo>
                  <a:lnTo>
                    <a:pt x="1039" y="526"/>
                  </a:lnTo>
                  <a:lnTo>
                    <a:pt x="1044" y="517"/>
                  </a:lnTo>
                  <a:lnTo>
                    <a:pt x="1044" y="517"/>
                  </a:lnTo>
                  <a:lnTo>
                    <a:pt x="1040" y="517"/>
                  </a:lnTo>
                  <a:lnTo>
                    <a:pt x="1040" y="51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5" name="Freeform 103"/>
            <p:cNvSpPr>
              <a:spLocks/>
            </p:cNvSpPr>
            <p:nvPr/>
          </p:nvSpPr>
          <p:spPr bwMode="auto">
            <a:xfrm>
              <a:off x="10099801" y="1659862"/>
              <a:ext cx="1449060" cy="1922189"/>
            </a:xfrm>
            <a:custGeom>
              <a:avLst/>
              <a:gdLst/>
              <a:ahLst/>
              <a:cxnLst>
                <a:cxn ang="0">
                  <a:pos x="995" y="1897"/>
                </a:cxn>
                <a:cxn ang="0">
                  <a:pos x="1446" y="2078"/>
                </a:cxn>
                <a:cxn ang="0">
                  <a:pos x="1389" y="1862"/>
                </a:cxn>
                <a:cxn ang="0">
                  <a:pos x="1309" y="1810"/>
                </a:cxn>
                <a:cxn ang="0">
                  <a:pos x="1305" y="1710"/>
                </a:cxn>
                <a:cxn ang="0">
                  <a:pos x="1354" y="1673"/>
                </a:cxn>
                <a:cxn ang="0">
                  <a:pos x="1252" y="1614"/>
                </a:cxn>
                <a:cxn ang="0">
                  <a:pos x="1206" y="1514"/>
                </a:cxn>
                <a:cxn ang="0">
                  <a:pos x="1242" y="1438"/>
                </a:cxn>
                <a:cxn ang="0">
                  <a:pos x="1227" y="1369"/>
                </a:cxn>
                <a:cxn ang="0">
                  <a:pos x="1100" y="1300"/>
                </a:cxn>
                <a:cxn ang="0">
                  <a:pos x="1072" y="1210"/>
                </a:cxn>
                <a:cxn ang="0">
                  <a:pos x="1122" y="1204"/>
                </a:cxn>
                <a:cxn ang="0">
                  <a:pos x="1057" y="1147"/>
                </a:cxn>
                <a:cxn ang="0">
                  <a:pos x="938" y="1114"/>
                </a:cxn>
                <a:cxn ang="0">
                  <a:pos x="919" y="1055"/>
                </a:cxn>
                <a:cxn ang="0">
                  <a:pos x="870" y="1063"/>
                </a:cxn>
                <a:cxn ang="0">
                  <a:pos x="872" y="1130"/>
                </a:cxn>
                <a:cxn ang="0">
                  <a:pos x="819" y="1114"/>
                </a:cxn>
                <a:cxn ang="0">
                  <a:pos x="651" y="868"/>
                </a:cxn>
                <a:cxn ang="0">
                  <a:pos x="644" y="810"/>
                </a:cxn>
                <a:cxn ang="0">
                  <a:pos x="695" y="763"/>
                </a:cxn>
                <a:cxn ang="0">
                  <a:pos x="677" y="642"/>
                </a:cxn>
                <a:cxn ang="0">
                  <a:pos x="743" y="702"/>
                </a:cxn>
                <a:cxn ang="0">
                  <a:pos x="723" y="631"/>
                </a:cxn>
                <a:cxn ang="0">
                  <a:pos x="704" y="511"/>
                </a:cxn>
                <a:cxn ang="0">
                  <a:pos x="770" y="433"/>
                </a:cxn>
                <a:cxn ang="0">
                  <a:pos x="861" y="415"/>
                </a:cxn>
                <a:cxn ang="0">
                  <a:pos x="731" y="78"/>
                </a:cxn>
                <a:cxn ang="0">
                  <a:pos x="651" y="18"/>
                </a:cxn>
                <a:cxn ang="0">
                  <a:pos x="606" y="60"/>
                </a:cxn>
                <a:cxn ang="0">
                  <a:pos x="574" y="181"/>
                </a:cxn>
                <a:cxn ang="0">
                  <a:pos x="535" y="262"/>
                </a:cxn>
                <a:cxn ang="0">
                  <a:pos x="405" y="308"/>
                </a:cxn>
                <a:cxn ang="0">
                  <a:pos x="352" y="259"/>
                </a:cxn>
                <a:cxn ang="0">
                  <a:pos x="308" y="209"/>
                </a:cxn>
                <a:cxn ang="0">
                  <a:pos x="192" y="273"/>
                </a:cxn>
                <a:cxn ang="0">
                  <a:pos x="77" y="383"/>
                </a:cxn>
                <a:cxn ang="0">
                  <a:pos x="48" y="437"/>
                </a:cxn>
                <a:cxn ang="0">
                  <a:pos x="1" y="496"/>
                </a:cxn>
                <a:cxn ang="0">
                  <a:pos x="26" y="530"/>
                </a:cxn>
                <a:cxn ang="0">
                  <a:pos x="63" y="584"/>
                </a:cxn>
                <a:cxn ang="0">
                  <a:pos x="118" y="606"/>
                </a:cxn>
                <a:cxn ang="0">
                  <a:pos x="201" y="704"/>
                </a:cxn>
                <a:cxn ang="0">
                  <a:pos x="282" y="726"/>
                </a:cxn>
                <a:cxn ang="0">
                  <a:pos x="309" y="787"/>
                </a:cxn>
                <a:cxn ang="0">
                  <a:pos x="341" y="787"/>
                </a:cxn>
                <a:cxn ang="0">
                  <a:pos x="381" y="789"/>
                </a:cxn>
                <a:cxn ang="0">
                  <a:pos x="330" y="703"/>
                </a:cxn>
                <a:cxn ang="0">
                  <a:pos x="309" y="599"/>
                </a:cxn>
                <a:cxn ang="0">
                  <a:pos x="366" y="566"/>
                </a:cxn>
                <a:cxn ang="0">
                  <a:pos x="367" y="672"/>
                </a:cxn>
                <a:cxn ang="0">
                  <a:pos x="495" y="774"/>
                </a:cxn>
                <a:cxn ang="0">
                  <a:pos x="521" y="935"/>
                </a:cxn>
                <a:cxn ang="0">
                  <a:pos x="584" y="1143"/>
                </a:cxn>
                <a:cxn ang="0">
                  <a:pos x="644" y="1426"/>
                </a:cxn>
                <a:cxn ang="0">
                  <a:pos x="677" y="1525"/>
                </a:cxn>
                <a:cxn ang="0">
                  <a:pos x="725" y="1649"/>
                </a:cxn>
              </a:cxnLst>
              <a:rect l="0" t="0" r="r" b="b"/>
              <a:pathLst>
                <a:path w="1447" h="2116">
                  <a:moveTo>
                    <a:pt x="802" y="1748"/>
                  </a:moveTo>
                  <a:lnTo>
                    <a:pt x="802" y="1748"/>
                  </a:lnTo>
                  <a:lnTo>
                    <a:pt x="822" y="1767"/>
                  </a:lnTo>
                  <a:lnTo>
                    <a:pt x="843" y="1788"/>
                  </a:lnTo>
                  <a:lnTo>
                    <a:pt x="873" y="1815"/>
                  </a:lnTo>
                  <a:lnTo>
                    <a:pt x="909" y="1842"/>
                  </a:lnTo>
                  <a:lnTo>
                    <a:pt x="930" y="1857"/>
                  </a:lnTo>
                  <a:lnTo>
                    <a:pt x="950" y="1871"/>
                  </a:lnTo>
                  <a:lnTo>
                    <a:pt x="972" y="1885"/>
                  </a:lnTo>
                  <a:lnTo>
                    <a:pt x="995" y="1897"/>
                  </a:lnTo>
                  <a:lnTo>
                    <a:pt x="1019" y="1910"/>
                  </a:lnTo>
                  <a:lnTo>
                    <a:pt x="1044" y="1922"/>
                  </a:lnTo>
                  <a:lnTo>
                    <a:pt x="1044" y="1922"/>
                  </a:lnTo>
                  <a:lnTo>
                    <a:pt x="1086" y="1940"/>
                  </a:lnTo>
                  <a:lnTo>
                    <a:pt x="1136" y="1963"/>
                  </a:lnTo>
                  <a:lnTo>
                    <a:pt x="1244" y="2016"/>
                  </a:lnTo>
                  <a:lnTo>
                    <a:pt x="1353" y="2070"/>
                  </a:lnTo>
                  <a:lnTo>
                    <a:pt x="1447" y="2116"/>
                  </a:lnTo>
                  <a:lnTo>
                    <a:pt x="1447" y="2116"/>
                  </a:lnTo>
                  <a:lnTo>
                    <a:pt x="1446" y="2078"/>
                  </a:lnTo>
                  <a:lnTo>
                    <a:pt x="1443" y="2044"/>
                  </a:lnTo>
                  <a:lnTo>
                    <a:pt x="1438" y="2011"/>
                  </a:lnTo>
                  <a:lnTo>
                    <a:pt x="1433" y="1981"/>
                  </a:lnTo>
                  <a:lnTo>
                    <a:pt x="1426" y="1954"/>
                  </a:lnTo>
                  <a:lnTo>
                    <a:pt x="1416" y="1927"/>
                  </a:lnTo>
                  <a:lnTo>
                    <a:pt x="1407" y="1903"/>
                  </a:lnTo>
                  <a:lnTo>
                    <a:pt x="1397" y="1880"/>
                  </a:lnTo>
                  <a:lnTo>
                    <a:pt x="1397" y="1880"/>
                  </a:lnTo>
                  <a:lnTo>
                    <a:pt x="1392" y="1870"/>
                  </a:lnTo>
                  <a:lnTo>
                    <a:pt x="1389" y="1862"/>
                  </a:lnTo>
                  <a:lnTo>
                    <a:pt x="1384" y="1855"/>
                  </a:lnTo>
                  <a:lnTo>
                    <a:pt x="1380" y="1849"/>
                  </a:lnTo>
                  <a:lnTo>
                    <a:pt x="1375" y="1846"/>
                  </a:lnTo>
                  <a:lnTo>
                    <a:pt x="1369" y="1842"/>
                  </a:lnTo>
                  <a:lnTo>
                    <a:pt x="1359" y="1838"/>
                  </a:lnTo>
                  <a:lnTo>
                    <a:pt x="1346" y="1833"/>
                  </a:lnTo>
                  <a:lnTo>
                    <a:pt x="1334" y="1827"/>
                  </a:lnTo>
                  <a:lnTo>
                    <a:pt x="1326" y="1823"/>
                  </a:lnTo>
                  <a:lnTo>
                    <a:pt x="1319" y="1817"/>
                  </a:lnTo>
                  <a:lnTo>
                    <a:pt x="1309" y="1810"/>
                  </a:lnTo>
                  <a:lnTo>
                    <a:pt x="1301" y="1800"/>
                  </a:lnTo>
                  <a:lnTo>
                    <a:pt x="1301" y="1800"/>
                  </a:lnTo>
                  <a:lnTo>
                    <a:pt x="1298" y="1795"/>
                  </a:lnTo>
                  <a:lnTo>
                    <a:pt x="1296" y="1789"/>
                  </a:lnTo>
                  <a:lnTo>
                    <a:pt x="1294" y="1782"/>
                  </a:lnTo>
                  <a:lnTo>
                    <a:pt x="1293" y="1775"/>
                  </a:lnTo>
                  <a:lnTo>
                    <a:pt x="1293" y="1758"/>
                  </a:lnTo>
                  <a:lnTo>
                    <a:pt x="1296" y="1741"/>
                  </a:lnTo>
                  <a:lnTo>
                    <a:pt x="1299" y="1725"/>
                  </a:lnTo>
                  <a:lnTo>
                    <a:pt x="1305" y="1710"/>
                  </a:lnTo>
                  <a:lnTo>
                    <a:pt x="1308" y="1704"/>
                  </a:lnTo>
                  <a:lnTo>
                    <a:pt x="1312" y="1700"/>
                  </a:lnTo>
                  <a:lnTo>
                    <a:pt x="1316" y="1696"/>
                  </a:lnTo>
                  <a:lnTo>
                    <a:pt x="1320" y="1694"/>
                  </a:lnTo>
                  <a:lnTo>
                    <a:pt x="1320" y="1694"/>
                  </a:lnTo>
                  <a:lnTo>
                    <a:pt x="1337" y="1687"/>
                  </a:lnTo>
                  <a:lnTo>
                    <a:pt x="1349" y="1680"/>
                  </a:lnTo>
                  <a:lnTo>
                    <a:pt x="1352" y="1678"/>
                  </a:lnTo>
                  <a:lnTo>
                    <a:pt x="1354" y="1675"/>
                  </a:lnTo>
                  <a:lnTo>
                    <a:pt x="1354" y="1673"/>
                  </a:lnTo>
                  <a:lnTo>
                    <a:pt x="1354" y="1671"/>
                  </a:lnTo>
                  <a:lnTo>
                    <a:pt x="1353" y="1670"/>
                  </a:lnTo>
                  <a:lnTo>
                    <a:pt x="1351" y="1667"/>
                  </a:lnTo>
                  <a:lnTo>
                    <a:pt x="1343" y="1664"/>
                  </a:lnTo>
                  <a:lnTo>
                    <a:pt x="1320" y="1655"/>
                  </a:lnTo>
                  <a:lnTo>
                    <a:pt x="1306" y="1649"/>
                  </a:lnTo>
                  <a:lnTo>
                    <a:pt x="1291" y="1641"/>
                  </a:lnTo>
                  <a:lnTo>
                    <a:pt x="1275" y="1632"/>
                  </a:lnTo>
                  <a:lnTo>
                    <a:pt x="1259" y="1621"/>
                  </a:lnTo>
                  <a:lnTo>
                    <a:pt x="1252" y="1614"/>
                  </a:lnTo>
                  <a:lnTo>
                    <a:pt x="1245" y="1607"/>
                  </a:lnTo>
                  <a:lnTo>
                    <a:pt x="1238" y="1599"/>
                  </a:lnTo>
                  <a:lnTo>
                    <a:pt x="1231" y="1590"/>
                  </a:lnTo>
                  <a:lnTo>
                    <a:pt x="1225" y="1581"/>
                  </a:lnTo>
                  <a:lnTo>
                    <a:pt x="1221" y="1571"/>
                  </a:lnTo>
                  <a:lnTo>
                    <a:pt x="1216" y="1559"/>
                  </a:lnTo>
                  <a:lnTo>
                    <a:pt x="1213" y="1546"/>
                  </a:lnTo>
                  <a:lnTo>
                    <a:pt x="1213" y="1546"/>
                  </a:lnTo>
                  <a:lnTo>
                    <a:pt x="1209" y="1528"/>
                  </a:lnTo>
                  <a:lnTo>
                    <a:pt x="1206" y="1514"/>
                  </a:lnTo>
                  <a:lnTo>
                    <a:pt x="1202" y="1504"/>
                  </a:lnTo>
                  <a:lnTo>
                    <a:pt x="1201" y="1495"/>
                  </a:lnTo>
                  <a:lnTo>
                    <a:pt x="1201" y="1488"/>
                  </a:lnTo>
                  <a:lnTo>
                    <a:pt x="1204" y="1481"/>
                  </a:lnTo>
                  <a:lnTo>
                    <a:pt x="1209" y="1474"/>
                  </a:lnTo>
                  <a:lnTo>
                    <a:pt x="1217" y="1466"/>
                  </a:lnTo>
                  <a:lnTo>
                    <a:pt x="1217" y="1466"/>
                  </a:lnTo>
                  <a:lnTo>
                    <a:pt x="1227" y="1456"/>
                  </a:lnTo>
                  <a:lnTo>
                    <a:pt x="1236" y="1446"/>
                  </a:lnTo>
                  <a:lnTo>
                    <a:pt x="1242" y="1438"/>
                  </a:lnTo>
                  <a:lnTo>
                    <a:pt x="1247" y="1430"/>
                  </a:lnTo>
                  <a:lnTo>
                    <a:pt x="1251" y="1422"/>
                  </a:lnTo>
                  <a:lnTo>
                    <a:pt x="1252" y="1415"/>
                  </a:lnTo>
                  <a:lnTo>
                    <a:pt x="1253" y="1408"/>
                  </a:lnTo>
                  <a:lnTo>
                    <a:pt x="1252" y="1401"/>
                  </a:lnTo>
                  <a:lnTo>
                    <a:pt x="1250" y="1396"/>
                  </a:lnTo>
                  <a:lnTo>
                    <a:pt x="1247" y="1390"/>
                  </a:lnTo>
                  <a:lnTo>
                    <a:pt x="1243" y="1384"/>
                  </a:lnTo>
                  <a:lnTo>
                    <a:pt x="1238" y="1378"/>
                  </a:lnTo>
                  <a:lnTo>
                    <a:pt x="1227" y="1369"/>
                  </a:lnTo>
                  <a:lnTo>
                    <a:pt x="1212" y="1361"/>
                  </a:lnTo>
                  <a:lnTo>
                    <a:pt x="1195" y="1353"/>
                  </a:lnTo>
                  <a:lnTo>
                    <a:pt x="1179" y="1345"/>
                  </a:lnTo>
                  <a:lnTo>
                    <a:pt x="1145" y="1331"/>
                  </a:lnTo>
                  <a:lnTo>
                    <a:pt x="1130" y="1324"/>
                  </a:lnTo>
                  <a:lnTo>
                    <a:pt x="1117" y="1316"/>
                  </a:lnTo>
                  <a:lnTo>
                    <a:pt x="1107" y="1308"/>
                  </a:lnTo>
                  <a:lnTo>
                    <a:pt x="1102" y="1305"/>
                  </a:lnTo>
                  <a:lnTo>
                    <a:pt x="1100" y="1300"/>
                  </a:lnTo>
                  <a:lnTo>
                    <a:pt x="1100" y="1300"/>
                  </a:lnTo>
                  <a:lnTo>
                    <a:pt x="1079" y="1263"/>
                  </a:lnTo>
                  <a:lnTo>
                    <a:pt x="1064" y="1236"/>
                  </a:lnTo>
                  <a:lnTo>
                    <a:pt x="1056" y="1217"/>
                  </a:lnTo>
                  <a:lnTo>
                    <a:pt x="1053" y="1207"/>
                  </a:lnTo>
                  <a:lnTo>
                    <a:pt x="1053" y="1204"/>
                  </a:lnTo>
                  <a:lnTo>
                    <a:pt x="1053" y="1202"/>
                  </a:lnTo>
                  <a:lnTo>
                    <a:pt x="1055" y="1201"/>
                  </a:lnTo>
                  <a:lnTo>
                    <a:pt x="1057" y="1202"/>
                  </a:lnTo>
                  <a:lnTo>
                    <a:pt x="1064" y="1206"/>
                  </a:lnTo>
                  <a:lnTo>
                    <a:pt x="1072" y="1210"/>
                  </a:lnTo>
                  <a:lnTo>
                    <a:pt x="1083" y="1217"/>
                  </a:lnTo>
                  <a:lnTo>
                    <a:pt x="1092" y="1222"/>
                  </a:lnTo>
                  <a:lnTo>
                    <a:pt x="1102" y="1227"/>
                  </a:lnTo>
                  <a:lnTo>
                    <a:pt x="1107" y="1227"/>
                  </a:lnTo>
                  <a:lnTo>
                    <a:pt x="1110" y="1227"/>
                  </a:lnTo>
                  <a:lnTo>
                    <a:pt x="1114" y="1225"/>
                  </a:lnTo>
                  <a:lnTo>
                    <a:pt x="1117" y="1222"/>
                  </a:lnTo>
                  <a:lnTo>
                    <a:pt x="1120" y="1217"/>
                  </a:lnTo>
                  <a:lnTo>
                    <a:pt x="1121" y="1212"/>
                  </a:lnTo>
                  <a:lnTo>
                    <a:pt x="1122" y="1204"/>
                  </a:lnTo>
                  <a:lnTo>
                    <a:pt x="1122" y="1194"/>
                  </a:lnTo>
                  <a:lnTo>
                    <a:pt x="1121" y="1183"/>
                  </a:lnTo>
                  <a:lnTo>
                    <a:pt x="1117" y="1168"/>
                  </a:lnTo>
                  <a:lnTo>
                    <a:pt x="1117" y="1168"/>
                  </a:lnTo>
                  <a:lnTo>
                    <a:pt x="1110" y="1163"/>
                  </a:lnTo>
                  <a:lnTo>
                    <a:pt x="1102" y="1158"/>
                  </a:lnTo>
                  <a:lnTo>
                    <a:pt x="1093" y="1154"/>
                  </a:lnTo>
                  <a:lnTo>
                    <a:pt x="1083" y="1151"/>
                  </a:lnTo>
                  <a:lnTo>
                    <a:pt x="1071" y="1148"/>
                  </a:lnTo>
                  <a:lnTo>
                    <a:pt x="1057" y="1147"/>
                  </a:lnTo>
                  <a:lnTo>
                    <a:pt x="1042" y="1148"/>
                  </a:lnTo>
                  <a:lnTo>
                    <a:pt x="1026" y="1149"/>
                  </a:lnTo>
                  <a:lnTo>
                    <a:pt x="1026" y="1149"/>
                  </a:lnTo>
                  <a:lnTo>
                    <a:pt x="996" y="1145"/>
                  </a:lnTo>
                  <a:lnTo>
                    <a:pt x="984" y="1141"/>
                  </a:lnTo>
                  <a:lnTo>
                    <a:pt x="972" y="1138"/>
                  </a:lnTo>
                  <a:lnTo>
                    <a:pt x="962" y="1135"/>
                  </a:lnTo>
                  <a:lnTo>
                    <a:pt x="953" y="1129"/>
                  </a:lnTo>
                  <a:lnTo>
                    <a:pt x="945" y="1122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41" y="1117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32" y="1103"/>
                  </a:lnTo>
                  <a:lnTo>
                    <a:pt x="927" y="1091"/>
                  </a:lnTo>
                  <a:lnTo>
                    <a:pt x="923" y="1075"/>
                  </a:lnTo>
                  <a:lnTo>
                    <a:pt x="919" y="1055"/>
                  </a:lnTo>
                  <a:lnTo>
                    <a:pt x="919" y="1055"/>
                  </a:lnTo>
                  <a:lnTo>
                    <a:pt x="915" y="1049"/>
                  </a:lnTo>
                  <a:lnTo>
                    <a:pt x="910" y="1046"/>
                  </a:lnTo>
                  <a:lnTo>
                    <a:pt x="903" y="1042"/>
                  </a:lnTo>
                  <a:lnTo>
                    <a:pt x="899" y="1042"/>
                  </a:lnTo>
                  <a:lnTo>
                    <a:pt x="895" y="1042"/>
                  </a:lnTo>
                  <a:lnTo>
                    <a:pt x="891" y="1044"/>
                  </a:lnTo>
                  <a:lnTo>
                    <a:pt x="885" y="1047"/>
                  </a:lnTo>
                  <a:lnTo>
                    <a:pt x="880" y="1051"/>
                  </a:lnTo>
                  <a:lnTo>
                    <a:pt x="876" y="1056"/>
                  </a:lnTo>
                  <a:lnTo>
                    <a:pt x="870" y="1063"/>
                  </a:lnTo>
                  <a:lnTo>
                    <a:pt x="864" y="1072"/>
                  </a:lnTo>
                  <a:lnTo>
                    <a:pt x="864" y="1072"/>
                  </a:lnTo>
                  <a:lnTo>
                    <a:pt x="862" y="1077"/>
                  </a:lnTo>
                  <a:lnTo>
                    <a:pt x="862" y="1082"/>
                  </a:lnTo>
                  <a:lnTo>
                    <a:pt x="862" y="1086"/>
                  </a:lnTo>
                  <a:lnTo>
                    <a:pt x="863" y="1092"/>
                  </a:lnTo>
                  <a:lnTo>
                    <a:pt x="866" y="1103"/>
                  </a:lnTo>
                  <a:lnTo>
                    <a:pt x="871" y="1115"/>
                  </a:lnTo>
                  <a:lnTo>
                    <a:pt x="873" y="1126"/>
                  </a:lnTo>
                  <a:lnTo>
                    <a:pt x="872" y="1130"/>
                  </a:lnTo>
                  <a:lnTo>
                    <a:pt x="871" y="1135"/>
                  </a:lnTo>
                  <a:lnTo>
                    <a:pt x="869" y="1137"/>
                  </a:lnTo>
                  <a:lnTo>
                    <a:pt x="864" y="1139"/>
                  </a:lnTo>
                  <a:lnTo>
                    <a:pt x="858" y="1139"/>
                  </a:lnTo>
                  <a:lnTo>
                    <a:pt x="849" y="1139"/>
                  </a:lnTo>
                  <a:lnTo>
                    <a:pt x="849" y="1139"/>
                  </a:lnTo>
                  <a:lnTo>
                    <a:pt x="845" y="1137"/>
                  </a:lnTo>
                  <a:lnTo>
                    <a:pt x="840" y="1133"/>
                  </a:lnTo>
                  <a:lnTo>
                    <a:pt x="830" y="1125"/>
                  </a:lnTo>
                  <a:lnTo>
                    <a:pt x="819" y="1114"/>
                  </a:lnTo>
                  <a:lnTo>
                    <a:pt x="808" y="1100"/>
                  </a:lnTo>
                  <a:lnTo>
                    <a:pt x="796" y="1083"/>
                  </a:lnTo>
                  <a:lnTo>
                    <a:pt x="784" y="1064"/>
                  </a:lnTo>
                  <a:lnTo>
                    <a:pt x="757" y="1024"/>
                  </a:lnTo>
                  <a:lnTo>
                    <a:pt x="731" y="980"/>
                  </a:lnTo>
                  <a:lnTo>
                    <a:pt x="703" y="937"/>
                  </a:lnTo>
                  <a:lnTo>
                    <a:pt x="690" y="917"/>
                  </a:lnTo>
                  <a:lnTo>
                    <a:pt x="677" y="899"/>
                  </a:lnTo>
                  <a:lnTo>
                    <a:pt x="664" y="881"/>
                  </a:lnTo>
                  <a:lnTo>
                    <a:pt x="651" y="868"/>
                  </a:lnTo>
                  <a:lnTo>
                    <a:pt x="651" y="868"/>
                  </a:lnTo>
                  <a:lnTo>
                    <a:pt x="644" y="860"/>
                  </a:lnTo>
                  <a:lnTo>
                    <a:pt x="640" y="851"/>
                  </a:lnTo>
                  <a:lnTo>
                    <a:pt x="636" y="845"/>
                  </a:lnTo>
                  <a:lnTo>
                    <a:pt x="634" y="838"/>
                  </a:lnTo>
                  <a:lnTo>
                    <a:pt x="634" y="831"/>
                  </a:lnTo>
                  <a:lnTo>
                    <a:pt x="635" y="825"/>
                  </a:lnTo>
                  <a:lnTo>
                    <a:pt x="637" y="819"/>
                  </a:lnTo>
                  <a:lnTo>
                    <a:pt x="640" y="815"/>
                  </a:lnTo>
                  <a:lnTo>
                    <a:pt x="644" y="810"/>
                  </a:lnTo>
                  <a:lnTo>
                    <a:pt x="650" y="805"/>
                  </a:lnTo>
                  <a:lnTo>
                    <a:pt x="656" y="802"/>
                  </a:lnTo>
                  <a:lnTo>
                    <a:pt x="663" y="799"/>
                  </a:lnTo>
                  <a:lnTo>
                    <a:pt x="678" y="794"/>
                  </a:lnTo>
                  <a:lnTo>
                    <a:pt x="696" y="790"/>
                  </a:lnTo>
                  <a:lnTo>
                    <a:pt x="696" y="790"/>
                  </a:lnTo>
                  <a:lnTo>
                    <a:pt x="697" y="782"/>
                  </a:lnTo>
                  <a:lnTo>
                    <a:pt x="698" y="775"/>
                  </a:lnTo>
                  <a:lnTo>
                    <a:pt x="697" y="769"/>
                  </a:lnTo>
                  <a:lnTo>
                    <a:pt x="695" y="763"/>
                  </a:lnTo>
                  <a:lnTo>
                    <a:pt x="690" y="756"/>
                  </a:lnTo>
                  <a:lnTo>
                    <a:pt x="685" y="750"/>
                  </a:lnTo>
                  <a:lnTo>
                    <a:pt x="666" y="735"/>
                  </a:lnTo>
                  <a:lnTo>
                    <a:pt x="666" y="735"/>
                  </a:lnTo>
                  <a:lnTo>
                    <a:pt x="666" y="650"/>
                  </a:lnTo>
                  <a:lnTo>
                    <a:pt x="666" y="650"/>
                  </a:lnTo>
                  <a:lnTo>
                    <a:pt x="666" y="650"/>
                  </a:lnTo>
                  <a:lnTo>
                    <a:pt x="670" y="645"/>
                  </a:lnTo>
                  <a:lnTo>
                    <a:pt x="673" y="643"/>
                  </a:lnTo>
                  <a:lnTo>
                    <a:pt x="677" y="642"/>
                  </a:lnTo>
                  <a:lnTo>
                    <a:pt x="681" y="644"/>
                  </a:lnTo>
                  <a:lnTo>
                    <a:pt x="686" y="648"/>
                  </a:lnTo>
                  <a:lnTo>
                    <a:pt x="691" y="652"/>
                  </a:lnTo>
                  <a:lnTo>
                    <a:pt x="702" y="664"/>
                  </a:lnTo>
                  <a:lnTo>
                    <a:pt x="713" y="677"/>
                  </a:lnTo>
                  <a:lnTo>
                    <a:pt x="724" y="689"/>
                  </a:lnTo>
                  <a:lnTo>
                    <a:pt x="729" y="694"/>
                  </a:lnTo>
                  <a:lnTo>
                    <a:pt x="734" y="698"/>
                  </a:lnTo>
                  <a:lnTo>
                    <a:pt x="739" y="701"/>
                  </a:lnTo>
                  <a:lnTo>
                    <a:pt x="743" y="702"/>
                  </a:lnTo>
                  <a:lnTo>
                    <a:pt x="743" y="702"/>
                  </a:lnTo>
                  <a:lnTo>
                    <a:pt x="750" y="700"/>
                  </a:lnTo>
                  <a:lnTo>
                    <a:pt x="752" y="697"/>
                  </a:lnTo>
                  <a:lnTo>
                    <a:pt x="754" y="695"/>
                  </a:lnTo>
                  <a:lnTo>
                    <a:pt x="755" y="689"/>
                  </a:lnTo>
                  <a:lnTo>
                    <a:pt x="755" y="683"/>
                  </a:lnTo>
                  <a:lnTo>
                    <a:pt x="751" y="675"/>
                  </a:lnTo>
                  <a:lnTo>
                    <a:pt x="748" y="668"/>
                  </a:lnTo>
                  <a:lnTo>
                    <a:pt x="736" y="650"/>
                  </a:lnTo>
                  <a:lnTo>
                    <a:pt x="723" y="631"/>
                  </a:lnTo>
                  <a:lnTo>
                    <a:pt x="709" y="612"/>
                  </a:lnTo>
                  <a:lnTo>
                    <a:pt x="704" y="602"/>
                  </a:lnTo>
                  <a:lnTo>
                    <a:pt x="700" y="593"/>
                  </a:lnTo>
                  <a:lnTo>
                    <a:pt x="696" y="584"/>
                  </a:lnTo>
                  <a:lnTo>
                    <a:pt x="696" y="576"/>
                  </a:lnTo>
                  <a:lnTo>
                    <a:pt x="696" y="576"/>
                  </a:lnTo>
                  <a:lnTo>
                    <a:pt x="696" y="558"/>
                  </a:lnTo>
                  <a:lnTo>
                    <a:pt x="698" y="541"/>
                  </a:lnTo>
                  <a:lnTo>
                    <a:pt x="701" y="525"/>
                  </a:lnTo>
                  <a:lnTo>
                    <a:pt x="704" y="511"/>
                  </a:lnTo>
                  <a:lnTo>
                    <a:pt x="709" y="498"/>
                  </a:lnTo>
                  <a:lnTo>
                    <a:pt x="713" y="486"/>
                  </a:lnTo>
                  <a:lnTo>
                    <a:pt x="719" y="475"/>
                  </a:lnTo>
                  <a:lnTo>
                    <a:pt x="725" y="467"/>
                  </a:lnTo>
                  <a:lnTo>
                    <a:pt x="732" y="459"/>
                  </a:lnTo>
                  <a:lnTo>
                    <a:pt x="739" y="451"/>
                  </a:lnTo>
                  <a:lnTo>
                    <a:pt x="747" y="445"/>
                  </a:lnTo>
                  <a:lnTo>
                    <a:pt x="754" y="441"/>
                  </a:lnTo>
                  <a:lnTo>
                    <a:pt x="762" y="436"/>
                  </a:lnTo>
                  <a:lnTo>
                    <a:pt x="770" y="433"/>
                  </a:lnTo>
                  <a:lnTo>
                    <a:pt x="786" y="427"/>
                  </a:lnTo>
                  <a:lnTo>
                    <a:pt x="802" y="423"/>
                  </a:lnTo>
                  <a:lnTo>
                    <a:pt x="817" y="422"/>
                  </a:lnTo>
                  <a:lnTo>
                    <a:pt x="843" y="421"/>
                  </a:lnTo>
                  <a:lnTo>
                    <a:pt x="853" y="421"/>
                  </a:lnTo>
                  <a:lnTo>
                    <a:pt x="859" y="421"/>
                  </a:lnTo>
                  <a:lnTo>
                    <a:pt x="861" y="420"/>
                  </a:lnTo>
                  <a:lnTo>
                    <a:pt x="862" y="419"/>
                  </a:lnTo>
                  <a:lnTo>
                    <a:pt x="862" y="416"/>
                  </a:lnTo>
                  <a:lnTo>
                    <a:pt x="861" y="415"/>
                  </a:lnTo>
                  <a:lnTo>
                    <a:pt x="861" y="415"/>
                  </a:lnTo>
                  <a:lnTo>
                    <a:pt x="853" y="404"/>
                  </a:lnTo>
                  <a:lnTo>
                    <a:pt x="845" y="391"/>
                  </a:lnTo>
                  <a:lnTo>
                    <a:pt x="836" y="376"/>
                  </a:lnTo>
                  <a:lnTo>
                    <a:pt x="827" y="359"/>
                  </a:lnTo>
                  <a:lnTo>
                    <a:pt x="810" y="319"/>
                  </a:lnTo>
                  <a:lnTo>
                    <a:pt x="790" y="270"/>
                  </a:lnTo>
                  <a:lnTo>
                    <a:pt x="771" y="214"/>
                  </a:lnTo>
                  <a:lnTo>
                    <a:pt x="751" y="151"/>
                  </a:lnTo>
                  <a:lnTo>
                    <a:pt x="731" y="78"/>
                  </a:lnTo>
                  <a:lnTo>
                    <a:pt x="710" y="0"/>
                  </a:lnTo>
                  <a:lnTo>
                    <a:pt x="710" y="0"/>
                  </a:lnTo>
                  <a:lnTo>
                    <a:pt x="701" y="0"/>
                  </a:lnTo>
                  <a:lnTo>
                    <a:pt x="693" y="2"/>
                  </a:lnTo>
                  <a:lnTo>
                    <a:pt x="686" y="6"/>
                  </a:lnTo>
                  <a:lnTo>
                    <a:pt x="679" y="9"/>
                  </a:lnTo>
                  <a:lnTo>
                    <a:pt x="666" y="16"/>
                  </a:lnTo>
                  <a:lnTo>
                    <a:pt x="659" y="18"/>
                  </a:lnTo>
                  <a:lnTo>
                    <a:pt x="651" y="18"/>
                  </a:lnTo>
                  <a:lnTo>
                    <a:pt x="651" y="18"/>
                  </a:lnTo>
                  <a:lnTo>
                    <a:pt x="647" y="18"/>
                  </a:lnTo>
                  <a:lnTo>
                    <a:pt x="642" y="17"/>
                  </a:lnTo>
                  <a:lnTo>
                    <a:pt x="635" y="14"/>
                  </a:lnTo>
                  <a:lnTo>
                    <a:pt x="622" y="3"/>
                  </a:lnTo>
                  <a:lnTo>
                    <a:pt x="622" y="3"/>
                  </a:lnTo>
                  <a:lnTo>
                    <a:pt x="616" y="13"/>
                  </a:lnTo>
                  <a:lnTo>
                    <a:pt x="612" y="21"/>
                  </a:lnTo>
                  <a:lnTo>
                    <a:pt x="610" y="30"/>
                  </a:lnTo>
                  <a:lnTo>
                    <a:pt x="609" y="39"/>
                  </a:lnTo>
                  <a:lnTo>
                    <a:pt x="606" y="60"/>
                  </a:lnTo>
                  <a:lnTo>
                    <a:pt x="605" y="70"/>
                  </a:lnTo>
                  <a:lnTo>
                    <a:pt x="603" y="80"/>
                  </a:lnTo>
                  <a:lnTo>
                    <a:pt x="603" y="80"/>
                  </a:lnTo>
                  <a:lnTo>
                    <a:pt x="598" y="93"/>
                  </a:lnTo>
                  <a:lnTo>
                    <a:pt x="594" y="105"/>
                  </a:lnTo>
                  <a:lnTo>
                    <a:pt x="584" y="128"/>
                  </a:lnTo>
                  <a:lnTo>
                    <a:pt x="580" y="139"/>
                  </a:lnTo>
                  <a:lnTo>
                    <a:pt x="576" y="152"/>
                  </a:lnTo>
                  <a:lnTo>
                    <a:pt x="574" y="166"/>
                  </a:lnTo>
                  <a:lnTo>
                    <a:pt x="574" y="181"/>
                  </a:lnTo>
                  <a:lnTo>
                    <a:pt x="574" y="181"/>
                  </a:lnTo>
                  <a:lnTo>
                    <a:pt x="574" y="216"/>
                  </a:lnTo>
                  <a:lnTo>
                    <a:pt x="574" y="216"/>
                  </a:lnTo>
                  <a:lnTo>
                    <a:pt x="573" y="228"/>
                  </a:lnTo>
                  <a:lnTo>
                    <a:pt x="569" y="238"/>
                  </a:lnTo>
                  <a:lnTo>
                    <a:pt x="565" y="245"/>
                  </a:lnTo>
                  <a:lnTo>
                    <a:pt x="559" y="252"/>
                  </a:lnTo>
                  <a:lnTo>
                    <a:pt x="552" y="257"/>
                  </a:lnTo>
                  <a:lnTo>
                    <a:pt x="544" y="260"/>
                  </a:lnTo>
                  <a:lnTo>
                    <a:pt x="535" y="262"/>
                  </a:lnTo>
                  <a:lnTo>
                    <a:pt x="525" y="265"/>
                  </a:lnTo>
                  <a:lnTo>
                    <a:pt x="504" y="267"/>
                  </a:lnTo>
                  <a:lnTo>
                    <a:pt x="482" y="269"/>
                  </a:lnTo>
                  <a:lnTo>
                    <a:pt x="462" y="273"/>
                  </a:lnTo>
                  <a:lnTo>
                    <a:pt x="453" y="275"/>
                  </a:lnTo>
                  <a:lnTo>
                    <a:pt x="445" y="280"/>
                  </a:lnTo>
                  <a:lnTo>
                    <a:pt x="445" y="280"/>
                  </a:lnTo>
                  <a:lnTo>
                    <a:pt x="421" y="299"/>
                  </a:lnTo>
                  <a:lnTo>
                    <a:pt x="413" y="304"/>
                  </a:lnTo>
                  <a:lnTo>
                    <a:pt x="405" y="308"/>
                  </a:lnTo>
                  <a:lnTo>
                    <a:pt x="397" y="312"/>
                  </a:lnTo>
                  <a:lnTo>
                    <a:pt x="390" y="313"/>
                  </a:lnTo>
                  <a:lnTo>
                    <a:pt x="390" y="313"/>
                  </a:lnTo>
                  <a:lnTo>
                    <a:pt x="382" y="312"/>
                  </a:lnTo>
                  <a:lnTo>
                    <a:pt x="374" y="308"/>
                  </a:lnTo>
                  <a:lnTo>
                    <a:pt x="368" y="303"/>
                  </a:lnTo>
                  <a:lnTo>
                    <a:pt x="364" y="296"/>
                  </a:lnTo>
                  <a:lnTo>
                    <a:pt x="359" y="288"/>
                  </a:lnTo>
                  <a:lnTo>
                    <a:pt x="357" y="278"/>
                  </a:lnTo>
                  <a:lnTo>
                    <a:pt x="352" y="259"/>
                  </a:lnTo>
                  <a:lnTo>
                    <a:pt x="347" y="239"/>
                  </a:lnTo>
                  <a:lnTo>
                    <a:pt x="345" y="230"/>
                  </a:lnTo>
                  <a:lnTo>
                    <a:pt x="343" y="222"/>
                  </a:lnTo>
                  <a:lnTo>
                    <a:pt x="339" y="215"/>
                  </a:lnTo>
                  <a:lnTo>
                    <a:pt x="335" y="211"/>
                  </a:lnTo>
                  <a:lnTo>
                    <a:pt x="330" y="207"/>
                  </a:lnTo>
                  <a:lnTo>
                    <a:pt x="323" y="206"/>
                  </a:lnTo>
                  <a:lnTo>
                    <a:pt x="323" y="206"/>
                  </a:lnTo>
                  <a:lnTo>
                    <a:pt x="315" y="207"/>
                  </a:lnTo>
                  <a:lnTo>
                    <a:pt x="308" y="209"/>
                  </a:lnTo>
                  <a:lnTo>
                    <a:pt x="303" y="214"/>
                  </a:lnTo>
                  <a:lnTo>
                    <a:pt x="298" y="220"/>
                  </a:lnTo>
                  <a:lnTo>
                    <a:pt x="288" y="230"/>
                  </a:lnTo>
                  <a:lnTo>
                    <a:pt x="283" y="236"/>
                  </a:lnTo>
                  <a:lnTo>
                    <a:pt x="276" y="239"/>
                  </a:lnTo>
                  <a:lnTo>
                    <a:pt x="276" y="239"/>
                  </a:lnTo>
                  <a:lnTo>
                    <a:pt x="253" y="246"/>
                  </a:lnTo>
                  <a:lnTo>
                    <a:pt x="231" y="254"/>
                  </a:lnTo>
                  <a:lnTo>
                    <a:pt x="210" y="262"/>
                  </a:lnTo>
                  <a:lnTo>
                    <a:pt x="192" y="273"/>
                  </a:lnTo>
                  <a:lnTo>
                    <a:pt x="175" y="284"/>
                  </a:lnTo>
                  <a:lnTo>
                    <a:pt x="159" y="299"/>
                  </a:lnTo>
                  <a:lnTo>
                    <a:pt x="144" y="315"/>
                  </a:lnTo>
                  <a:lnTo>
                    <a:pt x="129" y="335"/>
                  </a:lnTo>
                  <a:lnTo>
                    <a:pt x="129" y="335"/>
                  </a:lnTo>
                  <a:lnTo>
                    <a:pt x="122" y="344"/>
                  </a:lnTo>
                  <a:lnTo>
                    <a:pt x="114" y="353"/>
                  </a:lnTo>
                  <a:lnTo>
                    <a:pt x="106" y="361"/>
                  </a:lnTo>
                  <a:lnTo>
                    <a:pt x="97" y="369"/>
                  </a:lnTo>
                  <a:lnTo>
                    <a:pt x="77" y="383"/>
                  </a:lnTo>
                  <a:lnTo>
                    <a:pt x="55" y="400"/>
                  </a:lnTo>
                  <a:lnTo>
                    <a:pt x="55" y="400"/>
                  </a:lnTo>
                  <a:lnTo>
                    <a:pt x="54" y="405"/>
                  </a:lnTo>
                  <a:lnTo>
                    <a:pt x="53" y="410"/>
                  </a:lnTo>
                  <a:lnTo>
                    <a:pt x="54" y="420"/>
                  </a:lnTo>
                  <a:lnTo>
                    <a:pt x="54" y="425"/>
                  </a:lnTo>
                  <a:lnTo>
                    <a:pt x="54" y="430"/>
                  </a:lnTo>
                  <a:lnTo>
                    <a:pt x="52" y="434"/>
                  </a:lnTo>
                  <a:lnTo>
                    <a:pt x="48" y="437"/>
                  </a:lnTo>
                  <a:lnTo>
                    <a:pt x="48" y="437"/>
                  </a:lnTo>
                  <a:lnTo>
                    <a:pt x="38" y="444"/>
                  </a:lnTo>
                  <a:lnTo>
                    <a:pt x="29" y="448"/>
                  </a:lnTo>
                  <a:lnTo>
                    <a:pt x="21" y="451"/>
                  </a:lnTo>
                  <a:lnTo>
                    <a:pt x="14" y="454"/>
                  </a:lnTo>
                  <a:lnTo>
                    <a:pt x="11" y="456"/>
                  </a:lnTo>
                  <a:lnTo>
                    <a:pt x="8" y="459"/>
                  </a:lnTo>
                  <a:lnTo>
                    <a:pt x="6" y="463"/>
                  </a:lnTo>
                  <a:lnTo>
                    <a:pt x="5" y="466"/>
                  </a:lnTo>
                  <a:lnTo>
                    <a:pt x="2" y="479"/>
                  </a:lnTo>
                  <a:lnTo>
                    <a:pt x="1" y="496"/>
                  </a:lnTo>
                  <a:lnTo>
                    <a:pt x="1" y="496"/>
                  </a:lnTo>
                  <a:lnTo>
                    <a:pt x="1" y="505"/>
                  </a:lnTo>
                  <a:lnTo>
                    <a:pt x="0" y="514"/>
                  </a:lnTo>
                  <a:lnTo>
                    <a:pt x="0" y="522"/>
                  </a:lnTo>
                  <a:lnTo>
                    <a:pt x="0" y="526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6" y="530"/>
                  </a:lnTo>
                  <a:lnTo>
                    <a:pt x="13" y="530"/>
                  </a:lnTo>
                  <a:lnTo>
                    <a:pt x="26" y="530"/>
                  </a:lnTo>
                  <a:lnTo>
                    <a:pt x="42" y="530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9" y="534"/>
                  </a:lnTo>
                  <a:lnTo>
                    <a:pt x="61" y="536"/>
                  </a:lnTo>
                  <a:lnTo>
                    <a:pt x="64" y="541"/>
                  </a:lnTo>
                  <a:lnTo>
                    <a:pt x="67" y="548"/>
                  </a:lnTo>
                  <a:lnTo>
                    <a:pt x="67" y="555"/>
                  </a:lnTo>
                  <a:lnTo>
                    <a:pt x="64" y="570"/>
                  </a:lnTo>
                  <a:lnTo>
                    <a:pt x="63" y="584"/>
                  </a:lnTo>
                  <a:lnTo>
                    <a:pt x="63" y="584"/>
                  </a:lnTo>
                  <a:lnTo>
                    <a:pt x="64" y="588"/>
                  </a:lnTo>
                  <a:lnTo>
                    <a:pt x="65" y="591"/>
                  </a:lnTo>
                  <a:lnTo>
                    <a:pt x="70" y="597"/>
                  </a:lnTo>
                  <a:lnTo>
                    <a:pt x="77" y="601"/>
                  </a:lnTo>
                  <a:lnTo>
                    <a:pt x="84" y="603"/>
                  </a:lnTo>
                  <a:lnTo>
                    <a:pt x="92" y="605"/>
                  </a:lnTo>
                  <a:lnTo>
                    <a:pt x="101" y="605"/>
                  </a:lnTo>
                  <a:lnTo>
                    <a:pt x="118" y="606"/>
                  </a:lnTo>
                  <a:lnTo>
                    <a:pt x="118" y="606"/>
                  </a:lnTo>
                  <a:lnTo>
                    <a:pt x="184" y="662"/>
                  </a:lnTo>
                  <a:lnTo>
                    <a:pt x="184" y="662"/>
                  </a:lnTo>
                  <a:lnTo>
                    <a:pt x="184" y="662"/>
                  </a:lnTo>
                  <a:lnTo>
                    <a:pt x="185" y="672"/>
                  </a:lnTo>
                  <a:lnTo>
                    <a:pt x="186" y="680"/>
                  </a:lnTo>
                  <a:lnTo>
                    <a:pt x="187" y="687"/>
                  </a:lnTo>
                  <a:lnTo>
                    <a:pt x="190" y="693"/>
                  </a:lnTo>
                  <a:lnTo>
                    <a:pt x="193" y="697"/>
                  </a:lnTo>
                  <a:lnTo>
                    <a:pt x="197" y="702"/>
                  </a:lnTo>
                  <a:lnTo>
                    <a:pt x="201" y="704"/>
                  </a:lnTo>
                  <a:lnTo>
                    <a:pt x="207" y="706"/>
                  </a:lnTo>
                  <a:lnTo>
                    <a:pt x="217" y="709"/>
                  </a:lnTo>
                  <a:lnTo>
                    <a:pt x="231" y="710"/>
                  </a:lnTo>
                  <a:lnTo>
                    <a:pt x="245" y="711"/>
                  </a:lnTo>
                  <a:lnTo>
                    <a:pt x="261" y="713"/>
                  </a:lnTo>
                  <a:lnTo>
                    <a:pt x="261" y="713"/>
                  </a:lnTo>
                  <a:lnTo>
                    <a:pt x="268" y="715"/>
                  </a:lnTo>
                  <a:lnTo>
                    <a:pt x="274" y="717"/>
                  </a:lnTo>
                  <a:lnTo>
                    <a:pt x="278" y="721"/>
                  </a:lnTo>
                  <a:lnTo>
                    <a:pt x="282" y="726"/>
                  </a:lnTo>
                  <a:lnTo>
                    <a:pt x="285" y="732"/>
                  </a:lnTo>
                  <a:lnTo>
                    <a:pt x="288" y="738"/>
                  </a:lnTo>
                  <a:lnTo>
                    <a:pt x="292" y="751"/>
                  </a:lnTo>
                  <a:lnTo>
                    <a:pt x="296" y="764"/>
                  </a:lnTo>
                  <a:lnTo>
                    <a:pt x="299" y="775"/>
                  </a:lnTo>
                  <a:lnTo>
                    <a:pt x="301" y="780"/>
                  </a:lnTo>
                  <a:lnTo>
                    <a:pt x="304" y="784"/>
                  </a:lnTo>
                  <a:lnTo>
                    <a:pt x="306" y="786"/>
                  </a:lnTo>
                  <a:lnTo>
                    <a:pt x="309" y="787"/>
                  </a:lnTo>
                  <a:lnTo>
                    <a:pt x="309" y="787"/>
                  </a:lnTo>
                  <a:lnTo>
                    <a:pt x="314" y="786"/>
                  </a:lnTo>
                  <a:lnTo>
                    <a:pt x="317" y="785"/>
                  </a:lnTo>
                  <a:lnTo>
                    <a:pt x="323" y="781"/>
                  </a:lnTo>
                  <a:lnTo>
                    <a:pt x="328" y="777"/>
                  </a:lnTo>
                  <a:lnTo>
                    <a:pt x="331" y="775"/>
                  </a:lnTo>
                  <a:lnTo>
                    <a:pt x="335" y="775"/>
                  </a:lnTo>
                  <a:lnTo>
                    <a:pt x="335" y="775"/>
                  </a:lnTo>
                  <a:lnTo>
                    <a:pt x="336" y="779"/>
                  </a:lnTo>
                  <a:lnTo>
                    <a:pt x="337" y="784"/>
                  </a:lnTo>
                  <a:lnTo>
                    <a:pt x="341" y="787"/>
                  </a:lnTo>
                  <a:lnTo>
                    <a:pt x="344" y="790"/>
                  </a:lnTo>
                  <a:lnTo>
                    <a:pt x="347" y="793"/>
                  </a:lnTo>
                  <a:lnTo>
                    <a:pt x="352" y="795"/>
                  </a:lnTo>
                  <a:lnTo>
                    <a:pt x="357" y="796"/>
                  </a:lnTo>
                  <a:lnTo>
                    <a:pt x="361" y="797"/>
                  </a:lnTo>
                  <a:lnTo>
                    <a:pt x="361" y="797"/>
                  </a:lnTo>
                  <a:lnTo>
                    <a:pt x="366" y="796"/>
                  </a:lnTo>
                  <a:lnTo>
                    <a:pt x="372" y="795"/>
                  </a:lnTo>
                  <a:lnTo>
                    <a:pt x="376" y="792"/>
                  </a:lnTo>
                  <a:lnTo>
                    <a:pt x="381" y="789"/>
                  </a:lnTo>
                  <a:lnTo>
                    <a:pt x="388" y="781"/>
                  </a:lnTo>
                  <a:lnTo>
                    <a:pt x="393" y="775"/>
                  </a:lnTo>
                  <a:lnTo>
                    <a:pt x="393" y="775"/>
                  </a:lnTo>
                  <a:lnTo>
                    <a:pt x="389" y="764"/>
                  </a:lnTo>
                  <a:lnTo>
                    <a:pt x="383" y="754"/>
                  </a:lnTo>
                  <a:lnTo>
                    <a:pt x="376" y="743"/>
                  </a:lnTo>
                  <a:lnTo>
                    <a:pt x="367" y="734"/>
                  </a:lnTo>
                  <a:lnTo>
                    <a:pt x="359" y="725"/>
                  </a:lnTo>
                  <a:lnTo>
                    <a:pt x="350" y="718"/>
                  </a:lnTo>
                  <a:lnTo>
                    <a:pt x="330" y="703"/>
                  </a:lnTo>
                  <a:lnTo>
                    <a:pt x="313" y="693"/>
                  </a:lnTo>
                  <a:lnTo>
                    <a:pt x="298" y="685"/>
                  </a:lnTo>
                  <a:lnTo>
                    <a:pt x="288" y="679"/>
                  </a:lnTo>
                  <a:lnTo>
                    <a:pt x="284" y="675"/>
                  </a:lnTo>
                  <a:lnTo>
                    <a:pt x="284" y="675"/>
                  </a:lnTo>
                  <a:lnTo>
                    <a:pt x="284" y="670"/>
                  </a:lnTo>
                  <a:lnTo>
                    <a:pt x="285" y="662"/>
                  </a:lnTo>
                  <a:lnTo>
                    <a:pt x="291" y="643"/>
                  </a:lnTo>
                  <a:lnTo>
                    <a:pt x="299" y="621"/>
                  </a:lnTo>
                  <a:lnTo>
                    <a:pt x="309" y="599"/>
                  </a:lnTo>
                  <a:lnTo>
                    <a:pt x="316" y="589"/>
                  </a:lnTo>
                  <a:lnTo>
                    <a:pt x="323" y="580"/>
                  </a:lnTo>
                  <a:lnTo>
                    <a:pt x="330" y="571"/>
                  </a:lnTo>
                  <a:lnTo>
                    <a:pt x="338" y="564"/>
                  </a:lnTo>
                  <a:lnTo>
                    <a:pt x="346" y="557"/>
                  </a:lnTo>
                  <a:lnTo>
                    <a:pt x="354" y="553"/>
                  </a:lnTo>
                  <a:lnTo>
                    <a:pt x="364" y="551"/>
                  </a:lnTo>
                  <a:lnTo>
                    <a:pt x="372" y="551"/>
                  </a:lnTo>
                  <a:lnTo>
                    <a:pt x="372" y="551"/>
                  </a:lnTo>
                  <a:lnTo>
                    <a:pt x="366" y="566"/>
                  </a:lnTo>
                  <a:lnTo>
                    <a:pt x="360" y="579"/>
                  </a:lnTo>
                  <a:lnTo>
                    <a:pt x="357" y="593"/>
                  </a:lnTo>
                  <a:lnTo>
                    <a:pt x="354" y="604"/>
                  </a:lnTo>
                  <a:lnTo>
                    <a:pt x="353" y="616"/>
                  </a:lnTo>
                  <a:lnTo>
                    <a:pt x="353" y="626"/>
                  </a:lnTo>
                  <a:lnTo>
                    <a:pt x="354" y="636"/>
                  </a:lnTo>
                  <a:lnTo>
                    <a:pt x="357" y="647"/>
                  </a:lnTo>
                  <a:lnTo>
                    <a:pt x="359" y="655"/>
                  </a:lnTo>
                  <a:lnTo>
                    <a:pt x="362" y="664"/>
                  </a:lnTo>
                  <a:lnTo>
                    <a:pt x="367" y="672"/>
                  </a:lnTo>
                  <a:lnTo>
                    <a:pt x="372" y="679"/>
                  </a:lnTo>
                  <a:lnTo>
                    <a:pt x="384" y="693"/>
                  </a:lnTo>
                  <a:lnTo>
                    <a:pt x="397" y="705"/>
                  </a:lnTo>
                  <a:lnTo>
                    <a:pt x="412" y="716"/>
                  </a:lnTo>
                  <a:lnTo>
                    <a:pt x="428" y="726"/>
                  </a:lnTo>
                  <a:lnTo>
                    <a:pt x="457" y="743"/>
                  </a:lnTo>
                  <a:lnTo>
                    <a:pt x="471" y="752"/>
                  </a:lnTo>
                  <a:lnTo>
                    <a:pt x="482" y="761"/>
                  </a:lnTo>
                  <a:lnTo>
                    <a:pt x="491" y="770"/>
                  </a:lnTo>
                  <a:lnTo>
                    <a:pt x="495" y="774"/>
                  </a:lnTo>
                  <a:lnTo>
                    <a:pt x="497" y="779"/>
                  </a:lnTo>
                  <a:lnTo>
                    <a:pt x="497" y="779"/>
                  </a:lnTo>
                  <a:lnTo>
                    <a:pt x="505" y="800"/>
                  </a:lnTo>
                  <a:lnTo>
                    <a:pt x="510" y="818"/>
                  </a:lnTo>
                  <a:lnTo>
                    <a:pt x="514" y="836"/>
                  </a:lnTo>
                  <a:lnTo>
                    <a:pt x="517" y="853"/>
                  </a:lnTo>
                  <a:lnTo>
                    <a:pt x="519" y="870"/>
                  </a:lnTo>
                  <a:lnTo>
                    <a:pt x="520" y="886"/>
                  </a:lnTo>
                  <a:lnTo>
                    <a:pt x="521" y="918"/>
                  </a:lnTo>
                  <a:lnTo>
                    <a:pt x="521" y="935"/>
                  </a:lnTo>
                  <a:lnTo>
                    <a:pt x="523" y="954"/>
                  </a:lnTo>
                  <a:lnTo>
                    <a:pt x="526" y="973"/>
                  </a:lnTo>
                  <a:lnTo>
                    <a:pt x="530" y="995"/>
                  </a:lnTo>
                  <a:lnTo>
                    <a:pt x="536" y="1018"/>
                  </a:lnTo>
                  <a:lnTo>
                    <a:pt x="543" y="1044"/>
                  </a:lnTo>
                  <a:lnTo>
                    <a:pt x="553" y="1071"/>
                  </a:lnTo>
                  <a:lnTo>
                    <a:pt x="567" y="1102"/>
                  </a:lnTo>
                  <a:lnTo>
                    <a:pt x="567" y="1102"/>
                  </a:lnTo>
                  <a:lnTo>
                    <a:pt x="575" y="1121"/>
                  </a:lnTo>
                  <a:lnTo>
                    <a:pt x="584" y="1143"/>
                  </a:lnTo>
                  <a:lnTo>
                    <a:pt x="603" y="1192"/>
                  </a:lnTo>
                  <a:lnTo>
                    <a:pt x="621" y="1246"/>
                  </a:lnTo>
                  <a:lnTo>
                    <a:pt x="636" y="1300"/>
                  </a:lnTo>
                  <a:lnTo>
                    <a:pt x="636" y="1300"/>
                  </a:lnTo>
                  <a:lnTo>
                    <a:pt x="644" y="1329"/>
                  </a:lnTo>
                  <a:lnTo>
                    <a:pt x="649" y="1354"/>
                  </a:lnTo>
                  <a:lnTo>
                    <a:pt x="650" y="1376"/>
                  </a:lnTo>
                  <a:lnTo>
                    <a:pt x="650" y="1396"/>
                  </a:lnTo>
                  <a:lnTo>
                    <a:pt x="648" y="1412"/>
                  </a:lnTo>
                  <a:lnTo>
                    <a:pt x="644" y="1426"/>
                  </a:lnTo>
                  <a:lnTo>
                    <a:pt x="637" y="1449"/>
                  </a:lnTo>
                  <a:lnTo>
                    <a:pt x="634" y="1458"/>
                  </a:lnTo>
                  <a:lnTo>
                    <a:pt x="633" y="1467"/>
                  </a:lnTo>
                  <a:lnTo>
                    <a:pt x="632" y="1475"/>
                  </a:lnTo>
                  <a:lnTo>
                    <a:pt x="634" y="1483"/>
                  </a:lnTo>
                  <a:lnTo>
                    <a:pt x="639" y="1492"/>
                  </a:lnTo>
                  <a:lnTo>
                    <a:pt x="648" y="1502"/>
                  </a:lnTo>
                  <a:lnTo>
                    <a:pt x="659" y="1512"/>
                  </a:lnTo>
                  <a:lnTo>
                    <a:pt x="677" y="1525"/>
                  </a:lnTo>
                  <a:lnTo>
                    <a:pt x="677" y="1525"/>
                  </a:lnTo>
                  <a:lnTo>
                    <a:pt x="686" y="1533"/>
                  </a:lnTo>
                  <a:lnTo>
                    <a:pt x="694" y="1541"/>
                  </a:lnTo>
                  <a:lnTo>
                    <a:pt x="698" y="1550"/>
                  </a:lnTo>
                  <a:lnTo>
                    <a:pt x="702" y="1559"/>
                  </a:lnTo>
                  <a:lnTo>
                    <a:pt x="704" y="1569"/>
                  </a:lnTo>
                  <a:lnTo>
                    <a:pt x="706" y="1580"/>
                  </a:lnTo>
                  <a:lnTo>
                    <a:pt x="710" y="1605"/>
                  </a:lnTo>
                  <a:lnTo>
                    <a:pt x="713" y="1619"/>
                  </a:lnTo>
                  <a:lnTo>
                    <a:pt x="718" y="1634"/>
                  </a:lnTo>
                  <a:lnTo>
                    <a:pt x="725" y="1649"/>
                  </a:lnTo>
                  <a:lnTo>
                    <a:pt x="733" y="1666"/>
                  </a:lnTo>
                  <a:lnTo>
                    <a:pt x="744" y="1685"/>
                  </a:lnTo>
                  <a:lnTo>
                    <a:pt x="761" y="1704"/>
                  </a:lnTo>
                  <a:lnTo>
                    <a:pt x="779" y="1726"/>
                  </a:lnTo>
                  <a:lnTo>
                    <a:pt x="802" y="1748"/>
                  </a:lnTo>
                  <a:lnTo>
                    <a:pt x="802" y="1748"/>
                  </a:lnTo>
                  <a:lnTo>
                    <a:pt x="802" y="1748"/>
                  </a:lnTo>
                  <a:lnTo>
                    <a:pt x="802" y="1748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6" name="Freeform 104"/>
            <p:cNvSpPr>
              <a:spLocks/>
            </p:cNvSpPr>
            <p:nvPr/>
          </p:nvSpPr>
          <p:spPr bwMode="auto">
            <a:xfrm>
              <a:off x="5703160" y="2977042"/>
              <a:ext cx="52753" cy="52753"/>
            </a:xfrm>
            <a:custGeom>
              <a:avLst/>
              <a:gdLst/>
              <a:ahLst/>
              <a:cxnLst>
                <a:cxn ang="0">
                  <a:pos x="44" y="25"/>
                </a:cxn>
                <a:cxn ang="0">
                  <a:pos x="44" y="25"/>
                </a:cxn>
                <a:cxn ang="0">
                  <a:pos x="41" y="25"/>
                </a:cxn>
                <a:cxn ang="0">
                  <a:pos x="39" y="23"/>
                </a:cxn>
                <a:cxn ang="0">
                  <a:pos x="38" y="21"/>
                </a:cxn>
                <a:cxn ang="0">
                  <a:pos x="36" y="17"/>
                </a:cxn>
                <a:cxn ang="0">
                  <a:pos x="36" y="8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27" y="5"/>
                </a:cxn>
                <a:cxn ang="0">
                  <a:pos x="15" y="13"/>
                </a:cxn>
                <a:cxn ang="0">
                  <a:pos x="9" y="17"/>
                </a:cxn>
                <a:cxn ang="0">
                  <a:pos x="4" y="23"/>
                </a:cxn>
                <a:cxn ang="0">
                  <a:pos x="1" y="28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1" y="37"/>
                </a:cxn>
                <a:cxn ang="0">
                  <a:pos x="2" y="40"/>
                </a:cxn>
                <a:cxn ang="0">
                  <a:pos x="5" y="46"/>
                </a:cxn>
                <a:cxn ang="0">
                  <a:pos x="11" y="51"/>
                </a:cxn>
                <a:cxn ang="0">
                  <a:pos x="18" y="54"/>
                </a:cxn>
                <a:cxn ang="0">
                  <a:pos x="26" y="56"/>
                </a:cxn>
                <a:cxn ang="0">
                  <a:pos x="34" y="57"/>
                </a:cxn>
                <a:cxn ang="0">
                  <a:pos x="52" y="59"/>
                </a:cxn>
                <a:cxn ang="0">
                  <a:pos x="52" y="59"/>
                </a:cxn>
                <a:cxn ang="0">
                  <a:pos x="52" y="37"/>
                </a:cxn>
                <a:cxn ang="0">
                  <a:pos x="52" y="37"/>
                </a:cxn>
                <a:cxn ang="0">
                  <a:pos x="52" y="37"/>
                </a:cxn>
                <a:cxn ang="0">
                  <a:pos x="50" y="37"/>
                </a:cxn>
                <a:cxn ang="0">
                  <a:pos x="49" y="36"/>
                </a:cxn>
                <a:cxn ang="0">
                  <a:pos x="48" y="31"/>
                </a:cxn>
                <a:cxn ang="0">
                  <a:pos x="47" y="28"/>
                </a:cxn>
                <a:cxn ang="0">
                  <a:pos x="46" y="26"/>
                </a:cxn>
                <a:cxn ang="0">
                  <a:pos x="44" y="25"/>
                </a:cxn>
                <a:cxn ang="0">
                  <a:pos x="44" y="25"/>
                </a:cxn>
                <a:cxn ang="0">
                  <a:pos x="44" y="25"/>
                </a:cxn>
              </a:cxnLst>
              <a:rect l="0" t="0" r="r" b="b"/>
              <a:pathLst>
                <a:path w="52" h="59">
                  <a:moveTo>
                    <a:pt x="44" y="25"/>
                  </a:moveTo>
                  <a:lnTo>
                    <a:pt x="44" y="25"/>
                  </a:lnTo>
                  <a:lnTo>
                    <a:pt x="41" y="25"/>
                  </a:lnTo>
                  <a:lnTo>
                    <a:pt x="39" y="23"/>
                  </a:lnTo>
                  <a:lnTo>
                    <a:pt x="38" y="21"/>
                  </a:lnTo>
                  <a:lnTo>
                    <a:pt x="36" y="17"/>
                  </a:lnTo>
                  <a:lnTo>
                    <a:pt x="36" y="8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7" y="5"/>
                  </a:lnTo>
                  <a:lnTo>
                    <a:pt x="15" y="13"/>
                  </a:lnTo>
                  <a:lnTo>
                    <a:pt x="9" y="17"/>
                  </a:lnTo>
                  <a:lnTo>
                    <a:pt x="4" y="23"/>
                  </a:lnTo>
                  <a:lnTo>
                    <a:pt x="1" y="28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37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11" y="51"/>
                  </a:lnTo>
                  <a:lnTo>
                    <a:pt x="18" y="54"/>
                  </a:lnTo>
                  <a:lnTo>
                    <a:pt x="26" y="56"/>
                  </a:lnTo>
                  <a:lnTo>
                    <a:pt x="34" y="57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49" y="36"/>
                  </a:lnTo>
                  <a:lnTo>
                    <a:pt x="48" y="31"/>
                  </a:lnTo>
                  <a:lnTo>
                    <a:pt x="47" y="28"/>
                  </a:lnTo>
                  <a:lnTo>
                    <a:pt x="46" y="26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4" y="2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7" name="Freeform 105"/>
            <p:cNvSpPr>
              <a:spLocks/>
            </p:cNvSpPr>
            <p:nvPr/>
          </p:nvSpPr>
          <p:spPr bwMode="auto">
            <a:xfrm>
              <a:off x="8218823" y="2136289"/>
              <a:ext cx="34620" cy="47807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1" y="6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2" y="22"/>
                </a:cxn>
                <a:cxn ang="0">
                  <a:pos x="4" y="27"/>
                </a:cxn>
                <a:cxn ang="0">
                  <a:pos x="8" y="34"/>
                </a:cxn>
                <a:cxn ang="0">
                  <a:pos x="11" y="40"/>
                </a:cxn>
                <a:cxn ang="0">
                  <a:pos x="16" y="46"/>
                </a:cxn>
                <a:cxn ang="0">
                  <a:pos x="20" y="49"/>
                </a:cxn>
                <a:cxn ang="0">
                  <a:pos x="25" y="50"/>
                </a:cxn>
                <a:cxn ang="0">
                  <a:pos x="25" y="50"/>
                </a:cxn>
                <a:cxn ang="0">
                  <a:pos x="28" y="50"/>
                </a:cxn>
                <a:cxn ang="0">
                  <a:pos x="31" y="48"/>
                </a:cxn>
                <a:cxn ang="0">
                  <a:pos x="34" y="42"/>
                </a:cxn>
                <a:cxn ang="0">
                  <a:pos x="35" y="37"/>
                </a:cxn>
                <a:cxn ang="0">
                  <a:pos x="36" y="32"/>
                </a:cxn>
                <a:cxn ang="0">
                  <a:pos x="36" y="32"/>
                </a:cxn>
                <a:cxn ang="0">
                  <a:pos x="36" y="25"/>
                </a:cxn>
                <a:cxn ang="0">
                  <a:pos x="34" y="19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6" h="50">
                  <a:moveTo>
                    <a:pt x="30" y="0"/>
                  </a:moveTo>
                  <a:lnTo>
                    <a:pt x="3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2" y="22"/>
                  </a:lnTo>
                  <a:lnTo>
                    <a:pt x="4" y="27"/>
                  </a:lnTo>
                  <a:lnTo>
                    <a:pt x="8" y="34"/>
                  </a:lnTo>
                  <a:lnTo>
                    <a:pt x="11" y="40"/>
                  </a:lnTo>
                  <a:lnTo>
                    <a:pt x="16" y="46"/>
                  </a:lnTo>
                  <a:lnTo>
                    <a:pt x="20" y="49"/>
                  </a:lnTo>
                  <a:lnTo>
                    <a:pt x="25" y="50"/>
                  </a:lnTo>
                  <a:lnTo>
                    <a:pt x="25" y="50"/>
                  </a:lnTo>
                  <a:lnTo>
                    <a:pt x="28" y="50"/>
                  </a:lnTo>
                  <a:lnTo>
                    <a:pt x="31" y="48"/>
                  </a:lnTo>
                  <a:lnTo>
                    <a:pt x="34" y="42"/>
                  </a:lnTo>
                  <a:lnTo>
                    <a:pt x="35" y="3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25"/>
                  </a:lnTo>
                  <a:lnTo>
                    <a:pt x="34" y="19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8" name="Freeform 106"/>
            <p:cNvSpPr>
              <a:spLocks/>
            </p:cNvSpPr>
            <p:nvPr/>
          </p:nvSpPr>
          <p:spPr bwMode="auto">
            <a:xfrm>
              <a:off x="7912196" y="2076943"/>
              <a:ext cx="46159" cy="5934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7" y="29"/>
                </a:cxn>
                <a:cxn ang="0">
                  <a:pos x="35" y="29"/>
                </a:cxn>
                <a:cxn ang="0">
                  <a:pos x="35" y="28"/>
                </a:cxn>
                <a:cxn ang="0">
                  <a:pos x="35" y="25"/>
                </a:cxn>
                <a:cxn ang="0">
                  <a:pos x="34" y="22"/>
                </a:cxn>
                <a:cxn ang="0">
                  <a:pos x="33" y="18"/>
                </a:cxn>
                <a:cxn ang="0">
                  <a:pos x="33" y="18"/>
                </a:cxn>
                <a:cxn ang="0">
                  <a:pos x="31" y="16"/>
                </a:cxn>
                <a:cxn ang="0">
                  <a:pos x="27" y="13"/>
                </a:cxn>
                <a:cxn ang="0">
                  <a:pos x="19" y="8"/>
                </a:cxn>
                <a:cxn ang="0">
                  <a:pos x="9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" y="16"/>
                </a:cxn>
                <a:cxn ang="0">
                  <a:pos x="4" y="24"/>
                </a:cxn>
                <a:cxn ang="0">
                  <a:pos x="14" y="43"/>
                </a:cxn>
                <a:cxn ang="0">
                  <a:pos x="25" y="60"/>
                </a:cxn>
                <a:cxn ang="0">
                  <a:pos x="30" y="64"/>
                </a:cxn>
                <a:cxn ang="0">
                  <a:pos x="33" y="67"/>
                </a:cxn>
                <a:cxn ang="0">
                  <a:pos x="33" y="67"/>
                </a:cxn>
                <a:cxn ang="0">
                  <a:pos x="37" y="66"/>
                </a:cxn>
                <a:cxn ang="0">
                  <a:pos x="39" y="64"/>
                </a:cxn>
                <a:cxn ang="0">
                  <a:pos x="41" y="62"/>
                </a:cxn>
                <a:cxn ang="0">
                  <a:pos x="42" y="60"/>
                </a:cxn>
                <a:cxn ang="0">
                  <a:pos x="43" y="55"/>
                </a:cxn>
                <a:cxn ang="0">
                  <a:pos x="45" y="52"/>
                </a:cxn>
                <a:cxn ang="0">
                  <a:pos x="45" y="52"/>
                </a:cxn>
                <a:cxn ang="0">
                  <a:pos x="42" y="39"/>
                </a:cxn>
                <a:cxn ang="0">
                  <a:pos x="40" y="32"/>
                </a:cxn>
                <a:cxn ang="0">
                  <a:pos x="39" y="30"/>
                </a:cxn>
                <a:cxn ang="0">
                  <a:pos x="37" y="29"/>
                </a:cxn>
                <a:cxn ang="0">
                  <a:pos x="37" y="29"/>
                </a:cxn>
                <a:cxn ang="0">
                  <a:pos x="37" y="29"/>
                </a:cxn>
              </a:cxnLst>
              <a:rect l="0" t="0" r="r" b="b"/>
              <a:pathLst>
                <a:path w="45" h="67">
                  <a:moveTo>
                    <a:pt x="37" y="29"/>
                  </a:moveTo>
                  <a:lnTo>
                    <a:pt x="37" y="29"/>
                  </a:lnTo>
                  <a:lnTo>
                    <a:pt x="35" y="29"/>
                  </a:lnTo>
                  <a:lnTo>
                    <a:pt x="35" y="28"/>
                  </a:lnTo>
                  <a:lnTo>
                    <a:pt x="35" y="25"/>
                  </a:lnTo>
                  <a:lnTo>
                    <a:pt x="34" y="22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1" y="16"/>
                  </a:lnTo>
                  <a:lnTo>
                    <a:pt x="27" y="13"/>
                  </a:lnTo>
                  <a:lnTo>
                    <a:pt x="19" y="8"/>
                  </a:lnTo>
                  <a:lnTo>
                    <a:pt x="9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4" y="24"/>
                  </a:lnTo>
                  <a:lnTo>
                    <a:pt x="14" y="43"/>
                  </a:lnTo>
                  <a:lnTo>
                    <a:pt x="25" y="60"/>
                  </a:lnTo>
                  <a:lnTo>
                    <a:pt x="30" y="64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6"/>
                  </a:lnTo>
                  <a:lnTo>
                    <a:pt x="39" y="64"/>
                  </a:lnTo>
                  <a:lnTo>
                    <a:pt x="41" y="62"/>
                  </a:lnTo>
                  <a:lnTo>
                    <a:pt x="42" y="60"/>
                  </a:lnTo>
                  <a:lnTo>
                    <a:pt x="43" y="55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2" y="39"/>
                  </a:lnTo>
                  <a:lnTo>
                    <a:pt x="40" y="32"/>
                  </a:lnTo>
                  <a:lnTo>
                    <a:pt x="39" y="30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59" name="Freeform 107"/>
            <p:cNvSpPr>
              <a:spLocks/>
            </p:cNvSpPr>
            <p:nvPr/>
          </p:nvSpPr>
          <p:spPr bwMode="auto">
            <a:xfrm>
              <a:off x="3218822" y="4679976"/>
              <a:ext cx="581932" cy="720411"/>
            </a:xfrm>
            <a:custGeom>
              <a:avLst/>
              <a:gdLst/>
              <a:ahLst/>
              <a:cxnLst>
                <a:cxn ang="0">
                  <a:pos x="329" y="679"/>
                </a:cxn>
                <a:cxn ang="0">
                  <a:pos x="372" y="621"/>
                </a:cxn>
                <a:cxn ang="0">
                  <a:pos x="392" y="559"/>
                </a:cxn>
                <a:cxn ang="0">
                  <a:pos x="454" y="516"/>
                </a:cxn>
                <a:cxn ang="0">
                  <a:pos x="482" y="524"/>
                </a:cxn>
                <a:cxn ang="0">
                  <a:pos x="503" y="512"/>
                </a:cxn>
                <a:cxn ang="0">
                  <a:pos x="541" y="423"/>
                </a:cxn>
                <a:cxn ang="0">
                  <a:pos x="478" y="437"/>
                </a:cxn>
                <a:cxn ang="0">
                  <a:pos x="417" y="426"/>
                </a:cxn>
                <a:cxn ang="0">
                  <a:pos x="380" y="420"/>
                </a:cxn>
                <a:cxn ang="0">
                  <a:pos x="354" y="396"/>
                </a:cxn>
                <a:cxn ang="0">
                  <a:pos x="344" y="323"/>
                </a:cxn>
                <a:cxn ang="0">
                  <a:pos x="380" y="287"/>
                </a:cxn>
                <a:cxn ang="0">
                  <a:pos x="420" y="291"/>
                </a:cxn>
                <a:cxn ang="0">
                  <a:pos x="425" y="316"/>
                </a:cxn>
                <a:cxn ang="0">
                  <a:pos x="405" y="342"/>
                </a:cxn>
                <a:cxn ang="0">
                  <a:pos x="439" y="342"/>
                </a:cxn>
                <a:cxn ang="0">
                  <a:pos x="458" y="370"/>
                </a:cxn>
                <a:cxn ang="0">
                  <a:pos x="480" y="363"/>
                </a:cxn>
                <a:cxn ang="0">
                  <a:pos x="529" y="344"/>
                </a:cxn>
                <a:cxn ang="0">
                  <a:pos x="568" y="331"/>
                </a:cxn>
                <a:cxn ang="0">
                  <a:pos x="557" y="279"/>
                </a:cxn>
                <a:cxn ang="0">
                  <a:pos x="573" y="229"/>
                </a:cxn>
                <a:cxn ang="0">
                  <a:pos x="577" y="214"/>
                </a:cxn>
                <a:cxn ang="0">
                  <a:pos x="553" y="224"/>
                </a:cxn>
                <a:cxn ang="0">
                  <a:pos x="471" y="183"/>
                </a:cxn>
                <a:cxn ang="0">
                  <a:pos x="447" y="144"/>
                </a:cxn>
                <a:cxn ang="0">
                  <a:pos x="423" y="145"/>
                </a:cxn>
                <a:cxn ang="0">
                  <a:pos x="398" y="138"/>
                </a:cxn>
                <a:cxn ang="0">
                  <a:pos x="396" y="104"/>
                </a:cxn>
                <a:cxn ang="0">
                  <a:pos x="374" y="88"/>
                </a:cxn>
                <a:cxn ang="0">
                  <a:pos x="354" y="70"/>
                </a:cxn>
                <a:cxn ang="0">
                  <a:pos x="323" y="61"/>
                </a:cxn>
                <a:cxn ang="0">
                  <a:pos x="282" y="39"/>
                </a:cxn>
                <a:cxn ang="0">
                  <a:pos x="259" y="0"/>
                </a:cxn>
                <a:cxn ang="0">
                  <a:pos x="188" y="39"/>
                </a:cxn>
                <a:cxn ang="0">
                  <a:pos x="159" y="47"/>
                </a:cxn>
                <a:cxn ang="0">
                  <a:pos x="178" y="92"/>
                </a:cxn>
                <a:cxn ang="0">
                  <a:pos x="157" y="114"/>
                </a:cxn>
                <a:cxn ang="0">
                  <a:pos x="60" y="129"/>
                </a:cxn>
                <a:cxn ang="0">
                  <a:pos x="75" y="163"/>
                </a:cxn>
                <a:cxn ang="0">
                  <a:pos x="67" y="195"/>
                </a:cxn>
                <a:cxn ang="0">
                  <a:pos x="12" y="246"/>
                </a:cxn>
                <a:cxn ang="0">
                  <a:pos x="0" y="284"/>
                </a:cxn>
                <a:cxn ang="0">
                  <a:pos x="7" y="373"/>
                </a:cxn>
                <a:cxn ang="0">
                  <a:pos x="48" y="463"/>
                </a:cxn>
                <a:cxn ang="0">
                  <a:pos x="60" y="533"/>
                </a:cxn>
                <a:cxn ang="0">
                  <a:pos x="65" y="592"/>
                </a:cxn>
                <a:cxn ang="0">
                  <a:pos x="88" y="588"/>
                </a:cxn>
                <a:cxn ang="0">
                  <a:pos x="109" y="584"/>
                </a:cxn>
                <a:cxn ang="0">
                  <a:pos x="130" y="618"/>
                </a:cxn>
                <a:cxn ang="0">
                  <a:pos x="118" y="634"/>
                </a:cxn>
                <a:cxn ang="0">
                  <a:pos x="90" y="655"/>
                </a:cxn>
                <a:cxn ang="0">
                  <a:pos x="109" y="681"/>
                </a:cxn>
                <a:cxn ang="0">
                  <a:pos x="106" y="713"/>
                </a:cxn>
                <a:cxn ang="0">
                  <a:pos x="94" y="739"/>
                </a:cxn>
                <a:cxn ang="0">
                  <a:pos x="144" y="768"/>
                </a:cxn>
                <a:cxn ang="0">
                  <a:pos x="173" y="757"/>
                </a:cxn>
                <a:cxn ang="0">
                  <a:pos x="195" y="763"/>
                </a:cxn>
                <a:cxn ang="0">
                  <a:pos x="229" y="793"/>
                </a:cxn>
                <a:cxn ang="0">
                  <a:pos x="260" y="787"/>
                </a:cxn>
                <a:cxn ang="0">
                  <a:pos x="318" y="732"/>
                </a:cxn>
              </a:cxnLst>
              <a:rect l="0" t="0" r="r" b="b"/>
              <a:pathLst>
                <a:path w="583" h="794">
                  <a:moveTo>
                    <a:pt x="314" y="717"/>
                  </a:moveTo>
                  <a:lnTo>
                    <a:pt x="314" y="717"/>
                  </a:lnTo>
                  <a:lnTo>
                    <a:pt x="316" y="705"/>
                  </a:lnTo>
                  <a:lnTo>
                    <a:pt x="318" y="695"/>
                  </a:lnTo>
                  <a:lnTo>
                    <a:pt x="323" y="687"/>
                  </a:lnTo>
                  <a:lnTo>
                    <a:pt x="329" y="679"/>
                  </a:lnTo>
                  <a:lnTo>
                    <a:pt x="343" y="664"/>
                  </a:lnTo>
                  <a:lnTo>
                    <a:pt x="351" y="656"/>
                  </a:lnTo>
                  <a:lnTo>
                    <a:pt x="358" y="648"/>
                  </a:lnTo>
                  <a:lnTo>
                    <a:pt x="358" y="648"/>
                  </a:lnTo>
                  <a:lnTo>
                    <a:pt x="367" y="633"/>
                  </a:lnTo>
                  <a:lnTo>
                    <a:pt x="372" y="621"/>
                  </a:lnTo>
                  <a:lnTo>
                    <a:pt x="374" y="611"/>
                  </a:lnTo>
                  <a:lnTo>
                    <a:pt x="375" y="602"/>
                  </a:lnTo>
                  <a:lnTo>
                    <a:pt x="377" y="592"/>
                  </a:lnTo>
                  <a:lnTo>
                    <a:pt x="379" y="582"/>
                  </a:lnTo>
                  <a:lnTo>
                    <a:pt x="384" y="572"/>
                  </a:lnTo>
                  <a:lnTo>
                    <a:pt x="392" y="559"/>
                  </a:lnTo>
                  <a:lnTo>
                    <a:pt x="392" y="559"/>
                  </a:lnTo>
                  <a:lnTo>
                    <a:pt x="403" y="549"/>
                  </a:lnTo>
                  <a:lnTo>
                    <a:pt x="423" y="534"/>
                  </a:lnTo>
                  <a:lnTo>
                    <a:pt x="434" y="527"/>
                  </a:lnTo>
                  <a:lnTo>
                    <a:pt x="445" y="521"/>
                  </a:lnTo>
                  <a:lnTo>
                    <a:pt x="454" y="516"/>
                  </a:lnTo>
                  <a:lnTo>
                    <a:pt x="461" y="515"/>
                  </a:lnTo>
                  <a:lnTo>
                    <a:pt x="461" y="515"/>
                  </a:lnTo>
                  <a:lnTo>
                    <a:pt x="465" y="515"/>
                  </a:lnTo>
                  <a:lnTo>
                    <a:pt x="469" y="516"/>
                  </a:lnTo>
                  <a:lnTo>
                    <a:pt x="476" y="520"/>
                  </a:lnTo>
                  <a:lnTo>
                    <a:pt x="482" y="524"/>
                  </a:lnTo>
                  <a:lnTo>
                    <a:pt x="486" y="526"/>
                  </a:lnTo>
                  <a:lnTo>
                    <a:pt x="491" y="526"/>
                  </a:lnTo>
                  <a:lnTo>
                    <a:pt x="491" y="526"/>
                  </a:lnTo>
                  <a:lnTo>
                    <a:pt x="493" y="524"/>
                  </a:lnTo>
                  <a:lnTo>
                    <a:pt x="495" y="522"/>
                  </a:lnTo>
                  <a:lnTo>
                    <a:pt x="503" y="512"/>
                  </a:lnTo>
                  <a:lnTo>
                    <a:pt x="511" y="496"/>
                  </a:lnTo>
                  <a:lnTo>
                    <a:pt x="520" y="478"/>
                  </a:lnTo>
                  <a:lnTo>
                    <a:pt x="535" y="444"/>
                  </a:lnTo>
                  <a:lnTo>
                    <a:pt x="540" y="430"/>
                  </a:lnTo>
                  <a:lnTo>
                    <a:pt x="541" y="423"/>
                  </a:lnTo>
                  <a:lnTo>
                    <a:pt x="541" y="423"/>
                  </a:lnTo>
                  <a:lnTo>
                    <a:pt x="524" y="423"/>
                  </a:lnTo>
                  <a:lnTo>
                    <a:pt x="524" y="423"/>
                  </a:lnTo>
                  <a:lnTo>
                    <a:pt x="524" y="423"/>
                  </a:lnTo>
                  <a:lnTo>
                    <a:pt x="512" y="428"/>
                  </a:lnTo>
                  <a:lnTo>
                    <a:pt x="497" y="434"/>
                  </a:lnTo>
                  <a:lnTo>
                    <a:pt x="478" y="437"/>
                  </a:lnTo>
                  <a:lnTo>
                    <a:pt x="457" y="438"/>
                  </a:lnTo>
                  <a:lnTo>
                    <a:pt x="457" y="438"/>
                  </a:lnTo>
                  <a:lnTo>
                    <a:pt x="448" y="437"/>
                  </a:lnTo>
                  <a:lnTo>
                    <a:pt x="441" y="436"/>
                  </a:lnTo>
                  <a:lnTo>
                    <a:pt x="428" y="430"/>
                  </a:lnTo>
                  <a:lnTo>
                    <a:pt x="417" y="426"/>
                  </a:lnTo>
                  <a:lnTo>
                    <a:pt x="410" y="423"/>
                  </a:lnTo>
                  <a:lnTo>
                    <a:pt x="402" y="423"/>
                  </a:lnTo>
                  <a:lnTo>
                    <a:pt x="402" y="423"/>
                  </a:lnTo>
                  <a:lnTo>
                    <a:pt x="394" y="423"/>
                  </a:lnTo>
                  <a:lnTo>
                    <a:pt x="387" y="422"/>
                  </a:lnTo>
                  <a:lnTo>
                    <a:pt x="380" y="420"/>
                  </a:lnTo>
                  <a:lnTo>
                    <a:pt x="374" y="417"/>
                  </a:lnTo>
                  <a:lnTo>
                    <a:pt x="369" y="414"/>
                  </a:lnTo>
                  <a:lnTo>
                    <a:pt x="364" y="411"/>
                  </a:lnTo>
                  <a:lnTo>
                    <a:pt x="361" y="406"/>
                  </a:lnTo>
                  <a:lnTo>
                    <a:pt x="356" y="401"/>
                  </a:lnTo>
                  <a:lnTo>
                    <a:pt x="354" y="396"/>
                  </a:lnTo>
                  <a:lnTo>
                    <a:pt x="350" y="389"/>
                  </a:lnTo>
                  <a:lnTo>
                    <a:pt x="347" y="374"/>
                  </a:lnTo>
                  <a:lnTo>
                    <a:pt x="344" y="355"/>
                  </a:lnTo>
                  <a:lnTo>
                    <a:pt x="343" y="335"/>
                  </a:lnTo>
                  <a:lnTo>
                    <a:pt x="343" y="335"/>
                  </a:lnTo>
                  <a:lnTo>
                    <a:pt x="344" y="323"/>
                  </a:lnTo>
                  <a:lnTo>
                    <a:pt x="347" y="313"/>
                  </a:lnTo>
                  <a:lnTo>
                    <a:pt x="350" y="305"/>
                  </a:lnTo>
                  <a:lnTo>
                    <a:pt x="355" y="298"/>
                  </a:lnTo>
                  <a:lnTo>
                    <a:pt x="362" y="293"/>
                  </a:lnTo>
                  <a:lnTo>
                    <a:pt x="370" y="290"/>
                  </a:lnTo>
                  <a:lnTo>
                    <a:pt x="380" y="287"/>
                  </a:lnTo>
                  <a:lnTo>
                    <a:pt x="392" y="286"/>
                  </a:lnTo>
                  <a:lnTo>
                    <a:pt x="392" y="286"/>
                  </a:lnTo>
                  <a:lnTo>
                    <a:pt x="403" y="287"/>
                  </a:lnTo>
                  <a:lnTo>
                    <a:pt x="409" y="287"/>
                  </a:lnTo>
                  <a:lnTo>
                    <a:pt x="415" y="289"/>
                  </a:lnTo>
                  <a:lnTo>
                    <a:pt x="420" y="291"/>
                  </a:lnTo>
                  <a:lnTo>
                    <a:pt x="424" y="294"/>
                  </a:lnTo>
                  <a:lnTo>
                    <a:pt x="426" y="299"/>
                  </a:lnTo>
                  <a:lnTo>
                    <a:pt x="427" y="306"/>
                  </a:lnTo>
                  <a:lnTo>
                    <a:pt x="427" y="306"/>
                  </a:lnTo>
                  <a:lnTo>
                    <a:pt x="427" y="312"/>
                  </a:lnTo>
                  <a:lnTo>
                    <a:pt x="425" y="316"/>
                  </a:lnTo>
                  <a:lnTo>
                    <a:pt x="423" y="320"/>
                  </a:lnTo>
                  <a:lnTo>
                    <a:pt x="419" y="323"/>
                  </a:lnTo>
                  <a:lnTo>
                    <a:pt x="412" y="331"/>
                  </a:lnTo>
                  <a:lnTo>
                    <a:pt x="409" y="336"/>
                  </a:lnTo>
                  <a:lnTo>
                    <a:pt x="405" y="342"/>
                  </a:lnTo>
                  <a:lnTo>
                    <a:pt x="405" y="342"/>
                  </a:lnTo>
                  <a:lnTo>
                    <a:pt x="411" y="344"/>
                  </a:lnTo>
                  <a:lnTo>
                    <a:pt x="415" y="345"/>
                  </a:lnTo>
                  <a:lnTo>
                    <a:pt x="419" y="345"/>
                  </a:lnTo>
                  <a:lnTo>
                    <a:pt x="423" y="345"/>
                  </a:lnTo>
                  <a:lnTo>
                    <a:pt x="430" y="343"/>
                  </a:lnTo>
                  <a:lnTo>
                    <a:pt x="439" y="342"/>
                  </a:lnTo>
                  <a:lnTo>
                    <a:pt x="439" y="342"/>
                  </a:lnTo>
                  <a:lnTo>
                    <a:pt x="441" y="350"/>
                  </a:lnTo>
                  <a:lnTo>
                    <a:pt x="446" y="360"/>
                  </a:lnTo>
                  <a:lnTo>
                    <a:pt x="449" y="365"/>
                  </a:lnTo>
                  <a:lnTo>
                    <a:pt x="454" y="368"/>
                  </a:lnTo>
                  <a:lnTo>
                    <a:pt x="458" y="370"/>
                  </a:lnTo>
                  <a:lnTo>
                    <a:pt x="464" y="371"/>
                  </a:lnTo>
                  <a:lnTo>
                    <a:pt x="464" y="371"/>
                  </a:lnTo>
                  <a:lnTo>
                    <a:pt x="470" y="370"/>
                  </a:lnTo>
                  <a:lnTo>
                    <a:pt x="473" y="369"/>
                  </a:lnTo>
                  <a:lnTo>
                    <a:pt x="477" y="367"/>
                  </a:lnTo>
                  <a:lnTo>
                    <a:pt x="480" y="363"/>
                  </a:lnTo>
                  <a:lnTo>
                    <a:pt x="481" y="359"/>
                  </a:lnTo>
                  <a:lnTo>
                    <a:pt x="484" y="354"/>
                  </a:lnTo>
                  <a:lnTo>
                    <a:pt x="486" y="342"/>
                  </a:lnTo>
                  <a:lnTo>
                    <a:pt x="486" y="342"/>
                  </a:lnTo>
                  <a:lnTo>
                    <a:pt x="504" y="343"/>
                  </a:lnTo>
                  <a:lnTo>
                    <a:pt x="529" y="344"/>
                  </a:lnTo>
                  <a:lnTo>
                    <a:pt x="540" y="343"/>
                  </a:lnTo>
                  <a:lnTo>
                    <a:pt x="552" y="340"/>
                  </a:lnTo>
                  <a:lnTo>
                    <a:pt x="561" y="337"/>
                  </a:lnTo>
                  <a:lnTo>
                    <a:pt x="564" y="333"/>
                  </a:lnTo>
                  <a:lnTo>
                    <a:pt x="568" y="331"/>
                  </a:lnTo>
                  <a:lnTo>
                    <a:pt x="568" y="331"/>
                  </a:lnTo>
                  <a:lnTo>
                    <a:pt x="563" y="323"/>
                  </a:lnTo>
                  <a:lnTo>
                    <a:pt x="558" y="315"/>
                  </a:lnTo>
                  <a:lnTo>
                    <a:pt x="557" y="305"/>
                  </a:lnTo>
                  <a:lnTo>
                    <a:pt x="556" y="291"/>
                  </a:lnTo>
                  <a:lnTo>
                    <a:pt x="556" y="291"/>
                  </a:lnTo>
                  <a:lnTo>
                    <a:pt x="557" y="279"/>
                  </a:lnTo>
                  <a:lnTo>
                    <a:pt x="560" y="270"/>
                  </a:lnTo>
                  <a:lnTo>
                    <a:pt x="562" y="261"/>
                  </a:lnTo>
                  <a:lnTo>
                    <a:pt x="565" y="254"/>
                  </a:lnTo>
                  <a:lnTo>
                    <a:pt x="569" y="246"/>
                  </a:lnTo>
                  <a:lnTo>
                    <a:pt x="571" y="238"/>
                  </a:lnTo>
                  <a:lnTo>
                    <a:pt x="573" y="229"/>
                  </a:lnTo>
                  <a:lnTo>
                    <a:pt x="575" y="217"/>
                  </a:lnTo>
                  <a:lnTo>
                    <a:pt x="575" y="217"/>
                  </a:lnTo>
                  <a:lnTo>
                    <a:pt x="579" y="214"/>
                  </a:lnTo>
                  <a:lnTo>
                    <a:pt x="583" y="213"/>
                  </a:lnTo>
                  <a:lnTo>
                    <a:pt x="583" y="213"/>
                  </a:lnTo>
                  <a:lnTo>
                    <a:pt x="577" y="214"/>
                  </a:lnTo>
                  <a:lnTo>
                    <a:pt x="572" y="215"/>
                  </a:lnTo>
                  <a:lnTo>
                    <a:pt x="564" y="218"/>
                  </a:lnTo>
                  <a:lnTo>
                    <a:pt x="558" y="223"/>
                  </a:lnTo>
                  <a:lnTo>
                    <a:pt x="555" y="224"/>
                  </a:lnTo>
                  <a:lnTo>
                    <a:pt x="553" y="224"/>
                  </a:lnTo>
                  <a:lnTo>
                    <a:pt x="553" y="224"/>
                  </a:lnTo>
                  <a:lnTo>
                    <a:pt x="546" y="224"/>
                  </a:lnTo>
                  <a:lnTo>
                    <a:pt x="539" y="222"/>
                  </a:lnTo>
                  <a:lnTo>
                    <a:pt x="523" y="216"/>
                  </a:lnTo>
                  <a:lnTo>
                    <a:pt x="504" y="207"/>
                  </a:lnTo>
                  <a:lnTo>
                    <a:pt x="487" y="195"/>
                  </a:lnTo>
                  <a:lnTo>
                    <a:pt x="471" y="183"/>
                  </a:lnTo>
                  <a:lnTo>
                    <a:pt x="458" y="169"/>
                  </a:lnTo>
                  <a:lnTo>
                    <a:pt x="454" y="162"/>
                  </a:lnTo>
                  <a:lnTo>
                    <a:pt x="449" y="155"/>
                  </a:lnTo>
                  <a:lnTo>
                    <a:pt x="447" y="149"/>
                  </a:lnTo>
                  <a:lnTo>
                    <a:pt x="447" y="144"/>
                  </a:lnTo>
                  <a:lnTo>
                    <a:pt x="447" y="144"/>
                  </a:lnTo>
                  <a:lnTo>
                    <a:pt x="443" y="147"/>
                  </a:lnTo>
                  <a:lnTo>
                    <a:pt x="441" y="148"/>
                  </a:lnTo>
                  <a:lnTo>
                    <a:pt x="438" y="148"/>
                  </a:lnTo>
                  <a:lnTo>
                    <a:pt x="434" y="148"/>
                  </a:lnTo>
                  <a:lnTo>
                    <a:pt x="427" y="145"/>
                  </a:lnTo>
                  <a:lnTo>
                    <a:pt x="423" y="145"/>
                  </a:lnTo>
                  <a:lnTo>
                    <a:pt x="417" y="144"/>
                  </a:lnTo>
                  <a:lnTo>
                    <a:pt x="417" y="144"/>
                  </a:lnTo>
                  <a:lnTo>
                    <a:pt x="410" y="144"/>
                  </a:lnTo>
                  <a:lnTo>
                    <a:pt x="405" y="142"/>
                  </a:lnTo>
                  <a:lnTo>
                    <a:pt x="401" y="140"/>
                  </a:lnTo>
                  <a:lnTo>
                    <a:pt x="398" y="138"/>
                  </a:lnTo>
                  <a:lnTo>
                    <a:pt x="396" y="134"/>
                  </a:lnTo>
                  <a:lnTo>
                    <a:pt x="396" y="131"/>
                  </a:lnTo>
                  <a:lnTo>
                    <a:pt x="396" y="124"/>
                  </a:lnTo>
                  <a:lnTo>
                    <a:pt x="396" y="116"/>
                  </a:lnTo>
                  <a:lnTo>
                    <a:pt x="397" y="108"/>
                  </a:lnTo>
                  <a:lnTo>
                    <a:pt x="396" y="104"/>
                  </a:lnTo>
                  <a:lnTo>
                    <a:pt x="396" y="101"/>
                  </a:lnTo>
                  <a:lnTo>
                    <a:pt x="394" y="99"/>
                  </a:lnTo>
                  <a:lnTo>
                    <a:pt x="392" y="96"/>
                  </a:lnTo>
                  <a:lnTo>
                    <a:pt x="392" y="96"/>
                  </a:lnTo>
                  <a:lnTo>
                    <a:pt x="381" y="91"/>
                  </a:lnTo>
                  <a:lnTo>
                    <a:pt x="374" y="88"/>
                  </a:lnTo>
                  <a:lnTo>
                    <a:pt x="370" y="87"/>
                  </a:lnTo>
                  <a:lnTo>
                    <a:pt x="366" y="87"/>
                  </a:lnTo>
                  <a:lnTo>
                    <a:pt x="363" y="86"/>
                  </a:lnTo>
                  <a:lnTo>
                    <a:pt x="361" y="84"/>
                  </a:lnTo>
                  <a:lnTo>
                    <a:pt x="357" y="79"/>
                  </a:lnTo>
                  <a:lnTo>
                    <a:pt x="354" y="70"/>
                  </a:lnTo>
                  <a:lnTo>
                    <a:pt x="354" y="70"/>
                  </a:lnTo>
                  <a:lnTo>
                    <a:pt x="351" y="67"/>
                  </a:lnTo>
                  <a:lnTo>
                    <a:pt x="348" y="64"/>
                  </a:lnTo>
                  <a:lnTo>
                    <a:pt x="342" y="63"/>
                  </a:lnTo>
                  <a:lnTo>
                    <a:pt x="336" y="62"/>
                  </a:lnTo>
                  <a:lnTo>
                    <a:pt x="323" y="61"/>
                  </a:lnTo>
                  <a:lnTo>
                    <a:pt x="310" y="60"/>
                  </a:lnTo>
                  <a:lnTo>
                    <a:pt x="310" y="60"/>
                  </a:lnTo>
                  <a:lnTo>
                    <a:pt x="301" y="57"/>
                  </a:lnTo>
                  <a:lnTo>
                    <a:pt x="294" y="53"/>
                  </a:lnTo>
                  <a:lnTo>
                    <a:pt x="287" y="47"/>
                  </a:lnTo>
                  <a:lnTo>
                    <a:pt x="282" y="39"/>
                  </a:lnTo>
                  <a:lnTo>
                    <a:pt x="278" y="31"/>
                  </a:lnTo>
                  <a:lnTo>
                    <a:pt x="274" y="22"/>
                  </a:lnTo>
                  <a:lnTo>
                    <a:pt x="272" y="11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39" y="15"/>
                  </a:lnTo>
                  <a:lnTo>
                    <a:pt x="227" y="23"/>
                  </a:lnTo>
                  <a:lnTo>
                    <a:pt x="214" y="30"/>
                  </a:lnTo>
                  <a:lnTo>
                    <a:pt x="202" y="35"/>
                  </a:lnTo>
                  <a:lnTo>
                    <a:pt x="188" y="39"/>
                  </a:lnTo>
                  <a:lnTo>
                    <a:pt x="181" y="39"/>
                  </a:lnTo>
                  <a:lnTo>
                    <a:pt x="174" y="40"/>
                  </a:lnTo>
                  <a:lnTo>
                    <a:pt x="167" y="39"/>
                  </a:lnTo>
                  <a:lnTo>
                    <a:pt x="159" y="38"/>
                  </a:lnTo>
                  <a:lnTo>
                    <a:pt x="159" y="38"/>
                  </a:lnTo>
                  <a:lnTo>
                    <a:pt x="159" y="47"/>
                  </a:lnTo>
                  <a:lnTo>
                    <a:pt x="160" y="55"/>
                  </a:lnTo>
                  <a:lnTo>
                    <a:pt x="164" y="62"/>
                  </a:lnTo>
                  <a:lnTo>
                    <a:pt x="167" y="68"/>
                  </a:lnTo>
                  <a:lnTo>
                    <a:pt x="174" y="78"/>
                  </a:lnTo>
                  <a:lnTo>
                    <a:pt x="176" y="85"/>
                  </a:lnTo>
                  <a:lnTo>
                    <a:pt x="178" y="92"/>
                  </a:lnTo>
                  <a:lnTo>
                    <a:pt x="178" y="92"/>
                  </a:lnTo>
                  <a:lnTo>
                    <a:pt x="176" y="98"/>
                  </a:lnTo>
                  <a:lnTo>
                    <a:pt x="174" y="102"/>
                  </a:lnTo>
                  <a:lnTo>
                    <a:pt x="170" y="107"/>
                  </a:lnTo>
                  <a:lnTo>
                    <a:pt x="164" y="110"/>
                  </a:lnTo>
                  <a:lnTo>
                    <a:pt x="157" y="114"/>
                  </a:lnTo>
                  <a:lnTo>
                    <a:pt x="149" y="117"/>
                  </a:lnTo>
                  <a:lnTo>
                    <a:pt x="132" y="122"/>
                  </a:lnTo>
                  <a:lnTo>
                    <a:pt x="112" y="125"/>
                  </a:lnTo>
                  <a:lnTo>
                    <a:pt x="92" y="127"/>
                  </a:lnTo>
                  <a:lnTo>
                    <a:pt x="75" y="129"/>
                  </a:lnTo>
                  <a:lnTo>
                    <a:pt x="60" y="129"/>
                  </a:lnTo>
                  <a:lnTo>
                    <a:pt x="60" y="129"/>
                  </a:lnTo>
                  <a:lnTo>
                    <a:pt x="61" y="134"/>
                  </a:lnTo>
                  <a:lnTo>
                    <a:pt x="62" y="139"/>
                  </a:lnTo>
                  <a:lnTo>
                    <a:pt x="68" y="148"/>
                  </a:lnTo>
                  <a:lnTo>
                    <a:pt x="73" y="157"/>
                  </a:lnTo>
                  <a:lnTo>
                    <a:pt x="75" y="163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5" y="176"/>
                  </a:lnTo>
                  <a:lnTo>
                    <a:pt x="73" y="183"/>
                  </a:lnTo>
                  <a:lnTo>
                    <a:pt x="71" y="190"/>
                  </a:lnTo>
                  <a:lnTo>
                    <a:pt x="67" y="195"/>
                  </a:lnTo>
                  <a:lnTo>
                    <a:pt x="62" y="201"/>
                  </a:lnTo>
                  <a:lnTo>
                    <a:pt x="57" y="206"/>
                  </a:lnTo>
                  <a:lnTo>
                    <a:pt x="46" y="215"/>
                  </a:lnTo>
                  <a:lnTo>
                    <a:pt x="25" y="232"/>
                  </a:lnTo>
                  <a:lnTo>
                    <a:pt x="15" y="241"/>
                  </a:lnTo>
                  <a:lnTo>
                    <a:pt x="12" y="246"/>
                  </a:lnTo>
                  <a:lnTo>
                    <a:pt x="8" y="251"/>
                  </a:lnTo>
                  <a:lnTo>
                    <a:pt x="8" y="251"/>
                  </a:lnTo>
                  <a:lnTo>
                    <a:pt x="4" y="259"/>
                  </a:lnTo>
                  <a:lnTo>
                    <a:pt x="2" y="267"/>
                  </a:lnTo>
                  <a:lnTo>
                    <a:pt x="0" y="275"/>
                  </a:lnTo>
                  <a:lnTo>
                    <a:pt x="0" y="284"/>
                  </a:lnTo>
                  <a:lnTo>
                    <a:pt x="0" y="302"/>
                  </a:lnTo>
                  <a:lnTo>
                    <a:pt x="2" y="323"/>
                  </a:lnTo>
                  <a:lnTo>
                    <a:pt x="2" y="323"/>
                  </a:lnTo>
                  <a:lnTo>
                    <a:pt x="3" y="342"/>
                  </a:lnTo>
                  <a:lnTo>
                    <a:pt x="5" y="358"/>
                  </a:lnTo>
                  <a:lnTo>
                    <a:pt x="7" y="373"/>
                  </a:lnTo>
                  <a:lnTo>
                    <a:pt x="11" y="385"/>
                  </a:lnTo>
                  <a:lnTo>
                    <a:pt x="15" y="398"/>
                  </a:lnTo>
                  <a:lnTo>
                    <a:pt x="20" y="409"/>
                  </a:lnTo>
                  <a:lnTo>
                    <a:pt x="31" y="431"/>
                  </a:lnTo>
                  <a:lnTo>
                    <a:pt x="42" y="453"/>
                  </a:lnTo>
                  <a:lnTo>
                    <a:pt x="48" y="463"/>
                  </a:lnTo>
                  <a:lnTo>
                    <a:pt x="51" y="475"/>
                  </a:lnTo>
                  <a:lnTo>
                    <a:pt x="56" y="488"/>
                  </a:lnTo>
                  <a:lnTo>
                    <a:pt x="58" y="501"/>
                  </a:lnTo>
                  <a:lnTo>
                    <a:pt x="60" y="516"/>
                  </a:lnTo>
                  <a:lnTo>
                    <a:pt x="60" y="533"/>
                  </a:lnTo>
                  <a:lnTo>
                    <a:pt x="60" y="533"/>
                  </a:lnTo>
                  <a:lnTo>
                    <a:pt x="60" y="566"/>
                  </a:lnTo>
                  <a:lnTo>
                    <a:pt x="60" y="566"/>
                  </a:lnTo>
                  <a:lnTo>
                    <a:pt x="61" y="576"/>
                  </a:lnTo>
                  <a:lnTo>
                    <a:pt x="62" y="587"/>
                  </a:lnTo>
                  <a:lnTo>
                    <a:pt x="64" y="590"/>
                  </a:lnTo>
                  <a:lnTo>
                    <a:pt x="65" y="592"/>
                  </a:lnTo>
                  <a:lnTo>
                    <a:pt x="68" y="595"/>
                  </a:lnTo>
                  <a:lnTo>
                    <a:pt x="72" y="596"/>
                  </a:lnTo>
                  <a:lnTo>
                    <a:pt x="72" y="596"/>
                  </a:lnTo>
                  <a:lnTo>
                    <a:pt x="76" y="595"/>
                  </a:lnTo>
                  <a:lnTo>
                    <a:pt x="81" y="594"/>
                  </a:lnTo>
                  <a:lnTo>
                    <a:pt x="88" y="588"/>
                  </a:lnTo>
                  <a:lnTo>
                    <a:pt x="94" y="583"/>
                  </a:lnTo>
                  <a:lnTo>
                    <a:pt x="97" y="581"/>
                  </a:lnTo>
                  <a:lnTo>
                    <a:pt x="100" y="581"/>
                  </a:lnTo>
                  <a:lnTo>
                    <a:pt x="100" y="581"/>
                  </a:lnTo>
                  <a:lnTo>
                    <a:pt x="104" y="582"/>
                  </a:lnTo>
                  <a:lnTo>
                    <a:pt x="109" y="584"/>
                  </a:lnTo>
                  <a:lnTo>
                    <a:pt x="113" y="589"/>
                  </a:lnTo>
                  <a:lnTo>
                    <a:pt x="118" y="594"/>
                  </a:lnTo>
                  <a:lnTo>
                    <a:pt x="122" y="599"/>
                  </a:lnTo>
                  <a:lnTo>
                    <a:pt x="127" y="606"/>
                  </a:lnTo>
                  <a:lnTo>
                    <a:pt x="129" y="612"/>
                  </a:lnTo>
                  <a:lnTo>
                    <a:pt x="130" y="618"/>
                  </a:lnTo>
                  <a:lnTo>
                    <a:pt x="130" y="618"/>
                  </a:lnTo>
                  <a:lnTo>
                    <a:pt x="129" y="621"/>
                  </a:lnTo>
                  <a:lnTo>
                    <a:pt x="128" y="625"/>
                  </a:lnTo>
                  <a:lnTo>
                    <a:pt x="126" y="628"/>
                  </a:lnTo>
                  <a:lnTo>
                    <a:pt x="123" y="630"/>
                  </a:lnTo>
                  <a:lnTo>
                    <a:pt x="118" y="634"/>
                  </a:lnTo>
                  <a:lnTo>
                    <a:pt x="110" y="637"/>
                  </a:lnTo>
                  <a:lnTo>
                    <a:pt x="103" y="641"/>
                  </a:lnTo>
                  <a:lnTo>
                    <a:pt x="96" y="644"/>
                  </a:lnTo>
                  <a:lnTo>
                    <a:pt x="91" y="649"/>
                  </a:lnTo>
                  <a:lnTo>
                    <a:pt x="90" y="651"/>
                  </a:lnTo>
                  <a:lnTo>
                    <a:pt x="90" y="655"/>
                  </a:lnTo>
                  <a:lnTo>
                    <a:pt x="90" y="655"/>
                  </a:lnTo>
                  <a:lnTo>
                    <a:pt x="91" y="659"/>
                  </a:lnTo>
                  <a:lnTo>
                    <a:pt x="94" y="664"/>
                  </a:lnTo>
                  <a:lnTo>
                    <a:pt x="100" y="672"/>
                  </a:lnTo>
                  <a:lnTo>
                    <a:pt x="105" y="676"/>
                  </a:lnTo>
                  <a:lnTo>
                    <a:pt x="109" y="681"/>
                  </a:lnTo>
                  <a:lnTo>
                    <a:pt x="111" y="687"/>
                  </a:lnTo>
                  <a:lnTo>
                    <a:pt x="112" y="695"/>
                  </a:lnTo>
                  <a:lnTo>
                    <a:pt x="112" y="695"/>
                  </a:lnTo>
                  <a:lnTo>
                    <a:pt x="111" y="703"/>
                  </a:lnTo>
                  <a:lnTo>
                    <a:pt x="109" y="709"/>
                  </a:lnTo>
                  <a:lnTo>
                    <a:pt x="106" y="713"/>
                  </a:lnTo>
                  <a:lnTo>
                    <a:pt x="103" y="717"/>
                  </a:lnTo>
                  <a:lnTo>
                    <a:pt x="99" y="720"/>
                  </a:lnTo>
                  <a:lnTo>
                    <a:pt x="96" y="725"/>
                  </a:lnTo>
                  <a:lnTo>
                    <a:pt x="95" y="730"/>
                  </a:lnTo>
                  <a:lnTo>
                    <a:pt x="94" y="739"/>
                  </a:lnTo>
                  <a:lnTo>
                    <a:pt x="94" y="739"/>
                  </a:lnTo>
                  <a:lnTo>
                    <a:pt x="96" y="741"/>
                  </a:lnTo>
                  <a:lnTo>
                    <a:pt x="100" y="745"/>
                  </a:lnTo>
                  <a:lnTo>
                    <a:pt x="115" y="755"/>
                  </a:lnTo>
                  <a:lnTo>
                    <a:pt x="133" y="764"/>
                  </a:lnTo>
                  <a:lnTo>
                    <a:pt x="140" y="767"/>
                  </a:lnTo>
                  <a:lnTo>
                    <a:pt x="144" y="768"/>
                  </a:lnTo>
                  <a:lnTo>
                    <a:pt x="144" y="768"/>
                  </a:lnTo>
                  <a:lnTo>
                    <a:pt x="150" y="767"/>
                  </a:lnTo>
                  <a:lnTo>
                    <a:pt x="153" y="766"/>
                  </a:lnTo>
                  <a:lnTo>
                    <a:pt x="161" y="763"/>
                  </a:lnTo>
                  <a:lnTo>
                    <a:pt x="168" y="759"/>
                  </a:lnTo>
                  <a:lnTo>
                    <a:pt x="173" y="757"/>
                  </a:lnTo>
                  <a:lnTo>
                    <a:pt x="178" y="757"/>
                  </a:lnTo>
                  <a:lnTo>
                    <a:pt x="178" y="757"/>
                  </a:lnTo>
                  <a:lnTo>
                    <a:pt x="183" y="757"/>
                  </a:lnTo>
                  <a:lnTo>
                    <a:pt x="187" y="758"/>
                  </a:lnTo>
                  <a:lnTo>
                    <a:pt x="191" y="760"/>
                  </a:lnTo>
                  <a:lnTo>
                    <a:pt x="195" y="763"/>
                  </a:lnTo>
                  <a:lnTo>
                    <a:pt x="202" y="768"/>
                  </a:lnTo>
                  <a:lnTo>
                    <a:pt x="207" y="775"/>
                  </a:lnTo>
                  <a:lnTo>
                    <a:pt x="213" y="782"/>
                  </a:lnTo>
                  <a:lnTo>
                    <a:pt x="220" y="788"/>
                  </a:lnTo>
                  <a:lnTo>
                    <a:pt x="225" y="790"/>
                  </a:lnTo>
                  <a:lnTo>
                    <a:pt x="229" y="793"/>
                  </a:lnTo>
                  <a:lnTo>
                    <a:pt x="235" y="794"/>
                  </a:lnTo>
                  <a:lnTo>
                    <a:pt x="241" y="794"/>
                  </a:lnTo>
                  <a:lnTo>
                    <a:pt x="241" y="794"/>
                  </a:lnTo>
                  <a:lnTo>
                    <a:pt x="245" y="794"/>
                  </a:lnTo>
                  <a:lnTo>
                    <a:pt x="250" y="791"/>
                  </a:lnTo>
                  <a:lnTo>
                    <a:pt x="260" y="787"/>
                  </a:lnTo>
                  <a:lnTo>
                    <a:pt x="270" y="778"/>
                  </a:lnTo>
                  <a:lnTo>
                    <a:pt x="280" y="768"/>
                  </a:lnTo>
                  <a:lnTo>
                    <a:pt x="300" y="747"/>
                  </a:lnTo>
                  <a:lnTo>
                    <a:pt x="309" y="739"/>
                  </a:lnTo>
                  <a:lnTo>
                    <a:pt x="318" y="732"/>
                  </a:lnTo>
                  <a:lnTo>
                    <a:pt x="318" y="732"/>
                  </a:lnTo>
                  <a:lnTo>
                    <a:pt x="314" y="717"/>
                  </a:lnTo>
                  <a:lnTo>
                    <a:pt x="314" y="71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0" name="Freeform 108"/>
            <p:cNvSpPr>
              <a:spLocks/>
            </p:cNvSpPr>
            <p:nvPr/>
          </p:nvSpPr>
          <p:spPr bwMode="auto">
            <a:xfrm>
              <a:off x="2391257" y="4355215"/>
              <a:ext cx="390703" cy="255522"/>
            </a:xfrm>
            <a:custGeom>
              <a:avLst/>
              <a:gdLst/>
              <a:ahLst/>
              <a:cxnLst>
                <a:cxn ang="0">
                  <a:pos x="107" y="11"/>
                </a:cxn>
                <a:cxn ang="0">
                  <a:pos x="94" y="35"/>
                </a:cxn>
                <a:cxn ang="0">
                  <a:pos x="65" y="61"/>
                </a:cxn>
                <a:cxn ang="0">
                  <a:pos x="15" y="88"/>
                </a:cxn>
                <a:cxn ang="0">
                  <a:pos x="3" y="103"/>
                </a:cxn>
                <a:cxn ang="0">
                  <a:pos x="22" y="129"/>
                </a:cxn>
                <a:cxn ang="0">
                  <a:pos x="47" y="145"/>
                </a:cxn>
                <a:cxn ang="0">
                  <a:pos x="60" y="146"/>
                </a:cxn>
                <a:cxn ang="0">
                  <a:pos x="81" y="137"/>
                </a:cxn>
                <a:cxn ang="0">
                  <a:pos x="89" y="136"/>
                </a:cxn>
                <a:cxn ang="0">
                  <a:pos x="111" y="146"/>
                </a:cxn>
                <a:cxn ang="0">
                  <a:pos x="120" y="170"/>
                </a:cxn>
                <a:cxn ang="0">
                  <a:pos x="126" y="220"/>
                </a:cxn>
                <a:cxn ang="0">
                  <a:pos x="136" y="240"/>
                </a:cxn>
                <a:cxn ang="0">
                  <a:pos x="151" y="245"/>
                </a:cxn>
                <a:cxn ang="0">
                  <a:pos x="164" y="237"/>
                </a:cxn>
                <a:cxn ang="0">
                  <a:pos x="175" y="224"/>
                </a:cxn>
                <a:cxn ang="0">
                  <a:pos x="187" y="220"/>
                </a:cxn>
                <a:cxn ang="0">
                  <a:pos x="204" y="224"/>
                </a:cxn>
                <a:cxn ang="0">
                  <a:pos x="226" y="243"/>
                </a:cxn>
                <a:cxn ang="0">
                  <a:pos x="248" y="262"/>
                </a:cxn>
                <a:cxn ang="0">
                  <a:pos x="265" y="268"/>
                </a:cxn>
                <a:cxn ang="0">
                  <a:pos x="280" y="268"/>
                </a:cxn>
                <a:cxn ang="0">
                  <a:pos x="281" y="266"/>
                </a:cxn>
                <a:cxn ang="0">
                  <a:pos x="287" y="264"/>
                </a:cxn>
                <a:cxn ang="0">
                  <a:pos x="301" y="267"/>
                </a:cxn>
                <a:cxn ang="0">
                  <a:pos x="325" y="279"/>
                </a:cxn>
                <a:cxn ang="0">
                  <a:pos x="342" y="283"/>
                </a:cxn>
                <a:cxn ang="0">
                  <a:pos x="354" y="278"/>
                </a:cxn>
                <a:cxn ang="0">
                  <a:pos x="364" y="261"/>
                </a:cxn>
                <a:cxn ang="0">
                  <a:pos x="367" y="220"/>
                </a:cxn>
                <a:cxn ang="0">
                  <a:pos x="371" y="213"/>
                </a:cxn>
                <a:cxn ang="0">
                  <a:pos x="388" y="198"/>
                </a:cxn>
                <a:cxn ang="0">
                  <a:pos x="389" y="190"/>
                </a:cxn>
                <a:cxn ang="0">
                  <a:pos x="382" y="182"/>
                </a:cxn>
                <a:cxn ang="0">
                  <a:pos x="374" y="171"/>
                </a:cxn>
                <a:cxn ang="0">
                  <a:pos x="344" y="141"/>
                </a:cxn>
                <a:cxn ang="0">
                  <a:pos x="339" y="132"/>
                </a:cxn>
                <a:cxn ang="0">
                  <a:pos x="313" y="138"/>
                </a:cxn>
                <a:cxn ang="0">
                  <a:pos x="275" y="159"/>
                </a:cxn>
                <a:cxn ang="0">
                  <a:pos x="248" y="171"/>
                </a:cxn>
                <a:cxn ang="0">
                  <a:pos x="234" y="170"/>
                </a:cxn>
                <a:cxn ang="0">
                  <a:pos x="214" y="156"/>
                </a:cxn>
                <a:cxn ang="0">
                  <a:pos x="203" y="130"/>
                </a:cxn>
                <a:cxn ang="0">
                  <a:pos x="202" y="98"/>
                </a:cxn>
                <a:cxn ang="0">
                  <a:pos x="194" y="54"/>
                </a:cxn>
                <a:cxn ang="0">
                  <a:pos x="184" y="39"/>
                </a:cxn>
                <a:cxn ang="0">
                  <a:pos x="168" y="32"/>
                </a:cxn>
                <a:cxn ang="0">
                  <a:pos x="144" y="29"/>
                </a:cxn>
                <a:cxn ang="0">
                  <a:pos x="118" y="16"/>
                </a:cxn>
                <a:cxn ang="0">
                  <a:pos x="111" y="4"/>
                </a:cxn>
                <a:cxn ang="0">
                  <a:pos x="110" y="0"/>
                </a:cxn>
              </a:cxnLst>
              <a:rect l="0" t="0" r="r" b="b"/>
              <a:pathLst>
                <a:path w="389" h="283">
                  <a:moveTo>
                    <a:pt x="110" y="3"/>
                  </a:moveTo>
                  <a:lnTo>
                    <a:pt x="110" y="3"/>
                  </a:lnTo>
                  <a:lnTo>
                    <a:pt x="107" y="11"/>
                  </a:lnTo>
                  <a:lnTo>
                    <a:pt x="104" y="20"/>
                  </a:lnTo>
                  <a:lnTo>
                    <a:pt x="99" y="27"/>
                  </a:lnTo>
                  <a:lnTo>
                    <a:pt x="94" y="35"/>
                  </a:lnTo>
                  <a:lnTo>
                    <a:pt x="87" y="42"/>
                  </a:lnTo>
                  <a:lnTo>
                    <a:pt x="80" y="49"/>
                  </a:lnTo>
                  <a:lnTo>
                    <a:pt x="65" y="61"/>
                  </a:lnTo>
                  <a:lnTo>
                    <a:pt x="47" y="72"/>
                  </a:lnTo>
                  <a:lnTo>
                    <a:pt x="31" y="80"/>
                  </a:lnTo>
                  <a:lnTo>
                    <a:pt x="15" y="8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3" y="103"/>
                  </a:lnTo>
                  <a:lnTo>
                    <a:pt x="7" y="113"/>
                  </a:lnTo>
                  <a:lnTo>
                    <a:pt x="14" y="121"/>
                  </a:lnTo>
                  <a:lnTo>
                    <a:pt x="22" y="129"/>
                  </a:lnTo>
                  <a:lnTo>
                    <a:pt x="30" y="136"/>
                  </a:lnTo>
                  <a:lnTo>
                    <a:pt x="39" y="141"/>
                  </a:lnTo>
                  <a:lnTo>
                    <a:pt x="47" y="145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60" y="146"/>
                  </a:lnTo>
                  <a:lnTo>
                    <a:pt x="65" y="145"/>
                  </a:lnTo>
                  <a:lnTo>
                    <a:pt x="73" y="141"/>
                  </a:lnTo>
                  <a:lnTo>
                    <a:pt x="81" y="137"/>
                  </a:lnTo>
                  <a:lnTo>
                    <a:pt x="84" y="136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97" y="137"/>
                  </a:lnTo>
                  <a:lnTo>
                    <a:pt x="105" y="140"/>
                  </a:lnTo>
                  <a:lnTo>
                    <a:pt x="111" y="146"/>
                  </a:lnTo>
                  <a:lnTo>
                    <a:pt x="114" y="153"/>
                  </a:lnTo>
                  <a:lnTo>
                    <a:pt x="118" y="161"/>
                  </a:lnTo>
                  <a:lnTo>
                    <a:pt x="120" y="170"/>
                  </a:lnTo>
                  <a:lnTo>
                    <a:pt x="122" y="191"/>
                  </a:lnTo>
                  <a:lnTo>
                    <a:pt x="125" y="210"/>
                  </a:lnTo>
                  <a:lnTo>
                    <a:pt x="126" y="220"/>
                  </a:lnTo>
                  <a:lnTo>
                    <a:pt x="128" y="228"/>
                  </a:lnTo>
                  <a:lnTo>
                    <a:pt x="131" y="234"/>
                  </a:lnTo>
                  <a:lnTo>
                    <a:pt x="136" y="240"/>
                  </a:lnTo>
                  <a:lnTo>
                    <a:pt x="143" y="244"/>
                  </a:lnTo>
                  <a:lnTo>
                    <a:pt x="151" y="245"/>
                  </a:lnTo>
                  <a:lnTo>
                    <a:pt x="151" y="245"/>
                  </a:lnTo>
                  <a:lnTo>
                    <a:pt x="156" y="244"/>
                  </a:lnTo>
                  <a:lnTo>
                    <a:pt x="160" y="241"/>
                  </a:lnTo>
                  <a:lnTo>
                    <a:pt x="164" y="237"/>
                  </a:lnTo>
                  <a:lnTo>
                    <a:pt x="167" y="232"/>
                  </a:lnTo>
                  <a:lnTo>
                    <a:pt x="172" y="228"/>
                  </a:lnTo>
                  <a:lnTo>
                    <a:pt x="175" y="224"/>
                  </a:lnTo>
                  <a:lnTo>
                    <a:pt x="181" y="221"/>
                  </a:lnTo>
                  <a:lnTo>
                    <a:pt x="187" y="220"/>
                  </a:lnTo>
                  <a:lnTo>
                    <a:pt x="187" y="220"/>
                  </a:lnTo>
                  <a:lnTo>
                    <a:pt x="194" y="221"/>
                  </a:lnTo>
                  <a:lnTo>
                    <a:pt x="198" y="222"/>
                  </a:lnTo>
                  <a:lnTo>
                    <a:pt x="204" y="224"/>
                  </a:lnTo>
                  <a:lnTo>
                    <a:pt x="209" y="226"/>
                  </a:lnTo>
                  <a:lnTo>
                    <a:pt x="218" y="234"/>
                  </a:lnTo>
                  <a:lnTo>
                    <a:pt x="226" y="243"/>
                  </a:lnTo>
                  <a:lnTo>
                    <a:pt x="234" y="251"/>
                  </a:lnTo>
                  <a:lnTo>
                    <a:pt x="243" y="259"/>
                  </a:lnTo>
                  <a:lnTo>
                    <a:pt x="248" y="262"/>
                  </a:lnTo>
                  <a:lnTo>
                    <a:pt x="253" y="264"/>
                  </a:lnTo>
                  <a:lnTo>
                    <a:pt x="259" y="267"/>
                  </a:lnTo>
                  <a:lnTo>
                    <a:pt x="265" y="268"/>
                  </a:lnTo>
                  <a:lnTo>
                    <a:pt x="265" y="268"/>
                  </a:lnTo>
                  <a:lnTo>
                    <a:pt x="280" y="268"/>
                  </a:lnTo>
                  <a:lnTo>
                    <a:pt x="280" y="268"/>
                  </a:lnTo>
                  <a:lnTo>
                    <a:pt x="280" y="268"/>
                  </a:lnTo>
                  <a:lnTo>
                    <a:pt x="282" y="267"/>
                  </a:lnTo>
                  <a:lnTo>
                    <a:pt x="281" y="266"/>
                  </a:lnTo>
                  <a:lnTo>
                    <a:pt x="281" y="266"/>
                  </a:lnTo>
                  <a:lnTo>
                    <a:pt x="281" y="264"/>
                  </a:lnTo>
                  <a:lnTo>
                    <a:pt x="287" y="264"/>
                  </a:lnTo>
                  <a:lnTo>
                    <a:pt x="287" y="264"/>
                  </a:lnTo>
                  <a:lnTo>
                    <a:pt x="294" y="264"/>
                  </a:lnTo>
                  <a:lnTo>
                    <a:pt x="301" y="267"/>
                  </a:lnTo>
                  <a:lnTo>
                    <a:pt x="313" y="274"/>
                  </a:lnTo>
                  <a:lnTo>
                    <a:pt x="319" y="277"/>
                  </a:lnTo>
                  <a:lnTo>
                    <a:pt x="325" y="279"/>
                  </a:lnTo>
                  <a:lnTo>
                    <a:pt x="333" y="282"/>
                  </a:lnTo>
                  <a:lnTo>
                    <a:pt x="342" y="283"/>
                  </a:lnTo>
                  <a:lnTo>
                    <a:pt x="342" y="283"/>
                  </a:lnTo>
                  <a:lnTo>
                    <a:pt x="347" y="282"/>
                  </a:lnTo>
                  <a:lnTo>
                    <a:pt x="350" y="281"/>
                  </a:lnTo>
                  <a:lnTo>
                    <a:pt x="354" y="278"/>
                  </a:lnTo>
                  <a:lnTo>
                    <a:pt x="357" y="276"/>
                  </a:lnTo>
                  <a:lnTo>
                    <a:pt x="362" y="269"/>
                  </a:lnTo>
                  <a:lnTo>
                    <a:pt x="364" y="261"/>
                  </a:lnTo>
                  <a:lnTo>
                    <a:pt x="366" y="251"/>
                  </a:lnTo>
                  <a:lnTo>
                    <a:pt x="367" y="240"/>
                  </a:lnTo>
                  <a:lnTo>
                    <a:pt x="367" y="220"/>
                  </a:lnTo>
                  <a:lnTo>
                    <a:pt x="367" y="220"/>
                  </a:lnTo>
                  <a:lnTo>
                    <a:pt x="369" y="216"/>
                  </a:lnTo>
                  <a:lnTo>
                    <a:pt x="371" y="213"/>
                  </a:lnTo>
                  <a:lnTo>
                    <a:pt x="379" y="207"/>
                  </a:lnTo>
                  <a:lnTo>
                    <a:pt x="386" y="201"/>
                  </a:lnTo>
                  <a:lnTo>
                    <a:pt x="388" y="198"/>
                  </a:lnTo>
                  <a:lnTo>
                    <a:pt x="389" y="194"/>
                  </a:lnTo>
                  <a:lnTo>
                    <a:pt x="389" y="194"/>
                  </a:lnTo>
                  <a:lnTo>
                    <a:pt x="389" y="190"/>
                  </a:lnTo>
                  <a:lnTo>
                    <a:pt x="387" y="186"/>
                  </a:lnTo>
                  <a:lnTo>
                    <a:pt x="385" y="184"/>
                  </a:lnTo>
                  <a:lnTo>
                    <a:pt x="382" y="182"/>
                  </a:lnTo>
                  <a:lnTo>
                    <a:pt x="377" y="178"/>
                  </a:lnTo>
                  <a:lnTo>
                    <a:pt x="375" y="176"/>
                  </a:lnTo>
                  <a:lnTo>
                    <a:pt x="374" y="171"/>
                  </a:lnTo>
                  <a:lnTo>
                    <a:pt x="374" y="171"/>
                  </a:lnTo>
                  <a:lnTo>
                    <a:pt x="357" y="154"/>
                  </a:lnTo>
                  <a:lnTo>
                    <a:pt x="344" y="141"/>
                  </a:lnTo>
                  <a:lnTo>
                    <a:pt x="340" y="136"/>
                  </a:lnTo>
                  <a:lnTo>
                    <a:pt x="339" y="132"/>
                  </a:lnTo>
                  <a:lnTo>
                    <a:pt x="339" y="132"/>
                  </a:lnTo>
                  <a:lnTo>
                    <a:pt x="332" y="132"/>
                  </a:lnTo>
                  <a:lnTo>
                    <a:pt x="326" y="133"/>
                  </a:lnTo>
                  <a:lnTo>
                    <a:pt x="313" y="138"/>
                  </a:lnTo>
                  <a:lnTo>
                    <a:pt x="299" y="145"/>
                  </a:lnTo>
                  <a:lnTo>
                    <a:pt x="288" y="152"/>
                  </a:lnTo>
                  <a:lnTo>
                    <a:pt x="275" y="159"/>
                  </a:lnTo>
                  <a:lnTo>
                    <a:pt x="264" y="165"/>
                  </a:lnTo>
                  <a:lnTo>
                    <a:pt x="252" y="170"/>
                  </a:lnTo>
                  <a:lnTo>
                    <a:pt x="248" y="171"/>
                  </a:lnTo>
                  <a:lnTo>
                    <a:pt x="242" y="171"/>
                  </a:lnTo>
                  <a:lnTo>
                    <a:pt x="242" y="171"/>
                  </a:lnTo>
                  <a:lnTo>
                    <a:pt x="234" y="170"/>
                  </a:lnTo>
                  <a:lnTo>
                    <a:pt x="227" y="168"/>
                  </a:lnTo>
                  <a:lnTo>
                    <a:pt x="220" y="162"/>
                  </a:lnTo>
                  <a:lnTo>
                    <a:pt x="214" y="156"/>
                  </a:lnTo>
                  <a:lnTo>
                    <a:pt x="209" y="148"/>
                  </a:lnTo>
                  <a:lnTo>
                    <a:pt x="205" y="139"/>
                  </a:lnTo>
                  <a:lnTo>
                    <a:pt x="203" y="130"/>
                  </a:lnTo>
                  <a:lnTo>
                    <a:pt x="202" y="121"/>
                  </a:lnTo>
                  <a:lnTo>
                    <a:pt x="202" y="121"/>
                  </a:lnTo>
                  <a:lnTo>
                    <a:pt x="202" y="98"/>
                  </a:lnTo>
                  <a:lnTo>
                    <a:pt x="201" y="83"/>
                  </a:lnTo>
                  <a:lnTo>
                    <a:pt x="197" y="68"/>
                  </a:lnTo>
                  <a:lnTo>
                    <a:pt x="194" y="54"/>
                  </a:lnTo>
                  <a:lnTo>
                    <a:pt x="191" y="48"/>
                  </a:lnTo>
                  <a:lnTo>
                    <a:pt x="188" y="43"/>
                  </a:lnTo>
                  <a:lnTo>
                    <a:pt x="184" y="39"/>
                  </a:lnTo>
                  <a:lnTo>
                    <a:pt x="180" y="35"/>
                  </a:lnTo>
                  <a:lnTo>
                    <a:pt x="175" y="33"/>
                  </a:lnTo>
                  <a:lnTo>
                    <a:pt x="168" y="32"/>
                  </a:lnTo>
                  <a:lnTo>
                    <a:pt x="168" y="32"/>
                  </a:lnTo>
                  <a:lnTo>
                    <a:pt x="153" y="31"/>
                  </a:lnTo>
                  <a:lnTo>
                    <a:pt x="144" y="29"/>
                  </a:lnTo>
                  <a:lnTo>
                    <a:pt x="134" y="25"/>
                  </a:lnTo>
                  <a:lnTo>
                    <a:pt x="125" y="22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11" y="4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3"/>
                  </a:lnTo>
                  <a:lnTo>
                    <a:pt x="110" y="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1" name="Freeform 109"/>
            <p:cNvSpPr>
              <a:spLocks/>
            </p:cNvSpPr>
            <p:nvPr/>
          </p:nvSpPr>
          <p:spPr bwMode="auto">
            <a:xfrm>
              <a:off x="5696567" y="5885055"/>
              <a:ext cx="535775" cy="478075"/>
            </a:xfrm>
            <a:custGeom>
              <a:avLst/>
              <a:gdLst/>
              <a:ahLst/>
              <a:cxnLst>
                <a:cxn ang="0">
                  <a:pos x="3" y="300"/>
                </a:cxn>
                <a:cxn ang="0">
                  <a:pos x="1" y="315"/>
                </a:cxn>
                <a:cxn ang="0">
                  <a:pos x="9" y="336"/>
                </a:cxn>
                <a:cxn ang="0">
                  <a:pos x="42" y="355"/>
                </a:cxn>
                <a:cxn ang="0">
                  <a:pos x="71" y="372"/>
                </a:cxn>
                <a:cxn ang="0">
                  <a:pos x="70" y="407"/>
                </a:cxn>
                <a:cxn ang="0">
                  <a:pos x="73" y="425"/>
                </a:cxn>
                <a:cxn ang="0">
                  <a:pos x="88" y="440"/>
                </a:cxn>
                <a:cxn ang="0">
                  <a:pos x="135" y="451"/>
                </a:cxn>
                <a:cxn ang="0">
                  <a:pos x="149" y="462"/>
                </a:cxn>
                <a:cxn ang="0">
                  <a:pos x="162" y="475"/>
                </a:cxn>
                <a:cxn ang="0">
                  <a:pos x="178" y="476"/>
                </a:cxn>
                <a:cxn ang="0">
                  <a:pos x="200" y="463"/>
                </a:cxn>
                <a:cxn ang="0">
                  <a:pos x="225" y="438"/>
                </a:cxn>
                <a:cxn ang="0">
                  <a:pos x="242" y="432"/>
                </a:cxn>
                <a:cxn ang="0">
                  <a:pos x="246" y="491"/>
                </a:cxn>
                <a:cxn ang="0">
                  <a:pos x="269" y="517"/>
                </a:cxn>
                <a:cxn ang="0">
                  <a:pos x="292" y="525"/>
                </a:cxn>
                <a:cxn ang="0">
                  <a:pos x="339" y="516"/>
                </a:cxn>
                <a:cxn ang="0">
                  <a:pos x="356" y="502"/>
                </a:cxn>
                <a:cxn ang="0">
                  <a:pos x="374" y="472"/>
                </a:cxn>
                <a:cxn ang="0">
                  <a:pos x="405" y="463"/>
                </a:cxn>
                <a:cxn ang="0">
                  <a:pos x="463" y="458"/>
                </a:cxn>
                <a:cxn ang="0">
                  <a:pos x="497" y="436"/>
                </a:cxn>
                <a:cxn ang="0">
                  <a:pos x="506" y="399"/>
                </a:cxn>
                <a:cxn ang="0">
                  <a:pos x="496" y="370"/>
                </a:cxn>
                <a:cxn ang="0">
                  <a:pos x="499" y="354"/>
                </a:cxn>
                <a:cxn ang="0">
                  <a:pos x="513" y="339"/>
                </a:cxn>
                <a:cxn ang="0">
                  <a:pos x="536" y="337"/>
                </a:cxn>
                <a:cxn ang="0">
                  <a:pos x="530" y="315"/>
                </a:cxn>
                <a:cxn ang="0">
                  <a:pos x="500" y="285"/>
                </a:cxn>
                <a:cxn ang="0">
                  <a:pos x="465" y="249"/>
                </a:cxn>
                <a:cxn ang="0">
                  <a:pos x="455" y="214"/>
                </a:cxn>
                <a:cxn ang="0">
                  <a:pos x="437" y="171"/>
                </a:cxn>
                <a:cxn ang="0">
                  <a:pos x="414" y="197"/>
                </a:cxn>
                <a:cxn ang="0">
                  <a:pos x="398" y="200"/>
                </a:cxn>
                <a:cxn ang="0">
                  <a:pos x="364" y="187"/>
                </a:cxn>
                <a:cxn ang="0">
                  <a:pos x="361" y="171"/>
                </a:cxn>
                <a:cxn ang="0">
                  <a:pos x="367" y="135"/>
                </a:cxn>
                <a:cxn ang="0">
                  <a:pos x="358" y="128"/>
                </a:cxn>
                <a:cxn ang="0">
                  <a:pos x="358" y="113"/>
                </a:cxn>
                <a:cxn ang="0">
                  <a:pos x="381" y="80"/>
                </a:cxn>
                <a:cxn ang="0">
                  <a:pos x="408" y="51"/>
                </a:cxn>
                <a:cxn ang="0">
                  <a:pos x="389" y="27"/>
                </a:cxn>
                <a:cxn ang="0">
                  <a:pos x="340" y="18"/>
                </a:cxn>
                <a:cxn ang="0">
                  <a:pos x="293" y="4"/>
                </a:cxn>
                <a:cxn ang="0">
                  <a:pos x="263" y="5"/>
                </a:cxn>
                <a:cxn ang="0">
                  <a:pos x="244" y="23"/>
                </a:cxn>
                <a:cxn ang="0">
                  <a:pos x="245" y="46"/>
                </a:cxn>
                <a:cxn ang="0">
                  <a:pos x="257" y="69"/>
                </a:cxn>
                <a:cxn ang="0">
                  <a:pos x="260" y="89"/>
                </a:cxn>
                <a:cxn ang="0">
                  <a:pos x="245" y="107"/>
                </a:cxn>
                <a:cxn ang="0">
                  <a:pos x="191" y="119"/>
                </a:cxn>
                <a:cxn ang="0">
                  <a:pos x="157" y="124"/>
                </a:cxn>
                <a:cxn ang="0">
                  <a:pos x="129" y="139"/>
                </a:cxn>
                <a:cxn ang="0">
                  <a:pos x="36" y="182"/>
                </a:cxn>
                <a:cxn ang="0">
                  <a:pos x="2" y="208"/>
                </a:cxn>
                <a:cxn ang="0">
                  <a:pos x="2" y="219"/>
                </a:cxn>
                <a:cxn ang="0">
                  <a:pos x="23" y="234"/>
                </a:cxn>
                <a:cxn ang="0">
                  <a:pos x="42" y="248"/>
                </a:cxn>
                <a:cxn ang="0">
                  <a:pos x="43" y="261"/>
                </a:cxn>
                <a:cxn ang="0">
                  <a:pos x="34" y="277"/>
                </a:cxn>
                <a:cxn ang="0">
                  <a:pos x="3" y="296"/>
                </a:cxn>
              </a:cxnLst>
              <a:rect l="0" t="0" r="r" b="b"/>
              <a:pathLst>
                <a:path w="536" h="525">
                  <a:moveTo>
                    <a:pt x="7" y="293"/>
                  </a:moveTo>
                  <a:lnTo>
                    <a:pt x="7" y="293"/>
                  </a:lnTo>
                  <a:lnTo>
                    <a:pt x="7" y="296"/>
                  </a:lnTo>
                  <a:lnTo>
                    <a:pt x="3" y="300"/>
                  </a:lnTo>
                  <a:lnTo>
                    <a:pt x="1" y="304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1" y="315"/>
                  </a:lnTo>
                  <a:lnTo>
                    <a:pt x="2" y="321"/>
                  </a:lnTo>
                  <a:lnTo>
                    <a:pt x="3" y="326"/>
                  </a:lnTo>
                  <a:lnTo>
                    <a:pt x="7" y="331"/>
                  </a:lnTo>
                  <a:lnTo>
                    <a:pt x="9" y="336"/>
                  </a:lnTo>
                  <a:lnTo>
                    <a:pt x="13" y="339"/>
                  </a:lnTo>
                  <a:lnTo>
                    <a:pt x="22" y="346"/>
                  </a:lnTo>
                  <a:lnTo>
                    <a:pt x="32" y="350"/>
                  </a:lnTo>
                  <a:lnTo>
                    <a:pt x="42" y="355"/>
                  </a:lnTo>
                  <a:lnTo>
                    <a:pt x="63" y="362"/>
                  </a:lnTo>
                  <a:lnTo>
                    <a:pt x="63" y="362"/>
                  </a:lnTo>
                  <a:lnTo>
                    <a:pt x="68" y="367"/>
                  </a:lnTo>
                  <a:lnTo>
                    <a:pt x="71" y="372"/>
                  </a:lnTo>
                  <a:lnTo>
                    <a:pt x="72" y="379"/>
                  </a:lnTo>
                  <a:lnTo>
                    <a:pt x="73" y="385"/>
                  </a:lnTo>
                  <a:lnTo>
                    <a:pt x="71" y="400"/>
                  </a:lnTo>
                  <a:lnTo>
                    <a:pt x="70" y="407"/>
                  </a:lnTo>
                  <a:lnTo>
                    <a:pt x="70" y="414"/>
                  </a:lnTo>
                  <a:lnTo>
                    <a:pt x="70" y="414"/>
                  </a:lnTo>
                  <a:lnTo>
                    <a:pt x="71" y="420"/>
                  </a:lnTo>
                  <a:lnTo>
                    <a:pt x="73" y="425"/>
                  </a:lnTo>
                  <a:lnTo>
                    <a:pt x="76" y="430"/>
                  </a:lnTo>
                  <a:lnTo>
                    <a:pt x="79" y="433"/>
                  </a:lnTo>
                  <a:lnTo>
                    <a:pt x="84" y="437"/>
                  </a:lnTo>
                  <a:lnTo>
                    <a:pt x="88" y="440"/>
                  </a:lnTo>
                  <a:lnTo>
                    <a:pt x="99" y="445"/>
                  </a:lnTo>
                  <a:lnTo>
                    <a:pt x="111" y="448"/>
                  </a:lnTo>
                  <a:lnTo>
                    <a:pt x="123" y="449"/>
                  </a:lnTo>
                  <a:lnTo>
                    <a:pt x="135" y="451"/>
                  </a:lnTo>
                  <a:lnTo>
                    <a:pt x="147" y="451"/>
                  </a:lnTo>
                  <a:lnTo>
                    <a:pt x="147" y="451"/>
                  </a:lnTo>
                  <a:lnTo>
                    <a:pt x="148" y="458"/>
                  </a:lnTo>
                  <a:lnTo>
                    <a:pt x="149" y="462"/>
                  </a:lnTo>
                  <a:lnTo>
                    <a:pt x="152" y="467"/>
                  </a:lnTo>
                  <a:lnTo>
                    <a:pt x="154" y="470"/>
                  </a:lnTo>
                  <a:lnTo>
                    <a:pt x="158" y="474"/>
                  </a:lnTo>
                  <a:lnTo>
                    <a:pt x="162" y="475"/>
                  </a:lnTo>
                  <a:lnTo>
                    <a:pt x="167" y="476"/>
                  </a:lnTo>
                  <a:lnTo>
                    <a:pt x="172" y="477"/>
                  </a:lnTo>
                  <a:lnTo>
                    <a:pt x="172" y="477"/>
                  </a:lnTo>
                  <a:lnTo>
                    <a:pt x="178" y="476"/>
                  </a:lnTo>
                  <a:lnTo>
                    <a:pt x="184" y="475"/>
                  </a:lnTo>
                  <a:lnTo>
                    <a:pt x="188" y="472"/>
                  </a:lnTo>
                  <a:lnTo>
                    <a:pt x="192" y="470"/>
                  </a:lnTo>
                  <a:lnTo>
                    <a:pt x="200" y="463"/>
                  </a:lnTo>
                  <a:lnTo>
                    <a:pt x="207" y="456"/>
                  </a:lnTo>
                  <a:lnTo>
                    <a:pt x="213" y="448"/>
                  </a:lnTo>
                  <a:lnTo>
                    <a:pt x="221" y="440"/>
                  </a:lnTo>
                  <a:lnTo>
                    <a:pt x="225" y="438"/>
                  </a:lnTo>
                  <a:lnTo>
                    <a:pt x="230" y="436"/>
                  </a:lnTo>
                  <a:lnTo>
                    <a:pt x="236" y="433"/>
                  </a:lnTo>
                  <a:lnTo>
                    <a:pt x="242" y="432"/>
                  </a:lnTo>
                  <a:lnTo>
                    <a:pt x="242" y="432"/>
                  </a:lnTo>
                  <a:lnTo>
                    <a:pt x="242" y="477"/>
                  </a:lnTo>
                  <a:lnTo>
                    <a:pt x="242" y="477"/>
                  </a:lnTo>
                  <a:lnTo>
                    <a:pt x="244" y="484"/>
                  </a:lnTo>
                  <a:lnTo>
                    <a:pt x="246" y="491"/>
                  </a:lnTo>
                  <a:lnTo>
                    <a:pt x="249" y="497"/>
                  </a:lnTo>
                  <a:lnTo>
                    <a:pt x="254" y="501"/>
                  </a:lnTo>
                  <a:lnTo>
                    <a:pt x="264" y="512"/>
                  </a:lnTo>
                  <a:lnTo>
                    <a:pt x="269" y="517"/>
                  </a:lnTo>
                  <a:lnTo>
                    <a:pt x="271" y="524"/>
                  </a:lnTo>
                  <a:lnTo>
                    <a:pt x="271" y="524"/>
                  </a:lnTo>
                  <a:lnTo>
                    <a:pt x="282" y="525"/>
                  </a:lnTo>
                  <a:lnTo>
                    <a:pt x="292" y="525"/>
                  </a:lnTo>
                  <a:lnTo>
                    <a:pt x="305" y="525"/>
                  </a:lnTo>
                  <a:lnTo>
                    <a:pt x="318" y="524"/>
                  </a:lnTo>
                  <a:lnTo>
                    <a:pt x="332" y="520"/>
                  </a:lnTo>
                  <a:lnTo>
                    <a:pt x="339" y="516"/>
                  </a:lnTo>
                  <a:lnTo>
                    <a:pt x="345" y="513"/>
                  </a:lnTo>
                  <a:lnTo>
                    <a:pt x="352" y="508"/>
                  </a:lnTo>
                  <a:lnTo>
                    <a:pt x="356" y="502"/>
                  </a:lnTo>
                  <a:lnTo>
                    <a:pt x="356" y="502"/>
                  </a:lnTo>
                  <a:lnTo>
                    <a:pt x="359" y="492"/>
                  </a:lnTo>
                  <a:lnTo>
                    <a:pt x="363" y="484"/>
                  </a:lnTo>
                  <a:lnTo>
                    <a:pt x="368" y="478"/>
                  </a:lnTo>
                  <a:lnTo>
                    <a:pt x="374" y="472"/>
                  </a:lnTo>
                  <a:lnTo>
                    <a:pt x="381" y="469"/>
                  </a:lnTo>
                  <a:lnTo>
                    <a:pt x="389" y="467"/>
                  </a:lnTo>
                  <a:lnTo>
                    <a:pt x="397" y="464"/>
                  </a:lnTo>
                  <a:lnTo>
                    <a:pt x="405" y="463"/>
                  </a:lnTo>
                  <a:lnTo>
                    <a:pt x="422" y="462"/>
                  </a:lnTo>
                  <a:lnTo>
                    <a:pt x="439" y="461"/>
                  </a:lnTo>
                  <a:lnTo>
                    <a:pt x="456" y="459"/>
                  </a:lnTo>
                  <a:lnTo>
                    <a:pt x="463" y="458"/>
                  </a:lnTo>
                  <a:lnTo>
                    <a:pt x="470" y="454"/>
                  </a:lnTo>
                  <a:lnTo>
                    <a:pt x="470" y="454"/>
                  </a:lnTo>
                  <a:lnTo>
                    <a:pt x="484" y="446"/>
                  </a:lnTo>
                  <a:lnTo>
                    <a:pt x="497" y="436"/>
                  </a:lnTo>
                  <a:lnTo>
                    <a:pt x="522" y="417"/>
                  </a:lnTo>
                  <a:lnTo>
                    <a:pt x="522" y="417"/>
                  </a:lnTo>
                  <a:lnTo>
                    <a:pt x="514" y="410"/>
                  </a:lnTo>
                  <a:lnTo>
                    <a:pt x="506" y="399"/>
                  </a:lnTo>
                  <a:lnTo>
                    <a:pt x="501" y="393"/>
                  </a:lnTo>
                  <a:lnTo>
                    <a:pt x="499" y="386"/>
                  </a:lnTo>
                  <a:lnTo>
                    <a:pt x="497" y="378"/>
                  </a:lnTo>
                  <a:lnTo>
                    <a:pt x="496" y="370"/>
                  </a:lnTo>
                  <a:lnTo>
                    <a:pt x="496" y="370"/>
                  </a:lnTo>
                  <a:lnTo>
                    <a:pt x="496" y="364"/>
                  </a:lnTo>
                  <a:lnTo>
                    <a:pt x="497" y="360"/>
                  </a:lnTo>
                  <a:lnTo>
                    <a:pt x="499" y="354"/>
                  </a:lnTo>
                  <a:lnTo>
                    <a:pt x="501" y="349"/>
                  </a:lnTo>
                  <a:lnTo>
                    <a:pt x="505" y="345"/>
                  </a:lnTo>
                  <a:lnTo>
                    <a:pt x="508" y="341"/>
                  </a:lnTo>
                  <a:lnTo>
                    <a:pt x="513" y="339"/>
                  </a:lnTo>
                  <a:lnTo>
                    <a:pt x="519" y="337"/>
                  </a:lnTo>
                  <a:lnTo>
                    <a:pt x="519" y="337"/>
                  </a:lnTo>
                  <a:lnTo>
                    <a:pt x="536" y="337"/>
                  </a:lnTo>
                  <a:lnTo>
                    <a:pt x="536" y="337"/>
                  </a:lnTo>
                  <a:lnTo>
                    <a:pt x="536" y="337"/>
                  </a:lnTo>
                  <a:lnTo>
                    <a:pt x="536" y="329"/>
                  </a:lnTo>
                  <a:lnTo>
                    <a:pt x="534" y="322"/>
                  </a:lnTo>
                  <a:lnTo>
                    <a:pt x="530" y="315"/>
                  </a:lnTo>
                  <a:lnTo>
                    <a:pt x="526" y="308"/>
                  </a:lnTo>
                  <a:lnTo>
                    <a:pt x="520" y="302"/>
                  </a:lnTo>
                  <a:lnTo>
                    <a:pt x="514" y="296"/>
                  </a:lnTo>
                  <a:lnTo>
                    <a:pt x="500" y="285"/>
                  </a:lnTo>
                  <a:lnTo>
                    <a:pt x="486" y="273"/>
                  </a:lnTo>
                  <a:lnTo>
                    <a:pt x="475" y="262"/>
                  </a:lnTo>
                  <a:lnTo>
                    <a:pt x="469" y="256"/>
                  </a:lnTo>
                  <a:lnTo>
                    <a:pt x="465" y="249"/>
                  </a:lnTo>
                  <a:lnTo>
                    <a:pt x="461" y="241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14"/>
                  </a:lnTo>
                  <a:lnTo>
                    <a:pt x="451" y="197"/>
                  </a:lnTo>
                  <a:lnTo>
                    <a:pt x="445" y="184"/>
                  </a:lnTo>
                  <a:lnTo>
                    <a:pt x="437" y="171"/>
                  </a:lnTo>
                  <a:lnTo>
                    <a:pt x="437" y="171"/>
                  </a:lnTo>
                  <a:lnTo>
                    <a:pt x="431" y="179"/>
                  </a:lnTo>
                  <a:lnTo>
                    <a:pt x="423" y="189"/>
                  </a:lnTo>
                  <a:lnTo>
                    <a:pt x="419" y="194"/>
                  </a:lnTo>
                  <a:lnTo>
                    <a:pt x="414" y="197"/>
                  </a:lnTo>
                  <a:lnTo>
                    <a:pt x="409" y="200"/>
                  </a:lnTo>
                  <a:lnTo>
                    <a:pt x="404" y="201"/>
                  </a:lnTo>
                  <a:lnTo>
                    <a:pt x="404" y="201"/>
                  </a:lnTo>
                  <a:lnTo>
                    <a:pt x="398" y="200"/>
                  </a:lnTo>
                  <a:lnTo>
                    <a:pt x="391" y="199"/>
                  </a:lnTo>
                  <a:lnTo>
                    <a:pt x="376" y="194"/>
                  </a:lnTo>
                  <a:lnTo>
                    <a:pt x="370" y="191"/>
                  </a:lnTo>
                  <a:lnTo>
                    <a:pt x="364" y="187"/>
                  </a:lnTo>
                  <a:lnTo>
                    <a:pt x="361" y="182"/>
                  </a:lnTo>
                  <a:lnTo>
                    <a:pt x="360" y="179"/>
                  </a:lnTo>
                  <a:lnTo>
                    <a:pt x="360" y="179"/>
                  </a:lnTo>
                  <a:lnTo>
                    <a:pt x="361" y="171"/>
                  </a:lnTo>
                  <a:lnTo>
                    <a:pt x="362" y="164"/>
                  </a:lnTo>
                  <a:lnTo>
                    <a:pt x="367" y="149"/>
                  </a:lnTo>
                  <a:lnTo>
                    <a:pt x="367" y="149"/>
                  </a:lnTo>
                  <a:lnTo>
                    <a:pt x="367" y="135"/>
                  </a:lnTo>
                  <a:lnTo>
                    <a:pt x="367" y="135"/>
                  </a:lnTo>
                  <a:lnTo>
                    <a:pt x="367" y="135"/>
                  </a:lnTo>
                  <a:lnTo>
                    <a:pt x="362" y="132"/>
                  </a:lnTo>
                  <a:lnTo>
                    <a:pt x="358" y="128"/>
                  </a:lnTo>
                  <a:lnTo>
                    <a:pt x="356" y="126"/>
                  </a:lnTo>
                  <a:lnTo>
                    <a:pt x="356" y="124"/>
                  </a:lnTo>
                  <a:lnTo>
                    <a:pt x="356" y="124"/>
                  </a:lnTo>
                  <a:lnTo>
                    <a:pt x="358" y="113"/>
                  </a:lnTo>
                  <a:lnTo>
                    <a:pt x="361" y="103"/>
                  </a:lnTo>
                  <a:lnTo>
                    <a:pt x="366" y="95"/>
                  </a:lnTo>
                  <a:lnTo>
                    <a:pt x="372" y="87"/>
                  </a:lnTo>
                  <a:lnTo>
                    <a:pt x="381" y="80"/>
                  </a:lnTo>
                  <a:lnTo>
                    <a:pt x="389" y="73"/>
                  </a:lnTo>
                  <a:lnTo>
                    <a:pt x="407" y="62"/>
                  </a:lnTo>
                  <a:lnTo>
                    <a:pt x="407" y="62"/>
                  </a:lnTo>
                  <a:lnTo>
                    <a:pt x="408" y="51"/>
                  </a:lnTo>
                  <a:lnTo>
                    <a:pt x="406" y="43"/>
                  </a:lnTo>
                  <a:lnTo>
                    <a:pt x="401" y="36"/>
                  </a:lnTo>
                  <a:lnTo>
                    <a:pt x="395" y="32"/>
                  </a:lnTo>
                  <a:lnTo>
                    <a:pt x="389" y="27"/>
                  </a:lnTo>
                  <a:lnTo>
                    <a:pt x="381" y="25"/>
                  </a:lnTo>
                  <a:lnTo>
                    <a:pt x="371" y="23"/>
                  </a:lnTo>
                  <a:lnTo>
                    <a:pt x="361" y="20"/>
                  </a:lnTo>
                  <a:lnTo>
                    <a:pt x="340" y="18"/>
                  </a:lnTo>
                  <a:lnTo>
                    <a:pt x="318" y="14"/>
                  </a:lnTo>
                  <a:lnTo>
                    <a:pt x="309" y="12"/>
                  </a:lnTo>
                  <a:lnTo>
                    <a:pt x="300" y="9"/>
                  </a:lnTo>
                  <a:lnTo>
                    <a:pt x="293" y="4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0" y="3"/>
                  </a:lnTo>
                  <a:lnTo>
                    <a:pt x="263" y="5"/>
                  </a:lnTo>
                  <a:lnTo>
                    <a:pt x="256" y="8"/>
                  </a:lnTo>
                  <a:lnTo>
                    <a:pt x="251" y="12"/>
                  </a:lnTo>
                  <a:lnTo>
                    <a:pt x="246" y="17"/>
                  </a:lnTo>
                  <a:lnTo>
                    <a:pt x="244" y="23"/>
                  </a:lnTo>
                  <a:lnTo>
                    <a:pt x="242" y="28"/>
                  </a:lnTo>
                  <a:lnTo>
                    <a:pt x="242" y="28"/>
                  </a:lnTo>
                  <a:lnTo>
                    <a:pt x="244" y="39"/>
                  </a:lnTo>
                  <a:lnTo>
                    <a:pt x="245" y="46"/>
                  </a:lnTo>
                  <a:lnTo>
                    <a:pt x="248" y="52"/>
                  </a:lnTo>
                  <a:lnTo>
                    <a:pt x="252" y="57"/>
                  </a:lnTo>
                  <a:lnTo>
                    <a:pt x="255" y="63"/>
                  </a:lnTo>
                  <a:lnTo>
                    <a:pt x="257" y="69"/>
                  </a:lnTo>
                  <a:lnTo>
                    <a:pt x="260" y="74"/>
                  </a:lnTo>
                  <a:lnTo>
                    <a:pt x="261" y="84"/>
                  </a:lnTo>
                  <a:lnTo>
                    <a:pt x="261" y="84"/>
                  </a:lnTo>
                  <a:lnTo>
                    <a:pt x="260" y="89"/>
                  </a:lnTo>
                  <a:lnTo>
                    <a:pt x="257" y="94"/>
                  </a:lnTo>
                  <a:lnTo>
                    <a:pt x="254" y="98"/>
                  </a:lnTo>
                  <a:lnTo>
                    <a:pt x="249" y="103"/>
                  </a:lnTo>
                  <a:lnTo>
                    <a:pt x="245" y="107"/>
                  </a:lnTo>
                  <a:lnTo>
                    <a:pt x="238" y="109"/>
                  </a:lnTo>
                  <a:lnTo>
                    <a:pt x="224" y="113"/>
                  </a:lnTo>
                  <a:lnTo>
                    <a:pt x="208" y="117"/>
                  </a:lnTo>
                  <a:lnTo>
                    <a:pt x="191" y="119"/>
                  </a:lnTo>
                  <a:lnTo>
                    <a:pt x="176" y="121"/>
                  </a:lnTo>
                  <a:lnTo>
                    <a:pt x="162" y="124"/>
                  </a:lnTo>
                  <a:lnTo>
                    <a:pt x="162" y="124"/>
                  </a:lnTo>
                  <a:lnTo>
                    <a:pt x="157" y="124"/>
                  </a:lnTo>
                  <a:lnTo>
                    <a:pt x="153" y="125"/>
                  </a:lnTo>
                  <a:lnTo>
                    <a:pt x="145" y="128"/>
                  </a:lnTo>
                  <a:lnTo>
                    <a:pt x="138" y="133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02" y="150"/>
                  </a:lnTo>
                  <a:lnTo>
                    <a:pt x="58" y="171"/>
                  </a:lnTo>
                  <a:lnTo>
                    <a:pt x="36" y="182"/>
                  </a:lnTo>
                  <a:lnTo>
                    <a:pt x="18" y="194"/>
                  </a:lnTo>
                  <a:lnTo>
                    <a:pt x="11" y="199"/>
                  </a:lnTo>
                  <a:lnTo>
                    <a:pt x="5" y="204"/>
                  </a:lnTo>
                  <a:lnTo>
                    <a:pt x="2" y="208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1" y="216"/>
                  </a:lnTo>
                  <a:lnTo>
                    <a:pt x="2" y="219"/>
                  </a:lnTo>
                  <a:lnTo>
                    <a:pt x="4" y="222"/>
                  </a:lnTo>
                  <a:lnTo>
                    <a:pt x="7" y="225"/>
                  </a:lnTo>
                  <a:lnTo>
                    <a:pt x="15" y="230"/>
                  </a:lnTo>
                  <a:lnTo>
                    <a:pt x="23" y="234"/>
                  </a:lnTo>
                  <a:lnTo>
                    <a:pt x="31" y="238"/>
                  </a:lnTo>
                  <a:lnTo>
                    <a:pt x="38" y="242"/>
                  </a:lnTo>
                  <a:lnTo>
                    <a:pt x="40" y="246"/>
                  </a:lnTo>
                  <a:lnTo>
                    <a:pt x="42" y="248"/>
                  </a:lnTo>
                  <a:lnTo>
                    <a:pt x="43" y="252"/>
                  </a:lnTo>
                  <a:lnTo>
                    <a:pt x="45" y="256"/>
                  </a:lnTo>
                  <a:lnTo>
                    <a:pt x="45" y="256"/>
                  </a:lnTo>
                  <a:lnTo>
                    <a:pt x="43" y="261"/>
                  </a:lnTo>
                  <a:lnTo>
                    <a:pt x="43" y="265"/>
                  </a:lnTo>
                  <a:lnTo>
                    <a:pt x="41" y="269"/>
                  </a:lnTo>
                  <a:lnTo>
                    <a:pt x="40" y="272"/>
                  </a:lnTo>
                  <a:lnTo>
                    <a:pt x="34" y="277"/>
                  </a:lnTo>
                  <a:lnTo>
                    <a:pt x="28" y="280"/>
                  </a:lnTo>
                  <a:lnTo>
                    <a:pt x="15" y="286"/>
                  </a:lnTo>
                  <a:lnTo>
                    <a:pt x="9" y="291"/>
                  </a:lnTo>
                  <a:lnTo>
                    <a:pt x="3" y="296"/>
                  </a:lnTo>
                  <a:lnTo>
                    <a:pt x="3" y="296"/>
                  </a:lnTo>
                  <a:lnTo>
                    <a:pt x="7" y="293"/>
                  </a:lnTo>
                  <a:lnTo>
                    <a:pt x="7" y="29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2" name="Freeform 110"/>
            <p:cNvSpPr>
              <a:spLocks/>
            </p:cNvSpPr>
            <p:nvPr/>
          </p:nvSpPr>
          <p:spPr bwMode="auto">
            <a:xfrm>
              <a:off x="7017043" y="4905826"/>
              <a:ext cx="1450710" cy="1205077"/>
            </a:xfrm>
            <a:custGeom>
              <a:avLst/>
              <a:gdLst/>
              <a:ahLst/>
              <a:cxnLst>
                <a:cxn ang="0">
                  <a:pos x="1333" y="253"/>
                </a:cxn>
                <a:cxn ang="0">
                  <a:pos x="1249" y="99"/>
                </a:cxn>
                <a:cxn ang="0">
                  <a:pos x="1249" y="44"/>
                </a:cxn>
                <a:cxn ang="0">
                  <a:pos x="1216" y="22"/>
                </a:cxn>
                <a:cxn ang="0">
                  <a:pos x="1142" y="128"/>
                </a:cxn>
                <a:cxn ang="0">
                  <a:pos x="1113" y="165"/>
                </a:cxn>
                <a:cxn ang="0">
                  <a:pos x="1065" y="159"/>
                </a:cxn>
                <a:cxn ang="0">
                  <a:pos x="1014" y="138"/>
                </a:cxn>
                <a:cxn ang="0">
                  <a:pos x="954" y="157"/>
                </a:cxn>
                <a:cxn ang="0">
                  <a:pos x="908" y="156"/>
                </a:cxn>
                <a:cxn ang="0">
                  <a:pos x="841" y="193"/>
                </a:cxn>
                <a:cxn ang="0">
                  <a:pos x="803" y="228"/>
                </a:cxn>
                <a:cxn ang="0">
                  <a:pos x="736" y="275"/>
                </a:cxn>
                <a:cxn ang="0">
                  <a:pos x="731" y="325"/>
                </a:cxn>
                <a:cxn ang="0">
                  <a:pos x="766" y="384"/>
                </a:cxn>
                <a:cxn ang="0">
                  <a:pos x="762" y="473"/>
                </a:cxn>
                <a:cxn ang="0">
                  <a:pos x="804" y="531"/>
                </a:cxn>
                <a:cxn ang="0">
                  <a:pos x="799" y="443"/>
                </a:cxn>
                <a:cxn ang="0">
                  <a:pos x="828" y="382"/>
                </a:cxn>
                <a:cxn ang="0">
                  <a:pos x="864" y="543"/>
                </a:cxn>
                <a:cxn ang="0">
                  <a:pos x="891" y="634"/>
                </a:cxn>
                <a:cxn ang="0">
                  <a:pos x="854" y="684"/>
                </a:cxn>
                <a:cxn ang="0">
                  <a:pos x="858" y="716"/>
                </a:cxn>
                <a:cxn ang="0">
                  <a:pos x="872" y="749"/>
                </a:cxn>
                <a:cxn ang="0">
                  <a:pos x="816" y="846"/>
                </a:cxn>
                <a:cxn ang="0">
                  <a:pos x="740" y="903"/>
                </a:cxn>
                <a:cxn ang="0">
                  <a:pos x="689" y="955"/>
                </a:cxn>
                <a:cxn ang="0">
                  <a:pos x="668" y="1059"/>
                </a:cxn>
                <a:cxn ang="0">
                  <a:pos x="553" y="1120"/>
                </a:cxn>
                <a:cxn ang="0">
                  <a:pos x="509" y="1180"/>
                </a:cxn>
                <a:cxn ang="0">
                  <a:pos x="492" y="1160"/>
                </a:cxn>
                <a:cxn ang="0">
                  <a:pos x="445" y="1142"/>
                </a:cxn>
                <a:cxn ang="0">
                  <a:pos x="399" y="1085"/>
                </a:cxn>
                <a:cxn ang="0">
                  <a:pos x="332" y="1045"/>
                </a:cxn>
                <a:cxn ang="0">
                  <a:pos x="269" y="1025"/>
                </a:cxn>
                <a:cxn ang="0">
                  <a:pos x="155" y="976"/>
                </a:cxn>
                <a:cxn ang="0">
                  <a:pos x="122" y="912"/>
                </a:cxn>
                <a:cxn ang="0">
                  <a:pos x="64" y="961"/>
                </a:cxn>
                <a:cxn ang="0">
                  <a:pos x="9" y="1009"/>
                </a:cxn>
                <a:cxn ang="0">
                  <a:pos x="0" y="1058"/>
                </a:cxn>
                <a:cxn ang="0">
                  <a:pos x="36" y="1119"/>
                </a:cxn>
                <a:cxn ang="0">
                  <a:pos x="354" y="1197"/>
                </a:cxn>
                <a:cxn ang="0">
                  <a:pos x="429" y="1317"/>
                </a:cxn>
                <a:cxn ang="0">
                  <a:pos x="532" y="1320"/>
                </a:cxn>
                <a:cxn ang="0">
                  <a:pos x="693" y="1244"/>
                </a:cxn>
                <a:cxn ang="0">
                  <a:pos x="829" y="1268"/>
                </a:cxn>
                <a:cxn ang="0">
                  <a:pos x="889" y="1266"/>
                </a:cxn>
                <a:cxn ang="0">
                  <a:pos x="941" y="1197"/>
                </a:cxn>
                <a:cxn ang="0">
                  <a:pos x="903" y="1157"/>
                </a:cxn>
                <a:cxn ang="0">
                  <a:pos x="916" y="1096"/>
                </a:cxn>
                <a:cxn ang="0">
                  <a:pos x="904" y="1046"/>
                </a:cxn>
                <a:cxn ang="0">
                  <a:pos x="979" y="1023"/>
                </a:cxn>
                <a:cxn ang="0">
                  <a:pos x="1033" y="981"/>
                </a:cxn>
                <a:cxn ang="0">
                  <a:pos x="1105" y="964"/>
                </a:cxn>
                <a:cxn ang="0">
                  <a:pos x="1149" y="893"/>
                </a:cxn>
                <a:cxn ang="0">
                  <a:pos x="1216" y="811"/>
                </a:cxn>
                <a:cxn ang="0">
                  <a:pos x="1325" y="715"/>
                </a:cxn>
                <a:cxn ang="0">
                  <a:pos x="1312" y="638"/>
                </a:cxn>
                <a:cxn ang="0">
                  <a:pos x="1267" y="579"/>
                </a:cxn>
                <a:cxn ang="0">
                  <a:pos x="1319" y="520"/>
                </a:cxn>
                <a:cxn ang="0">
                  <a:pos x="1400" y="386"/>
                </a:cxn>
                <a:cxn ang="0">
                  <a:pos x="1452" y="324"/>
                </a:cxn>
              </a:cxnLst>
              <a:rect l="0" t="0" r="r" b="b"/>
              <a:pathLst>
                <a:path w="1452" h="1328">
                  <a:moveTo>
                    <a:pt x="1407" y="272"/>
                  </a:moveTo>
                  <a:lnTo>
                    <a:pt x="1407" y="272"/>
                  </a:lnTo>
                  <a:lnTo>
                    <a:pt x="1397" y="265"/>
                  </a:lnTo>
                  <a:lnTo>
                    <a:pt x="1389" y="261"/>
                  </a:lnTo>
                  <a:lnTo>
                    <a:pt x="1381" y="259"/>
                  </a:lnTo>
                  <a:lnTo>
                    <a:pt x="1373" y="258"/>
                  </a:lnTo>
                  <a:lnTo>
                    <a:pt x="1355" y="258"/>
                  </a:lnTo>
                  <a:lnTo>
                    <a:pt x="1345" y="257"/>
                  </a:lnTo>
                  <a:lnTo>
                    <a:pt x="1333" y="253"/>
                  </a:lnTo>
                  <a:lnTo>
                    <a:pt x="1333" y="253"/>
                  </a:lnTo>
                  <a:lnTo>
                    <a:pt x="1320" y="225"/>
                  </a:lnTo>
                  <a:lnTo>
                    <a:pt x="1310" y="202"/>
                  </a:lnTo>
                  <a:lnTo>
                    <a:pt x="1304" y="187"/>
                  </a:lnTo>
                  <a:lnTo>
                    <a:pt x="1304" y="187"/>
                  </a:lnTo>
                  <a:lnTo>
                    <a:pt x="1295" y="166"/>
                  </a:lnTo>
                  <a:lnTo>
                    <a:pt x="1285" y="149"/>
                  </a:lnTo>
                  <a:lnTo>
                    <a:pt x="1261" y="109"/>
                  </a:lnTo>
                  <a:lnTo>
                    <a:pt x="1261" y="109"/>
                  </a:lnTo>
                  <a:lnTo>
                    <a:pt x="1255" y="105"/>
                  </a:lnTo>
                  <a:lnTo>
                    <a:pt x="1249" y="99"/>
                  </a:lnTo>
                  <a:lnTo>
                    <a:pt x="1246" y="96"/>
                  </a:lnTo>
                  <a:lnTo>
                    <a:pt x="1243" y="91"/>
                  </a:lnTo>
                  <a:lnTo>
                    <a:pt x="1242" y="86"/>
                  </a:lnTo>
                  <a:lnTo>
                    <a:pt x="1241" y="81"/>
                  </a:lnTo>
                  <a:lnTo>
                    <a:pt x="1241" y="81"/>
                  </a:lnTo>
                  <a:lnTo>
                    <a:pt x="1241" y="68"/>
                  </a:lnTo>
                  <a:lnTo>
                    <a:pt x="1242" y="61"/>
                  </a:lnTo>
                  <a:lnTo>
                    <a:pt x="1243" y="54"/>
                  </a:lnTo>
                  <a:lnTo>
                    <a:pt x="1246" y="48"/>
                  </a:lnTo>
                  <a:lnTo>
                    <a:pt x="1249" y="44"/>
                  </a:lnTo>
                  <a:lnTo>
                    <a:pt x="1254" y="40"/>
                  </a:lnTo>
                  <a:lnTo>
                    <a:pt x="1261" y="39"/>
                  </a:lnTo>
                  <a:lnTo>
                    <a:pt x="1267" y="17"/>
                  </a:lnTo>
                  <a:lnTo>
                    <a:pt x="1267" y="0"/>
                  </a:lnTo>
                  <a:lnTo>
                    <a:pt x="1267" y="0"/>
                  </a:lnTo>
                  <a:lnTo>
                    <a:pt x="1254" y="0"/>
                  </a:lnTo>
                  <a:lnTo>
                    <a:pt x="1242" y="2"/>
                  </a:lnTo>
                  <a:lnTo>
                    <a:pt x="1232" y="7"/>
                  </a:lnTo>
                  <a:lnTo>
                    <a:pt x="1224" y="14"/>
                  </a:lnTo>
                  <a:lnTo>
                    <a:pt x="1216" y="22"/>
                  </a:lnTo>
                  <a:lnTo>
                    <a:pt x="1209" y="31"/>
                  </a:lnTo>
                  <a:lnTo>
                    <a:pt x="1203" y="42"/>
                  </a:lnTo>
                  <a:lnTo>
                    <a:pt x="1198" y="53"/>
                  </a:lnTo>
                  <a:lnTo>
                    <a:pt x="1187" y="76"/>
                  </a:lnTo>
                  <a:lnTo>
                    <a:pt x="1182" y="86"/>
                  </a:lnTo>
                  <a:lnTo>
                    <a:pt x="1175" y="98"/>
                  </a:lnTo>
                  <a:lnTo>
                    <a:pt x="1170" y="107"/>
                  </a:lnTo>
                  <a:lnTo>
                    <a:pt x="1162" y="115"/>
                  </a:lnTo>
                  <a:lnTo>
                    <a:pt x="1152" y="122"/>
                  </a:lnTo>
                  <a:lnTo>
                    <a:pt x="1142" y="128"/>
                  </a:lnTo>
                  <a:lnTo>
                    <a:pt x="1142" y="128"/>
                  </a:lnTo>
                  <a:lnTo>
                    <a:pt x="1140" y="130"/>
                  </a:lnTo>
                  <a:lnTo>
                    <a:pt x="1139" y="135"/>
                  </a:lnTo>
                  <a:lnTo>
                    <a:pt x="1134" y="147"/>
                  </a:lnTo>
                  <a:lnTo>
                    <a:pt x="1132" y="154"/>
                  </a:lnTo>
                  <a:lnTo>
                    <a:pt x="1127" y="160"/>
                  </a:lnTo>
                  <a:lnTo>
                    <a:pt x="1125" y="161"/>
                  </a:lnTo>
                  <a:lnTo>
                    <a:pt x="1121" y="164"/>
                  </a:lnTo>
                  <a:lnTo>
                    <a:pt x="1118" y="165"/>
                  </a:lnTo>
                  <a:lnTo>
                    <a:pt x="1113" y="165"/>
                  </a:lnTo>
                  <a:lnTo>
                    <a:pt x="1113" y="165"/>
                  </a:lnTo>
                  <a:lnTo>
                    <a:pt x="1109" y="165"/>
                  </a:lnTo>
                  <a:lnTo>
                    <a:pt x="1104" y="164"/>
                  </a:lnTo>
                  <a:lnTo>
                    <a:pt x="1095" y="159"/>
                  </a:lnTo>
                  <a:lnTo>
                    <a:pt x="1088" y="156"/>
                  </a:lnTo>
                  <a:lnTo>
                    <a:pt x="1083" y="153"/>
                  </a:lnTo>
                  <a:lnTo>
                    <a:pt x="1083" y="153"/>
                  </a:lnTo>
                  <a:lnTo>
                    <a:pt x="1079" y="154"/>
                  </a:lnTo>
                  <a:lnTo>
                    <a:pt x="1074" y="156"/>
                  </a:lnTo>
                  <a:lnTo>
                    <a:pt x="1065" y="159"/>
                  </a:lnTo>
                  <a:lnTo>
                    <a:pt x="1057" y="164"/>
                  </a:lnTo>
                  <a:lnTo>
                    <a:pt x="1052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38" y="164"/>
                  </a:lnTo>
                  <a:lnTo>
                    <a:pt x="1032" y="161"/>
                  </a:lnTo>
                  <a:lnTo>
                    <a:pt x="1027" y="158"/>
                  </a:lnTo>
                  <a:lnTo>
                    <a:pt x="1023" y="153"/>
                  </a:lnTo>
                  <a:lnTo>
                    <a:pt x="1017" y="143"/>
                  </a:lnTo>
                  <a:lnTo>
                    <a:pt x="1014" y="138"/>
                  </a:lnTo>
                  <a:lnTo>
                    <a:pt x="1010" y="136"/>
                  </a:lnTo>
                  <a:lnTo>
                    <a:pt x="1010" y="136"/>
                  </a:lnTo>
                  <a:lnTo>
                    <a:pt x="1005" y="141"/>
                  </a:lnTo>
                  <a:lnTo>
                    <a:pt x="999" y="145"/>
                  </a:lnTo>
                  <a:lnTo>
                    <a:pt x="994" y="149"/>
                  </a:lnTo>
                  <a:lnTo>
                    <a:pt x="987" y="152"/>
                  </a:lnTo>
                  <a:lnTo>
                    <a:pt x="979" y="154"/>
                  </a:lnTo>
                  <a:lnTo>
                    <a:pt x="972" y="156"/>
                  </a:lnTo>
                  <a:lnTo>
                    <a:pt x="954" y="157"/>
                  </a:lnTo>
                  <a:lnTo>
                    <a:pt x="954" y="157"/>
                  </a:lnTo>
                  <a:lnTo>
                    <a:pt x="950" y="157"/>
                  </a:lnTo>
                  <a:lnTo>
                    <a:pt x="945" y="154"/>
                  </a:lnTo>
                  <a:lnTo>
                    <a:pt x="934" y="146"/>
                  </a:lnTo>
                  <a:lnTo>
                    <a:pt x="925" y="139"/>
                  </a:lnTo>
                  <a:lnTo>
                    <a:pt x="919" y="136"/>
                  </a:lnTo>
                  <a:lnTo>
                    <a:pt x="919" y="136"/>
                  </a:lnTo>
                  <a:lnTo>
                    <a:pt x="915" y="137"/>
                  </a:lnTo>
                  <a:lnTo>
                    <a:pt x="914" y="139"/>
                  </a:lnTo>
                  <a:lnTo>
                    <a:pt x="911" y="146"/>
                  </a:lnTo>
                  <a:lnTo>
                    <a:pt x="908" y="156"/>
                  </a:lnTo>
                  <a:lnTo>
                    <a:pt x="907" y="165"/>
                  </a:lnTo>
                  <a:lnTo>
                    <a:pt x="905" y="181"/>
                  </a:lnTo>
                  <a:lnTo>
                    <a:pt x="905" y="188"/>
                  </a:lnTo>
                  <a:lnTo>
                    <a:pt x="904" y="191"/>
                  </a:lnTo>
                  <a:lnTo>
                    <a:pt x="904" y="191"/>
                  </a:lnTo>
                  <a:lnTo>
                    <a:pt x="891" y="193"/>
                  </a:lnTo>
                  <a:lnTo>
                    <a:pt x="877" y="195"/>
                  </a:lnTo>
                  <a:lnTo>
                    <a:pt x="865" y="195"/>
                  </a:lnTo>
                  <a:lnTo>
                    <a:pt x="852" y="193"/>
                  </a:lnTo>
                  <a:lnTo>
                    <a:pt x="841" y="193"/>
                  </a:lnTo>
                  <a:lnTo>
                    <a:pt x="831" y="193"/>
                  </a:lnTo>
                  <a:lnTo>
                    <a:pt x="822" y="195"/>
                  </a:lnTo>
                  <a:lnTo>
                    <a:pt x="819" y="196"/>
                  </a:lnTo>
                  <a:lnTo>
                    <a:pt x="815" y="198"/>
                  </a:lnTo>
                  <a:lnTo>
                    <a:pt x="815" y="198"/>
                  </a:lnTo>
                  <a:lnTo>
                    <a:pt x="808" y="204"/>
                  </a:lnTo>
                  <a:lnTo>
                    <a:pt x="805" y="210"/>
                  </a:lnTo>
                  <a:lnTo>
                    <a:pt x="804" y="215"/>
                  </a:lnTo>
                  <a:lnTo>
                    <a:pt x="804" y="221"/>
                  </a:lnTo>
                  <a:lnTo>
                    <a:pt x="803" y="228"/>
                  </a:lnTo>
                  <a:lnTo>
                    <a:pt x="803" y="234"/>
                  </a:lnTo>
                  <a:lnTo>
                    <a:pt x="800" y="240"/>
                  </a:lnTo>
                  <a:lnTo>
                    <a:pt x="797" y="245"/>
                  </a:lnTo>
                  <a:lnTo>
                    <a:pt x="797" y="245"/>
                  </a:lnTo>
                  <a:lnTo>
                    <a:pt x="792" y="249"/>
                  </a:lnTo>
                  <a:lnTo>
                    <a:pt x="788" y="252"/>
                  </a:lnTo>
                  <a:lnTo>
                    <a:pt x="776" y="258"/>
                  </a:lnTo>
                  <a:lnTo>
                    <a:pt x="752" y="267"/>
                  </a:lnTo>
                  <a:lnTo>
                    <a:pt x="742" y="272"/>
                  </a:lnTo>
                  <a:lnTo>
                    <a:pt x="736" y="275"/>
                  </a:lnTo>
                  <a:lnTo>
                    <a:pt x="732" y="280"/>
                  </a:lnTo>
                  <a:lnTo>
                    <a:pt x="729" y="284"/>
                  </a:lnTo>
                  <a:lnTo>
                    <a:pt x="725" y="290"/>
                  </a:lnTo>
                  <a:lnTo>
                    <a:pt x="724" y="297"/>
                  </a:lnTo>
                  <a:lnTo>
                    <a:pt x="724" y="304"/>
                  </a:lnTo>
                  <a:lnTo>
                    <a:pt x="724" y="304"/>
                  </a:lnTo>
                  <a:lnTo>
                    <a:pt x="724" y="310"/>
                  </a:lnTo>
                  <a:lnTo>
                    <a:pt x="725" y="314"/>
                  </a:lnTo>
                  <a:lnTo>
                    <a:pt x="728" y="320"/>
                  </a:lnTo>
                  <a:lnTo>
                    <a:pt x="731" y="325"/>
                  </a:lnTo>
                  <a:lnTo>
                    <a:pt x="739" y="333"/>
                  </a:lnTo>
                  <a:lnTo>
                    <a:pt x="750" y="341"/>
                  </a:lnTo>
                  <a:lnTo>
                    <a:pt x="760" y="348"/>
                  </a:lnTo>
                  <a:lnTo>
                    <a:pt x="770" y="353"/>
                  </a:lnTo>
                  <a:lnTo>
                    <a:pt x="780" y="358"/>
                  </a:lnTo>
                  <a:lnTo>
                    <a:pt x="786" y="363"/>
                  </a:lnTo>
                  <a:lnTo>
                    <a:pt x="786" y="363"/>
                  </a:lnTo>
                  <a:lnTo>
                    <a:pt x="778" y="370"/>
                  </a:lnTo>
                  <a:lnTo>
                    <a:pt x="771" y="376"/>
                  </a:lnTo>
                  <a:lnTo>
                    <a:pt x="766" y="384"/>
                  </a:lnTo>
                  <a:lnTo>
                    <a:pt x="761" y="393"/>
                  </a:lnTo>
                  <a:lnTo>
                    <a:pt x="758" y="401"/>
                  </a:lnTo>
                  <a:lnTo>
                    <a:pt x="754" y="411"/>
                  </a:lnTo>
                  <a:lnTo>
                    <a:pt x="753" y="421"/>
                  </a:lnTo>
                  <a:lnTo>
                    <a:pt x="752" y="433"/>
                  </a:lnTo>
                  <a:lnTo>
                    <a:pt x="752" y="433"/>
                  </a:lnTo>
                  <a:lnTo>
                    <a:pt x="753" y="443"/>
                  </a:lnTo>
                  <a:lnTo>
                    <a:pt x="755" y="454"/>
                  </a:lnTo>
                  <a:lnTo>
                    <a:pt x="758" y="464"/>
                  </a:lnTo>
                  <a:lnTo>
                    <a:pt x="762" y="473"/>
                  </a:lnTo>
                  <a:lnTo>
                    <a:pt x="767" y="481"/>
                  </a:lnTo>
                  <a:lnTo>
                    <a:pt x="773" y="489"/>
                  </a:lnTo>
                  <a:lnTo>
                    <a:pt x="780" y="495"/>
                  </a:lnTo>
                  <a:lnTo>
                    <a:pt x="786" y="498"/>
                  </a:lnTo>
                  <a:lnTo>
                    <a:pt x="786" y="498"/>
                  </a:lnTo>
                  <a:lnTo>
                    <a:pt x="791" y="512"/>
                  </a:lnTo>
                  <a:lnTo>
                    <a:pt x="793" y="526"/>
                  </a:lnTo>
                  <a:lnTo>
                    <a:pt x="798" y="551"/>
                  </a:lnTo>
                  <a:lnTo>
                    <a:pt x="798" y="551"/>
                  </a:lnTo>
                  <a:lnTo>
                    <a:pt x="804" y="531"/>
                  </a:lnTo>
                  <a:lnTo>
                    <a:pt x="809" y="510"/>
                  </a:lnTo>
                  <a:lnTo>
                    <a:pt x="814" y="492"/>
                  </a:lnTo>
                  <a:lnTo>
                    <a:pt x="815" y="481"/>
                  </a:lnTo>
                  <a:lnTo>
                    <a:pt x="815" y="481"/>
                  </a:lnTo>
                  <a:lnTo>
                    <a:pt x="815" y="473"/>
                  </a:lnTo>
                  <a:lnTo>
                    <a:pt x="813" y="466"/>
                  </a:lnTo>
                  <a:lnTo>
                    <a:pt x="809" y="460"/>
                  </a:lnTo>
                  <a:lnTo>
                    <a:pt x="806" y="455"/>
                  </a:lnTo>
                  <a:lnTo>
                    <a:pt x="803" y="449"/>
                  </a:lnTo>
                  <a:lnTo>
                    <a:pt x="799" y="443"/>
                  </a:lnTo>
                  <a:lnTo>
                    <a:pt x="798" y="437"/>
                  </a:lnTo>
                  <a:lnTo>
                    <a:pt x="797" y="429"/>
                  </a:lnTo>
                  <a:lnTo>
                    <a:pt x="797" y="429"/>
                  </a:lnTo>
                  <a:lnTo>
                    <a:pt x="797" y="421"/>
                  </a:lnTo>
                  <a:lnTo>
                    <a:pt x="799" y="412"/>
                  </a:lnTo>
                  <a:lnTo>
                    <a:pt x="803" y="404"/>
                  </a:lnTo>
                  <a:lnTo>
                    <a:pt x="807" y="397"/>
                  </a:lnTo>
                  <a:lnTo>
                    <a:pt x="813" y="390"/>
                  </a:lnTo>
                  <a:lnTo>
                    <a:pt x="820" y="386"/>
                  </a:lnTo>
                  <a:lnTo>
                    <a:pt x="828" y="382"/>
                  </a:lnTo>
                  <a:lnTo>
                    <a:pt x="837" y="381"/>
                  </a:lnTo>
                  <a:lnTo>
                    <a:pt x="837" y="381"/>
                  </a:lnTo>
                  <a:lnTo>
                    <a:pt x="841" y="382"/>
                  </a:lnTo>
                  <a:lnTo>
                    <a:pt x="843" y="384"/>
                  </a:lnTo>
                  <a:lnTo>
                    <a:pt x="850" y="395"/>
                  </a:lnTo>
                  <a:lnTo>
                    <a:pt x="855" y="409"/>
                  </a:lnTo>
                  <a:lnTo>
                    <a:pt x="861" y="425"/>
                  </a:lnTo>
                  <a:lnTo>
                    <a:pt x="870" y="456"/>
                  </a:lnTo>
                  <a:lnTo>
                    <a:pt x="874" y="473"/>
                  </a:lnTo>
                  <a:lnTo>
                    <a:pt x="864" y="543"/>
                  </a:lnTo>
                  <a:lnTo>
                    <a:pt x="864" y="543"/>
                  </a:lnTo>
                  <a:lnTo>
                    <a:pt x="865" y="543"/>
                  </a:lnTo>
                  <a:lnTo>
                    <a:pt x="866" y="546"/>
                  </a:lnTo>
                  <a:lnTo>
                    <a:pt x="870" y="554"/>
                  </a:lnTo>
                  <a:lnTo>
                    <a:pt x="881" y="578"/>
                  </a:lnTo>
                  <a:lnTo>
                    <a:pt x="889" y="604"/>
                  </a:lnTo>
                  <a:lnTo>
                    <a:pt x="891" y="613"/>
                  </a:lnTo>
                  <a:lnTo>
                    <a:pt x="892" y="620"/>
                  </a:lnTo>
                  <a:lnTo>
                    <a:pt x="892" y="620"/>
                  </a:lnTo>
                  <a:lnTo>
                    <a:pt x="891" y="634"/>
                  </a:lnTo>
                  <a:lnTo>
                    <a:pt x="889" y="647"/>
                  </a:lnTo>
                  <a:lnTo>
                    <a:pt x="885" y="658"/>
                  </a:lnTo>
                  <a:lnTo>
                    <a:pt x="882" y="666"/>
                  </a:lnTo>
                  <a:lnTo>
                    <a:pt x="876" y="673"/>
                  </a:lnTo>
                  <a:lnTo>
                    <a:pt x="870" y="679"/>
                  </a:lnTo>
                  <a:lnTo>
                    <a:pt x="865" y="681"/>
                  </a:lnTo>
                  <a:lnTo>
                    <a:pt x="860" y="683"/>
                  </a:lnTo>
                  <a:lnTo>
                    <a:pt x="860" y="683"/>
                  </a:lnTo>
                  <a:lnTo>
                    <a:pt x="857" y="684"/>
                  </a:lnTo>
                  <a:lnTo>
                    <a:pt x="854" y="684"/>
                  </a:lnTo>
                  <a:lnTo>
                    <a:pt x="851" y="686"/>
                  </a:lnTo>
                  <a:lnTo>
                    <a:pt x="850" y="686"/>
                  </a:lnTo>
                  <a:lnTo>
                    <a:pt x="849" y="686"/>
                  </a:lnTo>
                  <a:lnTo>
                    <a:pt x="841" y="683"/>
                  </a:lnTo>
                  <a:lnTo>
                    <a:pt x="841" y="683"/>
                  </a:lnTo>
                  <a:lnTo>
                    <a:pt x="841" y="719"/>
                  </a:lnTo>
                  <a:lnTo>
                    <a:pt x="841" y="719"/>
                  </a:lnTo>
                  <a:lnTo>
                    <a:pt x="845" y="718"/>
                  </a:lnTo>
                  <a:lnTo>
                    <a:pt x="851" y="717"/>
                  </a:lnTo>
                  <a:lnTo>
                    <a:pt x="858" y="716"/>
                  </a:lnTo>
                  <a:lnTo>
                    <a:pt x="864" y="715"/>
                  </a:lnTo>
                  <a:lnTo>
                    <a:pt x="869" y="716"/>
                  </a:lnTo>
                  <a:lnTo>
                    <a:pt x="874" y="718"/>
                  </a:lnTo>
                  <a:lnTo>
                    <a:pt x="875" y="719"/>
                  </a:lnTo>
                  <a:lnTo>
                    <a:pt x="876" y="723"/>
                  </a:lnTo>
                  <a:lnTo>
                    <a:pt x="877" y="731"/>
                  </a:lnTo>
                  <a:lnTo>
                    <a:pt x="877" y="731"/>
                  </a:lnTo>
                  <a:lnTo>
                    <a:pt x="877" y="734"/>
                  </a:lnTo>
                  <a:lnTo>
                    <a:pt x="876" y="739"/>
                  </a:lnTo>
                  <a:lnTo>
                    <a:pt x="872" y="749"/>
                  </a:lnTo>
                  <a:lnTo>
                    <a:pt x="866" y="760"/>
                  </a:lnTo>
                  <a:lnTo>
                    <a:pt x="858" y="770"/>
                  </a:lnTo>
                  <a:lnTo>
                    <a:pt x="841" y="790"/>
                  </a:lnTo>
                  <a:lnTo>
                    <a:pt x="826" y="805"/>
                  </a:lnTo>
                  <a:lnTo>
                    <a:pt x="826" y="805"/>
                  </a:lnTo>
                  <a:lnTo>
                    <a:pt x="823" y="810"/>
                  </a:lnTo>
                  <a:lnTo>
                    <a:pt x="821" y="816"/>
                  </a:lnTo>
                  <a:lnTo>
                    <a:pt x="820" y="831"/>
                  </a:lnTo>
                  <a:lnTo>
                    <a:pt x="819" y="839"/>
                  </a:lnTo>
                  <a:lnTo>
                    <a:pt x="816" y="846"/>
                  </a:lnTo>
                  <a:lnTo>
                    <a:pt x="813" y="853"/>
                  </a:lnTo>
                  <a:lnTo>
                    <a:pt x="808" y="859"/>
                  </a:lnTo>
                  <a:lnTo>
                    <a:pt x="808" y="859"/>
                  </a:lnTo>
                  <a:lnTo>
                    <a:pt x="793" y="867"/>
                  </a:lnTo>
                  <a:lnTo>
                    <a:pt x="776" y="874"/>
                  </a:lnTo>
                  <a:lnTo>
                    <a:pt x="760" y="883"/>
                  </a:lnTo>
                  <a:lnTo>
                    <a:pt x="753" y="889"/>
                  </a:lnTo>
                  <a:lnTo>
                    <a:pt x="745" y="895"/>
                  </a:lnTo>
                  <a:lnTo>
                    <a:pt x="745" y="895"/>
                  </a:lnTo>
                  <a:lnTo>
                    <a:pt x="740" y="903"/>
                  </a:lnTo>
                  <a:lnTo>
                    <a:pt x="733" y="916"/>
                  </a:lnTo>
                  <a:lnTo>
                    <a:pt x="725" y="929"/>
                  </a:lnTo>
                  <a:lnTo>
                    <a:pt x="721" y="935"/>
                  </a:lnTo>
                  <a:lnTo>
                    <a:pt x="716" y="939"/>
                  </a:lnTo>
                  <a:lnTo>
                    <a:pt x="716" y="939"/>
                  </a:lnTo>
                  <a:lnTo>
                    <a:pt x="709" y="944"/>
                  </a:lnTo>
                  <a:lnTo>
                    <a:pt x="704" y="946"/>
                  </a:lnTo>
                  <a:lnTo>
                    <a:pt x="694" y="949"/>
                  </a:lnTo>
                  <a:lnTo>
                    <a:pt x="691" y="952"/>
                  </a:lnTo>
                  <a:lnTo>
                    <a:pt x="689" y="955"/>
                  </a:lnTo>
                  <a:lnTo>
                    <a:pt x="687" y="960"/>
                  </a:lnTo>
                  <a:lnTo>
                    <a:pt x="686" y="969"/>
                  </a:lnTo>
                  <a:lnTo>
                    <a:pt x="686" y="969"/>
                  </a:lnTo>
                  <a:lnTo>
                    <a:pt x="686" y="1009"/>
                  </a:lnTo>
                  <a:lnTo>
                    <a:pt x="686" y="1009"/>
                  </a:lnTo>
                  <a:lnTo>
                    <a:pt x="686" y="1020"/>
                  </a:lnTo>
                  <a:lnTo>
                    <a:pt x="683" y="1030"/>
                  </a:lnTo>
                  <a:lnTo>
                    <a:pt x="679" y="1040"/>
                  </a:lnTo>
                  <a:lnTo>
                    <a:pt x="674" y="1050"/>
                  </a:lnTo>
                  <a:lnTo>
                    <a:pt x="668" y="1059"/>
                  </a:lnTo>
                  <a:lnTo>
                    <a:pt x="660" y="1067"/>
                  </a:lnTo>
                  <a:lnTo>
                    <a:pt x="652" y="1075"/>
                  </a:lnTo>
                  <a:lnTo>
                    <a:pt x="643" y="1083"/>
                  </a:lnTo>
                  <a:lnTo>
                    <a:pt x="632" y="1090"/>
                  </a:lnTo>
                  <a:lnTo>
                    <a:pt x="622" y="1096"/>
                  </a:lnTo>
                  <a:lnTo>
                    <a:pt x="610" y="1101"/>
                  </a:lnTo>
                  <a:lnTo>
                    <a:pt x="599" y="1106"/>
                  </a:lnTo>
                  <a:lnTo>
                    <a:pt x="576" y="1115"/>
                  </a:lnTo>
                  <a:lnTo>
                    <a:pt x="553" y="1120"/>
                  </a:lnTo>
                  <a:lnTo>
                    <a:pt x="553" y="1120"/>
                  </a:lnTo>
                  <a:lnTo>
                    <a:pt x="556" y="1131"/>
                  </a:lnTo>
                  <a:lnTo>
                    <a:pt x="557" y="1138"/>
                  </a:lnTo>
                  <a:lnTo>
                    <a:pt x="557" y="1145"/>
                  </a:lnTo>
                  <a:lnTo>
                    <a:pt x="557" y="1145"/>
                  </a:lnTo>
                  <a:lnTo>
                    <a:pt x="551" y="1150"/>
                  </a:lnTo>
                  <a:lnTo>
                    <a:pt x="542" y="1154"/>
                  </a:lnTo>
                  <a:lnTo>
                    <a:pt x="526" y="1161"/>
                  </a:lnTo>
                  <a:lnTo>
                    <a:pt x="519" y="1166"/>
                  </a:lnTo>
                  <a:lnTo>
                    <a:pt x="514" y="1172"/>
                  </a:lnTo>
                  <a:lnTo>
                    <a:pt x="509" y="1180"/>
                  </a:lnTo>
                  <a:lnTo>
                    <a:pt x="508" y="1184"/>
                  </a:lnTo>
                  <a:lnTo>
                    <a:pt x="507" y="1189"/>
                  </a:lnTo>
                  <a:lnTo>
                    <a:pt x="507" y="1189"/>
                  </a:lnTo>
                  <a:lnTo>
                    <a:pt x="500" y="1188"/>
                  </a:lnTo>
                  <a:lnTo>
                    <a:pt x="496" y="1185"/>
                  </a:lnTo>
                  <a:lnTo>
                    <a:pt x="495" y="1182"/>
                  </a:lnTo>
                  <a:lnTo>
                    <a:pt x="495" y="1178"/>
                  </a:lnTo>
                  <a:lnTo>
                    <a:pt x="496" y="1170"/>
                  </a:lnTo>
                  <a:lnTo>
                    <a:pt x="495" y="1165"/>
                  </a:lnTo>
                  <a:lnTo>
                    <a:pt x="492" y="1160"/>
                  </a:lnTo>
                  <a:lnTo>
                    <a:pt x="492" y="1160"/>
                  </a:lnTo>
                  <a:lnTo>
                    <a:pt x="487" y="1151"/>
                  </a:lnTo>
                  <a:lnTo>
                    <a:pt x="481" y="1144"/>
                  </a:lnTo>
                  <a:lnTo>
                    <a:pt x="477" y="1141"/>
                  </a:lnTo>
                  <a:lnTo>
                    <a:pt x="472" y="1139"/>
                  </a:lnTo>
                  <a:lnTo>
                    <a:pt x="467" y="1139"/>
                  </a:lnTo>
                  <a:lnTo>
                    <a:pt x="461" y="1141"/>
                  </a:lnTo>
                  <a:lnTo>
                    <a:pt x="453" y="1141"/>
                  </a:lnTo>
                  <a:lnTo>
                    <a:pt x="445" y="1142"/>
                  </a:lnTo>
                  <a:lnTo>
                    <a:pt x="445" y="1142"/>
                  </a:lnTo>
                  <a:lnTo>
                    <a:pt x="437" y="1141"/>
                  </a:lnTo>
                  <a:lnTo>
                    <a:pt x="431" y="1138"/>
                  </a:lnTo>
                  <a:lnTo>
                    <a:pt x="427" y="1134"/>
                  </a:lnTo>
                  <a:lnTo>
                    <a:pt x="424" y="1128"/>
                  </a:lnTo>
                  <a:lnTo>
                    <a:pt x="419" y="1116"/>
                  </a:lnTo>
                  <a:lnTo>
                    <a:pt x="415" y="1105"/>
                  </a:lnTo>
                  <a:lnTo>
                    <a:pt x="415" y="1105"/>
                  </a:lnTo>
                  <a:lnTo>
                    <a:pt x="411" y="1099"/>
                  </a:lnTo>
                  <a:lnTo>
                    <a:pt x="407" y="1093"/>
                  </a:lnTo>
                  <a:lnTo>
                    <a:pt x="399" y="1085"/>
                  </a:lnTo>
                  <a:lnTo>
                    <a:pt x="388" y="1078"/>
                  </a:lnTo>
                  <a:lnTo>
                    <a:pt x="378" y="1073"/>
                  </a:lnTo>
                  <a:lnTo>
                    <a:pt x="368" y="1068"/>
                  </a:lnTo>
                  <a:lnTo>
                    <a:pt x="358" y="1061"/>
                  </a:lnTo>
                  <a:lnTo>
                    <a:pt x="349" y="1053"/>
                  </a:lnTo>
                  <a:lnTo>
                    <a:pt x="346" y="1047"/>
                  </a:lnTo>
                  <a:lnTo>
                    <a:pt x="341" y="1042"/>
                  </a:lnTo>
                  <a:lnTo>
                    <a:pt x="341" y="1042"/>
                  </a:lnTo>
                  <a:lnTo>
                    <a:pt x="337" y="1044"/>
                  </a:lnTo>
                  <a:lnTo>
                    <a:pt x="332" y="1045"/>
                  </a:lnTo>
                  <a:lnTo>
                    <a:pt x="327" y="1045"/>
                  </a:lnTo>
                  <a:lnTo>
                    <a:pt x="324" y="1045"/>
                  </a:lnTo>
                  <a:lnTo>
                    <a:pt x="318" y="1043"/>
                  </a:lnTo>
                  <a:lnTo>
                    <a:pt x="312" y="1042"/>
                  </a:lnTo>
                  <a:lnTo>
                    <a:pt x="312" y="1042"/>
                  </a:lnTo>
                  <a:lnTo>
                    <a:pt x="305" y="1042"/>
                  </a:lnTo>
                  <a:lnTo>
                    <a:pt x="299" y="1040"/>
                  </a:lnTo>
                  <a:lnTo>
                    <a:pt x="287" y="1037"/>
                  </a:lnTo>
                  <a:lnTo>
                    <a:pt x="277" y="1032"/>
                  </a:lnTo>
                  <a:lnTo>
                    <a:pt x="269" y="1025"/>
                  </a:lnTo>
                  <a:lnTo>
                    <a:pt x="249" y="1010"/>
                  </a:lnTo>
                  <a:lnTo>
                    <a:pt x="238" y="1004"/>
                  </a:lnTo>
                  <a:lnTo>
                    <a:pt x="224" y="998"/>
                  </a:lnTo>
                  <a:lnTo>
                    <a:pt x="224" y="998"/>
                  </a:lnTo>
                  <a:lnTo>
                    <a:pt x="213" y="994"/>
                  </a:lnTo>
                  <a:lnTo>
                    <a:pt x="202" y="992"/>
                  </a:lnTo>
                  <a:lnTo>
                    <a:pt x="181" y="987"/>
                  </a:lnTo>
                  <a:lnTo>
                    <a:pt x="172" y="985"/>
                  </a:lnTo>
                  <a:lnTo>
                    <a:pt x="163" y="981"/>
                  </a:lnTo>
                  <a:lnTo>
                    <a:pt x="155" y="976"/>
                  </a:lnTo>
                  <a:lnTo>
                    <a:pt x="147" y="969"/>
                  </a:lnTo>
                  <a:lnTo>
                    <a:pt x="147" y="969"/>
                  </a:lnTo>
                  <a:lnTo>
                    <a:pt x="144" y="966"/>
                  </a:lnTo>
                  <a:lnTo>
                    <a:pt x="142" y="962"/>
                  </a:lnTo>
                  <a:lnTo>
                    <a:pt x="140" y="953"/>
                  </a:lnTo>
                  <a:lnTo>
                    <a:pt x="135" y="933"/>
                  </a:lnTo>
                  <a:lnTo>
                    <a:pt x="133" y="924"/>
                  </a:lnTo>
                  <a:lnTo>
                    <a:pt x="129" y="917"/>
                  </a:lnTo>
                  <a:lnTo>
                    <a:pt x="126" y="914"/>
                  </a:lnTo>
                  <a:lnTo>
                    <a:pt x="122" y="912"/>
                  </a:lnTo>
                  <a:lnTo>
                    <a:pt x="118" y="910"/>
                  </a:lnTo>
                  <a:lnTo>
                    <a:pt x="113" y="909"/>
                  </a:lnTo>
                  <a:lnTo>
                    <a:pt x="113" y="909"/>
                  </a:lnTo>
                  <a:lnTo>
                    <a:pt x="105" y="910"/>
                  </a:lnTo>
                  <a:lnTo>
                    <a:pt x="97" y="914"/>
                  </a:lnTo>
                  <a:lnTo>
                    <a:pt x="91" y="920"/>
                  </a:lnTo>
                  <a:lnTo>
                    <a:pt x="84" y="926"/>
                  </a:lnTo>
                  <a:lnTo>
                    <a:pt x="80" y="933"/>
                  </a:lnTo>
                  <a:lnTo>
                    <a:pt x="74" y="943"/>
                  </a:lnTo>
                  <a:lnTo>
                    <a:pt x="64" y="961"/>
                  </a:lnTo>
                  <a:lnTo>
                    <a:pt x="53" y="978"/>
                  </a:lnTo>
                  <a:lnTo>
                    <a:pt x="48" y="985"/>
                  </a:lnTo>
                  <a:lnTo>
                    <a:pt x="42" y="992"/>
                  </a:lnTo>
                  <a:lnTo>
                    <a:pt x="35" y="997"/>
                  </a:lnTo>
                  <a:lnTo>
                    <a:pt x="27" y="999"/>
                  </a:lnTo>
                  <a:lnTo>
                    <a:pt x="18" y="1000"/>
                  </a:lnTo>
                  <a:lnTo>
                    <a:pt x="7" y="998"/>
                  </a:lnTo>
                  <a:lnTo>
                    <a:pt x="7" y="998"/>
                  </a:lnTo>
                  <a:lnTo>
                    <a:pt x="6" y="1004"/>
                  </a:lnTo>
                  <a:lnTo>
                    <a:pt x="9" y="1009"/>
                  </a:lnTo>
                  <a:lnTo>
                    <a:pt x="12" y="1021"/>
                  </a:lnTo>
                  <a:lnTo>
                    <a:pt x="14" y="1027"/>
                  </a:lnTo>
                  <a:lnTo>
                    <a:pt x="14" y="1031"/>
                  </a:lnTo>
                  <a:lnTo>
                    <a:pt x="13" y="1033"/>
                  </a:lnTo>
                  <a:lnTo>
                    <a:pt x="12" y="1035"/>
                  </a:lnTo>
                  <a:lnTo>
                    <a:pt x="7" y="1038"/>
                  </a:lnTo>
                  <a:lnTo>
                    <a:pt x="7" y="1038"/>
                  </a:lnTo>
                  <a:lnTo>
                    <a:pt x="6" y="1044"/>
                  </a:lnTo>
                  <a:lnTo>
                    <a:pt x="4" y="1051"/>
                  </a:lnTo>
                  <a:lnTo>
                    <a:pt x="0" y="1058"/>
                  </a:lnTo>
                  <a:lnTo>
                    <a:pt x="0" y="1068"/>
                  </a:lnTo>
                  <a:lnTo>
                    <a:pt x="0" y="1068"/>
                  </a:lnTo>
                  <a:lnTo>
                    <a:pt x="2" y="1077"/>
                  </a:lnTo>
                  <a:lnTo>
                    <a:pt x="5" y="1085"/>
                  </a:lnTo>
                  <a:lnTo>
                    <a:pt x="10" y="1092"/>
                  </a:lnTo>
                  <a:lnTo>
                    <a:pt x="15" y="1099"/>
                  </a:lnTo>
                  <a:lnTo>
                    <a:pt x="28" y="1111"/>
                  </a:lnTo>
                  <a:lnTo>
                    <a:pt x="33" y="1115"/>
                  </a:lnTo>
                  <a:lnTo>
                    <a:pt x="36" y="1119"/>
                  </a:lnTo>
                  <a:lnTo>
                    <a:pt x="36" y="1119"/>
                  </a:lnTo>
                  <a:lnTo>
                    <a:pt x="72" y="1127"/>
                  </a:lnTo>
                  <a:lnTo>
                    <a:pt x="109" y="1135"/>
                  </a:lnTo>
                  <a:lnTo>
                    <a:pt x="187" y="1151"/>
                  </a:lnTo>
                  <a:lnTo>
                    <a:pt x="263" y="1167"/>
                  </a:lnTo>
                  <a:lnTo>
                    <a:pt x="300" y="1176"/>
                  </a:lnTo>
                  <a:lnTo>
                    <a:pt x="334" y="1185"/>
                  </a:lnTo>
                  <a:lnTo>
                    <a:pt x="334" y="1185"/>
                  </a:lnTo>
                  <a:lnTo>
                    <a:pt x="340" y="1188"/>
                  </a:lnTo>
                  <a:lnTo>
                    <a:pt x="345" y="1190"/>
                  </a:lnTo>
                  <a:lnTo>
                    <a:pt x="354" y="1197"/>
                  </a:lnTo>
                  <a:lnTo>
                    <a:pt x="361" y="1205"/>
                  </a:lnTo>
                  <a:lnTo>
                    <a:pt x="368" y="1215"/>
                  </a:lnTo>
                  <a:lnTo>
                    <a:pt x="373" y="1227"/>
                  </a:lnTo>
                  <a:lnTo>
                    <a:pt x="378" y="1238"/>
                  </a:lnTo>
                  <a:lnTo>
                    <a:pt x="388" y="1264"/>
                  </a:lnTo>
                  <a:lnTo>
                    <a:pt x="394" y="1276"/>
                  </a:lnTo>
                  <a:lnTo>
                    <a:pt x="401" y="1288"/>
                  </a:lnTo>
                  <a:lnTo>
                    <a:pt x="408" y="1299"/>
                  </a:lnTo>
                  <a:lnTo>
                    <a:pt x="417" y="1309"/>
                  </a:lnTo>
                  <a:lnTo>
                    <a:pt x="429" y="1317"/>
                  </a:lnTo>
                  <a:lnTo>
                    <a:pt x="434" y="1320"/>
                  </a:lnTo>
                  <a:lnTo>
                    <a:pt x="441" y="1323"/>
                  </a:lnTo>
                  <a:lnTo>
                    <a:pt x="448" y="1326"/>
                  </a:lnTo>
                  <a:lnTo>
                    <a:pt x="456" y="1327"/>
                  </a:lnTo>
                  <a:lnTo>
                    <a:pt x="464" y="1328"/>
                  </a:lnTo>
                  <a:lnTo>
                    <a:pt x="473" y="1328"/>
                  </a:lnTo>
                  <a:lnTo>
                    <a:pt x="473" y="1328"/>
                  </a:lnTo>
                  <a:lnTo>
                    <a:pt x="495" y="1327"/>
                  </a:lnTo>
                  <a:lnTo>
                    <a:pt x="515" y="1325"/>
                  </a:lnTo>
                  <a:lnTo>
                    <a:pt x="532" y="1320"/>
                  </a:lnTo>
                  <a:lnTo>
                    <a:pt x="547" y="1314"/>
                  </a:lnTo>
                  <a:lnTo>
                    <a:pt x="562" y="1307"/>
                  </a:lnTo>
                  <a:lnTo>
                    <a:pt x="575" y="1300"/>
                  </a:lnTo>
                  <a:lnTo>
                    <a:pt x="600" y="1284"/>
                  </a:lnTo>
                  <a:lnTo>
                    <a:pt x="613" y="1276"/>
                  </a:lnTo>
                  <a:lnTo>
                    <a:pt x="625" y="1268"/>
                  </a:lnTo>
                  <a:lnTo>
                    <a:pt x="640" y="1260"/>
                  </a:lnTo>
                  <a:lnTo>
                    <a:pt x="655" y="1254"/>
                  </a:lnTo>
                  <a:lnTo>
                    <a:pt x="674" y="1249"/>
                  </a:lnTo>
                  <a:lnTo>
                    <a:pt x="693" y="1244"/>
                  </a:lnTo>
                  <a:lnTo>
                    <a:pt x="716" y="1241"/>
                  </a:lnTo>
                  <a:lnTo>
                    <a:pt x="742" y="1241"/>
                  </a:lnTo>
                  <a:lnTo>
                    <a:pt x="742" y="1241"/>
                  </a:lnTo>
                  <a:lnTo>
                    <a:pt x="752" y="1241"/>
                  </a:lnTo>
                  <a:lnTo>
                    <a:pt x="762" y="1242"/>
                  </a:lnTo>
                  <a:lnTo>
                    <a:pt x="771" y="1244"/>
                  </a:lnTo>
                  <a:lnTo>
                    <a:pt x="781" y="1246"/>
                  </a:lnTo>
                  <a:lnTo>
                    <a:pt x="798" y="1253"/>
                  </a:lnTo>
                  <a:lnTo>
                    <a:pt x="814" y="1261"/>
                  </a:lnTo>
                  <a:lnTo>
                    <a:pt x="829" y="1268"/>
                  </a:lnTo>
                  <a:lnTo>
                    <a:pt x="843" y="1273"/>
                  </a:lnTo>
                  <a:lnTo>
                    <a:pt x="849" y="1274"/>
                  </a:lnTo>
                  <a:lnTo>
                    <a:pt x="855" y="1275"/>
                  </a:lnTo>
                  <a:lnTo>
                    <a:pt x="861" y="1275"/>
                  </a:lnTo>
                  <a:lnTo>
                    <a:pt x="867" y="1274"/>
                  </a:lnTo>
                  <a:lnTo>
                    <a:pt x="867" y="1274"/>
                  </a:lnTo>
                  <a:lnTo>
                    <a:pt x="873" y="1272"/>
                  </a:lnTo>
                  <a:lnTo>
                    <a:pt x="877" y="1271"/>
                  </a:lnTo>
                  <a:lnTo>
                    <a:pt x="884" y="1269"/>
                  </a:lnTo>
                  <a:lnTo>
                    <a:pt x="889" y="1266"/>
                  </a:lnTo>
                  <a:lnTo>
                    <a:pt x="889" y="1269"/>
                  </a:lnTo>
                  <a:lnTo>
                    <a:pt x="889" y="1269"/>
                  </a:lnTo>
                  <a:lnTo>
                    <a:pt x="891" y="1261"/>
                  </a:lnTo>
                  <a:lnTo>
                    <a:pt x="893" y="1254"/>
                  </a:lnTo>
                  <a:lnTo>
                    <a:pt x="897" y="1248"/>
                  </a:lnTo>
                  <a:lnTo>
                    <a:pt x="901" y="1241"/>
                  </a:lnTo>
                  <a:lnTo>
                    <a:pt x="911" y="1229"/>
                  </a:lnTo>
                  <a:lnTo>
                    <a:pt x="921" y="1219"/>
                  </a:lnTo>
                  <a:lnTo>
                    <a:pt x="931" y="1208"/>
                  </a:lnTo>
                  <a:lnTo>
                    <a:pt x="941" y="1197"/>
                  </a:lnTo>
                  <a:lnTo>
                    <a:pt x="945" y="1191"/>
                  </a:lnTo>
                  <a:lnTo>
                    <a:pt x="948" y="1185"/>
                  </a:lnTo>
                  <a:lnTo>
                    <a:pt x="950" y="1178"/>
                  </a:lnTo>
                  <a:lnTo>
                    <a:pt x="951" y="1170"/>
                  </a:lnTo>
                  <a:lnTo>
                    <a:pt x="951" y="1170"/>
                  </a:lnTo>
                  <a:lnTo>
                    <a:pt x="938" y="1168"/>
                  </a:lnTo>
                  <a:lnTo>
                    <a:pt x="929" y="1167"/>
                  </a:lnTo>
                  <a:lnTo>
                    <a:pt x="920" y="1165"/>
                  </a:lnTo>
                  <a:lnTo>
                    <a:pt x="911" y="1161"/>
                  </a:lnTo>
                  <a:lnTo>
                    <a:pt x="903" y="1157"/>
                  </a:lnTo>
                  <a:lnTo>
                    <a:pt x="900" y="1153"/>
                  </a:lnTo>
                  <a:lnTo>
                    <a:pt x="898" y="1150"/>
                  </a:lnTo>
                  <a:lnTo>
                    <a:pt x="897" y="1146"/>
                  </a:lnTo>
                  <a:lnTo>
                    <a:pt x="896" y="1142"/>
                  </a:lnTo>
                  <a:lnTo>
                    <a:pt x="896" y="1142"/>
                  </a:lnTo>
                  <a:lnTo>
                    <a:pt x="897" y="1132"/>
                  </a:lnTo>
                  <a:lnTo>
                    <a:pt x="899" y="1124"/>
                  </a:lnTo>
                  <a:lnTo>
                    <a:pt x="903" y="1116"/>
                  </a:lnTo>
                  <a:lnTo>
                    <a:pt x="906" y="1109"/>
                  </a:lnTo>
                  <a:lnTo>
                    <a:pt x="916" y="1096"/>
                  </a:lnTo>
                  <a:lnTo>
                    <a:pt x="926" y="1083"/>
                  </a:lnTo>
                  <a:lnTo>
                    <a:pt x="926" y="1083"/>
                  </a:lnTo>
                  <a:lnTo>
                    <a:pt x="919" y="1077"/>
                  </a:lnTo>
                  <a:lnTo>
                    <a:pt x="912" y="1070"/>
                  </a:lnTo>
                  <a:lnTo>
                    <a:pt x="908" y="1066"/>
                  </a:lnTo>
                  <a:lnTo>
                    <a:pt x="906" y="1061"/>
                  </a:lnTo>
                  <a:lnTo>
                    <a:pt x="904" y="1057"/>
                  </a:lnTo>
                  <a:lnTo>
                    <a:pt x="904" y="1050"/>
                  </a:lnTo>
                  <a:lnTo>
                    <a:pt x="904" y="1050"/>
                  </a:lnTo>
                  <a:lnTo>
                    <a:pt x="904" y="1046"/>
                  </a:lnTo>
                  <a:lnTo>
                    <a:pt x="905" y="1043"/>
                  </a:lnTo>
                  <a:lnTo>
                    <a:pt x="907" y="1039"/>
                  </a:lnTo>
                  <a:lnTo>
                    <a:pt x="911" y="1036"/>
                  </a:lnTo>
                  <a:lnTo>
                    <a:pt x="918" y="1031"/>
                  </a:lnTo>
                  <a:lnTo>
                    <a:pt x="927" y="1029"/>
                  </a:lnTo>
                  <a:lnTo>
                    <a:pt x="938" y="1027"/>
                  </a:lnTo>
                  <a:lnTo>
                    <a:pt x="950" y="1024"/>
                  </a:lnTo>
                  <a:lnTo>
                    <a:pt x="973" y="1024"/>
                  </a:lnTo>
                  <a:lnTo>
                    <a:pt x="973" y="1024"/>
                  </a:lnTo>
                  <a:lnTo>
                    <a:pt x="979" y="1023"/>
                  </a:lnTo>
                  <a:lnTo>
                    <a:pt x="984" y="1022"/>
                  </a:lnTo>
                  <a:lnTo>
                    <a:pt x="989" y="1020"/>
                  </a:lnTo>
                  <a:lnTo>
                    <a:pt x="992" y="1017"/>
                  </a:lnTo>
                  <a:lnTo>
                    <a:pt x="999" y="1009"/>
                  </a:lnTo>
                  <a:lnTo>
                    <a:pt x="1005" y="1001"/>
                  </a:lnTo>
                  <a:lnTo>
                    <a:pt x="1011" y="993"/>
                  </a:lnTo>
                  <a:lnTo>
                    <a:pt x="1018" y="986"/>
                  </a:lnTo>
                  <a:lnTo>
                    <a:pt x="1022" y="984"/>
                  </a:lnTo>
                  <a:lnTo>
                    <a:pt x="1027" y="982"/>
                  </a:lnTo>
                  <a:lnTo>
                    <a:pt x="1033" y="981"/>
                  </a:lnTo>
                  <a:lnTo>
                    <a:pt x="1040" y="979"/>
                  </a:lnTo>
                  <a:lnTo>
                    <a:pt x="1040" y="979"/>
                  </a:lnTo>
                  <a:lnTo>
                    <a:pt x="1057" y="981"/>
                  </a:lnTo>
                  <a:lnTo>
                    <a:pt x="1073" y="979"/>
                  </a:lnTo>
                  <a:lnTo>
                    <a:pt x="1081" y="978"/>
                  </a:lnTo>
                  <a:lnTo>
                    <a:pt x="1089" y="976"/>
                  </a:lnTo>
                  <a:lnTo>
                    <a:pt x="1096" y="974"/>
                  </a:lnTo>
                  <a:lnTo>
                    <a:pt x="1102" y="969"/>
                  </a:lnTo>
                  <a:lnTo>
                    <a:pt x="1102" y="969"/>
                  </a:lnTo>
                  <a:lnTo>
                    <a:pt x="1105" y="964"/>
                  </a:lnTo>
                  <a:lnTo>
                    <a:pt x="1106" y="960"/>
                  </a:lnTo>
                  <a:lnTo>
                    <a:pt x="1107" y="954"/>
                  </a:lnTo>
                  <a:lnTo>
                    <a:pt x="1107" y="949"/>
                  </a:lnTo>
                  <a:lnTo>
                    <a:pt x="1107" y="944"/>
                  </a:lnTo>
                  <a:lnTo>
                    <a:pt x="1109" y="939"/>
                  </a:lnTo>
                  <a:lnTo>
                    <a:pt x="1110" y="933"/>
                  </a:lnTo>
                  <a:lnTo>
                    <a:pt x="1113" y="928"/>
                  </a:lnTo>
                  <a:lnTo>
                    <a:pt x="1113" y="928"/>
                  </a:lnTo>
                  <a:lnTo>
                    <a:pt x="1137" y="905"/>
                  </a:lnTo>
                  <a:lnTo>
                    <a:pt x="1149" y="893"/>
                  </a:lnTo>
                  <a:lnTo>
                    <a:pt x="1158" y="883"/>
                  </a:lnTo>
                  <a:lnTo>
                    <a:pt x="1166" y="870"/>
                  </a:lnTo>
                  <a:lnTo>
                    <a:pt x="1174" y="856"/>
                  </a:lnTo>
                  <a:lnTo>
                    <a:pt x="1181" y="839"/>
                  </a:lnTo>
                  <a:lnTo>
                    <a:pt x="1187" y="818"/>
                  </a:lnTo>
                  <a:lnTo>
                    <a:pt x="1187" y="818"/>
                  </a:lnTo>
                  <a:lnTo>
                    <a:pt x="1194" y="817"/>
                  </a:lnTo>
                  <a:lnTo>
                    <a:pt x="1202" y="816"/>
                  </a:lnTo>
                  <a:lnTo>
                    <a:pt x="1209" y="814"/>
                  </a:lnTo>
                  <a:lnTo>
                    <a:pt x="1216" y="811"/>
                  </a:lnTo>
                  <a:lnTo>
                    <a:pt x="1229" y="805"/>
                  </a:lnTo>
                  <a:lnTo>
                    <a:pt x="1242" y="795"/>
                  </a:lnTo>
                  <a:lnTo>
                    <a:pt x="1255" y="785"/>
                  </a:lnTo>
                  <a:lnTo>
                    <a:pt x="1266" y="773"/>
                  </a:lnTo>
                  <a:lnTo>
                    <a:pt x="1285" y="753"/>
                  </a:lnTo>
                  <a:lnTo>
                    <a:pt x="1285" y="753"/>
                  </a:lnTo>
                  <a:lnTo>
                    <a:pt x="1303" y="738"/>
                  </a:lnTo>
                  <a:lnTo>
                    <a:pt x="1312" y="731"/>
                  </a:lnTo>
                  <a:lnTo>
                    <a:pt x="1319" y="723"/>
                  </a:lnTo>
                  <a:lnTo>
                    <a:pt x="1325" y="715"/>
                  </a:lnTo>
                  <a:lnTo>
                    <a:pt x="1330" y="704"/>
                  </a:lnTo>
                  <a:lnTo>
                    <a:pt x="1333" y="693"/>
                  </a:lnTo>
                  <a:lnTo>
                    <a:pt x="1333" y="679"/>
                  </a:lnTo>
                  <a:lnTo>
                    <a:pt x="1333" y="679"/>
                  </a:lnTo>
                  <a:lnTo>
                    <a:pt x="1333" y="670"/>
                  </a:lnTo>
                  <a:lnTo>
                    <a:pt x="1331" y="662"/>
                  </a:lnTo>
                  <a:lnTo>
                    <a:pt x="1327" y="655"/>
                  </a:lnTo>
                  <a:lnTo>
                    <a:pt x="1323" y="649"/>
                  </a:lnTo>
                  <a:lnTo>
                    <a:pt x="1318" y="643"/>
                  </a:lnTo>
                  <a:lnTo>
                    <a:pt x="1312" y="638"/>
                  </a:lnTo>
                  <a:lnTo>
                    <a:pt x="1301" y="628"/>
                  </a:lnTo>
                  <a:lnTo>
                    <a:pt x="1288" y="619"/>
                  </a:lnTo>
                  <a:lnTo>
                    <a:pt x="1282" y="615"/>
                  </a:lnTo>
                  <a:lnTo>
                    <a:pt x="1278" y="610"/>
                  </a:lnTo>
                  <a:lnTo>
                    <a:pt x="1273" y="604"/>
                  </a:lnTo>
                  <a:lnTo>
                    <a:pt x="1270" y="599"/>
                  </a:lnTo>
                  <a:lnTo>
                    <a:pt x="1267" y="592"/>
                  </a:lnTo>
                  <a:lnTo>
                    <a:pt x="1267" y="584"/>
                  </a:lnTo>
                  <a:lnTo>
                    <a:pt x="1267" y="584"/>
                  </a:lnTo>
                  <a:lnTo>
                    <a:pt x="1267" y="579"/>
                  </a:lnTo>
                  <a:lnTo>
                    <a:pt x="1269" y="574"/>
                  </a:lnTo>
                  <a:lnTo>
                    <a:pt x="1270" y="571"/>
                  </a:lnTo>
                  <a:lnTo>
                    <a:pt x="1272" y="569"/>
                  </a:lnTo>
                  <a:lnTo>
                    <a:pt x="1278" y="563"/>
                  </a:lnTo>
                  <a:lnTo>
                    <a:pt x="1285" y="558"/>
                  </a:lnTo>
                  <a:lnTo>
                    <a:pt x="1300" y="550"/>
                  </a:lnTo>
                  <a:lnTo>
                    <a:pt x="1307" y="546"/>
                  </a:lnTo>
                  <a:lnTo>
                    <a:pt x="1311" y="540"/>
                  </a:lnTo>
                  <a:lnTo>
                    <a:pt x="1311" y="540"/>
                  </a:lnTo>
                  <a:lnTo>
                    <a:pt x="1319" y="520"/>
                  </a:lnTo>
                  <a:lnTo>
                    <a:pt x="1328" y="498"/>
                  </a:lnTo>
                  <a:lnTo>
                    <a:pt x="1338" y="477"/>
                  </a:lnTo>
                  <a:lnTo>
                    <a:pt x="1347" y="454"/>
                  </a:lnTo>
                  <a:lnTo>
                    <a:pt x="1358" y="433"/>
                  </a:lnTo>
                  <a:lnTo>
                    <a:pt x="1370" y="413"/>
                  </a:lnTo>
                  <a:lnTo>
                    <a:pt x="1377" y="405"/>
                  </a:lnTo>
                  <a:lnTo>
                    <a:pt x="1384" y="397"/>
                  </a:lnTo>
                  <a:lnTo>
                    <a:pt x="1392" y="390"/>
                  </a:lnTo>
                  <a:lnTo>
                    <a:pt x="1400" y="386"/>
                  </a:lnTo>
                  <a:lnTo>
                    <a:pt x="1400" y="386"/>
                  </a:lnTo>
                  <a:lnTo>
                    <a:pt x="1408" y="380"/>
                  </a:lnTo>
                  <a:lnTo>
                    <a:pt x="1417" y="375"/>
                  </a:lnTo>
                  <a:lnTo>
                    <a:pt x="1425" y="371"/>
                  </a:lnTo>
                  <a:lnTo>
                    <a:pt x="1433" y="365"/>
                  </a:lnTo>
                  <a:lnTo>
                    <a:pt x="1441" y="358"/>
                  </a:lnTo>
                  <a:lnTo>
                    <a:pt x="1446" y="349"/>
                  </a:lnTo>
                  <a:lnTo>
                    <a:pt x="1448" y="344"/>
                  </a:lnTo>
                  <a:lnTo>
                    <a:pt x="1449" y="337"/>
                  </a:lnTo>
                  <a:lnTo>
                    <a:pt x="1450" y="330"/>
                  </a:lnTo>
                  <a:lnTo>
                    <a:pt x="1452" y="324"/>
                  </a:lnTo>
                  <a:lnTo>
                    <a:pt x="1452" y="324"/>
                  </a:lnTo>
                  <a:lnTo>
                    <a:pt x="1450" y="313"/>
                  </a:lnTo>
                  <a:lnTo>
                    <a:pt x="1447" y="305"/>
                  </a:lnTo>
                  <a:lnTo>
                    <a:pt x="1442" y="298"/>
                  </a:lnTo>
                  <a:lnTo>
                    <a:pt x="1438" y="291"/>
                  </a:lnTo>
                  <a:lnTo>
                    <a:pt x="1431" y="287"/>
                  </a:lnTo>
                  <a:lnTo>
                    <a:pt x="1423" y="281"/>
                  </a:lnTo>
                  <a:lnTo>
                    <a:pt x="1407" y="272"/>
                  </a:lnTo>
                  <a:lnTo>
                    <a:pt x="1407" y="272"/>
                  </a:lnTo>
                  <a:close/>
                </a:path>
              </a:pathLst>
            </a:custGeom>
            <a:solidFill>
              <a:srgbClr val="F19A27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3" name="Freeform 111"/>
            <p:cNvSpPr>
              <a:spLocks/>
            </p:cNvSpPr>
            <p:nvPr/>
          </p:nvSpPr>
          <p:spPr bwMode="auto">
            <a:xfrm>
              <a:off x="7096172" y="1823068"/>
              <a:ext cx="2668975" cy="3001979"/>
            </a:xfrm>
            <a:custGeom>
              <a:avLst/>
              <a:gdLst/>
              <a:ahLst/>
              <a:cxnLst>
                <a:cxn ang="0">
                  <a:pos x="2493" y="1466"/>
                </a:cxn>
                <a:cxn ang="0">
                  <a:pos x="2473" y="1235"/>
                </a:cxn>
                <a:cxn ang="0">
                  <a:pos x="2466" y="1160"/>
                </a:cxn>
                <a:cxn ang="0">
                  <a:pos x="2562" y="1080"/>
                </a:cxn>
                <a:cxn ang="0">
                  <a:pos x="2636" y="943"/>
                </a:cxn>
                <a:cxn ang="0">
                  <a:pos x="2569" y="794"/>
                </a:cxn>
                <a:cxn ang="0">
                  <a:pos x="2530" y="702"/>
                </a:cxn>
                <a:cxn ang="0">
                  <a:pos x="2600" y="590"/>
                </a:cxn>
                <a:cxn ang="0">
                  <a:pos x="2666" y="489"/>
                </a:cxn>
                <a:cxn ang="0">
                  <a:pos x="2554" y="396"/>
                </a:cxn>
                <a:cxn ang="0">
                  <a:pos x="2434" y="339"/>
                </a:cxn>
                <a:cxn ang="0">
                  <a:pos x="2475" y="157"/>
                </a:cxn>
                <a:cxn ang="0">
                  <a:pos x="2391" y="7"/>
                </a:cxn>
                <a:cxn ang="0">
                  <a:pos x="2428" y="141"/>
                </a:cxn>
                <a:cxn ang="0">
                  <a:pos x="2236" y="98"/>
                </a:cxn>
                <a:cxn ang="0">
                  <a:pos x="2011" y="72"/>
                </a:cxn>
                <a:cxn ang="0">
                  <a:pos x="1886" y="320"/>
                </a:cxn>
                <a:cxn ang="0">
                  <a:pos x="1690" y="354"/>
                </a:cxn>
                <a:cxn ang="0">
                  <a:pos x="1559" y="350"/>
                </a:cxn>
                <a:cxn ang="0">
                  <a:pos x="1537" y="418"/>
                </a:cxn>
                <a:cxn ang="0">
                  <a:pos x="1510" y="389"/>
                </a:cxn>
                <a:cxn ang="0">
                  <a:pos x="1311" y="532"/>
                </a:cxn>
                <a:cxn ang="0">
                  <a:pos x="1324" y="616"/>
                </a:cxn>
                <a:cxn ang="0">
                  <a:pos x="1315" y="733"/>
                </a:cxn>
                <a:cxn ang="0">
                  <a:pos x="1223" y="808"/>
                </a:cxn>
                <a:cxn ang="0">
                  <a:pos x="1073" y="890"/>
                </a:cxn>
                <a:cxn ang="0">
                  <a:pos x="1055" y="1063"/>
                </a:cxn>
                <a:cxn ang="0">
                  <a:pos x="892" y="900"/>
                </a:cxn>
                <a:cxn ang="0">
                  <a:pos x="725" y="798"/>
                </a:cxn>
                <a:cxn ang="0">
                  <a:pos x="563" y="853"/>
                </a:cxn>
                <a:cxn ang="0">
                  <a:pos x="567" y="1004"/>
                </a:cxn>
                <a:cxn ang="0">
                  <a:pos x="372" y="972"/>
                </a:cxn>
                <a:cxn ang="0">
                  <a:pos x="137" y="1022"/>
                </a:cxn>
                <a:cxn ang="0">
                  <a:pos x="47" y="1150"/>
                </a:cxn>
                <a:cxn ang="0">
                  <a:pos x="183" y="1338"/>
                </a:cxn>
                <a:cxn ang="0">
                  <a:pos x="228" y="1472"/>
                </a:cxn>
                <a:cxn ang="0">
                  <a:pos x="136" y="1703"/>
                </a:cxn>
                <a:cxn ang="0">
                  <a:pos x="68" y="1924"/>
                </a:cxn>
                <a:cxn ang="0">
                  <a:pos x="52" y="2190"/>
                </a:cxn>
                <a:cxn ang="0">
                  <a:pos x="121" y="2315"/>
                </a:cxn>
                <a:cxn ang="0">
                  <a:pos x="152" y="2556"/>
                </a:cxn>
                <a:cxn ang="0">
                  <a:pos x="350" y="2595"/>
                </a:cxn>
                <a:cxn ang="0">
                  <a:pos x="437" y="2755"/>
                </a:cxn>
                <a:cxn ang="0">
                  <a:pos x="511" y="2908"/>
                </a:cxn>
                <a:cxn ang="0">
                  <a:pos x="583" y="3273"/>
                </a:cxn>
                <a:cxn ang="0">
                  <a:pos x="772" y="3188"/>
                </a:cxn>
                <a:cxn ang="0">
                  <a:pos x="896" y="3130"/>
                </a:cxn>
                <a:cxn ang="0">
                  <a:pos x="1057" y="2945"/>
                </a:cxn>
                <a:cxn ang="0">
                  <a:pos x="1220" y="3003"/>
                </a:cxn>
                <a:cxn ang="0">
                  <a:pos x="1365" y="3190"/>
                </a:cxn>
                <a:cxn ang="0">
                  <a:pos x="1712" y="3260"/>
                </a:cxn>
                <a:cxn ang="0">
                  <a:pos x="1885" y="3281"/>
                </a:cxn>
                <a:cxn ang="0">
                  <a:pos x="2116" y="3182"/>
                </a:cxn>
                <a:cxn ang="0">
                  <a:pos x="2317" y="3039"/>
                </a:cxn>
                <a:cxn ang="0">
                  <a:pos x="2241" y="2815"/>
                </a:cxn>
                <a:cxn ang="0">
                  <a:pos x="2218" y="2657"/>
                </a:cxn>
                <a:cxn ang="0">
                  <a:pos x="2284" y="2428"/>
                </a:cxn>
                <a:cxn ang="0">
                  <a:pos x="2389" y="2323"/>
                </a:cxn>
                <a:cxn ang="0">
                  <a:pos x="2445" y="2182"/>
                </a:cxn>
                <a:cxn ang="0">
                  <a:pos x="2346" y="1950"/>
                </a:cxn>
                <a:cxn ang="0">
                  <a:pos x="2345" y="1732"/>
                </a:cxn>
                <a:cxn ang="0">
                  <a:pos x="2530" y="1660"/>
                </a:cxn>
                <a:cxn ang="0">
                  <a:pos x="2568" y="1592"/>
                </a:cxn>
              </a:cxnLst>
              <a:rect l="0" t="0" r="r" b="b"/>
              <a:pathLst>
                <a:path w="2667" h="3308">
                  <a:moveTo>
                    <a:pt x="2568" y="1592"/>
                  </a:moveTo>
                  <a:lnTo>
                    <a:pt x="2568" y="1592"/>
                  </a:lnTo>
                  <a:lnTo>
                    <a:pt x="2567" y="1582"/>
                  </a:lnTo>
                  <a:lnTo>
                    <a:pt x="2565" y="1573"/>
                  </a:lnTo>
                  <a:lnTo>
                    <a:pt x="2561" y="1567"/>
                  </a:lnTo>
                  <a:lnTo>
                    <a:pt x="2557" y="1560"/>
                  </a:lnTo>
                  <a:lnTo>
                    <a:pt x="2550" y="1548"/>
                  </a:lnTo>
                  <a:lnTo>
                    <a:pt x="2548" y="1542"/>
                  </a:lnTo>
                  <a:lnTo>
                    <a:pt x="2546" y="1537"/>
                  </a:lnTo>
                  <a:lnTo>
                    <a:pt x="2546" y="1537"/>
                  </a:lnTo>
                  <a:lnTo>
                    <a:pt x="2546" y="1511"/>
                  </a:lnTo>
                  <a:lnTo>
                    <a:pt x="2546" y="1511"/>
                  </a:lnTo>
                  <a:lnTo>
                    <a:pt x="2546" y="1506"/>
                  </a:lnTo>
                  <a:lnTo>
                    <a:pt x="2544" y="1502"/>
                  </a:lnTo>
                  <a:lnTo>
                    <a:pt x="2542" y="1498"/>
                  </a:lnTo>
                  <a:lnTo>
                    <a:pt x="2539" y="1494"/>
                  </a:lnTo>
                  <a:lnTo>
                    <a:pt x="2531" y="1489"/>
                  </a:lnTo>
                  <a:lnTo>
                    <a:pt x="2523" y="1485"/>
                  </a:lnTo>
                  <a:lnTo>
                    <a:pt x="2513" y="1480"/>
                  </a:lnTo>
                  <a:lnTo>
                    <a:pt x="2505" y="1476"/>
                  </a:lnTo>
                  <a:lnTo>
                    <a:pt x="2497" y="1470"/>
                  </a:lnTo>
                  <a:lnTo>
                    <a:pt x="2493" y="1466"/>
                  </a:lnTo>
                  <a:lnTo>
                    <a:pt x="2491" y="1463"/>
                  </a:lnTo>
                  <a:lnTo>
                    <a:pt x="2491" y="1463"/>
                  </a:lnTo>
                  <a:lnTo>
                    <a:pt x="2481" y="1446"/>
                  </a:lnTo>
                  <a:lnTo>
                    <a:pt x="2470" y="1432"/>
                  </a:lnTo>
                  <a:lnTo>
                    <a:pt x="2459" y="1417"/>
                  </a:lnTo>
                  <a:lnTo>
                    <a:pt x="2449" y="1402"/>
                  </a:lnTo>
                  <a:lnTo>
                    <a:pt x="2439" y="1387"/>
                  </a:lnTo>
                  <a:lnTo>
                    <a:pt x="2436" y="1378"/>
                  </a:lnTo>
                  <a:lnTo>
                    <a:pt x="2432" y="1369"/>
                  </a:lnTo>
                  <a:lnTo>
                    <a:pt x="2429" y="1358"/>
                  </a:lnTo>
                  <a:lnTo>
                    <a:pt x="2427" y="1347"/>
                  </a:lnTo>
                  <a:lnTo>
                    <a:pt x="2426" y="1334"/>
                  </a:lnTo>
                  <a:lnTo>
                    <a:pt x="2426" y="1320"/>
                  </a:lnTo>
                  <a:lnTo>
                    <a:pt x="2426" y="1320"/>
                  </a:lnTo>
                  <a:lnTo>
                    <a:pt x="2427" y="1308"/>
                  </a:lnTo>
                  <a:lnTo>
                    <a:pt x="2429" y="1294"/>
                  </a:lnTo>
                  <a:lnTo>
                    <a:pt x="2434" y="1281"/>
                  </a:lnTo>
                  <a:lnTo>
                    <a:pt x="2439" y="1270"/>
                  </a:lnTo>
                  <a:lnTo>
                    <a:pt x="2446" y="1258"/>
                  </a:lnTo>
                  <a:lnTo>
                    <a:pt x="2454" y="1249"/>
                  </a:lnTo>
                  <a:lnTo>
                    <a:pt x="2464" y="1241"/>
                  </a:lnTo>
                  <a:lnTo>
                    <a:pt x="2473" y="1235"/>
                  </a:lnTo>
                  <a:lnTo>
                    <a:pt x="2473" y="1235"/>
                  </a:lnTo>
                  <a:lnTo>
                    <a:pt x="2481" y="1233"/>
                  </a:lnTo>
                  <a:lnTo>
                    <a:pt x="2487" y="1233"/>
                  </a:lnTo>
                  <a:lnTo>
                    <a:pt x="2496" y="1231"/>
                  </a:lnTo>
                  <a:lnTo>
                    <a:pt x="2499" y="1229"/>
                  </a:lnTo>
                  <a:lnTo>
                    <a:pt x="2500" y="1226"/>
                  </a:lnTo>
                  <a:lnTo>
                    <a:pt x="2502" y="1221"/>
                  </a:lnTo>
                  <a:lnTo>
                    <a:pt x="2503" y="1213"/>
                  </a:lnTo>
                  <a:lnTo>
                    <a:pt x="2503" y="1213"/>
                  </a:lnTo>
                  <a:lnTo>
                    <a:pt x="2502" y="1208"/>
                  </a:lnTo>
                  <a:lnTo>
                    <a:pt x="2500" y="1203"/>
                  </a:lnTo>
                  <a:lnTo>
                    <a:pt x="2499" y="1199"/>
                  </a:lnTo>
                  <a:lnTo>
                    <a:pt x="2497" y="1196"/>
                  </a:lnTo>
                  <a:lnTo>
                    <a:pt x="2490" y="1190"/>
                  </a:lnTo>
                  <a:lnTo>
                    <a:pt x="2484" y="1185"/>
                  </a:lnTo>
                  <a:lnTo>
                    <a:pt x="2477" y="1181"/>
                  </a:lnTo>
                  <a:lnTo>
                    <a:pt x="2470" y="1176"/>
                  </a:lnTo>
                  <a:lnTo>
                    <a:pt x="2467" y="1172"/>
                  </a:lnTo>
                  <a:lnTo>
                    <a:pt x="2466" y="1168"/>
                  </a:lnTo>
                  <a:lnTo>
                    <a:pt x="2465" y="1165"/>
                  </a:lnTo>
                  <a:lnTo>
                    <a:pt x="2465" y="1165"/>
                  </a:lnTo>
                  <a:lnTo>
                    <a:pt x="2466" y="1160"/>
                  </a:lnTo>
                  <a:lnTo>
                    <a:pt x="2467" y="1156"/>
                  </a:lnTo>
                  <a:lnTo>
                    <a:pt x="2469" y="1151"/>
                  </a:lnTo>
                  <a:lnTo>
                    <a:pt x="2473" y="1148"/>
                  </a:lnTo>
                  <a:lnTo>
                    <a:pt x="2480" y="1141"/>
                  </a:lnTo>
                  <a:lnTo>
                    <a:pt x="2489" y="1134"/>
                  </a:lnTo>
                  <a:lnTo>
                    <a:pt x="2498" y="1128"/>
                  </a:lnTo>
                  <a:lnTo>
                    <a:pt x="2507" y="1121"/>
                  </a:lnTo>
                  <a:lnTo>
                    <a:pt x="2515" y="1113"/>
                  </a:lnTo>
                  <a:lnTo>
                    <a:pt x="2518" y="1109"/>
                  </a:lnTo>
                  <a:lnTo>
                    <a:pt x="2521" y="1103"/>
                  </a:lnTo>
                  <a:lnTo>
                    <a:pt x="2521" y="1103"/>
                  </a:lnTo>
                  <a:lnTo>
                    <a:pt x="2522" y="1095"/>
                  </a:lnTo>
                  <a:lnTo>
                    <a:pt x="2525" y="1083"/>
                  </a:lnTo>
                  <a:lnTo>
                    <a:pt x="2527" y="1079"/>
                  </a:lnTo>
                  <a:lnTo>
                    <a:pt x="2529" y="1074"/>
                  </a:lnTo>
                  <a:lnTo>
                    <a:pt x="2531" y="1072"/>
                  </a:lnTo>
                  <a:lnTo>
                    <a:pt x="2535" y="1071"/>
                  </a:lnTo>
                  <a:lnTo>
                    <a:pt x="2535" y="1071"/>
                  </a:lnTo>
                  <a:lnTo>
                    <a:pt x="2542" y="1071"/>
                  </a:lnTo>
                  <a:lnTo>
                    <a:pt x="2546" y="1072"/>
                  </a:lnTo>
                  <a:lnTo>
                    <a:pt x="2554" y="1076"/>
                  </a:lnTo>
                  <a:lnTo>
                    <a:pt x="2562" y="1080"/>
                  </a:lnTo>
                  <a:lnTo>
                    <a:pt x="2568" y="1081"/>
                  </a:lnTo>
                  <a:lnTo>
                    <a:pt x="2576" y="1081"/>
                  </a:lnTo>
                  <a:lnTo>
                    <a:pt x="2576" y="1081"/>
                  </a:lnTo>
                  <a:lnTo>
                    <a:pt x="2586" y="1080"/>
                  </a:lnTo>
                  <a:lnTo>
                    <a:pt x="2592" y="1077"/>
                  </a:lnTo>
                  <a:lnTo>
                    <a:pt x="2598" y="1073"/>
                  </a:lnTo>
                  <a:lnTo>
                    <a:pt x="2603" y="1066"/>
                  </a:lnTo>
                  <a:lnTo>
                    <a:pt x="2607" y="1059"/>
                  </a:lnTo>
                  <a:lnTo>
                    <a:pt x="2610" y="1050"/>
                  </a:lnTo>
                  <a:lnTo>
                    <a:pt x="2613" y="1030"/>
                  </a:lnTo>
                  <a:lnTo>
                    <a:pt x="2617" y="1011"/>
                  </a:lnTo>
                  <a:lnTo>
                    <a:pt x="2619" y="1000"/>
                  </a:lnTo>
                  <a:lnTo>
                    <a:pt x="2622" y="991"/>
                  </a:lnTo>
                  <a:lnTo>
                    <a:pt x="2626" y="983"/>
                  </a:lnTo>
                  <a:lnTo>
                    <a:pt x="2632" y="975"/>
                  </a:lnTo>
                  <a:lnTo>
                    <a:pt x="2637" y="968"/>
                  </a:lnTo>
                  <a:lnTo>
                    <a:pt x="2645" y="964"/>
                  </a:lnTo>
                  <a:lnTo>
                    <a:pt x="2645" y="964"/>
                  </a:lnTo>
                  <a:lnTo>
                    <a:pt x="2645" y="960"/>
                  </a:lnTo>
                  <a:lnTo>
                    <a:pt x="2644" y="956"/>
                  </a:lnTo>
                  <a:lnTo>
                    <a:pt x="2641" y="950"/>
                  </a:lnTo>
                  <a:lnTo>
                    <a:pt x="2636" y="943"/>
                  </a:lnTo>
                  <a:lnTo>
                    <a:pt x="2635" y="941"/>
                  </a:lnTo>
                  <a:lnTo>
                    <a:pt x="2635" y="938"/>
                  </a:lnTo>
                  <a:lnTo>
                    <a:pt x="2635" y="938"/>
                  </a:lnTo>
                  <a:lnTo>
                    <a:pt x="2634" y="931"/>
                  </a:lnTo>
                  <a:lnTo>
                    <a:pt x="2633" y="926"/>
                  </a:lnTo>
                  <a:lnTo>
                    <a:pt x="2630" y="920"/>
                  </a:lnTo>
                  <a:lnTo>
                    <a:pt x="2627" y="915"/>
                  </a:lnTo>
                  <a:lnTo>
                    <a:pt x="2619" y="907"/>
                  </a:lnTo>
                  <a:lnTo>
                    <a:pt x="2610" y="901"/>
                  </a:lnTo>
                  <a:lnTo>
                    <a:pt x="2591" y="889"/>
                  </a:lnTo>
                  <a:lnTo>
                    <a:pt x="2584" y="883"/>
                  </a:lnTo>
                  <a:lnTo>
                    <a:pt x="2581" y="880"/>
                  </a:lnTo>
                  <a:lnTo>
                    <a:pt x="2580" y="876"/>
                  </a:lnTo>
                  <a:lnTo>
                    <a:pt x="2580" y="876"/>
                  </a:lnTo>
                  <a:lnTo>
                    <a:pt x="2580" y="858"/>
                  </a:lnTo>
                  <a:lnTo>
                    <a:pt x="2580" y="837"/>
                  </a:lnTo>
                  <a:lnTo>
                    <a:pt x="2579" y="825"/>
                  </a:lnTo>
                  <a:lnTo>
                    <a:pt x="2577" y="815"/>
                  </a:lnTo>
                  <a:lnTo>
                    <a:pt x="2575" y="806"/>
                  </a:lnTo>
                  <a:lnTo>
                    <a:pt x="2573" y="798"/>
                  </a:lnTo>
                  <a:lnTo>
                    <a:pt x="2573" y="798"/>
                  </a:lnTo>
                  <a:lnTo>
                    <a:pt x="2569" y="794"/>
                  </a:lnTo>
                  <a:lnTo>
                    <a:pt x="2567" y="792"/>
                  </a:lnTo>
                  <a:lnTo>
                    <a:pt x="2560" y="789"/>
                  </a:lnTo>
                  <a:lnTo>
                    <a:pt x="2546" y="783"/>
                  </a:lnTo>
                  <a:lnTo>
                    <a:pt x="2539" y="781"/>
                  </a:lnTo>
                  <a:lnTo>
                    <a:pt x="2534" y="776"/>
                  </a:lnTo>
                  <a:lnTo>
                    <a:pt x="2531" y="773"/>
                  </a:lnTo>
                  <a:lnTo>
                    <a:pt x="2529" y="768"/>
                  </a:lnTo>
                  <a:lnTo>
                    <a:pt x="2529" y="763"/>
                  </a:lnTo>
                  <a:lnTo>
                    <a:pt x="2528" y="758"/>
                  </a:lnTo>
                  <a:lnTo>
                    <a:pt x="2528" y="758"/>
                  </a:lnTo>
                  <a:lnTo>
                    <a:pt x="2529" y="753"/>
                  </a:lnTo>
                  <a:lnTo>
                    <a:pt x="2531" y="748"/>
                  </a:lnTo>
                  <a:lnTo>
                    <a:pt x="2538" y="738"/>
                  </a:lnTo>
                  <a:lnTo>
                    <a:pt x="2546" y="730"/>
                  </a:lnTo>
                  <a:lnTo>
                    <a:pt x="2553" y="724"/>
                  </a:lnTo>
                  <a:lnTo>
                    <a:pt x="2553" y="724"/>
                  </a:lnTo>
                  <a:lnTo>
                    <a:pt x="2552" y="721"/>
                  </a:lnTo>
                  <a:lnTo>
                    <a:pt x="2551" y="717"/>
                  </a:lnTo>
                  <a:lnTo>
                    <a:pt x="2546" y="713"/>
                  </a:lnTo>
                  <a:lnTo>
                    <a:pt x="2542" y="709"/>
                  </a:lnTo>
                  <a:lnTo>
                    <a:pt x="2536" y="706"/>
                  </a:lnTo>
                  <a:lnTo>
                    <a:pt x="2530" y="702"/>
                  </a:lnTo>
                  <a:lnTo>
                    <a:pt x="2526" y="698"/>
                  </a:lnTo>
                  <a:lnTo>
                    <a:pt x="2522" y="692"/>
                  </a:lnTo>
                  <a:lnTo>
                    <a:pt x="2521" y="689"/>
                  </a:lnTo>
                  <a:lnTo>
                    <a:pt x="2521" y="684"/>
                  </a:lnTo>
                  <a:lnTo>
                    <a:pt x="2521" y="684"/>
                  </a:lnTo>
                  <a:lnTo>
                    <a:pt x="2521" y="677"/>
                  </a:lnTo>
                  <a:lnTo>
                    <a:pt x="2523" y="671"/>
                  </a:lnTo>
                  <a:lnTo>
                    <a:pt x="2526" y="666"/>
                  </a:lnTo>
                  <a:lnTo>
                    <a:pt x="2529" y="661"/>
                  </a:lnTo>
                  <a:lnTo>
                    <a:pt x="2534" y="656"/>
                  </a:lnTo>
                  <a:lnTo>
                    <a:pt x="2539" y="652"/>
                  </a:lnTo>
                  <a:lnTo>
                    <a:pt x="2551" y="645"/>
                  </a:lnTo>
                  <a:lnTo>
                    <a:pt x="2562" y="638"/>
                  </a:lnTo>
                  <a:lnTo>
                    <a:pt x="2575" y="631"/>
                  </a:lnTo>
                  <a:lnTo>
                    <a:pt x="2581" y="626"/>
                  </a:lnTo>
                  <a:lnTo>
                    <a:pt x="2586" y="622"/>
                  </a:lnTo>
                  <a:lnTo>
                    <a:pt x="2590" y="617"/>
                  </a:lnTo>
                  <a:lnTo>
                    <a:pt x="2594" y="611"/>
                  </a:lnTo>
                  <a:lnTo>
                    <a:pt x="2594" y="611"/>
                  </a:lnTo>
                  <a:lnTo>
                    <a:pt x="2597" y="606"/>
                  </a:lnTo>
                  <a:lnTo>
                    <a:pt x="2599" y="600"/>
                  </a:lnTo>
                  <a:lnTo>
                    <a:pt x="2600" y="590"/>
                  </a:lnTo>
                  <a:lnTo>
                    <a:pt x="2602" y="585"/>
                  </a:lnTo>
                  <a:lnTo>
                    <a:pt x="2603" y="582"/>
                  </a:lnTo>
                  <a:lnTo>
                    <a:pt x="2606" y="579"/>
                  </a:lnTo>
                  <a:lnTo>
                    <a:pt x="2612" y="578"/>
                  </a:lnTo>
                  <a:lnTo>
                    <a:pt x="2612" y="578"/>
                  </a:lnTo>
                  <a:lnTo>
                    <a:pt x="2622" y="578"/>
                  </a:lnTo>
                  <a:lnTo>
                    <a:pt x="2632" y="579"/>
                  </a:lnTo>
                  <a:lnTo>
                    <a:pt x="2640" y="579"/>
                  </a:lnTo>
                  <a:lnTo>
                    <a:pt x="2645" y="578"/>
                  </a:lnTo>
                  <a:lnTo>
                    <a:pt x="2645" y="578"/>
                  </a:lnTo>
                  <a:lnTo>
                    <a:pt x="2645" y="538"/>
                  </a:lnTo>
                  <a:lnTo>
                    <a:pt x="2645" y="538"/>
                  </a:lnTo>
                  <a:lnTo>
                    <a:pt x="2646" y="531"/>
                  </a:lnTo>
                  <a:lnTo>
                    <a:pt x="2649" y="525"/>
                  </a:lnTo>
                  <a:lnTo>
                    <a:pt x="2652" y="521"/>
                  </a:lnTo>
                  <a:lnTo>
                    <a:pt x="2657" y="516"/>
                  </a:lnTo>
                  <a:lnTo>
                    <a:pt x="2660" y="510"/>
                  </a:lnTo>
                  <a:lnTo>
                    <a:pt x="2664" y="506"/>
                  </a:lnTo>
                  <a:lnTo>
                    <a:pt x="2666" y="500"/>
                  </a:lnTo>
                  <a:lnTo>
                    <a:pt x="2667" y="493"/>
                  </a:lnTo>
                  <a:lnTo>
                    <a:pt x="2667" y="493"/>
                  </a:lnTo>
                  <a:lnTo>
                    <a:pt x="2666" y="489"/>
                  </a:lnTo>
                  <a:lnTo>
                    <a:pt x="2664" y="485"/>
                  </a:lnTo>
                  <a:lnTo>
                    <a:pt x="2656" y="476"/>
                  </a:lnTo>
                  <a:lnTo>
                    <a:pt x="2648" y="466"/>
                  </a:lnTo>
                  <a:lnTo>
                    <a:pt x="2642" y="461"/>
                  </a:lnTo>
                  <a:lnTo>
                    <a:pt x="2642" y="461"/>
                  </a:lnTo>
                  <a:lnTo>
                    <a:pt x="2635" y="460"/>
                  </a:lnTo>
                  <a:lnTo>
                    <a:pt x="2629" y="456"/>
                  </a:lnTo>
                  <a:lnTo>
                    <a:pt x="2625" y="453"/>
                  </a:lnTo>
                  <a:lnTo>
                    <a:pt x="2621" y="448"/>
                  </a:lnTo>
                  <a:lnTo>
                    <a:pt x="2619" y="443"/>
                  </a:lnTo>
                  <a:lnTo>
                    <a:pt x="2617" y="438"/>
                  </a:lnTo>
                  <a:lnTo>
                    <a:pt x="2612" y="426"/>
                  </a:lnTo>
                  <a:lnTo>
                    <a:pt x="2606" y="414"/>
                  </a:lnTo>
                  <a:lnTo>
                    <a:pt x="2603" y="409"/>
                  </a:lnTo>
                  <a:lnTo>
                    <a:pt x="2599" y="404"/>
                  </a:lnTo>
                  <a:lnTo>
                    <a:pt x="2594" y="400"/>
                  </a:lnTo>
                  <a:lnTo>
                    <a:pt x="2587" y="396"/>
                  </a:lnTo>
                  <a:lnTo>
                    <a:pt x="2579" y="395"/>
                  </a:lnTo>
                  <a:lnTo>
                    <a:pt x="2568" y="394"/>
                  </a:lnTo>
                  <a:lnTo>
                    <a:pt x="2568" y="394"/>
                  </a:lnTo>
                  <a:lnTo>
                    <a:pt x="2561" y="394"/>
                  </a:lnTo>
                  <a:lnTo>
                    <a:pt x="2554" y="396"/>
                  </a:lnTo>
                  <a:lnTo>
                    <a:pt x="2543" y="400"/>
                  </a:lnTo>
                  <a:lnTo>
                    <a:pt x="2530" y="403"/>
                  </a:lnTo>
                  <a:lnTo>
                    <a:pt x="2523" y="404"/>
                  </a:lnTo>
                  <a:lnTo>
                    <a:pt x="2516" y="405"/>
                  </a:lnTo>
                  <a:lnTo>
                    <a:pt x="2516" y="405"/>
                  </a:lnTo>
                  <a:lnTo>
                    <a:pt x="2506" y="404"/>
                  </a:lnTo>
                  <a:lnTo>
                    <a:pt x="2496" y="402"/>
                  </a:lnTo>
                  <a:lnTo>
                    <a:pt x="2487" y="399"/>
                  </a:lnTo>
                  <a:lnTo>
                    <a:pt x="2478" y="395"/>
                  </a:lnTo>
                  <a:lnTo>
                    <a:pt x="2472" y="391"/>
                  </a:lnTo>
                  <a:lnTo>
                    <a:pt x="2466" y="385"/>
                  </a:lnTo>
                  <a:lnTo>
                    <a:pt x="2462" y="380"/>
                  </a:lnTo>
                  <a:lnTo>
                    <a:pt x="2461" y="376"/>
                  </a:lnTo>
                  <a:lnTo>
                    <a:pt x="2461" y="376"/>
                  </a:lnTo>
                  <a:lnTo>
                    <a:pt x="2462" y="358"/>
                  </a:lnTo>
                  <a:lnTo>
                    <a:pt x="2461" y="349"/>
                  </a:lnTo>
                  <a:lnTo>
                    <a:pt x="2460" y="344"/>
                  </a:lnTo>
                  <a:lnTo>
                    <a:pt x="2458" y="339"/>
                  </a:lnTo>
                  <a:lnTo>
                    <a:pt x="2458" y="339"/>
                  </a:lnTo>
                  <a:lnTo>
                    <a:pt x="2449" y="340"/>
                  </a:lnTo>
                  <a:lnTo>
                    <a:pt x="2441" y="340"/>
                  </a:lnTo>
                  <a:lnTo>
                    <a:pt x="2434" y="339"/>
                  </a:lnTo>
                  <a:lnTo>
                    <a:pt x="2428" y="336"/>
                  </a:lnTo>
                  <a:lnTo>
                    <a:pt x="2423" y="333"/>
                  </a:lnTo>
                  <a:lnTo>
                    <a:pt x="2420" y="327"/>
                  </a:lnTo>
                  <a:lnTo>
                    <a:pt x="2419" y="319"/>
                  </a:lnTo>
                  <a:lnTo>
                    <a:pt x="2418" y="309"/>
                  </a:lnTo>
                  <a:lnTo>
                    <a:pt x="2418" y="309"/>
                  </a:lnTo>
                  <a:lnTo>
                    <a:pt x="2419" y="300"/>
                  </a:lnTo>
                  <a:lnTo>
                    <a:pt x="2420" y="292"/>
                  </a:lnTo>
                  <a:lnTo>
                    <a:pt x="2422" y="284"/>
                  </a:lnTo>
                  <a:lnTo>
                    <a:pt x="2424" y="275"/>
                  </a:lnTo>
                  <a:lnTo>
                    <a:pt x="2432" y="262"/>
                  </a:lnTo>
                  <a:lnTo>
                    <a:pt x="2442" y="248"/>
                  </a:lnTo>
                  <a:lnTo>
                    <a:pt x="2461" y="221"/>
                  </a:lnTo>
                  <a:lnTo>
                    <a:pt x="2469" y="208"/>
                  </a:lnTo>
                  <a:lnTo>
                    <a:pt x="2474" y="201"/>
                  </a:lnTo>
                  <a:lnTo>
                    <a:pt x="2476" y="193"/>
                  </a:lnTo>
                  <a:lnTo>
                    <a:pt x="2476" y="193"/>
                  </a:lnTo>
                  <a:lnTo>
                    <a:pt x="2477" y="187"/>
                  </a:lnTo>
                  <a:lnTo>
                    <a:pt x="2477" y="182"/>
                  </a:lnTo>
                  <a:lnTo>
                    <a:pt x="2475" y="172"/>
                  </a:lnTo>
                  <a:lnTo>
                    <a:pt x="2474" y="163"/>
                  </a:lnTo>
                  <a:lnTo>
                    <a:pt x="2475" y="157"/>
                  </a:lnTo>
                  <a:lnTo>
                    <a:pt x="2476" y="152"/>
                  </a:lnTo>
                  <a:lnTo>
                    <a:pt x="2476" y="152"/>
                  </a:lnTo>
                  <a:lnTo>
                    <a:pt x="2478" y="145"/>
                  </a:lnTo>
                  <a:lnTo>
                    <a:pt x="2482" y="141"/>
                  </a:lnTo>
                  <a:lnTo>
                    <a:pt x="2491" y="132"/>
                  </a:lnTo>
                  <a:lnTo>
                    <a:pt x="2495" y="126"/>
                  </a:lnTo>
                  <a:lnTo>
                    <a:pt x="2499" y="118"/>
                  </a:lnTo>
                  <a:lnTo>
                    <a:pt x="2502" y="109"/>
                  </a:lnTo>
                  <a:lnTo>
                    <a:pt x="2503" y="96"/>
                  </a:lnTo>
                  <a:lnTo>
                    <a:pt x="2503" y="96"/>
                  </a:lnTo>
                  <a:lnTo>
                    <a:pt x="2502" y="88"/>
                  </a:lnTo>
                  <a:lnTo>
                    <a:pt x="2498" y="80"/>
                  </a:lnTo>
                  <a:lnTo>
                    <a:pt x="2493" y="72"/>
                  </a:lnTo>
                  <a:lnTo>
                    <a:pt x="2488" y="64"/>
                  </a:lnTo>
                  <a:lnTo>
                    <a:pt x="2481" y="56"/>
                  </a:lnTo>
                  <a:lnTo>
                    <a:pt x="2473" y="48"/>
                  </a:lnTo>
                  <a:lnTo>
                    <a:pt x="2464" y="41"/>
                  </a:lnTo>
                  <a:lnTo>
                    <a:pt x="2453" y="34"/>
                  </a:lnTo>
                  <a:lnTo>
                    <a:pt x="2432" y="22"/>
                  </a:lnTo>
                  <a:lnTo>
                    <a:pt x="2411" y="13"/>
                  </a:lnTo>
                  <a:lnTo>
                    <a:pt x="2400" y="10"/>
                  </a:lnTo>
                  <a:lnTo>
                    <a:pt x="2391" y="7"/>
                  </a:lnTo>
                  <a:lnTo>
                    <a:pt x="2382" y="5"/>
                  </a:lnTo>
                  <a:lnTo>
                    <a:pt x="2374" y="5"/>
                  </a:lnTo>
                  <a:lnTo>
                    <a:pt x="2374" y="5"/>
                  </a:lnTo>
                  <a:lnTo>
                    <a:pt x="2369" y="4"/>
                  </a:lnTo>
                  <a:lnTo>
                    <a:pt x="2363" y="2"/>
                  </a:lnTo>
                  <a:lnTo>
                    <a:pt x="2355" y="0"/>
                  </a:lnTo>
                  <a:lnTo>
                    <a:pt x="2351" y="0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50" y="18"/>
                  </a:lnTo>
                  <a:lnTo>
                    <a:pt x="2358" y="35"/>
                  </a:lnTo>
                  <a:lnTo>
                    <a:pt x="2367" y="51"/>
                  </a:lnTo>
                  <a:lnTo>
                    <a:pt x="2377" y="66"/>
                  </a:lnTo>
                  <a:lnTo>
                    <a:pt x="2388" y="80"/>
                  </a:lnTo>
                  <a:lnTo>
                    <a:pt x="2399" y="92"/>
                  </a:lnTo>
                  <a:lnTo>
                    <a:pt x="2408" y="103"/>
                  </a:lnTo>
                  <a:lnTo>
                    <a:pt x="2418" y="111"/>
                  </a:lnTo>
                  <a:lnTo>
                    <a:pt x="2418" y="111"/>
                  </a:lnTo>
                  <a:lnTo>
                    <a:pt x="2426" y="127"/>
                  </a:lnTo>
                  <a:lnTo>
                    <a:pt x="2429" y="136"/>
                  </a:lnTo>
                  <a:lnTo>
                    <a:pt x="2429" y="139"/>
                  </a:lnTo>
                  <a:lnTo>
                    <a:pt x="2428" y="141"/>
                  </a:lnTo>
                  <a:lnTo>
                    <a:pt x="2426" y="141"/>
                  </a:lnTo>
                  <a:lnTo>
                    <a:pt x="2423" y="141"/>
                  </a:lnTo>
                  <a:lnTo>
                    <a:pt x="2415" y="136"/>
                  </a:lnTo>
                  <a:lnTo>
                    <a:pt x="2405" y="130"/>
                  </a:lnTo>
                  <a:lnTo>
                    <a:pt x="2377" y="112"/>
                  </a:lnTo>
                  <a:lnTo>
                    <a:pt x="2361" y="102"/>
                  </a:lnTo>
                  <a:lnTo>
                    <a:pt x="2344" y="92"/>
                  </a:lnTo>
                  <a:lnTo>
                    <a:pt x="2328" y="83"/>
                  </a:lnTo>
                  <a:lnTo>
                    <a:pt x="2310" y="78"/>
                  </a:lnTo>
                  <a:lnTo>
                    <a:pt x="2302" y="74"/>
                  </a:lnTo>
                  <a:lnTo>
                    <a:pt x="2294" y="73"/>
                  </a:lnTo>
                  <a:lnTo>
                    <a:pt x="2287" y="72"/>
                  </a:lnTo>
                  <a:lnTo>
                    <a:pt x="2279" y="73"/>
                  </a:lnTo>
                  <a:lnTo>
                    <a:pt x="2274" y="74"/>
                  </a:lnTo>
                  <a:lnTo>
                    <a:pt x="2267" y="76"/>
                  </a:lnTo>
                  <a:lnTo>
                    <a:pt x="2261" y="80"/>
                  </a:lnTo>
                  <a:lnTo>
                    <a:pt x="2256" y="86"/>
                  </a:lnTo>
                  <a:lnTo>
                    <a:pt x="2256" y="86"/>
                  </a:lnTo>
                  <a:lnTo>
                    <a:pt x="2250" y="92"/>
                  </a:lnTo>
                  <a:lnTo>
                    <a:pt x="2244" y="96"/>
                  </a:lnTo>
                  <a:lnTo>
                    <a:pt x="2239" y="98"/>
                  </a:lnTo>
                  <a:lnTo>
                    <a:pt x="2236" y="98"/>
                  </a:lnTo>
                  <a:lnTo>
                    <a:pt x="2233" y="97"/>
                  </a:lnTo>
                  <a:lnTo>
                    <a:pt x="2230" y="94"/>
                  </a:lnTo>
                  <a:lnTo>
                    <a:pt x="2223" y="82"/>
                  </a:lnTo>
                  <a:lnTo>
                    <a:pt x="2218" y="76"/>
                  </a:lnTo>
                  <a:lnTo>
                    <a:pt x="2212" y="69"/>
                  </a:lnTo>
                  <a:lnTo>
                    <a:pt x="2205" y="61"/>
                  </a:lnTo>
                  <a:lnTo>
                    <a:pt x="2194" y="55"/>
                  </a:lnTo>
                  <a:lnTo>
                    <a:pt x="2183" y="48"/>
                  </a:lnTo>
                  <a:lnTo>
                    <a:pt x="2169" y="41"/>
                  </a:lnTo>
                  <a:lnTo>
                    <a:pt x="2152" y="35"/>
                  </a:lnTo>
                  <a:lnTo>
                    <a:pt x="2131" y="30"/>
                  </a:lnTo>
                  <a:lnTo>
                    <a:pt x="2131" y="30"/>
                  </a:lnTo>
                  <a:lnTo>
                    <a:pt x="2121" y="29"/>
                  </a:lnTo>
                  <a:lnTo>
                    <a:pt x="2111" y="29"/>
                  </a:lnTo>
                  <a:lnTo>
                    <a:pt x="2101" y="29"/>
                  </a:lnTo>
                  <a:lnTo>
                    <a:pt x="2092" y="30"/>
                  </a:lnTo>
                  <a:lnTo>
                    <a:pt x="2083" y="32"/>
                  </a:lnTo>
                  <a:lnTo>
                    <a:pt x="2073" y="34"/>
                  </a:lnTo>
                  <a:lnTo>
                    <a:pt x="2056" y="41"/>
                  </a:lnTo>
                  <a:lnTo>
                    <a:pt x="2040" y="50"/>
                  </a:lnTo>
                  <a:lnTo>
                    <a:pt x="2025" y="60"/>
                  </a:lnTo>
                  <a:lnTo>
                    <a:pt x="2011" y="72"/>
                  </a:lnTo>
                  <a:lnTo>
                    <a:pt x="1999" y="86"/>
                  </a:lnTo>
                  <a:lnTo>
                    <a:pt x="1987" y="99"/>
                  </a:lnTo>
                  <a:lnTo>
                    <a:pt x="1977" y="113"/>
                  </a:lnTo>
                  <a:lnTo>
                    <a:pt x="1968" y="128"/>
                  </a:lnTo>
                  <a:lnTo>
                    <a:pt x="1961" y="143"/>
                  </a:lnTo>
                  <a:lnTo>
                    <a:pt x="1955" y="157"/>
                  </a:lnTo>
                  <a:lnTo>
                    <a:pt x="1951" y="170"/>
                  </a:lnTo>
                  <a:lnTo>
                    <a:pt x="1949" y="182"/>
                  </a:lnTo>
                  <a:lnTo>
                    <a:pt x="1948" y="193"/>
                  </a:lnTo>
                  <a:lnTo>
                    <a:pt x="1948" y="193"/>
                  </a:lnTo>
                  <a:lnTo>
                    <a:pt x="1947" y="208"/>
                  </a:lnTo>
                  <a:lnTo>
                    <a:pt x="1943" y="231"/>
                  </a:lnTo>
                  <a:lnTo>
                    <a:pt x="1941" y="244"/>
                  </a:lnTo>
                  <a:lnTo>
                    <a:pt x="1937" y="257"/>
                  </a:lnTo>
                  <a:lnTo>
                    <a:pt x="1932" y="271"/>
                  </a:lnTo>
                  <a:lnTo>
                    <a:pt x="1926" y="284"/>
                  </a:lnTo>
                  <a:lnTo>
                    <a:pt x="1918" y="295"/>
                  </a:lnTo>
                  <a:lnTo>
                    <a:pt x="1909" y="305"/>
                  </a:lnTo>
                  <a:lnTo>
                    <a:pt x="1904" y="310"/>
                  </a:lnTo>
                  <a:lnTo>
                    <a:pt x="1899" y="315"/>
                  </a:lnTo>
                  <a:lnTo>
                    <a:pt x="1893" y="317"/>
                  </a:lnTo>
                  <a:lnTo>
                    <a:pt x="1886" y="320"/>
                  </a:lnTo>
                  <a:lnTo>
                    <a:pt x="1879" y="321"/>
                  </a:lnTo>
                  <a:lnTo>
                    <a:pt x="1871" y="323"/>
                  </a:lnTo>
                  <a:lnTo>
                    <a:pt x="1864" y="323"/>
                  </a:lnTo>
                  <a:lnTo>
                    <a:pt x="1855" y="323"/>
                  </a:lnTo>
                  <a:lnTo>
                    <a:pt x="1846" y="320"/>
                  </a:lnTo>
                  <a:lnTo>
                    <a:pt x="1836" y="318"/>
                  </a:lnTo>
                  <a:lnTo>
                    <a:pt x="1826" y="315"/>
                  </a:lnTo>
                  <a:lnTo>
                    <a:pt x="1816" y="309"/>
                  </a:lnTo>
                  <a:lnTo>
                    <a:pt x="1816" y="309"/>
                  </a:lnTo>
                  <a:lnTo>
                    <a:pt x="1798" y="313"/>
                  </a:lnTo>
                  <a:lnTo>
                    <a:pt x="1783" y="318"/>
                  </a:lnTo>
                  <a:lnTo>
                    <a:pt x="1770" y="323"/>
                  </a:lnTo>
                  <a:lnTo>
                    <a:pt x="1757" y="328"/>
                  </a:lnTo>
                  <a:lnTo>
                    <a:pt x="1735" y="339"/>
                  </a:lnTo>
                  <a:lnTo>
                    <a:pt x="1718" y="349"/>
                  </a:lnTo>
                  <a:lnTo>
                    <a:pt x="1705" y="357"/>
                  </a:lnTo>
                  <a:lnTo>
                    <a:pt x="1697" y="362"/>
                  </a:lnTo>
                  <a:lnTo>
                    <a:pt x="1694" y="362"/>
                  </a:lnTo>
                  <a:lnTo>
                    <a:pt x="1691" y="361"/>
                  </a:lnTo>
                  <a:lnTo>
                    <a:pt x="1690" y="358"/>
                  </a:lnTo>
                  <a:lnTo>
                    <a:pt x="1690" y="354"/>
                  </a:lnTo>
                  <a:lnTo>
                    <a:pt x="1690" y="354"/>
                  </a:lnTo>
                  <a:lnTo>
                    <a:pt x="1691" y="341"/>
                  </a:lnTo>
                  <a:lnTo>
                    <a:pt x="1694" y="326"/>
                  </a:lnTo>
                  <a:lnTo>
                    <a:pt x="1695" y="312"/>
                  </a:lnTo>
                  <a:lnTo>
                    <a:pt x="1695" y="305"/>
                  </a:lnTo>
                  <a:lnTo>
                    <a:pt x="1694" y="300"/>
                  </a:lnTo>
                  <a:lnTo>
                    <a:pt x="1690" y="295"/>
                  </a:lnTo>
                  <a:lnTo>
                    <a:pt x="1685" y="292"/>
                  </a:lnTo>
                  <a:lnTo>
                    <a:pt x="1678" y="289"/>
                  </a:lnTo>
                  <a:lnTo>
                    <a:pt x="1668" y="289"/>
                  </a:lnTo>
                  <a:lnTo>
                    <a:pt x="1657" y="290"/>
                  </a:lnTo>
                  <a:lnTo>
                    <a:pt x="1642" y="294"/>
                  </a:lnTo>
                  <a:lnTo>
                    <a:pt x="1624" y="301"/>
                  </a:lnTo>
                  <a:lnTo>
                    <a:pt x="1602" y="309"/>
                  </a:lnTo>
                  <a:lnTo>
                    <a:pt x="1602" y="309"/>
                  </a:lnTo>
                  <a:lnTo>
                    <a:pt x="1594" y="312"/>
                  </a:lnTo>
                  <a:lnTo>
                    <a:pt x="1586" y="317"/>
                  </a:lnTo>
                  <a:lnTo>
                    <a:pt x="1579" y="321"/>
                  </a:lnTo>
                  <a:lnTo>
                    <a:pt x="1573" y="326"/>
                  </a:lnTo>
                  <a:lnTo>
                    <a:pt x="1568" y="332"/>
                  </a:lnTo>
                  <a:lnTo>
                    <a:pt x="1564" y="338"/>
                  </a:lnTo>
                  <a:lnTo>
                    <a:pt x="1561" y="344"/>
                  </a:lnTo>
                  <a:lnTo>
                    <a:pt x="1559" y="350"/>
                  </a:lnTo>
                  <a:lnTo>
                    <a:pt x="1557" y="365"/>
                  </a:lnTo>
                  <a:lnTo>
                    <a:pt x="1557" y="380"/>
                  </a:lnTo>
                  <a:lnTo>
                    <a:pt x="1558" y="395"/>
                  </a:lnTo>
                  <a:lnTo>
                    <a:pt x="1561" y="410"/>
                  </a:lnTo>
                  <a:lnTo>
                    <a:pt x="1567" y="441"/>
                  </a:lnTo>
                  <a:lnTo>
                    <a:pt x="1571" y="455"/>
                  </a:lnTo>
                  <a:lnTo>
                    <a:pt x="1572" y="468"/>
                  </a:lnTo>
                  <a:lnTo>
                    <a:pt x="1573" y="479"/>
                  </a:lnTo>
                  <a:lnTo>
                    <a:pt x="1572" y="484"/>
                  </a:lnTo>
                  <a:lnTo>
                    <a:pt x="1571" y="488"/>
                  </a:lnTo>
                  <a:lnTo>
                    <a:pt x="1568" y="492"/>
                  </a:lnTo>
                  <a:lnTo>
                    <a:pt x="1566" y="495"/>
                  </a:lnTo>
                  <a:lnTo>
                    <a:pt x="1563" y="499"/>
                  </a:lnTo>
                  <a:lnTo>
                    <a:pt x="1558" y="500"/>
                  </a:lnTo>
                  <a:lnTo>
                    <a:pt x="1558" y="500"/>
                  </a:lnTo>
                  <a:lnTo>
                    <a:pt x="1557" y="502"/>
                  </a:lnTo>
                  <a:lnTo>
                    <a:pt x="1556" y="500"/>
                  </a:lnTo>
                  <a:lnTo>
                    <a:pt x="1553" y="491"/>
                  </a:lnTo>
                  <a:lnTo>
                    <a:pt x="1548" y="457"/>
                  </a:lnTo>
                  <a:lnTo>
                    <a:pt x="1544" y="439"/>
                  </a:lnTo>
                  <a:lnTo>
                    <a:pt x="1540" y="424"/>
                  </a:lnTo>
                  <a:lnTo>
                    <a:pt x="1537" y="418"/>
                  </a:lnTo>
                  <a:lnTo>
                    <a:pt x="1535" y="415"/>
                  </a:lnTo>
                  <a:lnTo>
                    <a:pt x="1531" y="415"/>
                  </a:lnTo>
                  <a:lnTo>
                    <a:pt x="1528" y="416"/>
                  </a:lnTo>
                  <a:lnTo>
                    <a:pt x="1528" y="416"/>
                  </a:lnTo>
                  <a:lnTo>
                    <a:pt x="1517" y="426"/>
                  </a:lnTo>
                  <a:lnTo>
                    <a:pt x="1504" y="437"/>
                  </a:lnTo>
                  <a:lnTo>
                    <a:pt x="1491" y="446"/>
                  </a:lnTo>
                  <a:lnTo>
                    <a:pt x="1477" y="456"/>
                  </a:lnTo>
                  <a:lnTo>
                    <a:pt x="1477" y="456"/>
                  </a:lnTo>
                  <a:lnTo>
                    <a:pt x="1473" y="453"/>
                  </a:lnTo>
                  <a:lnTo>
                    <a:pt x="1470" y="449"/>
                  </a:lnTo>
                  <a:lnTo>
                    <a:pt x="1470" y="446"/>
                  </a:lnTo>
                  <a:lnTo>
                    <a:pt x="1473" y="442"/>
                  </a:lnTo>
                  <a:lnTo>
                    <a:pt x="1475" y="438"/>
                  </a:lnTo>
                  <a:lnTo>
                    <a:pt x="1479" y="434"/>
                  </a:lnTo>
                  <a:lnTo>
                    <a:pt x="1488" y="425"/>
                  </a:lnTo>
                  <a:lnTo>
                    <a:pt x="1498" y="416"/>
                  </a:lnTo>
                  <a:lnTo>
                    <a:pt x="1503" y="411"/>
                  </a:lnTo>
                  <a:lnTo>
                    <a:pt x="1506" y="405"/>
                  </a:lnTo>
                  <a:lnTo>
                    <a:pt x="1508" y="401"/>
                  </a:lnTo>
                  <a:lnTo>
                    <a:pt x="1510" y="395"/>
                  </a:lnTo>
                  <a:lnTo>
                    <a:pt x="1510" y="389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493" y="387"/>
                  </a:lnTo>
                  <a:lnTo>
                    <a:pt x="1481" y="393"/>
                  </a:lnTo>
                  <a:lnTo>
                    <a:pt x="1467" y="400"/>
                  </a:lnTo>
                  <a:lnTo>
                    <a:pt x="1453" y="408"/>
                  </a:lnTo>
                  <a:lnTo>
                    <a:pt x="1426" y="428"/>
                  </a:lnTo>
                  <a:lnTo>
                    <a:pt x="1397" y="449"/>
                  </a:lnTo>
                  <a:lnTo>
                    <a:pt x="1382" y="460"/>
                  </a:lnTo>
                  <a:lnTo>
                    <a:pt x="1367" y="469"/>
                  </a:lnTo>
                  <a:lnTo>
                    <a:pt x="1352" y="477"/>
                  </a:lnTo>
                  <a:lnTo>
                    <a:pt x="1337" y="485"/>
                  </a:lnTo>
                  <a:lnTo>
                    <a:pt x="1322" y="489"/>
                  </a:lnTo>
                  <a:lnTo>
                    <a:pt x="1307" y="493"/>
                  </a:lnTo>
                  <a:lnTo>
                    <a:pt x="1291" y="495"/>
                  </a:lnTo>
                  <a:lnTo>
                    <a:pt x="1283" y="494"/>
                  </a:lnTo>
                  <a:lnTo>
                    <a:pt x="1275" y="493"/>
                  </a:lnTo>
                  <a:lnTo>
                    <a:pt x="1275" y="493"/>
                  </a:lnTo>
                  <a:lnTo>
                    <a:pt x="1289" y="506"/>
                  </a:lnTo>
                  <a:lnTo>
                    <a:pt x="1299" y="516"/>
                  </a:lnTo>
                  <a:lnTo>
                    <a:pt x="1306" y="525"/>
                  </a:lnTo>
                  <a:lnTo>
                    <a:pt x="1311" y="532"/>
                  </a:lnTo>
                  <a:lnTo>
                    <a:pt x="1312" y="539"/>
                  </a:lnTo>
                  <a:lnTo>
                    <a:pt x="1311" y="546"/>
                  </a:lnTo>
                  <a:lnTo>
                    <a:pt x="1308" y="552"/>
                  </a:lnTo>
                  <a:lnTo>
                    <a:pt x="1305" y="557"/>
                  </a:lnTo>
                  <a:lnTo>
                    <a:pt x="1293" y="571"/>
                  </a:lnTo>
                  <a:lnTo>
                    <a:pt x="1288" y="579"/>
                  </a:lnTo>
                  <a:lnTo>
                    <a:pt x="1281" y="588"/>
                  </a:lnTo>
                  <a:lnTo>
                    <a:pt x="1275" y="599"/>
                  </a:lnTo>
                  <a:lnTo>
                    <a:pt x="1270" y="611"/>
                  </a:lnTo>
                  <a:lnTo>
                    <a:pt x="1267" y="626"/>
                  </a:lnTo>
                  <a:lnTo>
                    <a:pt x="1265" y="644"/>
                  </a:lnTo>
                  <a:lnTo>
                    <a:pt x="1265" y="644"/>
                  </a:lnTo>
                  <a:lnTo>
                    <a:pt x="1276" y="644"/>
                  </a:lnTo>
                  <a:lnTo>
                    <a:pt x="1286" y="641"/>
                  </a:lnTo>
                  <a:lnTo>
                    <a:pt x="1294" y="637"/>
                  </a:lnTo>
                  <a:lnTo>
                    <a:pt x="1301" y="632"/>
                  </a:lnTo>
                  <a:lnTo>
                    <a:pt x="1306" y="628"/>
                  </a:lnTo>
                  <a:lnTo>
                    <a:pt x="1311" y="623"/>
                  </a:lnTo>
                  <a:lnTo>
                    <a:pt x="1317" y="615"/>
                  </a:lnTo>
                  <a:lnTo>
                    <a:pt x="1320" y="613"/>
                  </a:lnTo>
                  <a:lnTo>
                    <a:pt x="1322" y="613"/>
                  </a:lnTo>
                  <a:lnTo>
                    <a:pt x="1324" y="616"/>
                  </a:lnTo>
                  <a:lnTo>
                    <a:pt x="1327" y="622"/>
                  </a:lnTo>
                  <a:lnTo>
                    <a:pt x="1334" y="644"/>
                  </a:lnTo>
                  <a:lnTo>
                    <a:pt x="1345" y="684"/>
                  </a:lnTo>
                  <a:lnTo>
                    <a:pt x="1345" y="684"/>
                  </a:lnTo>
                  <a:lnTo>
                    <a:pt x="1360" y="690"/>
                  </a:lnTo>
                  <a:lnTo>
                    <a:pt x="1373" y="695"/>
                  </a:lnTo>
                  <a:lnTo>
                    <a:pt x="1382" y="701"/>
                  </a:lnTo>
                  <a:lnTo>
                    <a:pt x="1388" y="707"/>
                  </a:lnTo>
                  <a:lnTo>
                    <a:pt x="1392" y="712"/>
                  </a:lnTo>
                  <a:lnTo>
                    <a:pt x="1395" y="717"/>
                  </a:lnTo>
                  <a:lnTo>
                    <a:pt x="1393" y="722"/>
                  </a:lnTo>
                  <a:lnTo>
                    <a:pt x="1391" y="725"/>
                  </a:lnTo>
                  <a:lnTo>
                    <a:pt x="1388" y="729"/>
                  </a:lnTo>
                  <a:lnTo>
                    <a:pt x="1382" y="732"/>
                  </a:lnTo>
                  <a:lnTo>
                    <a:pt x="1374" y="733"/>
                  </a:lnTo>
                  <a:lnTo>
                    <a:pt x="1366" y="735"/>
                  </a:lnTo>
                  <a:lnTo>
                    <a:pt x="1355" y="735"/>
                  </a:lnTo>
                  <a:lnTo>
                    <a:pt x="1344" y="735"/>
                  </a:lnTo>
                  <a:lnTo>
                    <a:pt x="1332" y="732"/>
                  </a:lnTo>
                  <a:lnTo>
                    <a:pt x="1320" y="729"/>
                  </a:lnTo>
                  <a:lnTo>
                    <a:pt x="1320" y="729"/>
                  </a:lnTo>
                  <a:lnTo>
                    <a:pt x="1315" y="733"/>
                  </a:lnTo>
                  <a:lnTo>
                    <a:pt x="1312" y="738"/>
                  </a:lnTo>
                  <a:lnTo>
                    <a:pt x="1308" y="743"/>
                  </a:lnTo>
                  <a:lnTo>
                    <a:pt x="1307" y="747"/>
                  </a:lnTo>
                  <a:lnTo>
                    <a:pt x="1306" y="752"/>
                  </a:lnTo>
                  <a:lnTo>
                    <a:pt x="1306" y="756"/>
                  </a:lnTo>
                  <a:lnTo>
                    <a:pt x="1308" y="766"/>
                  </a:lnTo>
                  <a:lnTo>
                    <a:pt x="1313" y="775"/>
                  </a:lnTo>
                  <a:lnTo>
                    <a:pt x="1317" y="784"/>
                  </a:lnTo>
                  <a:lnTo>
                    <a:pt x="1330" y="799"/>
                  </a:lnTo>
                  <a:lnTo>
                    <a:pt x="1338" y="811"/>
                  </a:lnTo>
                  <a:lnTo>
                    <a:pt x="1340" y="815"/>
                  </a:lnTo>
                  <a:lnTo>
                    <a:pt x="1340" y="816"/>
                  </a:lnTo>
                  <a:lnTo>
                    <a:pt x="1339" y="817"/>
                  </a:lnTo>
                  <a:lnTo>
                    <a:pt x="1335" y="817"/>
                  </a:lnTo>
                  <a:lnTo>
                    <a:pt x="1325" y="817"/>
                  </a:lnTo>
                  <a:lnTo>
                    <a:pt x="1313" y="814"/>
                  </a:lnTo>
                  <a:lnTo>
                    <a:pt x="1293" y="809"/>
                  </a:lnTo>
                  <a:lnTo>
                    <a:pt x="1293" y="809"/>
                  </a:lnTo>
                  <a:lnTo>
                    <a:pt x="1260" y="808"/>
                  </a:lnTo>
                  <a:lnTo>
                    <a:pt x="1238" y="808"/>
                  </a:lnTo>
                  <a:lnTo>
                    <a:pt x="1230" y="808"/>
                  </a:lnTo>
                  <a:lnTo>
                    <a:pt x="1223" y="808"/>
                  </a:lnTo>
                  <a:lnTo>
                    <a:pt x="1218" y="811"/>
                  </a:lnTo>
                  <a:lnTo>
                    <a:pt x="1215" y="813"/>
                  </a:lnTo>
                  <a:lnTo>
                    <a:pt x="1210" y="816"/>
                  </a:lnTo>
                  <a:lnTo>
                    <a:pt x="1207" y="821"/>
                  </a:lnTo>
                  <a:lnTo>
                    <a:pt x="1200" y="836"/>
                  </a:lnTo>
                  <a:lnTo>
                    <a:pt x="1187" y="858"/>
                  </a:lnTo>
                  <a:lnTo>
                    <a:pt x="1169" y="890"/>
                  </a:lnTo>
                  <a:lnTo>
                    <a:pt x="1169" y="890"/>
                  </a:lnTo>
                  <a:lnTo>
                    <a:pt x="1157" y="898"/>
                  </a:lnTo>
                  <a:lnTo>
                    <a:pt x="1148" y="904"/>
                  </a:lnTo>
                  <a:lnTo>
                    <a:pt x="1138" y="906"/>
                  </a:lnTo>
                  <a:lnTo>
                    <a:pt x="1129" y="906"/>
                  </a:lnTo>
                  <a:lnTo>
                    <a:pt x="1121" y="904"/>
                  </a:lnTo>
                  <a:lnTo>
                    <a:pt x="1113" y="901"/>
                  </a:lnTo>
                  <a:lnTo>
                    <a:pt x="1106" y="898"/>
                  </a:lnTo>
                  <a:lnTo>
                    <a:pt x="1099" y="893"/>
                  </a:lnTo>
                  <a:lnTo>
                    <a:pt x="1088" y="886"/>
                  </a:lnTo>
                  <a:lnTo>
                    <a:pt x="1084" y="883"/>
                  </a:lnTo>
                  <a:lnTo>
                    <a:pt x="1080" y="882"/>
                  </a:lnTo>
                  <a:lnTo>
                    <a:pt x="1077" y="882"/>
                  </a:lnTo>
                  <a:lnTo>
                    <a:pt x="1076" y="884"/>
                  </a:lnTo>
                  <a:lnTo>
                    <a:pt x="1073" y="890"/>
                  </a:lnTo>
                  <a:lnTo>
                    <a:pt x="1073" y="897"/>
                  </a:lnTo>
                  <a:lnTo>
                    <a:pt x="1073" y="897"/>
                  </a:lnTo>
                  <a:lnTo>
                    <a:pt x="1075" y="907"/>
                  </a:lnTo>
                  <a:lnTo>
                    <a:pt x="1077" y="919"/>
                  </a:lnTo>
                  <a:lnTo>
                    <a:pt x="1086" y="946"/>
                  </a:lnTo>
                  <a:lnTo>
                    <a:pt x="1097" y="976"/>
                  </a:lnTo>
                  <a:lnTo>
                    <a:pt x="1101" y="992"/>
                  </a:lnTo>
                  <a:lnTo>
                    <a:pt x="1106" y="1007"/>
                  </a:lnTo>
                  <a:lnTo>
                    <a:pt x="1108" y="1022"/>
                  </a:lnTo>
                  <a:lnTo>
                    <a:pt x="1109" y="1035"/>
                  </a:lnTo>
                  <a:lnTo>
                    <a:pt x="1108" y="1046"/>
                  </a:lnTo>
                  <a:lnTo>
                    <a:pt x="1107" y="1051"/>
                  </a:lnTo>
                  <a:lnTo>
                    <a:pt x="1105" y="1056"/>
                  </a:lnTo>
                  <a:lnTo>
                    <a:pt x="1101" y="1059"/>
                  </a:lnTo>
                  <a:lnTo>
                    <a:pt x="1098" y="1063"/>
                  </a:lnTo>
                  <a:lnTo>
                    <a:pt x="1093" y="1064"/>
                  </a:lnTo>
                  <a:lnTo>
                    <a:pt x="1087" y="1066"/>
                  </a:lnTo>
                  <a:lnTo>
                    <a:pt x="1080" y="1066"/>
                  </a:lnTo>
                  <a:lnTo>
                    <a:pt x="1073" y="1066"/>
                  </a:lnTo>
                  <a:lnTo>
                    <a:pt x="1064" y="1065"/>
                  </a:lnTo>
                  <a:lnTo>
                    <a:pt x="1055" y="1063"/>
                  </a:lnTo>
                  <a:lnTo>
                    <a:pt x="1055" y="1063"/>
                  </a:lnTo>
                  <a:lnTo>
                    <a:pt x="1029" y="1054"/>
                  </a:lnTo>
                  <a:lnTo>
                    <a:pt x="1016" y="1050"/>
                  </a:lnTo>
                  <a:lnTo>
                    <a:pt x="1004" y="1045"/>
                  </a:lnTo>
                  <a:lnTo>
                    <a:pt x="993" y="1040"/>
                  </a:lnTo>
                  <a:lnTo>
                    <a:pt x="983" y="1033"/>
                  </a:lnTo>
                  <a:lnTo>
                    <a:pt x="973" y="1026"/>
                  </a:lnTo>
                  <a:lnTo>
                    <a:pt x="965" y="1018"/>
                  </a:lnTo>
                  <a:lnTo>
                    <a:pt x="957" y="1008"/>
                  </a:lnTo>
                  <a:lnTo>
                    <a:pt x="950" y="999"/>
                  </a:lnTo>
                  <a:lnTo>
                    <a:pt x="945" y="988"/>
                  </a:lnTo>
                  <a:lnTo>
                    <a:pt x="939" y="976"/>
                  </a:lnTo>
                  <a:lnTo>
                    <a:pt x="935" y="964"/>
                  </a:lnTo>
                  <a:lnTo>
                    <a:pt x="932" y="951"/>
                  </a:lnTo>
                  <a:lnTo>
                    <a:pt x="931" y="936"/>
                  </a:lnTo>
                  <a:lnTo>
                    <a:pt x="930" y="920"/>
                  </a:lnTo>
                  <a:lnTo>
                    <a:pt x="930" y="920"/>
                  </a:lnTo>
                  <a:lnTo>
                    <a:pt x="929" y="915"/>
                  </a:lnTo>
                  <a:lnTo>
                    <a:pt x="925" y="911"/>
                  </a:lnTo>
                  <a:lnTo>
                    <a:pt x="920" y="908"/>
                  </a:lnTo>
                  <a:lnTo>
                    <a:pt x="916" y="906"/>
                  </a:lnTo>
                  <a:lnTo>
                    <a:pt x="904" y="903"/>
                  </a:lnTo>
                  <a:lnTo>
                    <a:pt x="892" y="900"/>
                  </a:lnTo>
                  <a:lnTo>
                    <a:pt x="879" y="897"/>
                  </a:lnTo>
                  <a:lnTo>
                    <a:pt x="874" y="893"/>
                  </a:lnTo>
                  <a:lnTo>
                    <a:pt x="870" y="890"/>
                  </a:lnTo>
                  <a:lnTo>
                    <a:pt x="866" y="886"/>
                  </a:lnTo>
                  <a:lnTo>
                    <a:pt x="864" y="881"/>
                  </a:lnTo>
                  <a:lnTo>
                    <a:pt x="863" y="873"/>
                  </a:lnTo>
                  <a:lnTo>
                    <a:pt x="864" y="865"/>
                  </a:lnTo>
                  <a:lnTo>
                    <a:pt x="864" y="865"/>
                  </a:lnTo>
                  <a:lnTo>
                    <a:pt x="858" y="858"/>
                  </a:lnTo>
                  <a:lnTo>
                    <a:pt x="854" y="852"/>
                  </a:lnTo>
                  <a:lnTo>
                    <a:pt x="849" y="838"/>
                  </a:lnTo>
                  <a:lnTo>
                    <a:pt x="843" y="825"/>
                  </a:lnTo>
                  <a:lnTo>
                    <a:pt x="841" y="819"/>
                  </a:lnTo>
                  <a:lnTo>
                    <a:pt x="836" y="813"/>
                  </a:lnTo>
                  <a:lnTo>
                    <a:pt x="832" y="808"/>
                  </a:lnTo>
                  <a:lnTo>
                    <a:pt x="824" y="804"/>
                  </a:lnTo>
                  <a:lnTo>
                    <a:pt x="815" y="800"/>
                  </a:lnTo>
                  <a:lnTo>
                    <a:pt x="803" y="798"/>
                  </a:lnTo>
                  <a:lnTo>
                    <a:pt x="789" y="796"/>
                  </a:lnTo>
                  <a:lnTo>
                    <a:pt x="771" y="796"/>
                  </a:lnTo>
                  <a:lnTo>
                    <a:pt x="750" y="796"/>
                  </a:lnTo>
                  <a:lnTo>
                    <a:pt x="725" y="798"/>
                  </a:lnTo>
                  <a:lnTo>
                    <a:pt x="725" y="798"/>
                  </a:lnTo>
                  <a:lnTo>
                    <a:pt x="724" y="805"/>
                  </a:lnTo>
                  <a:lnTo>
                    <a:pt x="721" y="812"/>
                  </a:lnTo>
                  <a:lnTo>
                    <a:pt x="719" y="816"/>
                  </a:lnTo>
                  <a:lnTo>
                    <a:pt x="717" y="822"/>
                  </a:lnTo>
                  <a:lnTo>
                    <a:pt x="713" y="825"/>
                  </a:lnTo>
                  <a:lnTo>
                    <a:pt x="710" y="829"/>
                  </a:lnTo>
                  <a:lnTo>
                    <a:pt x="705" y="831"/>
                  </a:lnTo>
                  <a:lnTo>
                    <a:pt x="701" y="834"/>
                  </a:lnTo>
                  <a:lnTo>
                    <a:pt x="690" y="837"/>
                  </a:lnTo>
                  <a:lnTo>
                    <a:pt x="679" y="838"/>
                  </a:lnTo>
                  <a:lnTo>
                    <a:pt x="666" y="838"/>
                  </a:lnTo>
                  <a:lnTo>
                    <a:pt x="652" y="837"/>
                  </a:lnTo>
                  <a:lnTo>
                    <a:pt x="626" y="835"/>
                  </a:lnTo>
                  <a:lnTo>
                    <a:pt x="613" y="834"/>
                  </a:lnTo>
                  <a:lnTo>
                    <a:pt x="601" y="835"/>
                  </a:lnTo>
                  <a:lnTo>
                    <a:pt x="589" y="836"/>
                  </a:lnTo>
                  <a:lnTo>
                    <a:pt x="579" y="839"/>
                  </a:lnTo>
                  <a:lnTo>
                    <a:pt x="574" y="842"/>
                  </a:lnTo>
                  <a:lnTo>
                    <a:pt x="569" y="845"/>
                  </a:lnTo>
                  <a:lnTo>
                    <a:pt x="566" y="849"/>
                  </a:lnTo>
                  <a:lnTo>
                    <a:pt x="563" y="853"/>
                  </a:lnTo>
                  <a:lnTo>
                    <a:pt x="563" y="853"/>
                  </a:lnTo>
                  <a:lnTo>
                    <a:pt x="559" y="857"/>
                  </a:lnTo>
                  <a:lnTo>
                    <a:pt x="557" y="860"/>
                  </a:lnTo>
                  <a:lnTo>
                    <a:pt x="556" y="866"/>
                  </a:lnTo>
                  <a:lnTo>
                    <a:pt x="557" y="870"/>
                  </a:lnTo>
                  <a:lnTo>
                    <a:pt x="558" y="876"/>
                  </a:lnTo>
                  <a:lnTo>
                    <a:pt x="561" y="883"/>
                  </a:lnTo>
                  <a:lnTo>
                    <a:pt x="568" y="896"/>
                  </a:lnTo>
                  <a:lnTo>
                    <a:pt x="578" y="909"/>
                  </a:lnTo>
                  <a:lnTo>
                    <a:pt x="587" y="922"/>
                  </a:lnTo>
                  <a:lnTo>
                    <a:pt x="595" y="933"/>
                  </a:lnTo>
                  <a:lnTo>
                    <a:pt x="599" y="942"/>
                  </a:lnTo>
                  <a:lnTo>
                    <a:pt x="599" y="942"/>
                  </a:lnTo>
                  <a:lnTo>
                    <a:pt x="604" y="954"/>
                  </a:lnTo>
                  <a:lnTo>
                    <a:pt x="606" y="965"/>
                  </a:lnTo>
                  <a:lnTo>
                    <a:pt x="605" y="970"/>
                  </a:lnTo>
                  <a:lnTo>
                    <a:pt x="605" y="975"/>
                  </a:lnTo>
                  <a:lnTo>
                    <a:pt x="601" y="982"/>
                  </a:lnTo>
                  <a:lnTo>
                    <a:pt x="595" y="989"/>
                  </a:lnTo>
                  <a:lnTo>
                    <a:pt x="588" y="995"/>
                  </a:lnTo>
                  <a:lnTo>
                    <a:pt x="579" y="999"/>
                  </a:lnTo>
                  <a:lnTo>
                    <a:pt x="567" y="1004"/>
                  </a:lnTo>
                  <a:lnTo>
                    <a:pt x="543" y="1010"/>
                  </a:lnTo>
                  <a:lnTo>
                    <a:pt x="515" y="1015"/>
                  </a:lnTo>
                  <a:lnTo>
                    <a:pt x="489" y="1021"/>
                  </a:lnTo>
                  <a:lnTo>
                    <a:pt x="475" y="1026"/>
                  </a:lnTo>
                  <a:lnTo>
                    <a:pt x="464" y="1029"/>
                  </a:lnTo>
                  <a:lnTo>
                    <a:pt x="464" y="1029"/>
                  </a:lnTo>
                  <a:lnTo>
                    <a:pt x="444" y="1036"/>
                  </a:lnTo>
                  <a:lnTo>
                    <a:pt x="429" y="1040"/>
                  </a:lnTo>
                  <a:lnTo>
                    <a:pt x="422" y="1041"/>
                  </a:lnTo>
                  <a:lnTo>
                    <a:pt x="416" y="1041"/>
                  </a:lnTo>
                  <a:lnTo>
                    <a:pt x="411" y="1040"/>
                  </a:lnTo>
                  <a:lnTo>
                    <a:pt x="406" y="1038"/>
                  </a:lnTo>
                  <a:lnTo>
                    <a:pt x="401" y="1036"/>
                  </a:lnTo>
                  <a:lnTo>
                    <a:pt x="398" y="1034"/>
                  </a:lnTo>
                  <a:lnTo>
                    <a:pt x="392" y="1027"/>
                  </a:lnTo>
                  <a:lnTo>
                    <a:pt x="388" y="1020"/>
                  </a:lnTo>
                  <a:lnTo>
                    <a:pt x="385" y="1012"/>
                  </a:lnTo>
                  <a:lnTo>
                    <a:pt x="381" y="995"/>
                  </a:lnTo>
                  <a:lnTo>
                    <a:pt x="378" y="981"/>
                  </a:lnTo>
                  <a:lnTo>
                    <a:pt x="376" y="975"/>
                  </a:lnTo>
                  <a:lnTo>
                    <a:pt x="374" y="973"/>
                  </a:lnTo>
                  <a:lnTo>
                    <a:pt x="372" y="972"/>
                  </a:lnTo>
                  <a:lnTo>
                    <a:pt x="369" y="972"/>
                  </a:lnTo>
                  <a:lnTo>
                    <a:pt x="365" y="974"/>
                  </a:lnTo>
                  <a:lnTo>
                    <a:pt x="365" y="974"/>
                  </a:lnTo>
                  <a:lnTo>
                    <a:pt x="247" y="1000"/>
                  </a:lnTo>
                  <a:lnTo>
                    <a:pt x="247" y="1000"/>
                  </a:lnTo>
                  <a:lnTo>
                    <a:pt x="247" y="1000"/>
                  </a:lnTo>
                  <a:lnTo>
                    <a:pt x="225" y="1018"/>
                  </a:lnTo>
                  <a:lnTo>
                    <a:pt x="212" y="1027"/>
                  </a:lnTo>
                  <a:lnTo>
                    <a:pt x="198" y="1035"/>
                  </a:lnTo>
                  <a:lnTo>
                    <a:pt x="185" y="1042"/>
                  </a:lnTo>
                  <a:lnTo>
                    <a:pt x="178" y="1043"/>
                  </a:lnTo>
                  <a:lnTo>
                    <a:pt x="172" y="1045"/>
                  </a:lnTo>
                  <a:lnTo>
                    <a:pt x="167" y="1045"/>
                  </a:lnTo>
                  <a:lnTo>
                    <a:pt x="162" y="1044"/>
                  </a:lnTo>
                  <a:lnTo>
                    <a:pt x="159" y="1042"/>
                  </a:lnTo>
                  <a:lnTo>
                    <a:pt x="155" y="1037"/>
                  </a:lnTo>
                  <a:lnTo>
                    <a:pt x="155" y="1037"/>
                  </a:lnTo>
                  <a:lnTo>
                    <a:pt x="151" y="1029"/>
                  </a:lnTo>
                  <a:lnTo>
                    <a:pt x="147" y="1025"/>
                  </a:lnTo>
                  <a:lnTo>
                    <a:pt x="144" y="1022"/>
                  </a:lnTo>
                  <a:lnTo>
                    <a:pt x="140" y="1021"/>
                  </a:lnTo>
                  <a:lnTo>
                    <a:pt x="137" y="1022"/>
                  </a:lnTo>
                  <a:lnTo>
                    <a:pt x="133" y="1025"/>
                  </a:lnTo>
                  <a:lnTo>
                    <a:pt x="126" y="1031"/>
                  </a:lnTo>
                  <a:lnTo>
                    <a:pt x="116" y="1040"/>
                  </a:lnTo>
                  <a:lnTo>
                    <a:pt x="110" y="1044"/>
                  </a:lnTo>
                  <a:lnTo>
                    <a:pt x="103" y="1048"/>
                  </a:lnTo>
                  <a:lnTo>
                    <a:pt x="94" y="1050"/>
                  </a:lnTo>
                  <a:lnTo>
                    <a:pt x="84" y="1051"/>
                  </a:lnTo>
                  <a:lnTo>
                    <a:pt x="72" y="1050"/>
                  </a:lnTo>
                  <a:lnTo>
                    <a:pt x="60" y="1048"/>
                  </a:lnTo>
                  <a:lnTo>
                    <a:pt x="60" y="1048"/>
                  </a:lnTo>
                  <a:lnTo>
                    <a:pt x="59" y="1066"/>
                  </a:lnTo>
                  <a:lnTo>
                    <a:pt x="56" y="1077"/>
                  </a:lnTo>
                  <a:lnTo>
                    <a:pt x="53" y="1084"/>
                  </a:lnTo>
                  <a:lnTo>
                    <a:pt x="52" y="1092"/>
                  </a:lnTo>
                  <a:lnTo>
                    <a:pt x="52" y="1092"/>
                  </a:lnTo>
                  <a:lnTo>
                    <a:pt x="52" y="1097"/>
                  </a:lnTo>
                  <a:lnTo>
                    <a:pt x="51" y="1103"/>
                  </a:lnTo>
                  <a:lnTo>
                    <a:pt x="46" y="1113"/>
                  </a:lnTo>
                  <a:lnTo>
                    <a:pt x="39" y="1127"/>
                  </a:lnTo>
                  <a:lnTo>
                    <a:pt x="33" y="1144"/>
                  </a:lnTo>
                  <a:lnTo>
                    <a:pt x="33" y="1144"/>
                  </a:lnTo>
                  <a:lnTo>
                    <a:pt x="47" y="1150"/>
                  </a:lnTo>
                  <a:lnTo>
                    <a:pt x="53" y="1152"/>
                  </a:lnTo>
                  <a:lnTo>
                    <a:pt x="56" y="1156"/>
                  </a:lnTo>
                  <a:lnTo>
                    <a:pt x="60" y="1160"/>
                  </a:lnTo>
                  <a:lnTo>
                    <a:pt x="62" y="1164"/>
                  </a:lnTo>
                  <a:lnTo>
                    <a:pt x="65" y="1172"/>
                  </a:lnTo>
                  <a:lnTo>
                    <a:pt x="71" y="1193"/>
                  </a:lnTo>
                  <a:lnTo>
                    <a:pt x="75" y="1204"/>
                  </a:lnTo>
                  <a:lnTo>
                    <a:pt x="82" y="1217"/>
                  </a:lnTo>
                  <a:lnTo>
                    <a:pt x="82" y="1217"/>
                  </a:lnTo>
                  <a:lnTo>
                    <a:pt x="86" y="1225"/>
                  </a:lnTo>
                  <a:lnTo>
                    <a:pt x="91" y="1232"/>
                  </a:lnTo>
                  <a:lnTo>
                    <a:pt x="100" y="1244"/>
                  </a:lnTo>
                  <a:lnTo>
                    <a:pt x="112" y="1255"/>
                  </a:lnTo>
                  <a:lnTo>
                    <a:pt x="123" y="1264"/>
                  </a:lnTo>
                  <a:lnTo>
                    <a:pt x="147" y="1282"/>
                  </a:lnTo>
                  <a:lnTo>
                    <a:pt x="159" y="1293"/>
                  </a:lnTo>
                  <a:lnTo>
                    <a:pt x="170" y="1305"/>
                  </a:lnTo>
                  <a:lnTo>
                    <a:pt x="170" y="1305"/>
                  </a:lnTo>
                  <a:lnTo>
                    <a:pt x="174" y="1310"/>
                  </a:lnTo>
                  <a:lnTo>
                    <a:pt x="176" y="1316"/>
                  </a:lnTo>
                  <a:lnTo>
                    <a:pt x="181" y="1326"/>
                  </a:lnTo>
                  <a:lnTo>
                    <a:pt x="183" y="1338"/>
                  </a:lnTo>
                  <a:lnTo>
                    <a:pt x="184" y="1350"/>
                  </a:lnTo>
                  <a:lnTo>
                    <a:pt x="185" y="1362"/>
                  </a:lnTo>
                  <a:lnTo>
                    <a:pt x="186" y="1374"/>
                  </a:lnTo>
                  <a:lnTo>
                    <a:pt x="190" y="1386"/>
                  </a:lnTo>
                  <a:lnTo>
                    <a:pt x="192" y="1392"/>
                  </a:lnTo>
                  <a:lnTo>
                    <a:pt x="196" y="1397"/>
                  </a:lnTo>
                  <a:lnTo>
                    <a:pt x="196" y="1397"/>
                  </a:lnTo>
                  <a:lnTo>
                    <a:pt x="200" y="1402"/>
                  </a:lnTo>
                  <a:lnTo>
                    <a:pt x="207" y="1407"/>
                  </a:lnTo>
                  <a:lnTo>
                    <a:pt x="221" y="1416"/>
                  </a:lnTo>
                  <a:lnTo>
                    <a:pt x="228" y="1420"/>
                  </a:lnTo>
                  <a:lnTo>
                    <a:pt x="233" y="1427"/>
                  </a:lnTo>
                  <a:lnTo>
                    <a:pt x="236" y="1431"/>
                  </a:lnTo>
                  <a:lnTo>
                    <a:pt x="238" y="1435"/>
                  </a:lnTo>
                  <a:lnTo>
                    <a:pt x="239" y="1440"/>
                  </a:lnTo>
                  <a:lnTo>
                    <a:pt x="239" y="1445"/>
                  </a:lnTo>
                  <a:lnTo>
                    <a:pt x="239" y="1445"/>
                  </a:lnTo>
                  <a:lnTo>
                    <a:pt x="238" y="1451"/>
                  </a:lnTo>
                  <a:lnTo>
                    <a:pt x="237" y="1457"/>
                  </a:lnTo>
                  <a:lnTo>
                    <a:pt x="235" y="1463"/>
                  </a:lnTo>
                  <a:lnTo>
                    <a:pt x="231" y="1468"/>
                  </a:lnTo>
                  <a:lnTo>
                    <a:pt x="228" y="1472"/>
                  </a:lnTo>
                  <a:lnTo>
                    <a:pt x="223" y="1476"/>
                  </a:lnTo>
                  <a:lnTo>
                    <a:pt x="214" y="1483"/>
                  </a:lnTo>
                  <a:lnTo>
                    <a:pt x="204" y="1488"/>
                  </a:lnTo>
                  <a:lnTo>
                    <a:pt x="193" y="1493"/>
                  </a:lnTo>
                  <a:lnTo>
                    <a:pt x="184" y="1499"/>
                  </a:lnTo>
                  <a:lnTo>
                    <a:pt x="177" y="1503"/>
                  </a:lnTo>
                  <a:lnTo>
                    <a:pt x="177" y="1503"/>
                  </a:lnTo>
                  <a:lnTo>
                    <a:pt x="125" y="1636"/>
                  </a:lnTo>
                  <a:lnTo>
                    <a:pt x="125" y="1636"/>
                  </a:lnTo>
                  <a:lnTo>
                    <a:pt x="125" y="1636"/>
                  </a:lnTo>
                  <a:lnTo>
                    <a:pt x="126" y="1642"/>
                  </a:lnTo>
                  <a:lnTo>
                    <a:pt x="129" y="1648"/>
                  </a:lnTo>
                  <a:lnTo>
                    <a:pt x="135" y="1660"/>
                  </a:lnTo>
                  <a:lnTo>
                    <a:pt x="141" y="1671"/>
                  </a:lnTo>
                  <a:lnTo>
                    <a:pt x="144" y="1677"/>
                  </a:lnTo>
                  <a:lnTo>
                    <a:pt x="144" y="1684"/>
                  </a:lnTo>
                  <a:lnTo>
                    <a:pt x="144" y="1684"/>
                  </a:lnTo>
                  <a:lnTo>
                    <a:pt x="144" y="1690"/>
                  </a:lnTo>
                  <a:lnTo>
                    <a:pt x="143" y="1694"/>
                  </a:lnTo>
                  <a:lnTo>
                    <a:pt x="140" y="1699"/>
                  </a:lnTo>
                  <a:lnTo>
                    <a:pt x="138" y="1701"/>
                  </a:lnTo>
                  <a:lnTo>
                    <a:pt x="136" y="1703"/>
                  </a:lnTo>
                  <a:lnTo>
                    <a:pt x="132" y="1705"/>
                  </a:lnTo>
                  <a:lnTo>
                    <a:pt x="124" y="1706"/>
                  </a:lnTo>
                  <a:lnTo>
                    <a:pt x="106" y="1706"/>
                  </a:lnTo>
                  <a:lnTo>
                    <a:pt x="95" y="1707"/>
                  </a:lnTo>
                  <a:lnTo>
                    <a:pt x="90" y="1708"/>
                  </a:lnTo>
                  <a:lnTo>
                    <a:pt x="85" y="1709"/>
                  </a:lnTo>
                  <a:lnTo>
                    <a:pt x="85" y="1709"/>
                  </a:lnTo>
                  <a:lnTo>
                    <a:pt x="80" y="1712"/>
                  </a:lnTo>
                  <a:lnTo>
                    <a:pt x="77" y="1714"/>
                  </a:lnTo>
                  <a:lnTo>
                    <a:pt x="67" y="1723"/>
                  </a:lnTo>
                  <a:lnTo>
                    <a:pt x="57" y="1735"/>
                  </a:lnTo>
                  <a:lnTo>
                    <a:pt x="47" y="1747"/>
                  </a:lnTo>
                  <a:lnTo>
                    <a:pt x="36" y="1760"/>
                  </a:lnTo>
                  <a:lnTo>
                    <a:pt x="24" y="1773"/>
                  </a:lnTo>
                  <a:lnTo>
                    <a:pt x="13" y="1783"/>
                  </a:lnTo>
                  <a:lnTo>
                    <a:pt x="7" y="1786"/>
                  </a:lnTo>
                  <a:lnTo>
                    <a:pt x="0" y="1790"/>
                  </a:lnTo>
                  <a:lnTo>
                    <a:pt x="0" y="1790"/>
                  </a:lnTo>
                  <a:lnTo>
                    <a:pt x="22" y="1827"/>
                  </a:lnTo>
                  <a:lnTo>
                    <a:pt x="41" y="1865"/>
                  </a:lnTo>
                  <a:lnTo>
                    <a:pt x="60" y="1904"/>
                  </a:lnTo>
                  <a:lnTo>
                    <a:pt x="68" y="1924"/>
                  </a:lnTo>
                  <a:lnTo>
                    <a:pt x="76" y="1944"/>
                  </a:lnTo>
                  <a:lnTo>
                    <a:pt x="83" y="1965"/>
                  </a:lnTo>
                  <a:lnTo>
                    <a:pt x="88" y="1987"/>
                  </a:lnTo>
                  <a:lnTo>
                    <a:pt x="94" y="2008"/>
                  </a:lnTo>
                  <a:lnTo>
                    <a:pt x="99" y="2030"/>
                  </a:lnTo>
                  <a:lnTo>
                    <a:pt x="102" y="2052"/>
                  </a:lnTo>
                  <a:lnTo>
                    <a:pt x="105" y="2075"/>
                  </a:lnTo>
                  <a:lnTo>
                    <a:pt x="106" y="2098"/>
                  </a:lnTo>
                  <a:lnTo>
                    <a:pt x="107" y="2121"/>
                  </a:lnTo>
                  <a:lnTo>
                    <a:pt x="107" y="2121"/>
                  </a:lnTo>
                  <a:lnTo>
                    <a:pt x="106" y="2127"/>
                  </a:lnTo>
                  <a:lnTo>
                    <a:pt x="105" y="2133"/>
                  </a:lnTo>
                  <a:lnTo>
                    <a:pt x="102" y="2137"/>
                  </a:lnTo>
                  <a:lnTo>
                    <a:pt x="99" y="2142"/>
                  </a:lnTo>
                  <a:lnTo>
                    <a:pt x="92" y="2149"/>
                  </a:lnTo>
                  <a:lnTo>
                    <a:pt x="83" y="2156"/>
                  </a:lnTo>
                  <a:lnTo>
                    <a:pt x="72" y="2161"/>
                  </a:lnTo>
                  <a:lnTo>
                    <a:pt x="63" y="2170"/>
                  </a:lnTo>
                  <a:lnTo>
                    <a:pt x="60" y="2173"/>
                  </a:lnTo>
                  <a:lnTo>
                    <a:pt x="56" y="2179"/>
                  </a:lnTo>
                  <a:lnTo>
                    <a:pt x="54" y="2183"/>
                  </a:lnTo>
                  <a:lnTo>
                    <a:pt x="52" y="2190"/>
                  </a:lnTo>
                  <a:lnTo>
                    <a:pt x="52" y="2190"/>
                  </a:lnTo>
                  <a:lnTo>
                    <a:pt x="70" y="2194"/>
                  </a:lnTo>
                  <a:lnTo>
                    <a:pt x="88" y="2198"/>
                  </a:lnTo>
                  <a:lnTo>
                    <a:pt x="97" y="2201"/>
                  </a:lnTo>
                  <a:lnTo>
                    <a:pt x="103" y="2205"/>
                  </a:lnTo>
                  <a:lnTo>
                    <a:pt x="108" y="2210"/>
                  </a:lnTo>
                  <a:lnTo>
                    <a:pt x="110" y="2213"/>
                  </a:lnTo>
                  <a:lnTo>
                    <a:pt x="112" y="2217"/>
                  </a:lnTo>
                  <a:lnTo>
                    <a:pt x="112" y="2217"/>
                  </a:lnTo>
                  <a:lnTo>
                    <a:pt x="113" y="2225"/>
                  </a:lnTo>
                  <a:lnTo>
                    <a:pt x="113" y="2233"/>
                  </a:lnTo>
                  <a:lnTo>
                    <a:pt x="112" y="2240"/>
                  </a:lnTo>
                  <a:lnTo>
                    <a:pt x="109" y="2248"/>
                  </a:lnTo>
                  <a:lnTo>
                    <a:pt x="107" y="2256"/>
                  </a:lnTo>
                  <a:lnTo>
                    <a:pt x="106" y="2265"/>
                  </a:lnTo>
                  <a:lnTo>
                    <a:pt x="106" y="2273"/>
                  </a:lnTo>
                  <a:lnTo>
                    <a:pt x="107" y="2282"/>
                  </a:lnTo>
                  <a:lnTo>
                    <a:pt x="107" y="2282"/>
                  </a:lnTo>
                  <a:lnTo>
                    <a:pt x="109" y="2291"/>
                  </a:lnTo>
                  <a:lnTo>
                    <a:pt x="112" y="2300"/>
                  </a:lnTo>
                  <a:lnTo>
                    <a:pt x="116" y="2308"/>
                  </a:lnTo>
                  <a:lnTo>
                    <a:pt x="121" y="2315"/>
                  </a:lnTo>
                  <a:lnTo>
                    <a:pt x="132" y="2329"/>
                  </a:lnTo>
                  <a:lnTo>
                    <a:pt x="145" y="2343"/>
                  </a:lnTo>
                  <a:lnTo>
                    <a:pt x="156" y="2357"/>
                  </a:lnTo>
                  <a:lnTo>
                    <a:pt x="167" y="2371"/>
                  </a:lnTo>
                  <a:lnTo>
                    <a:pt x="171" y="2379"/>
                  </a:lnTo>
                  <a:lnTo>
                    <a:pt x="174" y="2387"/>
                  </a:lnTo>
                  <a:lnTo>
                    <a:pt x="176" y="2395"/>
                  </a:lnTo>
                  <a:lnTo>
                    <a:pt x="177" y="2404"/>
                  </a:lnTo>
                  <a:lnTo>
                    <a:pt x="177" y="2404"/>
                  </a:lnTo>
                  <a:lnTo>
                    <a:pt x="176" y="2407"/>
                  </a:lnTo>
                  <a:lnTo>
                    <a:pt x="176" y="2410"/>
                  </a:lnTo>
                  <a:lnTo>
                    <a:pt x="171" y="2417"/>
                  </a:lnTo>
                  <a:lnTo>
                    <a:pt x="160" y="2431"/>
                  </a:lnTo>
                  <a:lnTo>
                    <a:pt x="154" y="2439"/>
                  </a:lnTo>
                  <a:lnTo>
                    <a:pt x="149" y="2448"/>
                  </a:lnTo>
                  <a:lnTo>
                    <a:pt x="145" y="2458"/>
                  </a:lnTo>
                  <a:lnTo>
                    <a:pt x="145" y="2464"/>
                  </a:lnTo>
                  <a:lnTo>
                    <a:pt x="144" y="2470"/>
                  </a:lnTo>
                  <a:lnTo>
                    <a:pt x="144" y="2470"/>
                  </a:lnTo>
                  <a:lnTo>
                    <a:pt x="144" y="2554"/>
                  </a:lnTo>
                  <a:lnTo>
                    <a:pt x="144" y="2554"/>
                  </a:lnTo>
                  <a:lnTo>
                    <a:pt x="152" y="2556"/>
                  </a:lnTo>
                  <a:lnTo>
                    <a:pt x="160" y="2557"/>
                  </a:lnTo>
                  <a:lnTo>
                    <a:pt x="177" y="2557"/>
                  </a:lnTo>
                  <a:lnTo>
                    <a:pt x="193" y="2555"/>
                  </a:lnTo>
                  <a:lnTo>
                    <a:pt x="209" y="2554"/>
                  </a:lnTo>
                  <a:lnTo>
                    <a:pt x="209" y="2554"/>
                  </a:lnTo>
                  <a:lnTo>
                    <a:pt x="220" y="2555"/>
                  </a:lnTo>
                  <a:lnTo>
                    <a:pt x="229" y="2558"/>
                  </a:lnTo>
                  <a:lnTo>
                    <a:pt x="240" y="2563"/>
                  </a:lnTo>
                  <a:lnTo>
                    <a:pt x="254" y="2569"/>
                  </a:lnTo>
                  <a:lnTo>
                    <a:pt x="254" y="2569"/>
                  </a:lnTo>
                  <a:lnTo>
                    <a:pt x="261" y="2571"/>
                  </a:lnTo>
                  <a:lnTo>
                    <a:pt x="269" y="2571"/>
                  </a:lnTo>
                  <a:lnTo>
                    <a:pt x="284" y="2572"/>
                  </a:lnTo>
                  <a:lnTo>
                    <a:pt x="315" y="2571"/>
                  </a:lnTo>
                  <a:lnTo>
                    <a:pt x="329" y="2572"/>
                  </a:lnTo>
                  <a:lnTo>
                    <a:pt x="335" y="2573"/>
                  </a:lnTo>
                  <a:lnTo>
                    <a:pt x="341" y="2576"/>
                  </a:lnTo>
                  <a:lnTo>
                    <a:pt x="344" y="2578"/>
                  </a:lnTo>
                  <a:lnTo>
                    <a:pt x="347" y="2583"/>
                  </a:lnTo>
                  <a:lnTo>
                    <a:pt x="349" y="2588"/>
                  </a:lnTo>
                  <a:lnTo>
                    <a:pt x="350" y="2595"/>
                  </a:lnTo>
                  <a:lnTo>
                    <a:pt x="350" y="2595"/>
                  </a:lnTo>
                  <a:lnTo>
                    <a:pt x="349" y="2602"/>
                  </a:lnTo>
                  <a:lnTo>
                    <a:pt x="347" y="2608"/>
                  </a:lnTo>
                  <a:lnTo>
                    <a:pt x="345" y="2614"/>
                  </a:lnTo>
                  <a:lnTo>
                    <a:pt x="342" y="2618"/>
                  </a:lnTo>
                  <a:lnTo>
                    <a:pt x="336" y="2627"/>
                  </a:lnTo>
                  <a:lnTo>
                    <a:pt x="332" y="2632"/>
                  </a:lnTo>
                  <a:lnTo>
                    <a:pt x="331" y="2639"/>
                  </a:lnTo>
                  <a:lnTo>
                    <a:pt x="331" y="2639"/>
                  </a:lnTo>
                  <a:lnTo>
                    <a:pt x="349" y="2642"/>
                  </a:lnTo>
                  <a:lnTo>
                    <a:pt x="365" y="2646"/>
                  </a:lnTo>
                  <a:lnTo>
                    <a:pt x="378" y="2651"/>
                  </a:lnTo>
                  <a:lnTo>
                    <a:pt x="391" y="2657"/>
                  </a:lnTo>
                  <a:lnTo>
                    <a:pt x="401" y="2665"/>
                  </a:lnTo>
                  <a:lnTo>
                    <a:pt x="410" y="2676"/>
                  </a:lnTo>
                  <a:lnTo>
                    <a:pt x="418" y="2687"/>
                  </a:lnTo>
                  <a:lnTo>
                    <a:pt x="423" y="2701"/>
                  </a:lnTo>
                  <a:lnTo>
                    <a:pt x="423" y="2701"/>
                  </a:lnTo>
                  <a:lnTo>
                    <a:pt x="429" y="2713"/>
                  </a:lnTo>
                  <a:lnTo>
                    <a:pt x="433" y="2723"/>
                  </a:lnTo>
                  <a:lnTo>
                    <a:pt x="435" y="2733"/>
                  </a:lnTo>
                  <a:lnTo>
                    <a:pt x="436" y="2744"/>
                  </a:lnTo>
                  <a:lnTo>
                    <a:pt x="437" y="2755"/>
                  </a:lnTo>
                  <a:lnTo>
                    <a:pt x="439" y="2766"/>
                  </a:lnTo>
                  <a:lnTo>
                    <a:pt x="443" y="2777"/>
                  </a:lnTo>
                  <a:lnTo>
                    <a:pt x="449" y="2790"/>
                  </a:lnTo>
                  <a:lnTo>
                    <a:pt x="449" y="2790"/>
                  </a:lnTo>
                  <a:lnTo>
                    <a:pt x="451" y="2792"/>
                  </a:lnTo>
                  <a:lnTo>
                    <a:pt x="454" y="2795"/>
                  </a:lnTo>
                  <a:lnTo>
                    <a:pt x="461" y="2799"/>
                  </a:lnTo>
                  <a:lnTo>
                    <a:pt x="481" y="2806"/>
                  </a:lnTo>
                  <a:lnTo>
                    <a:pt x="489" y="2810"/>
                  </a:lnTo>
                  <a:lnTo>
                    <a:pt x="494" y="2813"/>
                  </a:lnTo>
                  <a:lnTo>
                    <a:pt x="497" y="2815"/>
                  </a:lnTo>
                  <a:lnTo>
                    <a:pt x="499" y="2819"/>
                  </a:lnTo>
                  <a:lnTo>
                    <a:pt x="502" y="2823"/>
                  </a:lnTo>
                  <a:lnTo>
                    <a:pt x="503" y="2828"/>
                  </a:lnTo>
                  <a:lnTo>
                    <a:pt x="504" y="2833"/>
                  </a:lnTo>
                  <a:lnTo>
                    <a:pt x="504" y="2833"/>
                  </a:lnTo>
                  <a:lnTo>
                    <a:pt x="504" y="2874"/>
                  </a:lnTo>
                  <a:lnTo>
                    <a:pt x="504" y="2874"/>
                  </a:lnTo>
                  <a:lnTo>
                    <a:pt x="504" y="2883"/>
                  </a:lnTo>
                  <a:lnTo>
                    <a:pt x="505" y="2892"/>
                  </a:lnTo>
                  <a:lnTo>
                    <a:pt x="507" y="2900"/>
                  </a:lnTo>
                  <a:lnTo>
                    <a:pt x="511" y="2908"/>
                  </a:lnTo>
                  <a:lnTo>
                    <a:pt x="514" y="2916"/>
                  </a:lnTo>
                  <a:lnTo>
                    <a:pt x="519" y="2923"/>
                  </a:lnTo>
                  <a:lnTo>
                    <a:pt x="523" y="2930"/>
                  </a:lnTo>
                  <a:lnTo>
                    <a:pt x="529" y="2937"/>
                  </a:lnTo>
                  <a:lnTo>
                    <a:pt x="543" y="2949"/>
                  </a:lnTo>
                  <a:lnTo>
                    <a:pt x="558" y="2960"/>
                  </a:lnTo>
                  <a:lnTo>
                    <a:pt x="576" y="2970"/>
                  </a:lnTo>
                  <a:lnTo>
                    <a:pt x="596" y="2981"/>
                  </a:lnTo>
                  <a:lnTo>
                    <a:pt x="596" y="2981"/>
                  </a:lnTo>
                  <a:lnTo>
                    <a:pt x="594" y="2991"/>
                  </a:lnTo>
                  <a:lnTo>
                    <a:pt x="591" y="3001"/>
                  </a:lnTo>
                  <a:lnTo>
                    <a:pt x="586" y="3020"/>
                  </a:lnTo>
                  <a:lnTo>
                    <a:pt x="582" y="3029"/>
                  </a:lnTo>
                  <a:lnTo>
                    <a:pt x="580" y="3038"/>
                  </a:lnTo>
                  <a:lnTo>
                    <a:pt x="578" y="3050"/>
                  </a:lnTo>
                  <a:lnTo>
                    <a:pt x="578" y="3061"/>
                  </a:lnTo>
                  <a:lnTo>
                    <a:pt x="578" y="3061"/>
                  </a:lnTo>
                  <a:lnTo>
                    <a:pt x="578" y="3234"/>
                  </a:lnTo>
                  <a:lnTo>
                    <a:pt x="578" y="3234"/>
                  </a:lnTo>
                  <a:lnTo>
                    <a:pt x="578" y="3255"/>
                  </a:lnTo>
                  <a:lnTo>
                    <a:pt x="580" y="3264"/>
                  </a:lnTo>
                  <a:lnTo>
                    <a:pt x="583" y="3273"/>
                  </a:lnTo>
                  <a:lnTo>
                    <a:pt x="586" y="3278"/>
                  </a:lnTo>
                  <a:lnTo>
                    <a:pt x="588" y="3281"/>
                  </a:lnTo>
                  <a:lnTo>
                    <a:pt x="591" y="3285"/>
                  </a:lnTo>
                  <a:lnTo>
                    <a:pt x="596" y="3287"/>
                  </a:lnTo>
                  <a:lnTo>
                    <a:pt x="601" y="3289"/>
                  </a:lnTo>
                  <a:lnTo>
                    <a:pt x="606" y="3291"/>
                  </a:lnTo>
                  <a:lnTo>
                    <a:pt x="613" y="3293"/>
                  </a:lnTo>
                  <a:lnTo>
                    <a:pt x="621" y="3293"/>
                  </a:lnTo>
                  <a:lnTo>
                    <a:pt x="621" y="3293"/>
                  </a:lnTo>
                  <a:lnTo>
                    <a:pt x="635" y="3291"/>
                  </a:lnTo>
                  <a:lnTo>
                    <a:pt x="648" y="3288"/>
                  </a:lnTo>
                  <a:lnTo>
                    <a:pt x="659" y="3283"/>
                  </a:lnTo>
                  <a:lnTo>
                    <a:pt x="671" y="3276"/>
                  </a:lnTo>
                  <a:lnTo>
                    <a:pt x="680" y="3268"/>
                  </a:lnTo>
                  <a:lnTo>
                    <a:pt x="690" y="3259"/>
                  </a:lnTo>
                  <a:lnTo>
                    <a:pt x="708" y="3240"/>
                  </a:lnTo>
                  <a:lnTo>
                    <a:pt x="725" y="3220"/>
                  </a:lnTo>
                  <a:lnTo>
                    <a:pt x="734" y="3211"/>
                  </a:lnTo>
                  <a:lnTo>
                    <a:pt x="742" y="3203"/>
                  </a:lnTo>
                  <a:lnTo>
                    <a:pt x="751" y="3196"/>
                  </a:lnTo>
                  <a:lnTo>
                    <a:pt x="762" y="3191"/>
                  </a:lnTo>
                  <a:lnTo>
                    <a:pt x="772" y="3188"/>
                  </a:lnTo>
                  <a:lnTo>
                    <a:pt x="784" y="3187"/>
                  </a:lnTo>
                  <a:lnTo>
                    <a:pt x="784" y="3187"/>
                  </a:lnTo>
                  <a:lnTo>
                    <a:pt x="786" y="3187"/>
                  </a:lnTo>
                  <a:lnTo>
                    <a:pt x="789" y="3188"/>
                  </a:lnTo>
                  <a:lnTo>
                    <a:pt x="795" y="3192"/>
                  </a:lnTo>
                  <a:lnTo>
                    <a:pt x="801" y="3199"/>
                  </a:lnTo>
                  <a:lnTo>
                    <a:pt x="807" y="3206"/>
                  </a:lnTo>
                  <a:lnTo>
                    <a:pt x="813" y="3213"/>
                  </a:lnTo>
                  <a:lnTo>
                    <a:pt x="821" y="3220"/>
                  </a:lnTo>
                  <a:lnTo>
                    <a:pt x="826" y="3222"/>
                  </a:lnTo>
                  <a:lnTo>
                    <a:pt x="831" y="3225"/>
                  </a:lnTo>
                  <a:lnTo>
                    <a:pt x="836" y="3226"/>
                  </a:lnTo>
                  <a:lnTo>
                    <a:pt x="842" y="3226"/>
                  </a:lnTo>
                  <a:lnTo>
                    <a:pt x="842" y="3226"/>
                  </a:lnTo>
                  <a:lnTo>
                    <a:pt x="843" y="3217"/>
                  </a:lnTo>
                  <a:lnTo>
                    <a:pt x="847" y="3209"/>
                  </a:lnTo>
                  <a:lnTo>
                    <a:pt x="849" y="3199"/>
                  </a:lnTo>
                  <a:lnTo>
                    <a:pt x="854" y="3191"/>
                  </a:lnTo>
                  <a:lnTo>
                    <a:pt x="863" y="3176"/>
                  </a:lnTo>
                  <a:lnTo>
                    <a:pt x="874" y="3161"/>
                  </a:lnTo>
                  <a:lnTo>
                    <a:pt x="885" y="3146"/>
                  </a:lnTo>
                  <a:lnTo>
                    <a:pt x="896" y="3130"/>
                  </a:lnTo>
                  <a:lnTo>
                    <a:pt x="905" y="3113"/>
                  </a:lnTo>
                  <a:lnTo>
                    <a:pt x="909" y="3104"/>
                  </a:lnTo>
                  <a:lnTo>
                    <a:pt x="912" y="3094"/>
                  </a:lnTo>
                  <a:lnTo>
                    <a:pt x="912" y="3094"/>
                  </a:lnTo>
                  <a:lnTo>
                    <a:pt x="916" y="3076"/>
                  </a:lnTo>
                  <a:lnTo>
                    <a:pt x="919" y="3059"/>
                  </a:lnTo>
                  <a:lnTo>
                    <a:pt x="923" y="3028"/>
                  </a:lnTo>
                  <a:lnTo>
                    <a:pt x="926" y="3000"/>
                  </a:lnTo>
                  <a:lnTo>
                    <a:pt x="929" y="2989"/>
                  </a:lnTo>
                  <a:lnTo>
                    <a:pt x="932" y="2978"/>
                  </a:lnTo>
                  <a:lnTo>
                    <a:pt x="937" y="2968"/>
                  </a:lnTo>
                  <a:lnTo>
                    <a:pt x="942" y="2960"/>
                  </a:lnTo>
                  <a:lnTo>
                    <a:pt x="949" y="2953"/>
                  </a:lnTo>
                  <a:lnTo>
                    <a:pt x="958" y="2947"/>
                  </a:lnTo>
                  <a:lnTo>
                    <a:pt x="970" y="2943"/>
                  </a:lnTo>
                  <a:lnTo>
                    <a:pt x="984" y="2939"/>
                  </a:lnTo>
                  <a:lnTo>
                    <a:pt x="1001" y="2937"/>
                  </a:lnTo>
                  <a:lnTo>
                    <a:pt x="1022" y="2937"/>
                  </a:lnTo>
                  <a:lnTo>
                    <a:pt x="1022" y="2937"/>
                  </a:lnTo>
                  <a:lnTo>
                    <a:pt x="1036" y="2937"/>
                  </a:lnTo>
                  <a:lnTo>
                    <a:pt x="1048" y="2940"/>
                  </a:lnTo>
                  <a:lnTo>
                    <a:pt x="1057" y="2945"/>
                  </a:lnTo>
                  <a:lnTo>
                    <a:pt x="1067" y="2952"/>
                  </a:lnTo>
                  <a:lnTo>
                    <a:pt x="1073" y="2959"/>
                  </a:lnTo>
                  <a:lnTo>
                    <a:pt x="1079" y="2968"/>
                  </a:lnTo>
                  <a:lnTo>
                    <a:pt x="1091" y="2985"/>
                  </a:lnTo>
                  <a:lnTo>
                    <a:pt x="1100" y="3004"/>
                  </a:lnTo>
                  <a:lnTo>
                    <a:pt x="1106" y="3012"/>
                  </a:lnTo>
                  <a:lnTo>
                    <a:pt x="1113" y="3020"/>
                  </a:lnTo>
                  <a:lnTo>
                    <a:pt x="1120" y="3026"/>
                  </a:lnTo>
                  <a:lnTo>
                    <a:pt x="1129" y="3031"/>
                  </a:lnTo>
                  <a:lnTo>
                    <a:pt x="1138" y="3034"/>
                  </a:lnTo>
                  <a:lnTo>
                    <a:pt x="1151" y="3035"/>
                  </a:lnTo>
                  <a:lnTo>
                    <a:pt x="1151" y="3035"/>
                  </a:lnTo>
                  <a:lnTo>
                    <a:pt x="1159" y="3035"/>
                  </a:lnTo>
                  <a:lnTo>
                    <a:pt x="1166" y="3034"/>
                  </a:lnTo>
                  <a:lnTo>
                    <a:pt x="1171" y="3030"/>
                  </a:lnTo>
                  <a:lnTo>
                    <a:pt x="1175" y="3027"/>
                  </a:lnTo>
                  <a:lnTo>
                    <a:pt x="1178" y="3022"/>
                  </a:lnTo>
                  <a:lnTo>
                    <a:pt x="1181" y="3016"/>
                  </a:lnTo>
                  <a:lnTo>
                    <a:pt x="1184" y="3003"/>
                  </a:lnTo>
                  <a:lnTo>
                    <a:pt x="1184" y="3003"/>
                  </a:lnTo>
                  <a:lnTo>
                    <a:pt x="1220" y="3003"/>
                  </a:lnTo>
                  <a:lnTo>
                    <a:pt x="1220" y="3003"/>
                  </a:lnTo>
                  <a:lnTo>
                    <a:pt x="1220" y="3003"/>
                  </a:lnTo>
                  <a:lnTo>
                    <a:pt x="1229" y="3010"/>
                  </a:lnTo>
                  <a:lnTo>
                    <a:pt x="1235" y="3016"/>
                  </a:lnTo>
                  <a:lnTo>
                    <a:pt x="1239" y="3024"/>
                  </a:lnTo>
                  <a:lnTo>
                    <a:pt x="1243" y="3034"/>
                  </a:lnTo>
                  <a:lnTo>
                    <a:pt x="1247" y="3053"/>
                  </a:lnTo>
                  <a:lnTo>
                    <a:pt x="1250" y="3064"/>
                  </a:lnTo>
                  <a:lnTo>
                    <a:pt x="1253" y="3076"/>
                  </a:lnTo>
                  <a:lnTo>
                    <a:pt x="1253" y="3076"/>
                  </a:lnTo>
                  <a:lnTo>
                    <a:pt x="1255" y="3081"/>
                  </a:lnTo>
                  <a:lnTo>
                    <a:pt x="1259" y="3085"/>
                  </a:lnTo>
                  <a:lnTo>
                    <a:pt x="1267" y="3095"/>
                  </a:lnTo>
                  <a:lnTo>
                    <a:pt x="1277" y="3103"/>
                  </a:lnTo>
                  <a:lnTo>
                    <a:pt x="1289" y="3112"/>
                  </a:lnTo>
                  <a:lnTo>
                    <a:pt x="1312" y="3128"/>
                  </a:lnTo>
                  <a:lnTo>
                    <a:pt x="1322" y="3135"/>
                  </a:lnTo>
                  <a:lnTo>
                    <a:pt x="1330" y="3142"/>
                  </a:lnTo>
                  <a:lnTo>
                    <a:pt x="1330" y="3142"/>
                  </a:lnTo>
                  <a:lnTo>
                    <a:pt x="1340" y="3152"/>
                  </a:lnTo>
                  <a:lnTo>
                    <a:pt x="1350" y="3164"/>
                  </a:lnTo>
                  <a:lnTo>
                    <a:pt x="1358" y="3176"/>
                  </a:lnTo>
                  <a:lnTo>
                    <a:pt x="1365" y="3190"/>
                  </a:lnTo>
                  <a:lnTo>
                    <a:pt x="1378" y="3217"/>
                  </a:lnTo>
                  <a:lnTo>
                    <a:pt x="1392" y="3244"/>
                  </a:lnTo>
                  <a:lnTo>
                    <a:pt x="1399" y="3257"/>
                  </a:lnTo>
                  <a:lnTo>
                    <a:pt x="1408" y="3268"/>
                  </a:lnTo>
                  <a:lnTo>
                    <a:pt x="1418" y="3280"/>
                  </a:lnTo>
                  <a:lnTo>
                    <a:pt x="1429" y="3289"/>
                  </a:lnTo>
                  <a:lnTo>
                    <a:pt x="1442" y="3296"/>
                  </a:lnTo>
                  <a:lnTo>
                    <a:pt x="1456" y="3303"/>
                  </a:lnTo>
                  <a:lnTo>
                    <a:pt x="1464" y="3304"/>
                  </a:lnTo>
                  <a:lnTo>
                    <a:pt x="1473" y="3306"/>
                  </a:lnTo>
                  <a:lnTo>
                    <a:pt x="1492" y="3308"/>
                  </a:lnTo>
                  <a:lnTo>
                    <a:pt x="1492" y="3308"/>
                  </a:lnTo>
                  <a:lnTo>
                    <a:pt x="1498" y="3300"/>
                  </a:lnTo>
                  <a:lnTo>
                    <a:pt x="1505" y="3290"/>
                  </a:lnTo>
                  <a:lnTo>
                    <a:pt x="1512" y="3282"/>
                  </a:lnTo>
                  <a:lnTo>
                    <a:pt x="1521" y="3275"/>
                  </a:lnTo>
                  <a:lnTo>
                    <a:pt x="1530" y="3270"/>
                  </a:lnTo>
                  <a:lnTo>
                    <a:pt x="1542" y="3264"/>
                  </a:lnTo>
                  <a:lnTo>
                    <a:pt x="1554" y="3262"/>
                  </a:lnTo>
                  <a:lnTo>
                    <a:pt x="1569" y="3260"/>
                  </a:lnTo>
                  <a:lnTo>
                    <a:pt x="1569" y="3260"/>
                  </a:lnTo>
                  <a:lnTo>
                    <a:pt x="1712" y="3260"/>
                  </a:lnTo>
                  <a:lnTo>
                    <a:pt x="1712" y="3260"/>
                  </a:lnTo>
                  <a:lnTo>
                    <a:pt x="1722" y="3259"/>
                  </a:lnTo>
                  <a:lnTo>
                    <a:pt x="1732" y="3257"/>
                  </a:lnTo>
                  <a:lnTo>
                    <a:pt x="1750" y="3250"/>
                  </a:lnTo>
                  <a:lnTo>
                    <a:pt x="1760" y="3247"/>
                  </a:lnTo>
                  <a:lnTo>
                    <a:pt x="1771" y="3244"/>
                  </a:lnTo>
                  <a:lnTo>
                    <a:pt x="1781" y="3242"/>
                  </a:lnTo>
                  <a:lnTo>
                    <a:pt x="1793" y="3241"/>
                  </a:lnTo>
                  <a:lnTo>
                    <a:pt x="1793" y="3241"/>
                  </a:lnTo>
                  <a:lnTo>
                    <a:pt x="1800" y="3242"/>
                  </a:lnTo>
                  <a:lnTo>
                    <a:pt x="1806" y="3243"/>
                  </a:lnTo>
                  <a:lnTo>
                    <a:pt x="1811" y="3244"/>
                  </a:lnTo>
                  <a:lnTo>
                    <a:pt x="1817" y="3248"/>
                  </a:lnTo>
                  <a:lnTo>
                    <a:pt x="1827" y="3253"/>
                  </a:lnTo>
                  <a:lnTo>
                    <a:pt x="1836" y="3262"/>
                  </a:lnTo>
                  <a:lnTo>
                    <a:pt x="1847" y="3268"/>
                  </a:lnTo>
                  <a:lnTo>
                    <a:pt x="1857" y="3275"/>
                  </a:lnTo>
                  <a:lnTo>
                    <a:pt x="1863" y="3278"/>
                  </a:lnTo>
                  <a:lnTo>
                    <a:pt x="1870" y="3280"/>
                  </a:lnTo>
                  <a:lnTo>
                    <a:pt x="1877" y="3281"/>
                  </a:lnTo>
                  <a:lnTo>
                    <a:pt x="1885" y="3281"/>
                  </a:lnTo>
                  <a:lnTo>
                    <a:pt x="1885" y="3281"/>
                  </a:lnTo>
                  <a:lnTo>
                    <a:pt x="1894" y="3281"/>
                  </a:lnTo>
                  <a:lnTo>
                    <a:pt x="1902" y="3280"/>
                  </a:lnTo>
                  <a:lnTo>
                    <a:pt x="1918" y="3276"/>
                  </a:lnTo>
                  <a:lnTo>
                    <a:pt x="1932" y="3271"/>
                  </a:lnTo>
                  <a:lnTo>
                    <a:pt x="1947" y="3265"/>
                  </a:lnTo>
                  <a:lnTo>
                    <a:pt x="1962" y="3259"/>
                  </a:lnTo>
                  <a:lnTo>
                    <a:pt x="1977" y="3253"/>
                  </a:lnTo>
                  <a:lnTo>
                    <a:pt x="1994" y="3250"/>
                  </a:lnTo>
                  <a:lnTo>
                    <a:pt x="2003" y="3249"/>
                  </a:lnTo>
                  <a:lnTo>
                    <a:pt x="2014" y="3249"/>
                  </a:lnTo>
                  <a:lnTo>
                    <a:pt x="2014" y="3249"/>
                  </a:lnTo>
                  <a:lnTo>
                    <a:pt x="2023" y="3248"/>
                  </a:lnTo>
                  <a:lnTo>
                    <a:pt x="2032" y="3247"/>
                  </a:lnTo>
                  <a:lnTo>
                    <a:pt x="2040" y="3244"/>
                  </a:lnTo>
                  <a:lnTo>
                    <a:pt x="2048" y="3242"/>
                  </a:lnTo>
                  <a:lnTo>
                    <a:pt x="2055" y="3239"/>
                  </a:lnTo>
                  <a:lnTo>
                    <a:pt x="2062" y="3234"/>
                  </a:lnTo>
                  <a:lnTo>
                    <a:pt x="2075" y="3225"/>
                  </a:lnTo>
                  <a:lnTo>
                    <a:pt x="2086" y="3214"/>
                  </a:lnTo>
                  <a:lnTo>
                    <a:pt x="2096" y="3204"/>
                  </a:lnTo>
                  <a:lnTo>
                    <a:pt x="2116" y="3182"/>
                  </a:lnTo>
                  <a:lnTo>
                    <a:pt x="2116" y="3182"/>
                  </a:lnTo>
                  <a:lnTo>
                    <a:pt x="2121" y="3179"/>
                  </a:lnTo>
                  <a:lnTo>
                    <a:pt x="2124" y="3176"/>
                  </a:lnTo>
                  <a:lnTo>
                    <a:pt x="2134" y="3173"/>
                  </a:lnTo>
                  <a:lnTo>
                    <a:pt x="2146" y="3169"/>
                  </a:lnTo>
                  <a:lnTo>
                    <a:pt x="2157" y="3167"/>
                  </a:lnTo>
                  <a:lnTo>
                    <a:pt x="2169" y="3166"/>
                  </a:lnTo>
                  <a:lnTo>
                    <a:pt x="2182" y="3163"/>
                  </a:lnTo>
                  <a:lnTo>
                    <a:pt x="2192" y="3159"/>
                  </a:lnTo>
                  <a:lnTo>
                    <a:pt x="2197" y="3156"/>
                  </a:lnTo>
                  <a:lnTo>
                    <a:pt x="2201" y="3152"/>
                  </a:lnTo>
                  <a:lnTo>
                    <a:pt x="2201" y="3152"/>
                  </a:lnTo>
                  <a:lnTo>
                    <a:pt x="2213" y="3145"/>
                  </a:lnTo>
                  <a:lnTo>
                    <a:pt x="2222" y="3137"/>
                  </a:lnTo>
                  <a:lnTo>
                    <a:pt x="2231" y="3129"/>
                  </a:lnTo>
                  <a:lnTo>
                    <a:pt x="2239" y="3120"/>
                  </a:lnTo>
                  <a:lnTo>
                    <a:pt x="2254" y="3103"/>
                  </a:lnTo>
                  <a:lnTo>
                    <a:pt x="2268" y="3085"/>
                  </a:lnTo>
                  <a:lnTo>
                    <a:pt x="2282" y="3068"/>
                  </a:lnTo>
                  <a:lnTo>
                    <a:pt x="2290" y="3060"/>
                  </a:lnTo>
                  <a:lnTo>
                    <a:pt x="2298" y="3053"/>
                  </a:lnTo>
                  <a:lnTo>
                    <a:pt x="2307" y="3046"/>
                  </a:lnTo>
                  <a:lnTo>
                    <a:pt x="2317" y="3039"/>
                  </a:lnTo>
                  <a:lnTo>
                    <a:pt x="2328" y="3034"/>
                  </a:lnTo>
                  <a:lnTo>
                    <a:pt x="2340" y="3028"/>
                  </a:lnTo>
                  <a:lnTo>
                    <a:pt x="2340" y="3028"/>
                  </a:lnTo>
                  <a:lnTo>
                    <a:pt x="2336" y="2988"/>
                  </a:lnTo>
                  <a:lnTo>
                    <a:pt x="2332" y="2950"/>
                  </a:lnTo>
                  <a:lnTo>
                    <a:pt x="2330" y="2914"/>
                  </a:lnTo>
                  <a:lnTo>
                    <a:pt x="2329" y="2881"/>
                  </a:lnTo>
                  <a:lnTo>
                    <a:pt x="2329" y="2881"/>
                  </a:lnTo>
                  <a:lnTo>
                    <a:pt x="2329" y="2873"/>
                  </a:lnTo>
                  <a:lnTo>
                    <a:pt x="2325" y="2865"/>
                  </a:lnTo>
                  <a:lnTo>
                    <a:pt x="2321" y="2859"/>
                  </a:lnTo>
                  <a:lnTo>
                    <a:pt x="2315" y="2854"/>
                  </a:lnTo>
                  <a:lnTo>
                    <a:pt x="2309" y="2850"/>
                  </a:lnTo>
                  <a:lnTo>
                    <a:pt x="2301" y="2846"/>
                  </a:lnTo>
                  <a:lnTo>
                    <a:pt x="2285" y="2842"/>
                  </a:lnTo>
                  <a:lnTo>
                    <a:pt x="2269" y="2837"/>
                  </a:lnTo>
                  <a:lnTo>
                    <a:pt x="2255" y="2832"/>
                  </a:lnTo>
                  <a:lnTo>
                    <a:pt x="2250" y="2829"/>
                  </a:lnTo>
                  <a:lnTo>
                    <a:pt x="2245" y="2825"/>
                  </a:lnTo>
                  <a:lnTo>
                    <a:pt x="2243" y="2821"/>
                  </a:lnTo>
                  <a:lnTo>
                    <a:pt x="2241" y="2815"/>
                  </a:lnTo>
                  <a:lnTo>
                    <a:pt x="2241" y="2815"/>
                  </a:lnTo>
                  <a:lnTo>
                    <a:pt x="2241" y="2810"/>
                  </a:lnTo>
                  <a:lnTo>
                    <a:pt x="2243" y="2806"/>
                  </a:lnTo>
                  <a:lnTo>
                    <a:pt x="2247" y="2798"/>
                  </a:lnTo>
                  <a:lnTo>
                    <a:pt x="2254" y="2790"/>
                  </a:lnTo>
                  <a:lnTo>
                    <a:pt x="2260" y="2782"/>
                  </a:lnTo>
                  <a:lnTo>
                    <a:pt x="2260" y="2782"/>
                  </a:lnTo>
                  <a:lnTo>
                    <a:pt x="2260" y="2728"/>
                  </a:lnTo>
                  <a:lnTo>
                    <a:pt x="2260" y="2728"/>
                  </a:lnTo>
                  <a:lnTo>
                    <a:pt x="2260" y="2728"/>
                  </a:lnTo>
                  <a:lnTo>
                    <a:pt x="2232" y="2723"/>
                  </a:lnTo>
                  <a:lnTo>
                    <a:pt x="2222" y="2721"/>
                  </a:lnTo>
                  <a:lnTo>
                    <a:pt x="2213" y="2718"/>
                  </a:lnTo>
                  <a:lnTo>
                    <a:pt x="2205" y="2715"/>
                  </a:lnTo>
                  <a:lnTo>
                    <a:pt x="2198" y="2710"/>
                  </a:lnTo>
                  <a:lnTo>
                    <a:pt x="2191" y="2703"/>
                  </a:lnTo>
                  <a:lnTo>
                    <a:pt x="2183" y="2693"/>
                  </a:lnTo>
                  <a:lnTo>
                    <a:pt x="2183" y="2693"/>
                  </a:lnTo>
                  <a:lnTo>
                    <a:pt x="2193" y="2685"/>
                  </a:lnTo>
                  <a:lnTo>
                    <a:pt x="2205" y="2676"/>
                  </a:lnTo>
                  <a:lnTo>
                    <a:pt x="2210" y="2670"/>
                  </a:lnTo>
                  <a:lnTo>
                    <a:pt x="2215" y="2664"/>
                  </a:lnTo>
                  <a:lnTo>
                    <a:pt x="2218" y="2657"/>
                  </a:lnTo>
                  <a:lnTo>
                    <a:pt x="2220" y="2649"/>
                  </a:lnTo>
                  <a:lnTo>
                    <a:pt x="2220" y="2649"/>
                  </a:lnTo>
                  <a:lnTo>
                    <a:pt x="2218" y="2636"/>
                  </a:lnTo>
                  <a:lnTo>
                    <a:pt x="2216" y="2623"/>
                  </a:lnTo>
                  <a:lnTo>
                    <a:pt x="2210" y="2598"/>
                  </a:lnTo>
                  <a:lnTo>
                    <a:pt x="2205" y="2572"/>
                  </a:lnTo>
                  <a:lnTo>
                    <a:pt x="2202" y="2557"/>
                  </a:lnTo>
                  <a:lnTo>
                    <a:pt x="2201" y="2543"/>
                  </a:lnTo>
                  <a:lnTo>
                    <a:pt x="2201" y="2543"/>
                  </a:lnTo>
                  <a:lnTo>
                    <a:pt x="2201" y="2531"/>
                  </a:lnTo>
                  <a:lnTo>
                    <a:pt x="2202" y="2520"/>
                  </a:lnTo>
                  <a:lnTo>
                    <a:pt x="2205" y="2510"/>
                  </a:lnTo>
                  <a:lnTo>
                    <a:pt x="2207" y="2502"/>
                  </a:lnTo>
                  <a:lnTo>
                    <a:pt x="2209" y="2493"/>
                  </a:lnTo>
                  <a:lnTo>
                    <a:pt x="2213" y="2486"/>
                  </a:lnTo>
                  <a:lnTo>
                    <a:pt x="2216" y="2479"/>
                  </a:lnTo>
                  <a:lnTo>
                    <a:pt x="2221" y="2473"/>
                  </a:lnTo>
                  <a:lnTo>
                    <a:pt x="2230" y="2463"/>
                  </a:lnTo>
                  <a:lnTo>
                    <a:pt x="2239" y="2455"/>
                  </a:lnTo>
                  <a:lnTo>
                    <a:pt x="2251" y="2448"/>
                  </a:lnTo>
                  <a:lnTo>
                    <a:pt x="2262" y="2441"/>
                  </a:lnTo>
                  <a:lnTo>
                    <a:pt x="2284" y="2428"/>
                  </a:lnTo>
                  <a:lnTo>
                    <a:pt x="2294" y="2422"/>
                  </a:lnTo>
                  <a:lnTo>
                    <a:pt x="2304" y="2413"/>
                  </a:lnTo>
                  <a:lnTo>
                    <a:pt x="2312" y="2403"/>
                  </a:lnTo>
                  <a:lnTo>
                    <a:pt x="2314" y="2397"/>
                  </a:lnTo>
                  <a:lnTo>
                    <a:pt x="2317" y="2390"/>
                  </a:lnTo>
                  <a:lnTo>
                    <a:pt x="2320" y="2384"/>
                  </a:lnTo>
                  <a:lnTo>
                    <a:pt x="2321" y="2374"/>
                  </a:lnTo>
                  <a:lnTo>
                    <a:pt x="2322" y="2366"/>
                  </a:lnTo>
                  <a:lnTo>
                    <a:pt x="2322" y="2356"/>
                  </a:lnTo>
                  <a:lnTo>
                    <a:pt x="2322" y="2356"/>
                  </a:lnTo>
                  <a:lnTo>
                    <a:pt x="2323" y="2349"/>
                  </a:lnTo>
                  <a:lnTo>
                    <a:pt x="2324" y="2343"/>
                  </a:lnTo>
                  <a:lnTo>
                    <a:pt x="2327" y="2339"/>
                  </a:lnTo>
                  <a:lnTo>
                    <a:pt x="2329" y="2335"/>
                  </a:lnTo>
                  <a:lnTo>
                    <a:pt x="2332" y="2333"/>
                  </a:lnTo>
                  <a:lnTo>
                    <a:pt x="2337" y="2331"/>
                  </a:lnTo>
                  <a:lnTo>
                    <a:pt x="2346" y="2328"/>
                  </a:lnTo>
                  <a:lnTo>
                    <a:pt x="2357" y="2327"/>
                  </a:lnTo>
                  <a:lnTo>
                    <a:pt x="2367" y="2327"/>
                  </a:lnTo>
                  <a:lnTo>
                    <a:pt x="2378" y="2326"/>
                  </a:lnTo>
                  <a:lnTo>
                    <a:pt x="2389" y="2323"/>
                  </a:lnTo>
                  <a:lnTo>
                    <a:pt x="2389" y="2323"/>
                  </a:lnTo>
                  <a:lnTo>
                    <a:pt x="2396" y="2319"/>
                  </a:lnTo>
                  <a:lnTo>
                    <a:pt x="2401" y="2316"/>
                  </a:lnTo>
                  <a:lnTo>
                    <a:pt x="2406" y="2312"/>
                  </a:lnTo>
                  <a:lnTo>
                    <a:pt x="2411" y="2308"/>
                  </a:lnTo>
                  <a:lnTo>
                    <a:pt x="2414" y="2302"/>
                  </a:lnTo>
                  <a:lnTo>
                    <a:pt x="2416" y="2297"/>
                  </a:lnTo>
                  <a:lnTo>
                    <a:pt x="2420" y="2285"/>
                  </a:lnTo>
                  <a:lnTo>
                    <a:pt x="2422" y="2272"/>
                  </a:lnTo>
                  <a:lnTo>
                    <a:pt x="2422" y="2259"/>
                  </a:lnTo>
                  <a:lnTo>
                    <a:pt x="2422" y="2231"/>
                  </a:lnTo>
                  <a:lnTo>
                    <a:pt x="2422" y="2231"/>
                  </a:lnTo>
                  <a:lnTo>
                    <a:pt x="2423" y="2225"/>
                  </a:lnTo>
                  <a:lnTo>
                    <a:pt x="2426" y="2220"/>
                  </a:lnTo>
                  <a:lnTo>
                    <a:pt x="2430" y="2217"/>
                  </a:lnTo>
                  <a:lnTo>
                    <a:pt x="2435" y="2213"/>
                  </a:lnTo>
                  <a:lnTo>
                    <a:pt x="2439" y="2210"/>
                  </a:lnTo>
                  <a:lnTo>
                    <a:pt x="2443" y="2206"/>
                  </a:lnTo>
                  <a:lnTo>
                    <a:pt x="2446" y="2203"/>
                  </a:lnTo>
                  <a:lnTo>
                    <a:pt x="2447" y="2198"/>
                  </a:lnTo>
                  <a:lnTo>
                    <a:pt x="2447" y="2198"/>
                  </a:lnTo>
                  <a:lnTo>
                    <a:pt x="2446" y="2190"/>
                  </a:lnTo>
                  <a:lnTo>
                    <a:pt x="2445" y="2182"/>
                  </a:lnTo>
                  <a:lnTo>
                    <a:pt x="2442" y="2168"/>
                  </a:lnTo>
                  <a:lnTo>
                    <a:pt x="2436" y="2156"/>
                  </a:lnTo>
                  <a:lnTo>
                    <a:pt x="2429" y="2144"/>
                  </a:lnTo>
                  <a:lnTo>
                    <a:pt x="2420" y="2133"/>
                  </a:lnTo>
                  <a:lnTo>
                    <a:pt x="2409" y="2123"/>
                  </a:lnTo>
                  <a:lnTo>
                    <a:pt x="2389" y="2105"/>
                  </a:lnTo>
                  <a:lnTo>
                    <a:pt x="2367" y="2086"/>
                  </a:lnTo>
                  <a:lnTo>
                    <a:pt x="2357" y="2076"/>
                  </a:lnTo>
                  <a:lnTo>
                    <a:pt x="2347" y="2066"/>
                  </a:lnTo>
                  <a:lnTo>
                    <a:pt x="2340" y="2054"/>
                  </a:lnTo>
                  <a:lnTo>
                    <a:pt x="2335" y="2043"/>
                  </a:lnTo>
                  <a:lnTo>
                    <a:pt x="2331" y="2029"/>
                  </a:lnTo>
                  <a:lnTo>
                    <a:pt x="2330" y="2021"/>
                  </a:lnTo>
                  <a:lnTo>
                    <a:pt x="2329" y="2014"/>
                  </a:lnTo>
                  <a:lnTo>
                    <a:pt x="2329" y="2014"/>
                  </a:lnTo>
                  <a:lnTo>
                    <a:pt x="2330" y="2006"/>
                  </a:lnTo>
                  <a:lnTo>
                    <a:pt x="2331" y="2000"/>
                  </a:lnTo>
                  <a:lnTo>
                    <a:pt x="2331" y="1995"/>
                  </a:lnTo>
                  <a:lnTo>
                    <a:pt x="2329" y="1989"/>
                  </a:lnTo>
                  <a:lnTo>
                    <a:pt x="2329" y="1989"/>
                  </a:lnTo>
                  <a:lnTo>
                    <a:pt x="2338" y="1968"/>
                  </a:lnTo>
                  <a:lnTo>
                    <a:pt x="2346" y="1950"/>
                  </a:lnTo>
                  <a:lnTo>
                    <a:pt x="2350" y="1941"/>
                  </a:lnTo>
                  <a:lnTo>
                    <a:pt x="2353" y="1930"/>
                  </a:lnTo>
                  <a:lnTo>
                    <a:pt x="2354" y="1920"/>
                  </a:lnTo>
                  <a:lnTo>
                    <a:pt x="2355" y="1907"/>
                  </a:lnTo>
                  <a:lnTo>
                    <a:pt x="2355" y="1907"/>
                  </a:lnTo>
                  <a:lnTo>
                    <a:pt x="2355" y="1899"/>
                  </a:lnTo>
                  <a:lnTo>
                    <a:pt x="2353" y="1890"/>
                  </a:lnTo>
                  <a:lnTo>
                    <a:pt x="2348" y="1870"/>
                  </a:lnTo>
                  <a:lnTo>
                    <a:pt x="2342" y="1851"/>
                  </a:lnTo>
                  <a:lnTo>
                    <a:pt x="2334" y="1830"/>
                  </a:lnTo>
                  <a:lnTo>
                    <a:pt x="2319" y="1793"/>
                  </a:lnTo>
                  <a:lnTo>
                    <a:pt x="2313" y="1777"/>
                  </a:lnTo>
                  <a:lnTo>
                    <a:pt x="2312" y="1770"/>
                  </a:lnTo>
                  <a:lnTo>
                    <a:pt x="2312" y="1764"/>
                  </a:lnTo>
                  <a:lnTo>
                    <a:pt x="2312" y="1764"/>
                  </a:lnTo>
                  <a:lnTo>
                    <a:pt x="2312" y="1760"/>
                  </a:lnTo>
                  <a:lnTo>
                    <a:pt x="2313" y="1755"/>
                  </a:lnTo>
                  <a:lnTo>
                    <a:pt x="2316" y="1748"/>
                  </a:lnTo>
                  <a:lnTo>
                    <a:pt x="2322" y="1743"/>
                  </a:lnTo>
                  <a:lnTo>
                    <a:pt x="2329" y="1738"/>
                  </a:lnTo>
                  <a:lnTo>
                    <a:pt x="2337" y="1735"/>
                  </a:lnTo>
                  <a:lnTo>
                    <a:pt x="2345" y="1732"/>
                  </a:lnTo>
                  <a:lnTo>
                    <a:pt x="2354" y="1731"/>
                  </a:lnTo>
                  <a:lnTo>
                    <a:pt x="2363" y="1731"/>
                  </a:lnTo>
                  <a:lnTo>
                    <a:pt x="2363" y="1731"/>
                  </a:lnTo>
                  <a:lnTo>
                    <a:pt x="2414" y="1731"/>
                  </a:lnTo>
                  <a:lnTo>
                    <a:pt x="2414" y="1731"/>
                  </a:lnTo>
                  <a:lnTo>
                    <a:pt x="2421" y="1733"/>
                  </a:lnTo>
                  <a:lnTo>
                    <a:pt x="2432" y="1737"/>
                  </a:lnTo>
                  <a:lnTo>
                    <a:pt x="2441" y="1738"/>
                  </a:lnTo>
                  <a:lnTo>
                    <a:pt x="2449" y="1739"/>
                  </a:lnTo>
                  <a:lnTo>
                    <a:pt x="2457" y="1738"/>
                  </a:lnTo>
                  <a:lnTo>
                    <a:pt x="2465" y="1736"/>
                  </a:lnTo>
                  <a:lnTo>
                    <a:pt x="2465" y="1736"/>
                  </a:lnTo>
                  <a:lnTo>
                    <a:pt x="2470" y="1732"/>
                  </a:lnTo>
                  <a:lnTo>
                    <a:pt x="2475" y="1728"/>
                  </a:lnTo>
                  <a:lnTo>
                    <a:pt x="2478" y="1723"/>
                  </a:lnTo>
                  <a:lnTo>
                    <a:pt x="2483" y="1717"/>
                  </a:lnTo>
                  <a:lnTo>
                    <a:pt x="2497" y="1691"/>
                  </a:lnTo>
                  <a:lnTo>
                    <a:pt x="2505" y="1678"/>
                  </a:lnTo>
                  <a:lnTo>
                    <a:pt x="2510" y="1672"/>
                  </a:lnTo>
                  <a:lnTo>
                    <a:pt x="2516" y="1668"/>
                  </a:lnTo>
                  <a:lnTo>
                    <a:pt x="2522" y="1663"/>
                  </a:lnTo>
                  <a:lnTo>
                    <a:pt x="2530" y="1660"/>
                  </a:lnTo>
                  <a:lnTo>
                    <a:pt x="2539" y="1659"/>
                  </a:lnTo>
                  <a:lnTo>
                    <a:pt x="2550" y="1657"/>
                  </a:lnTo>
                  <a:lnTo>
                    <a:pt x="2550" y="1657"/>
                  </a:lnTo>
                  <a:lnTo>
                    <a:pt x="2559" y="1657"/>
                  </a:lnTo>
                  <a:lnTo>
                    <a:pt x="2565" y="1659"/>
                  </a:lnTo>
                  <a:lnTo>
                    <a:pt x="2571" y="1662"/>
                  </a:lnTo>
                  <a:lnTo>
                    <a:pt x="2573" y="1662"/>
                  </a:lnTo>
                  <a:lnTo>
                    <a:pt x="2576" y="1662"/>
                  </a:lnTo>
                  <a:lnTo>
                    <a:pt x="2587" y="1657"/>
                  </a:lnTo>
                  <a:lnTo>
                    <a:pt x="2587" y="1657"/>
                  </a:lnTo>
                  <a:lnTo>
                    <a:pt x="2590" y="1655"/>
                  </a:lnTo>
                  <a:lnTo>
                    <a:pt x="2592" y="1653"/>
                  </a:lnTo>
                  <a:lnTo>
                    <a:pt x="2594" y="1649"/>
                  </a:lnTo>
                  <a:lnTo>
                    <a:pt x="2595" y="1645"/>
                  </a:lnTo>
                  <a:lnTo>
                    <a:pt x="2596" y="1633"/>
                  </a:lnTo>
                  <a:lnTo>
                    <a:pt x="2596" y="1622"/>
                  </a:lnTo>
                  <a:lnTo>
                    <a:pt x="2594" y="1601"/>
                  </a:lnTo>
                  <a:lnTo>
                    <a:pt x="2594" y="1594"/>
                  </a:lnTo>
                  <a:lnTo>
                    <a:pt x="2594" y="1592"/>
                  </a:lnTo>
                  <a:lnTo>
                    <a:pt x="2594" y="1592"/>
                  </a:lnTo>
                  <a:lnTo>
                    <a:pt x="2568" y="1592"/>
                  </a:lnTo>
                  <a:lnTo>
                    <a:pt x="2568" y="159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4" name="Freeform 112"/>
            <p:cNvSpPr>
              <a:spLocks/>
            </p:cNvSpPr>
            <p:nvPr/>
          </p:nvSpPr>
          <p:spPr bwMode="auto">
            <a:xfrm>
              <a:off x="7950112" y="1874173"/>
              <a:ext cx="298384" cy="273657"/>
            </a:xfrm>
            <a:custGeom>
              <a:avLst/>
              <a:gdLst/>
              <a:ahLst/>
              <a:cxnLst>
                <a:cxn ang="0">
                  <a:pos x="298" y="77"/>
                </a:cxn>
                <a:cxn ang="0">
                  <a:pos x="290" y="40"/>
                </a:cxn>
                <a:cxn ang="0">
                  <a:pos x="276" y="27"/>
                </a:cxn>
                <a:cxn ang="0">
                  <a:pos x="263" y="2"/>
                </a:cxn>
                <a:cxn ang="0">
                  <a:pos x="226" y="1"/>
                </a:cxn>
                <a:cxn ang="0">
                  <a:pos x="192" y="8"/>
                </a:cxn>
                <a:cxn ang="0">
                  <a:pos x="162" y="33"/>
                </a:cxn>
                <a:cxn ang="0">
                  <a:pos x="138" y="36"/>
                </a:cxn>
                <a:cxn ang="0">
                  <a:pos x="118" y="30"/>
                </a:cxn>
                <a:cxn ang="0">
                  <a:pos x="108" y="33"/>
                </a:cxn>
                <a:cxn ang="0">
                  <a:pos x="103" y="48"/>
                </a:cxn>
                <a:cxn ang="0">
                  <a:pos x="112" y="84"/>
                </a:cxn>
                <a:cxn ang="0">
                  <a:pos x="132" y="103"/>
                </a:cxn>
                <a:cxn ang="0">
                  <a:pos x="127" y="115"/>
                </a:cxn>
                <a:cxn ang="0">
                  <a:pos x="103" y="108"/>
                </a:cxn>
                <a:cxn ang="0">
                  <a:pos x="88" y="107"/>
                </a:cxn>
                <a:cxn ang="0">
                  <a:pos x="39" y="94"/>
                </a:cxn>
                <a:cxn ang="0">
                  <a:pos x="19" y="93"/>
                </a:cxn>
                <a:cxn ang="0">
                  <a:pos x="6" y="116"/>
                </a:cxn>
                <a:cxn ang="0">
                  <a:pos x="1" y="152"/>
                </a:cxn>
                <a:cxn ang="0">
                  <a:pos x="15" y="175"/>
                </a:cxn>
                <a:cxn ang="0">
                  <a:pos x="11" y="190"/>
                </a:cxn>
                <a:cxn ang="0">
                  <a:pos x="8" y="207"/>
                </a:cxn>
                <a:cxn ang="0">
                  <a:pos x="32" y="222"/>
                </a:cxn>
                <a:cxn ang="0">
                  <a:pos x="47" y="231"/>
                </a:cxn>
                <a:cxn ang="0">
                  <a:pos x="51" y="257"/>
                </a:cxn>
                <a:cxn ang="0">
                  <a:pos x="78" y="280"/>
                </a:cxn>
                <a:cxn ang="0">
                  <a:pos x="135" y="291"/>
                </a:cxn>
                <a:cxn ang="0">
                  <a:pos x="143" y="299"/>
                </a:cxn>
                <a:cxn ang="0">
                  <a:pos x="165" y="301"/>
                </a:cxn>
                <a:cxn ang="0">
                  <a:pos x="181" y="294"/>
                </a:cxn>
                <a:cxn ang="0">
                  <a:pos x="184" y="276"/>
                </a:cxn>
                <a:cxn ang="0">
                  <a:pos x="180" y="246"/>
                </a:cxn>
                <a:cxn ang="0">
                  <a:pos x="180" y="236"/>
                </a:cxn>
                <a:cxn ang="0">
                  <a:pos x="199" y="230"/>
                </a:cxn>
                <a:cxn ang="0">
                  <a:pos x="218" y="200"/>
                </a:cxn>
                <a:cxn ang="0">
                  <a:pos x="231" y="175"/>
                </a:cxn>
                <a:cxn ang="0">
                  <a:pos x="261" y="164"/>
                </a:cxn>
                <a:cxn ang="0">
                  <a:pos x="284" y="153"/>
                </a:cxn>
                <a:cxn ang="0">
                  <a:pos x="286" y="137"/>
                </a:cxn>
                <a:cxn ang="0">
                  <a:pos x="286" y="122"/>
                </a:cxn>
                <a:cxn ang="0">
                  <a:pos x="258" y="125"/>
                </a:cxn>
                <a:cxn ang="0">
                  <a:pos x="240" y="129"/>
                </a:cxn>
                <a:cxn ang="0">
                  <a:pos x="202" y="109"/>
                </a:cxn>
                <a:cxn ang="0">
                  <a:pos x="180" y="78"/>
                </a:cxn>
                <a:cxn ang="0">
                  <a:pos x="180" y="48"/>
                </a:cxn>
                <a:cxn ang="0">
                  <a:pos x="203" y="70"/>
                </a:cxn>
                <a:cxn ang="0">
                  <a:pos x="226" y="104"/>
                </a:cxn>
                <a:cxn ang="0">
                  <a:pos x="246" y="110"/>
                </a:cxn>
                <a:cxn ang="0">
                  <a:pos x="272" y="107"/>
                </a:cxn>
                <a:cxn ang="0">
                  <a:pos x="298" y="85"/>
                </a:cxn>
              </a:cxnLst>
              <a:rect l="0" t="0" r="r" b="b"/>
              <a:pathLst>
                <a:path w="299" h="301">
                  <a:moveTo>
                    <a:pt x="298" y="85"/>
                  </a:moveTo>
                  <a:lnTo>
                    <a:pt x="298" y="85"/>
                  </a:lnTo>
                  <a:lnTo>
                    <a:pt x="299" y="83"/>
                  </a:lnTo>
                  <a:lnTo>
                    <a:pt x="298" y="77"/>
                  </a:lnTo>
                  <a:lnTo>
                    <a:pt x="295" y="64"/>
                  </a:lnTo>
                  <a:lnTo>
                    <a:pt x="292" y="50"/>
                  </a:lnTo>
                  <a:lnTo>
                    <a:pt x="290" y="40"/>
                  </a:lnTo>
                  <a:lnTo>
                    <a:pt x="290" y="40"/>
                  </a:lnTo>
                  <a:lnTo>
                    <a:pt x="287" y="40"/>
                  </a:lnTo>
                  <a:lnTo>
                    <a:pt x="284" y="39"/>
                  </a:lnTo>
                  <a:lnTo>
                    <a:pt x="279" y="34"/>
                  </a:lnTo>
                  <a:lnTo>
                    <a:pt x="276" y="27"/>
                  </a:lnTo>
                  <a:lnTo>
                    <a:pt x="273" y="20"/>
                  </a:lnTo>
                  <a:lnTo>
                    <a:pt x="271" y="12"/>
                  </a:lnTo>
                  <a:lnTo>
                    <a:pt x="268" y="7"/>
                  </a:lnTo>
                  <a:lnTo>
                    <a:pt x="263" y="2"/>
                  </a:lnTo>
                  <a:lnTo>
                    <a:pt x="260" y="1"/>
                  </a:lnTo>
                  <a:lnTo>
                    <a:pt x="257" y="0"/>
                  </a:lnTo>
                  <a:lnTo>
                    <a:pt x="257" y="0"/>
                  </a:lnTo>
                  <a:lnTo>
                    <a:pt x="226" y="1"/>
                  </a:lnTo>
                  <a:lnTo>
                    <a:pt x="212" y="2"/>
                  </a:lnTo>
                  <a:lnTo>
                    <a:pt x="199" y="4"/>
                  </a:lnTo>
                  <a:lnTo>
                    <a:pt x="199" y="4"/>
                  </a:lnTo>
                  <a:lnTo>
                    <a:pt x="192" y="8"/>
                  </a:lnTo>
                  <a:lnTo>
                    <a:pt x="186" y="12"/>
                  </a:lnTo>
                  <a:lnTo>
                    <a:pt x="174" y="23"/>
                  </a:lnTo>
                  <a:lnTo>
                    <a:pt x="169" y="28"/>
                  </a:lnTo>
                  <a:lnTo>
                    <a:pt x="162" y="33"/>
                  </a:lnTo>
                  <a:lnTo>
                    <a:pt x="153" y="35"/>
                  </a:lnTo>
                  <a:lnTo>
                    <a:pt x="143" y="36"/>
                  </a:lnTo>
                  <a:lnTo>
                    <a:pt x="143" y="36"/>
                  </a:lnTo>
                  <a:lnTo>
                    <a:pt x="138" y="36"/>
                  </a:lnTo>
                  <a:lnTo>
                    <a:pt x="134" y="35"/>
                  </a:lnTo>
                  <a:lnTo>
                    <a:pt x="127" y="33"/>
                  </a:lnTo>
                  <a:lnTo>
                    <a:pt x="123" y="31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13" y="30"/>
                  </a:lnTo>
                  <a:lnTo>
                    <a:pt x="111" y="31"/>
                  </a:lnTo>
                  <a:lnTo>
                    <a:pt x="108" y="33"/>
                  </a:lnTo>
                  <a:lnTo>
                    <a:pt x="107" y="35"/>
                  </a:lnTo>
                  <a:lnTo>
                    <a:pt x="103" y="42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60"/>
                  </a:lnTo>
                  <a:lnTo>
                    <a:pt x="105" y="69"/>
                  </a:lnTo>
                  <a:lnTo>
                    <a:pt x="109" y="77"/>
                  </a:lnTo>
                  <a:lnTo>
                    <a:pt x="112" y="84"/>
                  </a:lnTo>
                  <a:lnTo>
                    <a:pt x="117" y="89"/>
                  </a:lnTo>
                  <a:lnTo>
                    <a:pt x="122" y="94"/>
                  </a:lnTo>
                  <a:lnTo>
                    <a:pt x="132" y="103"/>
                  </a:lnTo>
                  <a:lnTo>
                    <a:pt x="132" y="103"/>
                  </a:lnTo>
                  <a:lnTo>
                    <a:pt x="132" y="114"/>
                  </a:lnTo>
                  <a:lnTo>
                    <a:pt x="132" y="114"/>
                  </a:lnTo>
                  <a:lnTo>
                    <a:pt x="132" y="114"/>
                  </a:lnTo>
                  <a:lnTo>
                    <a:pt x="127" y="115"/>
                  </a:lnTo>
                  <a:lnTo>
                    <a:pt x="123" y="115"/>
                  </a:lnTo>
                  <a:lnTo>
                    <a:pt x="115" y="111"/>
                  </a:lnTo>
                  <a:lnTo>
                    <a:pt x="107" y="109"/>
                  </a:lnTo>
                  <a:lnTo>
                    <a:pt x="103" y="108"/>
                  </a:lnTo>
                  <a:lnTo>
                    <a:pt x="99" y="107"/>
                  </a:lnTo>
                  <a:lnTo>
                    <a:pt x="99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0" y="107"/>
                  </a:lnTo>
                  <a:lnTo>
                    <a:pt x="72" y="104"/>
                  </a:lnTo>
                  <a:lnTo>
                    <a:pt x="55" y="100"/>
                  </a:lnTo>
                  <a:lnTo>
                    <a:pt x="39" y="94"/>
                  </a:lnTo>
                  <a:lnTo>
                    <a:pt x="31" y="93"/>
                  </a:lnTo>
                  <a:lnTo>
                    <a:pt x="21" y="92"/>
                  </a:lnTo>
                  <a:lnTo>
                    <a:pt x="21" y="92"/>
                  </a:lnTo>
                  <a:lnTo>
                    <a:pt x="19" y="93"/>
                  </a:lnTo>
                  <a:lnTo>
                    <a:pt x="18" y="94"/>
                  </a:lnTo>
                  <a:lnTo>
                    <a:pt x="13" y="100"/>
                  </a:lnTo>
                  <a:lnTo>
                    <a:pt x="10" y="107"/>
                  </a:lnTo>
                  <a:lnTo>
                    <a:pt x="6" y="116"/>
                  </a:lnTo>
                  <a:lnTo>
                    <a:pt x="2" y="134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1" y="152"/>
                  </a:lnTo>
                  <a:lnTo>
                    <a:pt x="2" y="156"/>
                  </a:lnTo>
                  <a:lnTo>
                    <a:pt x="8" y="163"/>
                  </a:lnTo>
                  <a:lnTo>
                    <a:pt x="12" y="170"/>
                  </a:lnTo>
                  <a:lnTo>
                    <a:pt x="15" y="175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3" y="185"/>
                  </a:lnTo>
                  <a:lnTo>
                    <a:pt x="11" y="190"/>
                  </a:lnTo>
                  <a:lnTo>
                    <a:pt x="9" y="194"/>
                  </a:lnTo>
                  <a:lnTo>
                    <a:pt x="8" y="199"/>
                  </a:lnTo>
                  <a:lnTo>
                    <a:pt x="8" y="199"/>
                  </a:lnTo>
                  <a:lnTo>
                    <a:pt x="8" y="207"/>
                  </a:lnTo>
                  <a:lnTo>
                    <a:pt x="11" y="213"/>
                  </a:lnTo>
                  <a:lnTo>
                    <a:pt x="15" y="216"/>
                  </a:lnTo>
                  <a:lnTo>
                    <a:pt x="20" y="218"/>
                  </a:lnTo>
                  <a:lnTo>
                    <a:pt x="32" y="222"/>
                  </a:lnTo>
                  <a:lnTo>
                    <a:pt x="39" y="225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7" y="231"/>
                  </a:lnTo>
                  <a:lnTo>
                    <a:pt x="48" y="234"/>
                  </a:lnTo>
                  <a:lnTo>
                    <a:pt x="49" y="242"/>
                  </a:lnTo>
                  <a:lnTo>
                    <a:pt x="49" y="251"/>
                  </a:lnTo>
                  <a:lnTo>
                    <a:pt x="51" y="257"/>
                  </a:lnTo>
                  <a:lnTo>
                    <a:pt x="51" y="257"/>
                  </a:lnTo>
                  <a:lnTo>
                    <a:pt x="58" y="268"/>
                  </a:lnTo>
                  <a:lnTo>
                    <a:pt x="67" y="275"/>
                  </a:lnTo>
                  <a:lnTo>
                    <a:pt x="78" y="280"/>
                  </a:lnTo>
                  <a:lnTo>
                    <a:pt x="88" y="285"/>
                  </a:lnTo>
                  <a:lnTo>
                    <a:pt x="100" y="287"/>
                  </a:lnTo>
                  <a:lnTo>
                    <a:pt x="111" y="290"/>
                  </a:lnTo>
                  <a:lnTo>
                    <a:pt x="135" y="291"/>
                  </a:lnTo>
                  <a:lnTo>
                    <a:pt x="135" y="291"/>
                  </a:lnTo>
                  <a:lnTo>
                    <a:pt x="138" y="294"/>
                  </a:lnTo>
                  <a:lnTo>
                    <a:pt x="140" y="297"/>
                  </a:lnTo>
                  <a:lnTo>
                    <a:pt x="143" y="299"/>
                  </a:lnTo>
                  <a:lnTo>
                    <a:pt x="148" y="300"/>
                  </a:lnTo>
                  <a:lnTo>
                    <a:pt x="156" y="301"/>
                  </a:lnTo>
                  <a:lnTo>
                    <a:pt x="165" y="301"/>
                  </a:lnTo>
                  <a:lnTo>
                    <a:pt x="165" y="301"/>
                  </a:lnTo>
                  <a:lnTo>
                    <a:pt x="171" y="301"/>
                  </a:lnTo>
                  <a:lnTo>
                    <a:pt x="176" y="300"/>
                  </a:lnTo>
                  <a:lnTo>
                    <a:pt x="179" y="298"/>
                  </a:lnTo>
                  <a:lnTo>
                    <a:pt x="181" y="294"/>
                  </a:lnTo>
                  <a:lnTo>
                    <a:pt x="183" y="291"/>
                  </a:lnTo>
                  <a:lnTo>
                    <a:pt x="184" y="286"/>
                  </a:lnTo>
                  <a:lnTo>
                    <a:pt x="184" y="276"/>
                  </a:lnTo>
                  <a:lnTo>
                    <a:pt x="184" y="276"/>
                  </a:lnTo>
                  <a:lnTo>
                    <a:pt x="183" y="265"/>
                  </a:lnTo>
                  <a:lnTo>
                    <a:pt x="181" y="259"/>
                  </a:lnTo>
                  <a:lnTo>
                    <a:pt x="180" y="252"/>
                  </a:lnTo>
                  <a:lnTo>
                    <a:pt x="180" y="246"/>
                  </a:lnTo>
                  <a:lnTo>
                    <a:pt x="180" y="246"/>
                  </a:lnTo>
                  <a:lnTo>
                    <a:pt x="180" y="236"/>
                  </a:lnTo>
                  <a:lnTo>
                    <a:pt x="180" y="236"/>
                  </a:lnTo>
                  <a:lnTo>
                    <a:pt x="180" y="236"/>
                  </a:lnTo>
                  <a:lnTo>
                    <a:pt x="185" y="234"/>
                  </a:lnTo>
                  <a:lnTo>
                    <a:pt x="189" y="233"/>
                  </a:lnTo>
                  <a:lnTo>
                    <a:pt x="194" y="232"/>
                  </a:lnTo>
                  <a:lnTo>
                    <a:pt x="199" y="230"/>
                  </a:lnTo>
                  <a:lnTo>
                    <a:pt x="204" y="224"/>
                  </a:lnTo>
                  <a:lnTo>
                    <a:pt x="210" y="216"/>
                  </a:lnTo>
                  <a:lnTo>
                    <a:pt x="215" y="208"/>
                  </a:lnTo>
                  <a:lnTo>
                    <a:pt x="218" y="200"/>
                  </a:lnTo>
                  <a:lnTo>
                    <a:pt x="224" y="184"/>
                  </a:lnTo>
                  <a:lnTo>
                    <a:pt x="224" y="184"/>
                  </a:lnTo>
                  <a:lnTo>
                    <a:pt x="227" y="179"/>
                  </a:lnTo>
                  <a:lnTo>
                    <a:pt x="231" y="175"/>
                  </a:lnTo>
                  <a:lnTo>
                    <a:pt x="235" y="172"/>
                  </a:lnTo>
                  <a:lnTo>
                    <a:pt x="240" y="169"/>
                  </a:lnTo>
                  <a:lnTo>
                    <a:pt x="250" y="167"/>
                  </a:lnTo>
                  <a:lnTo>
                    <a:pt x="261" y="164"/>
                  </a:lnTo>
                  <a:lnTo>
                    <a:pt x="270" y="162"/>
                  </a:lnTo>
                  <a:lnTo>
                    <a:pt x="279" y="158"/>
                  </a:lnTo>
                  <a:lnTo>
                    <a:pt x="281" y="155"/>
                  </a:lnTo>
                  <a:lnTo>
                    <a:pt x="284" y="153"/>
                  </a:lnTo>
                  <a:lnTo>
                    <a:pt x="286" y="148"/>
                  </a:lnTo>
                  <a:lnTo>
                    <a:pt x="286" y="144"/>
                  </a:lnTo>
                  <a:lnTo>
                    <a:pt x="286" y="144"/>
                  </a:lnTo>
                  <a:lnTo>
                    <a:pt x="286" y="137"/>
                  </a:lnTo>
                  <a:lnTo>
                    <a:pt x="285" y="131"/>
                  </a:lnTo>
                  <a:lnTo>
                    <a:pt x="285" y="126"/>
                  </a:lnTo>
                  <a:lnTo>
                    <a:pt x="286" y="122"/>
                  </a:lnTo>
                  <a:lnTo>
                    <a:pt x="286" y="122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63" y="123"/>
                  </a:lnTo>
                  <a:lnTo>
                    <a:pt x="258" y="125"/>
                  </a:lnTo>
                  <a:lnTo>
                    <a:pt x="253" y="127"/>
                  </a:lnTo>
                  <a:lnTo>
                    <a:pt x="246" y="129"/>
                  </a:lnTo>
                  <a:lnTo>
                    <a:pt x="246" y="129"/>
                  </a:lnTo>
                  <a:lnTo>
                    <a:pt x="240" y="129"/>
                  </a:lnTo>
                  <a:lnTo>
                    <a:pt x="234" y="127"/>
                  </a:lnTo>
                  <a:lnTo>
                    <a:pt x="223" y="123"/>
                  </a:lnTo>
                  <a:lnTo>
                    <a:pt x="212" y="117"/>
                  </a:lnTo>
                  <a:lnTo>
                    <a:pt x="202" y="109"/>
                  </a:lnTo>
                  <a:lnTo>
                    <a:pt x="193" y="101"/>
                  </a:lnTo>
                  <a:lnTo>
                    <a:pt x="186" y="92"/>
                  </a:lnTo>
                  <a:lnTo>
                    <a:pt x="181" y="83"/>
                  </a:lnTo>
                  <a:lnTo>
                    <a:pt x="180" y="78"/>
                  </a:lnTo>
                  <a:lnTo>
                    <a:pt x="180" y="73"/>
                  </a:lnTo>
                  <a:lnTo>
                    <a:pt x="180" y="73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99" y="48"/>
                  </a:lnTo>
                  <a:lnTo>
                    <a:pt x="199" y="48"/>
                  </a:lnTo>
                  <a:lnTo>
                    <a:pt x="200" y="60"/>
                  </a:lnTo>
                  <a:lnTo>
                    <a:pt x="203" y="70"/>
                  </a:lnTo>
                  <a:lnTo>
                    <a:pt x="207" y="81"/>
                  </a:lnTo>
                  <a:lnTo>
                    <a:pt x="212" y="91"/>
                  </a:lnTo>
                  <a:lnTo>
                    <a:pt x="218" y="99"/>
                  </a:lnTo>
                  <a:lnTo>
                    <a:pt x="226" y="104"/>
                  </a:lnTo>
                  <a:lnTo>
                    <a:pt x="231" y="107"/>
                  </a:lnTo>
                  <a:lnTo>
                    <a:pt x="235" y="109"/>
                  </a:lnTo>
                  <a:lnTo>
                    <a:pt x="240" y="110"/>
                  </a:lnTo>
                  <a:lnTo>
                    <a:pt x="246" y="110"/>
                  </a:lnTo>
                  <a:lnTo>
                    <a:pt x="246" y="110"/>
                  </a:lnTo>
                  <a:lnTo>
                    <a:pt x="256" y="110"/>
                  </a:lnTo>
                  <a:lnTo>
                    <a:pt x="264" y="109"/>
                  </a:lnTo>
                  <a:lnTo>
                    <a:pt x="272" y="107"/>
                  </a:lnTo>
                  <a:lnTo>
                    <a:pt x="278" y="103"/>
                  </a:lnTo>
                  <a:lnTo>
                    <a:pt x="284" y="100"/>
                  </a:lnTo>
                  <a:lnTo>
                    <a:pt x="288" y="95"/>
                  </a:lnTo>
                  <a:lnTo>
                    <a:pt x="298" y="85"/>
                  </a:lnTo>
                  <a:lnTo>
                    <a:pt x="298" y="85"/>
                  </a:lnTo>
                  <a:lnTo>
                    <a:pt x="298" y="8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5" name="Freeform 113"/>
            <p:cNvSpPr>
              <a:spLocks/>
            </p:cNvSpPr>
            <p:nvPr/>
          </p:nvSpPr>
          <p:spPr bwMode="auto">
            <a:xfrm>
              <a:off x="8258388" y="1767017"/>
              <a:ext cx="196177" cy="125288"/>
            </a:xfrm>
            <a:custGeom>
              <a:avLst/>
              <a:gdLst/>
              <a:ahLst/>
              <a:cxnLst>
                <a:cxn ang="0">
                  <a:pos x="144" y="103"/>
                </a:cxn>
                <a:cxn ang="0">
                  <a:pos x="153" y="100"/>
                </a:cxn>
                <a:cxn ang="0">
                  <a:pos x="162" y="94"/>
                </a:cxn>
                <a:cxn ang="0">
                  <a:pos x="179" y="72"/>
                </a:cxn>
                <a:cxn ang="0">
                  <a:pos x="191" y="44"/>
                </a:cxn>
                <a:cxn ang="0">
                  <a:pos x="196" y="22"/>
                </a:cxn>
                <a:cxn ang="0">
                  <a:pos x="196" y="8"/>
                </a:cxn>
                <a:cxn ang="0">
                  <a:pos x="190" y="7"/>
                </a:cxn>
                <a:cxn ang="0">
                  <a:pos x="178" y="1"/>
                </a:cxn>
                <a:cxn ang="0">
                  <a:pos x="173" y="0"/>
                </a:cxn>
                <a:cxn ang="0">
                  <a:pos x="141" y="7"/>
                </a:cxn>
                <a:cxn ang="0">
                  <a:pos x="122" y="14"/>
                </a:cxn>
                <a:cxn ang="0">
                  <a:pos x="110" y="22"/>
                </a:cxn>
                <a:cxn ang="0">
                  <a:pos x="106" y="31"/>
                </a:cxn>
                <a:cxn ang="0">
                  <a:pos x="98" y="47"/>
                </a:cxn>
                <a:cxn ang="0">
                  <a:pos x="92" y="52"/>
                </a:cxn>
                <a:cxn ang="0">
                  <a:pos x="82" y="52"/>
                </a:cxn>
                <a:cxn ang="0">
                  <a:pos x="82" y="52"/>
                </a:cxn>
                <a:cxn ang="0">
                  <a:pos x="79" y="45"/>
                </a:cxn>
                <a:cxn ang="0">
                  <a:pos x="75" y="41"/>
                </a:cxn>
                <a:cxn ang="0">
                  <a:pos x="63" y="37"/>
                </a:cxn>
                <a:cxn ang="0">
                  <a:pos x="59" y="38"/>
                </a:cxn>
                <a:cxn ang="0">
                  <a:pos x="53" y="42"/>
                </a:cxn>
                <a:cxn ang="0">
                  <a:pos x="46" y="52"/>
                </a:cxn>
                <a:cxn ang="0">
                  <a:pos x="38" y="80"/>
                </a:cxn>
                <a:cxn ang="0">
                  <a:pos x="33" y="92"/>
                </a:cxn>
                <a:cxn ang="0">
                  <a:pos x="24" y="89"/>
                </a:cxn>
                <a:cxn ang="0">
                  <a:pos x="13" y="77"/>
                </a:cxn>
                <a:cxn ang="0">
                  <a:pos x="8" y="70"/>
                </a:cxn>
                <a:cxn ang="0">
                  <a:pos x="0" y="70"/>
                </a:cxn>
                <a:cxn ang="0">
                  <a:pos x="0" y="89"/>
                </a:cxn>
                <a:cxn ang="0">
                  <a:pos x="1" y="98"/>
                </a:cxn>
                <a:cxn ang="0">
                  <a:pos x="6" y="115"/>
                </a:cxn>
                <a:cxn ang="0">
                  <a:pos x="16" y="128"/>
                </a:cxn>
                <a:cxn ang="0">
                  <a:pos x="31" y="136"/>
                </a:cxn>
                <a:cxn ang="0">
                  <a:pos x="40" y="137"/>
                </a:cxn>
                <a:cxn ang="0">
                  <a:pos x="59" y="135"/>
                </a:cxn>
                <a:cxn ang="0">
                  <a:pos x="84" y="127"/>
                </a:cxn>
                <a:cxn ang="0">
                  <a:pos x="99" y="126"/>
                </a:cxn>
                <a:cxn ang="0">
                  <a:pos x="114" y="126"/>
                </a:cxn>
                <a:cxn ang="0">
                  <a:pos x="115" y="122"/>
                </a:cxn>
                <a:cxn ang="0">
                  <a:pos x="124" y="112"/>
                </a:cxn>
                <a:cxn ang="0">
                  <a:pos x="139" y="104"/>
                </a:cxn>
                <a:cxn ang="0">
                  <a:pos x="144" y="103"/>
                </a:cxn>
              </a:cxnLst>
              <a:rect l="0" t="0" r="r" b="b"/>
              <a:pathLst>
                <a:path w="196" h="137">
                  <a:moveTo>
                    <a:pt x="144" y="103"/>
                  </a:moveTo>
                  <a:lnTo>
                    <a:pt x="144" y="103"/>
                  </a:lnTo>
                  <a:lnTo>
                    <a:pt x="148" y="103"/>
                  </a:lnTo>
                  <a:lnTo>
                    <a:pt x="153" y="100"/>
                  </a:lnTo>
                  <a:lnTo>
                    <a:pt x="158" y="98"/>
                  </a:lnTo>
                  <a:lnTo>
                    <a:pt x="162" y="94"/>
                  </a:lnTo>
                  <a:lnTo>
                    <a:pt x="171" y="83"/>
                  </a:lnTo>
                  <a:lnTo>
                    <a:pt x="179" y="72"/>
                  </a:lnTo>
                  <a:lnTo>
                    <a:pt x="186" y="58"/>
                  </a:lnTo>
                  <a:lnTo>
                    <a:pt x="191" y="44"/>
                  </a:lnTo>
                  <a:lnTo>
                    <a:pt x="194" y="33"/>
                  </a:lnTo>
                  <a:lnTo>
                    <a:pt x="196" y="22"/>
                  </a:lnTo>
                  <a:lnTo>
                    <a:pt x="196" y="22"/>
                  </a:lnTo>
                  <a:lnTo>
                    <a:pt x="196" y="8"/>
                  </a:lnTo>
                  <a:lnTo>
                    <a:pt x="196" y="8"/>
                  </a:lnTo>
                  <a:lnTo>
                    <a:pt x="190" y="7"/>
                  </a:lnTo>
                  <a:lnTo>
                    <a:pt x="184" y="4"/>
                  </a:lnTo>
                  <a:lnTo>
                    <a:pt x="178" y="1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61" y="3"/>
                  </a:lnTo>
                  <a:lnTo>
                    <a:pt x="141" y="7"/>
                  </a:lnTo>
                  <a:lnTo>
                    <a:pt x="131" y="11"/>
                  </a:lnTo>
                  <a:lnTo>
                    <a:pt x="122" y="14"/>
                  </a:lnTo>
                  <a:lnTo>
                    <a:pt x="115" y="19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06" y="31"/>
                  </a:lnTo>
                  <a:lnTo>
                    <a:pt x="101" y="41"/>
                  </a:lnTo>
                  <a:lnTo>
                    <a:pt x="98" y="47"/>
                  </a:lnTo>
                  <a:lnTo>
                    <a:pt x="95" y="50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0" y="49"/>
                  </a:lnTo>
                  <a:lnTo>
                    <a:pt x="79" y="45"/>
                  </a:lnTo>
                  <a:lnTo>
                    <a:pt x="77" y="43"/>
                  </a:lnTo>
                  <a:lnTo>
                    <a:pt x="75" y="41"/>
                  </a:lnTo>
                  <a:lnTo>
                    <a:pt x="69" y="38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59" y="38"/>
                  </a:lnTo>
                  <a:lnTo>
                    <a:pt x="55" y="39"/>
                  </a:lnTo>
                  <a:lnTo>
                    <a:pt x="53" y="42"/>
                  </a:lnTo>
                  <a:lnTo>
                    <a:pt x="51" y="44"/>
                  </a:lnTo>
                  <a:lnTo>
                    <a:pt x="46" y="52"/>
                  </a:lnTo>
                  <a:lnTo>
                    <a:pt x="43" y="61"/>
                  </a:lnTo>
                  <a:lnTo>
                    <a:pt x="38" y="80"/>
                  </a:lnTo>
                  <a:lnTo>
                    <a:pt x="36" y="87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4" y="89"/>
                  </a:lnTo>
                  <a:lnTo>
                    <a:pt x="18" y="84"/>
                  </a:lnTo>
                  <a:lnTo>
                    <a:pt x="13" y="77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1" y="98"/>
                  </a:lnTo>
                  <a:lnTo>
                    <a:pt x="2" y="107"/>
                  </a:lnTo>
                  <a:lnTo>
                    <a:pt x="6" y="115"/>
                  </a:lnTo>
                  <a:lnTo>
                    <a:pt x="10" y="122"/>
                  </a:lnTo>
                  <a:lnTo>
                    <a:pt x="16" y="128"/>
                  </a:lnTo>
                  <a:lnTo>
                    <a:pt x="23" y="133"/>
                  </a:lnTo>
                  <a:lnTo>
                    <a:pt x="31" y="136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51" y="136"/>
                  </a:lnTo>
                  <a:lnTo>
                    <a:pt x="59" y="135"/>
                  </a:lnTo>
                  <a:lnTo>
                    <a:pt x="71" y="131"/>
                  </a:lnTo>
                  <a:lnTo>
                    <a:pt x="84" y="127"/>
                  </a:lnTo>
                  <a:lnTo>
                    <a:pt x="91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5" y="122"/>
                  </a:lnTo>
                  <a:lnTo>
                    <a:pt x="117" y="119"/>
                  </a:lnTo>
                  <a:lnTo>
                    <a:pt x="124" y="112"/>
                  </a:lnTo>
                  <a:lnTo>
                    <a:pt x="135" y="106"/>
                  </a:lnTo>
                  <a:lnTo>
                    <a:pt x="139" y="104"/>
                  </a:lnTo>
                  <a:lnTo>
                    <a:pt x="144" y="103"/>
                  </a:lnTo>
                  <a:lnTo>
                    <a:pt x="144" y="103"/>
                  </a:lnTo>
                  <a:lnTo>
                    <a:pt x="144" y="10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6" name="Freeform 114"/>
            <p:cNvSpPr>
              <a:spLocks/>
            </p:cNvSpPr>
            <p:nvPr/>
          </p:nvSpPr>
          <p:spPr bwMode="auto">
            <a:xfrm>
              <a:off x="8279819" y="2136289"/>
              <a:ext cx="136828" cy="118694"/>
            </a:xfrm>
            <a:custGeom>
              <a:avLst/>
              <a:gdLst/>
              <a:ahLst/>
              <a:cxnLst>
                <a:cxn ang="0">
                  <a:pos x="29" y="1"/>
                </a:cxn>
                <a:cxn ang="0">
                  <a:pos x="29" y="1"/>
                </a:cxn>
                <a:cxn ang="0">
                  <a:pos x="25" y="2"/>
                </a:cxn>
                <a:cxn ang="0">
                  <a:pos x="21" y="7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3" y="39"/>
                </a:cxn>
                <a:cxn ang="0">
                  <a:pos x="0" y="47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8"/>
                </a:cxn>
                <a:cxn ang="0">
                  <a:pos x="2" y="64"/>
                </a:cxn>
                <a:cxn ang="0">
                  <a:pos x="6" y="69"/>
                </a:cxn>
                <a:cxn ang="0">
                  <a:pos x="8" y="73"/>
                </a:cxn>
                <a:cxn ang="0">
                  <a:pos x="15" y="84"/>
                </a:cxn>
                <a:cxn ang="0">
                  <a:pos x="17" y="89"/>
                </a:cxn>
                <a:cxn ang="0">
                  <a:pos x="17" y="95"/>
                </a:cxn>
                <a:cxn ang="0">
                  <a:pos x="17" y="95"/>
                </a:cxn>
                <a:cxn ang="0">
                  <a:pos x="17" y="102"/>
                </a:cxn>
                <a:cxn ang="0">
                  <a:pos x="15" y="107"/>
                </a:cxn>
                <a:cxn ang="0">
                  <a:pos x="13" y="109"/>
                </a:cxn>
                <a:cxn ang="0">
                  <a:pos x="10" y="112"/>
                </a:cxn>
                <a:cxn ang="0">
                  <a:pos x="6" y="117"/>
                </a:cxn>
                <a:cxn ang="0">
                  <a:pos x="3" y="120"/>
                </a:cxn>
                <a:cxn ang="0">
                  <a:pos x="3" y="125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13" y="129"/>
                </a:cxn>
                <a:cxn ang="0">
                  <a:pos x="15" y="126"/>
                </a:cxn>
                <a:cxn ang="0">
                  <a:pos x="20" y="118"/>
                </a:cxn>
                <a:cxn ang="0">
                  <a:pos x="25" y="107"/>
                </a:cxn>
                <a:cxn ang="0">
                  <a:pos x="25" y="107"/>
                </a:cxn>
                <a:cxn ang="0">
                  <a:pos x="26" y="104"/>
                </a:cxn>
                <a:cxn ang="0">
                  <a:pos x="28" y="102"/>
                </a:cxn>
                <a:cxn ang="0">
                  <a:pos x="33" y="99"/>
                </a:cxn>
                <a:cxn ang="0">
                  <a:pos x="40" y="95"/>
                </a:cxn>
                <a:cxn ang="0">
                  <a:pos x="47" y="94"/>
                </a:cxn>
                <a:cxn ang="0">
                  <a:pos x="63" y="91"/>
                </a:cxn>
                <a:cxn ang="0">
                  <a:pos x="72" y="88"/>
                </a:cxn>
                <a:cxn ang="0">
                  <a:pos x="72" y="88"/>
                </a:cxn>
                <a:cxn ang="0">
                  <a:pos x="95" y="80"/>
                </a:cxn>
                <a:cxn ang="0">
                  <a:pos x="106" y="76"/>
                </a:cxn>
                <a:cxn ang="0">
                  <a:pos x="115" y="71"/>
                </a:cxn>
                <a:cxn ang="0">
                  <a:pos x="123" y="65"/>
                </a:cxn>
                <a:cxn ang="0">
                  <a:pos x="130" y="57"/>
                </a:cxn>
                <a:cxn ang="0">
                  <a:pos x="132" y="53"/>
                </a:cxn>
                <a:cxn ang="0">
                  <a:pos x="133" y="48"/>
                </a:cxn>
                <a:cxn ang="0">
                  <a:pos x="135" y="42"/>
                </a:cxn>
                <a:cxn ang="0">
                  <a:pos x="136" y="36"/>
                </a:cxn>
                <a:cxn ang="0">
                  <a:pos x="136" y="36"/>
                </a:cxn>
                <a:cxn ang="0">
                  <a:pos x="135" y="30"/>
                </a:cxn>
                <a:cxn ang="0">
                  <a:pos x="132" y="23"/>
                </a:cxn>
                <a:cxn ang="0">
                  <a:pos x="129" y="17"/>
                </a:cxn>
                <a:cxn ang="0">
                  <a:pos x="124" y="12"/>
                </a:cxn>
                <a:cxn ang="0">
                  <a:pos x="118" y="9"/>
                </a:cxn>
                <a:cxn ang="0">
                  <a:pos x="112" y="5"/>
                </a:cxn>
                <a:cxn ang="0">
                  <a:pos x="104" y="3"/>
                </a:cxn>
                <a:cxn ang="0">
                  <a:pos x="95" y="2"/>
                </a:cxn>
                <a:cxn ang="0">
                  <a:pos x="78" y="1"/>
                </a:cxn>
                <a:cxn ang="0">
                  <a:pos x="61" y="0"/>
                </a:cxn>
                <a:cxn ang="0">
                  <a:pos x="29" y="1"/>
                </a:cxn>
                <a:cxn ang="0">
                  <a:pos x="29" y="1"/>
                </a:cxn>
                <a:cxn ang="0">
                  <a:pos x="29" y="1"/>
                </a:cxn>
              </a:cxnLst>
              <a:rect l="0" t="0" r="r" b="b"/>
              <a:pathLst>
                <a:path w="136" h="130">
                  <a:moveTo>
                    <a:pt x="29" y="1"/>
                  </a:moveTo>
                  <a:lnTo>
                    <a:pt x="29" y="1"/>
                  </a:lnTo>
                  <a:lnTo>
                    <a:pt x="25" y="2"/>
                  </a:lnTo>
                  <a:lnTo>
                    <a:pt x="21" y="7"/>
                  </a:lnTo>
                  <a:lnTo>
                    <a:pt x="16" y="13"/>
                  </a:lnTo>
                  <a:lnTo>
                    <a:pt x="11" y="22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8"/>
                  </a:lnTo>
                  <a:lnTo>
                    <a:pt x="2" y="64"/>
                  </a:lnTo>
                  <a:lnTo>
                    <a:pt x="6" y="69"/>
                  </a:lnTo>
                  <a:lnTo>
                    <a:pt x="8" y="73"/>
                  </a:lnTo>
                  <a:lnTo>
                    <a:pt x="15" y="84"/>
                  </a:lnTo>
                  <a:lnTo>
                    <a:pt x="17" y="89"/>
                  </a:lnTo>
                  <a:lnTo>
                    <a:pt x="17" y="95"/>
                  </a:lnTo>
                  <a:lnTo>
                    <a:pt x="17" y="95"/>
                  </a:lnTo>
                  <a:lnTo>
                    <a:pt x="17" y="102"/>
                  </a:lnTo>
                  <a:lnTo>
                    <a:pt x="15" y="107"/>
                  </a:lnTo>
                  <a:lnTo>
                    <a:pt x="13" y="109"/>
                  </a:lnTo>
                  <a:lnTo>
                    <a:pt x="10" y="112"/>
                  </a:lnTo>
                  <a:lnTo>
                    <a:pt x="6" y="117"/>
                  </a:lnTo>
                  <a:lnTo>
                    <a:pt x="3" y="120"/>
                  </a:lnTo>
                  <a:lnTo>
                    <a:pt x="3" y="125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13" y="129"/>
                  </a:lnTo>
                  <a:lnTo>
                    <a:pt x="15" y="126"/>
                  </a:lnTo>
                  <a:lnTo>
                    <a:pt x="20" y="118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33" y="99"/>
                  </a:lnTo>
                  <a:lnTo>
                    <a:pt x="40" y="95"/>
                  </a:lnTo>
                  <a:lnTo>
                    <a:pt x="47" y="94"/>
                  </a:lnTo>
                  <a:lnTo>
                    <a:pt x="63" y="91"/>
                  </a:lnTo>
                  <a:lnTo>
                    <a:pt x="72" y="88"/>
                  </a:lnTo>
                  <a:lnTo>
                    <a:pt x="72" y="88"/>
                  </a:lnTo>
                  <a:lnTo>
                    <a:pt x="95" y="80"/>
                  </a:lnTo>
                  <a:lnTo>
                    <a:pt x="106" y="76"/>
                  </a:lnTo>
                  <a:lnTo>
                    <a:pt x="115" y="71"/>
                  </a:lnTo>
                  <a:lnTo>
                    <a:pt x="123" y="65"/>
                  </a:lnTo>
                  <a:lnTo>
                    <a:pt x="130" y="57"/>
                  </a:lnTo>
                  <a:lnTo>
                    <a:pt x="132" y="53"/>
                  </a:lnTo>
                  <a:lnTo>
                    <a:pt x="133" y="48"/>
                  </a:lnTo>
                  <a:lnTo>
                    <a:pt x="135" y="42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5" y="30"/>
                  </a:lnTo>
                  <a:lnTo>
                    <a:pt x="132" y="23"/>
                  </a:lnTo>
                  <a:lnTo>
                    <a:pt x="129" y="17"/>
                  </a:lnTo>
                  <a:lnTo>
                    <a:pt x="124" y="12"/>
                  </a:lnTo>
                  <a:lnTo>
                    <a:pt x="118" y="9"/>
                  </a:lnTo>
                  <a:lnTo>
                    <a:pt x="112" y="5"/>
                  </a:lnTo>
                  <a:lnTo>
                    <a:pt x="104" y="3"/>
                  </a:lnTo>
                  <a:lnTo>
                    <a:pt x="95" y="2"/>
                  </a:lnTo>
                  <a:lnTo>
                    <a:pt x="78" y="1"/>
                  </a:lnTo>
                  <a:lnTo>
                    <a:pt x="61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7" name="Freeform 115"/>
            <p:cNvSpPr>
              <a:spLocks/>
            </p:cNvSpPr>
            <p:nvPr/>
          </p:nvSpPr>
          <p:spPr bwMode="auto">
            <a:xfrm>
              <a:off x="3322679" y="3328180"/>
              <a:ext cx="1571052" cy="878668"/>
            </a:xfrm>
            <a:custGeom>
              <a:avLst/>
              <a:gdLst/>
              <a:ahLst/>
              <a:cxnLst>
                <a:cxn ang="0">
                  <a:pos x="882" y="865"/>
                </a:cxn>
                <a:cxn ang="0">
                  <a:pos x="928" y="721"/>
                </a:cxn>
                <a:cxn ang="0">
                  <a:pos x="993" y="645"/>
                </a:cxn>
                <a:cxn ang="0">
                  <a:pos x="1023" y="552"/>
                </a:cxn>
                <a:cxn ang="0">
                  <a:pos x="1076" y="521"/>
                </a:cxn>
                <a:cxn ang="0">
                  <a:pos x="1101" y="539"/>
                </a:cxn>
                <a:cxn ang="0">
                  <a:pos x="1180" y="498"/>
                </a:cxn>
                <a:cxn ang="0">
                  <a:pos x="1275" y="447"/>
                </a:cxn>
                <a:cxn ang="0">
                  <a:pos x="1452" y="362"/>
                </a:cxn>
                <a:cxn ang="0">
                  <a:pos x="1556" y="283"/>
                </a:cxn>
                <a:cxn ang="0">
                  <a:pos x="1539" y="223"/>
                </a:cxn>
                <a:cxn ang="0">
                  <a:pos x="1559" y="171"/>
                </a:cxn>
                <a:cxn ang="0">
                  <a:pos x="1549" y="151"/>
                </a:cxn>
                <a:cxn ang="0">
                  <a:pos x="1409" y="232"/>
                </a:cxn>
                <a:cxn ang="0">
                  <a:pos x="1303" y="279"/>
                </a:cxn>
                <a:cxn ang="0">
                  <a:pos x="998" y="142"/>
                </a:cxn>
                <a:cxn ang="0">
                  <a:pos x="835" y="21"/>
                </a:cxn>
                <a:cxn ang="0">
                  <a:pos x="778" y="3"/>
                </a:cxn>
                <a:cxn ang="0">
                  <a:pos x="598" y="25"/>
                </a:cxn>
                <a:cxn ang="0">
                  <a:pos x="522" y="62"/>
                </a:cxn>
                <a:cxn ang="0">
                  <a:pos x="481" y="131"/>
                </a:cxn>
                <a:cxn ang="0">
                  <a:pos x="504" y="158"/>
                </a:cxn>
                <a:cxn ang="0">
                  <a:pos x="513" y="253"/>
                </a:cxn>
                <a:cxn ang="0">
                  <a:pos x="499" y="278"/>
                </a:cxn>
                <a:cxn ang="0">
                  <a:pos x="456" y="244"/>
                </a:cxn>
                <a:cxn ang="0">
                  <a:pos x="430" y="252"/>
                </a:cxn>
                <a:cxn ang="0">
                  <a:pos x="369" y="233"/>
                </a:cxn>
                <a:cxn ang="0">
                  <a:pos x="318" y="187"/>
                </a:cxn>
                <a:cxn ang="0">
                  <a:pos x="203" y="148"/>
                </a:cxn>
                <a:cxn ang="0">
                  <a:pos x="227" y="218"/>
                </a:cxn>
                <a:cxn ang="0">
                  <a:pos x="219" y="291"/>
                </a:cxn>
                <a:cxn ang="0">
                  <a:pos x="222" y="340"/>
                </a:cxn>
                <a:cxn ang="0">
                  <a:pos x="205" y="364"/>
                </a:cxn>
                <a:cxn ang="0">
                  <a:pos x="146" y="416"/>
                </a:cxn>
                <a:cxn ang="0">
                  <a:pos x="151" y="468"/>
                </a:cxn>
                <a:cxn ang="0">
                  <a:pos x="207" y="482"/>
                </a:cxn>
                <a:cxn ang="0">
                  <a:pos x="245" y="443"/>
                </a:cxn>
                <a:cxn ang="0">
                  <a:pos x="296" y="477"/>
                </a:cxn>
                <a:cxn ang="0">
                  <a:pos x="238" y="540"/>
                </a:cxn>
                <a:cxn ang="0">
                  <a:pos x="190" y="577"/>
                </a:cxn>
                <a:cxn ang="0">
                  <a:pos x="199" y="622"/>
                </a:cxn>
                <a:cxn ang="0">
                  <a:pos x="149" y="651"/>
                </a:cxn>
                <a:cxn ang="0">
                  <a:pos x="65" y="679"/>
                </a:cxn>
                <a:cxn ang="0">
                  <a:pos x="25" y="781"/>
                </a:cxn>
                <a:cxn ang="0">
                  <a:pos x="0" y="818"/>
                </a:cxn>
                <a:cxn ang="0">
                  <a:pos x="25" y="840"/>
                </a:cxn>
                <a:cxn ang="0">
                  <a:pos x="22" y="914"/>
                </a:cxn>
                <a:cxn ang="0">
                  <a:pos x="47" y="935"/>
                </a:cxn>
                <a:cxn ang="0">
                  <a:pos x="97" y="894"/>
                </a:cxn>
                <a:cxn ang="0">
                  <a:pos x="154" y="898"/>
                </a:cxn>
                <a:cxn ang="0">
                  <a:pos x="192" y="905"/>
                </a:cxn>
                <a:cxn ang="0">
                  <a:pos x="221" y="918"/>
                </a:cxn>
                <a:cxn ang="0">
                  <a:pos x="268" y="898"/>
                </a:cxn>
                <a:cxn ang="0">
                  <a:pos x="290" y="881"/>
                </a:cxn>
                <a:cxn ang="0">
                  <a:pos x="292" y="822"/>
                </a:cxn>
                <a:cxn ang="0">
                  <a:pos x="363" y="824"/>
                </a:cxn>
                <a:cxn ang="0">
                  <a:pos x="399" y="847"/>
                </a:cxn>
                <a:cxn ang="0">
                  <a:pos x="407" y="881"/>
                </a:cxn>
                <a:cxn ang="0">
                  <a:pos x="451" y="901"/>
                </a:cxn>
                <a:cxn ang="0">
                  <a:pos x="587" y="921"/>
                </a:cxn>
                <a:cxn ang="0">
                  <a:pos x="631" y="906"/>
                </a:cxn>
                <a:cxn ang="0">
                  <a:pos x="732" y="950"/>
                </a:cxn>
                <a:cxn ang="0">
                  <a:pos x="833" y="962"/>
                </a:cxn>
              </a:cxnLst>
              <a:rect l="0" t="0" r="r" b="b"/>
              <a:pathLst>
                <a:path w="1571" h="966">
                  <a:moveTo>
                    <a:pt x="852" y="917"/>
                  </a:moveTo>
                  <a:lnTo>
                    <a:pt x="852" y="917"/>
                  </a:lnTo>
                  <a:lnTo>
                    <a:pt x="853" y="909"/>
                  </a:lnTo>
                  <a:lnTo>
                    <a:pt x="856" y="902"/>
                  </a:lnTo>
                  <a:lnTo>
                    <a:pt x="861" y="894"/>
                  </a:lnTo>
                  <a:lnTo>
                    <a:pt x="865" y="887"/>
                  </a:lnTo>
                  <a:lnTo>
                    <a:pt x="877" y="872"/>
                  </a:lnTo>
                  <a:lnTo>
                    <a:pt x="882" y="865"/>
                  </a:lnTo>
                  <a:lnTo>
                    <a:pt x="885" y="858"/>
                  </a:lnTo>
                  <a:lnTo>
                    <a:pt x="885" y="858"/>
                  </a:lnTo>
                  <a:lnTo>
                    <a:pt x="892" y="836"/>
                  </a:lnTo>
                  <a:lnTo>
                    <a:pt x="898" y="815"/>
                  </a:lnTo>
                  <a:lnTo>
                    <a:pt x="907" y="775"/>
                  </a:lnTo>
                  <a:lnTo>
                    <a:pt x="913" y="757"/>
                  </a:lnTo>
                  <a:lnTo>
                    <a:pt x="919" y="738"/>
                  </a:lnTo>
                  <a:lnTo>
                    <a:pt x="928" y="721"/>
                  </a:lnTo>
                  <a:lnTo>
                    <a:pt x="933" y="713"/>
                  </a:lnTo>
                  <a:lnTo>
                    <a:pt x="940" y="704"/>
                  </a:lnTo>
                  <a:lnTo>
                    <a:pt x="940" y="704"/>
                  </a:lnTo>
                  <a:lnTo>
                    <a:pt x="953" y="690"/>
                  </a:lnTo>
                  <a:lnTo>
                    <a:pt x="971" y="672"/>
                  </a:lnTo>
                  <a:lnTo>
                    <a:pt x="980" y="661"/>
                  </a:lnTo>
                  <a:lnTo>
                    <a:pt x="989" y="653"/>
                  </a:lnTo>
                  <a:lnTo>
                    <a:pt x="993" y="645"/>
                  </a:lnTo>
                  <a:lnTo>
                    <a:pt x="994" y="642"/>
                  </a:lnTo>
                  <a:lnTo>
                    <a:pt x="995" y="638"/>
                  </a:lnTo>
                  <a:lnTo>
                    <a:pt x="995" y="638"/>
                  </a:lnTo>
                  <a:lnTo>
                    <a:pt x="999" y="619"/>
                  </a:lnTo>
                  <a:lnTo>
                    <a:pt x="1005" y="598"/>
                  </a:lnTo>
                  <a:lnTo>
                    <a:pt x="1010" y="578"/>
                  </a:lnTo>
                  <a:lnTo>
                    <a:pt x="1018" y="560"/>
                  </a:lnTo>
                  <a:lnTo>
                    <a:pt x="1023" y="552"/>
                  </a:lnTo>
                  <a:lnTo>
                    <a:pt x="1029" y="544"/>
                  </a:lnTo>
                  <a:lnTo>
                    <a:pt x="1035" y="538"/>
                  </a:lnTo>
                  <a:lnTo>
                    <a:pt x="1041" y="532"/>
                  </a:lnTo>
                  <a:lnTo>
                    <a:pt x="1048" y="527"/>
                  </a:lnTo>
                  <a:lnTo>
                    <a:pt x="1056" y="523"/>
                  </a:lnTo>
                  <a:lnTo>
                    <a:pt x="1066" y="522"/>
                  </a:lnTo>
                  <a:lnTo>
                    <a:pt x="1076" y="521"/>
                  </a:lnTo>
                  <a:lnTo>
                    <a:pt x="1076" y="521"/>
                  </a:lnTo>
                  <a:lnTo>
                    <a:pt x="1094" y="521"/>
                  </a:lnTo>
                  <a:lnTo>
                    <a:pt x="1094" y="521"/>
                  </a:lnTo>
                  <a:lnTo>
                    <a:pt x="1094" y="525"/>
                  </a:lnTo>
                  <a:lnTo>
                    <a:pt x="1097" y="531"/>
                  </a:lnTo>
                  <a:lnTo>
                    <a:pt x="1099" y="537"/>
                  </a:lnTo>
                  <a:lnTo>
                    <a:pt x="1100" y="538"/>
                  </a:lnTo>
                  <a:lnTo>
                    <a:pt x="1101" y="539"/>
                  </a:lnTo>
                  <a:lnTo>
                    <a:pt x="1101" y="539"/>
                  </a:lnTo>
                  <a:lnTo>
                    <a:pt x="1112" y="538"/>
                  </a:lnTo>
                  <a:lnTo>
                    <a:pt x="1121" y="537"/>
                  </a:lnTo>
                  <a:lnTo>
                    <a:pt x="1129" y="534"/>
                  </a:lnTo>
                  <a:lnTo>
                    <a:pt x="1137" y="530"/>
                  </a:lnTo>
                  <a:lnTo>
                    <a:pt x="1145" y="525"/>
                  </a:lnTo>
                  <a:lnTo>
                    <a:pt x="1152" y="521"/>
                  </a:lnTo>
                  <a:lnTo>
                    <a:pt x="1166" y="509"/>
                  </a:lnTo>
                  <a:lnTo>
                    <a:pt x="1180" y="498"/>
                  </a:lnTo>
                  <a:lnTo>
                    <a:pt x="1194" y="486"/>
                  </a:lnTo>
                  <a:lnTo>
                    <a:pt x="1203" y="481"/>
                  </a:lnTo>
                  <a:lnTo>
                    <a:pt x="1212" y="476"/>
                  </a:lnTo>
                  <a:lnTo>
                    <a:pt x="1221" y="473"/>
                  </a:lnTo>
                  <a:lnTo>
                    <a:pt x="1230" y="469"/>
                  </a:lnTo>
                  <a:lnTo>
                    <a:pt x="1230" y="469"/>
                  </a:lnTo>
                  <a:lnTo>
                    <a:pt x="1254" y="459"/>
                  </a:lnTo>
                  <a:lnTo>
                    <a:pt x="1275" y="447"/>
                  </a:lnTo>
                  <a:lnTo>
                    <a:pt x="1316" y="423"/>
                  </a:lnTo>
                  <a:lnTo>
                    <a:pt x="1337" y="410"/>
                  </a:lnTo>
                  <a:lnTo>
                    <a:pt x="1359" y="399"/>
                  </a:lnTo>
                  <a:lnTo>
                    <a:pt x="1383" y="387"/>
                  </a:lnTo>
                  <a:lnTo>
                    <a:pt x="1410" y="377"/>
                  </a:lnTo>
                  <a:lnTo>
                    <a:pt x="1410" y="377"/>
                  </a:lnTo>
                  <a:lnTo>
                    <a:pt x="1429" y="370"/>
                  </a:lnTo>
                  <a:lnTo>
                    <a:pt x="1452" y="362"/>
                  </a:lnTo>
                  <a:lnTo>
                    <a:pt x="1476" y="351"/>
                  </a:lnTo>
                  <a:lnTo>
                    <a:pt x="1502" y="338"/>
                  </a:lnTo>
                  <a:lnTo>
                    <a:pt x="1513" y="330"/>
                  </a:lnTo>
                  <a:lnTo>
                    <a:pt x="1524" y="322"/>
                  </a:lnTo>
                  <a:lnTo>
                    <a:pt x="1534" y="313"/>
                  </a:lnTo>
                  <a:lnTo>
                    <a:pt x="1543" y="303"/>
                  </a:lnTo>
                  <a:lnTo>
                    <a:pt x="1550" y="294"/>
                  </a:lnTo>
                  <a:lnTo>
                    <a:pt x="1556" y="283"/>
                  </a:lnTo>
                  <a:lnTo>
                    <a:pt x="1559" y="271"/>
                  </a:lnTo>
                  <a:lnTo>
                    <a:pt x="1560" y="260"/>
                  </a:lnTo>
                  <a:lnTo>
                    <a:pt x="1560" y="260"/>
                  </a:lnTo>
                  <a:lnTo>
                    <a:pt x="1559" y="252"/>
                  </a:lnTo>
                  <a:lnTo>
                    <a:pt x="1556" y="245"/>
                  </a:lnTo>
                  <a:lnTo>
                    <a:pt x="1552" y="239"/>
                  </a:lnTo>
                  <a:lnTo>
                    <a:pt x="1547" y="233"/>
                  </a:lnTo>
                  <a:lnTo>
                    <a:pt x="1539" y="223"/>
                  </a:lnTo>
                  <a:lnTo>
                    <a:pt x="1535" y="217"/>
                  </a:lnTo>
                  <a:lnTo>
                    <a:pt x="1534" y="212"/>
                  </a:lnTo>
                  <a:lnTo>
                    <a:pt x="1534" y="212"/>
                  </a:lnTo>
                  <a:lnTo>
                    <a:pt x="1535" y="202"/>
                  </a:lnTo>
                  <a:lnTo>
                    <a:pt x="1539" y="194"/>
                  </a:lnTo>
                  <a:lnTo>
                    <a:pt x="1543" y="187"/>
                  </a:lnTo>
                  <a:lnTo>
                    <a:pt x="1548" y="181"/>
                  </a:lnTo>
                  <a:lnTo>
                    <a:pt x="1559" y="171"/>
                  </a:lnTo>
                  <a:lnTo>
                    <a:pt x="1564" y="164"/>
                  </a:lnTo>
                  <a:lnTo>
                    <a:pt x="1567" y="157"/>
                  </a:lnTo>
                  <a:lnTo>
                    <a:pt x="1567" y="157"/>
                  </a:lnTo>
                  <a:lnTo>
                    <a:pt x="1571" y="149"/>
                  </a:lnTo>
                  <a:lnTo>
                    <a:pt x="1571" y="149"/>
                  </a:lnTo>
                  <a:lnTo>
                    <a:pt x="1571" y="149"/>
                  </a:lnTo>
                  <a:lnTo>
                    <a:pt x="1559" y="150"/>
                  </a:lnTo>
                  <a:lnTo>
                    <a:pt x="1549" y="151"/>
                  </a:lnTo>
                  <a:lnTo>
                    <a:pt x="1539" y="154"/>
                  </a:lnTo>
                  <a:lnTo>
                    <a:pt x="1528" y="156"/>
                  </a:lnTo>
                  <a:lnTo>
                    <a:pt x="1509" y="163"/>
                  </a:lnTo>
                  <a:lnTo>
                    <a:pt x="1490" y="172"/>
                  </a:lnTo>
                  <a:lnTo>
                    <a:pt x="1473" y="183"/>
                  </a:lnTo>
                  <a:lnTo>
                    <a:pt x="1457" y="194"/>
                  </a:lnTo>
                  <a:lnTo>
                    <a:pt x="1425" y="219"/>
                  </a:lnTo>
                  <a:lnTo>
                    <a:pt x="1409" y="232"/>
                  </a:lnTo>
                  <a:lnTo>
                    <a:pt x="1394" y="244"/>
                  </a:lnTo>
                  <a:lnTo>
                    <a:pt x="1376" y="255"/>
                  </a:lnTo>
                  <a:lnTo>
                    <a:pt x="1360" y="264"/>
                  </a:lnTo>
                  <a:lnTo>
                    <a:pt x="1342" y="271"/>
                  </a:lnTo>
                  <a:lnTo>
                    <a:pt x="1333" y="275"/>
                  </a:lnTo>
                  <a:lnTo>
                    <a:pt x="1323" y="277"/>
                  </a:lnTo>
                  <a:lnTo>
                    <a:pt x="1313" y="278"/>
                  </a:lnTo>
                  <a:lnTo>
                    <a:pt x="1303" y="279"/>
                  </a:lnTo>
                  <a:lnTo>
                    <a:pt x="1292" y="279"/>
                  </a:lnTo>
                  <a:lnTo>
                    <a:pt x="1282" y="278"/>
                  </a:lnTo>
                  <a:lnTo>
                    <a:pt x="1282" y="278"/>
                  </a:lnTo>
                  <a:lnTo>
                    <a:pt x="1262" y="270"/>
                  </a:lnTo>
                  <a:lnTo>
                    <a:pt x="1227" y="254"/>
                  </a:lnTo>
                  <a:lnTo>
                    <a:pt x="1119" y="202"/>
                  </a:lnTo>
                  <a:lnTo>
                    <a:pt x="1058" y="172"/>
                  </a:lnTo>
                  <a:lnTo>
                    <a:pt x="998" y="142"/>
                  </a:lnTo>
                  <a:lnTo>
                    <a:pt x="945" y="115"/>
                  </a:lnTo>
                  <a:lnTo>
                    <a:pt x="903" y="91"/>
                  </a:lnTo>
                  <a:lnTo>
                    <a:pt x="903" y="91"/>
                  </a:lnTo>
                  <a:lnTo>
                    <a:pt x="894" y="85"/>
                  </a:lnTo>
                  <a:lnTo>
                    <a:pt x="886" y="78"/>
                  </a:lnTo>
                  <a:lnTo>
                    <a:pt x="871" y="62"/>
                  </a:lnTo>
                  <a:lnTo>
                    <a:pt x="842" y="28"/>
                  </a:lnTo>
                  <a:lnTo>
                    <a:pt x="835" y="21"/>
                  </a:lnTo>
                  <a:lnTo>
                    <a:pt x="827" y="15"/>
                  </a:lnTo>
                  <a:lnTo>
                    <a:pt x="821" y="9"/>
                  </a:lnTo>
                  <a:lnTo>
                    <a:pt x="812" y="4"/>
                  </a:lnTo>
                  <a:lnTo>
                    <a:pt x="804" y="2"/>
                  </a:lnTo>
                  <a:lnTo>
                    <a:pt x="796" y="0"/>
                  </a:lnTo>
                  <a:lnTo>
                    <a:pt x="787" y="1"/>
                  </a:lnTo>
                  <a:lnTo>
                    <a:pt x="778" y="3"/>
                  </a:lnTo>
                  <a:lnTo>
                    <a:pt x="778" y="3"/>
                  </a:lnTo>
                  <a:lnTo>
                    <a:pt x="757" y="10"/>
                  </a:lnTo>
                  <a:lnTo>
                    <a:pt x="737" y="16"/>
                  </a:lnTo>
                  <a:lnTo>
                    <a:pt x="716" y="19"/>
                  </a:lnTo>
                  <a:lnTo>
                    <a:pt x="694" y="21"/>
                  </a:lnTo>
                  <a:lnTo>
                    <a:pt x="671" y="24"/>
                  </a:lnTo>
                  <a:lnTo>
                    <a:pt x="648" y="24"/>
                  </a:lnTo>
                  <a:lnTo>
                    <a:pt x="598" y="25"/>
                  </a:lnTo>
                  <a:lnTo>
                    <a:pt x="598" y="25"/>
                  </a:lnTo>
                  <a:lnTo>
                    <a:pt x="586" y="24"/>
                  </a:lnTo>
                  <a:lnTo>
                    <a:pt x="575" y="23"/>
                  </a:lnTo>
                  <a:lnTo>
                    <a:pt x="555" y="17"/>
                  </a:lnTo>
                  <a:lnTo>
                    <a:pt x="555" y="17"/>
                  </a:lnTo>
                  <a:lnTo>
                    <a:pt x="550" y="26"/>
                  </a:lnTo>
                  <a:lnTo>
                    <a:pt x="546" y="34"/>
                  </a:lnTo>
                  <a:lnTo>
                    <a:pt x="535" y="49"/>
                  </a:lnTo>
                  <a:lnTo>
                    <a:pt x="522" y="62"/>
                  </a:lnTo>
                  <a:lnTo>
                    <a:pt x="511" y="74"/>
                  </a:lnTo>
                  <a:lnTo>
                    <a:pt x="499" y="87"/>
                  </a:lnTo>
                  <a:lnTo>
                    <a:pt x="494" y="93"/>
                  </a:lnTo>
                  <a:lnTo>
                    <a:pt x="489" y="100"/>
                  </a:lnTo>
                  <a:lnTo>
                    <a:pt x="486" y="107"/>
                  </a:lnTo>
                  <a:lnTo>
                    <a:pt x="483" y="115"/>
                  </a:lnTo>
                  <a:lnTo>
                    <a:pt x="481" y="123"/>
                  </a:lnTo>
                  <a:lnTo>
                    <a:pt x="481" y="131"/>
                  </a:lnTo>
                  <a:lnTo>
                    <a:pt x="481" y="131"/>
                  </a:lnTo>
                  <a:lnTo>
                    <a:pt x="481" y="140"/>
                  </a:lnTo>
                  <a:lnTo>
                    <a:pt x="485" y="146"/>
                  </a:lnTo>
                  <a:lnTo>
                    <a:pt x="488" y="149"/>
                  </a:lnTo>
                  <a:lnTo>
                    <a:pt x="493" y="151"/>
                  </a:lnTo>
                  <a:lnTo>
                    <a:pt x="496" y="154"/>
                  </a:lnTo>
                  <a:lnTo>
                    <a:pt x="501" y="155"/>
                  </a:lnTo>
                  <a:lnTo>
                    <a:pt x="504" y="158"/>
                  </a:lnTo>
                  <a:lnTo>
                    <a:pt x="506" y="164"/>
                  </a:lnTo>
                  <a:lnTo>
                    <a:pt x="506" y="164"/>
                  </a:lnTo>
                  <a:lnTo>
                    <a:pt x="510" y="177"/>
                  </a:lnTo>
                  <a:lnTo>
                    <a:pt x="512" y="188"/>
                  </a:lnTo>
                  <a:lnTo>
                    <a:pt x="513" y="200"/>
                  </a:lnTo>
                  <a:lnTo>
                    <a:pt x="514" y="211"/>
                  </a:lnTo>
                  <a:lnTo>
                    <a:pt x="514" y="232"/>
                  </a:lnTo>
                  <a:lnTo>
                    <a:pt x="513" y="253"/>
                  </a:lnTo>
                  <a:lnTo>
                    <a:pt x="513" y="253"/>
                  </a:lnTo>
                  <a:lnTo>
                    <a:pt x="513" y="259"/>
                  </a:lnTo>
                  <a:lnTo>
                    <a:pt x="512" y="264"/>
                  </a:lnTo>
                  <a:lnTo>
                    <a:pt x="511" y="269"/>
                  </a:lnTo>
                  <a:lnTo>
                    <a:pt x="509" y="272"/>
                  </a:lnTo>
                  <a:lnTo>
                    <a:pt x="506" y="275"/>
                  </a:lnTo>
                  <a:lnTo>
                    <a:pt x="503" y="277"/>
                  </a:lnTo>
                  <a:lnTo>
                    <a:pt x="499" y="278"/>
                  </a:lnTo>
                  <a:lnTo>
                    <a:pt x="495" y="278"/>
                  </a:lnTo>
                  <a:lnTo>
                    <a:pt x="495" y="278"/>
                  </a:lnTo>
                  <a:lnTo>
                    <a:pt x="486" y="277"/>
                  </a:lnTo>
                  <a:lnTo>
                    <a:pt x="478" y="273"/>
                  </a:lnTo>
                  <a:lnTo>
                    <a:pt x="472" y="269"/>
                  </a:lnTo>
                  <a:lnTo>
                    <a:pt x="467" y="263"/>
                  </a:lnTo>
                  <a:lnTo>
                    <a:pt x="460" y="250"/>
                  </a:lnTo>
                  <a:lnTo>
                    <a:pt x="456" y="244"/>
                  </a:lnTo>
                  <a:lnTo>
                    <a:pt x="451" y="238"/>
                  </a:lnTo>
                  <a:lnTo>
                    <a:pt x="451" y="238"/>
                  </a:lnTo>
                  <a:lnTo>
                    <a:pt x="448" y="244"/>
                  </a:lnTo>
                  <a:lnTo>
                    <a:pt x="443" y="248"/>
                  </a:lnTo>
                  <a:lnTo>
                    <a:pt x="438" y="252"/>
                  </a:lnTo>
                  <a:lnTo>
                    <a:pt x="433" y="253"/>
                  </a:lnTo>
                  <a:lnTo>
                    <a:pt x="433" y="253"/>
                  </a:lnTo>
                  <a:lnTo>
                    <a:pt x="430" y="252"/>
                  </a:lnTo>
                  <a:lnTo>
                    <a:pt x="427" y="250"/>
                  </a:lnTo>
                  <a:lnTo>
                    <a:pt x="422" y="246"/>
                  </a:lnTo>
                  <a:lnTo>
                    <a:pt x="420" y="240"/>
                  </a:lnTo>
                  <a:lnTo>
                    <a:pt x="419" y="233"/>
                  </a:lnTo>
                  <a:lnTo>
                    <a:pt x="419" y="233"/>
                  </a:lnTo>
                  <a:lnTo>
                    <a:pt x="381" y="233"/>
                  </a:lnTo>
                  <a:lnTo>
                    <a:pt x="381" y="233"/>
                  </a:lnTo>
                  <a:lnTo>
                    <a:pt x="369" y="233"/>
                  </a:lnTo>
                  <a:lnTo>
                    <a:pt x="361" y="231"/>
                  </a:lnTo>
                  <a:lnTo>
                    <a:pt x="354" y="227"/>
                  </a:lnTo>
                  <a:lnTo>
                    <a:pt x="351" y="223"/>
                  </a:lnTo>
                  <a:lnTo>
                    <a:pt x="344" y="210"/>
                  </a:lnTo>
                  <a:lnTo>
                    <a:pt x="340" y="204"/>
                  </a:lnTo>
                  <a:lnTo>
                    <a:pt x="334" y="198"/>
                  </a:lnTo>
                  <a:lnTo>
                    <a:pt x="334" y="198"/>
                  </a:lnTo>
                  <a:lnTo>
                    <a:pt x="318" y="187"/>
                  </a:lnTo>
                  <a:lnTo>
                    <a:pt x="302" y="178"/>
                  </a:lnTo>
                  <a:lnTo>
                    <a:pt x="287" y="171"/>
                  </a:lnTo>
                  <a:lnTo>
                    <a:pt x="270" y="164"/>
                  </a:lnTo>
                  <a:lnTo>
                    <a:pt x="239" y="151"/>
                  </a:lnTo>
                  <a:lnTo>
                    <a:pt x="205" y="139"/>
                  </a:lnTo>
                  <a:lnTo>
                    <a:pt x="205" y="139"/>
                  </a:lnTo>
                  <a:lnTo>
                    <a:pt x="201" y="145"/>
                  </a:lnTo>
                  <a:lnTo>
                    <a:pt x="203" y="148"/>
                  </a:lnTo>
                  <a:lnTo>
                    <a:pt x="204" y="153"/>
                  </a:lnTo>
                  <a:lnTo>
                    <a:pt x="205" y="161"/>
                  </a:lnTo>
                  <a:lnTo>
                    <a:pt x="205" y="161"/>
                  </a:lnTo>
                  <a:lnTo>
                    <a:pt x="206" y="170"/>
                  </a:lnTo>
                  <a:lnTo>
                    <a:pt x="209" y="179"/>
                  </a:lnTo>
                  <a:lnTo>
                    <a:pt x="218" y="198"/>
                  </a:lnTo>
                  <a:lnTo>
                    <a:pt x="222" y="207"/>
                  </a:lnTo>
                  <a:lnTo>
                    <a:pt x="227" y="218"/>
                  </a:lnTo>
                  <a:lnTo>
                    <a:pt x="230" y="231"/>
                  </a:lnTo>
                  <a:lnTo>
                    <a:pt x="230" y="245"/>
                  </a:lnTo>
                  <a:lnTo>
                    <a:pt x="230" y="245"/>
                  </a:lnTo>
                  <a:lnTo>
                    <a:pt x="230" y="256"/>
                  </a:lnTo>
                  <a:lnTo>
                    <a:pt x="228" y="267"/>
                  </a:lnTo>
                  <a:lnTo>
                    <a:pt x="224" y="275"/>
                  </a:lnTo>
                  <a:lnTo>
                    <a:pt x="222" y="283"/>
                  </a:lnTo>
                  <a:lnTo>
                    <a:pt x="219" y="291"/>
                  </a:lnTo>
                  <a:lnTo>
                    <a:pt x="215" y="299"/>
                  </a:lnTo>
                  <a:lnTo>
                    <a:pt x="213" y="308"/>
                  </a:lnTo>
                  <a:lnTo>
                    <a:pt x="213" y="318"/>
                  </a:lnTo>
                  <a:lnTo>
                    <a:pt x="213" y="318"/>
                  </a:lnTo>
                  <a:lnTo>
                    <a:pt x="213" y="323"/>
                  </a:lnTo>
                  <a:lnTo>
                    <a:pt x="214" y="328"/>
                  </a:lnTo>
                  <a:lnTo>
                    <a:pt x="219" y="334"/>
                  </a:lnTo>
                  <a:lnTo>
                    <a:pt x="222" y="340"/>
                  </a:lnTo>
                  <a:lnTo>
                    <a:pt x="223" y="344"/>
                  </a:lnTo>
                  <a:lnTo>
                    <a:pt x="223" y="348"/>
                  </a:lnTo>
                  <a:lnTo>
                    <a:pt x="223" y="348"/>
                  </a:lnTo>
                  <a:lnTo>
                    <a:pt x="223" y="351"/>
                  </a:lnTo>
                  <a:lnTo>
                    <a:pt x="222" y="354"/>
                  </a:lnTo>
                  <a:lnTo>
                    <a:pt x="218" y="359"/>
                  </a:lnTo>
                  <a:lnTo>
                    <a:pt x="212" y="362"/>
                  </a:lnTo>
                  <a:lnTo>
                    <a:pt x="205" y="364"/>
                  </a:lnTo>
                  <a:lnTo>
                    <a:pt x="190" y="367"/>
                  </a:lnTo>
                  <a:lnTo>
                    <a:pt x="180" y="369"/>
                  </a:lnTo>
                  <a:lnTo>
                    <a:pt x="180" y="369"/>
                  </a:lnTo>
                  <a:lnTo>
                    <a:pt x="174" y="375"/>
                  </a:lnTo>
                  <a:lnTo>
                    <a:pt x="167" y="382"/>
                  </a:lnTo>
                  <a:lnTo>
                    <a:pt x="159" y="392"/>
                  </a:lnTo>
                  <a:lnTo>
                    <a:pt x="152" y="403"/>
                  </a:lnTo>
                  <a:lnTo>
                    <a:pt x="146" y="416"/>
                  </a:lnTo>
                  <a:lnTo>
                    <a:pt x="140" y="428"/>
                  </a:lnTo>
                  <a:lnTo>
                    <a:pt x="137" y="440"/>
                  </a:lnTo>
                  <a:lnTo>
                    <a:pt x="136" y="451"/>
                  </a:lnTo>
                  <a:lnTo>
                    <a:pt x="136" y="451"/>
                  </a:lnTo>
                  <a:lnTo>
                    <a:pt x="136" y="453"/>
                  </a:lnTo>
                  <a:lnTo>
                    <a:pt x="137" y="456"/>
                  </a:lnTo>
                  <a:lnTo>
                    <a:pt x="143" y="462"/>
                  </a:lnTo>
                  <a:lnTo>
                    <a:pt x="151" y="468"/>
                  </a:lnTo>
                  <a:lnTo>
                    <a:pt x="160" y="473"/>
                  </a:lnTo>
                  <a:lnTo>
                    <a:pt x="172" y="477"/>
                  </a:lnTo>
                  <a:lnTo>
                    <a:pt x="182" y="481"/>
                  </a:lnTo>
                  <a:lnTo>
                    <a:pt x="192" y="483"/>
                  </a:lnTo>
                  <a:lnTo>
                    <a:pt x="201" y="484"/>
                  </a:lnTo>
                  <a:lnTo>
                    <a:pt x="201" y="484"/>
                  </a:lnTo>
                  <a:lnTo>
                    <a:pt x="205" y="483"/>
                  </a:lnTo>
                  <a:lnTo>
                    <a:pt x="207" y="482"/>
                  </a:lnTo>
                  <a:lnTo>
                    <a:pt x="213" y="477"/>
                  </a:lnTo>
                  <a:lnTo>
                    <a:pt x="218" y="470"/>
                  </a:lnTo>
                  <a:lnTo>
                    <a:pt x="222" y="463"/>
                  </a:lnTo>
                  <a:lnTo>
                    <a:pt x="227" y="456"/>
                  </a:lnTo>
                  <a:lnTo>
                    <a:pt x="233" y="450"/>
                  </a:lnTo>
                  <a:lnTo>
                    <a:pt x="238" y="445"/>
                  </a:lnTo>
                  <a:lnTo>
                    <a:pt x="242" y="444"/>
                  </a:lnTo>
                  <a:lnTo>
                    <a:pt x="245" y="443"/>
                  </a:lnTo>
                  <a:lnTo>
                    <a:pt x="245" y="443"/>
                  </a:lnTo>
                  <a:lnTo>
                    <a:pt x="254" y="444"/>
                  </a:lnTo>
                  <a:lnTo>
                    <a:pt x="264" y="447"/>
                  </a:lnTo>
                  <a:lnTo>
                    <a:pt x="272" y="452"/>
                  </a:lnTo>
                  <a:lnTo>
                    <a:pt x="280" y="458"/>
                  </a:lnTo>
                  <a:lnTo>
                    <a:pt x="287" y="464"/>
                  </a:lnTo>
                  <a:lnTo>
                    <a:pt x="292" y="471"/>
                  </a:lnTo>
                  <a:lnTo>
                    <a:pt x="296" y="477"/>
                  </a:lnTo>
                  <a:lnTo>
                    <a:pt x="297" y="484"/>
                  </a:lnTo>
                  <a:lnTo>
                    <a:pt x="297" y="484"/>
                  </a:lnTo>
                  <a:lnTo>
                    <a:pt x="297" y="486"/>
                  </a:lnTo>
                  <a:lnTo>
                    <a:pt x="295" y="490"/>
                  </a:lnTo>
                  <a:lnTo>
                    <a:pt x="288" y="499"/>
                  </a:lnTo>
                  <a:lnTo>
                    <a:pt x="276" y="508"/>
                  </a:lnTo>
                  <a:lnTo>
                    <a:pt x="264" y="519"/>
                  </a:lnTo>
                  <a:lnTo>
                    <a:pt x="238" y="540"/>
                  </a:lnTo>
                  <a:lnTo>
                    <a:pt x="227" y="550"/>
                  </a:lnTo>
                  <a:lnTo>
                    <a:pt x="220" y="558"/>
                  </a:lnTo>
                  <a:lnTo>
                    <a:pt x="220" y="558"/>
                  </a:lnTo>
                  <a:lnTo>
                    <a:pt x="216" y="561"/>
                  </a:lnTo>
                  <a:lnTo>
                    <a:pt x="213" y="565"/>
                  </a:lnTo>
                  <a:lnTo>
                    <a:pt x="204" y="569"/>
                  </a:lnTo>
                  <a:lnTo>
                    <a:pt x="195" y="574"/>
                  </a:lnTo>
                  <a:lnTo>
                    <a:pt x="190" y="577"/>
                  </a:lnTo>
                  <a:lnTo>
                    <a:pt x="186" y="580"/>
                  </a:lnTo>
                  <a:lnTo>
                    <a:pt x="186" y="580"/>
                  </a:lnTo>
                  <a:lnTo>
                    <a:pt x="185" y="582"/>
                  </a:lnTo>
                  <a:lnTo>
                    <a:pt x="185" y="584"/>
                  </a:lnTo>
                  <a:lnTo>
                    <a:pt x="186" y="591"/>
                  </a:lnTo>
                  <a:lnTo>
                    <a:pt x="195" y="608"/>
                  </a:lnTo>
                  <a:lnTo>
                    <a:pt x="198" y="618"/>
                  </a:lnTo>
                  <a:lnTo>
                    <a:pt x="199" y="622"/>
                  </a:lnTo>
                  <a:lnTo>
                    <a:pt x="199" y="626"/>
                  </a:lnTo>
                  <a:lnTo>
                    <a:pt x="198" y="630"/>
                  </a:lnTo>
                  <a:lnTo>
                    <a:pt x="196" y="632"/>
                  </a:lnTo>
                  <a:lnTo>
                    <a:pt x="192" y="636"/>
                  </a:lnTo>
                  <a:lnTo>
                    <a:pt x="186" y="638"/>
                  </a:lnTo>
                  <a:lnTo>
                    <a:pt x="186" y="638"/>
                  </a:lnTo>
                  <a:lnTo>
                    <a:pt x="168" y="645"/>
                  </a:lnTo>
                  <a:lnTo>
                    <a:pt x="149" y="651"/>
                  </a:lnTo>
                  <a:lnTo>
                    <a:pt x="128" y="656"/>
                  </a:lnTo>
                  <a:lnTo>
                    <a:pt x="109" y="657"/>
                  </a:lnTo>
                  <a:lnTo>
                    <a:pt x="109" y="657"/>
                  </a:lnTo>
                  <a:lnTo>
                    <a:pt x="98" y="658"/>
                  </a:lnTo>
                  <a:lnTo>
                    <a:pt x="88" y="660"/>
                  </a:lnTo>
                  <a:lnTo>
                    <a:pt x="79" y="665"/>
                  </a:lnTo>
                  <a:lnTo>
                    <a:pt x="71" y="670"/>
                  </a:lnTo>
                  <a:lnTo>
                    <a:pt x="65" y="679"/>
                  </a:lnTo>
                  <a:lnTo>
                    <a:pt x="60" y="687"/>
                  </a:lnTo>
                  <a:lnTo>
                    <a:pt x="55" y="696"/>
                  </a:lnTo>
                  <a:lnTo>
                    <a:pt x="51" y="705"/>
                  </a:lnTo>
                  <a:lnTo>
                    <a:pt x="44" y="726"/>
                  </a:lnTo>
                  <a:lnTo>
                    <a:pt x="38" y="746"/>
                  </a:lnTo>
                  <a:lnTo>
                    <a:pt x="32" y="765"/>
                  </a:lnTo>
                  <a:lnTo>
                    <a:pt x="29" y="774"/>
                  </a:lnTo>
                  <a:lnTo>
                    <a:pt x="25" y="781"/>
                  </a:lnTo>
                  <a:lnTo>
                    <a:pt x="25" y="781"/>
                  </a:lnTo>
                  <a:lnTo>
                    <a:pt x="22" y="786"/>
                  </a:lnTo>
                  <a:lnTo>
                    <a:pt x="18" y="790"/>
                  </a:lnTo>
                  <a:lnTo>
                    <a:pt x="9" y="797"/>
                  </a:lnTo>
                  <a:lnTo>
                    <a:pt x="6" y="800"/>
                  </a:lnTo>
                  <a:lnTo>
                    <a:pt x="2" y="805"/>
                  </a:lnTo>
                  <a:lnTo>
                    <a:pt x="0" y="811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0" y="824"/>
                  </a:lnTo>
                  <a:lnTo>
                    <a:pt x="2" y="827"/>
                  </a:lnTo>
                  <a:lnTo>
                    <a:pt x="6" y="830"/>
                  </a:lnTo>
                  <a:lnTo>
                    <a:pt x="9" y="834"/>
                  </a:lnTo>
                  <a:lnTo>
                    <a:pt x="18" y="837"/>
                  </a:lnTo>
                  <a:lnTo>
                    <a:pt x="25" y="840"/>
                  </a:lnTo>
                  <a:lnTo>
                    <a:pt x="25" y="840"/>
                  </a:lnTo>
                  <a:lnTo>
                    <a:pt x="7" y="884"/>
                  </a:lnTo>
                  <a:lnTo>
                    <a:pt x="7" y="884"/>
                  </a:lnTo>
                  <a:lnTo>
                    <a:pt x="7" y="884"/>
                  </a:lnTo>
                  <a:lnTo>
                    <a:pt x="10" y="887"/>
                  </a:lnTo>
                  <a:lnTo>
                    <a:pt x="13" y="889"/>
                  </a:lnTo>
                  <a:lnTo>
                    <a:pt x="16" y="897"/>
                  </a:lnTo>
                  <a:lnTo>
                    <a:pt x="20" y="905"/>
                  </a:lnTo>
                  <a:lnTo>
                    <a:pt x="22" y="914"/>
                  </a:lnTo>
                  <a:lnTo>
                    <a:pt x="25" y="922"/>
                  </a:lnTo>
                  <a:lnTo>
                    <a:pt x="30" y="929"/>
                  </a:lnTo>
                  <a:lnTo>
                    <a:pt x="32" y="932"/>
                  </a:lnTo>
                  <a:lnTo>
                    <a:pt x="35" y="934"/>
                  </a:lnTo>
                  <a:lnTo>
                    <a:pt x="39" y="935"/>
                  </a:lnTo>
                  <a:lnTo>
                    <a:pt x="43" y="936"/>
                  </a:lnTo>
                  <a:lnTo>
                    <a:pt x="43" y="936"/>
                  </a:lnTo>
                  <a:lnTo>
                    <a:pt x="47" y="935"/>
                  </a:lnTo>
                  <a:lnTo>
                    <a:pt x="51" y="934"/>
                  </a:lnTo>
                  <a:lnTo>
                    <a:pt x="58" y="929"/>
                  </a:lnTo>
                  <a:lnTo>
                    <a:pt x="65" y="922"/>
                  </a:lnTo>
                  <a:lnTo>
                    <a:pt x="71" y="913"/>
                  </a:lnTo>
                  <a:lnTo>
                    <a:pt x="78" y="905"/>
                  </a:lnTo>
                  <a:lnTo>
                    <a:pt x="86" y="898"/>
                  </a:lnTo>
                  <a:lnTo>
                    <a:pt x="92" y="896"/>
                  </a:lnTo>
                  <a:lnTo>
                    <a:pt x="97" y="894"/>
                  </a:lnTo>
                  <a:lnTo>
                    <a:pt x="104" y="893"/>
                  </a:lnTo>
                  <a:lnTo>
                    <a:pt x="109" y="891"/>
                  </a:lnTo>
                  <a:lnTo>
                    <a:pt x="109" y="891"/>
                  </a:lnTo>
                  <a:lnTo>
                    <a:pt x="120" y="893"/>
                  </a:lnTo>
                  <a:lnTo>
                    <a:pt x="130" y="895"/>
                  </a:lnTo>
                  <a:lnTo>
                    <a:pt x="142" y="897"/>
                  </a:lnTo>
                  <a:lnTo>
                    <a:pt x="154" y="898"/>
                  </a:lnTo>
                  <a:lnTo>
                    <a:pt x="154" y="898"/>
                  </a:lnTo>
                  <a:lnTo>
                    <a:pt x="160" y="898"/>
                  </a:lnTo>
                  <a:lnTo>
                    <a:pt x="165" y="897"/>
                  </a:lnTo>
                  <a:lnTo>
                    <a:pt x="174" y="895"/>
                  </a:lnTo>
                  <a:lnTo>
                    <a:pt x="181" y="891"/>
                  </a:lnTo>
                  <a:lnTo>
                    <a:pt x="190" y="888"/>
                  </a:lnTo>
                  <a:lnTo>
                    <a:pt x="190" y="888"/>
                  </a:lnTo>
                  <a:lnTo>
                    <a:pt x="191" y="899"/>
                  </a:lnTo>
                  <a:lnTo>
                    <a:pt x="192" y="905"/>
                  </a:lnTo>
                  <a:lnTo>
                    <a:pt x="195" y="910"/>
                  </a:lnTo>
                  <a:lnTo>
                    <a:pt x="197" y="914"/>
                  </a:lnTo>
                  <a:lnTo>
                    <a:pt x="200" y="918"/>
                  </a:lnTo>
                  <a:lnTo>
                    <a:pt x="204" y="920"/>
                  </a:lnTo>
                  <a:lnTo>
                    <a:pt x="209" y="921"/>
                  </a:lnTo>
                  <a:lnTo>
                    <a:pt x="209" y="921"/>
                  </a:lnTo>
                  <a:lnTo>
                    <a:pt x="215" y="920"/>
                  </a:lnTo>
                  <a:lnTo>
                    <a:pt x="221" y="918"/>
                  </a:lnTo>
                  <a:lnTo>
                    <a:pt x="227" y="914"/>
                  </a:lnTo>
                  <a:lnTo>
                    <a:pt x="231" y="910"/>
                  </a:lnTo>
                  <a:lnTo>
                    <a:pt x="237" y="906"/>
                  </a:lnTo>
                  <a:lnTo>
                    <a:pt x="243" y="902"/>
                  </a:lnTo>
                  <a:lnTo>
                    <a:pt x="249" y="899"/>
                  </a:lnTo>
                  <a:lnTo>
                    <a:pt x="257" y="898"/>
                  </a:lnTo>
                  <a:lnTo>
                    <a:pt x="257" y="898"/>
                  </a:lnTo>
                  <a:lnTo>
                    <a:pt x="268" y="898"/>
                  </a:lnTo>
                  <a:lnTo>
                    <a:pt x="268" y="898"/>
                  </a:lnTo>
                  <a:lnTo>
                    <a:pt x="274" y="898"/>
                  </a:lnTo>
                  <a:lnTo>
                    <a:pt x="281" y="895"/>
                  </a:lnTo>
                  <a:lnTo>
                    <a:pt x="284" y="893"/>
                  </a:lnTo>
                  <a:lnTo>
                    <a:pt x="288" y="889"/>
                  </a:lnTo>
                  <a:lnTo>
                    <a:pt x="289" y="886"/>
                  </a:lnTo>
                  <a:lnTo>
                    <a:pt x="290" y="881"/>
                  </a:lnTo>
                  <a:lnTo>
                    <a:pt x="290" y="881"/>
                  </a:lnTo>
                  <a:lnTo>
                    <a:pt x="289" y="864"/>
                  </a:lnTo>
                  <a:lnTo>
                    <a:pt x="287" y="851"/>
                  </a:lnTo>
                  <a:lnTo>
                    <a:pt x="283" y="840"/>
                  </a:lnTo>
                  <a:lnTo>
                    <a:pt x="283" y="826"/>
                  </a:lnTo>
                  <a:lnTo>
                    <a:pt x="283" y="826"/>
                  </a:lnTo>
                  <a:lnTo>
                    <a:pt x="283" y="824"/>
                  </a:lnTo>
                  <a:lnTo>
                    <a:pt x="285" y="822"/>
                  </a:lnTo>
                  <a:lnTo>
                    <a:pt x="292" y="822"/>
                  </a:lnTo>
                  <a:lnTo>
                    <a:pt x="300" y="825"/>
                  </a:lnTo>
                  <a:lnTo>
                    <a:pt x="307" y="826"/>
                  </a:lnTo>
                  <a:lnTo>
                    <a:pt x="307" y="826"/>
                  </a:lnTo>
                  <a:lnTo>
                    <a:pt x="327" y="826"/>
                  </a:lnTo>
                  <a:lnTo>
                    <a:pt x="327" y="826"/>
                  </a:lnTo>
                  <a:lnTo>
                    <a:pt x="338" y="825"/>
                  </a:lnTo>
                  <a:lnTo>
                    <a:pt x="351" y="824"/>
                  </a:lnTo>
                  <a:lnTo>
                    <a:pt x="363" y="824"/>
                  </a:lnTo>
                  <a:lnTo>
                    <a:pt x="374" y="824"/>
                  </a:lnTo>
                  <a:lnTo>
                    <a:pt x="380" y="825"/>
                  </a:lnTo>
                  <a:lnTo>
                    <a:pt x="384" y="826"/>
                  </a:lnTo>
                  <a:lnTo>
                    <a:pt x="389" y="828"/>
                  </a:lnTo>
                  <a:lnTo>
                    <a:pt x="392" y="832"/>
                  </a:lnTo>
                  <a:lnTo>
                    <a:pt x="396" y="835"/>
                  </a:lnTo>
                  <a:lnTo>
                    <a:pt x="398" y="841"/>
                  </a:lnTo>
                  <a:lnTo>
                    <a:pt x="399" y="847"/>
                  </a:lnTo>
                  <a:lnTo>
                    <a:pt x="401" y="855"/>
                  </a:lnTo>
                  <a:lnTo>
                    <a:pt x="401" y="855"/>
                  </a:lnTo>
                  <a:lnTo>
                    <a:pt x="401" y="861"/>
                  </a:lnTo>
                  <a:lnTo>
                    <a:pt x="401" y="871"/>
                  </a:lnTo>
                  <a:lnTo>
                    <a:pt x="403" y="878"/>
                  </a:lnTo>
                  <a:lnTo>
                    <a:pt x="405" y="880"/>
                  </a:lnTo>
                  <a:lnTo>
                    <a:pt x="407" y="881"/>
                  </a:lnTo>
                  <a:lnTo>
                    <a:pt x="407" y="881"/>
                  </a:lnTo>
                  <a:lnTo>
                    <a:pt x="422" y="881"/>
                  </a:lnTo>
                  <a:lnTo>
                    <a:pt x="422" y="881"/>
                  </a:lnTo>
                  <a:lnTo>
                    <a:pt x="427" y="881"/>
                  </a:lnTo>
                  <a:lnTo>
                    <a:pt x="430" y="882"/>
                  </a:lnTo>
                  <a:lnTo>
                    <a:pt x="434" y="884"/>
                  </a:lnTo>
                  <a:lnTo>
                    <a:pt x="438" y="887"/>
                  </a:lnTo>
                  <a:lnTo>
                    <a:pt x="444" y="894"/>
                  </a:lnTo>
                  <a:lnTo>
                    <a:pt x="451" y="901"/>
                  </a:lnTo>
                  <a:lnTo>
                    <a:pt x="458" y="909"/>
                  </a:lnTo>
                  <a:lnTo>
                    <a:pt x="466" y="914"/>
                  </a:lnTo>
                  <a:lnTo>
                    <a:pt x="471" y="918"/>
                  </a:lnTo>
                  <a:lnTo>
                    <a:pt x="475" y="919"/>
                  </a:lnTo>
                  <a:lnTo>
                    <a:pt x="481" y="920"/>
                  </a:lnTo>
                  <a:lnTo>
                    <a:pt x="488" y="921"/>
                  </a:lnTo>
                  <a:lnTo>
                    <a:pt x="488" y="921"/>
                  </a:lnTo>
                  <a:lnTo>
                    <a:pt x="587" y="921"/>
                  </a:lnTo>
                  <a:lnTo>
                    <a:pt x="587" y="921"/>
                  </a:lnTo>
                  <a:lnTo>
                    <a:pt x="595" y="920"/>
                  </a:lnTo>
                  <a:lnTo>
                    <a:pt x="601" y="919"/>
                  </a:lnTo>
                  <a:lnTo>
                    <a:pt x="606" y="917"/>
                  </a:lnTo>
                  <a:lnTo>
                    <a:pt x="611" y="913"/>
                  </a:lnTo>
                  <a:lnTo>
                    <a:pt x="620" y="909"/>
                  </a:lnTo>
                  <a:lnTo>
                    <a:pt x="625" y="908"/>
                  </a:lnTo>
                  <a:lnTo>
                    <a:pt x="631" y="906"/>
                  </a:lnTo>
                  <a:lnTo>
                    <a:pt x="631" y="906"/>
                  </a:lnTo>
                  <a:lnTo>
                    <a:pt x="644" y="908"/>
                  </a:lnTo>
                  <a:lnTo>
                    <a:pt x="657" y="910"/>
                  </a:lnTo>
                  <a:lnTo>
                    <a:pt x="669" y="913"/>
                  </a:lnTo>
                  <a:lnTo>
                    <a:pt x="679" y="919"/>
                  </a:lnTo>
                  <a:lnTo>
                    <a:pt x="701" y="931"/>
                  </a:lnTo>
                  <a:lnTo>
                    <a:pt x="722" y="943"/>
                  </a:lnTo>
                  <a:lnTo>
                    <a:pt x="732" y="950"/>
                  </a:lnTo>
                  <a:lnTo>
                    <a:pt x="743" y="955"/>
                  </a:lnTo>
                  <a:lnTo>
                    <a:pt x="756" y="960"/>
                  </a:lnTo>
                  <a:lnTo>
                    <a:pt x="769" y="964"/>
                  </a:lnTo>
                  <a:lnTo>
                    <a:pt x="783" y="966"/>
                  </a:lnTo>
                  <a:lnTo>
                    <a:pt x="799" y="966"/>
                  </a:lnTo>
                  <a:lnTo>
                    <a:pt x="815" y="965"/>
                  </a:lnTo>
                  <a:lnTo>
                    <a:pt x="833" y="962"/>
                  </a:lnTo>
                  <a:lnTo>
                    <a:pt x="833" y="962"/>
                  </a:lnTo>
                  <a:lnTo>
                    <a:pt x="852" y="917"/>
                  </a:lnTo>
                  <a:lnTo>
                    <a:pt x="852" y="91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8" name="Freeform 116"/>
            <p:cNvSpPr>
              <a:spLocks/>
            </p:cNvSpPr>
            <p:nvPr/>
          </p:nvSpPr>
          <p:spPr bwMode="auto">
            <a:xfrm>
              <a:off x="2854495" y="4295869"/>
              <a:ext cx="331356" cy="215958"/>
            </a:xfrm>
            <a:custGeom>
              <a:avLst/>
              <a:gdLst/>
              <a:ahLst/>
              <a:cxnLst>
                <a:cxn ang="0">
                  <a:pos x="107" y="16"/>
                </a:cxn>
                <a:cxn ang="0">
                  <a:pos x="86" y="2"/>
                </a:cxn>
                <a:cxn ang="0">
                  <a:pos x="74" y="0"/>
                </a:cxn>
                <a:cxn ang="0">
                  <a:pos x="34" y="9"/>
                </a:cxn>
                <a:cxn ang="0">
                  <a:pos x="9" y="30"/>
                </a:cxn>
                <a:cxn ang="0">
                  <a:pos x="1" y="48"/>
                </a:cxn>
                <a:cxn ang="0">
                  <a:pos x="0" y="63"/>
                </a:cxn>
                <a:cxn ang="0">
                  <a:pos x="13" y="102"/>
                </a:cxn>
                <a:cxn ang="0">
                  <a:pos x="37" y="110"/>
                </a:cxn>
                <a:cxn ang="0">
                  <a:pos x="75" y="115"/>
                </a:cxn>
                <a:cxn ang="0">
                  <a:pos x="98" y="125"/>
                </a:cxn>
                <a:cxn ang="0">
                  <a:pos x="103" y="137"/>
                </a:cxn>
                <a:cxn ang="0">
                  <a:pos x="107" y="166"/>
                </a:cxn>
                <a:cxn ang="0">
                  <a:pos x="116" y="174"/>
                </a:cxn>
                <a:cxn ang="0">
                  <a:pos x="124" y="192"/>
                </a:cxn>
                <a:cxn ang="0">
                  <a:pos x="129" y="215"/>
                </a:cxn>
                <a:cxn ang="0">
                  <a:pos x="136" y="224"/>
                </a:cxn>
                <a:cxn ang="0">
                  <a:pos x="156" y="231"/>
                </a:cxn>
                <a:cxn ang="0">
                  <a:pos x="175" y="230"/>
                </a:cxn>
                <a:cxn ang="0">
                  <a:pos x="193" y="221"/>
                </a:cxn>
                <a:cxn ang="0">
                  <a:pos x="210" y="211"/>
                </a:cxn>
                <a:cxn ang="0">
                  <a:pos x="222" y="209"/>
                </a:cxn>
                <a:cxn ang="0">
                  <a:pos x="245" y="222"/>
                </a:cxn>
                <a:cxn ang="0">
                  <a:pos x="253" y="224"/>
                </a:cxn>
                <a:cxn ang="0">
                  <a:pos x="265" y="219"/>
                </a:cxn>
                <a:cxn ang="0">
                  <a:pos x="276" y="214"/>
                </a:cxn>
                <a:cxn ang="0">
                  <a:pos x="281" y="216"/>
                </a:cxn>
                <a:cxn ang="0">
                  <a:pos x="298" y="231"/>
                </a:cxn>
                <a:cxn ang="0">
                  <a:pos x="312" y="238"/>
                </a:cxn>
                <a:cxn ang="0">
                  <a:pos x="312" y="238"/>
                </a:cxn>
                <a:cxn ang="0">
                  <a:pos x="317" y="222"/>
                </a:cxn>
                <a:cxn ang="0">
                  <a:pos x="329" y="206"/>
                </a:cxn>
                <a:cxn ang="0">
                  <a:pos x="330" y="198"/>
                </a:cxn>
                <a:cxn ang="0">
                  <a:pos x="317" y="176"/>
                </a:cxn>
                <a:cxn ang="0">
                  <a:pos x="315" y="169"/>
                </a:cxn>
                <a:cxn ang="0">
                  <a:pos x="312" y="143"/>
                </a:cxn>
                <a:cxn ang="0">
                  <a:pos x="304" y="139"/>
                </a:cxn>
                <a:cxn ang="0">
                  <a:pos x="298" y="116"/>
                </a:cxn>
                <a:cxn ang="0">
                  <a:pos x="293" y="107"/>
                </a:cxn>
                <a:cxn ang="0">
                  <a:pos x="280" y="107"/>
                </a:cxn>
                <a:cxn ang="0">
                  <a:pos x="270" y="102"/>
                </a:cxn>
                <a:cxn ang="0">
                  <a:pos x="260" y="87"/>
                </a:cxn>
                <a:cxn ang="0">
                  <a:pos x="251" y="81"/>
                </a:cxn>
                <a:cxn ang="0">
                  <a:pos x="228" y="76"/>
                </a:cxn>
                <a:cxn ang="0">
                  <a:pos x="191" y="70"/>
                </a:cxn>
                <a:cxn ang="0">
                  <a:pos x="177" y="66"/>
                </a:cxn>
                <a:cxn ang="0">
                  <a:pos x="159" y="52"/>
                </a:cxn>
                <a:cxn ang="0">
                  <a:pos x="144" y="44"/>
                </a:cxn>
                <a:cxn ang="0">
                  <a:pos x="128" y="35"/>
                </a:cxn>
                <a:cxn ang="0">
                  <a:pos x="117" y="18"/>
                </a:cxn>
                <a:cxn ang="0">
                  <a:pos x="117" y="22"/>
                </a:cxn>
              </a:cxnLst>
              <a:rect l="0" t="0" r="r" b="b"/>
              <a:pathLst>
                <a:path w="330" h="238">
                  <a:moveTo>
                    <a:pt x="117" y="22"/>
                  </a:moveTo>
                  <a:lnTo>
                    <a:pt x="117" y="22"/>
                  </a:lnTo>
                  <a:lnTo>
                    <a:pt x="107" y="16"/>
                  </a:lnTo>
                  <a:lnTo>
                    <a:pt x="97" y="8"/>
                  </a:lnTo>
                  <a:lnTo>
                    <a:pt x="92" y="5"/>
                  </a:lnTo>
                  <a:lnTo>
                    <a:pt x="86" y="2"/>
                  </a:lnTo>
                  <a:lnTo>
                    <a:pt x="80" y="1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1"/>
                  </a:lnTo>
                  <a:lnTo>
                    <a:pt x="47" y="5"/>
                  </a:lnTo>
                  <a:lnTo>
                    <a:pt x="34" y="9"/>
                  </a:lnTo>
                  <a:lnTo>
                    <a:pt x="23" y="16"/>
                  </a:lnTo>
                  <a:lnTo>
                    <a:pt x="14" y="25"/>
                  </a:lnTo>
                  <a:lnTo>
                    <a:pt x="9" y="30"/>
                  </a:lnTo>
                  <a:lnTo>
                    <a:pt x="7" y="36"/>
                  </a:lnTo>
                  <a:lnTo>
                    <a:pt x="3" y="43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71"/>
                  </a:lnTo>
                  <a:lnTo>
                    <a:pt x="7" y="86"/>
                  </a:lnTo>
                  <a:lnTo>
                    <a:pt x="13" y="102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37" y="110"/>
                  </a:lnTo>
                  <a:lnTo>
                    <a:pt x="49" y="112"/>
                  </a:lnTo>
                  <a:lnTo>
                    <a:pt x="62" y="113"/>
                  </a:lnTo>
                  <a:lnTo>
                    <a:pt x="75" y="115"/>
                  </a:lnTo>
                  <a:lnTo>
                    <a:pt x="86" y="119"/>
                  </a:lnTo>
                  <a:lnTo>
                    <a:pt x="94" y="123"/>
                  </a:lnTo>
                  <a:lnTo>
                    <a:pt x="98" y="125"/>
                  </a:lnTo>
                  <a:lnTo>
                    <a:pt x="99" y="129"/>
                  </a:lnTo>
                  <a:lnTo>
                    <a:pt x="99" y="129"/>
                  </a:lnTo>
                  <a:lnTo>
                    <a:pt x="103" y="137"/>
                  </a:lnTo>
                  <a:lnTo>
                    <a:pt x="106" y="145"/>
                  </a:lnTo>
                  <a:lnTo>
                    <a:pt x="107" y="160"/>
                  </a:lnTo>
                  <a:lnTo>
                    <a:pt x="107" y="166"/>
                  </a:lnTo>
                  <a:lnTo>
                    <a:pt x="110" y="170"/>
                  </a:lnTo>
                  <a:lnTo>
                    <a:pt x="113" y="173"/>
                  </a:lnTo>
                  <a:lnTo>
                    <a:pt x="116" y="174"/>
                  </a:lnTo>
                  <a:lnTo>
                    <a:pt x="124" y="176"/>
                  </a:lnTo>
                  <a:lnTo>
                    <a:pt x="124" y="176"/>
                  </a:lnTo>
                  <a:lnTo>
                    <a:pt x="124" y="192"/>
                  </a:lnTo>
                  <a:lnTo>
                    <a:pt x="125" y="205"/>
                  </a:lnTo>
                  <a:lnTo>
                    <a:pt x="128" y="211"/>
                  </a:lnTo>
                  <a:lnTo>
                    <a:pt x="129" y="215"/>
                  </a:lnTo>
                  <a:lnTo>
                    <a:pt x="132" y="220"/>
                  </a:lnTo>
                  <a:lnTo>
                    <a:pt x="136" y="224"/>
                  </a:lnTo>
                  <a:lnTo>
                    <a:pt x="136" y="224"/>
                  </a:lnTo>
                  <a:lnTo>
                    <a:pt x="141" y="227"/>
                  </a:lnTo>
                  <a:lnTo>
                    <a:pt x="148" y="229"/>
                  </a:lnTo>
                  <a:lnTo>
                    <a:pt x="156" y="231"/>
                  </a:lnTo>
                  <a:lnTo>
                    <a:pt x="169" y="231"/>
                  </a:lnTo>
                  <a:lnTo>
                    <a:pt x="169" y="231"/>
                  </a:lnTo>
                  <a:lnTo>
                    <a:pt x="175" y="230"/>
                  </a:lnTo>
                  <a:lnTo>
                    <a:pt x="182" y="228"/>
                  </a:lnTo>
                  <a:lnTo>
                    <a:pt x="187" y="224"/>
                  </a:lnTo>
                  <a:lnTo>
                    <a:pt x="193" y="221"/>
                  </a:lnTo>
                  <a:lnTo>
                    <a:pt x="198" y="216"/>
                  </a:lnTo>
                  <a:lnTo>
                    <a:pt x="204" y="213"/>
                  </a:lnTo>
                  <a:lnTo>
                    <a:pt x="210" y="211"/>
                  </a:lnTo>
                  <a:lnTo>
                    <a:pt x="217" y="209"/>
                  </a:lnTo>
                  <a:lnTo>
                    <a:pt x="217" y="209"/>
                  </a:lnTo>
                  <a:lnTo>
                    <a:pt x="222" y="209"/>
                  </a:lnTo>
                  <a:lnTo>
                    <a:pt x="228" y="212"/>
                  </a:lnTo>
                  <a:lnTo>
                    <a:pt x="237" y="216"/>
                  </a:lnTo>
                  <a:lnTo>
                    <a:pt x="245" y="222"/>
                  </a:lnTo>
                  <a:lnTo>
                    <a:pt x="250" y="223"/>
                  </a:lnTo>
                  <a:lnTo>
                    <a:pt x="253" y="224"/>
                  </a:lnTo>
                  <a:lnTo>
                    <a:pt x="253" y="224"/>
                  </a:lnTo>
                  <a:lnTo>
                    <a:pt x="256" y="223"/>
                  </a:lnTo>
                  <a:lnTo>
                    <a:pt x="260" y="222"/>
                  </a:lnTo>
                  <a:lnTo>
                    <a:pt x="265" y="219"/>
                  </a:lnTo>
                  <a:lnTo>
                    <a:pt x="269" y="215"/>
                  </a:lnTo>
                  <a:lnTo>
                    <a:pt x="271" y="214"/>
                  </a:lnTo>
                  <a:lnTo>
                    <a:pt x="276" y="214"/>
                  </a:lnTo>
                  <a:lnTo>
                    <a:pt x="276" y="214"/>
                  </a:lnTo>
                  <a:lnTo>
                    <a:pt x="278" y="214"/>
                  </a:lnTo>
                  <a:lnTo>
                    <a:pt x="281" y="216"/>
                  </a:lnTo>
                  <a:lnTo>
                    <a:pt x="286" y="221"/>
                  </a:lnTo>
                  <a:lnTo>
                    <a:pt x="292" y="228"/>
                  </a:lnTo>
                  <a:lnTo>
                    <a:pt x="298" y="231"/>
                  </a:lnTo>
                  <a:lnTo>
                    <a:pt x="298" y="231"/>
                  </a:lnTo>
                  <a:lnTo>
                    <a:pt x="312" y="231"/>
                  </a:lnTo>
                  <a:lnTo>
                    <a:pt x="312" y="238"/>
                  </a:lnTo>
                  <a:lnTo>
                    <a:pt x="312" y="238"/>
                  </a:lnTo>
                  <a:lnTo>
                    <a:pt x="312" y="238"/>
                  </a:lnTo>
                  <a:lnTo>
                    <a:pt x="312" y="238"/>
                  </a:lnTo>
                  <a:lnTo>
                    <a:pt x="313" y="232"/>
                  </a:lnTo>
                  <a:lnTo>
                    <a:pt x="315" y="227"/>
                  </a:lnTo>
                  <a:lnTo>
                    <a:pt x="317" y="222"/>
                  </a:lnTo>
                  <a:lnTo>
                    <a:pt x="321" y="217"/>
                  </a:lnTo>
                  <a:lnTo>
                    <a:pt x="328" y="211"/>
                  </a:lnTo>
                  <a:lnTo>
                    <a:pt x="329" y="206"/>
                  </a:lnTo>
                  <a:lnTo>
                    <a:pt x="330" y="203"/>
                  </a:lnTo>
                  <a:lnTo>
                    <a:pt x="330" y="203"/>
                  </a:lnTo>
                  <a:lnTo>
                    <a:pt x="330" y="198"/>
                  </a:lnTo>
                  <a:lnTo>
                    <a:pt x="328" y="193"/>
                  </a:lnTo>
                  <a:lnTo>
                    <a:pt x="323" y="184"/>
                  </a:lnTo>
                  <a:lnTo>
                    <a:pt x="317" y="176"/>
                  </a:lnTo>
                  <a:lnTo>
                    <a:pt x="316" y="173"/>
                  </a:lnTo>
                  <a:lnTo>
                    <a:pt x="315" y="169"/>
                  </a:lnTo>
                  <a:lnTo>
                    <a:pt x="315" y="169"/>
                  </a:lnTo>
                  <a:lnTo>
                    <a:pt x="315" y="144"/>
                  </a:lnTo>
                  <a:lnTo>
                    <a:pt x="315" y="144"/>
                  </a:lnTo>
                  <a:lnTo>
                    <a:pt x="312" y="143"/>
                  </a:lnTo>
                  <a:lnTo>
                    <a:pt x="308" y="143"/>
                  </a:lnTo>
                  <a:lnTo>
                    <a:pt x="305" y="140"/>
                  </a:lnTo>
                  <a:lnTo>
                    <a:pt x="304" y="139"/>
                  </a:lnTo>
                  <a:lnTo>
                    <a:pt x="300" y="133"/>
                  </a:lnTo>
                  <a:lnTo>
                    <a:pt x="299" y="128"/>
                  </a:lnTo>
                  <a:lnTo>
                    <a:pt x="298" y="116"/>
                  </a:lnTo>
                  <a:lnTo>
                    <a:pt x="297" y="110"/>
                  </a:lnTo>
                  <a:lnTo>
                    <a:pt x="296" y="108"/>
                  </a:lnTo>
                  <a:lnTo>
                    <a:pt x="293" y="107"/>
                  </a:lnTo>
                  <a:lnTo>
                    <a:pt x="293" y="107"/>
                  </a:lnTo>
                  <a:lnTo>
                    <a:pt x="280" y="107"/>
                  </a:lnTo>
                  <a:lnTo>
                    <a:pt x="280" y="107"/>
                  </a:lnTo>
                  <a:lnTo>
                    <a:pt x="275" y="106"/>
                  </a:lnTo>
                  <a:lnTo>
                    <a:pt x="273" y="105"/>
                  </a:lnTo>
                  <a:lnTo>
                    <a:pt x="270" y="102"/>
                  </a:lnTo>
                  <a:lnTo>
                    <a:pt x="268" y="99"/>
                  </a:lnTo>
                  <a:lnTo>
                    <a:pt x="263" y="91"/>
                  </a:lnTo>
                  <a:lnTo>
                    <a:pt x="260" y="87"/>
                  </a:lnTo>
                  <a:lnTo>
                    <a:pt x="256" y="85"/>
                  </a:lnTo>
                  <a:lnTo>
                    <a:pt x="256" y="85"/>
                  </a:lnTo>
                  <a:lnTo>
                    <a:pt x="251" y="81"/>
                  </a:lnTo>
                  <a:lnTo>
                    <a:pt x="244" y="78"/>
                  </a:lnTo>
                  <a:lnTo>
                    <a:pt x="236" y="76"/>
                  </a:lnTo>
                  <a:lnTo>
                    <a:pt x="228" y="76"/>
                  </a:lnTo>
                  <a:lnTo>
                    <a:pt x="210" y="75"/>
                  </a:lnTo>
                  <a:lnTo>
                    <a:pt x="200" y="74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84" y="68"/>
                  </a:lnTo>
                  <a:lnTo>
                    <a:pt x="177" y="66"/>
                  </a:lnTo>
                  <a:lnTo>
                    <a:pt x="172" y="63"/>
                  </a:lnTo>
                  <a:lnTo>
                    <a:pt x="168" y="60"/>
                  </a:lnTo>
                  <a:lnTo>
                    <a:pt x="159" y="52"/>
                  </a:lnTo>
                  <a:lnTo>
                    <a:pt x="152" y="48"/>
                  </a:lnTo>
                  <a:lnTo>
                    <a:pt x="144" y="44"/>
                  </a:lnTo>
                  <a:lnTo>
                    <a:pt x="144" y="44"/>
                  </a:lnTo>
                  <a:lnTo>
                    <a:pt x="140" y="44"/>
                  </a:lnTo>
                  <a:lnTo>
                    <a:pt x="136" y="41"/>
                  </a:lnTo>
                  <a:lnTo>
                    <a:pt x="128" y="35"/>
                  </a:lnTo>
                  <a:lnTo>
                    <a:pt x="121" y="25"/>
                  </a:lnTo>
                  <a:lnTo>
                    <a:pt x="118" y="22"/>
                  </a:lnTo>
                  <a:lnTo>
                    <a:pt x="117" y="18"/>
                  </a:lnTo>
                  <a:lnTo>
                    <a:pt x="117" y="18"/>
                  </a:lnTo>
                  <a:lnTo>
                    <a:pt x="117" y="22"/>
                  </a:lnTo>
                  <a:lnTo>
                    <a:pt x="117" y="2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69" name="Freeform 117"/>
            <p:cNvSpPr>
              <a:spLocks/>
            </p:cNvSpPr>
            <p:nvPr/>
          </p:nvSpPr>
          <p:spPr bwMode="auto">
            <a:xfrm>
              <a:off x="2800093" y="4483802"/>
              <a:ext cx="595120" cy="461588"/>
            </a:xfrm>
            <a:custGeom>
              <a:avLst/>
              <a:gdLst/>
              <a:ahLst/>
              <a:cxnLst>
                <a:cxn ang="0">
                  <a:pos x="347" y="19"/>
                </a:cxn>
                <a:cxn ang="0">
                  <a:pos x="331" y="5"/>
                </a:cxn>
                <a:cxn ang="0">
                  <a:pos x="311" y="14"/>
                </a:cxn>
                <a:cxn ang="0">
                  <a:pos x="292" y="7"/>
                </a:cxn>
                <a:cxn ang="0">
                  <a:pos x="265" y="2"/>
                </a:cxn>
                <a:cxn ang="0">
                  <a:pos x="237" y="19"/>
                </a:cxn>
                <a:cxn ang="0">
                  <a:pos x="203" y="20"/>
                </a:cxn>
                <a:cxn ang="0">
                  <a:pos x="169" y="27"/>
                </a:cxn>
                <a:cxn ang="0">
                  <a:pos x="109" y="67"/>
                </a:cxn>
                <a:cxn ang="0">
                  <a:pos x="107" y="103"/>
                </a:cxn>
                <a:cxn ang="0">
                  <a:pos x="94" y="120"/>
                </a:cxn>
                <a:cxn ang="0">
                  <a:pos x="68" y="125"/>
                </a:cxn>
                <a:cxn ang="0">
                  <a:pos x="40" y="103"/>
                </a:cxn>
                <a:cxn ang="0">
                  <a:pos x="9" y="120"/>
                </a:cxn>
                <a:cxn ang="0">
                  <a:pos x="18" y="147"/>
                </a:cxn>
                <a:cxn ang="0">
                  <a:pos x="48" y="152"/>
                </a:cxn>
                <a:cxn ang="0">
                  <a:pos x="85" y="155"/>
                </a:cxn>
                <a:cxn ang="0">
                  <a:pos x="104" y="195"/>
                </a:cxn>
                <a:cxn ang="0">
                  <a:pos x="120" y="203"/>
                </a:cxn>
                <a:cxn ang="0">
                  <a:pos x="172" y="200"/>
                </a:cxn>
                <a:cxn ang="0">
                  <a:pos x="179" y="228"/>
                </a:cxn>
                <a:cxn ang="0">
                  <a:pos x="198" y="282"/>
                </a:cxn>
                <a:cxn ang="0">
                  <a:pos x="237" y="326"/>
                </a:cxn>
                <a:cxn ang="0">
                  <a:pos x="271" y="333"/>
                </a:cxn>
                <a:cxn ang="0">
                  <a:pos x="290" y="318"/>
                </a:cxn>
                <a:cxn ang="0">
                  <a:pos x="332" y="365"/>
                </a:cxn>
                <a:cxn ang="0">
                  <a:pos x="367" y="412"/>
                </a:cxn>
                <a:cxn ang="0">
                  <a:pos x="398" y="432"/>
                </a:cxn>
                <a:cxn ang="0">
                  <a:pos x="393" y="450"/>
                </a:cxn>
                <a:cxn ang="0">
                  <a:pos x="386" y="473"/>
                </a:cxn>
                <a:cxn ang="0">
                  <a:pos x="407" y="501"/>
                </a:cxn>
                <a:cxn ang="0">
                  <a:pos x="422" y="476"/>
                </a:cxn>
                <a:cxn ang="0">
                  <a:pos x="442" y="449"/>
                </a:cxn>
                <a:cxn ang="0">
                  <a:pos x="488" y="407"/>
                </a:cxn>
                <a:cxn ang="0">
                  <a:pos x="492" y="380"/>
                </a:cxn>
                <a:cxn ang="0">
                  <a:pos x="477" y="346"/>
                </a:cxn>
                <a:cxn ang="0">
                  <a:pos x="549" y="339"/>
                </a:cxn>
                <a:cxn ang="0">
                  <a:pos x="591" y="319"/>
                </a:cxn>
                <a:cxn ang="0">
                  <a:pos x="591" y="295"/>
                </a:cxn>
                <a:cxn ang="0">
                  <a:pos x="573" y="264"/>
                </a:cxn>
                <a:cxn ang="0">
                  <a:pos x="555" y="258"/>
                </a:cxn>
                <a:cxn ang="0">
                  <a:pos x="547" y="240"/>
                </a:cxn>
                <a:cxn ang="0">
                  <a:pos x="577" y="223"/>
                </a:cxn>
                <a:cxn ang="0">
                  <a:pos x="547" y="210"/>
                </a:cxn>
                <a:cxn ang="0">
                  <a:pos x="558" y="185"/>
                </a:cxn>
                <a:cxn ang="0">
                  <a:pos x="544" y="155"/>
                </a:cxn>
                <a:cxn ang="0">
                  <a:pos x="522" y="170"/>
                </a:cxn>
                <a:cxn ang="0">
                  <a:pos x="529" y="191"/>
                </a:cxn>
                <a:cxn ang="0">
                  <a:pos x="499" y="196"/>
                </a:cxn>
                <a:cxn ang="0">
                  <a:pos x="462" y="191"/>
                </a:cxn>
                <a:cxn ang="0">
                  <a:pos x="428" y="174"/>
                </a:cxn>
                <a:cxn ang="0">
                  <a:pos x="423" y="156"/>
                </a:cxn>
                <a:cxn ang="0">
                  <a:pos x="424" y="145"/>
                </a:cxn>
                <a:cxn ang="0">
                  <a:pos x="389" y="95"/>
                </a:cxn>
                <a:cxn ang="0">
                  <a:pos x="367" y="29"/>
                </a:cxn>
              </a:cxnLst>
              <a:rect l="0" t="0" r="r" b="b"/>
              <a:pathLst>
                <a:path w="595" h="508">
                  <a:moveTo>
                    <a:pt x="367" y="22"/>
                  </a:move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47" y="19"/>
                  </a:lnTo>
                  <a:lnTo>
                    <a:pt x="341" y="12"/>
                  </a:lnTo>
                  <a:lnTo>
                    <a:pt x="336" y="7"/>
                  </a:lnTo>
                  <a:lnTo>
                    <a:pt x="333" y="5"/>
                  </a:lnTo>
                  <a:lnTo>
                    <a:pt x="331" y="5"/>
                  </a:lnTo>
                  <a:lnTo>
                    <a:pt x="331" y="5"/>
                  </a:lnTo>
                  <a:lnTo>
                    <a:pt x="326" y="5"/>
                  </a:lnTo>
                  <a:lnTo>
                    <a:pt x="324" y="6"/>
                  </a:lnTo>
                  <a:lnTo>
                    <a:pt x="320" y="10"/>
                  </a:lnTo>
                  <a:lnTo>
                    <a:pt x="315" y="13"/>
                  </a:lnTo>
                  <a:lnTo>
                    <a:pt x="311" y="14"/>
                  </a:lnTo>
                  <a:lnTo>
                    <a:pt x="308" y="15"/>
                  </a:lnTo>
                  <a:lnTo>
                    <a:pt x="308" y="15"/>
                  </a:lnTo>
                  <a:lnTo>
                    <a:pt x="305" y="14"/>
                  </a:lnTo>
                  <a:lnTo>
                    <a:pt x="300" y="13"/>
                  </a:lnTo>
                  <a:lnTo>
                    <a:pt x="292" y="7"/>
                  </a:lnTo>
                  <a:lnTo>
                    <a:pt x="283" y="3"/>
                  </a:lnTo>
                  <a:lnTo>
                    <a:pt x="277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65" y="2"/>
                  </a:lnTo>
                  <a:lnTo>
                    <a:pt x="259" y="4"/>
                  </a:lnTo>
                  <a:lnTo>
                    <a:pt x="253" y="7"/>
                  </a:lnTo>
                  <a:lnTo>
                    <a:pt x="248" y="12"/>
                  </a:lnTo>
                  <a:lnTo>
                    <a:pt x="242" y="15"/>
                  </a:lnTo>
                  <a:lnTo>
                    <a:pt x="237" y="19"/>
                  </a:lnTo>
                  <a:lnTo>
                    <a:pt x="230" y="21"/>
                  </a:lnTo>
                  <a:lnTo>
                    <a:pt x="224" y="22"/>
                  </a:lnTo>
                  <a:lnTo>
                    <a:pt x="224" y="22"/>
                  </a:lnTo>
                  <a:lnTo>
                    <a:pt x="211" y="22"/>
                  </a:lnTo>
                  <a:lnTo>
                    <a:pt x="203" y="20"/>
                  </a:lnTo>
                  <a:lnTo>
                    <a:pt x="196" y="18"/>
                  </a:lnTo>
                  <a:lnTo>
                    <a:pt x="191" y="15"/>
                  </a:lnTo>
                  <a:lnTo>
                    <a:pt x="191" y="15"/>
                  </a:lnTo>
                  <a:lnTo>
                    <a:pt x="180" y="21"/>
                  </a:lnTo>
                  <a:lnTo>
                    <a:pt x="169" y="27"/>
                  </a:lnTo>
                  <a:lnTo>
                    <a:pt x="140" y="41"/>
                  </a:lnTo>
                  <a:lnTo>
                    <a:pt x="127" y="49"/>
                  </a:lnTo>
                  <a:lnTo>
                    <a:pt x="117" y="58"/>
                  </a:lnTo>
                  <a:lnTo>
                    <a:pt x="112" y="63"/>
                  </a:lnTo>
                  <a:lnTo>
                    <a:pt x="109" y="67"/>
                  </a:lnTo>
                  <a:lnTo>
                    <a:pt x="108" y="73"/>
                  </a:lnTo>
                  <a:lnTo>
                    <a:pt x="107" y="78"/>
                  </a:lnTo>
                  <a:lnTo>
                    <a:pt x="107" y="78"/>
                  </a:lnTo>
                  <a:lnTo>
                    <a:pt x="107" y="103"/>
                  </a:lnTo>
                  <a:lnTo>
                    <a:pt x="107" y="103"/>
                  </a:lnTo>
                  <a:lnTo>
                    <a:pt x="107" y="106"/>
                  </a:lnTo>
                  <a:lnTo>
                    <a:pt x="104" y="110"/>
                  </a:lnTo>
                  <a:lnTo>
                    <a:pt x="102" y="113"/>
                  </a:lnTo>
                  <a:lnTo>
                    <a:pt x="99" y="118"/>
                  </a:lnTo>
                  <a:lnTo>
                    <a:pt x="94" y="120"/>
                  </a:lnTo>
                  <a:lnTo>
                    <a:pt x="88" y="124"/>
                  </a:lnTo>
                  <a:lnTo>
                    <a:pt x="81" y="125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68" y="125"/>
                  </a:lnTo>
                  <a:lnTo>
                    <a:pt x="63" y="122"/>
                  </a:lnTo>
                  <a:lnTo>
                    <a:pt x="58" y="120"/>
                  </a:lnTo>
                  <a:lnTo>
                    <a:pt x="54" y="116"/>
                  </a:lnTo>
                  <a:lnTo>
                    <a:pt x="47" y="109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34" y="107"/>
                  </a:lnTo>
                  <a:lnTo>
                    <a:pt x="30" y="110"/>
                  </a:lnTo>
                  <a:lnTo>
                    <a:pt x="18" y="114"/>
                  </a:lnTo>
                  <a:lnTo>
                    <a:pt x="9" y="120"/>
                  </a:lnTo>
                  <a:lnTo>
                    <a:pt x="4" y="125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13" y="142"/>
                  </a:lnTo>
                  <a:lnTo>
                    <a:pt x="18" y="147"/>
                  </a:lnTo>
                  <a:lnTo>
                    <a:pt x="22" y="148"/>
                  </a:lnTo>
                  <a:lnTo>
                    <a:pt x="22" y="148"/>
                  </a:lnTo>
                  <a:lnTo>
                    <a:pt x="32" y="150"/>
                  </a:lnTo>
                  <a:lnTo>
                    <a:pt x="40" y="152"/>
                  </a:lnTo>
                  <a:lnTo>
                    <a:pt x="48" y="152"/>
                  </a:lnTo>
                  <a:lnTo>
                    <a:pt x="56" y="152"/>
                  </a:lnTo>
                  <a:lnTo>
                    <a:pt x="71" y="152"/>
                  </a:lnTo>
                  <a:lnTo>
                    <a:pt x="78" y="152"/>
                  </a:lnTo>
                  <a:lnTo>
                    <a:pt x="85" y="155"/>
                  </a:lnTo>
                  <a:lnTo>
                    <a:pt x="85" y="155"/>
                  </a:lnTo>
                  <a:lnTo>
                    <a:pt x="89" y="160"/>
                  </a:lnTo>
                  <a:lnTo>
                    <a:pt x="92" y="166"/>
                  </a:lnTo>
                  <a:lnTo>
                    <a:pt x="97" y="181"/>
                  </a:lnTo>
                  <a:lnTo>
                    <a:pt x="101" y="189"/>
                  </a:lnTo>
                  <a:lnTo>
                    <a:pt x="104" y="195"/>
                  </a:lnTo>
                  <a:lnTo>
                    <a:pt x="108" y="198"/>
                  </a:lnTo>
                  <a:lnTo>
                    <a:pt x="111" y="200"/>
                  </a:lnTo>
                  <a:lnTo>
                    <a:pt x="116" y="202"/>
                  </a:lnTo>
                  <a:lnTo>
                    <a:pt x="120" y="203"/>
                  </a:lnTo>
                  <a:lnTo>
                    <a:pt x="120" y="203"/>
                  </a:lnTo>
                  <a:lnTo>
                    <a:pt x="133" y="202"/>
                  </a:lnTo>
                  <a:lnTo>
                    <a:pt x="146" y="201"/>
                  </a:lnTo>
                  <a:lnTo>
                    <a:pt x="164" y="200"/>
                  </a:lnTo>
                  <a:lnTo>
                    <a:pt x="164" y="200"/>
                  </a:lnTo>
                  <a:lnTo>
                    <a:pt x="172" y="200"/>
                  </a:lnTo>
                  <a:lnTo>
                    <a:pt x="176" y="202"/>
                  </a:lnTo>
                  <a:lnTo>
                    <a:pt x="178" y="205"/>
                  </a:lnTo>
                  <a:lnTo>
                    <a:pt x="179" y="211"/>
                  </a:lnTo>
                  <a:lnTo>
                    <a:pt x="179" y="223"/>
                  </a:lnTo>
                  <a:lnTo>
                    <a:pt x="179" y="228"/>
                  </a:lnTo>
                  <a:lnTo>
                    <a:pt x="179" y="235"/>
                  </a:lnTo>
                  <a:lnTo>
                    <a:pt x="179" y="235"/>
                  </a:lnTo>
                  <a:lnTo>
                    <a:pt x="184" y="250"/>
                  </a:lnTo>
                  <a:lnTo>
                    <a:pt x="190" y="266"/>
                  </a:lnTo>
                  <a:lnTo>
                    <a:pt x="198" y="282"/>
                  </a:lnTo>
                  <a:lnTo>
                    <a:pt x="207" y="297"/>
                  </a:lnTo>
                  <a:lnTo>
                    <a:pt x="218" y="311"/>
                  </a:lnTo>
                  <a:lnTo>
                    <a:pt x="224" y="317"/>
                  </a:lnTo>
                  <a:lnTo>
                    <a:pt x="231" y="321"/>
                  </a:lnTo>
                  <a:lnTo>
                    <a:pt x="237" y="326"/>
                  </a:lnTo>
                  <a:lnTo>
                    <a:pt x="244" y="328"/>
                  </a:lnTo>
                  <a:lnTo>
                    <a:pt x="251" y="331"/>
                  </a:lnTo>
                  <a:lnTo>
                    <a:pt x="257" y="332"/>
                  </a:lnTo>
                  <a:lnTo>
                    <a:pt x="257" y="332"/>
                  </a:lnTo>
                  <a:lnTo>
                    <a:pt x="271" y="333"/>
                  </a:lnTo>
                  <a:lnTo>
                    <a:pt x="286" y="335"/>
                  </a:lnTo>
                  <a:lnTo>
                    <a:pt x="286" y="335"/>
                  </a:lnTo>
                  <a:lnTo>
                    <a:pt x="287" y="325"/>
                  </a:lnTo>
                  <a:lnTo>
                    <a:pt x="288" y="321"/>
                  </a:lnTo>
                  <a:lnTo>
                    <a:pt x="290" y="318"/>
                  </a:lnTo>
                  <a:lnTo>
                    <a:pt x="293" y="315"/>
                  </a:lnTo>
                  <a:lnTo>
                    <a:pt x="295" y="312"/>
                  </a:lnTo>
                  <a:lnTo>
                    <a:pt x="305" y="309"/>
                  </a:lnTo>
                  <a:lnTo>
                    <a:pt x="305" y="309"/>
                  </a:lnTo>
                  <a:lnTo>
                    <a:pt x="332" y="365"/>
                  </a:lnTo>
                  <a:lnTo>
                    <a:pt x="346" y="391"/>
                  </a:lnTo>
                  <a:lnTo>
                    <a:pt x="353" y="402"/>
                  </a:lnTo>
                  <a:lnTo>
                    <a:pt x="360" y="412"/>
                  </a:lnTo>
                  <a:lnTo>
                    <a:pt x="360" y="412"/>
                  </a:lnTo>
                  <a:lnTo>
                    <a:pt x="367" y="412"/>
                  </a:lnTo>
                  <a:lnTo>
                    <a:pt x="372" y="415"/>
                  </a:lnTo>
                  <a:lnTo>
                    <a:pt x="377" y="418"/>
                  </a:lnTo>
                  <a:lnTo>
                    <a:pt x="382" y="422"/>
                  </a:lnTo>
                  <a:lnTo>
                    <a:pt x="392" y="428"/>
                  </a:lnTo>
                  <a:lnTo>
                    <a:pt x="398" y="432"/>
                  </a:lnTo>
                  <a:lnTo>
                    <a:pt x="405" y="434"/>
                  </a:lnTo>
                  <a:lnTo>
                    <a:pt x="405" y="434"/>
                  </a:lnTo>
                  <a:lnTo>
                    <a:pt x="402" y="439"/>
                  </a:lnTo>
                  <a:lnTo>
                    <a:pt x="399" y="443"/>
                  </a:lnTo>
                  <a:lnTo>
                    <a:pt x="393" y="450"/>
                  </a:lnTo>
                  <a:lnTo>
                    <a:pt x="387" y="458"/>
                  </a:lnTo>
                  <a:lnTo>
                    <a:pt x="386" y="462"/>
                  </a:lnTo>
                  <a:lnTo>
                    <a:pt x="385" y="468"/>
                  </a:lnTo>
                  <a:lnTo>
                    <a:pt x="385" y="468"/>
                  </a:lnTo>
                  <a:lnTo>
                    <a:pt x="386" y="473"/>
                  </a:lnTo>
                  <a:lnTo>
                    <a:pt x="389" y="480"/>
                  </a:lnTo>
                  <a:lnTo>
                    <a:pt x="392" y="486"/>
                  </a:lnTo>
                  <a:lnTo>
                    <a:pt x="397" y="492"/>
                  </a:lnTo>
                  <a:lnTo>
                    <a:pt x="401" y="496"/>
                  </a:lnTo>
                  <a:lnTo>
                    <a:pt x="407" y="501"/>
                  </a:lnTo>
                  <a:lnTo>
                    <a:pt x="419" y="508"/>
                  </a:lnTo>
                  <a:lnTo>
                    <a:pt x="419" y="508"/>
                  </a:lnTo>
                  <a:lnTo>
                    <a:pt x="419" y="496"/>
                  </a:lnTo>
                  <a:lnTo>
                    <a:pt x="420" y="486"/>
                  </a:lnTo>
                  <a:lnTo>
                    <a:pt x="422" y="476"/>
                  </a:lnTo>
                  <a:lnTo>
                    <a:pt x="425" y="468"/>
                  </a:lnTo>
                  <a:lnTo>
                    <a:pt x="425" y="468"/>
                  </a:lnTo>
                  <a:lnTo>
                    <a:pt x="429" y="463"/>
                  </a:lnTo>
                  <a:lnTo>
                    <a:pt x="432" y="458"/>
                  </a:lnTo>
                  <a:lnTo>
                    <a:pt x="442" y="449"/>
                  </a:lnTo>
                  <a:lnTo>
                    <a:pt x="463" y="432"/>
                  </a:lnTo>
                  <a:lnTo>
                    <a:pt x="474" y="423"/>
                  </a:lnTo>
                  <a:lnTo>
                    <a:pt x="479" y="418"/>
                  </a:lnTo>
                  <a:lnTo>
                    <a:pt x="484" y="412"/>
                  </a:lnTo>
                  <a:lnTo>
                    <a:pt x="488" y="407"/>
                  </a:lnTo>
                  <a:lnTo>
                    <a:pt x="490" y="400"/>
                  </a:lnTo>
                  <a:lnTo>
                    <a:pt x="492" y="393"/>
                  </a:lnTo>
                  <a:lnTo>
                    <a:pt x="492" y="386"/>
                  </a:lnTo>
                  <a:lnTo>
                    <a:pt x="492" y="386"/>
                  </a:lnTo>
                  <a:lnTo>
                    <a:pt x="492" y="380"/>
                  </a:lnTo>
                  <a:lnTo>
                    <a:pt x="490" y="374"/>
                  </a:lnTo>
                  <a:lnTo>
                    <a:pt x="485" y="365"/>
                  </a:lnTo>
                  <a:lnTo>
                    <a:pt x="479" y="356"/>
                  </a:lnTo>
                  <a:lnTo>
                    <a:pt x="478" y="351"/>
                  </a:lnTo>
                  <a:lnTo>
                    <a:pt x="477" y="346"/>
                  </a:lnTo>
                  <a:lnTo>
                    <a:pt x="477" y="346"/>
                  </a:lnTo>
                  <a:lnTo>
                    <a:pt x="492" y="346"/>
                  </a:lnTo>
                  <a:lnTo>
                    <a:pt x="509" y="344"/>
                  </a:lnTo>
                  <a:lnTo>
                    <a:pt x="529" y="342"/>
                  </a:lnTo>
                  <a:lnTo>
                    <a:pt x="549" y="339"/>
                  </a:lnTo>
                  <a:lnTo>
                    <a:pt x="566" y="334"/>
                  </a:lnTo>
                  <a:lnTo>
                    <a:pt x="574" y="331"/>
                  </a:lnTo>
                  <a:lnTo>
                    <a:pt x="581" y="327"/>
                  </a:lnTo>
                  <a:lnTo>
                    <a:pt x="587" y="324"/>
                  </a:lnTo>
                  <a:lnTo>
                    <a:pt x="591" y="319"/>
                  </a:lnTo>
                  <a:lnTo>
                    <a:pt x="593" y="315"/>
                  </a:lnTo>
                  <a:lnTo>
                    <a:pt x="595" y="309"/>
                  </a:lnTo>
                  <a:lnTo>
                    <a:pt x="595" y="309"/>
                  </a:lnTo>
                  <a:lnTo>
                    <a:pt x="593" y="302"/>
                  </a:lnTo>
                  <a:lnTo>
                    <a:pt x="591" y="295"/>
                  </a:lnTo>
                  <a:lnTo>
                    <a:pt x="587" y="290"/>
                  </a:lnTo>
                  <a:lnTo>
                    <a:pt x="582" y="285"/>
                  </a:lnTo>
                  <a:lnTo>
                    <a:pt x="578" y="279"/>
                  </a:lnTo>
                  <a:lnTo>
                    <a:pt x="575" y="272"/>
                  </a:lnTo>
                  <a:lnTo>
                    <a:pt x="573" y="264"/>
                  </a:lnTo>
                  <a:lnTo>
                    <a:pt x="573" y="255"/>
                  </a:lnTo>
                  <a:lnTo>
                    <a:pt x="573" y="255"/>
                  </a:lnTo>
                  <a:lnTo>
                    <a:pt x="566" y="257"/>
                  </a:lnTo>
                  <a:lnTo>
                    <a:pt x="561" y="258"/>
                  </a:lnTo>
                  <a:lnTo>
                    <a:pt x="555" y="258"/>
                  </a:lnTo>
                  <a:lnTo>
                    <a:pt x="547" y="255"/>
                  </a:lnTo>
                  <a:lnTo>
                    <a:pt x="547" y="255"/>
                  </a:lnTo>
                  <a:lnTo>
                    <a:pt x="547" y="240"/>
                  </a:lnTo>
                  <a:lnTo>
                    <a:pt x="547" y="240"/>
                  </a:lnTo>
                  <a:lnTo>
                    <a:pt x="547" y="240"/>
                  </a:lnTo>
                  <a:lnTo>
                    <a:pt x="559" y="236"/>
                  </a:lnTo>
                  <a:lnTo>
                    <a:pt x="563" y="233"/>
                  </a:lnTo>
                  <a:lnTo>
                    <a:pt x="569" y="231"/>
                  </a:lnTo>
                  <a:lnTo>
                    <a:pt x="574" y="226"/>
                  </a:lnTo>
                  <a:lnTo>
                    <a:pt x="577" y="223"/>
                  </a:lnTo>
                  <a:lnTo>
                    <a:pt x="580" y="217"/>
                  </a:lnTo>
                  <a:lnTo>
                    <a:pt x="580" y="210"/>
                  </a:lnTo>
                  <a:lnTo>
                    <a:pt x="580" y="210"/>
                  </a:lnTo>
                  <a:lnTo>
                    <a:pt x="547" y="210"/>
                  </a:lnTo>
                  <a:lnTo>
                    <a:pt x="547" y="210"/>
                  </a:lnTo>
                  <a:lnTo>
                    <a:pt x="547" y="210"/>
                  </a:lnTo>
                  <a:lnTo>
                    <a:pt x="547" y="205"/>
                  </a:lnTo>
                  <a:lnTo>
                    <a:pt x="549" y="201"/>
                  </a:lnTo>
                  <a:lnTo>
                    <a:pt x="552" y="193"/>
                  </a:lnTo>
                  <a:lnTo>
                    <a:pt x="558" y="185"/>
                  </a:lnTo>
                  <a:lnTo>
                    <a:pt x="565" y="176"/>
                  </a:lnTo>
                  <a:lnTo>
                    <a:pt x="565" y="176"/>
                  </a:lnTo>
                  <a:lnTo>
                    <a:pt x="565" y="155"/>
                  </a:lnTo>
                  <a:lnTo>
                    <a:pt x="544" y="155"/>
                  </a:lnTo>
                  <a:lnTo>
                    <a:pt x="544" y="155"/>
                  </a:lnTo>
                  <a:lnTo>
                    <a:pt x="544" y="155"/>
                  </a:lnTo>
                  <a:lnTo>
                    <a:pt x="530" y="160"/>
                  </a:lnTo>
                  <a:lnTo>
                    <a:pt x="524" y="165"/>
                  </a:lnTo>
                  <a:lnTo>
                    <a:pt x="522" y="167"/>
                  </a:lnTo>
                  <a:lnTo>
                    <a:pt x="522" y="170"/>
                  </a:lnTo>
                  <a:lnTo>
                    <a:pt x="522" y="170"/>
                  </a:lnTo>
                  <a:lnTo>
                    <a:pt x="522" y="176"/>
                  </a:lnTo>
                  <a:lnTo>
                    <a:pt x="524" y="181"/>
                  </a:lnTo>
                  <a:lnTo>
                    <a:pt x="527" y="186"/>
                  </a:lnTo>
                  <a:lnTo>
                    <a:pt x="529" y="191"/>
                  </a:lnTo>
                  <a:lnTo>
                    <a:pt x="529" y="191"/>
                  </a:lnTo>
                  <a:lnTo>
                    <a:pt x="522" y="195"/>
                  </a:lnTo>
                  <a:lnTo>
                    <a:pt x="514" y="196"/>
                  </a:lnTo>
                  <a:lnTo>
                    <a:pt x="507" y="196"/>
                  </a:lnTo>
                  <a:lnTo>
                    <a:pt x="499" y="196"/>
                  </a:lnTo>
                  <a:lnTo>
                    <a:pt x="484" y="193"/>
                  </a:lnTo>
                  <a:lnTo>
                    <a:pt x="477" y="191"/>
                  </a:lnTo>
                  <a:lnTo>
                    <a:pt x="470" y="191"/>
                  </a:lnTo>
                  <a:lnTo>
                    <a:pt x="470" y="191"/>
                  </a:lnTo>
                  <a:lnTo>
                    <a:pt x="462" y="191"/>
                  </a:lnTo>
                  <a:lnTo>
                    <a:pt x="455" y="190"/>
                  </a:lnTo>
                  <a:lnTo>
                    <a:pt x="447" y="188"/>
                  </a:lnTo>
                  <a:lnTo>
                    <a:pt x="439" y="185"/>
                  </a:lnTo>
                  <a:lnTo>
                    <a:pt x="432" y="180"/>
                  </a:lnTo>
                  <a:lnTo>
                    <a:pt x="428" y="174"/>
                  </a:lnTo>
                  <a:lnTo>
                    <a:pt x="423" y="167"/>
                  </a:lnTo>
                  <a:lnTo>
                    <a:pt x="423" y="163"/>
                  </a:lnTo>
                  <a:lnTo>
                    <a:pt x="422" y="158"/>
                  </a:lnTo>
                  <a:lnTo>
                    <a:pt x="422" y="158"/>
                  </a:lnTo>
                  <a:lnTo>
                    <a:pt x="423" y="156"/>
                  </a:lnTo>
                  <a:lnTo>
                    <a:pt x="425" y="153"/>
                  </a:lnTo>
                  <a:lnTo>
                    <a:pt x="428" y="150"/>
                  </a:lnTo>
                  <a:lnTo>
                    <a:pt x="429" y="148"/>
                  </a:lnTo>
                  <a:lnTo>
                    <a:pt x="429" y="148"/>
                  </a:lnTo>
                  <a:lnTo>
                    <a:pt x="424" y="145"/>
                  </a:lnTo>
                  <a:lnTo>
                    <a:pt x="420" y="141"/>
                  </a:lnTo>
                  <a:lnTo>
                    <a:pt x="414" y="136"/>
                  </a:lnTo>
                  <a:lnTo>
                    <a:pt x="409" y="129"/>
                  </a:lnTo>
                  <a:lnTo>
                    <a:pt x="399" y="113"/>
                  </a:lnTo>
                  <a:lnTo>
                    <a:pt x="389" y="95"/>
                  </a:lnTo>
                  <a:lnTo>
                    <a:pt x="381" y="75"/>
                  </a:lnTo>
                  <a:lnTo>
                    <a:pt x="374" y="57"/>
                  </a:lnTo>
                  <a:lnTo>
                    <a:pt x="369" y="41"/>
                  </a:lnTo>
                  <a:lnTo>
                    <a:pt x="367" y="29"/>
                  </a:lnTo>
                  <a:lnTo>
                    <a:pt x="367" y="29"/>
                  </a:lnTo>
                  <a:lnTo>
                    <a:pt x="367" y="22"/>
                  </a:lnTo>
                  <a:lnTo>
                    <a:pt x="367" y="22"/>
                  </a:lnTo>
                  <a:close/>
                </a:path>
              </a:pathLst>
            </a:custGeom>
            <a:solidFill>
              <a:srgbClr val="FFFF00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0" name="Freeform 118"/>
            <p:cNvSpPr>
              <a:spLocks/>
            </p:cNvSpPr>
            <p:nvPr/>
          </p:nvSpPr>
          <p:spPr bwMode="auto">
            <a:xfrm>
              <a:off x="2760528" y="4394782"/>
              <a:ext cx="234092" cy="207716"/>
            </a:xfrm>
            <a:custGeom>
              <a:avLst/>
              <a:gdLst/>
              <a:ahLst/>
              <a:cxnLst>
                <a:cxn ang="0">
                  <a:pos x="235" y="114"/>
                </a:cxn>
                <a:cxn ang="0">
                  <a:pos x="212" y="126"/>
                </a:cxn>
                <a:cxn ang="0">
                  <a:pos x="170" y="148"/>
                </a:cxn>
                <a:cxn ang="0">
                  <a:pos x="153" y="162"/>
                </a:cxn>
                <a:cxn ang="0">
                  <a:pos x="149" y="172"/>
                </a:cxn>
                <a:cxn ang="0">
                  <a:pos x="148" y="177"/>
                </a:cxn>
                <a:cxn ang="0">
                  <a:pos x="148" y="202"/>
                </a:cxn>
                <a:cxn ang="0">
                  <a:pos x="145" y="209"/>
                </a:cxn>
                <a:cxn ang="0">
                  <a:pos x="140" y="217"/>
                </a:cxn>
                <a:cxn ang="0">
                  <a:pos x="129" y="223"/>
                </a:cxn>
                <a:cxn ang="0">
                  <a:pos x="114" y="225"/>
                </a:cxn>
                <a:cxn ang="0">
                  <a:pos x="109" y="224"/>
                </a:cxn>
                <a:cxn ang="0">
                  <a:pos x="99" y="219"/>
                </a:cxn>
                <a:cxn ang="0">
                  <a:pos x="88" y="208"/>
                </a:cxn>
                <a:cxn ang="0">
                  <a:pos x="81" y="202"/>
                </a:cxn>
                <a:cxn ang="0">
                  <a:pos x="71" y="209"/>
                </a:cxn>
                <a:cxn ang="0">
                  <a:pos x="50" y="219"/>
                </a:cxn>
                <a:cxn ang="0">
                  <a:pos x="41" y="228"/>
                </a:cxn>
                <a:cxn ang="0">
                  <a:pos x="27" y="213"/>
                </a:cxn>
                <a:cxn ang="0">
                  <a:pos x="4" y="186"/>
                </a:cxn>
                <a:cxn ang="0">
                  <a:pos x="0" y="177"/>
                </a:cxn>
                <a:cxn ang="0">
                  <a:pos x="2" y="173"/>
                </a:cxn>
                <a:cxn ang="0">
                  <a:pos x="12" y="164"/>
                </a:cxn>
                <a:cxn ang="0">
                  <a:pos x="21" y="155"/>
                </a:cxn>
                <a:cxn ang="0">
                  <a:pos x="22" y="151"/>
                </a:cxn>
                <a:cxn ang="0">
                  <a:pos x="19" y="142"/>
                </a:cxn>
                <a:cxn ang="0">
                  <a:pos x="12" y="135"/>
                </a:cxn>
                <a:cxn ang="0">
                  <a:pos x="4" y="127"/>
                </a:cxn>
                <a:cxn ang="0">
                  <a:pos x="0" y="118"/>
                </a:cxn>
                <a:cxn ang="0">
                  <a:pos x="2" y="114"/>
                </a:cxn>
                <a:cxn ang="0">
                  <a:pos x="5" y="107"/>
                </a:cxn>
                <a:cxn ang="0">
                  <a:pos x="18" y="98"/>
                </a:cxn>
                <a:cxn ang="0">
                  <a:pos x="37" y="88"/>
                </a:cxn>
                <a:cxn ang="0">
                  <a:pos x="54" y="76"/>
                </a:cxn>
                <a:cxn ang="0">
                  <a:pos x="59" y="70"/>
                </a:cxn>
                <a:cxn ang="0">
                  <a:pos x="63" y="63"/>
                </a:cxn>
                <a:cxn ang="0">
                  <a:pos x="67" y="44"/>
                </a:cxn>
                <a:cxn ang="0">
                  <a:pos x="69" y="21"/>
                </a:cxn>
                <a:cxn ang="0">
                  <a:pos x="73" y="13"/>
                </a:cxn>
                <a:cxn ang="0">
                  <a:pos x="80" y="6"/>
                </a:cxn>
                <a:cxn ang="0">
                  <a:pos x="92" y="2"/>
                </a:cxn>
                <a:cxn ang="0">
                  <a:pos x="111" y="0"/>
                </a:cxn>
                <a:cxn ang="0">
                  <a:pos x="133" y="0"/>
                </a:cxn>
                <a:cxn ang="0">
                  <a:pos x="158" y="3"/>
                </a:cxn>
                <a:cxn ang="0">
                  <a:pos x="182" y="9"/>
                </a:cxn>
                <a:cxn ang="0">
                  <a:pos x="194" y="15"/>
                </a:cxn>
                <a:cxn ang="0">
                  <a:pos x="195" y="19"/>
                </a:cxn>
                <a:cxn ang="0">
                  <a:pos x="202" y="35"/>
                </a:cxn>
                <a:cxn ang="0">
                  <a:pos x="203" y="56"/>
                </a:cxn>
                <a:cxn ang="0">
                  <a:pos x="209" y="63"/>
                </a:cxn>
                <a:cxn ang="0">
                  <a:pos x="220" y="66"/>
                </a:cxn>
                <a:cxn ang="0">
                  <a:pos x="220" y="82"/>
                </a:cxn>
                <a:cxn ang="0">
                  <a:pos x="224" y="101"/>
                </a:cxn>
                <a:cxn ang="0">
                  <a:pos x="228" y="110"/>
                </a:cxn>
                <a:cxn ang="0">
                  <a:pos x="232" y="114"/>
                </a:cxn>
                <a:cxn ang="0">
                  <a:pos x="235" y="114"/>
                </a:cxn>
              </a:cxnLst>
              <a:rect l="0" t="0" r="r" b="b"/>
              <a:pathLst>
                <a:path w="235" h="228">
                  <a:moveTo>
                    <a:pt x="235" y="114"/>
                  </a:moveTo>
                  <a:lnTo>
                    <a:pt x="235" y="114"/>
                  </a:lnTo>
                  <a:lnTo>
                    <a:pt x="225" y="120"/>
                  </a:lnTo>
                  <a:lnTo>
                    <a:pt x="212" y="126"/>
                  </a:lnTo>
                  <a:lnTo>
                    <a:pt x="183" y="140"/>
                  </a:lnTo>
                  <a:lnTo>
                    <a:pt x="170" y="148"/>
                  </a:lnTo>
                  <a:lnTo>
                    <a:pt x="158" y="157"/>
                  </a:lnTo>
                  <a:lnTo>
                    <a:pt x="153" y="162"/>
                  </a:lnTo>
                  <a:lnTo>
                    <a:pt x="150" y="166"/>
                  </a:lnTo>
                  <a:lnTo>
                    <a:pt x="149" y="172"/>
                  </a:lnTo>
                  <a:lnTo>
                    <a:pt x="148" y="177"/>
                  </a:lnTo>
                  <a:lnTo>
                    <a:pt x="148" y="177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48" y="205"/>
                  </a:lnTo>
                  <a:lnTo>
                    <a:pt x="145" y="209"/>
                  </a:lnTo>
                  <a:lnTo>
                    <a:pt x="143" y="212"/>
                  </a:lnTo>
                  <a:lnTo>
                    <a:pt x="140" y="217"/>
                  </a:lnTo>
                  <a:lnTo>
                    <a:pt x="135" y="219"/>
                  </a:lnTo>
                  <a:lnTo>
                    <a:pt x="129" y="223"/>
                  </a:lnTo>
                  <a:lnTo>
                    <a:pt x="122" y="224"/>
                  </a:lnTo>
                  <a:lnTo>
                    <a:pt x="114" y="225"/>
                  </a:lnTo>
                  <a:lnTo>
                    <a:pt x="114" y="225"/>
                  </a:lnTo>
                  <a:lnTo>
                    <a:pt x="109" y="224"/>
                  </a:lnTo>
                  <a:lnTo>
                    <a:pt x="104" y="221"/>
                  </a:lnTo>
                  <a:lnTo>
                    <a:pt x="99" y="219"/>
                  </a:lnTo>
                  <a:lnTo>
                    <a:pt x="95" y="215"/>
                  </a:lnTo>
                  <a:lnTo>
                    <a:pt x="88" y="208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75" y="206"/>
                  </a:lnTo>
                  <a:lnTo>
                    <a:pt x="71" y="209"/>
                  </a:lnTo>
                  <a:lnTo>
                    <a:pt x="59" y="213"/>
                  </a:lnTo>
                  <a:lnTo>
                    <a:pt x="50" y="219"/>
                  </a:lnTo>
                  <a:lnTo>
                    <a:pt x="45" y="224"/>
                  </a:lnTo>
                  <a:lnTo>
                    <a:pt x="41" y="228"/>
                  </a:lnTo>
                  <a:lnTo>
                    <a:pt x="41" y="228"/>
                  </a:lnTo>
                  <a:lnTo>
                    <a:pt x="27" y="213"/>
                  </a:lnTo>
                  <a:lnTo>
                    <a:pt x="14" y="198"/>
                  </a:lnTo>
                  <a:lnTo>
                    <a:pt x="4" y="186"/>
                  </a:lnTo>
                  <a:lnTo>
                    <a:pt x="2" y="180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2" y="173"/>
                  </a:lnTo>
                  <a:lnTo>
                    <a:pt x="4" y="170"/>
                  </a:lnTo>
                  <a:lnTo>
                    <a:pt x="12" y="164"/>
                  </a:lnTo>
                  <a:lnTo>
                    <a:pt x="19" y="158"/>
                  </a:lnTo>
                  <a:lnTo>
                    <a:pt x="21" y="155"/>
                  </a:lnTo>
                  <a:lnTo>
                    <a:pt x="22" y="151"/>
                  </a:lnTo>
                  <a:lnTo>
                    <a:pt x="22" y="151"/>
                  </a:lnTo>
                  <a:lnTo>
                    <a:pt x="21" y="147"/>
                  </a:lnTo>
                  <a:lnTo>
                    <a:pt x="19" y="142"/>
                  </a:lnTo>
                  <a:lnTo>
                    <a:pt x="15" y="139"/>
                  </a:lnTo>
                  <a:lnTo>
                    <a:pt x="12" y="135"/>
                  </a:lnTo>
                  <a:lnTo>
                    <a:pt x="7" y="132"/>
                  </a:lnTo>
                  <a:lnTo>
                    <a:pt x="4" y="127"/>
                  </a:lnTo>
                  <a:lnTo>
                    <a:pt x="2" y="124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2" y="114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8" y="104"/>
                  </a:lnTo>
                  <a:lnTo>
                    <a:pt x="18" y="98"/>
                  </a:lnTo>
                  <a:lnTo>
                    <a:pt x="27" y="93"/>
                  </a:lnTo>
                  <a:lnTo>
                    <a:pt x="37" y="88"/>
                  </a:lnTo>
                  <a:lnTo>
                    <a:pt x="48" y="82"/>
                  </a:lnTo>
                  <a:lnTo>
                    <a:pt x="54" y="76"/>
                  </a:lnTo>
                  <a:lnTo>
                    <a:pt x="58" y="73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63" y="63"/>
                  </a:lnTo>
                  <a:lnTo>
                    <a:pt x="65" y="57"/>
                  </a:lnTo>
                  <a:lnTo>
                    <a:pt x="67" y="44"/>
                  </a:lnTo>
                  <a:lnTo>
                    <a:pt x="68" y="32"/>
                  </a:lnTo>
                  <a:lnTo>
                    <a:pt x="69" y="21"/>
                  </a:lnTo>
                  <a:lnTo>
                    <a:pt x="72" y="17"/>
                  </a:lnTo>
                  <a:lnTo>
                    <a:pt x="73" y="13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6" y="4"/>
                  </a:lnTo>
                  <a:lnTo>
                    <a:pt x="92" y="2"/>
                  </a:lnTo>
                  <a:lnTo>
                    <a:pt x="100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33" y="0"/>
                  </a:lnTo>
                  <a:lnTo>
                    <a:pt x="145" y="2"/>
                  </a:lnTo>
                  <a:lnTo>
                    <a:pt x="158" y="3"/>
                  </a:lnTo>
                  <a:lnTo>
                    <a:pt x="171" y="5"/>
                  </a:lnTo>
                  <a:lnTo>
                    <a:pt x="182" y="9"/>
                  </a:lnTo>
                  <a:lnTo>
                    <a:pt x="190" y="13"/>
                  </a:lnTo>
                  <a:lnTo>
                    <a:pt x="194" y="15"/>
                  </a:lnTo>
                  <a:lnTo>
                    <a:pt x="195" y="19"/>
                  </a:lnTo>
                  <a:lnTo>
                    <a:pt x="195" y="19"/>
                  </a:lnTo>
                  <a:lnTo>
                    <a:pt x="199" y="27"/>
                  </a:lnTo>
                  <a:lnTo>
                    <a:pt x="202" y="35"/>
                  </a:lnTo>
                  <a:lnTo>
                    <a:pt x="203" y="50"/>
                  </a:lnTo>
                  <a:lnTo>
                    <a:pt x="203" y="56"/>
                  </a:lnTo>
                  <a:lnTo>
                    <a:pt x="206" y="60"/>
                  </a:lnTo>
                  <a:lnTo>
                    <a:pt x="209" y="63"/>
                  </a:lnTo>
                  <a:lnTo>
                    <a:pt x="212" y="64"/>
                  </a:lnTo>
                  <a:lnTo>
                    <a:pt x="220" y="66"/>
                  </a:lnTo>
                  <a:lnTo>
                    <a:pt x="220" y="66"/>
                  </a:lnTo>
                  <a:lnTo>
                    <a:pt x="220" y="82"/>
                  </a:lnTo>
                  <a:lnTo>
                    <a:pt x="221" y="95"/>
                  </a:lnTo>
                  <a:lnTo>
                    <a:pt x="224" y="101"/>
                  </a:lnTo>
                  <a:lnTo>
                    <a:pt x="225" y="105"/>
                  </a:lnTo>
                  <a:lnTo>
                    <a:pt x="228" y="110"/>
                  </a:lnTo>
                  <a:lnTo>
                    <a:pt x="232" y="114"/>
                  </a:lnTo>
                  <a:lnTo>
                    <a:pt x="232" y="114"/>
                  </a:lnTo>
                  <a:lnTo>
                    <a:pt x="235" y="114"/>
                  </a:lnTo>
                  <a:lnTo>
                    <a:pt x="235" y="11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1" name="Freeform 119"/>
            <p:cNvSpPr>
              <a:spLocks/>
            </p:cNvSpPr>
            <p:nvPr/>
          </p:nvSpPr>
          <p:spPr bwMode="auto">
            <a:xfrm>
              <a:off x="6136725" y="5715255"/>
              <a:ext cx="938015" cy="552260"/>
            </a:xfrm>
            <a:custGeom>
              <a:avLst/>
              <a:gdLst/>
              <a:ahLst/>
              <a:cxnLst>
                <a:cxn ang="0">
                  <a:pos x="184" y="532"/>
                </a:cxn>
                <a:cxn ang="0">
                  <a:pos x="277" y="481"/>
                </a:cxn>
                <a:cxn ang="0">
                  <a:pos x="350" y="469"/>
                </a:cxn>
                <a:cxn ang="0">
                  <a:pos x="448" y="480"/>
                </a:cxn>
                <a:cxn ang="0">
                  <a:pos x="510" y="507"/>
                </a:cxn>
                <a:cxn ang="0">
                  <a:pos x="515" y="521"/>
                </a:cxn>
                <a:cxn ang="0">
                  <a:pos x="534" y="565"/>
                </a:cxn>
                <a:cxn ang="0">
                  <a:pos x="592" y="581"/>
                </a:cxn>
                <a:cxn ang="0">
                  <a:pos x="728" y="583"/>
                </a:cxn>
                <a:cxn ang="0">
                  <a:pos x="835" y="567"/>
                </a:cxn>
                <a:cxn ang="0">
                  <a:pos x="882" y="524"/>
                </a:cxn>
                <a:cxn ang="0">
                  <a:pos x="889" y="473"/>
                </a:cxn>
                <a:cxn ang="0">
                  <a:pos x="852" y="433"/>
                </a:cxn>
                <a:cxn ang="0">
                  <a:pos x="835" y="392"/>
                </a:cxn>
                <a:cxn ang="0">
                  <a:pos x="844" y="343"/>
                </a:cxn>
                <a:cxn ang="0">
                  <a:pos x="893" y="261"/>
                </a:cxn>
                <a:cxn ang="0">
                  <a:pos x="907" y="219"/>
                </a:cxn>
                <a:cxn ang="0">
                  <a:pos x="879" y="176"/>
                </a:cxn>
                <a:cxn ang="0">
                  <a:pos x="886" y="146"/>
                </a:cxn>
                <a:cxn ang="0">
                  <a:pos x="893" y="135"/>
                </a:cxn>
                <a:cxn ang="0">
                  <a:pos x="886" y="106"/>
                </a:cxn>
                <a:cxn ang="0">
                  <a:pos x="923" y="99"/>
                </a:cxn>
                <a:cxn ang="0">
                  <a:pos x="926" y="79"/>
                </a:cxn>
                <a:cxn ang="0">
                  <a:pos x="893" y="66"/>
                </a:cxn>
                <a:cxn ang="0">
                  <a:pos x="856" y="77"/>
                </a:cxn>
                <a:cxn ang="0">
                  <a:pos x="801" y="61"/>
                </a:cxn>
                <a:cxn ang="0">
                  <a:pos x="744" y="23"/>
                </a:cxn>
                <a:cxn ang="0">
                  <a:pos x="706" y="0"/>
                </a:cxn>
                <a:cxn ang="0">
                  <a:pos x="674" y="7"/>
                </a:cxn>
                <a:cxn ang="0">
                  <a:pos x="676" y="26"/>
                </a:cxn>
                <a:cxn ang="0">
                  <a:pos x="618" y="37"/>
                </a:cxn>
                <a:cxn ang="0">
                  <a:pos x="523" y="66"/>
                </a:cxn>
                <a:cxn ang="0">
                  <a:pos x="515" y="84"/>
                </a:cxn>
                <a:cxn ang="0">
                  <a:pos x="508" y="124"/>
                </a:cxn>
                <a:cxn ang="0">
                  <a:pos x="486" y="135"/>
                </a:cxn>
                <a:cxn ang="0">
                  <a:pos x="463" y="176"/>
                </a:cxn>
                <a:cxn ang="0">
                  <a:pos x="415" y="262"/>
                </a:cxn>
                <a:cxn ang="0">
                  <a:pos x="352" y="309"/>
                </a:cxn>
                <a:cxn ang="0">
                  <a:pos x="288" y="319"/>
                </a:cxn>
                <a:cxn ang="0">
                  <a:pos x="255" y="300"/>
                </a:cxn>
                <a:cxn ang="0">
                  <a:pos x="175" y="281"/>
                </a:cxn>
                <a:cxn ang="0">
                  <a:pos x="130" y="266"/>
                </a:cxn>
                <a:cxn ang="0">
                  <a:pos x="121" y="283"/>
                </a:cxn>
                <a:cxn ang="0">
                  <a:pos x="115" y="320"/>
                </a:cxn>
                <a:cxn ang="0">
                  <a:pos x="74" y="349"/>
                </a:cxn>
                <a:cxn ang="0">
                  <a:pos x="37" y="349"/>
                </a:cxn>
                <a:cxn ang="0">
                  <a:pos x="0" y="362"/>
                </a:cxn>
                <a:cxn ang="0">
                  <a:pos x="19" y="421"/>
                </a:cxn>
                <a:cxn ang="0">
                  <a:pos x="35" y="450"/>
                </a:cxn>
                <a:cxn ang="0">
                  <a:pos x="86" y="496"/>
                </a:cxn>
                <a:cxn ang="0">
                  <a:pos x="96" y="525"/>
                </a:cxn>
                <a:cxn ang="0">
                  <a:pos x="68" y="529"/>
                </a:cxn>
                <a:cxn ang="0">
                  <a:pos x="56" y="552"/>
                </a:cxn>
                <a:cxn ang="0">
                  <a:pos x="61" y="580"/>
                </a:cxn>
                <a:cxn ang="0">
                  <a:pos x="82" y="609"/>
                </a:cxn>
              </a:cxnLst>
              <a:rect l="0" t="0" r="r" b="b"/>
              <a:pathLst>
                <a:path w="938" h="609">
                  <a:moveTo>
                    <a:pt x="82" y="609"/>
                  </a:moveTo>
                  <a:lnTo>
                    <a:pt x="82" y="609"/>
                  </a:lnTo>
                  <a:lnTo>
                    <a:pt x="110" y="589"/>
                  </a:lnTo>
                  <a:lnTo>
                    <a:pt x="136" y="568"/>
                  </a:lnTo>
                  <a:lnTo>
                    <a:pt x="184" y="532"/>
                  </a:lnTo>
                  <a:lnTo>
                    <a:pt x="207" y="514"/>
                  </a:lnTo>
                  <a:lnTo>
                    <a:pt x="231" y="501"/>
                  </a:lnTo>
                  <a:lnTo>
                    <a:pt x="254" y="489"/>
                  </a:lnTo>
                  <a:lnTo>
                    <a:pt x="265" y="484"/>
                  </a:lnTo>
                  <a:lnTo>
                    <a:pt x="277" y="481"/>
                  </a:lnTo>
                  <a:lnTo>
                    <a:pt x="277" y="481"/>
                  </a:lnTo>
                  <a:lnTo>
                    <a:pt x="293" y="475"/>
                  </a:lnTo>
                  <a:lnTo>
                    <a:pt x="311" y="472"/>
                  </a:lnTo>
                  <a:lnTo>
                    <a:pt x="331" y="471"/>
                  </a:lnTo>
                  <a:lnTo>
                    <a:pt x="350" y="469"/>
                  </a:lnTo>
                  <a:lnTo>
                    <a:pt x="371" y="469"/>
                  </a:lnTo>
                  <a:lnTo>
                    <a:pt x="390" y="471"/>
                  </a:lnTo>
                  <a:lnTo>
                    <a:pt x="411" y="473"/>
                  </a:lnTo>
                  <a:lnTo>
                    <a:pt x="431" y="476"/>
                  </a:lnTo>
                  <a:lnTo>
                    <a:pt x="448" y="480"/>
                  </a:lnTo>
                  <a:lnTo>
                    <a:pt x="465" y="484"/>
                  </a:lnTo>
                  <a:lnTo>
                    <a:pt x="480" y="489"/>
                  </a:lnTo>
                  <a:lnTo>
                    <a:pt x="493" y="495"/>
                  </a:lnTo>
                  <a:lnTo>
                    <a:pt x="503" y="502"/>
                  </a:lnTo>
                  <a:lnTo>
                    <a:pt x="510" y="507"/>
                  </a:lnTo>
                  <a:lnTo>
                    <a:pt x="512" y="511"/>
                  </a:lnTo>
                  <a:lnTo>
                    <a:pt x="515" y="514"/>
                  </a:lnTo>
                  <a:lnTo>
                    <a:pt x="515" y="518"/>
                  </a:lnTo>
                  <a:lnTo>
                    <a:pt x="515" y="521"/>
                  </a:lnTo>
                  <a:lnTo>
                    <a:pt x="515" y="521"/>
                  </a:lnTo>
                  <a:lnTo>
                    <a:pt x="515" y="533"/>
                  </a:lnTo>
                  <a:lnTo>
                    <a:pt x="517" y="543"/>
                  </a:lnTo>
                  <a:lnTo>
                    <a:pt x="520" y="551"/>
                  </a:lnTo>
                  <a:lnTo>
                    <a:pt x="527" y="559"/>
                  </a:lnTo>
                  <a:lnTo>
                    <a:pt x="534" y="565"/>
                  </a:lnTo>
                  <a:lnTo>
                    <a:pt x="543" y="570"/>
                  </a:lnTo>
                  <a:lnTo>
                    <a:pt x="554" y="574"/>
                  </a:lnTo>
                  <a:lnTo>
                    <a:pt x="567" y="578"/>
                  </a:lnTo>
                  <a:lnTo>
                    <a:pt x="579" y="580"/>
                  </a:lnTo>
                  <a:lnTo>
                    <a:pt x="592" y="581"/>
                  </a:lnTo>
                  <a:lnTo>
                    <a:pt x="621" y="583"/>
                  </a:lnTo>
                  <a:lnTo>
                    <a:pt x="651" y="583"/>
                  </a:lnTo>
                  <a:lnTo>
                    <a:pt x="680" y="583"/>
                  </a:lnTo>
                  <a:lnTo>
                    <a:pt x="680" y="583"/>
                  </a:lnTo>
                  <a:lnTo>
                    <a:pt x="728" y="583"/>
                  </a:lnTo>
                  <a:lnTo>
                    <a:pt x="769" y="581"/>
                  </a:lnTo>
                  <a:lnTo>
                    <a:pt x="787" y="579"/>
                  </a:lnTo>
                  <a:lnTo>
                    <a:pt x="805" y="575"/>
                  </a:lnTo>
                  <a:lnTo>
                    <a:pt x="820" y="572"/>
                  </a:lnTo>
                  <a:lnTo>
                    <a:pt x="835" y="567"/>
                  </a:lnTo>
                  <a:lnTo>
                    <a:pt x="847" y="562"/>
                  </a:lnTo>
                  <a:lnTo>
                    <a:pt x="858" y="555"/>
                  </a:lnTo>
                  <a:lnTo>
                    <a:pt x="868" y="545"/>
                  </a:lnTo>
                  <a:lnTo>
                    <a:pt x="875" y="535"/>
                  </a:lnTo>
                  <a:lnTo>
                    <a:pt x="882" y="524"/>
                  </a:lnTo>
                  <a:lnTo>
                    <a:pt x="886" y="510"/>
                  </a:lnTo>
                  <a:lnTo>
                    <a:pt x="889" y="495"/>
                  </a:lnTo>
                  <a:lnTo>
                    <a:pt x="890" y="476"/>
                  </a:lnTo>
                  <a:lnTo>
                    <a:pt x="890" y="476"/>
                  </a:lnTo>
                  <a:lnTo>
                    <a:pt x="889" y="473"/>
                  </a:lnTo>
                  <a:lnTo>
                    <a:pt x="888" y="468"/>
                  </a:lnTo>
                  <a:lnTo>
                    <a:pt x="881" y="460"/>
                  </a:lnTo>
                  <a:lnTo>
                    <a:pt x="873" y="452"/>
                  </a:lnTo>
                  <a:lnTo>
                    <a:pt x="862" y="443"/>
                  </a:lnTo>
                  <a:lnTo>
                    <a:pt x="852" y="433"/>
                  </a:lnTo>
                  <a:lnTo>
                    <a:pt x="844" y="421"/>
                  </a:lnTo>
                  <a:lnTo>
                    <a:pt x="840" y="414"/>
                  </a:lnTo>
                  <a:lnTo>
                    <a:pt x="837" y="407"/>
                  </a:lnTo>
                  <a:lnTo>
                    <a:pt x="836" y="400"/>
                  </a:lnTo>
                  <a:lnTo>
                    <a:pt x="835" y="392"/>
                  </a:lnTo>
                  <a:lnTo>
                    <a:pt x="835" y="392"/>
                  </a:lnTo>
                  <a:lnTo>
                    <a:pt x="836" y="380"/>
                  </a:lnTo>
                  <a:lnTo>
                    <a:pt x="837" y="367"/>
                  </a:lnTo>
                  <a:lnTo>
                    <a:pt x="840" y="356"/>
                  </a:lnTo>
                  <a:lnTo>
                    <a:pt x="844" y="343"/>
                  </a:lnTo>
                  <a:lnTo>
                    <a:pt x="850" y="333"/>
                  </a:lnTo>
                  <a:lnTo>
                    <a:pt x="854" y="321"/>
                  </a:lnTo>
                  <a:lnTo>
                    <a:pt x="867" y="300"/>
                  </a:lnTo>
                  <a:lnTo>
                    <a:pt x="881" y="281"/>
                  </a:lnTo>
                  <a:lnTo>
                    <a:pt x="893" y="261"/>
                  </a:lnTo>
                  <a:lnTo>
                    <a:pt x="906" y="244"/>
                  </a:lnTo>
                  <a:lnTo>
                    <a:pt x="915" y="227"/>
                  </a:lnTo>
                  <a:lnTo>
                    <a:pt x="915" y="227"/>
                  </a:lnTo>
                  <a:lnTo>
                    <a:pt x="912" y="223"/>
                  </a:lnTo>
                  <a:lnTo>
                    <a:pt x="907" y="219"/>
                  </a:lnTo>
                  <a:lnTo>
                    <a:pt x="894" y="207"/>
                  </a:lnTo>
                  <a:lnTo>
                    <a:pt x="889" y="200"/>
                  </a:lnTo>
                  <a:lnTo>
                    <a:pt x="884" y="193"/>
                  </a:lnTo>
                  <a:lnTo>
                    <a:pt x="881" y="185"/>
                  </a:lnTo>
                  <a:lnTo>
                    <a:pt x="879" y="176"/>
                  </a:lnTo>
                  <a:lnTo>
                    <a:pt x="879" y="176"/>
                  </a:lnTo>
                  <a:lnTo>
                    <a:pt x="879" y="166"/>
                  </a:lnTo>
                  <a:lnTo>
                    <a:pt x="883" y="159"/>
                  </a:lnTo>
                  <a:lnTo>
                    <a:pt x="885" y="152"/>
                  </a:lnTo>
                  <a:lnTo>
                    <a:pt x="886" y="146"/>
                  </a:lnTo>
                  <a:lnTo>
                    <a:pt x="886" y="146"/>
                  </a:lnTo>
                  <a:lnTo>
                    <a:pt x="891" y="143"/>
                  </a:lnTo>
                  <a:lnTo>
                    <a:pt x="892" y="141"/>
                  </a:lnTo>
                  <a:lnTo>
                    <a:pt x="893" y="139"/>
                  </a:lnTo>
                  <a:lnTo>
                    <a:pt x="893" y="135"/>
                  </a:lnTo>
                  <a:lnTo>
                    <a:pt x="891" y="129"/>
                  </a:lnTo>
                  <a:lnTo>
                    <a:pt x="888" y="117"/>
                  </a:lnTo>
                  <a:lnTo>
                    <a:pt x="885" y="112"/>
                  </a:lnTo>
                  <a:lnTo>
                    <a:pt x="886" y="106"/>
                  </a:lnTo>
                  <a:lnTo>
                    <a:pt x="886" y="106"/>
                  </a:lnTo>
                  <a:lnTo>
                    <a:pt x="896" y="108"/>
                  </a:lnTo>
                  <a:lnTo>
                    <a:pt x="904" y="108"/>
                  </a:lnTo>
                  <a:lnTo>
                    <a:pt x="911" y="106"/>
                  </a:lnTo>
                  <a:lnTo>
                    <a:pt x="917" y="102"/>
                  </a:lnTo>
                  <a:lnTo>
                    <a:pt x="923" y="99"/>
                  </a:lnTo>
                  <a:lnTo>
                    <a:pt x="929" y="93"/>
                  </a:lnTo>
                  <a:lnTo>
                    <a:pt x="934" y="87"/>
                  </a:lnTo>
                  <a:lnTo>
                    <a:pt x="938" y="81"/>
                  </a:lnTo>
                  <a:lnTo>
                    <a:pt x="938" y="81"/>
                  </a:lnTo>
                  <a:lnTo>
                    <a:pt x="926" y="79"/>
                  </a:lnTo>
                  <a:lnTo>
                    <a:pt x="913" y="78"/>
                  </a:lnTo>
                  <a:lnTo>
                    <a:pt x="907" y="76"/>
                  </a:lnTo>
                  <a:lnTo>
                    <a:pt x="901" y="74"/>
                  </a:lnTo>
                  <a:lnTo>
                    <a:pt x="897" y="70"/>
                  </a:lnTo>
                  <a:lnTo>
                    <a:pt x="893" y="66"/>
                  </a:lnTo>
                  <a:lnTo>
                    <a:pt x="893" y="66"/>
                  </a:lnTo>
                  <a:lnTo>
                    <a:pt x="884" y="69"/>
                  </a:lnTo>
                  <a:lnTo>
                    <a:pt x="876" y="72"/>
                  </a:lnTo>
                  <a:lnTo>
                    <a:pt x="868" y="76"/>
                  </a:lnTo>
                  <a:lnTo>
                    <a:pt x="856" y="77"/>
                  </a:lnTo>
                  <a:lnTo>
                    <a:pt x="856" y="77"/>
                  </a:lnTo>
                  <a:lnTo>
                    <a:pt x="840" y="76"/>
                  </a:lnTo>
                  <a:lnTo>
                    <a:pt x="827" y="72"/>
                  </a:lnTo>
                  <a:lnTo>
                    <a:pt x="813" y="68"/>
                  </a:lnTo>
                  <a:lnTo>
                    <a:pt x="801" y="61"/>
                  </a:lnTo>
                  <a:lnTo>
                    <a:pt x="777" y="47"/>
                  </a:lnTo>
                  <a:lnTo>
                    <a:pt x="754" y="32"/>
                  </a:lnTo>
                  <a:lnTo>
                    <a:pt x="754" y="32"/>
                  </a:lnTo>
                  <a:lnTo>
                    <a:pt x="747" y="28"/>
                  </a:lnTo>
                  <a:lnTo>
                    <a:pt x="744" y="23"/>
                  </a:lnTo>
                  <a:lnTo>
                    <a:pt x="736" y="11"/>
                  </a:lnTo>
                  <a:lnTo>
                    <a:pt x="731" y="7"/>
                  </a:lnTo>
                  <a:lnTo>
                    <a:pt x="725" y="3"/>
                  </a:lnTo>
                  <a:lnTo>
                    <a:pt x="717" y="0"/>
                  </a:lnTo>
                  <a:lnTo>
                    <a:pt x="706" y="0"/>
                  </a:lnTo>
                  <a:lnTo>
                    <a:pt x="706" y="0"/>
                  </a:lnTo>
                  <a:lnTo>
                    <a:pt x="698" y="1"/>
                  </a:lnTo>
                  <a:lnTo>
                    <a:pt x="690" y="3"/>
                  </a:lnTo>
                  <a:lnTo>
                    <a:pt x="682" y="6"/>
                  </a:lnTo>
                  <a:lnTo>
                    <a:pt x="674" y="7"/>
                  </a:lnTo>
                  <a:lnTo>
                    <a:pt x="674" y="7"/>
                  </a:lnTo>
                  <a:lnTo>
                    <a:pt x="676" y="9"/>
                  </a:lnTo>
                  <a:lnTo>
                    <a:pt x="677" y="13"/>
                  </a:lnTo>
                  <a:lnTo>
                    <a:pt x="677" y="20"/>
                  </a:lnTo>
                  <a:lnTo>
                    <a:pt x="676" y="26"/>
                  </a:lnTo>
                  <a:lnTo>
                    <a:pt x="674" y="32"/>
                  </a:lnTo>
                  <a:lnTo>
                    <a:pt x="674" y="32"/>
                  </a:lnTo>
                  <a:lnTo>
                    <a:pt x="657" y="33"/>
                  </a:lnTo>
                  <a:lnTo>
                    <a:pt x="639" y="34"/>
                  </a:lnTo>
                  <a:lnTo>
                    <a:pt x="618" y="37"/>
                  </a:lnTo>
                  <a:lnTo>
                    <a:pt x="598" y="40"/>
                  </a:lnTo>
                  <a:lnTo>
                    <a:pt x="577" y="45"/>
                  </a:lnTo>
                  <a:lnTo>
                    <a:pt x="556" y="51"/>
                  </a:lnTo>
                  <a:lnTo>
                    <a:pt x="538" y="57"/>
                  </a:lnTo>
                  <a:lnTo>
                    <a:pt x="523" y="66"/>
                  </a:lnTo>
                  <a:lnTo>
                    <a:pt x="523" y="66"/>
                  </a:lnTo>
                  <a:lnTo>
                    <a:pt x="520" y="67"/>
                  </a:lnTo>
                  <a:lnTo>
                    <a:pt x="518" y="70"/>
                  </a:lnTo>
                  <a:lnTo>
                    <a:pt x="516" y="76"/>
                  </a:lnTo>
                  <a:lnTo>
                    <a:pt x="515" y="84"/>
                  </a:lnTo>
                  <a:lnTo>
                    <a:pt x="514" y="93"/>
                  </a:lnTo>
                  <a:lnTo>
                    <a:pt x="512" y="112"/>
                  </a:lnTo>
                  <a:lnTo>
                    <a:pt x="511" y="118"/>
                  </a:lnTo>
                  <a:lnTo>
                    <a:pt x="510" y="122"/>
                  </a:lnTo>
                  <a:lnTo>
                    <a:pt x="508" y="124"/>
                  </a:lnTo>
                  <a:lnTo>
                    <a:pt x="508" y="124"/>
                  </a:lnTo>
                  <a:lnTo>
                    <a:pt x="504" y="127"/>
                  </a:lnTo>
                  <a:lnTo>
                    <a:pt x="501" y="129"/>
                  </a:lnTo>
                  <a:lnTo>
                    <a:pt x="492" y="132"/>
                  </a:lnTo>
                  <a:lnTo>
                    <a:pt x="486" y="135"/>
                  </a:lnTo>
                  <a:lnTo>
                    <a:pt x="481" y="138"/>
                  </a:lnTo>
                  <a:lnTo>
                    <a:pt x="478" y="141"/>
                  </a:lnTo>
                  <a:lnTo>
                    <a:pt x="474" y="146"/>
                  </a:lnTo>
                  <a:lnTo>
                    <a:pt x="474" y="146"/>
                  </a:lnTo>
                  <a:lnTo>
                    <a:pt x="463" y="176"/>
                  </a:lnTo>
                  <a:lnTo>
                    <a:pt x="449" y="206"/>
                  </a:lnTo>
                  <a:lnTo>
                    <a:pt x="441" y="221"/>
                  </a:lnTo>
                  <a:lnTo>
                    <a:pt x="433" y="235"/>
                  </a:lnTo>
                  <a:lnTo>
                    <a:pt x="424" y="249"/>
                  </a:lnTo>
                  <a:lnTo>
                    <a:pt x="415" y="262"/>
                  </a:lnTo>
                  <a:lnTo>
                    <a:pt x="403" y="274"/>
                  </a:lnTo>
                  <a:lnTo>
                    <a:pt x="393" y="285"/>
                  </a:lnTo>
                  <a:lnTo>
                    <a:pt x="380" y="295"/>
                  </a:lnTo>
                  <a:lnTo>
                    <a:pt x="366" y="304"/>
                  </a:lnTo>
                  <a:lnTo>
                    <a:pt x="352" y="309"/>
                  </a:lnTo>
                  <a:lnTo>
                    <a:pt x="336" y="315"/>
                  </a:lnTo>
                  <a:lnTo>
                    <a:pt x="320" y="319"/>
                  </a:lnTo>
                  <a:lnTo>
                    <a:pt x="302" y="320"/>
                  </a:lnTo>
                  <a:lnTo>
                    <a:pt x="302" y="320"/>
                  </a:lnTo>
                  <a:lnTo>
                    <a:pt x="288" y="319"/>
                  </a:lnTo>
                  <a:lnTo>
                    <a:pt x="275" y="315"/>
                  </a:lnTo>
                  <a:lnTo>
                    <a:pt x="270" y="313"/>
                  </a:lnTo>
                  <a:lnTo>
                    <a:pt x="264" y="309"/>
                  </a:lnTo>
                  <a:lnTo>
                    <a:pt x="259" y="306"/>
                  </a:lnTo>
                  <a:lnTo>
                    <a:pt x="255" y="300"/>
                  </a:lnTo>
                  <a:lnTo>
                    <a:pt x="255" y="300"/>
                  </a:lnTo>
                  <a:lnTo>
                    <a:pt x="191" y="300"/>
                  </a:lnTo>
                  <a:lnTo>
                    <a:pt x="191" y="300"/>
                  </a:lnTo>
                  <a:lnTo>
                    <a:pt x="191" y="300"/>
                  </a:lnTo>
                  <a:lnTo>
                    <a:pt x="175" y="281"/>
                  </a:lnTo>
                  <a:lnTo>
                    <a:pt x="163" y="265"/>
                  </a:lnTo>
                  <a:lnTo>
                    <a:pt x="163" y="265"/>
                  </a:lnTo>
                  <a:lnTo>
                    <a:pt x="143" y="263"/>
                  </a:lnTo>
                  <a:lnTo>
                    <a:pt x="134" y="265"/>
                  </a:lnTo>
                  <a:lnTo>
                    <a:pt x="130" y="266"/>
                  </a:lnTo>
                  <a:lnTo>
                    <a:pt x="126" y="268"/>
                  </a:lnTo>
                  <a:lnTo>
                    <a:pt x="126" y="268"/>
                  </a:lnTo>
                  <a:lnTo>
                    <a:pt x="123" y="270"/>
                  </a:lnTo>
                  <a:lnTo>
                    <a:pt x="122" y="275"/>
                  </a:lnTo>
                  <a:lnTo>
                    <a:pt x="121" y="283"/>
                  </a:lnTo>
                  <a:lnTo>
                    <a:pt x="122" y="305"/>
                  </a:lnTo>
                  <a:lnTo>
                    <a:pt x="122" y="305"/>
                  </a:lnTo>
                  <a:lnTo>
                    <a:pt x="121" y="309"/>
                  </a:lnTo>
                  <a:lnTo>
                    <a:pt x="119" y="314"/>
                  </a:lnTo>
                  <a:lnTo>
                    <a:pt x="115" y="320"/>
                  </a:lnTo>
                  <a:lnTo>
                    <a:pt x="111" y="324"/>
                  </a:lnTo>
                  <a:lnTo>
                    <a:pt x="100" y="335"/>
                  </a:lnTo>
                  <a:lnTo>
                    <a:pt x="88" y="343"/>
                  </a:lnTo>
                  <a:lnTo>
                    <a:pt x="81" y="346"/>
                  </a:lnTo>
                  <a:lnTo>
                    <a:pt x="74" y="349"/>
                  </a:lnTo>
                  <a:lnTo>
                    <a:pt x="67" y="351"/>
                  </a:lnTo>
                  <a:lnTo>
                    <a:pt x="59" y="351"/>
                  </a:lnTo>
                  <a:lnTo>
                    <a:pt x="52" y="351"/>
                  </a:lnTo>
                  <a:lnTo>
                    <a:pt x="44" y="351"/>
                  </a:lnTo>
                  <a:lnTo>
                    <a:pt x="37" y="349"/>
                  </a:lnTo>
                  <a:lnTo>
                    <a:pt x="30" y="345"/>
                  </a:lnTo>
                  <a:lnTo>
                    <a:pt x="30" y="345"/>
                  </a:lnTo>
                  <a:lnTo>
                    <a:pt x="0" y="345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6" y="374"/>
                  </a:lnTo>
                  <a:lnTo>
                    <a:pt x="11" y="387"/>
                  </a:lnTo>
                  <a:lnTo>
                    <a:pt x="15" y="402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1" y="429"/>
                  </a:lnTo>
                  <a:lnTo>
                    <a:pt x="25" y="437"/>
                  </a:lnTo>
                  <a:lnTo>
                    <a:pt x="29" y="444"/>
                  </a:lnTo>
                  <a:lnTo>
                    <a:pt x="35" y="450"/>
                  </a:lnTo>
                  <a:lnTo>
                    <a:pt x="46" y="461"/>
                  </a:lnTo>
                  <a:lnTo>
                    <a:pt x="60" y="473"/>
                  </a:lnTo>
                  <a:lnTo>
                    <a:pt x="74" y="484"/>
                  </a:lnTo>
                  <a:lnTo>
                    <a:pt x="80" y="490"/>
                  </a:lnTo>
                  <a:lnTo>
                    <a:pt x="86" y="496"/>
                  </a:lnTo>
                  <a:lnTo>
                    <a:pt x="90" y="503"/>
                  </a:lnTo>
                  <a:lnTo>
                    <a:pt x="94" y="510"/>
                  </a:lnTo>
                  <a:lnTo>
                    <a:pt x="96" y="517"/>
                  </a:lnTo>
                  <a:lnTo>
                    <a:pt x="96" y="525"/>
                  </a:lnTo>
                  <a:lnTo>
                    <a:pt x="96" y="525"/>
                  </a:lnTo>
                  <a:lnTo>
                    <a:pt x="79" y="525"/>
                  </a:lnTo>
                  <a:lnTo>
                    <a:pt x="79" y="525"/>
                  </a:lnTo>
                  <a:lnTo>
                    <a:pt x="79" y="525"/>
                  </a:lnTo>
                  <a:lnTo>
                    <a:pt x="73" y="527"/>
                  </a:lnTo>
                  <a:lnTo>
                    <a:pt x="68" y="529"/>
                  </a:lnTo>
                  <a:lnTo>
                    <a:pt x="65" y="533"/>
                  </a:lnTo>
                  <a:lnTo>
                    <a:pt x="61" y="537"/>
                  </a:lnTo>
                  <a:lnTo>
                    <a:pt x="59" y="542"/>
                  </a:lnTo>
                  <a:lnTo>
                    <a:pt x="57" y="548"/>
                  </a:lnTo>
                  <a:lnTo>
                    <a:pt x="56" y="552"/>
                  </a:lnTo>
                  <a:lnTo>
                    <a:pt x="56" y="558"/>
                  </a:lnTo>
                  <a:lnTo>
                    <a:pt x="56" y="558"/>
                  </a:lnTo>
                  <a:lnTo>
                    <a:pt x="57" y="566"/>
                  </a:lnTo>
                  <a:lnTo>
                    <a:pt x="59" y="573"/>
                  </a:lnTo>
                  <a:lnTo>
                    <a:pt x="61" y="580"/>
                  </a:lnTo>
                  <a:lnTo>
                    <a:pt x="66" y="586"/>
                  </a:lnTo>
                  <a:lnTo>
                    <a:pt x="74" y="597"/>
                  </a:lnTo>
                  <a:lnTo>
                    <a:pt x="82" y="605"/>
                  </a:lnTo>
                  <a:lnTo>
                    <a:pt x="82" y="605"/>
                  </a:lnTo>
                  <a:lnTo>
                    <a:pt x="82" y="609"/>
                  </a:lnTo>
                  <a:lnTo>
                    <a:pt x="82" y="609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2" name="Freeform 120"/>
            <p:cNvSpPr>
              <a:spLocks/>
            </p:cNvSpPr>
            <p:nvPr/>
          </p:nvSpPr>
          <p:spPr bwMode="auto">
            <a:xfrm>
              <a:off x="6052649" y="5502596"/>
              <a:ext cx="364327" cy="563799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65" y="14"/>
                </a:cxn>
                <a:cxn ang="0">
                  <a:pos x="64" y="31"/>
                </a:cxn>
                <a:cxn ang="0">
                  <a:pos x="77" y="59"/>
                </a:cxn>
                <a:cxn ang="0">
                  <a:pos x="84" y="81"/>
                </a:cxn>
                <a:cxn ang="0">
                  <a:pos x="74" y="122"/>
                </a:cxn>
                <a:cxn ang="0">
                  <a:pos x="63" y="161"/>
                </a:cxn>
                <a:cxn ang="0">
                  <a:pos x="72" y="174"/>
                </a:cxn>
                <a:cxn ang="0">
                  <a:pos x="102" y="172"/>
                </a:cxn>
                <a:cxn ang="0">
                  <a:pos x="135" y="181"/>
                </a:cxn>
                <a:cxn ang="0">
                  <a:pos x="143" y="205"/>
                </a:cxn>
                <a:cxn ang="0">
                  <a:pos x="135" y="232"/>
                </a:cxn>
                <a:cxn ang="0">
                  <a:pos x="100" y="278"/>
                </a:cxn>
                <a:cxn ang="0">
                  <a:pos x="92" y="307"/>
                </a:cxn>
                <a:cxn ang="0">
                  <a:pos x="100" y="348"/>
                </a:cxn>
                <a:cxn ang="0">
                  <a:pos x="118" y="408"/>
                </a:cxn>
                <a:cxn ang="0">
                  <a:pos x="113" y="432"/>
                </a:cxn>
                <a:cxn ang="0">
                  <a:pos x="81" y="466"/>
                </a:cxn>
                <a:cxn ang="0">
                  <a:pos x="19" y="508"/>
                </a:cxn>
                <a:cxn ang="0">
                  <a:pos x="0" y="541"/>
                </a:cxn>
                <a:cxn ang="0">
                  <a:pos x="2" y="551"/>
                </a:cxn>
                <a:cxn ang="0">
                  <a:pos x="11" y="572"/>
                </a:cxn>
                <a:cxn ang="0">
                  <a:pos x="5" y="594"/>
                </a:cxn>
                <a:cxn ang="0">
                  <a:pos x="8" y="610"/>
                </a:cxn>
                <a:cxn ang="0">
                  <a:pos x="42" y="623"/>
                </a:cxn>
                <a:cxn ang="0">
                  <a:pos x="58" y="620"/>
                </a:cxn>
                <a:cxn ang="0">
                  <a:pos x="81" y="594"/>
                </a:cxn>
                <a:cxn ang="0">
                  <a:pos x="114" y="580"/>
                </a:cxn>
                <a:cxn ang="0">
                  <a:pos x="136" y="586"/>
                </a:cxn>
                <a:cxn ang="0">
                  <a:pos x="165" y="581"/>
                </a:cxn>
                <a:cxn ang="0">
                  <a:pos x="199" y="555"/>
                </a:cxn>
                <a:cxn ang="0">
                  <a:pos x="206" y="540"/>
                </a:cxn>
                <a:cxn ang="0">
                  <a:pos x="210" y="503"/>
                </a:cxn>
                <a:cxn ang="0">
                  <a:pos x="227" y="500"/>
                </a:cxn>
                <a:cxn ang="0">
                  <a:pos x="247" y="492"/>
                </a:cxn>
                <a:cxn ang="0">
                  <a:pos x="259" y="458"/>
                </a:cxn>
                <a:cxn ang="0">
                  <a:pos x="302" y="421"/>
                </a:cxn>
                <a:cxn ang="0">
                  <a:pos x="324" y="400"/>
                </a:cxn>
                <a:cxn ang="0">
                  <a:pos x="332" y="379"/>
                </a:cxn>
                <a:cxn ang="0">
                  <a:pos x="334" y="352"/>
                </a:cxn>
                <a:cxn ang="0">
                  <a:pos x="356" y="332"/>
                </a:cxn>
                <a:cxn ang="0">
                  <a:pos x="364" y="316"/>
                </a:cxn>
                <a:cxn ang="0">
                  <a:pos x="351" y="288"/>
                </a:cxn>
                <a:cxn ang="0">
                  <a:pos x="340" y="268"/>
                </a:cxn>
                <a:cxn ang="0">
                  <a:pos x="313" y="204"/>
                </a:cxn>
                <a:cxn ang="0">
                  <a:pos x="288" y="121"/>
                </a:cxn>
                <a:cxn ang="0">
                  <a:pos x="250" y="81"/>
                </a:cxn>
                <a:cxn ang="0">
                  <a:pos x="226" y="60"/>
                </a:cxn>
                <a:cxn ang="0">
                  <a:pos x="206" y="55"/>
                </a:cxn>
                <a:cxn ang="0">
                  <a:pos x="155" y="62"/>
                </a:cxn>
                <a:cxn ang="0">
                  <a:pos x="137" y="54"/>
                </a:cxn>
                <a:cxn ang="0">
                  <a:pos x="99" y="16"/>
                </a:cxn>
                <a:cxn ang="0">
                  <a:pos x="92" y="0"/>
                </a:cxn>
              </a:cxnLst>
              <a:rect l="0" t="0" r="r" b="b"/>
              <a:pathLst>
                <a:path w="364" h="624">
                  <a:moveTo>
                    <a:pt x="92" y="0"/>
                  </a:move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1" y="5"/>
                  </a:lnTo>
                  <a:lnTo>
                    <a:pt x="72" y="8"/>
                  </a:lnTo>
                  <a:lnTo>
                    <a:pt x="68" y="11"/>
                  </a:lnTo>
                  <a:lnTo>
                    <a:pt x="65" y="14"/>
                  </a:lnTo>
                  <a:lnTo>
                    <a:pt x="64" y="17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31"/>
                  </a:lnTo>
                  <a:lnTo>
                    <a:pt x="66" y="39"/>
                  </a:lnTo>
                  <a:lnTo>
                    <a:pt x="69" y="46"/>
                  </a:lnTo>
                  <a:lnTo>
                    <a:pt x="74" y="53"/>
                  </a:lnTo>
                  <a:lnTo>
                    <a:pt x="77" y="59"/>
                  </a:lnTo>
                  <a:lnTo>
                    <a:pt x="81" y="66"/>
                  </a:lnTo>
                  <a:lnTo>
                    <a:pt x="83" y="73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3" y="92"/>
                  </a:lnTo>
                  <a:lnTo>
                    <a:pt x="81" y="103"/>
                  </a:lnTo>
                  <a:lnTo>
                    <a:pt x="77" y="113"/>
                  </a:lnTo>
                  <a:lnTo>
                    <a:pt x="74" y="122"/>
                  </a:lnTo>
                  <a:lnTo>
                    <a:pt x="66" y="142"/>
                  </a:lnTo>
                  <a:lnTo>
                    <a:pt x="64" y="152"/>
                  </a:lnTo>
                  <a:lnTo>
                    <a:pt x="63" y="161"/>
                  </a:lnTo>
                  <a:lnTo>
                    <a:pt x="63" y="161"/>
                  </a:lnTo>
                  <a:lnTo>
                    <a:pt x="64" y="167"/>
                  </a:lnTo>
                  <a:lnTo>
                    <a:pt x="65" y="171"/>
                  </a:lnTo>
                  <a:lnTo>
                    <a:pt x="68" y="173"/>
                  </a:lnTo>
                  <a:lnTo>
                    <a:pt x="72" y="174"/>
                  </a:lnTo>
                  <a:lnTo>
                    <a:pt x="80" y="173"/>
                  </a:lnTo>
                  <a:lnTo>
                    <a:pt x="89" y="172"/>
                  </a:lnTo>
                  <a:lnTo>
                    <a:pt x="89" y="172"/>
                  </a:lnTo>
                  <a:lnTo>
                    <a:pt x="102" y="172"/>
                  </a:lnTo>
                  <a:lnTo>
                    <a:pt x="112" y="172"/>
                  </a:lnTo>
                  <a:lnTo>
                    <a:pt x="122" y="173"/>
                  </a:lnTo>
                  <a:lnTo>
                    <a:pt x="129" y="176"/>
                  </a:lnTo>
                  <a:lnTo>
                    <a:pt x="135" y="181"/>
                  </a:lnTo>
                  <a:lnTo>
                    <a:pt x="140" y="187"/>
                  </a:lnTo>
                  <a:lnTo>
                    <a:pt x="142" y="195"/>
                  </a:lnTo>
                  <a:lnTo>
                    <a:pt x="143" y="205"/>
                  </a:lnTo>
                  <a:lnTo>
                    <a:pt x="143" y="205"/>
                  </a:lnTo>
                  <a:lnTo>
                    <a:pt x="143" y="212"/>
                  </a:lnTo>
                  <a:lnTo>
                    <a:pt x="141" y="219"/>
                  </a:lnTo>
                  <a:lnTo>
                    <a:pt x="138" y="226"/>
                  </a:lnTo>
                  <a:lnTo>
                    <a:pt x="135" y="232"/>
                  </a:lnTo>
                  <a:lnTo>
                    <a:pt x="127" y="243"/>
                  </a:lnTo>
                  <a:lnTo>
                    <a:pt x="118" y="253"/>
                  </a:lnTo>
                  <a:lnTo>
                    <a:pt x="109" y="265"/>
                  </a:lnTo>
                  <a:lnTo>
                    <a:pt x="100" y="278"/>
                  </a:lnTo>
                  <a:lnTo>
                    <a:pt x="97" y="284"/>
                  </a:lnTo>
                  <a:lnTo>
                    <a:pt x="95" y="291"/>
                  </a:lnTo>
                  <a:lnTo>
                    <a:pt x="92" y="299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94" y="321"/>
                  </a:lnTo>
                  <a:lnTo>
                    <a:pt x="96" y="335"/>
                  </a:lnTo>
                  <a:lnTo>
                    <a:pt x="100" y="348"/>
                  </a:lnTo>
                  <a:lnTo>
                    <a:pt x="105" y="360"/>
                  </a:lnTo>
                  <a:lnTo>
                    <a:pt x="114" y="385"/>
                  </a:lnTo>
                  <a:lnTo>
                    <a:pt x="117" y="396"/>
                  </a:lnTo>
                  <a:lnTo>
                    <a:pt x="118" y="408"/>
                  </a:lnTo>
                  <a:lnTo>
                    <a:pt x="118" y="408"/>
                  </a:lnTo>
                  <a:lnTo>
                    <a:pt x="118" y="414"/>
                  </a:lnTo>
                  <a:lnTo>
                    <a:pt x="117" y="420"/>
                  </a:lnTo>
                  <a:lnTo>
                    <a:pt x="113" y="432"/>
                  </a:lnTo>
                  <a:lnTo>
                    <a:pt x="107" y="442"/>
                  </a:lnTo>
                  <a:lnTo>
                    <a:pt x="99" y="451"/>
                  </a:lnTo>
                  <a:lnTo>
                    <a:pt x="91" y="459"/>
                  </a:lnTo>
                  <a:lnTo>
                    <a:pt x="81" y="466"/>
                  </a:lnTo>
                  <a:lnTo>
                    <a:pt x="59" y="480"/>
                  </a:lnTo>
                  <a:lnTo>
                    <a:pt x="37" y="493"/>
                  </a:lnTo>
                  <a:lnTo>
                    <a:pt x="28" y="500"/>
                  </a:lnTo>
                  <a:lnTo>
                    <a:pt x="19" y="508"/>
                  </a:lnTo>
                  <a:lnTo>
                    <a:pt x="11" y="516"/>
                  </a:lnTo>
                  <a:lnTo>
                    <a:pt x="5" y="525"/>
                  </a:lnTo>
                  <a:lnTo>
                    <a:pt x="2" y="535"/>
                  </a:lnTo>
                  <a:lnTo>
                    <a:pt x="0" y="541"/>
                  </a:lnTo>
                  <a:lnTo>
                    <a:pt x="0" y="547"/>
                  </a:lnTo>
                  <a:lnTo>
                    <a:pt x="0" y="547"/>
                  </a:lnTo>
                  <a:lnTo>
                    <a:pt x="0" y="549"/>
                  </a:lnTo>
                  <a:lnTo>
                    <a:pt x="2" y="551"/>
                  </a:lnTo>
                  <a:lnTo>
                    <a:pt x="6" y="555"/>
                  </a:lnTo>
                  <a:lnTo>
                    <a:pt x="11" y="558"/>
                  </a:lnTo>
                  <a:lnTo>
                    <a:pt x="11" y="558"/>
                  </a:lnTo>
                  <a:lnTo>
                    <a:pt x="11" y="572"/>
                  </a:lnTo>
                  <a:lnTo>
                    <a:pt x="11" y="572"/>
                  </a:lnTo>
                  <a:lnTo>
                    <a:pt x="11" y="572"/>
                  </a:lnTo>
                  <a:lnTo>
                    <a:pt x="6" y="587"/>
                  </a:lnTo>
                  <a:lnTo>
                    <a:pt x="5" y="594"/>
                  </a:lnTo>
                  <a:lnTo>
                    <a:pt x="4" y="602"/>
                  </a:lnTo>
                  <a:lnTo>
                    <a:pt x="4" y="602"/>
                  </a:lnTo>
                  <a:lnTo>
                    <a:pt x="5" y="605"/>
                  </a:lnTo>
                  <a:lnTo>
                    <a:pt x="8" y="610"/>
                  </a:lnTo>
                  <a:lnTo>
                    <a:pt x="14" y="614"/>
                  </a:lnTo>
                  <a:lnTo>
                    <a:pt x="20" y="617"/>
                  </a:lnTo>
                  <a:lnTo>
                    <a:pt x="35" y="622"/>
                  </a:lnTo>
                  <a:lnTo>
                    <a:pt x="42" y="623"/>
                  </a:lnTo>
                  <a:lnTo>
                    <a:pt x="48" y="624"/>
                  </a:lnTo>
                  <a:lnTo>
                    <a:pt x="48" y="624"/>
                  </a:lnTo>
                  <a:lnTo>
                    <a:pt x="53" y="623"/>
                  </a:lnTo>
                  <a:lnTo>
                    <a:pt x="58" y="620"/>
                  </a:lnTo>
                  <a:lnTo>
                    <a:pt x="63" y="617"/>
                  </a:lnTo>
                  <a:lnTo>
                    <a:pt x="67" y="612"/>
                  </a:lnTo>
                  <a:lnTo>
                    <a:pt x="75" y="602"/>
                  </a:lnTo>
                  <a:lnTo>
                    <a:pt x="81" y="594"/>
                  </a:lnTo>
                  <a:lnTo>
                    <a:pt x="81" y="594"/>
                  </a:lnTo>
                  <a:lnTo>
                    <a:pt x="84" y="580"/>
                  </a:lnTo>
                  <a:lnTo>
                    <a:pt x="114" y="580"/>
                  </a:lnTo>
                  <a:lnTo>
                    <a:pt x="114" y="580"/>
                  </a:lnTo>
                  <a:lnTo>
                    <a:pt x="114" y="580"/>
                  </a:lnTo>
                  <a:lnTo>
                    <a:pt x="121" y="584"/>
                  </a:lnTo>
                  <a:lnTo>
                    <a:pt x="128" y="586"/>
                  </a:lnTo>
                  <a:lnTo>
                    <a:pt x="136" y="586"/>
                  </a:lnTo>
                  <a:lnTo>
                    <a:pt x="143" y="586"/>
                  </a:lnTo>
                  <a:lnTo>
                    <a:pt x="151" y="586"/>
                  </a:lnTo>
                  <a:lnTo>
                    <a:pt x="158" y="584"/>
                  </a:lnTo>
                  <a:lnTo>
                    <a:pt x="165" y="581"/>
                  </a:lnTo>
                  <a:lnTo>
                    <a:pt x="172" y="578"/>
                  </a:lnTo>
                  <a:lnTo>
                    <a:pt x="184" y="570"/>
                  </a:lnTo>
                  <a:lnTo>
                    <a:pt x="195" y="559"/>
                  </a:lnTo>
                  <a:lnTo>
                    <a:pt x="199" y="555"/>
                  </a:lnTo>
                  <a:lnTo>
                    <a:pt x="203" y="549"/>
                  </a:lnTo>
                  <a:lnTo>
                    <a:pt x="205" y="544"/>
                  </a:lnTo>
                  <a:lnTo>
                    <a:pt x="206" y="540"/>
                  </a:lnTo>
                  <a:lnTo>
                    <a:pt x="206" y="540"/>
                  </a:lnTo>
                  <a:lnTo>
                    <a:pt x="205" y="518"/>
                  </a:lnTo>
                  <a:lnTo>
                    <a:pt x="206" y="510"/>
                  </a:lnTo>
                  <a:lnTo>
                    <a:pt x="207" y="505"/>
                  </a:lnTo>
                  <a:lnTo>
                    <a:pt x="210" y="503"/>
                  </a:lnTo>
                  <a:lnTo>
                    <a:pt x="210" y="503"/>
                  </a:lnTo>
                  <a:lnTo>
                    <a:pt x="214" y="501"/>
                  </a:lnTo>
                  <a:lnTo>
                    <a:pt x="218" y="500"/>
                  </a:lnTo>
                  <a:lnTo>
                    <a:pt x="227" y="500"/>
                  </a:lnTo>
                  <a:lnTo>
                    <a:pt x="236" y="502"/>
                  </a:lnTo>
                  <a:lnTo>
                    <a:pt x="247" y="503"/>
                  </a:lnTo>
                  <a:lnTo>
                    <a:pt x="247" y="503"/>
                  </a:lnTo>
                  <a:lnTo>
                    <a:pt x="247" y="492"/>
                  </a:lnTo>
                  <a:lnTo>
                    <a:pt x="249" y="481"/>
                  </a:lnTo>
                  <a:lnTo>
                    <a:pt x="251" y="473"/>
                  </a:lnTo>
                  <a:lnTo>
                    <a:pt x="255" y="465"/>
                  </a:lnTo>
                  <a:lnTo>
                    <a:pt x="259" y="458"/>
                  </a:lnTo>
                  <a:lnTo>
                    <a:pt x="265" y="451"/>
                  </a:lnTo>
                  <a:lnTo>
                    <a:pt x="277" y="440"/>
                  </a:lnTo>
                  <a:lnTo>
                    <a:pt x="289" y="431"/>
                  </a:lnTo>
                  <a:lnTo>
                    <a:pt x="302" y="421"/>
                  </a:lnTo>
                  <a:lnTo>
                    <a:pt x="315" y="411"/>
                  </a:lnTo>
                  <a:lnTo>
                    <a:pt x="319" y="405"/>
                  </a:lnTo>
                  <a:lnTo>
                    <a:pt x="324" y="400"/>
                  </a:lnTo>
                  <a:lnTo>
                    <a:pt x="324" y="400"/>
                  </a:lnTo>
                  <a:lnTo>
                    <a:pt x="328" y="395"/>
                  </a:lnTo>
                  <a:lnTo>
                    <a:pt x="331" y="389"/>
                  </a:lnTo>
                  <a:lnTo>
                    <a:pt x="332" y="383"/>
                  </a:lnTo>
                  <a:lnTo>
                    <a:pt x="332" y="379"/>
                  </a:lnTo>
                  <a:lnTo>
                    <a:pt x="332" y="366"/>
                  </a:lnTo>
                  <a:lnTo>
                    <a:pt x="333" y="359"/>
                  </a:lnTo>
                  <a:lnTo>
                    <a:pt x="334" y="352"/>
                  </a:lnTo>
                  <a:lnTo>
                    <a:pt x="334" y="352"/>
                  </a:lnTo>
                  <a:lnTo>
                    <a:pt x="336" y="348"/>
                  </a:lnTo>
                  <a:lnTo>
                    <a:pt x="341" y="344"/>
                  </a:lnTo>
                  <a:lnTo>
                    <a:pt x="350" y="336"/>
                  </a:lnTo>
                  <a:lnTo>
                    <a:pt x="356" y="332"/>
                  </a:lnTo>
                  <a:lnTo>
                    <a:pt x="359" y="327"/>
                  </a:lnTo>
                  <a:lnTo>
                    <a:pt x="363" y="321"/>
                  </a:lnTo>
                  <a:lnTo>
                    <a:pt x="364" y="316"/>
                  </a:lnTo>
                  <a:lnTo>
                    <a:pt x="364" y="316"/>
                  </a:lnTo>
                  <a:lnTo>
                    <a:pt x="363" y="310"/>
                  </a:lnTo>
                  <a:lnTo>
                    <a:pt x="362" y="305"/>
                  </a:lnTo>
                  <a:lnTo>
                    <a:pt x="356" y="297"/>
                  </a:lnTo>
                  <a:lnTo>
                    <a:pt x="351" y="288"/>
                  </a:lnTo>
                  <a:lnTo>
                    <a:pt x="350" y="283"/>
                  </a:lnTo>
                  <a:lnTo>
                    <a:pt x="349" y="279"/>
                  </a:lnTo>
                  <a:lnTo>
                    <a:pt x="349" y="279"/>
                  </a:lnTo>
                  <a:lnTo>
                    <a:pt x="340" y="268"/>
                  </a:lnTo>
                  <a:lnTo>
                    <a:pt x="333" y="257"/>
                  </a:lnTo>
                  <a:lnTo>
                    <a:pt x="327" y="244"/>
                  </a:lnTo>
                  <a:lnTo>
                    <a:pt x="321" y="232"/>
                  </a:lnTo>
                  <a:lnTo>
                    <a:pt x="313" y="204"/>
                  </a:lnTo>
                  <a:lnTo>
                    <a:pt x="306" y="175"/>
                  </a:lnTo>
                  <a:lnTo>
                    <a:pt x="298" y="148"/>
                  </a:lnTo>
                  <a:lnTo>
                    <a:pt x="294" y="134"/>
                  </a:lnTo>
                  <a:lnTo>
                    <a:pt x="288" y="121"/>
                  </a:lnTo>
                  <a:lnTo>
                    <a:pt x="281" y="110"/>
                  </a:lnTo>
                  <a:lnTo>
                    <a:pt x="272" y="99"/>
                  </a:lnTo>
                  <a:lnTo>
                    <a:pt x="263" y="90"/>
                  </a:lnTo>
                  <a:lnTo>
                    <a:pt x="250" y="81"/>
                  </a:lnTo>
                  <a:lnTo>
                    <a:pt x="250" y="81"/>
                  </a:lnTo>
                  <a:lnTo>
                    <a:pt x="241" y="73"/>
                  </a:lnTo>
                  <a:lnTo>
                    <a:pt x="231" y="64"/>
                  </a:lnTo>
                  <a:lnTo>
                    <a:pt x="226" y="60"/>
                  </a:lnTo>
                  <a:lnTo>
                    <a:pt x="220" y="58"/>
                  </a:lnTo>
                  <a:lnTo>
                    <a:pt x="213" y="55"/>
                  </a:lnTo>
                  <a:lnTo>
                    <a:pt x="206" y="55"/>
                  </a:lnTo>
                  <a:lnTo>
                    <a:pt x="206" y="55"/>
                  </a:lnTo>
                  <a:lnTo>
                    <a:pt x="194" y="57"/>
                  </a:lnTo>
                  <a:lnTo>
                    <a:pt x="182" y="59"/>
                  </a:lnTo>
                  <a:lnTo>
                    <a:pt x="170" y="61"/>
                  </a:lnTo>
                  <a:lnTo>
                    <a:pt x="155" y="62"/>
                  </a:lnTo>
                  <a:lnTo>
                    <a:pt x="155" y="62"/>
                  </a:lnTo>
                  <a:lnTo>
                    <a:pt x="151" y="61"/>
                  </a:lnTo>
                  <a:lnTo>
                    <a:pt x="147" y="60"/>
                  </a:lnTo>
                  <a:lnTo>
                    <a:pt x="137" y="54"/>
                  </a:lnTo>
                  <a:lnTo>
                    <a:pt x="127" y="46"/>
                  </a:lnTo>
                  <a:lnTo>
                    <a:pt x="117" y="37"/>
                  </a:lnTo>
                  <a:lnTo>
                    <a:pt x="107" y="27"/>
                  </a:lnTo>
                  <a:lnTo>
                    <a:pt x="99" y="16"/>
                  </a:lnTo>
                  <a:lnTo>
                    <a:pt x="94" y="7"/>
                  </a:lnTo>
                  <a:lnTo>
                    <a:pt x="92" y="4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3" name="Freeform 121"/>
            <p:cNvSpPr>
              <a:spLocks/>
            </p:cNvSpPr>
            <p:nvPr/>
          </p:nvSpPr>
          <p:spPr bwMode="auto">
            <a:xfrm>
              <a:off x="1263660" y="5172889"/>
              <a:ext cx="168150" cy="225849"/>
            </a:xfrm>
            <a:custGeom>
              <a:avLst/>
              <a:gdLst/>
              <a:ahLst/>
              <a:cxnLst>
                <a:cxn ang="0">
                  <a:pos x="166" y="146"/>
                </a:cxn>
                <a:cxn ang="0">
                  <a:pos x="165" y="131"/>
                </a:cxn>
                <a:cxn ang="0">
                  <a:pos x="164" y="117"/>
                </a:cxn>
                <a:cxn ang="0">
                  <a:pos x="157" y="95"/>
                </a:cxn>
                <a:cxn ang="0">
                  <a:pos x="129" y="54"/>
                </a:cxn>
                <a:cxn ang="0">
                  <a:pos x="103" y="39"/>
                </a:cxn>
                <a:cxn ang="0">
                  <a:pos x="92" y="36"/>
                </a:cxn>
                <a:cxn ang="0">
                  <a:pos x="63" y="28"/>
                </a:cxn>
                <a:cxn ang="0">
                  <a:pos x="43" y="11"/>
                </a:cxn>
                <a:cxn ang="0">
                  <a:pos x="18" y="0"/>
                </a:cxn>
                <a:cxn ang="0">
                  <a:pos x="18" y="25"/>
                </a:cxn>
                <a:cxn ang="0">
                  <a:pos x="33" y="48"/>
                </a:cxn>
                <a:cxn ang="0">
                  <a:pos x="57" y="67"/>
                </a:cxn>
                <a:cxn ang="0">
                  <a:pos x="77" y="72"/>
                </a:cxn>
                <a:cxn ang="0">
                  <a:pos x="93" y="66"/>
                </a:cxn>
                <a:cxn ang="0">
                  <a:pos x="102" y="66"/>
                </a:cxn>
                <a:cxn ang="0">
                  <a:pos x="110" y="76"/>
                </a:cxn>
                <a:cxn ang="0">
                  <a:pos x="112" y="92"/>
                </a:cxn>
                <a:cxn ang="0">
                  <a:pos x="105" y="104"/>
                </a:cxn>
                <a:cxn ang="0">
                  <a:pos x="79" y="123"/>
                </a:cxn>
                <a:cxn ang="0">
                  <a:pos x="54" y="131"/>
                </a:cxn>
                <a:cxn ang="0">
                  <a:pos x="55" y="161"/>
                </a:cxn>
                <a:cxn ang="0">
                  <a:pos x="51" y="183"/>
                </a:cxn>
                <a:cxn ang="0">
                  <a:pos x="43" y="189"/>
                </a:cxn>
                <a:cxn ang="0">
                  <a:pos x="36" y="183"/>
                </a:cxn>
                <a:cxn ang="0">
                  <a:pos x="27" y="172"/>
                </a:cxn>
                <a:cxn ang="0">
                  <a:pos x="18" y="173"/>
                </a:cxn>
                <a:cxn ang="0">
                  <a:pos x="2" y="183"/>
                </a:cxn>
                <a:cxn ang="0">
                  <a:pos x="0" y="191"/>
                </a:cxn>
                <a:cxn ang="0">
                  <a:pos x="5" y="224"/>
                </a:cxn>
                <a:cxn ang="0">
                  <a:pos x="23" y="245"/>
                </a:cxn>
                <a:cxn ang="0">
                  <a:pos x="40" y="249"/>
                </a:cxn>
                <a:cxn ang="0">
                  <a:pos x="58" y="242"/>
                </a:cxn>
                <a:cxn ang="0">
                  <a:pos x="76" y="226"/>
                </a:cxn>
                <a:cxn ang="0">
                  <a:pos x="104" y="179"/>
                </a:cxn>
                <a:cxn ang="0">
                  <a:pos x="117" y="150"/>
                </a:cxn>
                <a:cxn ang="0">
                  <a:pos x="135" y="150"/>
                </a:cxn>
                <a:cxn ang="0">
                  <a:pos x="138" y="178"/>
                </a:cxn>
                <a:cxn ang="0">
                  <a:pos x="143" y="193"/>
                </a:cxn>
                <a:cxn ang="0">
                  <a:pos x="149" y="194"/>
                </a:cxn>
                <a:cxn ang="0">
                  <a:pos x="155" y="187"/>
                </a:cxn>
                <a:cxn ang="0">
                  <a:pos x="157" y="162"/>
                </a:cxn>
                <a:cxn ang="0">
                  <a:pos x="161" y="148"/>
                </a:cxn>
                <a:cxn ang="0">
                  <a:pos x="164" y="146"/>
                </a:cxn>
              </a:cxnLst>
              <a:rect l="0" t="0" r="r" b="b"/>
              <a:pathLst>
                <a:path w="168" h="249">
                  <a:moveTo>
                    <a:pt x="164" y="146"/>
                  </a:moveTo>
                  <a:lnTo>
                    <a:pt x="164" y="146"/>
                  </a:lnTo>
                  <a:lnTo>
                    <a:pt x="166" y="146"/>
                  </a:lnTo>
                  <a:lnTo>
                    <a:pt x="168" y="143"/>
                  </a:lnTo>
                  <a:lnTo>
                    <a:pt x="168" y="138"/>
                  </a:lnTo>
                  <a:lnTo>
                    <a:pt x="165" y="131"/>
                  </a:lnTo>
                  <a:lnTo>
                    <a:pt x="164" y="124"/>
                  </a:lnTo>
                  <a:lnTo>
                    <a:pt x="164" y="124"/>
                  </a:lnTo>
                  <a:lnTo>
                    <a:pt x="164" y="117"/>
                  </a:lnTo>
                  <a:lnTo>
                    <a:pt x="163" y="110"/>
                  </a:lnTo>
                  <a:lnTo>
                    <a:pt x="161" y="102"/>
                  </a:lnTo>
                  <a:lnTo>
                    <a:pt x="157" y="95"/>
                  </a:lnTo>
                  <a:lnTo>
                    <a:pt x="150" y="80"/>
                  </a:lnTo>
                  <a:lnTo>
                    <a:pt x="140" y="66"/>
                  </a:lnTo>
                  <a:lnTo>
                    <a:pt x="129" y="54"/>
                  </a:lnTo>
                  <a:lnTo>
                    <a:pt x="117" y="44"/>
                  </a:lnTo>
                  <a:lnTo>
                    <a:pt x="110" y="41"/>
                  </a:lnTo>
                  <a:lnTo>
                    <a:pt x="103" y="39"/>
                  </a:lnTo>
                  <a:lnTo>
                    <a:pt x="97" y="36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81" y="35"/>
                  </a:lnTo>
                  <a:lnTo>
                    <a:pt x="72" y="33"/>
                  </a:lnTo>
                  <a:lnTo>
                    <a:pt x="63" y="28"/>
                  </a:lnTo>
                  <a:lnTo>
                    <a:pt x="56" y="24"/>
                  </a:lnTo>
                  <a:lnTo>
                    <a:pt x="49" y="18"/>
                  </a:lnTo>
                  <a:lnTo>
                    <a:pt x="43" y="1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18" y="0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21" y="32"/>
                  </a:lnTo>
                  <a:lnTo>
                    <a:pt x="26" y="40"/>
                  </a:lnTo>
                  <a:lnTo>
                    <a:pt x="33" y="48"/>
                  </a:lnTo>
                  <a:lnTo>
                    <a:pt x="40" y="56"/>
                  </a:lnTo>
                  <a:lnTo>
                    <a:pt x="48" y="62"/>
                  </a:lnTo>
                  <a:lnTo>
                    <a:pt x="57" y="67"/>
                  </a:lnTo>
                  <a:lnTo>
                    <a:pt x="66" y="71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80" y="71"/>
                  </a:lnTo>
                  <a:lnTo>
                    <a:pt x="86" y="69"/>
                  </a:lnTo>
                  <a:lnTo>
                    <a:pt x="93" y="66"/>
                  </a:lnTo>
                  <a:lnTo>
                    <a:pt x="99" y="65"/>
                  </a:lnTo>
                  <a:lnTo>
                    <a:pt x="99" y="65"/>
                  </a:lnTo>
                  <a:lnTo>
                    <a:pt x="102" y="66"/>
                  </a:lnTo>
                  <a:lnTo>
                    <a:pt x="105" y="69"/>
                  </a:lnTo>
                  <a:lnTo>
                    <a:pt x="108" y="72"/>
                  </a:lnTo>
                  <a:lnTo>
                    <a:pt x="110" y="76"/>
                  </a:lnTo>
                  <a:lnTo>
                    <a:pt x="112" y="84"/>
                  </a:lnTo>
                  <a:lnTo>
                    <a:pt x="112" y="92"/>
                  </a:lnTo>
                  <a:lnTo>
                    <a:pt x="112" y="92"/>
                  </a:lnTo>
                  <a:lnTo>
                    <a:pt x="112" y="94"/>
                  </a:lnTo>
                  <a:lnTo>
                    <a:pt x="111" y="97"/>
                  </a:lnTo>
                  <a:lnTo>
                    <a:pt x="105" y="104"/>
                  </a:lnTo>
                  <a:lnTo>
                    <a:pt x="99" y="110"/>
                  </a:lnTo>
                  <a:lnTo>
                    <a:pt x="89" y="117"/>
                  </a:lnTo>
                  <a:lnTo>
                    <a:pt x="79" y="123"/>
                  </a:lnTo>
                  <a:lnTo>
                    <a:pt x="70" y="127"/>
                  </a:lnTo>
                  <a:lnTo>
                    <a:pt x="61" y="130"/>
                  </a:lnTo>
                  <a:lnTo>
                    <a:pt x="54" y="131"/>
                  </a:lnTo>
                  <a:lnTo>
                    <a:pt x="54" y="131"/>
                  </a:lnTo>
                  <a:lnTo>
                    <a:pt x="55" y="151"/>
                  </a:lnTo>
                  <a:lnTo>
                    <a:pt x="55" y="161"/>
                  </a:lnTo>
                  <a:lnTo>
                    <a:pt x="55" y="169"/>
                  </a:lnTo>
                  <a:lnTo>
                    <a:pt x="54" y="177"/>
                  </a:lnTo>
                  <a:lnTo>
                    <a:pt x="51" y="183"/>
                  </a:lnTo>
                  <a:lnTo>
                    <a:pt x="49" y="186"/>
                  </a:lnTo>
                  <a:lnTo>
                    <a:pt x="47" y="187"/>
                  </a:lnTo>
                  <a:lnTo>
                    <a:pt x="43" y="189"/>
                  </a:lnTo>
                  <a:lnTo>
                    <a:pt x="40" y="191"/>
                  </a:lnTo>
                  <a:lnTo>
                    <a:pt x="40" y="191"/>
                  </a:lnTo>
                  <a:lnTo>
                    <a:pt x="36" y="183"/>
                  </a:lnTo>
                  <a:lnTo>
                    <a:pt x="33" y="177"/>
                  </a:lnTo>
                  <a:lnTo>
                    <a:pt x="30" y="173"/>
                  </a:lnTo>
                  <a:lnTo>
                    <a:pt x="27" y="172"/>
                  </a:lnTo>
                  <a:lnTo>
                    <a:pt x="25" y="172"/>
                  </a:lnTo>
                  <a:lnTo>
                    <a:pt x="25" y="172"/>
                  </a:lnTo>
                  <a:lnTo>
                    <a:pt x="18" y="173"/>
                  </a:lnTo>
                  <a:lnTo>
                    <a:pt x="9" y="177"/>
                  </a:lnTo>
                  <a:lnTo>
                    <a:pt x="5" y="180"/>
                  </a:lnTo>
                  <a:lnTo>
                    <a:pt x="2" y="183"/>
                  </a:lnTo>
                  <a:lnTo>
                    <a:pt x="1" y="186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202"/>
                  </a:lnTo>
                  <a:lnTo>
                    <a:pt x="2" y="214"/>
                  </a:lnTo>
                  <a:lnTo>
                    <a:pt x="5" y="224"/>
                  </a:lnTo>
                  <a:lnTo>
                    <a:pt x="10" y="232"/>
                  </a:lnTo>
                  <a:lnTo>
                    <a:pt x="16" y="239"/>
                  </a:lnTo>
                  <a:lnTo>
                    <a:pt x="23" y="245"/>
                  </a:lnTo>
                  <a:lnTo>
                    <a:pt x="31" y="248"/>
                  </a:lnTo>
                  <a:lnTo>
                    <a:pt x="40" y="249"/>
                  </a:lnTo>
                  <a:lnTo>
                    <a:pt x="40" y="249"/>
                  </a:lnTo>
                  <a:lnTo>
                    <a:pt x="46" y="248"/>
                  </a:lnTo>
                  <a:lnTo>
                    <a:pt x="51" y="246"/>
                  </a:lnTo>
                  <a:lnTo>
                    <a:pt x="58" y="242"/>
                  </a:lnTo>
                  <a:lnTo>
                    <a:pt x="64" y="238"/>
                  </a:lnTo>
                  <a:lnTo>
                    <a:pt x="70" y="233"/>
                  </a:lnTo>
                  <a:lnTo>
                    <a:pt x="76" y="226"/>
                  </a:lnTo>
                  <a:lnTo>
                    <a:pt x="87" y="211"/>
                  </a:lnTo>
                  <a:lnTo>
                    <a:pt x="96" y="196"/>
                  </a:lnTo>
                  <a:lnTo>
                    <a:pt x="104" y="179"/>
                  </a:lnTo>
                  <a:lnTo>
                    <a:pt x="112" y="164"/>
                  </a:lnTo>
                  <a:lnTo>
                    <a:pt x="117" y="150"/>
                  </a:lnTo>
                  <a:lnTo>
                    <a:pt x="117" y="150"/>
                  </a:lnTo>
                  <a:lnTo>
                    <a:pt x="124" y="151"/>
                  </a:lnTo>
                  <a:lnTo>
                    <a:pt x="129" y="151"/>
                  </a:lnTo>
                  <a:lnTo>
                    <a:pt x="135" y="150"/>
                  </a:lnTo>
                  <a:lnTo>
                    <a:pt x="135" y="150"/>
                  </a:lnTo>
                  <a:lnTo>
                    <a:pt x="135" y="163"/>
                  </a:lnTo>
                  <a:lnTo>
                    <a:pt x="138" y="178"/>
                  </a:lnTo>
                  <a:lnTo>
                    <a:pt x="140" y="184"/>
                  </a:lnTo>
                  <a:lnTo>
                    <a:pt x="141" y="189"/>
                  </a:lnTo>
                  <a:lnTo>
                    <a:pt x="143" y="193"/>
                  </a:lnTo>
                  <a:lnTo>
                    <a:pt x="147" y="194"/>
                  </a:lnTo>
                  <a:lnTo>
                    <a:pt x="147" y="194"/>
                  </a:lnTo>
                  <a:lnTo>
                    <a:pt x="149" y="194"/>
                  </a:lnTo>
                  <a:lnTo>
                    <a:pt x="152" y="192"/>
                  </a:lnTo>
                  <a:lnTo>
                    <a:pt x="154" y="189"/>
                  </a:lnTo>
                  <a:lnTo>
                    <a:pt x="155" y="187"/>
                  </a:lnTo>
                  <a:lnTo>
                    <a:pt x="156" y="179"/>
                  </a:lnTo>
                  <a:lnTo>
                    <a:pt x="157" y="170"/>
                  </a:lnTo>
                  <a:lnTo>
                    <a:pt x="157" y="162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1" y="148"/>
                  </a:lnTo>
                  <a:lnTo>
                    <a:pt x="162" y="147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64" y="146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4" name="Freeform 122"/>
            <p:cNvSpPr>
              <a:spLocks/>
            </p:cNvSpPr>
            <p:nvPr/>
          </p:nvSpPr>
          <p:spPr bwMode="auto">
            <a:xfrm>
              <a:off x="1623041" y="5164646"/>
              <a:ext cx="532476" cy="539071"/>
            </a:xfrm>
            <a:custGeom>
              <a:avLst/>
              <a:gdLst/>
              <a:ahLst/>
              <a:cxnLst>
                <a:cxn ang="0">
                  <a:pos x="297" y="63"/>
                </a:cxn>
                <a:cxn ang="0">
                  <a:pos x="305" y="77"/>
                </a:cxn>
                <a:cxn ang="0">
                  <a:pos x="327" y="66"/>
                </a:cxn>
                <a:cxn ang="0">
                  <a:pos x="344" y="80"/>
                </a:cxn>
                <a:cxn ang="0">
                  <a:pos x="325" y="126"/>
                </a:cxn>
                <a:cxn ang="0">
                  <a:pos x="246" y="158"/>
                </a:cxn>
                <a:cxn ang="0">
                  <a:pos x="235" y="177"/>
                </a:cxn>
                <a:cxn ang="0">
                  <a:pos x="226" y="200"/>
                </a:cxn>
                <a:cxn ang="0">
                  <a:pos x="208" y="206"/>
                </a:cxn>
                <a:cxn ang="0">
                  <a:pos x="179" y="195"/>
                </a:cxn>
                <a:cxn ang="0">
                  <a:pos x="155" y="158"/>
                </a:cxn>
                <a:cxn ang="0">
                  <a:pos x="122" y="110"/>
                </a:cxn>
                <a:cxn ang="0">
                  <a:pos x="99" y="58"/>
                </a:cxn>
                <a:cxn ang="0">
                  <a:pos x="79" y="69"/>
                </a:cxn>
                <a:cxn ang="0">
                  <a:pos x="62" y="88"/>
                </a:cxn>
                <a:cxn ang="0">
                  <a:pos x="25" y="73"/>
                </a:cxn>
                <a:cxn ang="0">
                  <a:pos x="2" y="86"/>
                </a:cxn>
                <a:cxn ang="0">
                  <a:pos x="4" y="112"/>
                </a:cxn>
                <a:cxn ang="0">
                  <a:pos x="29" y="128"/>
                </a:cxn>
                <a:cxn ang="0">
                  <a:pos x="58" y="118"/>
                </a:cxn>
                <a:cxn ang="0">
                  <a:pos x="81" y="149"/>
                </a:cxn>
                <a:cxn ang="0">
                  <a:pos x="115" y="159"/>
                </a:cxn>
                <a:cxn ang="0">
                  <a:pos x="128" y="192"/>
                </a:cxn>
                <a:cxn ang="0">
                  <a:pos x="175" y="239"/>
                </a:cxn>
                <a:cxn ang="0">
                  <a:pos x="177" y="271"/>
                </a:cxn>
                <a:cxn ang="0">
                  <a:pos x="169" y="310"/>
                </a:cxn>
                <a:cxn ang="0">
                  <a:pos x="207" y="383"/>
                </a:cxn>
                <a:cxn ang="0">
                  <a:pos x="245" y="448"/>
                </a:cxn>
                <a:cxn ang="0">
                  <a:pos x="247" y="494"/>
                </a:cxn>
                <a:cxn ang="0">
                  <a:pos x="299" y="536"/>
                </a:cxn>
                <a:cxn ang="0">
                  <a:pos x="319" y="578"/>
                </a:cxn>
                <a:cxn ang="0">
                  <a:pos x="323" y="594"/>
                </a:cxn>
                <a:cxn ang="0">
                  <a:pos x="393" y="561"/>
                </a:cxn>
                <a:cxn ang="0">
                  <a:pos x="426" y="528"/>
                </a:cxn>
                <a:cxn ang="0">
                  <a:pos x="422" y="507"/>
                </a:cxn>
                <a:cxn ang="0">
                  <a:pos x="399" y="485"/>
                </a:cxn>
                <a:cxn ang="0">
                  <a:pos x="426" y="455"/>
                </a:cxn>
                <a:cxn ang="0">
                  <a:pos x="451" y="426"/>
                </a:cxn>
                <a:cxn ang="0">
                  <a:pos x="437" y="391"/>
                </a:cxn>
                <a:cxn ang="0">
                  <a:pos x="444" y="365"/>
                </a:cxn>
                <a:cxn ang="0">
                  <a:pos x="462" y="369"/>
                </a:cxn>
                <a:cxn ang="0">
                  <a:pos x="483" y="371"/>
                </a:cxn>
                <a:cxn ang="0">
                  <a:pos x="521" y="345"/>
                </a:cxn>
                <a:cxn ang="0">
                  <a:pos x="510" y="288"/>
                </a:cxn>
                <a:cxn ang="0">
                  <a:pos x="523" y="256"/>
                </a:cxn>
                <a:cxn ang="0">
                  <a:pos x="521" y="222"/>
                </a:cxn>
                <a:cxn ang="0">
                  <a:pos x="495" y="181"/>
                </a:cxn>
                <a:cxn ang="0">
                  <a:pos x="483" y="97"/>
                </a:cxn>
                <a:cxn ang="0">
                  <a:pos x="446" y="47"/>
                </a:cxn>
                <a:cxn ang="0">
                  <a:pos x="424" y="35"/>
                </a:cxn>
                <a:cxn ang="0">
                  <a:pos x="408" y="3"/>
                </a:cxn>
                <a:cxn ang="0">
                  <a:pos x="388" y="43"/>
                </a:cxn>
                <a:cxn ang="0">
                  <a:pos x="357" y="34"/>
                </a:cxn>
                <a:cxn ang="0">
                  <a:pos x="322" y="31"/>
                </a:cxn>
                <a:cxn ang="0">
                  <a:pos x="293" y="55"/>
                </a:cxn>
              </a:cxnLst>
              <a:rect l="0" t="0" r="r" b="b"/>
              <a:pathLst>
                <a:path w="531" h="594">
                  <a:moveTo>
                    <a:pt x="293" y="55"/>
                  </a:moveTo>
                  <a:lnTo>
                    <a:pt x="293" y="55"/>
                  </a:lnTo>
                  <a:lnTo>
                    <a:pt x="293" y="61"/>
                  </a:lnTo>
                  <a:lnTo>
                    <a:pt x="296" y="63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7" y="66"/>
                  </a:lnTo>
                  <a:lnTo>
                    <a:pt x="298" y="71"/>
                  </a:lnTo>
                  <a:lnTo>
                    <a:pt x="299" y="73"/>
                  </a:lnTo>
                  <a:lnTo>
                    <a:pt x="301" y="75"/>
                  </a:lnTo>
                  <a:lnTo>
                    <a:pt x="305" y="77"/>
                  </a:lnTo>
                  <a:lnTo>
                    <a:pt x="308" y="77"/>
                  </a:lnTo>
                  <a:lnTo>
                    <a:pt x="308" y="77"/>
                  </a:lnTo>
                  <a:lnTo>
                    <a:pt x="316" y="77"/>
                  </a:lnTo>
                  <a:lnTo>
                    <a:pt x="320" y="74"/>
                  </a:lnTo>
                  <a:lnTo>
                    <a:pt x="322" y="71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44" y="66"/>
                  </a:lnTo>
                  <a:lnTo>
                    <a:pt x="344" y="66"/>
                  </a:lnTo>
                  <a:lnTo>
                    <a:pt x="344" y="66"/>
                  </a:lnTo>
                  <a:lnTo>
                    <a:pt x="344" y="80"/>
                  </a:lnTo>
                  <a:lnTo>
                    <a:pt x="344" y="80"/>
                  </a:lnTo>
                  <a:lnTo>
                    <a:pt x="344" y="90"/>
                  </a:lnTo>
                  <a:lnTo>
                    <a:pt x="342" y="100"/>
                  </a:lnTo>
                  <a:lnTo>
                    <a:pt x="339" y="108"/>
                  </a:lnTo>
                  <a:lnTo>
                    <a:pt x="336" y="115"/>
                  </a:lnTo>
                  <a:lnTo>
                    <a:pt x="331" y="120"/>
                  </a:lnTo>
                  <a:lnTo>
                    <a:pt x="325" y="126"/>
                  </a:lnTo>
                  <a:lnTo>
                    <a:pt x="320" y="131"/>
                  </a:lnTo>
                  <a:lnTo>
                    <a:pt x="313" y="134"/>
                  </a:lnTo>
                  <a:lnTo>
                    <a:pt x="298" y="141"/>
                  </a:lnTo>
                  <a:lnTo>
                    <a:pt x="282" y="147"/>
                  </a:lnTo>
                  <a:lnTo>
                    <a:pt x="263" y="151"/>
                  </a:lnTo>
                  <a:lnTo>
                    <a:pt x="246" y="158"/>
                  </a:lnTo>
                  <a:lnTo>
                    <a:pt x="246" y="158"/>
                  </a:lnTo>
                  <a:lnTo>
                    <a:pt x="241" y="159"/>
                  </a:lnTo>
                  <a:lnTo>
                    <a:pt x="238" y="163"/>
                  </a:lnTo>
                  <a:lnTo>
                    <a:pt x="237" y="166"/>
                  </a:lnTo>
                  <a:lnTo>
                    <a:pt x="236" y="170"/>
                  </a:lnTo>
                  <a:lnTo>
                    <a:pt x="235" y="177"/>
                  </a:lnTo>
                  <a:lnTo>
                    <a:pt x="233" y="180"/>
                  </a:lnTo>
                  <a:lnTo>
                    <a:pt x="231" y="184"/>
                  </a:lnTo>
                  <a:lnTo>
                    <a:pt x="231" y="184"/>
                  </a:lnTo>
                  <a:lnTo>
                    <a:pt x="230" y="193"/>
                  </a:lnTo>
                  <a:lnTo>
                    <a:pt x="229" y="197"/>
                  </a:lnTo>
                  <a:lnTo>
                    <a:pt x="226" y="200"/>
                  </a:lnTo>
                  <a:lnTo>
                    <a:pt x="224" y="202"/>
                  </a:lnTo>
                  <a:lnTo>
                    <a:pt x="221" y="204"/>
                  </a:lnTo>
                  <a:lnTo>
                    <a:pt x="217" y="206"/>
                  </a:lnTo>
                  <a:lnTo>
                    <a:pt x="212" y="206"/>
                  </a:lnTo>
                  <a:lnTo>
                    <a:pt x="212" y="206"/>
                  </a:lnTo>
                  <a:lnTo>
                    <a:pt x="208" y="206"/>
                  </a:lnTo>
                  <a:lnTo>
                    <a:pt x="205" y="204"/>
                  </a:lnTo>
                  <a:lnTo>
                    <a:pt x="198" y="200"/>
                  </a:lnTo>
                  <a:lnTo>
                    <a:pt x="189" y="196"/>
                  </a:lnTo>
                  <a:lnTo>
                    <a:pt x="184" y="195"/>
                  </a:lnTo>
                  <a:lnTo>
                    <a:pt x="179" y="195"/>
                  </a:lnTo>
                  <a:lnTo>
                    <a:pt x="179" y="195"/>
                  </a:lnTo>
                  <a:lnTo>
                    <a:pt x="171" y="194"/>
                  </a:lnTo>
                  <a:lnTo>
                    <a:pt x="165" y="191"/>
                  </a:lnTo>
                  <a:lnTo>
                    <a:pt x="162" y="187"/>
                  </a:lnTo>
                  <a:lnTo>
                    <a:pt x="160" y="181"/>
                  </a:lnTo>
                  <a:lnTo>
                    <a:pt x="157" y="166"/>
                  </a:lnTo>
                  <a:lnTo>
                    <a:pt x="155" y="158"/>
                  </a:lnTo>
                  <a:lnTo>
                    <a:pt x="153" y="150"/>
                  </a:lnTo>
                  <a:lnTo>
                    <a:pt x="153" y="150"/>
                  </a:lnTo>
                  <a:lnTo>
                    <a:pt x="151" y="146"/>
                  </a:lnTo>
                  <a:lnTo>
                    <a:pt x="148" y="140"/>
                  </a:lnTo>
                  <a:lnTo>
                    <a:pt x="140" y="130"/>
                  </a:lnTo>
                  <a:lnTo>
                    <a:pt x="122" y="110"/>
                  </a:lnTo>
                  <a:lnTo>
                    <a:pt x="114" y="100"/>
                  </a:lnTo>
                  <a:lnTo>
                    <a:pt x="106" y="88"/>
                  </a:lnTo>
                  <a:lnTo>
                    <a:pt x="102" y="81"/>
                  </a:lnTo>
                  <a:lnTo>
                    <a:pt x="101" y="74"/>
                  </a:lnTo>
                  <a:lnTo>
                    <a:pt x="99" y="66"/>
                  </a:lnTo>
                  <a:lnTo>
                    <a:pt x="99" y="58"/>
                  </a:lnTo>
                  <a:lnTo>
                    <a:pt x="99" y="58"/>
                  </a:lnTo>
                  <a:lnTo>
                    <a:pt x="84" y="58"/>
                  </a:lnTo>
                  <a:lnTo>
                    <a:pt x="84" y="58"/>
                  </a:lnTo>
                  <a:lnTo>
                    <a:pt x="84" y="58"/>
                  </a:lnTo>
                  <a:lnTo>
                    <a:pt x="81" y="63"/>
                  </a:lnTo>
                  <a:lnTo>
                    <a:pt x="79" y="69"/>
                  </a:lnTo>
                  <a:lnTo>
                    <a:pt x="76" y="78"/>
                  </a:lnTo>
                  <a:lnTo>
                    <a:pt x="73" y="82"/>
                  </a:lnTo>
                  <a:lnTo>
                    <a:pt x="70" y="85"/>
                  </a:lnTo>
                  <a:lnTo>
                    <a:pt x="67" y="87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56" y="87"/>
                  </a:lnTo>
                  <a:lnTo>
                    <a:pt x="52" y="86"/>
                  </a:lnTo>
                  <a:lnTo>
                    <a:pt x="44" y="81"/>
                  </a:lnTo>
                  <a:lnTo>
                    <a:pt x="35" y="75"/>
                  </a:lnTo>
                  <a:lnTo>
                    <a:pt x="31" y="74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16" y="74"/>
                  </a:lnTo>
                  <a:lnTo>
                    <a:pt x="12" y="77"/>
                  </a:lnTo>
                  <a:lnTo>
                    <a:pt x="8" y="79"/>
                  </a:lnTo>
                  <a:lnTo>
                    <a:pt x="4" y="82"/>
                  </a:lnTo>
                  <a:lnTo>
                    <a:pt x="2" y="86"/>
                  </a:lnTo>
                  <a:lnTo>
                    <a:pt x="0" y="90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101"/>
                  </a:lnTo>
                  <a:lnTo>
                    <a:pt x="2" y="107"/>
                  </a:lnTo>
                  <a:lnTo>
                    <a:pt x="4" y="112"/>
                  </a:lnTo>
                  <a:lnTo>
                    <a:pt x="9" y="118"/>
                  </a:lnTo>
                  <a:lnTo>
                    <a:pt x="12" y="122"/>
                  </a:lnTo>
                  <a:lnTo>
                    <a:pt x="18" y="126"/>
                  </a:lnTo>
                  <a:lnTo>
                    <a:pt x="23" y="128"/>
                  </a:lnTo>
                  <a:lnTo>
                    <a:pt x="29" y="128"/>
                  </a:lnTo>
                  <a:lnTo>
                    <a:pt x="29" y="128"/>
                  </a:lnTo>
                  <a:lnTo>
                    <a:pt x="33" y="128"/>
                  </a:lnTo>
                  <a:lnTo>
                    <a:pt x="38" y="127"/>
                  </a:lnTo>
                  <a:lnTo>
                    <a:pt x="44" y="125"/>
                  </a:lnTo>
                  <a:lnTo>
                    <a:pt x="49" y="120"/>
                  </a:lnTo>
                  <a:lnTo>
                    <a:pt x="58" y="118"/>
                  </a:lnTo>
                  <a:lnTo>
                    <a:pt x="58" y="118"/>
                  </a:lnTo>
                  <a:lnTo>
                    <a:pt x="60" y="131"/>
                  </a:lnTo>
                  <a:lnTo>
                    <a:pt x="63" y="139"/>
                  </a:lnTo>
                  <a:lnTo>
                    <a:pt x="65" y="142"/>
                  </a:lnTo>
                  <a:lnTo>
                    <a:pt x="68" y="145"/>
                  </a:lnTo>
                  <a:lnTo>
                    <a:pt x="73" y="147"/>
                  </a:lnTo>
                  <a:lnTo>
                    <a:pt x="81" y="149"/>
                  </a:lnTo>
                  <a:lnTo>
                    <a:pt x="90" y="149"/>
                  </a:lnTo>
                  <a:lnTo>
                    <a:pt x="99" y="151"/>
                  </a:lnTo>
                  <a:lnTo>
                    <a:pt x="109" y="154"/>
                  </a:lnTo>
                  <a:lnTo>
                    <a:pt x="109" y="154"/>
                  </a:lnTo>
                  <a:lnTo>
                    <a:pt x="113" y="157"/>
                  </a:lnTo>
                  <a:lnTo>
                    <a:pt x="115" y="159"/>
                  </a:lnTo>
                  <a:lnTo>
                    <a:pt x="117" y="165"/>
                  </a:lnTo>
                  <a:lnTo>
                    <a:pt x="118" y="172"/>
                  </a:lnTo>
                  <a:lnTo>
                    <a:pt x="121" y="180"/>
                  </a:lnTo>
                  <a:lnTo>
                    <a:pt x="121" y="180"/>
                  </a:lnTo>
                  <a:lnTo>
                    <a:pt x="123" y="186"/>
                  </a:lnTo>
                  <a:lnTo>
                    <a:pt x="128" y="192"/>
                  </a:lnTo>
                  <a:lnTo>
                    <a:pt x="136" y="201"/>
                  </a:lnTo>
                  <a:lnTo>
                    <a:pt x="146" y="209"/>
                  </a:lnTo>
                  <a:lnTo>
                    <a:pt x="155" y="217"/>
                  </a:lnTo>
                  <a:lnTo>
                    <a:pt x="164" y="225"/>
                  </a:lnTo>
                  <a:lnTo>
                    <a:pt x="172" y="234"/>
                  </a:lnTo>
                  <a:lnTo>
                    <a:pt x="175" y="239"/>
                  </a:lnTo>
                  <a:lnTo>
                    <a:pt x="177" y="245"/>
                  </a:lnTo>
                  <a:lnTo>
                    <a:pt x="178" y="250"/>
                  </a:lnTo>
                  <a:lnTo>
                    <a:pt x="179" y="257"/>
                  </a:lnTo>
                  <a:lnTo>
                    <a:pt x="179" y="257"/>
                  </a:lnTo>
                  <a:lnTo>
                    <a:pt x="178" y="264"/>
                  </a:lnTo>
                  <a:lnTo>
                    <a:pt x="177" y="271"/>
                  </a:lnTo>
                  <a:lnTo>
                    <a:pt x="174" y="280"/>
                  </a:lnTo>
                  <a:lnTo>
                    <a:pt x="170" y="288"/>
                  </a:lnTo>
                  <a:lnTo>
                    <a:pt x="169" y="293"/>
                  </a:lnTo>
                  <a:lnTo>
                    <a:pt x="168" y="298"/>
                  </a:lnTo>
                  <a:lnTo>
                    <a:pt x="168" y="298"/>
                  </a:lnTo>
                  <a:lnTo>
                    <a:pt x="169" y="310"/>
                  </a:lnTo>
                  <a:lnTo>
                    <a:pt x="171" y="322"/>
                  </a:lnTo>
                  <a:lnTo>
                    <a:pt x="175" y="333"/>
                  </a:lnTo>
                  <a:lnTo>
                    <a:pt x="180" y="344"/>
                  </a:lnTo>
                  <a:lnTo>
                    <a:pt x="186" y="354"/>
                  </a:lnTo>
                  <a:lnTo>
                    <a:pt x="192" y="364"/>
                  </a:lnTo>
                  <a:lnTo>
                    <a:pt x="207" y="383"/>
                  </a:lnTo>
                  <a:lnTo>
                    <a:pt x="221" y="401"/>
                  </a:lnTo>
                  <a:lnTo>
                    <a:pt x="228" y="409"/>
                  </a:lnTo>
                  <a:lnTo>
                    <a:pt x="233" y="420"/>
                  </a:lnTo>
                  <a:lnTo>
                    <a:pt x="238" y="429"/>
                  </a:lnTo>
                  <a:lnTo>
                    <a:pt x="243" y="438"/>
                  </a:lnTo>
                  <a:lnTo>
                    <a:pt x="245" y="448"/>
                  </a:lnTo>
                  <a:lnTo>
                    <a:pt x="246" y="459"/>
                  </a:lnTo>
                  <a:lnTo>
                    <a:pt x="246" y="459"/>
                  </a:lnTo>
                  <a:lnTo>
                    <a:pt x="246" y="485"/>
                  </a:lnTo>
                  <a:lnTo>
                    <a:pt x="246" y="485"/>
                  </a:lnTo>
                  <a:lnTo>
                    <a:pt x="246" y="490"/>
                  </a:lnTo>
                  <a:lnTo>
                    <a:pt x="247" y="494"/>
                  </a:lnTo>
                  <a:lnTo>
                    <a:pt x="249" y="498"/>
                  </a:lnTo>
                  <a:lnTo>
                    <a:pt x="252" y="501"/>
                  </a:lnTo>
                  <a:lnTo>
                    <a:pt x="260" y="509"/>
                  </a:lnTo>
                  <a:lnTo>
                    <a:pt x="268" y="515"/>
                  </a:lnTo>
                  <a:lnTo>
                    <a:pt x="289" y="529"/>
                  </a:lnTo>
                  <a:lnTo>
                    <a:pt x="299" y="536"/>
                  </a:lnTo>
                  <a:lnTo>
                    <a:pt x="308" y="543"/>
                  </a:lnTo>
                  <a:lnTo>
                    <a:pt x="308" y="543"/>
                  </a:lnTo>
                  <a:lnTo>
                    <a:pt x="312" y="547"/>
                  </a:lnTo>
                  <a:lnTo>
                    <a:pt x="314" y="553"/>
                  </a:lnTo>
                  <a:lnTo>
                    <a:pt x="316" y="567"/>
                  </a:lnTo>
                  <a:lnTo>
                    <a:pt x="319" y="578"/>
                  </a:lnTo>
                  <a:lnTo>
                    <a:pt x="321" y="584"/>
                  </a:lnTo>
                  <a:lnTo>
                    <a:pt x="323" y="588"/>
                  </a:lnTo>
                  <a:lnTo>
                    <a:pt x="323" y="588"/>
                  </a:lnTo>
                  <a:lnTo>
                    <a:pt x="323" y="594"/>
                  </a:lnTo>
                  <a:lnTo>
                    <a:pt x="323" y="594"/>
                  </a:lnTo>
                  <a:lnTo>
                    <a:pt x="323" y="594"/>
                  </a:lnTo>
                  <a:lnTo>
                    <a:pt x="340" y="591"/>
                  </a:lnTo>
                  <a:lnTo>
                    <a:pt x="351" y="588"/>
                  </a:lnTo>
                  <a:lnTo>
                    <a:pt x="361" y="583"/>
                  </a:lnTo>
                  <a:lnTo>
                    <a:pt x="373" y="577"/>
                  </a:lnTo>
                  <a:lnTo>
                    <a:pt x="383" y="570"/>
                  </a:lnTo>
                  <a:lnTo>
                    <a:pt x="393" y="561"/>
                  </a:lnTo>
                  <a:lnTo>
                    <a:pt x="404" y="551"/>
                  </a:lnTo>
                  <a:lnTo>
                    <a:pt x="404" y="551"/>
                  </a:lnTo>
                  <a:lnTo>
                    <a:pt x="408" y="543"/>
                  </a:lnTo>
                  <a:lnTo>
                    <a:pt x="414" y="537"/>
                  </a:lnTo>
                  <a:lnTo>
                    <a:pt x="420" y="531"/>
                  </a:lnTo>
                  <a:lnTo>
                    <a:pt x="426" y="528"/>
                  </a:lnTo>
                  <a:lnTo>
                    <a:pt x="431" y="524"/>
                  </a:lnTo>
                  <a:lnTo>
                    <a:pt x="438" y="522"/>
                  </a:lnTo>
                  <a:lnTo>
                    <a:pt x="451" y="519"/>
                  </a:lnTo>
                  <a:lnTo>
                    <a:pt x="451" y="519"/>
                  </a:lnTo>
                  <a:lnTo>
                    <a:pt x="439" y="514"/>
                  </a:lnTo>
                  <a:lnTo>
                    <a:pt x="422" y="507"/>
                  </a:lnTo>
                  <a:lnTo>
                    <a:pt x="414" y="502"/>
                  </a:lnTo>
                  <a:lnTo>
                    <a:pt x="407" y="498"/>
                  </a:lnTo>
                  <a:lnTo>
                    <a:pt x="401" y="492"/>
                  </a:lnTo>
                  <a:lnTo>
                    <a:pt x="400" y="489"/>
                  </a:lnTo>
                  <a:lnTo>
                    <a:pt x="399" y="485"/>
                  </a:lnTo>
                  <a:lnTo>
                    <a:pt x="399" y="485"/>
                  </a:lnTo>
                  <a:lnTo>
                    <a:pt x="400" y="479"/>
                  </a:lnTo>
                  <a:lnTo>
                    <a:pt x="401" y="475"/>
                  </a:lnTo>
                  <a:lnTo>
                    <a:pt x="405" y="470"/>
                  </a:lnTo>
                  <a:lnTo>
                    <a:pt x="407" y="467"/>
                  </a:lnTo>
                  <a:lnTo>
                    <a:pt x="416" y="461"/>
                  </a:lnTo>
                  <a:lnTo>
                    <a:pt x="426" y="455"/>
                  </a:lnTo>
                  <a:lnTo>
                    <a:pt x="435" y="451"/>
                  </a:lnTo>
                  <a:lnTo>
                    <a:pt x="443" y="445"/>
                  </a:lnTo>
                  <a:lnTo>
                    <a:pt x="446" y="441"/>
                  </a:lnTo>
                  <a:lnTo>
                    <a:pt x="449" y="437"/>
                  </a:lnTo>
                  <a:lnTo>
                    <a:pt x="450" y="432"/>
                  </a:lnTo>
                  <a:lnTo>
                    <a:pt x="451" y="426"/>
                  </a:lnTo>
                  <a:lnTo>
                    <a:pt x="451" y="426"/>
                  </a:lnTo>
                  <a:lnTo>
                    <a:pt x="450" y="421"/>
                  </a:lnTo>
                  <a:lnTo>
                    <a:pt x="449" y="416"/>
                  </a:lnTo>
                  <a:lnTo>
                    <a:pt x="444" y="406"/>
                  </a:lnTo>
                  <a:lnTo>
                    <a:pt x="438" y="397"/>
                  </a:lnTo>
                  <a:lnTo>
                    <a:pt x="437" y="391"/>
                  </a:lnTo>
                  <a:lnTo>
                    <a:pt x="436" y="386"/>
                  </a:lnTo>
                  <a:lnTo>
                    <a:pt x="436" y="386"/>
                  </a:lnTo>
                  <a:lnTo>
                    <a:pt x="437" y="378"/>
                  </a:lnTo>
                  <a:lnTo>
                    <a:pt x="439" y="371"/>
                  </a:lnTo>
                  <a:lnTo>
                    <a:pt x="442" y="368"/>
                  </a:lnTo>
                  <a:lnTo>
                    <a:pt x="444" y="365"/>
                  </a:lnTo>
                  <a:lnTo>
                    <a:pt x="447" y="364"/>
                  </a:lnTo>
                  <a:lnTo>
                    <a:pt x="451" y="364"/>
                  </a:lnTo>
                  <a:lnTo>
                    <a:pt x="451" y="364"/>
                  </a:lnTo>
                  <a:lnTo>
                    <a:pt x="454" y="364"/>
                  </a:lnTo>
                  <a:lnTo>
                    <a:pt x="458" y="365"/>
                  </a:lnTo>
                  <a:lnTo>
                    <a:pt x="462" y="369"/>
                  </a:lnTo>
                  <a:lnTo>
                    <a:pt x="467" y="372"/>
                  </a:lnTo>
                  <a:lnTo>
                    <a:pt x="469" y="374"/>
                  </a:lnTo>
                  <a:lnTo>
                    <a:pt x="473" y="375"/>
                  </a:lnTo>
                  <a:lnTo>
                    <a:pt x="473" y="375"/>
                  </a:lnTo>
                  <a:lnTo>
                    <a:pt x="477" y="374"/>
                  </a:lnTo>
                  <a:lnTo>
                    <a:pt x="483" y="371"/>
                  </a:lnTo>
                  <a:lnTo>
                    <a:pt x="499" y="364"/>
                  </a:lnTo>
                  <a:lnTo>
                    <a:pt x="507" y="360"/>
                  </a:lnTo>
                  <a:lnTo>
                    <a:pt x="514" y="354"/>
                  </a:lnTo>
                  <a:lnTo>
                    <a:pt x="519" y="349"/>
                  </a:lnTo>
                  <a:lnTo>
                    <a:pt x="520" y="347"/>
                  </a:lnTo>
                  <a:lnTo>
                    <a:pt x="521" y="345"/>
                  </a:lnTo>
                  <a:lnTo>
                    <a:pt x="521" y="345"/>
                  </a:lnTo>
                  <a:lnTo>
                    <a:pt x="520" y="336"/>
                  </a:lnTo>
                  <a:lnTo>
                    <a:pt x="519" y="327"/>
                  </a:lnTo>
                  <a:lnTo>
                    <a:pt x="515" y="313"/>
                  </a:lnTo>
                  <a:lnTo>
                    <a:pt x="512" y="296"/>
                  </a:lnTo>
                  <a:lnTo>
                    <a:pt x="510" y="288"/>
                  </a:lnTo>
                  <a:lnTo>
                    <a:pt x="510" y="279"/>
                  </a:lnTo>
                  <a:lnTo>
                    <a:pt x="510" y="279"/>
                  </a:lnTo>
                  <a:lnTo>
                    <a:pt x="510" y="276"/>
                  </a:lnTo>
                  <a:lnTo>
                    <a:pt x="512" y="271"/>
                  </a:lnTo>
                  <a:lnTo>
                    <a:pt x="516" y="264"/>
                  </a:lnTo>
                  <a:lnTo>
                    <a:pt x="523" y="256"/>
                  </a:lnTo>
                  <a:lnTo>
                    <a:pt x="531" y="247"/>
                  </a:lnTo>
                  <a:lnTo>
                    <a:pt x="531" y="247"/>
                  </a:lnTo>
                  <a:lnTo>
                    <a:pt x="531" y="224"/>
                  </a:lnTo>
                  <a:lnTo>
                    <a:pt x="531" y="224"/>
                  </a:lnTo>
                  <a:lnTo>
                    <a:pt x="531" y="224"/>
                  </a:lnTo>
                  <a:lnTo>
                    <a:pt x="521" y="222"/>
                  </a:lnTo>
                  <a:lnTo>
                    <a:pt x="512" y="219"/>
                  </a:lnTo>
                  <a:lnTo>
                    <a:pt x="506" y="215"/>
                  </a:lnTo>
                  <a:lnTo>
                    <a:pt x="502" y="209"/>
                  </a:lnTo>
                  <a:lnTo>
                    <a:pt x="498" y="202"/>
                  </a:lnTo>
                  <a:lnTo>
                    <a:pt x="496" y="193"/>
                  </a:lnTo>
                  <a:lnTo>
                    <a:pt x="495" y="181"/>
                  </a:lnTo>
                  <a:lnTo>
                    <a:pt x="495" y="169"/>
                  </a:lnTo>
                  <a:lnTo>
                    <a:pt x="495" y="169"/>
                  </a:lnTo>
                  <a:lnTo>
                    <a:pt x="493" y="146"/>
                  </a:lnTo>
                  <a:lnTo>
                    <a:pt x="491" y="127"/>
                  </a:lnTo>
                  <a:lnTo>
                    <a:pt x="488" y="111"/>
                  </a:lnTo>
                  <a:lnTo>
                    <a:pt x="483" y="97"/>
                  </a:lnTo>
                  <a:lnTo>
                    <a:pt x="473" y="70"/>
                  </a:lnTo>
                  <a:lnTo>
                    <a:pt x="469" y="55"/>
                  </a:lnTo>
                  <a:lnTo>
                    <a:pt x="466" y="38"/>
                  </a:lnTo>
                  <a:lnTo>
                    <a:pt x="466" y="38"/>
                  </a:lnTo>
                  <a:lnTo>
                    <a:pt x="453" y="43"/>
                  </a:lnTo>
                  <a:lnTo>
                    <a:pt x="446" y="47"/>
                  </a:lnTo>
                  <a:lnTo>
                    <a:pt x="441" y="48"/>
                  </a:lnTo>
                  <a:lnTo>
                    <a:pt x="441" y="48"/>
                  </a:lnTo>
                  <a:lnTo>
                    <a:pt x="437" y="47"/>
                  </a:lnTo>
                  <a:lnTo>
                    <a:pt x="434" y="46"/>
                  </a:lnTo>
                  <a:lnTo>
                    <a:pt x="429" y="42"/>
                  </a:lnTo>
                  <a:lnTo>
                    <a:pt x="424" y="35"/>
                  </a:lnTo>
                  <a:lnTo>
                    <a:pt x="421" y="28"/>
                  </a:lnTo>
                  <a:lnTo>
                    <a:pt x="415" y="12"/>
                  </a:lnTo>
                  <a:lnTo>
                    <a:pt x="413" y="5"/>
                  </a:lnTo>
                  <a:lnTo>
                    <a:pt x="411" y="0"/>
                  </a:lnTo>
                  <a:lnTo>
                    <a:pt x="411" y="0"/>
                  </a:lnTo>
                  <a:lnTo>
                    <a:pt x="408" y="3"/>
                  </a:lnTo>
                  <a:lnTo>
                    <a:pt x="406" y="9"/>
                  </a:lnTo>
                  <a:lnTo>
                    <a:pt x="400" y="24"/>
                  </a:lnTo>
                  <a:lnTo>
                    <a:pt x="398" y="31"/>
                  </a:lnTo>
                  <a:lnTo>
                    <a:pt x="394" y="38"/>
                  </a:lnTo>
                  <a:lnTo>
                    <a:pt x="390" y="42"/>
                  </a:lnTo>
                  <a:lnTo>
                    <a:pt x="388" y="43"/>
                  </a:lnTo>
                  <a:lnTo>
                    <a:pt x="385" y="44"/>
                  </a:lnTo>
                  <a:lnTo>
                    <a:pt x="385" y="44"/>
                  </a:lnTo>
                  <a:lnTo>
                    <a:pt x="378" y="43"/>
                  </a:lnTo>
                  <a:lnTo>
                    <a:pt x="373" y="42"/>
                  </a:lnTo>
                  <a:lnTo>
                    <a:pt x="362" y="36"/>
                  </a:lnTo>
                  <a:lnTo>
                    <a:pt x="357" y="34"/>
                  </a:lnTo>
                  <a:lnTo>
                    <a:pt x="350" y="32"/>
                  </a:lnTo>
                  <a:lnTo>
                    <a:pt x="343" y="29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28" y="29"/>
                  </a:lnTo>
                  <a:lnTo>
                    <a:pt x="322" y="31"/>
                  </a:lnTo>
                  <a:lnTo>
                    <a:pt x="312" y="35"/>
                  </a:lnTo>
                  <a:lnTo>
                    <a:pt x="301" y="39"/>
                  </a:lnTo>
                  <a:lnTo>
                    <a:pt x="296" y="40"/>
                  </a:lnTo>
                  <a:lnTo>
                    <a:pt x="290" y="41"/>
                  </a:lnTo>
                  <a:lnTo>
                    <a:pt x="290" y="41"/>
                  </a:lnTo>
                  <a:lnTo>
                    <a:pt x="293" y="55"/>
                  </a:lnTo>
                  <a:lnTo>
                    <a:pt x="293" y="5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5" name="Freeform 123"/>
            <p:cNvSpPr>
              <a:spLocks/>
            </p:cNvSpPr>
            <p:nvPr/>
          </p:nvSpPr>
          <p:spPr bwMode="auto">
            <a:xfrm>
              <a:off x="1614797" y="5606452"/>
              <a:ext cx="333004" cy="567097"/>
            </a:xfrm>
            <a:custGeom>
              <a:avLst/>
              <a:gdLst/>
              <a:ahLst/>
              <a:cxnLst>
                <a:cxn ang="0">
                  <a:pos x="312" y="114"/>
                </a:cxn>
                <a:cxn ang="0">
                  <a:pos x="301" y="124"/>
                </a:cxn>
                <a:cxn ang="0">
                  <a:pos x="287" y="162"/>
                </a:cxn>
                <a:cxn ang="0">
                  <a:pos x="300" y="210"/>
                </a:cxn>
                <a:cxn ang="0">
                  <a:pos x="315" y="239"/>
                </a:cxn>
                <a:cxn ang="0">
                  <a:pos x="306" y="271"/>
                </a:cxn>
                <a:cxn ang="0">
                  <a:pos x="269" y="310"/>
                </a:cxn>
                <a:cxn ang="0">
                  <a:pos x="254" y="330"/>
                </a:cxn>
                <a:cxn ang="0">
                  <a:pos x="225" y="373"/>
                </a:cxn>
                <a:cxn ang="0">
                  <a:pos x="224" y="417"/>
                </a:cxn>
                <a:cxn ang="0">
                  <a:pos x="233" y="483"/>
                </a:cxn>
                <a:cxn ang="0">
                  <a:pos x="236" y="532"/>
                </a:cxn>
                <a:cxn ang="0">
                  <a:pos x="239" y="602"/>
                </a:cxn>
                <a:cxn ang="0">
                  <a:pos x="222" y="610"/>
                </a:cxn>
                <a:cxn ang="0">
                  <a:pos x="154" y="609"/>
                </a:cxn>
                <a:cxn ang="0">
                  <a:pos x="133" y="618"/>
                </a:cxn>
                <a:cxn ang="0">
                  <a:pos x="110" y="627"/>
                </a:cxn>
                <a:cxn ang="0">
                  <a:pos x="91" y="618"/>
                </a:cxn>
                <a:cxn ang="0">
                  <a:pos x="71" y="593"/>
                </a:cxn>
                <a:cxn ang="0">
                  <a:pos x="70" y="506"/>
                </a:cxn>
                <a:cxn ang="0">
                  <a:pos x="55" y="479"/>
                </a:cxn>
                <a:cxn ang="0">
                  <a:pos x="40" y="426"/>
                </a:cxn>
                <a:cxn ang="0">
                  <a:pos x="32" y="411"/>
                </a:cxn>
                <a:cxn ang="0">
                  <a:pos x="5" y="389"/>
                </a:cxn>
                <a:cxn ang="0">
                  <a:pos x="0" y="367"/>
                </a:cxn>
                <a:cxn ang="0">
                  <a:pos x="4" y="344"/>
                </a:cxn>
                <a:cxn ang="0">
                  <a:pos x="22" y="321"/>
                </a:cxn>
                <a:cxn ang="0">
                  <a:pos x="57" y="305"/>
                </a:cxn>
                <a:cxn ang="0">
                  <a:pos x="96" y="300"/>
                </a:cxn>
                <a:cxn ang="0">
                  <a:pos x="121" y="311"/>
                </a:cxn>
                <a:cxn ang="0">
                  <a:pos x="136" y="310"/>
                </a:cxn>
                <a:cxn ang="0">
                  <a:pos x="149" y="299"/>
                </a:cxn>
                <a:cxn ang="0">
                  <a:pos x="162" y="258"/>
                </a:cxn>
                <a:cxn ang="0">
                  <a:pos x="202" y="208"/>
                </a:cxn>
                <a:cxn ang="0">
                  <a:pos x="232" y="183"/>
                </a:cxn>
                <a:cxn ang="0">
                  <a:pos x="228" y="180"/>
                </a:cxn>
                <a:cxn ang="0">
                  <a:pos x="187" y="167"/>
                </a:cxn>
                <a:cxn ang="0">
                  <a:pos x="155" y="128"/>
                </a:cxn>
                <a:cxn ang="0">
                  <a:pos x="142" y="99"/>
                </a:cxn>
                <a:cxn ang="0">
                  <a:pos x="146" y="75"/>
                </a:cxn>
                <a:cxn ang="0">
                  <a:pos x="148" y="59"/>
                </a:cxn>
                <a:cxn ang="0">
                  <a:pos x="169" y="51"/>
                </a:cxn>
                <a:cxn ang="0">
                  <a:pos x="150" y="19"/>
                </a:cxn>
                <a:cxn ang="0">
                  <a:pos x="222" y="14"/>
                </a:cxn>
                <a:cxn ang="0">
                  <a:pos x="254" y="0"/>
                </a:cxn>
                <a:cxn ang="0">
                  <a:pos x="260" y="16"/>
                </a:cxn>
                <a:cxn ang="0">
                  <a:pos x="307" y="51"/>
                </a:cxn>
                <a:cxn ang="0">
                  <a:pos x="322" y="68"/>
                </a:cxn>
                <a:cxn ang="0">
                  <a:pos x="331" y="103"/>
                </a:cxn>
              </a:cxnLst>
              <a:rect l="0" t="0" r="r" b="b"/>
              <a:pathLst>
                <a:path w="331" h="627">
                  <a:moveTo>
                    <a:pt x="331" y="109"/>
                  </a:moveTo>
                  <a:lnTo>
                    <a:pt x="331" y="109"/>
                  </a:lnTo>
                  <a:lnTo>
                    <a:pt x="321" y="112"/>
                  </a:lnTo>
                  <a:lnTo>
                    <a:pt x="312" y="114"/>
                  </a:lnTo>
                  <a:lnTo>
                    <a:pt x="308" y="115"/>
                  </a:lnTo>
                  <a:lnTo>
                    <a:pt x="305" y="118"/>
                  </a:lnTo>
                  <a:lnTo>
                    <a:pt x="302" y="120"/>
                  </a:lnTo>
                  <a:lnTo>
                    <a:pt x="301" y="124"/>
                  </a:lnTo>
                  <a:lnTo>
                    <a:pt x="301" y="124"/>
                  </a:lnTo>
                  <a:lnTo>
                    <a:pt x="294" y="137"/>
                  </a:lnTo>
                  <a:lnTo>
                    <a:pt x="290" y="150"/>
                  </a:lnTo>
                  <a:lnTo>
                    <a:pt x="287" y="162"/>
                  </a:lnTo>
                  <a:lnTo>
                    <a:pt x="287" y="174"/>
                  </a:lnTo>
                  <a:lnTo>
                    <a:pt x="289" y="185"/>
                  </a:lnTo>
                  <a:lnTo>
                    <a:pt x="293" y="197"/>
                  </a:lnTo>
                  <a:lnTo>
                    <a:pt x="300" y="210"/>
                  </a:lnTo>
                  <a:lnTo>
                    <a:pt x="308" y="223"/>
                  </a:lnTo>
                  <a:lnTo>
                    <a:pt x="308" y="223"/>
                  </a:lnTo>
                  <a:lnTo>
                    <a:pt x="313" y="231"/>
                  </a:lnTo>
                  <a:lnTo>
                    <a:pt x="315" y="239"/>
                  </a:lnTo>
                  <a:lnTo>
                    <a:pt x="315" y="248"/>
                  </a:lnTo>
                  <a:lnTo>
                    <a:pt x="313" y="256"/>
                  </a:lnTo>
                  <a:lnTo>
                    <a:pt x="310" y="264"/>
                  </a:lnTo>
                  <a:lnTo>
                    <a:pt x="306" y="271"/>
                  </a:lnTo>
                  <a:lnTo>
                    <a:pt x="300" y="277"/>
                  </a:lnTo>
                  <a:lnTo>
                    <a:pt x="294" y="286"/>
                  </a:lnTo>
                  <a:lnTo>
                    <a:pt x="282" y="298"/>
                  </a:lnTo>
                  <a:lnTo>
                    <a:pt x="269" y="310"/>
                  </a:lnTo>
                  <a:lnTo>
                    <a:pt x="259" y="321"/>
                  </a:lnTo>
                  <a:lnTo>
                    <a:pt x="255" y="326"/>
                  </a:lnTo>
                  <a:lnTo>
                    <a:pt x="254" y="330"/>
                  </a:lnTo>
                  <a:lnTo>
                    <a:pt x="254" y="330"/>
                  </a:lnTo>
                  <a:lnTo>
                    <a:pt x="244" y="341"/>
                  </a:lnTo>
                  <a:lnTo>
                    <a:pt x="236" y="352"/>
                  </a:lnTo>
                  <a:lnTo>
                    <a:pt x="230" y="363"/>
                  </a:lnTo>
                  <a:lnTo>
                    <a:pt x="225" y="373"/>
                  </a:lnTo>
                  <a:lnTo>
                    <a:pt x="223" y="384"/>
                  </a:lnTo>
                  <a:lnTo>
                    <a:pt x="223" y="395"/>
                  </a:lnTo>
                  <a:lnTo>
                    <a:pt x="223" y="406"/>
                  </a:lnTo>
                  <a:lnTo>
                    <a:pt x="224" y="417"/>
                  </a:lnTo>
                  <a:lnTo>
                    <a:pt x="229" y="439"/>
                  </a:lnTo>
                  <a:lnTo>
                    <a:pt x="232" y="460"/>
                  </a:lnTo>
                  <a:lnTo>
                    <a:pt x="233" y="472"/>
                  </a:lnTo>
                  <a:lnTo>
                    <a:pt x="233" y="483"/>
                  </a:lnTo>
                  <a:lnTo>
                    <a:pt x="233" y="495"/>
                  </a:lnTo>
                  <a:lnTo>
                    <a:pt x="231" y="506"/>
                  </a:lnTo>
                  <a:lnTo>
                    <a:pt x="231" y="506"/>
                  </a:lnTo>
                  <a:lnTo>
                    <a:pt x="236" y="532"/>
                  </a:lnTo>
                  <a:lnTo>
                    <a:pt x="239" y="556"/>
                  </a:lnTo>
                  <a:lnTo>
                    <a:pt x="240" y="579"/>
                  </a:lnTo>
                  <a:lnTo>
                    <a:pt x="239" y="602"/>
                  </a:lnTo>
                  <a:lnTo>
                    <a:pt x="239" y="602"/>
                  </a:lnTo>
                  <a:lnTo>
                    <a:pt x="234" y="605"/>
                  </a:lnTo>
                  <a:lnTo>
                    <a:pt x="231" y="608"/>
                  </a:lnTo>
                  <a:lnTo>
                    <a:pt x="226" y="609"/>
                  </a:lnTo>
                  <a:lnTo>
                    <a:pt x="222" y="610"/>
                  </a:lnTo>
                  <a:lnTo>
                    <a:pt x="213" y="610"/>
                  </a:lnTo>
                  <a:lnTo>
                    <a:pt x="202" y="609"/>
                  </a:lnTo>
                  <a:lnTo>
                    <a:pt x="202" y="609"/>
                  </a:lnTo>
                  <a:lnTo>
                    <a:pt x="154" y="609"/>
                  </a:lnTo>
                  <a:lnTo>
                    <a:pt x="154" y="609"/>
                  </a:lnTo>
                  <a:lnTo>
                    <a:pt x="148" y="610"/>
                  </a:lnTo>
                  <a:lnTo>
                    <a:pt x="142" y="612"/>
                  </a:lnTo>
                  <a:lnTo>
                    <a:pt x="133" y="618"/>
                  </a:lnTo>
                  <a:lnTo>
                    <a:pt x="129" y="622"/>
                  </a:lnTo>
                  <a:lnTo>
                    <a:pt x="124" y="625"/>
                  </a:lnTo>
                  <a:lnTo>
                    <a:pt x="117" y="626"/>
                  </a:lnTo>
                  <a:lnTo>
                    <a:pt x="110" y="627"/>
                  </a:lnTo>
                  <a:lnTo>
                    <a:pt x="110" y="627"/>
                  </a:lnTo>
                  <a:lnTo>
                    <a:pt x="103" y="626"/>
                  </a:lnTo>
                  <a:lnTo>
                    <a:pt x="96" y="623"/>
                  </a:lnTo>
                  <a:lnTo>
                    <a:pt x="91" y="618"/>
                  </a:lnTo>
                  <a:lnTo>
                    <a:pt x="85" y="612"/>
                  </a:lnTo>
                  <a:lnTo>
                    <a:pt x="79" y="607"/>
                  </a:lnTo>
                  <a:lnTo>
                    <a:pt x="75" y="600"/>
                  </a:lnTo>
                  <a:lnTo>
                    <a:pt x="71" y="593"/>
                  </a:lnTo>
                  <a:lnTo>
                    <a:pt x="70" y="587"/>
                  </a:lnTo>
                  <a:lnTo>
                    <a:pt x="70" y="587"/>
                  </a:lnTo>
                  <a:lnTo>
                    <a:pt x="70" y="506"/>
                  </a:lnTo>
                  <a:lnTo>
                    <a:pt x="70" y="506"/>
                  </a:lnTo>
                  <a:lnTo>
                    <a:pt x="70" y="506"/>
                  </a:lnTo>
                  <a:lnTo>
                    <a:pt x="63" y="497"/>
                  </a:lnTo>
                  <a:lnTo>
                    <a:pt x="58" y="488"/>
                  </a:lnTo>
                  <a:lnTo>
                    <a:pt x="55" y="479"/>
                  </a:lnTo>
                  <a:lnTo>
                    <a:pt x="53" y="468"/>
                  </a:lnTo>
                  <a:lnTo>
                    <a:pt x="47" y="448"/>
                  </a:lnTo>
                  <a:lnTo>
                    <a:pt x="43" y="436"/>
                  </a:lnTo>
                  <a:lnTo>
                    <a:pt x="40" y="426"/>
                  </a:lnTo>
                  <a:lnTo>
                    <a:pt x="40" y="426"/>
                  </a:lnTo>
                  <a:lnTo>
                    <a:pt x="39" y="421"/>
                  </a:lnTo>
                  <a:lnTo>
                    <a:pt x="38" y="418"/>
                  </a:lnTo>
                  <a:lnTo>
                    <a:pt x="32" y="411"/>
                  </a:lnTo>
                  <a:lnTo>
                    <a:pt x="26" y="406"/>
                  </a:lnTo>
                  <a:lnTo>
                    <a:pt x="18" y="402"/>
                  </a:lnTo>
                  <a:lnTo>
                    <a:pt x="11" y="396"/>
                  </a:lnTo>
                  <a:lnTo>
                    <a:pt x="5" y="389"/>
                  </a:lnTo>
                  <a:lnTo>
                    <a:pt x="3" y="384"/>
                  </a:lnTo>
                  <a:lnTo>
                    <a:pt x="1" y="380"/>
                  </a:lnTo>
                  <a:lnTo>
                    <a:pt x="0" y="374"/>
                  </a:lnTo>
                  <a:lnTo>
                    <a:pt x="0" y="367"/>
                  </a:lnTo>
                  <a:lnTo>
                    <a:pt x="0" y="367"/>
                  </a:lnTo>
                  <a:lnTo>
                    <a:pt x="0" y="359"/>
                  </a:lnTo>
                  <a:lnTo>
                    <a:pt x="2" y="351"/>
                  </a:lnTo>
                  <a:lnTo>
                    <a:pt x="4" y="344"/>
                  </a:lnTo>
                  <a:lnTo>
                    <a:pt x="7" y="338"/>
                  </a:lnTo>
                  <a:lnTo>
                    <a:pt x="11" y="332"/>
                  </a:lnTo>
                  <a:lnTo>
                    <a:pt x="16" y="327"/>
                  </a:lnTo>
                  <a:lnTo>
                    <a:pt x="22" y="321"/>
                  </a:lnTo>
                  <a:lnTo>
                    <a:pt x="27" y="317"/>
                  </a:lnTo>
                  <a:lnTo>
                    <a:pt x="34" y="313"/>
                  </a:lnTo>
                  <a:lnTo>
                    <a:pt x="41" y="310"/>
                  </a:lnTo>
                  <a:lnTo>
                    <a:pt x="57" y="305"/>
                  </a:lnTo>
                  <a:lnTo>
                    <a:pt x="75" y="302"/>
                  </a:lnTo>
                  <a:lnTo>
                    <a:pt x="92" y="300"/>
                  </a:lnTo>
                  <a:lnTo>
                    <a:pt x="92" y="300"/>
                  </a:lnTo>
                  <a:lnTo>
                    <a:pt x="96" y="300"/>
                  </a:lnTo>
                  <a:lnTo>
                    <a:pt x="100" y="302"/>
                  </a:lnTo>
                  <a:lnTo>
                    <a:pt x="108" y="306"/>
                  </a:lnTo>
                  <a:lnTo>
                    <a:pt x="116" y="310"/>
                  </a:lnTo>
                  <a:lnTo>
                    <a:pt x="121" y="311"/>
                  </a:lnTo>
                  <a:lnTo>
                    <a:pt x="125" y="312"/>
                  </a:lnTo>
                  <a:lnTo>
                    <a:pt x="125" y="312"/>
                  </a:lnTo>
                  <a:lnTo>
                    <a:pt x="131" y="311"/>
                  </a:lnTo>
                  <a:lnTo>
                    <a:pt x="136" y="310"/>
                  </a:lnTo>
                  <a:lnTo>
                    <a:pt x="140" y="309"/>
                  </a:lnTo>
                  <a:lnTo>
                    <a:pt x="144" y="306"/>
                  </a:lnTo>
                  <a:lnTo>
                    <a:pt x="147" y="303"/>
                  </a:lnTo>
                  <a:lnTo>
                    <a:pt x="149" y="299"/>
                  </a:lnTo>
                  <a:lnTo>
                    <a:pt x="153" y="291"/>
                  </a:lnTo>
                  <a:lnTo>
                    <a:pt x="156" y="281"/>
                  </a:lnTo>
                  <a:lnTo>
                    <a:pt x="159" y="269"/>
                  </a:lnTo>
                  <a:lnTo>
                    <a:pt x="162" y="258"/>
                  </a:lnTo>
                  <a:lnTo>
                    <a:pt x="165" y="245"/>
                  </a:lnTo>
                  <a:lnTo>
                    <a:pt x="165" y="245"/>
                  </a:lnTo>
                  <a:lnTo>
                    <a:pt x="202" y="208"/>
                  </a:lnTo>
                  <a:lnTo>
                    <a:pt x="202" y="208"/>
                  </a:lnTo>
                  <a:lnTo>
                    <a:pt x="210" y="203"/>
                  </a:lnTo>
                  <a:lnTo>
                    <a:pt x="223" y="192"/>
                  </a:lnTo>
                  <a:lnTo>
                    <a:pt x="229" y="188"/>
                  </a:lnTo>
                  <a:lnTo>
                    <a:pt x="232" y="183"/>
                  </a:lnTo>
                  <a:lnTo>
                    <a:pt x="232" y="182"/>
                  </a:lnTo>
                  <a:lnTo>
                    <a:pt x="232" y="181"/>
                  </a:lnTo>
                  <a:lnTo>
                    <a:pt x="231" y="180"/>
                  </a:lnTo>
                  <a:lnTo>
                    <a:pt x="228" y="180"/>
                  </a:lnTo>
                  <a:lnTo>
                    <a:pt x="228" y="180"/>
                  </a:lnTo>
                  <a:lnTo>
                    <a:pt x="211" y="176"/>
                  </a:lnTo>
                  <a:lnTo>
                    <a:pt x="198" y="172"/>
                  </a:lnTo>
                  <a:lnTo>
                    <a:pt x="187" y="167"/>
                  </a:lnTo>
                  <a:lnTo>
                    <a:pt x="178" y="160"/>
                  </a:lnTo>
                  <a:lnTo>
                    <a:pt x="170" y="151"/>
                  </a:lnTo>
                  <a:lnTo>
                    <a:pt x="162" y="141"/>
                  </a:lnTo>
                  <a:lnTo>
                    <a:pt x="155" y="128"/>
                  </a:lnTo>
                  <a:lnTo>
                    <a:pt x="147" y="113"/>
                  </a:lnTo>
                  <a:lnTo>
                    <a:pt x="147" y="113"/>
                  </a:lnTo>
                  <a:lnTo>
                    <a:pt x="144" y="105"/>
                  </a:lnTo>
                  <a:lnTo>
                    <a:pt x="142" y="99"/>
                  </a:lnTo>
                  <a:lnTo>
                    <a:pt x="142" y="94"/>
                  </a:lnTo>
                  <a:lnTo>
                    <a:pt x="142" y="91"/>
                  </a:lnTo>
                  <a:lnTo>
                    <a:pt x="145" y="82"/>
                  </a:lnTo>
                  <a:lnTo>
                    <a:pt x="146" y="75"/>
                  </a:lnTo>
                  <a:lnTo>
                    <a:pt x="147" y="66"/>
                  </a:lnTo>
                  <a:lnTo>
                    <a:pt x="147" y="66"/>
                  </a:lnTo>
                  <a:lnTo>
                    <a:pt x="147" y="61"/>
                  </a:lnTo>
                  <a:lnTo>
                    <a:pt x="148" y="59"/>
                  </a:lnTo>
                  <a:lnTo>
                    <a:pt x="150" y="57"/>
                  </a:lnTo>
                  <a:lnTo>
                    <a:pt x="154" y="55"/>
                  </a:lnTo>
                  <a:lnTo>
                    <a:pt x="161" y="53"/>
                  </a:lnTo>
                  <a:lnTo>
                    <a:pt x="169" y="51"/>
                  </a:lnTo>
                  <a:lnTo>
                    <a:pt x="169" y="51"/>
                  </a:lnTo>
                  <a:lnTo>
                    <a:pt x="150" y="19"/>
                  </a:lnTo>
                  <a:lnTo>
                    <a:pt x="150" y="19"/>
                  </a:lnTo>
                  <a:lnTo>
                    <a:pt x="150" y="19"/>
                  </a:lnTo>
                  <a:lnTo>
                    <a:pt x="182" y="19"/>
                  </a:lnTo>
                  <a:lnTo>
                    <a:pt x="195" y="17"/>
                  </a:lnTo>
                  <a:lnTo>
                    <a:pt x="209" y="16"/>
                  </a:lnTo>
                  <a:lnTo>
                    <a:pt x="222" y="14"/>
                  </a:lnTo>
                  <a:lnTo>
                    <a:pt x="233" y="10"/>
                  </a:lnTo>
                  <a:lnTo>
                    <a:pt x="244" y="6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254" y="5"/>
                  </a:lnTo>
                  <a:lnTo>
                    <a:pt x="255" y="9"/>
                  </a:lnTo>
                  <a:lnTo>
                    <a:pt x="257" y="13"/>
                  </a:lnTo>
                  <a:lnTo>
                    <a:pt x="260" y="16"/>
                  </a:lnTo>
                  <a:lnTo>
                    <a:pt x="268" y="24"/>
                  </a:lnTo>
                  <a:lnTo>
                    <a:pt x="276" y="30"/>
                  </a:lnTo>
                  <a:lnTo>
                    <a:pt x="297" y="44"/>
                  </a:lnTo>
                  <a:lnTo>
                    <a:pt x="307" y="51"/>
                  </a:lnTo>
                  <a:lnTo>
                    <a:pt x="316" y="58"/>
                  </a:lnTo>
                  <a:lnTo>
                    <a:pt x="316" y="58"/>
                  </a:lnTo>
                  <a:lnTo>
                    <a:pt x="320" y="62"/>
                  </a:lnTo>
                  <a:lnTo>
                    <a:pt x="322" y="68"/>
                  </a:lnTo>
                  <a:lnTo>
                    <a:pt x="324" y="82"/>
                  </a:lnTo>
                  <a:lnTo>
                    <a:pt x="327" y="93"/>
                  </a:lnTo>
                  <a:lnTo>
                    <a:pt x="329" y="99"/>
                  </a:lnTo>
                  <a:lnTo>
                    <a:pt x="331" y="103"/>
                  </a:lnTo>
                  <a:lnTo>
                    <a:pt x="331" y="103"/>
                  </a:lnTo>
                  <a:lnTo>
                    <a:pt x="331" y="109"/>
                  </a:lnTo>
                  <a:lnTo>
                    <a:pt x="331" y="109"/>
                  </a:lnTo>
                  <a:close/>
                </a:path>
              </a:pathLst>
            </a:custGeom>
            <a:solidFill>
              <a:srgbClr val="F19A27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6" name="Freeform 124"/>
            <p:cNvSpPr>
              <a:spLocks/>
            </p:cNvSpPr>
            <p:nvPr/>
          </p:nvSpPr>
          <p:spPr bwMode="auto">
            <a:xfrm>
              <a:off x="1576881" y="5687231"/>
              <a:ext cx="272007" cy="204419"/>
            </a:xfrm>
            <a:custGeom>
              <a:avLst/>
              <a:gdLst/>
              <a:ahLst/>
              <a:cxnLst>
                <a:cxn ang="0">
                  <a:pos x="177" y="15"/>
                </a:cxn>
                <a:cxn ang="0">
                  <a:pos x="160" y="15"/>
                </a:cxn>
                <a:cxn ang="0">
                  <a:pos x="154" y="13"/>
                </a:cxn>
                <a:cxn ang="0">
                  <a:pos x="146" y="5"/>
                </a:cxn>
                <a:cxn ang="0">
                  <a:pos x="139" y="1"/>
                </a:cxn>
                <a:cxn ang="0">
                  <a:pos x="133" y="0"/>
                </a:cxn>
                <a:cxn ang="0">
                  <a:pos x="113" y="2"/>
                </a:cxn>
                <a:cxn ang="0">
                  <a:pos x="80" y="9"/>
                </a:cxn>
                <a:cxn ang="0">
                  <a:pos x="50" y="21"/>
                </a:cxn>
                <a:cxn ang="0">
                  <a:pos x="41" y="28"/>
                </a:cxn>
                <a:cxn ang="0">
                  <a:pos x="38" y="37"/>
                </a:cxn>
                <a:cxn ang="0">
                  <a:pos x="39" y="45"/>
                </a:cxn>
                <a:cxn ang="0">
                  <a:pos x="43" y="63"/>
                </a:cxn>
                <a:cxn ang="0">
                  <a:pos x="46" y="74"/>
                </a:cxn>
                <a:cxn ang="0">
                  <a:pos x="43" y="94"/>
                </a:cxn>
                <a:cxn ang="0">
                  <a:pos x="39" y="105"/>
                </a:cxn>
                <a:cxn ang="0">
                  <a:pos x="32" y="109"/>
                </a:cxn>
                <a:cxn ang="0">
                  <a:pos x="27" y="111"/>
                </a:cxn>
                <a:cxn ang="0">
                  <a:pos x="14" y="106"/>
                </a:cxn>
                <a:cxn ang="0">
                  <a:pos x="4" y="96"/>
                </a:cxn>
                <a:cxn ang="0">
                  <a:pos x="1" y="102"/>
                </a:cxn>
                <a:cxn ang="0">
                  <a:pos x="1" y="111"/>
                </a:cxn>
                <a:cxn ang="0">
                  <a:pos x="1" y="117"/>
                </a:cxn>
                <a:cxn ang="0">
                  <a:pos x="2" y="124"/>
                </a:cxn>
                <a:cxn ang="0">
                  <a:pos x="7" y="130"/>
                </a:cxn>
                <a:cxn ang="0">
                  <a:pos x="19" y="138"/>
                </a:cxn>
                <a:cxn ang="0">
                  <a:pos x="37" y="147"/>
                </a:cxn>
                <a:cxn ang="0">
                  <a:pos x="53" y="162"/>
                </a:cxn>
                <a:cxn ang="0">
                  <a:pos x="56" y="168"/>
                </a:cxn>
                <a:cxn ang="0">
                  <a:pos x="62" y="192"/>
                </a:cxn>
                <a:cxn ang="0">
                  <a:pos x="67" y="208"/>
                </a:cxn>
                <a:cxn ang="0">
                  <a:pos x="75" y="224"/>
                </a:cxn>
                <a:cxn ang="0">
                  <a:pos x="78" y="224"/>
                </a:cxn>
                <a:cxn ang="0">
                  <a:pos x="78" y="224"/>
                </a:cxn>
                <a:cxn ang="0">
                  <a:pos x="101" y="213"/>
                </a:cxn>
                <a:cxn ang="0">
                  <a:pos x="130" y="209"/>
                </a:cxn>
                <a:cxn ang="0">
                  <a:pos x="134" y="209"/>
                </a:cxn>
                <a:cxn ang="0">
                  <a:pos x="146" y="215"/>
                </a:cxn>
                <a:cxn ang="0">
                  <a:pos x="159" y="220"/>
                </a:cxn>
                <a:cxn ang="0">
                  <a:pos x="163" y="221"/>
                </a:cxn>
                <a:cxn ang="0">
                  <a:pos x="174" y="219"/>
                </a:cxn>
                <a:cxn ang="0">
                  <a:pos x="182" y="215"/>
                </a:cxn>
                <a:cxn ang="0">
                  <a:pos x="187" y="208"/>
                </a:cxn>
                <a:cxn ang="0">
                  <a:pos x="194" y="190"/>
                </a:cxn>
                <a:cxn ang="0">
                  <a:pos x="200" y="167"/>
                </a:cxn>
                <a:cxn ang="0">
                  <a:pos x="203" y="154"/>
                </a:cxn>
                <a:cxn ang="0">
                  <a:pos x="240" y="117"/>
                </a:cxn>
                <a:cxn ang="0">
                  <a:pos x="261" y="101"/>
                </a:cxn>
                <a:cxn ang="0">
                  <a:pos x="270" y="92"/>
                </a:cxn>
                <a:cxn ang="0">
                  <a:pos x="270" y="90"/>
                </a:cxn>
                <a:cxn ang="0">
                  <a:pos x="266" y="89"/>
                </a:cxn>
                <a:cxn ang="0">
                  <a:pos x="249" y="85"/>
                </a:cxn>
                <a:cxn ang="0">
                  <a:pos x="225" y="76"/>
                </a:cxn>
                <a:cxn ang="0">
                  <a:pos x="208" y="60"/>
                </a:cxn>
                <a:cxn ang="0">
                  <a:pos x="193" y="37"/>
                </a:cxn>
                <a:cxn ang="0">
                  <a:pos x="185" y="22"/>
                </a:cxn>
                <a:cxn ang="0">
                  <a:pos x="177" y="15"/>
                </a:cxn>
              </a:cxnLst>
              <a:rect l="0" t="0" r="r" b="b"/>
              <a:pathLst>
                <a:path w="270" h="224">
                  <a:moveTo>
                    <a:pt x="177" y="15"/>
                  </a:moveTo>
                  <a:lnTo>
                    <a:pt x="177" y="15"/>
                  </a:lnTo>
                  <a:lnTo>
                    <a:pt x="160" y="15"/>
                  </a:lnTo>
                  <a:lnTo>
                    <a:pt x="160" y="15"/>
                  </a:lnTo>
                  <a:lnTo>
                    <a:pt x="156" y="14"/>
                  </a:lnTo>
                  <a:lnTo>
                    <a:pt x="154" y="13"/>
                  </a:lnTo>
                  <a:lnTo>
                    <a:pt x="149" y="7"/>
                  </a:lnTo>
                  <a:lnTo>
                    <a:pt x="146" y="5"/>
                  </a:lnTo>
                  <a:lnTo>
                    <a:pt x="142" y="2"/>
                  </a:lnTo>
                  <a:lnTo>
                    <a:pt x="139" y="1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1"/>
                  </a:lnTo>
                  <a:lnTo>
                    <a:pt x="113" y="2"/>
                  </a:lnTo>
                  <a:lnTo>
                    <a:pt x="96" y="5"/>
                  </a:lnTo>
                  <a:lnTo>
                    <a:pt x="80" y="9"/>
                  </a:lnTo>
                  <a:lnTo>
                    <a:pt x="64" y="14"/>
                  </a:lnTo>
                  <a:lnTo>
                    <a:pt x="50" y="21"/>
                  </a:lnTo>
                  <a:lnTo>
                    <a:pt x="45" y="24"/>
                  </a:lnTo>
                  <a:lnTo>
                    <a:pt x="41" y="28"/>
                  </a:lnTo>
                  <a:lnTo>
                    <a:pt x="39" y="32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9" y="45"/>
                  </a:lnTo>
                  <a:lnTo>
                    <a:pt x="41" y="54"/>
                  </a:lnTo>
                  <a:lnTo>
                    <a:pt x="43" y="63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5" y="89"/>
                  </a:lnTo>
                  <a:lnTo>
                    <a:pt x="43" y="94"/>
                  </a:lnTo>
                  <a:lnTo>
                    <a:pt x="41" y="100"/>
                  </a:lnTo>
                  <a:lnTo>
                    <a:pt x="39" y="105"/>
                  </a:lnTo>
                  <a:lnTo>
                    <a:pt x="37" y="107"/>
                  </a:lnTo>
                  <a:lnTo>
                    <a:pt x="32" y="109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19" y="109"/>
                  </a:lnTo>
                  <a:lnTo>
                    <a:pt x="14" y="106"/>
                  </a:lnTo>
                  <a:lnTo>
                    <a:pt x="8" y="101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1" y="102"/>
                  </a:lnTo>
                  <a:lnTo>
                    <a:pt x="0" y="107"/>
                  </a:lnTo>
                  <a:lnTo>
                    <a:pt x="1" y="111"/>
                  </a:lnTo>
                  <a:lnTo>
                    <a:pt x="1" y="117"/>
                  </a:lnTo>
                  <a:lnTo>
                    <a:pt x="1" y="117"/>
                  </a:lnTo>
                  <a:lnTo>
                    <a:pt x="2" y="122"/>
                  </a:lnTo>
                  <a:lnTo>
                    <a:pt x="2" y="124"/>
                  </a:lnTo>
                  <a:lnTo>
                    <a:pt x="4" y="128"/>
                  </a:lnTo>
                  <a:lnTo>
                    <a:pt x="7" y="130"/>
                  </a:lnTo>
                  <a:lnTo>
                    <a:pt x="12" y="135"/>
                  </a:lnTo>
                  <a:lnTo>
                    <a:pt x="19" y="138"/>
                  </a:lnTo>
                  <a:lnTo>
                    <a:pt x="29" y="143"/>
                  </a:lnTo>
                  <a:lnTo>
                    <a:pt x="37" y="147"/>
                  </a:lnTo>
                  <a:lnTo>
                    <a:pt x="45" y="153"/>
                  </a:lnTo>
                  <a:lnTo>
                    <a:pt x="53" y="162"/>
                  </a:lnTo>
                  <a:lnTo>
                    <a:pt x="53" y="162"/>
                  </a:lnTo>
                  <a:lnTo>
                    <a:pt x="56" y="168"/>
                  </a:lnTo>
                  <a:lnTo>
                    <a:pt x="58" y="175"/>
                  </a:lnTo>
                  <a:lnTo>
                    <a:pt x="62" y="192"/>
                  </a:lnTo>
                  <a:lnTo>
                    <a:pt x="64" y="200"/>
                  </a:lnTo>
                  <a:lnTo>
                    <a:pt x="67" y="208"/>
                  </a:lnTo>
                  <a:lnTo>
                    <a:pt x="70" y="216"/>
                  </a:lnTo>
                  <a:lnTo>
                    <a:pt x="75" y="224"/>
                  </a:lnTo>
                  <a:lnTo>
                    <a:pt x="75" y="224"/>
                  </a:lnTo>
                  <a:lnTo>
                    <a:pt x="78" y="224"/>
                  </a:lnTo>
                  <a:lnTo>
                    <a:pt x="78" y="224"/>
                  </a:lnTo>
                  <a:lnTo>
                    <a:pt x="78" y="224"/>
                  </a:lnTo>
                  <a:lnTo>
                    <a:pt x="90" y="218"/>
                  </a:lnTo>
                  <a:lnTo>
                    <a:pt x="101" y="213"/>
                  </a:lnTo>
                  <a:lnTo>
                    <a:pt x="115" y="211"/>
                  </a:lnTo>
                  <a:lnTo>
                    <a:pt x="130" y="209"/>
                  </a:lnTo>
                  <a:lnTo>
                    <a:pt x="130" y="209"/>
                  </a:lnTo>
                  <a:lnTo>
                    <a:pt x="134" y="209"/>
                  </a:lnTo>
                  <a:lnTo>
                    <a:pt x="138" y="211"/>
                  </a:lnTo>
                  <a:lnTo>
                    <a:pt x="146" y="215"/>
                  </a:lnTo>
                  <a:lnTo>
                    <a:pt x="154" y="219"/>
                  </a:lnTo>
                  <a:lnTo>
                    <a:pt x="159" y="220"/>
                  </a:lnTo>
                  <a:lnTo>
                    <a:pt x="163" y="221"/>
                  </a:lnTo>
                  <a:lnTo>
                    <a:pt x="163" y="221"/>
                  </a:lnTo>
                  <a:lnTo>
                    <a:pt x="169" y="220"/>
                  </a:lnTo>
                  <a:lnTo>
                    <a:pt x="174" y="219"/>
                  </a:lnTo>
                  <a:lnTo>
                    <a:pt x="178" y="218"/>
                  </a:lnTo>
                  <a:lnTo>
                    <a:pt x="182" y="215"/>
                  </a:lnTo>
                  <a:lnTo>
                    <a:pt x="185" y="212"/>
                  </a:lnTo>
                  <a:lnTo>
                    <a:pt x="187" y="208"/>
                  </a:lnTo>
                  <a:lnTo>
                    <a:pt x="191" y="200"/>
                  </a:lnTo>
                  <a:lnTo>
                    <a:pt x="194" y="190"/>
                  </a:lnTo>
                  <a:lnTo>
                    <a:pt x="197" y="178"/>
                  </a:lnTo>
                  <a:lnTo>
                    <a:pt x="200" y="167"/>
                  </a:lnTo>
                  <a:lnTo>
                    <a:pt x="203" y="154"/>
                  </a:lnTo>
                  <a:lnTo>
                    <a:pt x="203" y="154"/>
                  </a:lnTo>
                  <a:lnTo>
                    <a:pt x="240" y="117"/>
                  </a:lnTo>
                  <a:lnTo>
                    <a:pt x="240" y="117"/>
                  </a:lnTo>
                  <a:lnTo>
                    <a:pt x="248" y="112"/>
                  </a:lnTo>
                  <a:lnTo>
                    <a:pt x="261" y="101"/>
                  </a:lnTo>
                  <a:lnTo>
                    <a:pt x="267" y="97"/>
                  </a:lnTo>
                  <a:lnTo>
                    <a:pt x="270" y="92"/>
                  </a:lnTo>
                  <a:lnTo>
                    <a:pt x="270" y="91"/>
                  </a:lnTo>
                  <a:lnTo>
                    <a:pt x="270" y="90"/>
                  </a:lnTo>
                  <a:lnTo>
                    <a:pt x="269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49" y="85"/>
                  </a:lnTo>
                  <a:lnTo>
                    <a:pt x="236" y="81"/>
                  </a:lnTo>
                  <a:lnTo>
                    <a:pt x="225" y="76"/>
                  </a:lnTo>
                  <a:lnTo>
                    <a:pt x="216" y="69"/>
                  </a:lnTo>
                  <a:lnTo>
                    <a:pt x="208" y="60"/>
                  </a:lnTo>
                  <a:lnTo>
                    <a:pt x="200" y="50"/>
                  </a:lnTo>
                  <a:lnTo>
                    <a:pt x="193" y="37"/>
                  </a:lnTo>
                  <a:lnTo>
                    <a:pt x="185" y="22"/>
                  </a:lnTo>
                  <a:lnTo>
                    <a:pt x="185" y="22"/>
                  </a:lnTo>
                  <a:lnTo>
                    <a:pt x="177" y="15"/>
                  </a:lnTo>
                  <a:lnTo>
                    <a:pt x="177" y="15"/>
                  </a:lnTo>
                  <a:close/>
                </a:path>
              </a:pathLst>
            </a:custGeom>
            <a:solidFill>
              <a:srgbClr val="F19A27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7" name="Freeform 125"/>
            <p:cNvSpPr>
              <a:spLocks/>
            </p:cNvSpPr>
            <p:nvPr/>
          </p:nvSpPr>
          <p:spPr bwMode="auto">
            <a:xfrm>
              <a:off x="1303224" y="5411924"/>
              <a:ext cx="220904" cy="182988"/>
            </a:xfrm>
            <a:custGeom>
              <a:avLst/>
              <a:gdLst/>
              <a:ahLst/>
              <a:cxnLst>
                <a:cxn ang="0">
                  <a:pos x="173" y="8"/>
                </a:cxn>
                <a:cxn ang="0">
                  <a:pos x="163" y="24"/>
                </a:cxn>
                <a:cxn ang="0">
                  <a:pos x="154" y="35"/>
                </a:cxn>
                <a:cxn ang="0">
                  <a:pos x="141" y="39"/>
                </a:cxn>
                <a:cxn ang="0">
                  <a:pos x="124" y="42"/>
                </a:cxn>
                <a:cxn ang="0">
                  <a:pos x="118" y="40"/>
                </a:cxn>
                <a:cxn ang="0">
                  <a:pos x="109" y="37"/>
                </a:cxn>
                <a:cxn ang="0">
                  <a:pos x="101" y="29"/>
                </a:cxn>
                <a:cxn ang="0">
                  <a:pos x="95" y="14"/>
                </a:cxn>
                <a:cxn ang="0">
                  <a:pos x="90" y="7"/>
                </a:cxn>
                <a:cxn ang="0">
                  <a:pos x="82" y="2"/>
                </a:cxn>
                <a:cxn ang="0">
                  <a:pos x="69" y="0"/>
                </a:cxn>
                <a:cxn ang="0">
                  <a:pos x="59" y="1"/>
                </a:cxn>
                <a:cxn ang="0">
                  <a:pos x="36" y="9"/>
                </a:cxn>
                <a:cxn ang="0">
                  <a:pos x="15" y="23"/>
                </a:cxn>
                <a:cxn ang="0">
                  <a:pos x="3" y="37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2" y="73"/>
                </a:cxn>
                <a:cxn ang="0">
                  <a:pos x="11" y="94"/>
                </a:cxn>
                <a:cxn ang="0">
                  <a:pos x="24" y="117"/>
                </a:cxn>
                <a:cxn ang="0">
                  <a:pos x="59" y="161"/>
                </a:cxn>
                <a:cxn ang="0">
                  <a:pos x="94" y="193"/>
                </a:cxn>
                <a:cxn ang="0">
                  <a:pos x="110" y="203"/>
                </a:cxn>
                <a:cxn ang="0">
                  <a:pos x="110" y="199"/>
                </a:cxn>
                <a:cxn ang="0">
                  <a:pos x="115" y="192"/>
                </a:cxn>
                <a:cxn ang="0">
                  <a:pos x="129" y="182"/>
                </a:cxn>
                <a:cxn ang="0">
                  <a:pos x="155" y="170"/>
                </a:cxn>
                <a:cxn ang="0">
                  <a:pos x="183" y="164"/>
                </a:cxn>
                <a:cxn ang="0">
                  <a:pos x="194" y="162"/>
                </a:cxn>
                <a:cxn ang="0">
                  <a:pos x="201" y="162"/>
                </a:cxn>
                <a:cxn ang="0">
                  <a:pos x="201" y="145"/>
                </a:cxn>
                <a:cxn ang="0">
                  <a:pos x="198" y="130"/>
                </a:cxn>
                <a:cxn ang="0">
                  <a:pos x="191" y="111"/>
                </a:cxn>
                <a:cxn ang="0">
                  <a:pos x="191" y="104"/>
                </a:cxn>
                <a:cxn ang="0">
                  <a:pos x="192" y="97"/>
                </a:cxn>
                <a:cxn ang="0">
                  <a:pos x="200" y="90"/>
                </a:cxn>
                <a:cxn ang="0">
                  <a:pos x="210" y="85"/>
                </a:cxn>
                <a:cxn ang="0">
                  <a:pos x="219" y="77"/>
                </a:cxn>
                <a:cxn ang="0">
                  <a:pos x="220" y="70"/>
                </a:cxn>
                <a:cxn ang="0">
                  <a:pos x="220" y="65"/>
                </a:cxn>
                <a:cxn ang="0">
                  <a:pos x="215" y="55"/>
                </a:cxn>
                <a:cxn ang="0">
                  <a:pos x="205" y="43"/>
                </a:cxn>
                <a:cxn ang="0">
                  <a:pos x="187" y="29"/>
                </a:cxn>
                <a:cxn ang="0">
                  <a:pos x="177" y="16"/>
                </a:cxn>
                <a:cxn ang="0">
                  <a:pos x="173" y="7"/>
                </a:cxn>
                <a:cxn ang="0">
                  <a:pos x="173" y="0"/>
                </a:cxn>
                <a:cxn ang="0">
                  <a:pos x="173" y="8"/>
                </a:cxn>
              </a:cxnLst>
              <a:rect l="0" t="0" r="r" b="b"/>
              <a:pathLst>
                <a:path w="220" h="203">
                  <a:moveTo>
                    <a:pt x="173" y="8"/>
                  </a:moveTo>
                  <a:lnTo>
                    <a:pt x="173" y="8"/>
                  </a:lnTo>
                  <a:lnTo>
                    <a:pt x="168" y="17"/>
                  </a:lnTo>
                  <a:lnTo>
                    <a:pt x="163" y="24"/>
                  </a:lnTo>
                  <a:lnTo>
                    <a:pt x="159" y="30"/>
                  </a:lnTo>
                  <a:lnTo>
                    <a:pt x="154" y="35"/>
                  </a:lnTo>
                  <a:lnTo>
                    <a:pt x="148" y="38"/>
                  </a:lnTo>
                  <a:lnTo>
                    <a:pt x="141" y="39"/>
                  </a:lnTo>
                  <a:lnTo>
                    <a:pt x="133" y="40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18" y="40"/>
                  </a:lnTo>
                  <a:lnTo>
                    <a:pt x="114" y="39"/>
                  </a:lnTo>
                  <a:lnTo>
                    <a:pt x="109" y="37"/>
                  </a:lnTo>
                  <a:lnTo>
                    <a:pt x="106" y="35"/>
                  </a:lnTo>
                  <a:lnTo>
                    <a:pt x="101" y="29"/>
                  </a:lnTo>
                  <a:lnTo>
                    <a:pt x="99" y="21"/>
                  </a:lnTo>
                  <a:lnTo>
                    <a:pt x="95" y="14"/>
                  </a:lnTo>
                  <a:lnTo>
                    <a:pt x="93" y="10"/>
                  </a:lnTo>
                  <a:lnTo>
                    <a:pt x="90" y="7"/>
                  </a:lnTo>
                  <a:lnTo>
                    <a:pt x="86" y="5"/>
                  </a:lnTo>
                  <a:lnTo>
                    <a:pt x="82" y="2"/>
                  </a:lnTo>
                  <a:lnTo>
                    <a:pt x="76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9" y="1"/>
                  </a:lnTo>
                  <a:lnTo>
                    <a:pt x="47" y="5"/>
                  </a:lnTo>
                  <a:lnTo>
                    <a:pt x="36" y="9"/>
                  </a:lnTo>
                  <a:lnTo>
                    <a:pt x="24" y="15"/>
                  </a:lnTo>
                  <a:lnTo>
                    <a:pt x="15" y="23"/>
                  </a:lnTo>
                  <a:lnTo>
                    <a:pt x="7" y="32"/>
                  </a:lnTo>
                  <a:lnTo>
                    <a:pt x="3" y="37"/>
                  </a:lnTo>
                  <a:lnTo>
                    <a:pt x="1" y="42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2" y="73"/>
                  </a:lnTo>
                  <a:lnTo>
                    <a:pt x="7" y="84"/>
                  </a:lnTo>
                  <a:lnTo>
                    <a:pt x="11" y="94"/>
                  </a:lnTo>
                  <a:lnTo>
                    <a:pt x="17" y="106"/>
                  </a:lnTo>
                  <a:lnTo>
                    <a:pt x="24" y="117"/>
                  </a:lnTo>
                  <a:lnTo>
                    <a:pt x="40" y="140"/>
                  </a:lnTo>
                  <a:lnTo>
                    <a:pt x="59" y="161"/>
                  </a:lnTo>
                  <a:lnTo>
                    <a:pt x="77" y="178"/>
                  </a:lnTo>
                  <a:lnTo>
                    <a:pt x="94" y="193"/>
                  </a:lnTo>
                  <a:lnTo>
                    <a:pt x="102" y="199"/>
                  </a:lnTo>
                  <a:lnTo>
                    <a:pt x="110" y="203"/>
                  </a:lnTo>
                  <a:lnTo>
                    <a:pt x="110" y="203"/>
                  </a:lnTo>
                  <a:lnTo>
                    <a:pt x="110" y="199"/>
                  </a:lnTo>
                  <a:lnTo>
                    <a:pt x="113" y="196"/>
                  </a:lnTo>
                  <a:lnTo>
                    <a:pt x="115" y="192"/>
                  </a:lnTo>
                  <a:lnTo>
                    <a:pt x="120" y="189"/>
                  </a:lnTo>
                  <a:lnTo>
                    <a:pt x="129" y="182"/>
                  </a:lnTo>
                  <a:lnTo>
                    <a:pt x="141" y="176"/>
                  </a:lnTo>
                  <a:lnTo>
                    <a:pt x="155" y="170"/>
                  </a:lnTo>
                  <a:lnTo>
                    <a:pt x="169" y="166"/>
                  </a:lnTo>
                  <a:lnTo>
                    <a:pt x="183" y="164"/>
                  </a:lnTo>
                  <a:lnTo>
                    <a:pt x="194" y="162"/>
                  </a:lnTo>
                  <a:lnTo>
                    <a:pt x="194" y="162"/>
                  </a:lnTo>
                  <a:lnTo>
                    <a:pt x="201" y="162"/>
                  </a:lnTo>
                  <a:lnTo>
                    <a:pt x="201" y="162"/>
                  </a:lnTo>
                  <a:lnTo>
                    <a:pt x="202" y="153"/>
                  </a:lnTo>
                  <a:lnTo>
                    <a:pt x="201" y="145"/>
                  </a:lnTo>
                  <a:lnTo>
                    <a:pt x="200" y="137"/>
                  </a:lnTo>
                  <a:lnTo>
                    <a:pt x="198" y="130"/>
                  </a:lnTo>
                  <a:lnTo>
                    <a:pt x="193" y="117"/>
                  </a:lnTo>
                  <a:lnTo>
                    <a:pt x="191" y="111"/>
                  </a:lnTo>
                  <a:lnTo>
                    <a:pt x="191" y="104"/>
                  </a:lnTo>
                  <a:lnTo>
                    <a:pt x="191" y="104"/>
                  </a:lnTo>
                  <a:lnTo>
                    <a:pt x="191" y="100"/>
                  </a:lnTo>
                  <a:lnTo>
                    <a:pt x="192" y="97"/>
                  </a:lnTo>
                  <a:lnTo>
                    <a:pt x="196" y="92"/>
                  </a:lnTo>
                  <a:lnTo>
                    <a:pt x="200" y="90"/>
                  </a:lnTo>
                  <a:lnTo>
                    <a:pt x="205" y="88"/>
                  </a:lnTo>
                  <a:lnTo>
                    <a:pt x="210" y="85"/>
                  </a:lnTo>
                  <a:lnTo>
                    <a:pt x="215" y="82"/>
                  </a:lnTo>
                  <a:lnTo>
                    <a:pt x="219" y="77"/>
                  </a:lnTo>
                  <a:lnTo>
                    <a:pt x="220" y="75"/>
                  </a:lnTo>
                  <a:lnTo>
                    <a:pt x="220" y="70"/>
                  </a:lnTo>
                  <a:lnTo>
                    <a:pt x="220" y="70"/>
                  </a:lnTo>
                  <a:lnTo>
                    <a:pt x="220" y="65"/>
                  </a:lnTo>
                  <a:lnTo>
                    <a:pt x="217" y="60"/>
                  </a:lnTo>
                  <a:lnTo>
                    <a:pt x="215" y="55"/>
                  </a:lnTo>
                  <a:lnTo>
                    <a:pt x="213" y="51"/>
                  </a:lnTo>
                  <a:lnTo>
                    <a:pt x="205" y="43"/>
                  </a:lnTo>
                  <a:lnTo>
                    <a:pt x="196" y="36"/>
                  </a:lnTo>
                  <a:lnTo>
                    <a:pt x="187" y="29"/>
                  </a:lnTo>
                  <a:lnTo>
                    <a:pt x="179" y="21"/>
                  </a:lnTo>
                  <a:lnTo>
                    <a:pt x="177" y="16"/>
                  </a:lnTo>
                  <a:lnTo>
                    <a:pt x="175" y="12"/>
                  </a:lnTo>
                  <a:lnTo>
                    <a:pt x="173" y="7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73" y="8"/>
                  </a:lnTo>
                  <a:lnTo>
                    <a:pt x="173" y="8"/>
                  </a:lnTo>
                  <a:close/>
                </a:path>
              </a:pathLst>
            </a:custGeom>
            <a:solidFill>
              <a:srgbClr val="F19A27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8" name="Freeform 126"/>
            <p:cNvSpPr>
              <a:spLocks/>
            </p:cNvSpPr>
            <p:nvPr/>
          </p:nvSpPr>
          <p:spPr bwMode="auto">
            <a:xfrm>
              <a:off x="1412028" y="5558645"/>
              <a:ext cx="240687" cy="143422"/>
            </a:xfrm>
            <a:custGeom>
              <a:avLst/>
              <a:gdLst/>
              <a:ahLst/>
              <a:cxnLst>
                <a:cxn ang="0">
                  <a:pos x="227" y="103"/>
                </a:cxn>
                <a:cxn ang="0">
                  <a:pos x="236" y="92"/>
                </a:cxn>
                <a:cxn ang="0">
                  <a:pos x="242" y="86"/>
                </a:cxn>
                <a:cxn ang="0">
                  <a:pos x="220" y="69"/>
                </a:cxn>
                <a:cxn ang="0">
                  <a:pos x="201" y="52"/>
                </a:cxn>
                <a:cxn ang="0">
                  <a:pos x="193" y="56"/>
                </a:cxn>
                <a:cxn ang="0">
                  <a:pos x="181" y="57"/>
                </a:cxn>
                <a:cxn ang="0">
                  <a:pos x="168" y="51"/>
                </a:cxn>
                <a:cxn ang="0">
                  <a:pos x="150" y="36"/>
                </a:cxn>
                <a:cxn ang="0">
                  <a:pos x="130" y="18"/>
                </a:cxn>
                <a:cxn ang="0">
                  <a:pos x="115" y="7"/>
                </a:cxn>
                <a:cxn ang="0">
                  <a:pos x="98" y="2"/>
                </a:cxn>
                <a:cxn ang="0">
                  <a:pos x="87" y="0"/>
                </a:cxn>
                <a:cxn ang="0">
                  <a:pos x="61" y="4"/>
                </a:cxn>
                <a:cxn ang="0">
                  <a:pos x="32" y="14"/>
                </a:cxn>
                <a:cxn ang="0">
                  <a:pos x="9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44"/>
                </a:cxn>
                <a:cxn ang="0">
                  <a:pos x="8" y="53"/>
                </a:cxn>
                <a:cxn ang="0">
                  <a:pos x="17" y="59"/>
                </a:cxn>
                <a:cxn ang="0">
                  <a:pos x="28" y="80"/>
                </a:cxn>
                <a:cxn ang="0">
                  <a:pos x="45" y="127"/>
                </a:cxn>
                <a:cxn ang="0">
                  <a:pos x="59" y="152"/>
                </a:cxn>
                <a:cxn ang="0">
                  <a:pos x="66" y="158"/>
                </a:cxn>
                <a:cxn ang="0">
                  <a:pos x="66" y="156"/>
                </a:cxn>
                <a:cxn ang="0">
                  <a:pos x="72" y="150"/>
                </a:cxn>
                <a:cxn ang="0">
                  <a:pos x="92" y="144"/>
                </a:cxn>
                <a:cxn ang="0">
                  <a:pos x="132" y="140"/>
                </a:cxn>
                <a:cxn ang="0">
                  <a:pos x="135" y="140"/>
                </a:cxn>
                <a:cxn ang="0">
                  <a:pos x="140" y="145"/>
                </a:cxn>
                <a:cxn ang="0">
                  <a:pos x="147" y="150"/>
                </a:cxn>
                <a:cxn ang="0">
                  <a:pos x="150" y="150"/>
                </a:cxn>
                <a:cxn ang="0">
                  <a:pos x="160" y="146"/>
                </a:cxn>
                <a:cxn ang="0">
                  <a:pos x="168" y="140"/>
                </a:cxn>
                <a:cxn ang="0">
                  <a:pos x="177" y="148"/>
                </a:cxn>
                <a:cxn ang="0">
                  <a:pos x="190" y="150"/>
                </a:cxn>
                <a:cxn ang="0">
                  <a:pos x="194" y="150"/>
                </a:cxn>
                <a:cxn ang="0">
                  <a:pos x="201" y="146"/>
                </a:cxn>
                <a:cxn ang="0">
                  <a:pos x="209" y="137"/>
                </a:cxn>
                <a:cxn ang="0">
                  <a:pos x="216" y="122"/>
                </a:cxn>
                <a:cxn ang="0">
                  <a:pos x="224" y="112"/>
                </a:cxn>
                <a:cxn ang="0">
                  <a:pos x="230" y="110"/>
                </a:cxn>
                <a:cxn ang="0">
                  <a:pos x="227" y="103"/>
                </a:cxn>
              </a:cxnLst>
              <a:rect l="0" t="0" r="r" b="b"/>
              <a:pathLst>
                <a:path w="242" h="158">
                  <a:moveTo>
                    <a:pt x="227" y="103"/>
                  </a:moveTo>
                  <a:lnTo>
                    <a:pt x="227" y="103"/>
                  </a:lnTo>
                  <a:lnTo>
                    <a:pt x="231" y="96"/>
                  </a:lnTo>
                  <a:lnTo>
                    <a:pt x="236" y="92"/>
                  </a:lnTo>
                  <a:lnTo>
                    <a:pt x="239" y="89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20" y="69"/>
                  </a:lnTo>
                  <a:lnTo>
                    <a:pt x="210" y="61"/>
                  </a:lnTo>
                  <a:lnTo>
                    <a:pt x="201" y="52"/>
                  </a:lnTo>
                  <a:lnTo>
                    <a:pt x="201" y="52"/>
                  </a:lnTo>
                  <a:lnTo>
                    <a:pt x="193" y="56"/>
                  </a:lnTo>
                  <a:lnTo>
                    <a:pt x="187" y="57"/>
                  </a:lnTo>
                  <a:lnTo>
                    <a:pt x="181" y="57"/>
                  </a:lnTo>
                  <a:lnTo>
                    <a:pt x="174" y="54"/>
                  </a:lnTo>
                  <a:lnTo>
                    <a:pt x="168" y="51"/>
                  </a:lnTo>
                  <a:lnTo>
                    <a:pt x="162" y="46"/>
                  </a:lnTo>
                  <a:lnTo>
                    <a:pt x="150" y="36"/>
                  </a:lnTo>
                  <a:lnTo>
                    <a:pt x="137" y="23"/>
                  </a:lnTo>
                  <a:lnTo>
                    <a:pt x="130" y="18"/>
                  </a:lnTo>
                  <a:lnTo>
                    <a:pt x="123" y="12"/>
                  </a:lnTo>
                  <a:lnTo>
                    <a:pt x="115" y="7"/>
                  </a:lnTo>
                  <a:lnTo>
                    <a:pt x="107" y="4"/>
                  </a:lnTo>
                  <a:lnTo>
                    <a:pt x="98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6" y="2"/>
                  </a:lnTo>
                  <a:lnTo>
                    <a:pt x="61" y="4"/>
                  </a:lnTo>
                  <a:lnTo>
                    <a:pt x="47" y="8"/>
                  </a:lnTo>
                  <a:lnTo>
                    <a:pt x="32" y="14"/>
                  </a:lnTo>
                  <a:lnTo>
                    <a:pt x="19" y="20"/>
                  </a:lnTo>
                  <a:lnTo>
                    <a:pt x="9" y="27"/>
                  </a:lnTo>
                  <a:lnTo>
                    <a:pt x="5" y="30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2" y="48"/>
                  </a:lnTo>
                  <a:lnTo>
                    <a:pt x="8" y="53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22" y="67"/>
                  </a:lnTo>
                  <a:lnTo>
                    <a:pt x="28" y="80"/>
                  </a:lnTo>
                  <a:lnTo>
                    <a:pt x="39" y="111"/>
                  </a:lnTo>
                  <a:lnTo>
                    <a:pt x="45" y="127"/>
                  </a:lnTo>
                  <a:lnTo>
                    <a:pt x="52" y="141"/>
                  </a:lnTo>
                  <a:lnTo>
                    <a:pt x="59" y="152"/>
                  </a:lnTo>
                  <a:lnTo>
                    <a:pt x="62" y="156"/>
                  </a:lnTo>
                  <a:lnTo>
                    <a:pt x="66" y="158"/>
                  </a:lnTo>
                  <a:lnTo>
                    <a:pt x="66" y="158"/>
                  </a:lnTo>
                  <a:lnTo>
                    <a:pt x="66" y="156"/>
                  </a:lnTo>
                  <a:lnTo>
                    <a:pt x="68" y="153"/>
                  </a:lnTo>
                  <a:lnTo>
                    <a:pt x="72" y="150"/>
                  </a:lnTo>
                  <a:lnTo>
                    <a:pt x="82" y="148"/>
                  </a:lnTo>
                  <a:lnTo>
                    <a:pt x="92" y="144"/>
                  </a:lnTo>
                  <a:lnTo>
                    <a:pt x="114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5" y="140"/>
                  </a:lnTo>
                  <a:lnTo>
                    <a:pt x="137" y="141"/>
                  </a:lnTo>
                  <a:lnTo>
                    <a:pt x="140" y="145"/>
                  </a:lnTo>
                  <a:lnTo>
                    <a:pt x="145" y="149"/>
                  </a:lnTo>
                  <a:lnTo>
                    <a:pt x="147" y="150"/>
                  </a:lnTo>
                  <a:lnTo>
                    <a:pt x="150" y="150"/>
                  </a:lnTo>
                  <a:lnTo>
                    <a:pt x="150" y="150"/>
                  </a:lnTo>
                  <a:lnTo>
                    <a:pt x="155" y="149"/>
                  </a:lnTo>
                  <a:lnTo>
                    <a:pt x="160" y="146"/>
                  </a:lnTo>
                  <a:lnTo>
                    <a:pt x="168" y="140"/>
                  </a:lnTo>
                  <a:lnTo>
                    <a:pt x="168" y="140"/>
                  </a:lnTo>
                  <a:lnTo>
                    <a:pt x="173" y="144"/>
                  </a:lnTo>
                  <a:lnTo>
                    <a:pt x="177" y="148"/>
                  </a:lnTo>
                  <a:lnTo>
                    <a:pt x="182" y="150"/>
                  </a:lnTo>
                  <a:lnTo>
                    <a:pt x="190" y="150"/>
                  </a:lnTo>
                  <a:lnTo>
                    <a:pt x="190" y="150"/>
                  </a:lnTo>
                  <a:lnTo>
                    <a:pt x="194" y="150"/>
                  </a:lnTo>
                  <a:lnTo>
                    <a:pt x="198" y="149"/>
                  </a:lnTo>
                  <a:lnTo>
                    <a:pt x="201" y="146"/>
                  </a:lnTo>
                  <a:lnTo>
                    <a:pt x="205" y="144"/>
                  </a:lnTo>
                  <a:lnTo>
                    <a:pt x="209" y="137"/>
                  </a:lnTo>
                  <a:lnTo>
                    <a:pt x="213" y="130"/>
                  </a:lnTo>
                  <a:lnTo>
                    <a:pt x="216" y="122"/>
                  </a:lnTo>
                  <a:lnTo>
                    <a:pt x="220" y="117"/>
                  </a:lnTo>
                  <a:lnTo>
                    <a:pt x="224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0" y="110"/>
                  </a:lnTo>
                  <a:lnTo>
                    <a:pt x="227" y="103"/>
                  </a:lnTo>
                  <a:lnTo>
                    <a:pt x="227" y="103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79" name="Freeform 127"/>
            <p:cNvSpPr>
              <a:spLocks/>
            </p:cNvSpPr>
            <p:nvPr/>
          </p:nvSpPr>
          <p:spPr bwMode="auto">
            <a:xfrm>
              <a:off x="1477970" y="5657557"/>
              <a:ext cx="206067" cy="130234"/>
            </a:xfrm>
            <a:custGeom>
              <a:avLst/>
              <a:gdLst/>
              <a:ahLst/>
              <a:cxnLst>
                <a:cxn ang="0">
                  <a:pos x="110" y="132"/>
                </a:cxn>
                <a:cxn ang="0">
                  <a:pos x="123" y="142"/>
                </a:cxn>
                <a:cxn ang="0">
                  <a:pos x="128" y="144"/>
                </a:cxn>
                <a:cxn ang="0">
                  <a:pos x="138" y="140"/>
                </a:cxn>
                <a:cxn ang="0">
                  <a:pos x="142" y="133"/>
                </a:cxn>
                <a:cxn ang="0">
                  <a:pos x="146" y="122"/>
                </a:cxn>
                <a:cxn ang="0">
                  <a:pos x="147" y="107"/>
                </a:cxn>
                <a:cxn ang="0">
                  <a:pos x="142" y="87"/>
                </a:cxn>
                <a:cxn ang="0">
                  <a:pos x="139" y="70"/>
                </a:cxn>
                <a:cxn ang="0">
                  <a:pos x="139" y="66"/>
                </a:cxn>
                <a:cxn ang="0">
                  <a:pos x="144" y="57"/>
                </a:cxn>
                <a:cxn ang="0">
                  <a:pos x="161" y="48"/>
                </a:cxn>
                <a:cxn ang="0">
                  <a:pos x="182" y="41"/>
                </a:cxn>
                <a:cxn ang="0">
                  <a:pos x="205" y="36"/>
                </a:cxn>
                <a:cxn ang="0">
                  <a:pos x="199" y="22"/>
                </a:cxn>
                <a:cxn ang="0">
                  <a:pos x="191" y="10"/>
                </a:cxn>
                <a:cxn ang="0">
                  <a:pos x="179" y="3"/>
                </a:cxn>
                <a:cxn ang="0">
                  <a:pos x="164" y="0"/>
                </a:cxn>
                <a:cxn ang="0">
                  <a:pos x="162" y="1"/>
                </a:cxn>
                <a:cxn ang="0">
                  <a:pos x="154" y="7"/>
                </a:cxn>
                <a:cxn ang="0">
                  <a:pos x="147" y="20"/>
                </a:cxn>
                <a:cxn ang="0">
                  <a:pos x="139" y="34"/>
                </a:cxn>
                <a:cxn ang="0">
                  <a:pos x="132" y="39"/>
                </a:cxn>
                <a:cxn ang="0">
                  <a:pos x="124" y="40"/>
                </a:cxn>
                <a:cxn ang="0">
                  <a:pos x="116" y="40"/>
                </a:cxn>
                <a:cxn ang="0">
                  <a:pos x="107" y="34"/>
                </a:cxn>
                <a:cxn ang="0">
                  <a:pos x="102" y="30"/>
                </a:cxn>
                <a:cxn ang="0">
                  <a:pos x="89" y="39"/>
                </a:cxn>
                <a:cxn ang="0">
                  <a:pos x="84" y="40"/>
                </a:cxn>
                <a:cxn ang="0">
                  <a:pos x="79" y="39"/>
                </a:cxn>
                <a:cxn ang="0">
                  <a:pos x="71" y="31"/>
                </a:cxn>
                <a:cxn ang="0">
                  <a:pos x="66" y="30"/>
                </a:cxn>
                <a:cxn ang="0">
                  <a:pos x="48" y="31"/>
                </a:cxn>
                <a:cxn ang="0">
                  <a:pos x="16" y="38"/>
                </a:cxn>
                <a:cxn ang="0">
                  <a:pos x="2" y="43"/>
                </a:cxn>
                <a:cxn ang="0">
                  <a:pos x="0" y="48"/>
                </a:cxn>
                <a:cxn ang="0">
                  <a:pos x="1" y="54"/>
                </a:cxn>
                <a:cxn ang="0">
                  <a:pos x="6" y="65"/>
                </a:cxn>
                <a:cxn ang="0">
                  <a:pos x="18" y="78"/>
                </a:cxn>
                <a:cxn ang="0">
                  <a:pos x="21" y="88"/>
                </a:cxn>
                <a:cxn ang="0">
                  <a:pos x="21" y="91"/>
                </a:cxn>
                <a:cxn ang="0">
                  <a:pos x="16" y="97"/>
                </a:cxn>
                <a:cxn ang="0">
                  <a:pos x="11" y="104"/>
                </a:cxn>
                <a:cxn ang="0">
                  <a:pos x="10" y="107"/>
                </a:cxn>
                <a:cxn ang="0">
                  <a:pos x="13" y="116"/>
                </a:cxn>
                <a:cxn ang="0">
                  <a:pos x="21" y="124"/>
                </a:cxn>
                <a:cxn ang="0">
                  <a:pos x="33" y="129"/>
                </a:cxn>
                <a:cxn ang="0">
                  <a:pos x="62" y="134"/>
                </a:cxn>
                <a:cxn ang="0">
                  <a:pos x="102" y="135"/>
                </a:cxn>
                <a:cxn ang="0">
                  <a:pos x="110" y="132"/>
                </a:cxn>
              </a:cxnLst>
              <a:rect l="0" t="0" r="r" b="b"/>
              <a:pathLst>
                <a:path w="205" h="144">
                  <a:moveTo>
                    <a:pt x="110" y="132"/>
                  </a:moveTo>
                  <a:lnTo>
                    <a:pt x="110" y="132"/>
                  </a:lnTo>
                  <a:lnTo>
                    <a:pt x="117" y="139"/>
                  </a:lnTo>
                  <a:lnTo>
                    <a:pt x="123" y="142"/>
                  </a:lnTo>
                  <a:lnTo>
                    <a:pt x="128" y="144"/>
                  </a:lnTo>
                  <a:lnTo>
                    <a:pt x="128" y="144"/>
                  </a:lnTo>
                  <a:lnTo>
                    <a:pt x="133" y="142"/>
                  </a:lnTo>
                  <a:lnTo>
                    <a:pt x="138" y="140"/>
                  </a:lnTo>
                  <a:lnTo>
                    <a:pt x="140" y="138"/>
                  </a:lnTo>
                  <a:lnTo>
                    <a:pt x="142" y="133"/>
                  </a:lnTo>
                  <a:lnTo>
                    <a:pt x="144" y="127"/>
                  </a:lnTo>
                  <a:lnTo>
                    <a:pt x="146" y="122"/>
                  </a:lnTo>
                  <a:lnTo>
                    <a:pt x="147" y="107"/>
                  </a:lnTo>
                  <a:lnTo>
                    <a:pt x="147" y="107"/>
                  </a:lnTo>
                  <a:lnTo>
                    <a:pt x="144" y="96"/>
                  </a:lnTo>
                  <a:lnTo>
                    <a:pt x="142" y="87"/>
                  </a:lnTo>
                  <a:lnTo>
                    <a:pt x="140" y="78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66"/>
                  </a:lnTo>
                  <a:lnTo>
                    <a:pt x="140" y="63"/>
                  </a:lnTo>
                  <a:lnTo>
                    <a:pt x="144" y="57"/>
                  </a:lnTo>
                  <a:lnTo>
                    <a:pt x="151" y="51"/>
                  </a:lnTo>
                  <a:lnTo>
                    <a:pt x="161" y="48"/>
                  </a:lnTo>
                  <a:lnTo>
                    <a:pt x="171" y="43"/>
                  </a:lnTo>
                  <a:lnTo>
                    <a:pt x="182" y="41"/>
                  </a:lnTo>
                  <a:lnTo>
                    <a:pt x="194" y="39"/>
                  </a:lnTo>
                  <a:lnTo>
                    <a:pt x="205" y="36"/>
                  </a:lnTo>
                  <a:lnTo>
                    <a:pt x="205" y="36"/>
                  </a:lnTo>
                  <a:lnTo>
                    <a:pt x="199" y="22"/>
                  </a:lnTo>
                  <a:lnTo>
                    <a:pt x="195" y="16"/>
                  </a:lnTo>
                  <a:lnTo>
                    <a:pt x="191" y="10"/>
                  </a:lnTo>
                  <a:lnTo>
                    <a:pt x="185" y="5"/>
                  </a:lnTo>
                  <a:lnTo>
                    <a:pt x="179" y="3"/>
                  </a:lnTo>
                  <a:lnTo>
                    <a:pt x="172" y="1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2" y="1"/>
                  </a:lnTo>
                  <a:lnTo>
                    <a:pt x="158" y="2"/>
                  </a:lnTo>
                  <a:lnTo>
                    <a:pt x="154" y="7"/>
                  </a:lnTo>
                  <a:lnTo>
                    <a:pt x="150" y="12"/>
                  </a:lnTo>
                  <a:lnTo>
                    <a:pt x="147" y="20"/>
                  </a:lnTo>
                  <a:lnTo>
                    <a:pt x="143" y="27"/>
                  </a:lnTo>
                  <a:lnTo>
                    <a:pt x="139" y="34"/>
                  </a:lnTo>
                  <a:lnTo>
                    <a:pt x="135" y="36"/>
                  </a:lnTo>
                  <a:lnTo>
                    <a:pt x="132" y="39"/>
                  </a:lnTo>
                  <a:lnTo>
                    <a:pt x="128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16" y="40"/>
                  </a:lnTo>
                  <a:lnTo>
                    <a:pt x="111" y="38"/>
                  </a:lnTo>
                  <a:lnTo>
                    <a:pt x="107" y="34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94" y="36"/>
                  </a:lnTo>
                  <a:lnTo>
                    <a:pt x="89" y="39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1" y="40"/>
                  </a:lnTo>
                  <a:lnTo>
                    <a:pt x="79" y="39"/>
                  </a:lnTo>
                  <a:lnTo>
                    <a:pt x="74" y="35"/>
                  </a:lnTo>
                  <a:lnTo>
                    <a:pt x="71" y="31"/>
                  </a:lnTo>
                  <a:lnTo>
                    <a:pt x="69" y="30"/>
                  </a:lnTo>
                  <a:lnTo>
                    <a:pt x="66" y="30"/>
                  </a:lnTo>
                  <a:lnTo>
                    <a:pt x="66" y="30"/>
                  </a:lnTo>
                  <a:lnTo>
                    <a:pt x="48" y="31"/>
                  </a:lnTo>
                  <a:lnTo>
                    <a:pt x="26" y="34"/>
                  </a:lnTo>
                  <a:lnTo>
                    <a:pt x="16" y="38"/>
                  </a:lnTo>
                  <a:lnTo>
                    <a:pt x="6" y="40"/>
                  </a:lnTo>
                  <a:lnTo>
                    <a:pt x="2" y="43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" y="54"/>
                  </a:lnTo>
                  <a:lnTo>
                    <a:pt x="3" y="60"/>
                  </a:lnTo>
                  <a:lnTo>
                    <a:pt x="6" y="65"/>
                  </a:lnTo>
                  <a:lnTo>
                    <a:pt x="11" y="70"/>
                  </a:lnTo>
                  <a:lnTo>
                    <a:pt x="18" y="78"/>
                  </a:lnTo>
                  <a:lnTo>
                    <a:pt x="20" y="84"/>
                  </a:lnTo>
                  <a:lnTo>
                    <a:pt x="21" y="88"/>
                  </a:lnTo>
                  <a:lnTo>
                    <a:pt x="21" y="88"/>
                  </a:lnTo>
                  <a:lnTo>
                    <a:pt x="21" y="91"/>
                  </a:lnTo>
                  <a:lnTo>
                    <a:pt x="20" y="93"/>
                  </a:lnTo>
                  <a:lnTo>
                    <a:pt x="16" y="97"/>
                  </a:lnTo>
                  <a:lnTo>
                    <a:pt x="12" y="101"/>
                  </a:lnTo>
                  <a:lnTo>
                    <a:pt x="11" y="104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1" y="111"/>
                  </a:lnTo>
                  <a:lnTo>
                    <a:pt x="13" y="116"/>
                  </a:lnTo>
                  <a:lnTo>
                    <a:pt x="17" y="120"/>
                  </a:lnTo>
                  <a:lnTo>
                    <a:pt x="21" y="124"/>
                  </a:lnTo>
                  <a:lnTo>
                    <a:pt x="26" y="126"/>
                  </a:lnTo>
                  <a:lnTo>
                    <a:pt x="33" y="129"/>
                  </a:lnTo>
                  <a:lnTo>
                    <a:pt x="47" y="132"/>
                  </a:lnTo>
                  <a:lnTo>
                    <a:pt x="62" y="134"/>
                  </a:lnTo>
                  <a:lnTo>
                    <a:pt x="77" y="135"/>
                  </a:lnTo>
                  <a:lnTo>
                    <a:pt x="102" y="135"/>
                  </a:lnTo>
                  <a:lnTo>
                    <a:pt x="102" y="135"/>
                  </a:lnTo>
                  <a:lnTo>
                    <a:pt x="110" y="132"/>
                  </a:lnTo>
                  <a:lnTo>
                    <a:pt x="110" y="132"/>
                  </a:lnTo>
                  <a:close/>
                </a:path>
              </a:pathLst>
            </a:custGeom>
            <a:solidFill>
              <a:srgbClr val="F19A27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0" name="Freeform 128"/>
            <p:cNvSpPr>
              <a:spLocks/>
            </p:cNvSpPr>
            <p:nvPr/>
          </p:nvSpPr>
          <p:spPr bwMode="auto">
            <a:xfrm>
              <a:off x="3222117" y="4358512"/>
              <a:ext cx="331355" cy="359381"/>
            </a:xfrm>
            <a:custGeom>
              <a:avLst/>
              <a:gdLst/>
              <a:ahLst/>
              <a:cxnLst>
                <a:cxn ang="0">
                  <a:pos x="162" y="395"/>
                </a:cxn>
                <a:cxn ang="0">
                  <a:pos x="183" y="395"/>
                </a:cxn>
                <a:cxn ang="0">
                  <a:pos x="220" y="379"/>
                </a:cxn>
                <a:cxn ang="0">
                  <a:pos x="251" y="356"/>
                </a:cxn>
                <a:cxn ang="0">
                  <a:pos x="231" y="347"/>
                </a:cxn>
                <a:cxn ang="0">
                  <a:pos x="224" y="330"/>
                </a:cxn>
                <a:cxn ang="0">
                  <a:pos x="224" y="319"/>
                </a:cxn>
                <a:cxn ang="0">
                  <a:pos x="230" y="307"/>
                </a:cxn>
                <a:cxn ang="0">
                  <a:pos x="263" y="290"/>
                </a:cxn>
                <a:cxn ang="0">
                  <a:pos x="280" y="283"/>
                </a:cxn>
                <a:cxn ang="0">
                  <a:pos x="290" y="252"/>
                </a:cxn>
                <a:cxn ang="0">
                  <a:pos x="301" y="203"/>
                </a:cxn>
                <a:cxn ang="0">
                  <a:pos x="314" y="128"/>
                </a:cxn>
                <a:cxn ang="0">
                  <a:pos x="330" y="74"/>
                </a:cxn>
                <a:cxn ang="0">
                  <a:pos x="304" y="55"/>
                </a:cxn>
                <a:cxn ang="0">
                  <a:pos x="237" y="9"/>
                </a:cxn>
                <a:cxn ang="0">
                  <a:pos x="209" y="0"/>
                </a:cxn>
                <a:cxn ang="0">
                  <a:pos x="194" y="5"/>
                </a:cxn>
                <a:cxn ang="0">
                  <a:pos x="178" y="24"/>
                </a:cxn>
                <a:cxn ang="0">
                  <a:pos x="159" y="73"/>
                </a:cxn>
                <a:cxn ang="0">
                  <a:pos x="145" y="97"/>
                </a:cxn>
                <a:cxn ang="0">
                  <a:pos x="122" y="106"/>
                </a:cxn>
                <a:cxn ang="0">
                  <a:pos x="113" y="104"/>
                </a:cxn>
                <a:cxn ang="0">
                  <a:pos x="106" y="97"/>
                </a:cxn>
                <a:cxn ang="0">
                  <a:pos x="95" y="91"/>
                </a:cxn>
                <a:cxn ang="0">
                  <a:pos x="79" y="98"/>
                </a:cxn>
                <a:cxn ang="0">
                  <a:pos x="67" y="106"/>
                </a:cxn>
                <a:cxn ang="0">
                  <a:pos x="62" y="120"/>
                </a:cxn>
                <a:cxn ang="0">
                  <a:pos x="57" y="165"/>
                </a:cxn>
                <a:cxn ang="0">
                  <a:pos x="54" y="179"/>
                </a:cxn>
                <a:cxn ang="0">
                  <a:pos x="37" y="196"/>
                </a:cxn>
                <a:cxn ang="0">
                  <a:pos x="17" y="212"/>
                </a:cxn>
                <a:cxn ang="0">
                  <a:pos x="9" y="228"/>
                </a:cxn>
                <a:cxn ang="0">
                  <a:pos x="7" y="242"/>
                </a:cxn>
                <a:cxn ang="0">
                  <a:pos x="9" y="274"/>
                </a:cxn>
                <a:cxn ang="0">
                  <a:pos x="6" y="289"/>
                </a:cxn>
                <a:cxn ang="0">
                  <a:pos x="0" y="297"/>
                </a:cxn>
                <a:cxn ang="0">
                  <a:pos x="1" y="306"/>
                </a:cxn>
                <a:cxn ang="0">
                  <a:pos x="17" y="324"/>
                </a:cxn>
                <a:cxn ang="0">
                  <a:pos x="40" y="330"/>
                </a:cxn>
                <a:cxn ang="0">
                  <a:pos x="55" y="330"/>
                </a:cxn>
                <a:cxn ang="0">
                  <a:pos x="85" y="335"/>
                </a:cxn>
                <a:cxn ang="0">
                  <a:pos x="107" y="330"/>
                </a:cxn>
                <a:cxn ang="0">
                  <a:pos x="102" y="320"/>
                </a:cxn>
                <a:cxn ang="0">
                  <a:pos x="100" y="309"/>
                </a:cxn>
                <a:cxn ang="0">
                  <a:pos x="108" y="299"/>
                </a:cxn>
                <a:cxn ang="0">
                  <a:pos x="143" y="294"/>
                </a:cxn>
                <a:cxn ang="0">
                  <a:pos x="143" y="315"/>
                </a:cxn>
                <a:cxn ang="0">
                  <a:pos x="127" y="340"/>
                </a:cxn>
                <a:cxn ang="0">
                  <a:pos x="125" y="349"/>
                </a:cxn>
                <a:cxn ang="0">
                  <a:pos x="158" y="349"/>
                </a:cxn>
                <a:cxn ang="0">
                  <a:pos x="152" y="365"/>
                </a:cxn>
                <a:cxn ang="0">
                  <a:pos x="137" y="375"/>
                </a:cxn>
                <a:cxn ang="0">
                  <a:pos x="125" y="394"/>
                </a:cxn>
                <a:cxn ang="0">
                  <a:pos x="133" y="397"/>
                </a:cxn>
                <a:cxn ang="0">
                  <a:pos x="151" y="394"/>
                </a:cxn>
                <a:cxn ang="0">
                  <a:pos x="154" y="394"/>
                </a:cxn>
              </a:cxnLst>
              <a:rect l="0" t="0" r="r" b="b"/>
              <a:pathLst>
                <a:path w="330" h="397">
                  <a:moveTo>
                    <a:pt x="154" y="394"/>
                  </a:moveTo>
                  <a:lnTo>
                    <a:pt x="154" y="394"/>
                  </a:lnTo>
                  <a:lnTo>
                    <a:pt x="162" y="395"/>
                  </a:lnTo>
                  <a:lnTo>
                    <a:pt x="169" y="396"/>
                  </a:lnTo>
                  <a:lnTo>
                    <a:pt x="176" y="395"/>
                  </a:lnTo>
                  <a:lnTo>
                    <a:pt x="183" y="395"/>
                  </a:lnTo>
                  <a:lnTo>
                    <a:pt x="196" y="391"/>
                  </a:lnTo>
                  <a:lnTo>
                    <a:pt x="208" y="386"/>
                  </a:lnTo>
                  <a:lnTo>
                    <a:pt x="220" y="379"/>
                  </a:lnTo>
                  <a:lnTo>
                    <a:pt x="230" y="371"/>
                  </a:lnTo>
                  <a:lnTo>
                    <a:pt x="251" y="356"/>
                  </a:lnTo>
                  <a:lnTo>
                    <a:pt x="251" y="356"/>
                  </a:lnTo>
                  <a:lnTo>
                    <a:pt x="240" y="352"/>
                  </a:lnTo>
                  <a:lnTo>
                    <a:pt x="236" y="350"/>
                  </a:lnTo>
                  <a:lnTo>
                    <a:pt x="231" y="347"/>
                  </a:lnTo>
                  <a:lnTo>
                    <a:pt x="229" y="342"/>
                  </a:lnTo>
                  <a:lnTo>
                    <a:pt x="227" y="337"/>
                  </a:lnTo>
                  <a:lnTo>
                    <a:pt x="224" y="330"/>
                  </a:lnTo>
                  <a:lnTo>
                    <a:pt x="224" y="324"/>
                  </a:lnTo>
                  <a:lnTo>
                    <a:pt x="224" y="324"/>
                  </a:lnTo>
                  <a:lnTo>
                    <a:pt x="224" y="319"/>
                  </a:lnTo>
                  <a:lnTo>
                    <a:pt x="225" y="314"/>
                  </a:lnTo>
                  <a:lnTo>
                    <a:pt x="228" y="311"/>
                  </a:lnTo>
                  <a:lnTo>
                    <a:pt x="230" y="307"/>
                  </a:lnTo>
                  <a:lnTo>
                    <a:pt x="237" y="302"/>
                  </a:lnTo>
                  <a:lnTo>
                    <a:pt x="245" y="297"/>
                  </a:lnTo>
                  <a:lnTo>
                    <a:pt x="263" y="290"/>
                  </a:lnTo>
                  <a:lnTo>
                    <a:pt x="272" y="287"/>
                  </a:lnTo>
                  <a:lnTo>
                    <a:pt x="280" y="283"/>
                  </a:lnTo>
                  <a:lnTo>
                    <a:pt x="280" y="283"/>
                  </a:lnTo>
                  <a:lnTo>
                    <a:pt x="282" y="278"/>
                  </a:lnTo>
                  <a:lnTo>
                    <a:pt x="285" y="271"/>
                  </a:lnTo>
                  <a:lnTo>
                    <a:pt x="290" y="252"/>
                  </a:lnTo>
                  <a:lnTo>
                    <a:pt x="298" y="217"/>
                  </a:lnTo>
                  <a:lnTo>
                    <a:pt x="298" y="217"/>
                  </a:lnTo>
                  <a:lnTo>
                    <a:pt x="301" y="203"/>
                  </a:lnTo>
                  <a:lnTo>
                    <a:pt x="305" y="187"/>
                  </a:lnTo>
                  <a:lnTo>
                    <a:pt x="311" y="147"/>
                  </a:lnTo>
                  <a:lnTo>
                    <a:pt x="314" y="128"/>
                  </a:lnTo>
                  <a:lnTo>
                    <a:pt x="318" y="108"/>
                  </a:lnTo>
                  <a:lnTo>
                    <a:pt x="323" y="90"/>
                  </a:lnTo>
                  <a:lnTo>
                    <a:pt x="330" y="74"/>
                  </a:lnTo>
                  <a:lnTo>
                    <a:pt x="330" y="74"/>
                  </a:lnTo>
                  <a:lnTo>
                    <a:pt x="319" y="66"/>
                  </a:lnTo>
                  <a:lnTo>
                    <a:pt x="304" y="55"/>
                  </a:lnTo>
                  <a:lnTo>
                    <a:pt x="270" y="31"/>
                  </a:lnTo>
                  <a:lnTo>
                    <a:pt x="253" y="20"/>
                  </a:lnTo>
                  <a:lnTo>
                    <a:pt x="237" y="9"/>
                  </a:lnTo>
                  <a:lnTo>
                    <a:pt x="222" y="2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01" y="1"/>
                  </a:lnTo>
                  <a:lnTo>
                    <a:pt x="194" y="5"/>
                  </a:lnTo>
                  <a:lnTo>
                    <a:pt x="189" y="9"/>
                  </a:lnTo>
                  <a:lnTo>
                    <a:pt x="183" y="16"/>
                  </a:lnTo>
                  <a:lnTo>
                    <a:pt x="178" y="24"/>
                  </a:lnTo>
                  <a:lnTo>
                    <a:pt x="175" y="34"/>
                  </a:lnTo>
                  <a:lnTo>
                    <a:pt x="167" y="53"/>
                  </a:lnTo>
                  <a:lnTo>
                    <a:pt x="159" y="73"/>
                  </a:lnTo>
                  <a:lnTo>
                    <a:pt x="155" y="82"/>
                  </a:lnTo>
                  <a:lnTo>
                    <a:pt x="150" y="90"/>
                  </a:lnTo>
                  <a:lnTo>
                    <a:pt x="145" y="97"/>
                  </a:lnTo>
                  <a:lnTo>
                    <a:pt x="138" y="101"/>
                  </a:lnTo>
                  <a:lnTo>
                    <a:pt x="130" y="105"/>
                  </a:lnTo>
                  <a:lnTo>
                    <a:pt x="122" y="106"/>
                  </a:lnTo>
                  <a:lnTo>
                    <a:pt x="122" y="106"/>
                  </a:lnTo>
                  <a:lnTo>
                    <a:pt x="116" y="106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6" y="97"/>
                  </a:lnTo>
                  <a:lnTo>
                    <a:pt x="104" y="93"/>
                  </a:lnTo>
                  <a:lnTo>
                    <a:pt x="100" y="92"/>
                  </a:lnTo>
                  <a:lnTo>
                    <a:pt x="95" y="91"/>
                  </a:lnTo>
                  <a:lnTo>
                    <a:pt x="95" y="91"/>
                  </a:lnTo>
                  <a:lnTo>
                    <a:pt x="90" y="93"/>
                  </a:lnTo>
                  <a:lnTo>
                    <a:pt x="79" y="98"/>
                  </a:lnTo>
                  <a:lnTo>
                    <a:pt x="70" y="103"/>
                  </a:lnTo>
                  <a:lnTo>
                    <a:pt x="68" y="105"/>
                  </a:lnTo>
                  <a:lnTo>
                    <a:pt x="67" y="106"/>
                  </a:lnTo>
                  <a:lnTo>
                    <a:pt x="67" y="106"/>
                  </a:lnTo>
                  <a:lnTo>
                    <a:pt x="64" y="113"/>
                  </a:lnTo>
                  <a:lnTo>
                    <a:pt x="62" y="120"/>
                  </a:lnTo>
                  <a:lnTo>
                    <a:pt x="61" y="137"/>
                  </a:lnTo>
                  <a:lnTo>
                    <a:pt x="60" y="156"/>
                  </a:lnTo>
                  <a:lnTo>
                    <a:pt x="57" y="165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4" y="179"/>
                  </a:lnTo>
                  <a:lnTo>
                    <a:pt x="52" y="182"/>
                  </a:lnTo>
                  <a:lnTo>
                    <a:pt x="45" y="190"/>
                  </a:lnTo>
                  <a:lnTo>
                    <a:pt x="37" y="196"/>
                  </a:lnTo>
                  <a:lnTo>
                    <a:pt x="29" y="202"/>
                  </a:lnTo>
                  <a:lnTo>
                    <a:pt x="21" y="208"/>
                  </a:lnTo>
                  <a:lnTo>
                    <a:pt x="17" y="212"/>
                  </a:lnTo>
                  <a:lnTo>
                    <a:pt x="14" y="217"/>
                  </a:lnTo>
                  <a:lnTo>
                    <a:pt x="11" y="222"/>
                  </a:lnTo>
                  <a:lnTo>
                    <a:pt x="9" y="228"/>
                  </a:lnTo>
                  <a:lnTo>
                    <a:pt x="8" y="235"/>
                  </a:lnTo>
                  <a:lnTo>
                    <a:pt x="7" y="242"/>
                  </a:lnTo>
                  <a:lnTo>
                    <a:pt x="7" y="242"/>
                  </a:lnTo>
                  <a:lnTo>
                    <a:pt x="8" y="252"/>
                  </a:lnTo>
                  <a:lnTo>
                    <a:pt x="9" y="263"/>
                  </a:lnTo>
                  <a:lnTo>
                    <a:pt x="9" y="274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6" y="289"/>
                  </a:lnTo>
                  <a:lnTo>
                    <a:pt x="3" y="292"/>
                  </a:lnTo>
                  <a:lnTo>
                    <a:pt x="1" y="295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1" y="302"/>
                  </a:lnTo>
                  <a:lnTo>
                    <a:pt x="1" y="306"/>
                  </a:lnTo>
                  <a:lnTo>
                    <a:pt x="6" y="313"/>
                  </a:lnTo>
                  <a:lnTo>
                    <a:pt x="10" y="319"/>
                  </a:lnTo>
                  <a:lnTo>
                    <a:pt x="17" y="324"/>
                  </a:lnTo>
                  <a:lnTo>
                    <a:pt x="25" y="327"/>
                  </a:lnTo>
                  <a:lnTo>
                    <a:pt x="33" y="329"/>
                  </a:lnTo>
                  <a:lnTo>
                    <a:pt x="40" y="330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55" y="330"/>
                  </a:lnTo>
                  <a:lnTo>
                    <a:pt x="62" y="332"/>
                  </a:lnTo>
                  <a:lnTo>
                    <a:pt x="77" y="335"/>
                  </a:lnTo>
                  <a:lnTo>
                    <a:pt x="85" y="335"/>
                  </a:lnTo>
                  <a:lnTo>
                    <a:pt x="92" y="335"/>
                  </a:lnTo>
                  <a:lnTo>
                    <a:pt x="100" y="334"/>
                  </a:lnTo>
                  <a:lnTo>
                    <a:pt x="107" y="330"/>
                  </a:lnTo>
                  <a:lnTo>
                    <a:pt x="107" y="330"/>
                  </a:lnTo>
                  <a:lnTo>
                    <a:pt x="105" y="325"/>
                  </a:lnTo>
                  <a:lnTo>
                    <a:pt x="102" y="320"/>
                  </a:lnTo>
                  <a:lnTo>
                    <a:pt x="100" y="315"/>
                  </a:lnTo>
                  <a:lnTo>
                    <a:pt x="100" y="309"/>
                  </a:lnTo>
                  <a:lnTo>
                    <a:pt x="100" y="309"/>
                  </a:lnTo>
                  <a:lnTo>
                    <a:pt x="100" y="306"/>
                  </a:lnTo>
                  <a:lnTo>
                    <a:pt x="102" y="304"/>
                  </a:lnTo>
                  <a:lnTo>
                    <a:pt x="108" y="299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43" y="294"/>
                  </a:lnTo>
                  <a:lnTo>
                    <a:pt x="143" y="315"/>
                  </a:lnTo>
                  <a:lnTo>
                    <a:pt x="143" y="315"/>
                  </a:lnTo>
                  <a:lnTo>
                    <a:pt x="143" y="315"/>
                  </a:lnTo>
                  <a:lnTo>
                    <a:pt x="136" y="324"/>
                  </a:lnTo>
                  <a:lnTo>
                    <a:pt x="130" y="332"/>
                  </a:lnTo>
                  <a:lnTo>
                    <a:pt x="127" y="340"/>
                  </a:lnTo>
                  <a:lnTo>
                    <a:pt x="125" y="344"/>
                  </a:lnTo>
                  <a:lnTo>
                    <a:pt x="125" y="349"/>
                  </a:lnTo>
                  <a:lnTo>
                    <a:pt x="125" y="349"/>
                  </a:lnTo>
                  <a:lnTo>
                    <a:pt x="158" y="349"/>
                  </a:lnTo>
                  <a:lnTo>
                    <a:pt x="158" y="349"/>
                  </a:lnTo>
                  <a:lnTo>
                    <a:pt x="158" y="349"/>
                  </a:lnTo>
                  <a:lnTo>
                    <a:pt x="158" y="356"/>
                  </a:lnTo>
                  <a:lnTo>
                    <a:pt x="155" y="362"/>
                  </a:lnTo>
                  <a:lnTo>
                    <a:pt x="152" y="365"/>
                  </a:lnTo>
                  <a:lnTo>
                    <a:pt x="147" y="370"/>
                  </a:lnTo>
                  <a:lnTo>
                    <a:pt x="141" y="372"/>
                  </a:lnTo>
                  <a:lnTo>
                    <a:pt x="137" y="375"/>
                  </a:lnTo>
                  <a:lnTo>
                    <a:pt x="125" y="379"/>
                  </a:lnTo>
                  <a:lnTo>
                    <a:pt x="125" y="379"/>
                  </a:lnTo>
                  <a:lnTo>
                    <a:pt x="125" y="394"/>
                  </a:lnTo>
                  <a:lnTo>
                    <a:pt x="125" y="394"/>
                  </a:lnTo>
                  <a:lnTo>
                    <a:pt x="125" y="394"/>
                  </a:lnTo>
                  <a:lnTo>
                    <a:pt x="133" y="397"/>
                  </a:lnTo>
                  <a:lnTo>
                    <a:pt x="139" y="397"/>
                  </a:lnTo>
                  <a:lnTo>
                    <a:pt x="144" y="396"/>
                  </a:lnTo>
                  <a:lnTo>
                    <a:pt x="151" y="394"/>
                  </a:lnTo>
                  <a:lnTo>
                    <a:pt x="151" y="394"/>
                  </a:lnTo>
                  <a:lnTo>
                    <a:pt x="154" y="394"/>
                  </a:lnTo>
                  <a:lnTo>
                    <a:pt x="154" y="39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1" name="Freeform 129"/>
            <p:cNvSpPr>
              <a:spLocks/>
            </p:cNvSpPr>
            <p:nvPr/>
          </p:nvSpPr>
          <p:spPr bwMode="auto">
            <a:xfrm>
              <a:off x="6161452" y="3443576"/>
              <a:ext cx="1247940" cy="1518299"/>
            </a:xfrm>
            <a:custGeom>
              <a:avLst/>
              <a:gdLst/>
              <a:ahLst/>
              <a:cxnLst>
                <a:cxn ang="0">
                  <a:pos x="68" y="588"/>
                </a:cxn>
                <a:cxn ang="0">
                  <a:pos x="26" y="625"/>
                </a:cxn>
                <a:cxn ang="0">
                  <a:pos x="28" y="675"/>
                </a:cxn>
                <a:cxn ang="0">
                  <a:pos x="3" y="730"/>
                </a:cxn>
                <a:cxn ang="0">
                  <a:pos x="36" y="776"/>
                </a:cxn>
                <a:cxn ang="0">
                  <a:pos x="37" y="848"/>
                </a:cxn>
                <a:cxn ang="0">
                  <a:pos x="174" y="912"/>
                </a:cxn>
                <a:cxn ang="0">
                  <a:pos x="227" y="997"/>
                </a:cxn>
                <a:cxn ang="0">
                  <a:pos x="201" y="1087"/>
                </a:cxn>
                <a:cxn ang="0">
                  <a:pos x="149" y="1191"/>
                </a:cxn>
                <a:cxn ang="0">
                  <a:pos x="110" y="1238"/>
                </a:cxn>
                <a:cxn ang="0">
                  <a:pos x="147" y="1334"/>
                </a:cxn>
                <a:cxn ang="0">
                  <a:pos x="186" y="1463"/>
                </a:cxn>
                <a:cxn ang="0">
                  <a:pos x="254" y="1415"/>
                </a:cxn>
                <a:cxn ang="0">
                  <a:pos x="286" y="1385"/>
                </a:cxn>
                <a:cxn ang="0">
                  <a:pos x="306" y="1365"/>
                </a:cxn>
                <a:cxn ang="0">
                  <a:pos x="366" y="1406"/>
                </a:cxn>
                <a:cxn ang="0">
                  <a:pos x="435" y="1392"/>
                </a:cxn>
                <a:cxn ang="0">
                  <a:pos x="460" y="1496"/>
                </a:cxn>
                <a:cxn ang="0">
                  <a:pos x="462" y="1602"/>
                </a:cxn>
                <a:cxn ang="0">
                  <a:pos x="593" y="1622"/>
                </a:cxn>
                <a:cxn ang="0">
                  <a:pos x="677" y="1584"/>
                </a:cxn>
                <a:cxn ang="0">
                  <a:pos x="778" y="1518"/>
                </a:cxn>
                <a:cxn ang="0">
                  <a:pos x="1003" y="1555"/>
                </a:cxn>
                <a:cxn ang="0">
                  <a:pos x="1036" y="1610"/>
                </a:cxn>
                <a:cxn ang="0">
                  <a:pos x="1083" y="1618"/>
                </a:cxn>
                <a:cxn ang="0">
                  <a:pos x="1202" y="1663"/>
                </a:cxn>
                <a:cxn ang="0">
                  <a:pos x="1220" y="1595"/>
                </a:cxn>
                <a:cxn ang="0">
                  <a:pos x="1188" y="1534"/>
                </a:cxn>
                <a:cxn ang="0">
                  <a:pos x="1196" y="1484"/>
                </a:cxn>
                <a:cxn ang="0">
                  <a:pos x="1205" y="1419"/>
                </a:cxn>
                <a:cxn ang="0">
                  <a:pos x="1120" y="1334"/>
                </a:cxn>
                <a:cxn ang="0">
                  <a:pos x="1130" y="1265"/>
                </a:cxn>
                <a:cxn ang="0">
                  <a:pos x="1172" y="1207"/>
                </a:cxn>
                <a:cxn ang="0">
                  <a:pos x="1201" y="1148"/>
                </a:cxn>
                <a:cxn ang="0">
                  <a:pos x="1194" y="1088"/>
                </a:cxn>
                <a:cxn ang="0">
                  <a:pos x="1204" y="1034"/>
                </a:cxn>
                <a:cxn ang="0">
                  <a:pos x="1161" y="965"/>
                </a:cxn>
                <a:cxn ang="0">
                  <a:pos x="1167" y="898"/>
                </a:cxn>
                <a:cxn ang="0">
                  <a:pos x="1199" y="829"/>
                </a:cxn>
                <a:cxn ang="0">
                  <a:pos x="1242" y="783"/>
                </a:cxn>
                <a:cxn ang="0">
                  <a:pos x="1145" y="768"/>
                </a:cxn>
                <a:cxn ang="0">
                  <a:pos x="1081" y="672"/>
                </a:cxn>
                <a:cxn ang="0">
                  <a:pos x="1107" y="593"/>
                </a:cxn>
                <a:cxn ang="0">
                  <a:pos x="1042" y="487"/>
                </a:cxn>
                <a:cxn ang="0">
                  <a:pos x="1039" y="419"/>
                </a:cxn>
                <a:cxn ang="0">
                  <a:pos x="1019" y="370"/>
                </a:cxn>
                <a:cxn ang="0">
                  <a:pos x="1035" y="243"/>
                </a:cxn>
                <a:cxn ang="0">
                  <a:pos x="932" y="3"/>
                </a:cxn>
                <a:cxn ang="0">
                  <a:pos x="896" y="44"/>
                </a:cxn>
                <a:cxn ang="0">
                  <a:pos x="845" y="42"/>
                </a:cxn>
                <a:cxn ang="0">
                  <a:pos x="778" y="56"/>
                </a:cxn>
                <a:cxn ang="0">
                  <a:pos x="676" y="38"/>
                </a:cxn>
                <a:cxn ang="0">
                  <a:pos x="628" y="44"/>
                </a:cxn>
                <a:cxn ang="0">
                  <a:pos x="583" y="6"/>
                </a:cxn>
                <a:cxn ang="0">
                  <a:pos x="537" y="43"/>
                </a:cxn>
                <a:cxn ang="0">
                  <a:pos x="432" y="77"/>
                </a:cxn>
                <a:cxn ang="0">
                  <a:pos x="310" y="235"/>
                </a:cxn>
                <a:cxn ang="0">
                  <a:pos x="262" y="276"/>
                </a:cxn>
                <a:cxn ang="0">
                  <a:pos x="165" y="419"/>
                </a:cxn>
              </a:cxnLst>
              <a:rect l="0" t="0" r="r" b="b"/>
              <a:pathLst>
                <a:path w="1249" h="1672">
                  <a:moveTo>
                    <a:pt x="165" y="419"/>
                  </a:moveTo>
                  <a:lnTo>
                    <a:pt x="165" y="419"/>
                  </a:lnTo>
                  <a:lnTo>
                    <a:pt x="152" y="442"/>
                  </a:lnTo>
                  <a:lnTo>
                    <a:pt x="140" y="464"/>
                  </a:lnTo>
                  <a:lnTo>
                    <a:pt x="114" y="502"/>
                  </a:lnTo>
                  <a:lnTo>
                    <a:pt x="103" y="520"/>
                  </a:lnTo>
                  <a:lnTo>
                    <a:pt x="91" y="540"/>
                  </a:lnTo>
                  <a:lnTo>
                    <a:pt x="80" y="562"/>
                  </a:lnTo>
                  <a:lnTo>
                    <a:pt x="69" y="585"/>
                  </a:lnTo>
                  <a:lnTo>
                    <a:pt x="69" y="585"/>
                  </a:lnTo>
                  <a:lnTo>
                    <a:pt x="68" y="588"/>
                  </a:lnTo>
                  <a:lnTo>
                    <a:pt x="66" y="591"/>
                  </a:lnTo>
                  <a:lnTo>
                    <a:pt x="60" y="595"/>
                  </a:lnTo>
                  <a:lnTo>
                    <a:pt x="52" y="599"/>
                  </a:lnTo>
                  <a:lnTo>
                    <a:pt x="45" y="602"/>
                  </a:lnTo>
                  <a:lnTo>
                    <a:pt x="37" y="606"/>
                  </a:lnTo>
                  <a:lnTo>
                    <a:pt x="31" y="610"/>
                  </a:lnTo>
                  <a:lnTo>
                    <a:pt x="29" y="614"/>
                  </a:lnTo>
                  <a:lnTo>
                    <a:pt x="27" y="617"/>
                  </a:lnTo>
                  <a:lnTo>
                    <a:pt x="26" y="621"/>
                  </a:lnTo>
                  <a:lnTo>
                    <a:pt x="26" y="625"/>
                  </a:lnTo>
                  <a:lnTo>
                    <a:pt x="26" y="625"/>
                  </a:lnTo>
                  <a:lnTo>
                    <a:pt x="27" y="629"/>
                  </a:lnTo>
                  <a:lnTo>
                    <a:pt x="28" y="632"/>
                  </a:lnTo>
                  <a:lnTo>
                    <a:pt x="33" y="638"/>
                  </a:lnTo>
                  <a:lnTo>
                    <a:pt x="38" y="645"/>
                  </a:lnTo>
                  <a:lnTo>
                    <a:pt x="40" y="649"/>
                  </a:lnTo>
                  <a:lnTo>
                    <a:pt x="41" y="654"/>
                  </a:lnTo>
                  <a:lnTo>
                    <a:pt x="41" y="654"/>
                  </a:lnTo>
                  <a:lnTo>
                    <a:pt x="40" y="659"/>
                  </a:lnTo>
                  <a:lnTo>
                    <a:pt x="38" y="662"/>
                  </a:lnTo>
                  <a:lnTo>
                    <a:pt x="34" y="669"/>
                  </a:lnTo>
                  <a:lnTo>
                    <a:pt x="28" y="675"/>
                  </a:lnTo>
                  <a:lnTo>
                    <a:pt x="20" y="682"/>
                  </a:lnTo>
                  <a:lnTo>
                    <a:pt x="13" y="688"/>
                  </a:lnTo>
                  <a:lnTo>
                    <a:pt x="6" y="697"/>
                  </a:lnTo>
                  <a:lnTo>
                    <a:pt x="4" y="700"/>
                  </a:lnTo>
                  <a:lnTo>
                    <a:pt x="2" y="706"/>
                  </a:lnTo>
                  <a:lnTo>
                    <a:pt x="0" y="710"/>
                  </a:lnTo>
                  <a:lnTo>
                    <a:pt x="0" y="716"/>
                  </a:lnTo>
                  <a:lnTo>
                    <a:pt x="0" y="716"/>
                  </a:lnTo>
                  <a:lnTo>
                    <a:pt x="0" y="722"/>
                  </a:lnTo>
                  <a:lnTo>
                    <a:pt x="2" y="726"/>
                  </a:lnTo>
                  <a:lnTo>
                    <a:pt x="3" y="730"/>
                  </a:lnTo>
                  <a:lnTo>
                    <a:pt x="5" y="733"/>
                  </a:lnTo>
                  <a:lnTo>
                    <a:pt x="12" y="739"/>
                  </a:lnTo>
                  <a:lnTo>
                    <a:pt x="18" y="744"/>
                  </a:lnTo>
                  <a:lnTo>
                    <a:pt x="25" y="748"/>
                  </a:lnTo>
                  <a:lnTo>
                    <a:pt x="30" y="753"/>
                  </a:lnTo>
                  <a:lnTo>
                    <a:pt x="33" y="756"/>
                  </a:lnTo>
                  <a:lnTo>
                    <a:pt x="35" y="760"/>
                  </a:lnTo>
                  <a:lnTo>
                    <a:pt x="36" y="763"/>
                  </a:lnTo>
                  <a:lnTo>
                    <a:pt x="36" y="768"/>
                  </a:lnTo>
                  <a:lnTo>
                    <a:pt x="36" y="768"/>
                  </a:lnTo>
                  <a:lnTo>
                    <a:pt x="36" y="776"/>
                  </a:lnTo>
                  <a:lnTo>
                    <a:pt x="35" y="783"/>
                  </a:lnTo>
                  <a:lnTo>
                    <a:pt x="31" y="795"/>
                  </a:lnTo>
                  <a:lnTo>
                    <a:pt x="27" y="808"/>
                  </a:lnTo>
                  <a:lnTo>
                    <a:pt x="26" y="816"/>
                  </a:lnTo>
                  <a:lnTo>
                    <a:pt x="26" y="823"/>
                  </a:lnTo>
                  <a:lnTo>
                    <a:pt x="26" y="823"/>
                  </a:lnTo>
                  <a:lnTo>
                    <a:pt x="26" y="830"/>
                  </a:lnTo>
                  <a:lnTo>
                    <a:pt x="28" y="835"/>
                  </a:lnTo>
                  <a:lnTo>
                    <a:pt x="30" y="840"/>
                  </a:lnTo>
                  <a:lnTo>
                    <a:pt x="34" y="845"/>
                  </a:lnTo>
                  <a:lnTo>
                    <a:pt x="37" y="848"/>
                  </a:lnTo>
                  <a:lnTo>
                    <a:pt x="42" y="852"/>
                  </a:lnTo>
                  <a:lnTo>
                    <a:pt x="52" y="859"/>
                  </a:lnTo>
                  <a:lnTo>
                    <a:pt x="63" y="863"/>
                  </a:lnTo>
                  <a:lnTo>
                    <a:pt x="74" y="867"/>
                  </a:lnTo>
                  <a:lnTo>
                    <a:pt x="91" y="871"/>
                  </a:lnTo>
                  <a:lnTo>
                    <a:pt x="91" y="871"/>
                  </a:lnTo>
                  <a:lnTo>
                    <a:pt x="111" y="877"/>
                  </a:lnTo>
                  <a:lnTo>
                    <a:pt x="128" y="884"/>
                  </a:lnTo>
                  <a:lnTo>
                    <a:pt x="144" y="892"/>
                  </a:lnTo>
                  <a:lnTo>
                    <a:pt x="160" y="901"/>
                  </a:lnTo>
                  <a:lnTo>
                    <a:pt x="174" y="912"/>
                  </a:lnTo>
                  <a:lnTo>
                    <a:pt x="187" y="924"/>
                  </a:lnTo>
                  <a:lnTo>
                    <a:pt x="198" y="939"/>
                  </a:lnTo>
                  <a:lnTo>
                    <a:pt x="209" y="955"/>
                  </a:lnTo>
                  <a:lnTo>
                    <a:pt x="209" y="955"/>
                  </a:lnTo>
                  <a:lnTo>
                    <a:pt x="216" y="965"/>
                  </a:lnTo>
                  <a:lnTo>
                    <a:pt x="221" y="973"/>
                  </a:lnTo>
                  <a:lnTo>
                    <a:pt x="226" y="980"/>
                  </a:lnTo>
                  <a:lnTo>
                    <a:pt x="227" y="984"/>
                  </a:lnTo>
                  <a:lnTo>
                    <a:pt x="227" y="989"/>
                  </a:lnTo>
                  <a:lnTo>
                    <a:pt x="227" y="989"/>
                  </a:lnTo>
                  <a:lnTo>
                    <a:pt x="227" y="997"/>
                  </a:lnTo>
                  <a:lnTo>
                    <a:pt x="225" y="1004"/>
                  </a:lnTo>
                  <a:lnTo>
                    <a:pt x="221" y="1011"/>
                  </a:lnTo>
                  <a:lnTo>
                    <a:pt x="218" y="1018"/>
                  </a:lnTo>
                  <a:lnTo>
                    <a:pt x="209" y="1030"/>
                  </a:lnTo>
                  <a:lnTo>
                    <a:pt x="205" y="1037"/>
                  </a:lnTo>
                  <a:lnTo>
                    <a:pt x="202" y="1044"/>
                  </a:lnTo>
                  <a:lnTo>
                    <a:pt x="202" y="1044"/>
                  </a:lnTo>
                  <a:lnTo>
                    <a:pt x="201" y="1051"/>
                  </a:lnTo>
                  <a:lnTo>
                    <a:pt x="199" y="1058"/>
                  </a:lnTo>
                  <a:lnTo>
                    <a:pt x="201" y="1072"/>
                  </a:lnTo>
                  <a:lnTo>
                    <a:pt x="201" y="1087"/>
                  </a:lnTo>
                  <a:lnTo>
                    <a:pt x="199" y="1095"/>
                  </a:lnTo>
                  <a:lnTo>
                    <a:pt x="198" y="1103"/>
                  </a:lnTo>
                  <a:lnTo>
                    <a:pt x="198" y="1103"/>
                  </a:lnTo>
                  <a:lnTo>
                    <a:pt x="195" y="1110"/>
                  </a:lnTo>
                  <a:lnTo>
                    <a:pt x="189" y="1120"/>
                  </a:lnTo>
                  <a:lnTo>
                    <a:pt x="175" y="1142"/>
                  </a:lnTo>
                  <a:lnTo>
                    <a:pt x="161" y="1165"/>
                  </a:lnTo>
                  <a:lnTo>
                    <a:pt x="156" y="1176"/>
                  </a:lnTo>
                  <a:lnTo>
                    <a:pt x="150" y="1187"/>
                  </a:lnTo>
                  <a:lnTo>
                    <a:pt x="150" y="1187"/>
                  </a:lnTo>
                  <a:lnTo>
                    <a:pt x="149" y="1191"/>
                  </a:lnTo>
                  <a:lnTo>
                    <a:pt x="147" y="1194"/>
                  </a:lnTo>
                  <a:lnTo>
                    <a:pt x="141" y="1199"/>
                  </a:lnTo>
                  <a:lnTo>
                    <a:pt x="134" y="1203"/>
                  </a:lnTo>
                  <a:lnTo>
                    <a:pt x="127" y="1207"/>
                  </a:lnTo>
                  <a:lnTo>
                    <a:pt x="121" y="1212"/>
                  </a:lnTo>
                  <a:lnTo>
                    <a:pt x="115" y="1218"/>
                  </a:lnTo>
                  <a:lnTo>
                    <a:pt x="113" y="1222"/>
                  </a:lnTo>
                  <a:lnTo>
                    <a:pt x="111" y="1227"/>
                  </a:lnTo>
                  <a:lnTo>
                    <a:pt x="110" y="1233"/>
                  </a:lnTo>
                  <a:lnTo>
                    <a:pt x="110" y="1238"/>
                  </a:lnTo>
                  <a:lnTo>
                    <a:pt x="110" y="1238"/>
                  </a:lnTo>
                  <a:lnTo>
                    <a:pt x="111" y="1251"/>
                  </a:lnTo>
                  <a:lnTo>
                    <a:pt x="114" y="1262"/>
                  </a:lnTo>
                  <a:lnTo>
                    <a:pt x="119" y="1271"/>
                  </a:lnTo>
                  <a:lnTo>
                    <a:pt x="124" y="1279"/>
                  </a:lnTo>
                  <a:lnTo>
                    <a:pt x="135" y="1293"/>
                  </a:lnTo>
                  <a:lnTo>
                    <a:pt x="140" y="1301"/>
                  </a:lnTo>
                  <a:lnTo>
                    <a:pt x="143" y="1308"/>
                  </a:lnTo>
                  <a:lnTo>
                    <a:pt x="143" y="1308"/>
                  </a:lnTo>
                  <a:lnTo>
                    <a:pt x="145" y="1314"/>
                  </a:lnTo>
                  <a:lnTo>
                    <a:pt x="147" y="1321"/>
                  </a:lnTo>
                  <a:lnTo>
                    <a:pt x="147" y="1334"/>
                  </a:lnTo>
                  <a:lnTo>
                    <a:pt x="144" y="1347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50" y="1392"/>
                  </a:lnTo>
                  <a:lnTo>
                    <a:pt x="155" y="1410"/>
                  </a:lnTo>
                  <a:lnTo>
                    <a:pt x="159" y="1426"/>
                  </a:lnTo>
                  <a:lnTo>
                    <a:pt x="166" y="1442"/>
                  </a:lnTo>
                  <a:lnTo>
                    <a:pt x="171" y="1449"/>
                  </a:lnTo>
                  <a:lnTo>
                    <a:pt x="175" y="1455"/>
                  </a:lnTo>
                  <a:lnTo>
                    <a:pt x="180" y="1459"/>
                  </a:lnTo>
                  <a:lnTo>
                    <a:pt x="186" y="1463"/>
                  </a:lnTo>
                  <a:lnTo>
                    <a:pt x="191" y="1465"/>
                  </a:lnTo>
                  <a:lnTo>
                    <a:pt x="198" y="1466"/>
                  </a:lnTo>
                  <a:lnTo>
                    <a:pt x="198" y="1466"/>
                  </a:lnTo>
                  <a:lnTo>
                    <a:pt x="203" y="1466"/>
                  </a:lnTo>
                  <a:lnTo>
                    <a:pt x="208" y="1465"/>
                  </a:lnTo>
                  <a:lnTo>
                    <a:pt x="217" y="1461"/>
                  </a:lnTo>
                  <a:lnTo>
                    <a:pt x="226" y="1454"/>
                  </a:lnTo>
                  <a:lnTo>
                    <a:pt x="234" y="1446"/>
                  </a:lnTo>
                  <a:lnTo>
                    <a:pt x="242" y="1436"/>
                  </a:lnTo>
                  <a:lnTo>
                    <a:pt x="248" y="1426"/>
                  </a:lnTo>
                  <a:lnTo>
                    <a:pt x="254" y="1415"/>
                  </a:lnTo>
                  <a:lnTo>
                    <a:pt x="257" y="1404"/>
                  </a:lnTo>
                  <a:lnTo>
                    <a:pt x="257" y="1404"/>
                  </a:lnTo>
                  <a:lnTo>
                    <a:pt x="268" y="1406"/>
                  </a:lnTo>
                  <a:lnTo>
                    <a:pt x="275" y="1408"/>
                  </a:lnTo>
                  <a:lnTo>
                    <a:pt x="275" y="1408"/>
                  </a:lnTo>
                  <a:lnTo>
                    <a:pt x="280" y="1404"/>
                  </a:lnTo>
                  <a:lnTo>
                    <a:pt x="283" y="1400"/>
                  </a:lnTo>
                  <a:lnTo>
                    <a:pt x="286" y="1395"/>
                  </a:lnTo>
                  <a:lnTo>
                    <a:pt x="286" y="1389"/>
                  </a:lnTo>
                  <a:lnTo>
                    <a:pt x="286" y="1389"/>
                  </a:lnTo>
                  <a:lnTo>
                    <a:pt x="286" y="1385"/>
                  </a:lnTo>
                  <a:lnTo>
                    <a:pt x="285" y="1381"/>
                  </a:lnTo>
                  <a:lnTo>
                    <a:pt x="281" y="1374"/>
                  </a:lnTo>
                  <a:lnTo>
                    <a:pt x="278" y="1367"/>
                  </a:lnTo>
                  <a:lnTo>
                    <a:pt x="277" y="1364"/>
                  </a:lnTo>
                  <a:lnTo>
                    <a:pt x="275" y="1359"/>
                  </a:lnTo>
                  <a:lnTo>
                    <a:pt x="275" y="1359"/>
                  </a:lnTo>
                  <a:lnTo>
                    <a:pt x="297" y="1359"/>
                  </a:lnTo>
                  <a:lnTo>
                    <a:pt x="297" y="1359"/>
                  </a:lnTo>
                  <a:lnTo>
                    <a:pt x="297" y="1359"/>
                  </a:lnTo>
                  <a:lnTo>
                    <a:pt x="302" y="1362"/>
                  </a:lnTo>
                  <a:lnTo>
                    <a:pt x="306" y="1365"/>
                  </a:lnTo>
                  <a:lnTo>
                    <a:pt x="313" y="1372"/>
                  </a:lnTo>
                  <a:lnTo>
                    <a:pt x="319" y="1380"/>
                  </a:lnTo>
                  <a:lnTo>
                    <a:pt x="325" y="1388"/>
                  </a:lnTo>
                  <a:lnTo>
                    <a:pt x="332" y="1395"/>
                  </a:lnTo>
                  <a:lnTo>
                    <a:pt x="339" y="1402"/>
                  </a:lnTo>
                  <a:lnTo>
                    <a:pt x="342" y="1404"/>
                  </a:lnTo>
                  <a:lnTo>
                    <a:pt x="347" y="1405"/>
                  </a:lnTo>
                  <a:lnTo>
                    <a:pt x="351" y="1406"/>
                  </a:lnTo>
                  <a:lnTo>
                    <a:pt x="356" y="1408"/>
                  </a:lnTo>
                  <a:lnTo>
                    <a:pt x="356" y="1408"/>
                  </a:lnTo>
                  <a:lnTo>
                    <a:pt x="366" y="1406"/>
                  </a:lnTo>
                  <a:lnTo>
                    <a:pt x="374" y="1404"/>
                  </a:lnTo>
                  <a:lnTo>
                    <a:pt x="382" y="1402"/>
                  </a:lnTo>
                  <a:lnTo>
                    <a:pt x="388" y="1398"/>
                  </a:lnTo>
                  <a:lnTo>
                    <a:pt x="395" y="1395"/>
                  </a:lnTo>
                  <a:lnTo>
                    <a:pt x="402" y="1392"/>
                  </a:lnTo>
                  <a:lnTo>
                    <a:pt x="410" y="1390"/>
                  </a:lnTo>
                  <a:lnTo>
                    <a:pt x="418" y="1389"/>
                  </a:lnTo>
                  <a:lnTo>
                    <a:pt x="418" y="1389"/>
                  </a:lnTo>
                  <a:lnTo>
                    <a:pt x="424" y="1389"/>
                  </a:lnTo>
                  <a:lnTo>
                    <a:pt x="430" y="1390"/>
                  </a:lnTo>
                  <a:lnTo>
                    <a:pt x="435" y="1392"/>
                  </a:lnTo>
                  <a:lnTo>
                    <a:pt x="440" y="1394"/>
                  </a:lnTo>
                  <a:lnTo>
                    <a:pt x="448" y="1401"/>
                  </a:lnTo>
                  <a:lnTo>
                    <a:pt x="455" y="1408"/>
                  </a:lnTo>
                  <a:lnTo>
                    <a:pt x="460" y="1417"/>
                  </a:lnTo>
                  <a:lnTo>
                    <a:pt x="463" y="1428"/>
                  </a:lnTo>
                  <a:lnTo>
                    <a:pt x="465" y="1440"/>
                  </a:lnTo>
                  <a:lnTo>
                    <a:pt x="466" y="1451"/>
                  </a:lnTo>
                  <a:lnTo>
                    <a:pt x="466" y="1451"/>
                  </a:lnTo>
                  <a:lnTo>
                    <a:pt x="465" y="1469"/>
                  </a:lnTo>
                  <a:lnTo>
                    <a:pt x="463" y="1484"/>
                  </a:lnTo>
                  <a:lnTo>
                    <a:pt x="460" y="1496"/>
                  </a:lnTo>
                  <a:lnTo>
                    <a:pt x="455" y="1508"/>
                  </a:lnTo>
                  <a:lnTo>
                    <a:pt x="451" y="1519"/>
                  </a:lnTo>
                  <a:lnTo>
                    <a:pt x="448" y="1530"/>
                  </a:lnTo>
                  <a:lnTo>
                    <a:pt x="446" y="1541"/>
                  </a:lnTo>
                  <a:lnTo>
                    <a:pt x="445" y="1555"/>
                  </a:lnTo>
                  <a:lnTo>
                    <a:pt x="445" y="1555"/>
                  </a:lnTo>
                  <a:lnTo>
                    <a:pt x="445" y="1566"/>
                  </a:lnTo>
                  <a:lnTo>
                    <a:pt x="447" y="1578"/>
                  </a:lnTo>
                  <a:lnTo>
                    <a:pt x="450" y="1587"/>
                  </a:lnTo>
                  <a:lnTo>
                    <a:pt x="456" y="1595"/>
                  </a:lnTo>
                  <a:lnTo>
                    <a:pt x="462" y="1602"/>
                  </a:lnTo>
                  <a:lnTo>
                    <a:pt x="469" y="1608"/>
                  </a:lnTo>
                  <a:lnTo>
                    <a:pt x="477" y="1612"/>
                  </a:lnTo>
                  <a:lnTo>
                    <a:pt x="485" y="1616"/>
                  </a:lnTo>
                  <a:lnTo>
                    <a:pt x="494" y="1618"/>
                  </a:lnTo>
                  <a:lnTo>
                    <a:pt x="504" y="1621"/>
                  </a:lnTo>
                  <a:lnTo>
                    <a:pt x="526" y="1623"/>
                  </a:lnTo>
                  <a:lnTo>
                    <a:pt x="549" y="1624"/>
                  </a:lnTo>
                  <a:lnTo>
                    <a:pt x="573" y="1624"/>
                  </a:lnTo>
                  <a:lnTo>
                    <a:pt x="573" y="1624"/>
                  </a:lnTo>
                  <a:lnTo>
                    <a:pt x="584" y="1624"/>
                  </a:lnTo>
                  <a:lnTo>
                    <a:pt x="593" y="1622"/>
                  </a:lnTo>
                  <a:lnTo>
                    <a:pt x="601" y="1618"/>
                  </a:lnTo>
                  <a:lnTo>
                    <a:pt x="607" y="1614"/>
                  </a:lnTo>
                  <a:lnTo>
                    <a:pt x="617" y="1604"/>
                  </a:lnTo>
                  <a:lnTo>
                    <a:pt x="623" y="1600"/>
                  </a:lnTo>
                  <a:lnTo>
                    <a:pt x="628" y="1595"/>
                  </a:lnTo>
                  <a:lnTo>
                    <a:pt x="628" y="1595"/>
                  </a:lnTo>
                  <a:lnTo>
                    <a:pt x="636" y="1591"/>
                  </a:lnTo>
                  <a:lnTo>
                    <a:pt x="644" y="1587"/>
                  </a:lnTo>
                  <a:lnTo>
                    <a:pt x="652" y="1586"/>
                  </a:lnTo>
                  <a:lnTo>
                    <a:pt x="660" y="1585"/>
                  </a:lnTo>
                  <a:lnTo>
                    <a:pt x="677" y="1584"/>
                  </a:lnTo>
                  <a:lnTo>
                    <a:pt x="687" y="1583"/>
                  </a:lnTo>
                  <a:lnTo>
                    <a:pt x="698" y="1580"/>
                  </a:lnTo>
                  <a:lnTo>
                    <a:pt x="698" y="1580"/>
                  </a:lnTo>
                  <a:lnTo>
                    <a:pt x="705" y="1579"/>
                  </a:lnTo>
                  <a:lnTo>
                    <a:pt x="712" y="1577"/>
                  </a:lnTo>
                  <a:lnTo>
                    <a:pt x="724" y="1571"/>
                  </a:lnTo>
                  <a:lnTo>
                    <a:pt x="737" y="1563"/>
                  </a:lnTo>
                  <a:lnTo>
                    <a:pt x="748" y="1553"/>
                  </a:lnTo>
                  <a:lnTo>
                    <a:pt x="760" y="1542"/>
                  </a:lnTo>
                  <a:lnTo>
                    <a:pt x="769" y="1530"/>
                  </a:lnTo>
                  <a:lnTo>
                    <a:pt x="778" y="1518"/>
                  </a:lnTo>
                  <a:lnTo>
                    <a:pt x="786" y="1507"/>
                  </a:lnTo>
                  <a:lnTo>
                    <a:pt x="786" y="1507"/>
                  </a:lnTo>
                  <a:lnTo>
                    <a:pt x="799" y="1514"/>
                  </a:lnTo>
                  <a:lnTo>
                    <a:pt x="813" y="1519"/>
                  </a:lnTo>
                  <a:lnTo>
                    <a:pt x="843" y="1532"/>
                  </a:lnTo>
                  <a:lnTo>
                    <a:pt x="871" y="1543"/>
                  </a:lnTo>
                  <a:lnTo>
                    <a:pt x="896" y="1555"/>
                  </a:lnTo>
                  <a:lnTo>
                    <a:pt x="896" y="1555"/>
                  </a:lnTo>
                  <a:lnTo>
                    <a:pt x="999" y="1555"/>
                  </a:lnTo>
                  <a:lnTo>
                    <a:pt x="999" y="1555"/>
                  </a:lnTo>
                  <a:lnTo>
                    <a:pt x="1003" y="1555"/>
                  </a:lnTo>
                  <a:lnTo>
                    <a:pt x="1005" y="1556"/>
                  </a:lnTo>
                  <a:lnTo>
                    <a:pt x="1007" y="1558"/>
                  </a:lnTo>
                  <a:lnTo>
                    <a:pt x="1010" y="1562"/>
                  </a:lnTo>
                  <a:lnTo>
                    <a:pt x="1014" y="1570"/>
                  </a:lnTo>
                  <a:lnTo>
                    <a:pt x="1016" y="1580"/>
                  </a:lnTo>
                  <a:lnTo>
                    <a:pt x="1022" y="1602"/>
                  </a:lnTo>
                  <a:lnTo>
                    <a:pt x="1024" y="1612"/>
                  </a:lnTo>
                  <a:lnTo>
                    <a:pt x="1028" y="1621"/>
                  </a:lnTo>
                  <a:lnTo>
                    <a:pt x="1028" y="1621"/>
                  </a:lnTo>
                  <a:lnTo>
                    <a:pt x="1031" y="1615"/>
                  </a:lnTo>
                  <a:lnTo>
                    <a:pt x="1036" y="1610"/>
                  </a:lnTo>
                  <a:lnTo>
                    <a:pt x="1041" y="1607"/>
                  </a:lnTo>
                  <a:lnTo>
                    <a:pt x="1046" y="1603"/>
                  </a:lnTo>
                  <a:lnTo>
                    <a:pt x="1051" y="1601"/>
                  </a:lnTo>
                  <a:lnTo>
                    <a:pt x="1057" y="1600"/>
                  </a:lnTo>
                  <a:lnTo>
                    <a:pt x="1068" y="1599"/>
                  </a:lnTo>
                  <a:lnTo>
                    <a:pt x="1068" y="1599"/>
                  </a:lnTo>
                  <a:lnTo>
                    <a:pt x="1073" y="1600"/>
                  </a:lnTo>
                  <a:lnTo>
                    <a:pt x="1075" y="1601"/>
                  </a:lnTo>
                  <a:lnTo>
                    <a:pt x="1077" y="1604"/>
                  </a:lnTo>
                  <a:lnTo>
                    <a:pt x="1080" y="1609"/>
                  </a:lnTo>
                  <a:lnTo>
                    <a:pt x="1083" y="1618"/>
                  </a:lnTo>
                  <a:lnTo>
                    <a:pt x="1087" y="1627"/>
                  </a:lnTo>
                  <a:lnTo>
                    <a:pt x="1087" y="1627"/>
                  </a:lnTo>
                  <a:lnTo>
                    <a:pt x="1126" y="1650"/>
                  </a:lnTo>
                  <a:lnTo>
                    <a:pt x="1156" y="1665"/>
                  </a:lnTo>
                  <a:lnTo>
                    <a:pt x="1167" y="1670"/>
                  </a:lnTo>
                  <a:lnTo>
                    <a:pt x="1175" y="1672"/>
                  </a:lnTo>
                  <a:lnTo>
                    <a:pt x="1175" y="1672"/>
                  </a:lnTo>
                  <a:lnTo>
                    <a:pt x="1184" y="1671"/>
                  </a:lnTo>
                  <a:lnTo>
                    <a:pt x="1191" y="1670"/>
                  </a:lnTo>
                  <a:lnTo>
                    <a:pt x="1197" y="1667"/>
                  </a:lnTo>
                  <a:lnTo>
                    <a:pt x="1202" y="1663"/>
                  </a:lnTo>
                  <a:lnTo>
                    <a:pt x="1204" y="1660"/>
                  </a:lnTo>
                  <a:lnTo>
                    <a:pt x="1206" y="1655"/>
                  </a:lnTo>
                  <a:lnTo>
                    <a:pt x="1207" y="1650"/>
                  </a:lnTo>
                  <a:lnTo>
                    <a:pt x="1209" y="1646"/>
                  </a:lnTo>
                  <a:lnTo>
                    <a:pt x="1209" y="1646"/>
                  </a:lnTo>
                  <a:lnTo>
                    <a:pt x="1209" y="1621"/>
                  </a:lnTo>
                  <a:lnTo>
                    <a:pt x="1209" y="1621"/>
                  </a:lnTo>
                  <a:lnTo>
                    <a:pt x="1209" y="1615"/>
                  </a:lnTo>
                  <a:lnTo>
                    <a:pt x="1211" y="1610"/>
                  </a:lnTo>
                  <a:lnTo>
                    <a:pt x="1216" y="1602"/>
                  </a:lnTo>
                  <a:lnTo>
                    <a:pt x="1220" y="1595"/>
                  </a:lnTo>
                  <a:lnTo>
                    <a:pt x="1222" y="1592"/>
                  </a:lnTo>
                  <a:lnTo>
                    <a:pt x="1222" y="1587"/>
                  </a:lnTo>
                  <a:lnTo>
                    <a:pt x="1222" y="1587"/>
                  </a:lnTo>
                  <a:lnTo>
                    <a:pt x="1222" y="1569"/>
                  </a:lnTo>
                  <a:lnTo>
                    <a:pt x="1222" y="1569"/>
                  </a:lnTo>
                  <a:lnTo>
                    <a:pt x="1221" y="1565"/>
                  </a:lnTo>
                  <a:lnTo>
                    <a:pt x="1219" y="1561"/>
                  </a:lnTo>
                  <a:lnTo>
                    <a:pt x="1212" y="1554"/>
                  </a:lnTo>
                  <a:lnTo>
                    <a:pt x="1205" y="1547"/>
                  </a:lnTo>
                  <a:lnTo>
                    <a:pt x="1196" y="1540"/>
                  </a:lnTo>
                  <a:lnTo>
                    <a:pt x="1188" y="1534"/>
                  </a:lnTo>
                  <a:lnTo>
                    <a:pt x="1182" y="1528"/>
                  </a:lnTo>
                  <a:lnTo>
                    <a:pt x="1176" y="1523"/>
                  </a:lnTo>
                  <a:lnTo>
                    <a:pt x="1175" y="1520"/>
                  </a:lnTo>
                  <a:lnTo>
                    <a:pt x="1175" y="1517"/>
                  </a:lnTo>
                  <a:lnTo>
                    <a:pt x="1175" y="1517"/>
                  </a:lnTo>
                  <a:lnTo>
                    <a:pt x="1175" y="1511"/>
                  </a:lnTo>
                  <a:lnTo>
                    <a:pt x="1176" y="1507"/>
                  </a:lnTo>
                  <a:lnTo>
                    <a:pt x="1179" y="1502"/>
                  </a:lnTo>
                  <a:lnTo>
                    <a:pt x="1181" y="1497"/>
                  </a:lnTo>
                  <a:lnTo>
                    <a:pt x="1188" y="1489"/>
                  </a:lnTo>
                  <a:lnTo>
                    <a:pt x="1196" y="1484"/>
                  </a:lnTo>
                  <a:lnTo>
                    <a:pt x="1203" y="1477"/>
                  </a:lnTo>
                  <a:lnTo>
                    <a:pt x="1210" y="1470"/>
                  </a:lnTo>
                  <a:lnTo>
                    <a:pt x="1212" y="1465"/>
                  </a:lnTo>
                  <a:lnTo>
                    <a:pt x="1214" y="1462"/>
                  </a:lnTo>
                  <a:lnTo>
                    <a:pt x="1216" y="1457"/>
                  </a:lnTo>
                  <a:lnTo>
                    <a:pt x="1216" y="1451"/>
                  </a:lnTo>
                  <a:lnTo>
                    <a:pt x="1216" y="1451"/>
                  </a:lnTo>
                  <a:lnTo>
                    <a:pt x="1216" y="1444"/>
                  </a:lnTo>
                  <a:lnTo>
                    <a:pt x="1214" y="1439"/>
                  </a:lnTo>
                  <a:lnTo>
                    <a:pt x="1210" y="1428"/>
                  </a:lnTo>
                  <a:lnTo>
                    <a:pt x="1205" y="1419"/>
                  </a:lnTo>
                  <a:lnTo>
                    <a:pt x="1201" y="1411"/>
                  </a:lnTo>
                  <a:lnTo>
                    <a:pt x="1201" y="1411"/>
                  </a:lnTo>
                  <a:lnTo>
                    <a:pt x="1135" y="1411"/>
                  </a:lnTo>
                  <a:lnTo>
                    <a:pt x="1135" y="1411"/>
                  </a:lnTo>
                  <a:lnTo>
                    <a:pt x="1135" y="1411"/>
                  </a:lnTo>
                  <a:lnTo>
                    <a:pt x="1132" y="1405"/>
                  </a:lnTo>
                  <a:lnTo>
                    <a:pt x="1128" y="1398"/>
                  </a:lnTo>
                  <a:lnTo>
                    <a:pt x="1126" y="1389"/>
                  </a:lnTo>
                  <a:lnTo>
                    <a:pt x="1123" y="1380"/>
                  </a:lnTo>
                  <a:lnTo>
                    <a:pt x="1121" y="1357"/>
                  </a:lnTo>
                  <a:lnTo>
                    <a:pt x="1120" y="1334"/>
                  </a:lnTo>
                  <a:lnTo>
                    <a:pt x="1120" y="1334"/>
                  </a:lnTo>
                  <a:lnTo>
                    <a:pt x="1121" y="1321"/>
                  </a:lnTo>
                  <a:lnTo>
                    <a:pt x="1123" y="1312"/>
                  </a:lnTo>
                  <a:lnTo>
                    <a:pt x="1126" y="1305"/>
                  </a:lnTo>
                  <a:lnTo>
                    <a:pt x="1128" y="1298"/>
                  </a:lnTo>
                  <a:lnTo>
                    <a:pt x="1135" y="1286"/>
                  </a:lnTo>
                  <a:lnTo>
                    <a:pt x="1137" y="1278"/>
                  </a:lnTo>
                  <a:lnTo>
                    <a:pt x="1138" y="1268"/>
                  </a:lnTo>
                  <a:lnTo>
                    <a:pt x="1138" y="1268"/>
                  </a:lnTo>
                  <a:lnTo>
                    <a:pt x="1134" y="1267"/>
                  </a:lnTo>
                  <a:lnTo>
                    <a:pt x="1130" y="1265"/>
                  </a:lnTo>
                  <a:lnTo>
                    <a:pt x="1127" y="1260"/>
                  </a:lnTo>
                  <a:lnTo>
                    <a:pt x="1125" y="1253"/>
                  </a:lnTo>
                  <a:lnTo>
                    <a:pt x="1125" y="1253"/>
                  </a:lnTo>
                  <a:lnTo>
                    <a:pt x="1132" y="1249"/>
                  </a:lnTo>
                  <a:lnTo>
                    <a:pt x="1137" y="1244"/>
                  </a:lnTo>
                  <a:lnTo>
                    <a:pt x="1145" y="1234"/>
                  </a:lnTo>
                  <a:lnTo>
                    <a:pt x="1155" y="1224"/>
                  </a:lnTo>
                  <a:lnTo>
                    <a:pt x="1160" y="1218"/>
                  </a:lnTo>
                  <a:lnTo>
                    <a:pt x="1168" y="1213"/>
                  </a:lnTo>
                  <a:lnTo>
                    <a:pt x="1168" y="1213"/>
                  </a:lnTo>
                  <a:lnTo>
                    <a:pt x="1172" y="1207"/>
                  </a:lnTo>
                  <a:lnTo>
                    <a:pt x="1176" y="1203"/>
                  </a:lnTo>
                  <a:lnTo>
                    <a:pt x="1179" y="1199"/>
                  </a:lnTo>
                  <a:lnTo>
                    <a:pt x="1181" y="1196"/>
                  </a:lnTo>
                  <a:lnTo>
                    <a:pt x="1182" y="1192"/>
                  </a:lnTo>
                  <a:lnTo>
                    <a:pt x="1183" y="1187"/>
                  </a:lnTo>
                  <a:lnTo>
                    <a:pt x="1183" y="1187"/>
                  </a:lnTo>
                  <a:lnTo>
                    <a:pt x="1184" y="1177"/>
                  </a:lnTo>
                  <a:lnTo>
                    <a:pt x="1187" y="1169"/>
                  </a:lnTo>
                  <a:lnTo>
                    <a:pt x="1191" y="1163"/>
                  </a:lnTo>
                  <a:lnTo>
                    <a:pt x="1196" y="1156"/>
                  </a:lnTo>
                  <a:lnTo>
                    <a:pt x="1201" y="1148"/>
                  </a:lnTo>
                  <a:lnTo>
                    <a:pt x="1204" y="1141"/>
                  </a:lnTo>
                  <a:lnTo>
                    <a:pt x="1207" y="1131"/>
                  </a:lnTo>
                  <a:lnTo>
                    <a:pt x="1209" y="1121"/>
                  </a:lnTo>
                  <a:lnTo>
                    <a:pt x="1209" y="1121"/>
                  </a:lnTo>
                  <a:lnTo>
                    <a:pt x="1207" y="1118"/>
                  </a:lnTo>
                  <a:lnTo>
                    <a:pt x="1206" y="1114"/>
                  </a:lnTo>
                  <a:lnTo>
                    <a:pt x="1201" y="1107"/>
                  </a:lnTo>
                  <a:lnTo>
                    <a:pt x="1198" y="1104"/>
                  </a:lnTo>
                  <a:lnTo>
                    <a:pt x="1196" y="1099"/>
                  </a:lnTo>
                  <a:lnTo>
                    <a:pt x="1194" y="1093"/>
                  </a:lnTo>
                  <a:lnTo>
                    <a:pt x="1194" y="1088"/>
                  </a:lnTo>
                  <a:lnTo>
                    <a:pt x="1194" y="1088"/>
                  </a:lnTo>
                  <a:lnTo>
                    <a:pt x="1194" y="1083"/>
                  </a:lnTo>
                  <a:lnTo>
                    <a:pt x="1196" y="1080"/>
                  </a:lnTo>
                  <a:lnTo>
                    <a:pt x="1201" y="1070"/>
                  </a:lnTo>
                  <a:lnTo>
                    <a:pt x="1206" y="1061"/>
                  </a:lnTo>
                  <a:lnTo>
                    <a:pt x="1207" y="1057"/>
                  </a:lnTo>
                  <a:lnTo>
                    <a:pt x="1209" y="1051"/>
                  </a:lnTo>
                  <a:lnTo>
                    <a:pt x="1209" y="1051"/>
                  </a:lnTo>
                  <a:lnTo>
                    <a:pt x="1207" y="1045"/>
                  </a:lnTo>
                  <a:lnTo>
                    <a:pt x="1206" y="1039"/>
                  </a:lnTo>
                  <a:lnTo>
                    <a:pt x="1204" y="1034"/>
                  </a:lnTo>
                  <a:lnTo>
                    <a:pt x="1201" y="1029"/>
                  </a:lnTo>
                  <a:lnTo>
                    <a:pt x="1193" y="1021"/>
                  </a:lnTo>
                  <a:lnTo>
                    <a:pt x="1184" y="1014"/>
                  </a:lnTo>
                  <a:lnTo>
                    <a:pt x="1175" y="1007"/>
                  </a:lnTo>
                  <a:lnTo>
                    <a:pt x="1168" y="998"/>
                  </a:lnTo>
                  <a:lnTo>
                    <a:pt x="1165" y="993"/>
                  </a:lnTo>
                  <a:lnTo>
                    <a:pt x="1163" y="988"/>
                  </a:lnTo>
                  <a:lnTo>
                    <a:pt x="1161" y="981"/>
                  </a:lnTo>
                  <a:lnTo>
                    <a:pt x="1160" y="974"/>
                  </a:lnTo>
                  <a:lnTo>
                    <a:pt x="1160" y="974"/>
                  </a:lnTo>
                  <a:lnTo>
                    <a:pt x="1161" y="965"/>
                  </a:lnTo>
                  <a:lnTo>
                    <a:pt x="1164" y="958"/>
                  </a:lnTo>
                  <a:lnTo>
                    <a:pt x="1167" y="952"/>
                  </a:lnTo>
                  <a:lnTo>
                    <a:pt x="1172" y="946"/>
                  </a:lnTo>
                  <a:lnTo>
                    <a:pt x="1180" y="937"/>
                  </a:lnTo>
                  <a:lnTo>
                    <a:pt x="1182" y="931"/>
                  </a:lnTo>
                  <a:lnTo>
                    <a:pt x="1183" y="927"/>
                  </a:lnTo>
                  <a:lnTo>
                    <a:pt x="1183" y="927"/>
                  </a:lnTo>
                  <a:lnTo>
                    <a:pt x="1182" y="920"/>
                  </a:lnTo>
                  <a:lnTo>
                    <a:pt x="1180" y="914"/>
                  </a:lnTo>
                  <a:lnTo>
                    <a:pt x="1172" y="904"/>
                  </a:lnTo>
                  <a:lnTo>
                    <a:pt x="1167" y="898"/>
                  </a:lnTo>
                  <a:lnTo>
                    <a:pt x="1164" y="891"/>
                  </a:lnTo>
                  <a:lnTo>
                    <a:pt x="1161" y="882"/>
                  </a:lnTo>
                  <a:lnTo>
                    <a:pt x="1160" y="871"/>
                  </a:lnTo>
                  <a:lnTo>
                    <a:pt x="1160" y="871"/>
                  </a:lnTo>
                  <a:lnTo>
                    <a:pt x="1161" y="862"/>
                  </a:lnTo>
                  <a:lnTo>
                    <a:pt x="1164" y="854"/>
                  </a:lnTo>
                  <a:lnTo>
                    <a:pt x="1167" y="847"/>
                  </a:lnTo>
                  <a:lnTo>
                    <a:pt x="1172" y="841"/>
                  </a:lnTo>
                  <a:lnTo>
                    <a:pt x="1178" y="838"/>
                  </a:lnTo>
                  <a:lnTo>
                    <a:pt x="1184" y="835"/>
                  </a:lnTo>
                  <a:lnTo>
                    <a:pt x="1199" y="829"/>
                  </a:lnTo>
                  <a:lnTo>
                    <a:pt x="1214" y="824"/>
                  </a:lnTo>
                  <a:lnTo>
                    <a:pt x="1228" y="818"/>
                  </a:lnTo>
                  <a:lnTo>
                    <a:pt x="1235" y="815"/>
                  </a:lnTo>
                  <a:lnTo>
                    <a:pt x="1241" y="810"/>
                  </a:lnTo>
                  <a:lnTo>
                    <a:pt x="1245" y="805"/>
                  </a:lnTo>
                  <a:lnTo>
                    <a:pt x="1249" y="798"/>
                  </a:lnTo>
                  <a:lnTo>
                    <a:pt x="1249" y="798"/>
                  </a:lnTo>
                  <a:lnTo>
                    <a:pt x="1249" y="783"/>
                  </a:lnTo>
                  <a:lnTo>
                    <a:pt x="1249" y="783"/>
                  </a:lnTo>
                  <a:lnTo>
                    <a:pt x="1249" y="783"/>
                  </a:lnTo>
                  <a:lnTo>
                    <a:pt x="1242" y="783"/>
                  </a:lnTo>
                  <a:lnTo>
                    <a:pt x="1242" y="783"/>
                  </a:lnTo>
                  <a:lnTo>
                    <a:pt x="1228" y="784"/>
                  </a:lnTo>
                  <a:lnTo>
                    <a:pt x="1216" y="785"/>
                  </a:lnTo>
                  <a:lnTo>
                    <a:pt x="1203" y="786"/>
                  </a:lnTo>
                  <a:lnTo>
                    <a:pt x="1197" y="785"/>
                  </a:lnTo>
                  <a:lnTo>
                    <a:pt x="1190" y="783"/>
                  </a:lnTo>
                  <a:lnTo>
                    <a:pt x="1190" y="783"/>
                  </a:lnTo>
                  <a:lnTo>
                    <a:pt x="1176" y="777"/>
                  </a:lnTo>
                  <a:lnTo>
                    <a:pt x="1165" y="772"/>
                  </a:lnTo>
                  <a:lnTo>
                    <a:pt x="1156" y="769"/>
                  </a:lnTo>
                  <a:lnTo>
                    <a:pt x="1145" y="768"/>
                  </a:lnTo>
                  <a:lnTo>
                    <a:pt x="1145" y="768"/>
                  </a:lnTo>
                  <a:lnTo>
                    <a:pt x="1129" y="769"/>
                  </a:lnTo>
                  <a:lnTo>
                    <a:pt x="1113" y="771"/>
                  </a:lnTo>
                  <a:lnTo>
                    <a:pt x="1096" y="771"/>
                  </a:lnTo>
                  <a:lnTo>
                    <a:pt x="1088" y="770"/>
                  </a:lnTo>
                  <a:lnTo>
                    <a:pt x="1080" y="768"/>
                  </a:lnTo>
                  <a:lnTo>
                    <a:pt x="1080" y="768"/>
                  </a:lnTo>
                  <a:lnTo>
                    <a:pt x="1080" y="684"/>
                  </a:lnTo>
                  <a:lnTo>
                    <a:pt x="1080" y="684"/>
                  </a:lnTo>
                  <a:lnTo>
                    <a:pt x="1081" y="678"/>
                  </a:lnTo>
                  <a:lnTo>
                    <a:pt x="1081" y="672"/>
                  </a:lnTo>
                  <a:lnTo>
                    <a:pt x="1085" y="662"/>
                  </a:lnTo>
                  <a:lnTo>
                    <a:pt x="1090" y="653"/>
                  </a:lnTo>
                  <a:lnTo>
                    <a:pt x="1096" y="645"/>
                  </a:lnTo>
                  <a:lnTo>
                    <a:pt x="1107" y="631"/>
                  </a:lnTo>
                  <a:lnTo>
                    <a:pt x="1112" y="624"/>
                  </a:lnTo>
                  <a:lnTo>
                    <a:pt x="1112" y="621"/>
                  </a:lnTo>
                  <a:lnTo>
                    <a:pt x="1113" y="618"/>
                  </a:lnTo>
                  <a:lnTo>
                    <a:pt x="1113" y="618"/>
                  </a:lnTo>
                  <a:lnTo>
                    <a:pt x="1112" y="609"/>
                  </a:lnTo>
                  <a:lnTo>
                    <a:pt x="1110" y="601"/>
                  </a:lnTo>
                  <a:lnTo>
                    <a:pt x="1107" y="593"/>
                  </a:lnTo>
                  <a:lnTo>
                    <a:pt x="1103" y="585"/>
                  </a:lnTo>
                  <a:lnTo>
                    <a:pt x="1092" y="571"/>
                  </a:lnTo>
                  <a:lnTo>
                    <a:pt x="1081" y="557"/>
                  </a:lnTo>
                  <a:lnTo>
                    <a:pt x="1068" y="543"/>
                  </a:lnTo>
                  <a:lnTo>
                    <a:pt x="1057" y="529"/>
                  </a:lnTo>
                  <a:lnTo>
                    <a:pt x="1052" y="522"/>
                  </a:lnTo>
                  <a:lnTo>
                    <a:pt x="1048" y="514"/>
                  </a:lnTo>
                  <a:lnTo>
                    <a:pt x="1045" y="505"/>
                  </a:lnTo>
                  <a:lnTo>
                    <a:pt x="1043" y="496"/>
                  </a:lnTo>
                  <a:lnTo>
                    <a:pt x="1043" y="496"/>
                  </a:lnTo>
                  <a:lnTo>
                    <a:pt x="1042" y="487"/>
                  </a:lnTo>
                  <a:lnTo>
                    <a:pt x="1042" y="479"/>
                  </a:lnTo>
                  <a:lnTo>
                    <a:pt x="1043" y="470"/>
                  </a:lnTo>
                  <a:lnTo>
                    <a:pt x="1045" y="462"/>
                  </a:lnTo>
                  <a:lnTo>
                    <a:pt x="1048" y="454"/>
                  </a:lnTo>
                  <a:lnTo>
                    <a:pt x="1049" y="447"/>
                  </a:lnTo>
                  <a:lnTo>
                    <a:pt x="1049" y="439"/>
                  </a:lnTo>
                  <a:lnTo>
                    <a:pt x="1048" y="431"/>
                  </a:lnTo>
                  <a:lnTo>
                    <a:pt x="1048" y="431"/>
                  </a:lnTo>
                  <a:lnTo>
                    <a:pt x="1046" y="427"/>
                  </a:lnTo>
                  <a:lnTo>
                    <a:pt x="1044" y="424"/>
                  </a:lnTo>
                  <a:lnTo>
                    <a:pt x="1039" y="419"/>
                  </a:lnTo>
                  <a:lnTo>
                    <a:pt x="1033" y="415"/>
                  </a:lnTo>
                  <a:lnTo>
                    <a:pt x="1024" y="412"/>
                  </a:lnTo>
                  <a:lnTo>
                    <a:pt x="1006" y="408"/>
                  </a:lnTo>
                  <a:lnTo>
                    <a:pt x="988" y="404"/>
                  </a:lnTo>
                  <a:lnTo>
                    <a:pt x="988" y="404"/>
                  </a:lnTo>
                  <a:lnTo>
                    <a:pt x="990" y="397"/>
                  </a:lnTo>
                  <a:lnTo>
                    <a:pt x="992" y="393"/>
                  </a:lnTo>
                  <a:lnTo>
                    <a:pt x="996" y="387"/>
                  </a:lnTo>
                  <a:lnTo>
                    <a:pt x="999" y="384"/>
                  </a:lnTo>
                  <a:lnTo>
                    <a:pt x="1008" y="375"/>
                  </a:lnTo>
                  <a:lnTo>
                    <a:pt x="1019" y="370"/>
                  </a:lnTo>
                  <a:lnTo>
                    <a:pt x="1028" y="363"/>
                  </a:lnTo>
                  <a:lnTo>
                    <a:pt x="1035" y="356"/>
                  </a:lnTo>
                  <a:lnTo>
                    <a:pt x="1038" y="351"/>
                  </a:lnTo>
                  <a:lnTo>
                    <a:pt x="1041" y="347"/>
                  </a:lnTo>
                  <a:lnTo>
                    <a:pt x="1042" y="341"/>
                  </a:lnTo>
                  <a:lnTo>
                    <a:pt x="1043" y="335"/>
                  </a:lnTo>
                  <a:lnTo>
                    <a:pt x="1043" y="335"/>
                  </a:lnTo>
                  <a:lnTo>
                    <a:pt x="1042" y="311"/>
                  </a:lnTo>
                  <a:lnTo>
                    <a:pt x="1041" y="288"/>
                  </a:lnTo>
                  <a:lnTo>
                    <a:pt x="1038" y="266"/>
                  </a:lnTo>
                  <a:lnTo>
                    <a:pt x="1035" y="243"/>
                  </a:lnTo>
                  <a:lnTo>
                    <a:pt x="1030" y="221"/>
                  </a:lnTo>
                  <a:lnTo>
                    <a:pt x="1024" y="199"/>
                  </a:lnTo>
                  <a:lnTo>
                    <a:pt x="1019" y="178"/>
                  </a:lnTo>
                  <a:lnTo>
                    <a:pt x="1012" y="157"/>
                  </a:lnTo>
                  <a:lnTo>
                    <a:pt x="1004" y="136"/>
                  </a:lnTo>
                  <a:lnTo>
                    <a:pt x="996" y="115"/>
                  </a:lnTo>
                  <a:lnTo>
                    <a:pt x="977" y="75"/>
                  </a:lnTo>
                  <a:lnTo>
                    <a:pt x="958" y="37"/>
                  </a:lnTo>
                  <a:lnTo>
                    <a:pt x="936" y="0"/>
                  </a:lnTo>
                  <a:lnTo>
                    <a:pt x="936" y="0"/>
                  </a:lnTo>
                  <a:lnTo>
                    <a:pt x="932" y="3"/>
                  </a:lnTo>
                  <a:lnTo>
                    <a:pt x="929" y="5"/>
                  </a:lnTo>
                  <a:lnTo>
                    <a:pt x="924" y="12"/>
                  </a:lnTo>
                  <a:lnTo>
                    <a:pt x="921" y="19"/>
                  </a:lnTo>
                  <a:lnTo>
                    <a:pt x="917" y="27"/>
                  </a:lnTo>
                  <a:lnTo>
                    <a:pt x="914" y="34"/>
                  </a:lnTo>
                  <a:lnTo>
                    <a:pt x="911" y="39"/>
                  </a:lnTo>
                  <a:lnTo>
                    <a:pt x="907" y="42"/>
                  </a:lnTo>
                  <a:lnTo>
                    <a:pt x="904" y="43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88" y="42"/>
                  </a:lnTo>
                  <a:lnTo>
                    <a:pt x="880" y="37"/>
                  </a:lnTo>
                  <a:lnTo>
                    <a:pt x="870" y="33"/>
                  </a:lnTo>
                  <a:lnTo>
                    <a:pt x="865" y="30"/>
                  </a:lnTo>
                  <a:lnTo>
                    <a:pt x="860" y="30"/>
                  </a:lnTo>
                  <a:lnTo>
                    <a:pt x="860" y="30"/>
                  </a:lnTo>
                  <a:lnTo>
                    <a:pt x="855" y="30"/>
                  </a:lnTo>
                  <a:lnTo>
                    <a:pt x="852" y="34"/>
                  </a:lnTo>
                  <a:lnTo>
                    <a:pt x="848" y="37"/>
                  </a:lnTo>
                  <a:lnTo>
                    <a:pt x="845" y="42"/>
                  </a:lnTo>
                  <a:lnTo>
                    <a:pt x="839" y="50"/>
                  </a:lnTo>
                  <a:lnTo>
                    <a:pt x="837" y="53"/>
                  </a:lnTo>
                  <a:lnTo>
                    <a:pt x="833" y="56"/>
                  </a:lnTo>
                  <a:lnTo>
                    <a:pt x="833" y="56"/>
                  </a:lnTo>
                  <a:lnTo>
                    <a:pt x="825" y="60"/>
                  </a:lnTo>
                  <a:lnTo>
                    <a:pt x="819" y="61"/>
                  </a:lnTo>
                  <a:lnTo>
                    <a:pt x="812" y="62"/>
                  </a:lnTo>
                  <a:lnTo>
                    <a:pt x="805" y="61"/>
                  </a:lnTo>
                  <a:lnTo>
                    <a:pt x="792" y="58"/>
                  </a:lnTo>
                  <a:lnTo>
                    <a:pt x="785" y="57"/>
                  </a:lnTo>
                  <a:lnTo>
                    <a:pt x="778" y="56"/>
                  </a:lnTo>
                  <a:lnTo>
                    <a:pt x="778" y="56"/>
                  </a:lnTo>
                  <a:lnTo>
                    <a:pt x="762" y="54"/>
                  </a:lnTo>
                  <a:lnTo>
                    <a:pt x="749" y="53"/>
                  </a:lnTo>
                  <a:lnTo>
                    <a:pt x="738" y="50"/>
                  </a:lnTo>
                  <a:lnTo>
                    <a:pt x="728" y="46"/>
                  </a:lnTo>
                  <a:lnTo>
                    <a:pt x="718" y="43"/>
                  </a:lnTo>
                  <a:lnTo>
                    <a:pt x="708" y="41"/>
                  </a:lnTo>
                  <a:lnTo>
                    <a:pt x="697" y="38"/>
                  </a:lnTo>
                  <a:lnTo>
                    <a:pt x="683" y="37"/>
                  </a:lnTo>
                  <a:lnTo>
                    <a:pt x="683" y="37"/>
                  </a:lnTo>
                  <a:lnTo>
                    <a:pt x="676" y="38"/>
                  </a:lnTo>
                  <a:lnTo>
                    <a:pt x="670" y="39"/>
                  </a:lnTo>
                  <a:lnTo>
                    <a:pt x="664" y="42"/>
                  </a:lnTo>
                  <a:lnTo>
                    <a:pt x="660" y="45"/>
                  </a:lnTo>
                  <a:lnTo>
                    <a:pt x="651" y="50"/>
                  </a:lnTo>
                  <a:lnTo>
                    <a:pt x="645" y="51"/>
                  </a:lnTo>
                  <a:lnTo>
                    <a:pt x="639" y="52"/>
                  </a:lnTo>
                  <a:lnTo>
                    <a:pt x="639" y="52"/>
                  </a:lnTo>
                  <a:lnTo>
                    <a:pt x="636" y="52"/>
                  </a:lnTo>
                  <a:lnTo>
                    <a:pt x="633" y="50"/>
                  </a:lnTo>
                  <a:lnTo>
                    <a:pt x="630" y="48"/>
                  </a:lnTo>
                  <a:lnTo>
                    <a:pt x="628" y="44"/>
                  </a:lnTo>
                  <a:lnTo>
                    <a:pt x="624" y="37"/>
                  </a:lnTo>
                  <a:lnTo>
                    <a:pt x="619" y="28"/>
                  </a:lnTo>
                  <a:lnTo>
                    <a:pt x="615" y="19"/>
                  </a:lnTo>
                  <a:lnTo>
                    <a:pt x="610" y="12"/>
                  </a:lnTo>
                  <a:lnTo>
                    <a:pt x="607" y="8"/>
                  </a:lnTo>
                  <a:lnTo>
                    <a:pt x="603" y="6"/>
                  </a:lnTo>
                  <a:lnTo>
                    <a:pt x="600" y="5"/>
                  </a:lnTo>
                  <a:lnTo>
                    <a:pt x="595" y="4"/>
                  </a:lnTo>
                  <a:lnTo>
                    <a:pt x="595" y="4"/>
                  </a:lnTo>
                  <a:lnTo>
                    <a:pt x="588" y="4"/>
                  </a:lnTo>
                  <a:lnTo>
                    <a:pt x="583" y="6"/>
                  </a:lnTo>
                  <a:lnTo>
                    <a:pt x="578" y="7"/>
                  </a:lnTo>
                  <a:lnTo>
                    <a:pt x="575" y="11"/>
                  </a:lnTo>
                  <a:lnTo>
                    <a:pt x="568" y="16"/>
                  </a:lnTo>
                  <a:lnTo>
                    <a:pt x="562" y="24"/>
                  </a:lnTo>
                  <a:lnTo>
                    <a:pt x="558" y="31"/>
                  </a:lnTo>
                  <a:lnTo>
                    <a:pt x="554" y="38"/>
                  </a:lnTo>
                  <a:lnTo>
                    <a:pt x="549" y="43"/>
                  </a:lnTo>
                  <a:lnTo>
                    <a:pt x="547" y="44"/>
                  </a:lnTo>
                  <a:lnTo>
                    <a:pt x="544" y="44"/>
                  </a:lnTo>
                  <a:lnTo>
                    <a:pt x="544" y="44"/>
                  </a:lnTo>
                  <a:lnTo>
                    <a:pt x="537" y="43"/>
                  </a:lnTo>
                  <a:lnTo>
                    <a:pt x="531" y="41"/>
                  </a:lnTo>
                  <a:lnTo>
                    <a:pt x="525" y="38"/>
                  </a:lnTo>
                  <a:lnTo>
                    <a:pt x="518" y="37"/>
                  </a:lnTo>
                  <a:lnTo>
                    <a:pt x="518" y="37"/>
                  </a:lnTo>
                  <a:lnTo>
                    <a:pt x="506" y="38"/>
                  </a:lnTo>
                  <a:lnTo>
                    <a:pt x="494" y="41"/>
                  </a:lnTo>
                  <a:lnTo>
                    <a:pt x="483" y="44"/>
                  </a:lnTo>
                  <a:lnTo>
                    <a:pt x="472" y="50"/>
                  </a:lnTo>
                  <a:lnTo>
                    <a:pt x="462" y="56"/>
                  </a:lnTo>
                  <a:lnTo>
                    <a:pt x="451" y="61"/>
                  </a:lnTo>
                  <a:lnTo>
                    <a:pt x="432" y="77"/>
                  </a:lnTo>
                  <a:lnTo>
                    <a:pt x="396" y="108"/>
                  </a:lnTo>
                  <a:lnTo>
                    <a:pt x="380" y="122"/>
                  </a:lnTo>
                  <a:lnTo>
                    <a:pt x="371" y="128"/>
                  </a:lnTo>
                  <a:lnTo>
                    <a:pt x="363" y="133"/>
                  </a:lnTo>
                  <a:lnTo>
                    <a:pt x="363" y="133"/>
                  </a:lnTo>
                  <a:lnTo>
                    <a:pt x="359" y="137"/>
                  </a:lnTo>
                  <a:lnTo>
                    <a:pt x="352" y="148"/>
                  </a:lnTo>
                  <a:lnTo>
                    <a:pt x="336" y="179"/>
                  </a:lnTo>
                  <a:lnTo>
                    <a:pt x="312" y="228"/>
                  </a:lnTo>
                  <a:lnTo>
                    <a:pt x="312" y="228"/>
                  </a:lnTo>
                  <a:lnTo>
                    <a:pt x="310" y="235"/>
                  </a:lnTo>
                  <a:lnTo>
                    <a:pt x="308" y="243"/>
                  </a:lnTo>
                  <a:lnTo>
                    <a:pt x="305" y="259"/>
                  </a:lnTo>
                  <a:lnTo>
                    <a:pt x="303" y="266"/>
                  </a:lnTo>
                  <a:lnTo>
                    <a:pt x="300" y="271"/>
                  </a:lnTo>
                  <a:lnTo>
                    <a:pt x="296" y="275"/>
                  </a:lnTo>
                  <a:lnTo>
                    <a:pt x="293" y="275"/>
                  </a:lnTo>
                  <a:lnTo>
                    <a:pt x="289" y="276"/>
                  </a:lnTo>
                  <a:lnTo>
                    <a:pt x="289" y="276"/>
                  </a:lnTo>
                  <a:lnTo>
                    <a:pt x="268" y="276"/>
                  </a:lnTo>
                  <a:lnTo>
                    <a:pt x="268" y="276"/>
                  </a:lnTo>
                  <a:lnTo>
                    <a:pt x="262" y="276"/>
                  </a:lnTo>
                  <a:lnTo>
                    <a:pt x="255" y="280"/>
                  </a:lnTo>
                  <a:lnTo>
                    <a:pt x="249" y="285"/>
                  </a:lnTo>
                  <a:lnTo>
                    <a:pt x="243" y="289"/>
                  </a:lnTo>
                  <a:lnTo>
                    <a:pt x="237" y="297"/>
                  </a:lnTo>
                  <a:lnTo>
                    <a:pt x="232" y="305"/>
                  </a:lnTo>
                  <a:lnTo>
                    <a:pt x="220" y="324"/>
                  </a:lnTo>
                  <a:lnTo>
                    <a:pt x="196" y="371"/>
                  </a:lnTo>
                  <a:lnTo>
                    <a:pt x="182" y="395"/>
                  </a:lnTo>
                  <a:lnTo>
                    <a:pt x="174" y="407"/>
                  </a:lnTo>
                  <a:lnTo>
                    <a:pt x="165" y="419"/>
                  </a:lnTo>
                  <a:lnTo>
                    <a:pt x="165" y="419"/>
                  </a:lnTo>
                  <a:lnTo>
                    <a:pt x="165" y="419"/>
                  </a:lnTo>
                  <a:lnTo>
                    <a:pt x="165" y="419"/>
                  </a:ln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2" name="Freeform 130"/>
            <p:cNvSpPr>
              <a:spLocks/>
            </p:cNvSpPr>
            <p:nvPr/>
          </p:nvSpPr>
          <p:spPr bwMode="auto">
            <a:xfrm>
              <a:off x="5658650" y="2268173"/>
              <a:ext cx="1676558" cy="1577645"/>
            </a:xfrm>
            <a:custGeom>
              <a:avLst/>
              <a:gdLst/>
              <a:ahLst/>
              <a:cxnLst>
                <a:cxn ang="0">
                  <a:pos x="264" y="1733"/>
                </a:cxn>
                <a:cxn ang="0">
                  <a:pos x="331" y="1639"/>
                </a:cxn>
                <a:cxn ang="0">
                  <a:pos x="415" y="1708"/>
                </a:cxn>
                <a:cxn ang="0">
                  <a:pos x="595" y="1723"/>
                </a:cxn>
                <a:cxn ang="0">
                  <a:pos x="732" y="1600"/>
                </a:cxn>
                <a:cxn ang="0">
                  <a:pos x="803" y="1561"/>
                </a:cxn>
                <a:cxn ang="0">
                  <a:pos x="896" y="1403"/>
                </a:cxn>
                <a:cxn ang="0">
                  <a:pos x="1044" y="1339"/>
                </a:cxn>
                <a:cxn ang="0">
                  <a:pos x="1095" y="1299"/>
                </a:cxn>
                <a:cxn ang="0">
                  <a:pos x="1139" y="1347"/>
                </a:cxn>
                <a:cxn ang="0">
                  <a:pos x="1238" y="1345"/>
                </a:cxn>
                <a:cxn ang="0">
                  <a:pos x="1337" y="1348"/>
                </a:cxn>
                <a:cxn ang="0">
                  <a:pos x="1396" y="1339"/>
                </a:cxn>
                <a:cxn ang="0">
                  <a:pos x="1436" y="1295"/>
                </a:cxn>
                <a:cxn ang="0">
                  <a:pos x="1531" y="1216"/>
                </a:cxn>
                <a:cxn ang="0">
                  <a:pos x="1571" y="1169"/>
                </a:cxn>
                <a:cxn ang="0">
                  <a:pos x="1664" y="981"/>
                </a:cxn>
                <a:cxn ang="0">
                  <a:pos x="1643" y="916"/>
                </a:cxn>
                <a:cxn ang="0">
                  <a:pos x="1606" y="814"/>
                </a:cxn>
                <a:cxn ang="0">
                  <a:pos x="1501" y="681"/>
                </a:cxn>
                <a:cxn ang="0">
                  <a:pos x="1488" y="601"/>
                </a:cxn>
                <a:cxn ang="0">
                  <a:pos x="1428" y="554"/>
                </a:cxn>
                <a:cxn ang="0">
                  <a:pos x="1458" y="624"/>
                </a:cxn>
                <a:cxn ang="0">
                  <a:pos x="1314" y="744"/>
                </a:cxn>
                <a:cxn ang="0">
                  <a:pos x="1398" y="565"/>
                </a:cxn>
                <a:cxn ang="0">
                  <a:pos x="1510" y="297"/>
                </a:cxn>
                <a:cxn ang="0">
                  <a:pos x="1376" y="120"/>
                </a:cxn>
                <a:cxn ang="0">
                  <a:pos x="1245" y="145"/>
                </a:cxn>
                <a:cxn ang="0">
                  <a:pos x="1184" y="178"/>
                </a:cxn>
                <a:cxn ang="0">
                  <a:pos x="1192" y="91"/>
                </a:cxn>
                <a:cxn ang="0">
                  <a:pos x="1122" y="68"/>
                </a:cxn>
                <a:cxn ang="0">
                  <a:pos x="1064" y="0"/>
                </a:cxn>
                <a:cxn ang="0">
                  <a:pos x="970" y="133"/>
                </a:cxn>
                <a:cxn ang="0">
                  <a:pos x="948" y="238"/>
                </a:cxn>
                <a:cxn ang="0">
                  <a:pos x="941" y="297"/>
                </a:cxn>
                <a:cxn ang="0">
                  <a:pos x="839" y="333"/>
                </a:cxn>
                <a:cxn ang="0">
                  <a:pos x="829" y="291"/>
                </a:cxn>
                <a:cxn ang="0">
                  <a:pos x="720" y="316"/>
                </a:cxn>
                <a:cxn ang="0">
                  <a:pos x="696" y="359"/>
                </a:cxn>
                <a:cxn ang="0">
                  <a:pos x="566" y="417"/>
                </a:cxn>
                <a:cxn ang="0">
                  <a:pos x="423" y="578"/>
                </a:cxn>
                <a:cxn ang="0">
                  <a:pos x="452" y="714"/>
                </a:cxn>
                <a:cxn ang="0">
                  <a:pos x="209" y="700"/>
                </a:cxn>
                <a:cxn ang="0">
                  <a:pos x="132" y="776"/>
                </a:cxn>
                <a:cxn ang="0">
                  <a:pos x="144" y="901"/>
                </a:cxn>
                <a:cxn ang="0">
                  <a:pos x="207" y="978"/>
                </a:cxn>
                <a:cxn ang="0">
                  <a:pos x="258" y="1051"/>
                </a:cxn>
                <a:cxn ang="0">
                  <a:pos x="255" y="1212"/>
                </a:cxn>
                <a:cxn ang="0">
                  <a:pos x="194" y="1259"/>
                </a:cxn>
                <a:cxn ang="0">
                  <a:pos x="209" y="1145"/>
                </a:cxn>
                <a:cxn ang="0">
                  <a:pos x="191" y="1115"/>
                </a:cxn>
                <a:cxn ang="0">
                  <a:pos x="214" y="1013"/>
                </a:cxn>
                <a:cxn ang="0">
                  <a:pos x="122" y="950"/>
                </a:cxn>
                <a:cxn ang="0">
                  <a:pos x="33" y="921"/>
                </a:cxn>
                <a:cxn ang="0">
                  <a:pos x="99" y="973"/>
                </a:cxn>
                <a:cxn ang="0">
                  <a:pos x="61" y="1042"/>
                </a:cxn>
                <a:cxn ang="0">
                  <a:pos x="91" y="1126"/>
                </a:cxn>
                <a:cxn ang="0">
                  <a:pos x="52" y="1246"/>
                </a:cxn>
                <a:cxn ang="0">
                  <a:pos x="17" y="1356"/>
                </a:cxn>
                <a:cxn ang="0">
                  <a:pos x="122" y="1414"/>
                </a:cxn>
                <a:cxn ang="0">
                  <a:pos x="180" y="1486"/>
                </a:cxn>
              </a:cxnLst>
              <a:rect l="0" t="0" r="r" b="b"/>
              <a:pathLst>
                <a:path w="1675" h="1736">
                  <a:moveTo>
                    <a:pt x="169" y="1560"/>
                  </a:moveTo>
                  <a:lnTo>
                    <a:pt x="169" y="1560"/>
                  </a:lnTo>
                  <a:lnTo>
                    <a:pt x="175" y="1580"/>
                  </a:lnTo>
                  <a:lnTo>
                    <a:pt x="184" y="1604"/>
                  </a:lnTo>
                  <a:lnTo>
                    <a:pt x="195" y="1632"/>
                  </a:lnTo>
                  <a:lnTo>
                    <a:pt x="209" y="1661"/>
                  </a:lnTo>
                  <a:lnTo>
                    <a:pt x="224" y="1689"/>
                  </a:lnTo>
                  <a:lnTo>
                    <a:pt x="231" y="1700"/>
                  </a:lnTo>
                  <a:lnTo>
                    <a:pt x="239" y="1712"/>
                  </a:lnTo>
                  <a:lnTo>
                    <a:pt x="246" y="1720"/>
                  </a:lnTo>
                  <a:lnTo>
                    <a:pt x="254" y="1727"/>
                  </a:lnTo>
                  <a:lnTo>
                    <a:pt x="261" y="1731"/>
                  </a:lnTo>
                  <a:lnTo>
                    <a:pt x="264" y="1733"/>
                  </a:lnTo>
                  <a:lnTo>
                    <a:pt x="268" y="1733"/>
                  </a:lnTo>
                  <a:lnTo>
                    <a:pt x="268" y="1733"/>
                  </a:lnTo>
                  <a:lnTo>
                    <a:pt x="275" y="1731"/>
                  </a:lnTo>
                  <a:lnTo>
                    <a:pt x="282" y="1728"/>
                  </a:lnTo>
                  <a:lnTo>
                    <a:pt x="286" y="1723"/>
                  </a:lnTo>
                  <a:lnTo>
                    <a:pt x="291" y="1716"/>
                  </a:lnTo>
                  <a:lnTo>
                    <a:pt x="294" y="1708"/>
                  </a:lnTo>
                  <a:lnTo>
                    <a:pt x="299" y="1700"/>
                  </a:lnTo>
                  <a:lnTo>
                    <a:pt x="306" y="1682"/>
                  </a:lnTo>
                  <a:lnTo>
                    <a:pt x="314" y="1662"/>
                  </a:lnTo>
                  <a:lnTo>
                    <a:pt x="319" y="1654"/>
                  </a:lnTo>
                  <a:lnTo>
                    <a:pt x="325" y="1646"/>
                  </a:lnTo>
                  <a:lnTo>
                    <a:pt x="331" y="1639"/>
                  </a:lnTo>
                  <a:lnTo>
                    <a:pt x="339" y="1635"/>
                  </a:lnTo>
                  <a:lnTo>
                    <a:pt x="348" y="1631"/>
                  </a:lnTo>
                  <a:lnTo>
                    <a:pt x="360" y="1630"/>
                  </a:lnTo>
                  <a:lnTo>
                    <a:pt x="360" y="1630"/>
                  </a:lnTo>
                  <a:lnTo>
                    <a:pt x="372" y="1631"/>
                  </a:lnTo>
                  <a:lnTo>
                    <a:pt x="381" y="1635"/>
                  </a:lnTo>
                  <a:lnTo>
                    <a:pt x="389" y="1639"/>
                  </a:lnTo>
                  <a:lnTo>
                    <a:pt x="395" y="1646"/>
                  </a:lnTo>
                  <a:lnTo>
                    <a:pt x="399" y="1654"/>
                  </a:lnTo>
                  <a:lnTo>
                    <a:pt x="403" y="1662"/>
                  </a:lnTo>
                  <a:lnTo>
                    <a:pt x="407" y="1682"/>
                  </a:lnTo>
                  <a:lnTo>
                    <a:pt x="412" y="1700"/>
                  </a:lnTo>
                  <a:lnTo>
                    <a:pt x="415" y="1708"/>
                  </a:lnTo>
                  <a:lnTo>
                    <a:pt x="420" y="1716"/>
                  </a:lnTo>
                  <a:lnTo>
                    <a:pt x="424" y="1723"/>
                  </a:lnTo>
                  <a:lnTo>
                    <a:pt x="432" y="1728"/>
                  </a:lnTo>
                  <a:lnTo>
                    <a:pt x="441" y="1731"/>
                  </a:lnTo>
                  <a:lnTo>
                    <a:pt x="452" y="1733"/>
                  </a:lnTo>
                  <a:lnTo>
                    <a:pt x="452" y="1733"/>
                  </a:lnTo>
                  <a:lnTo>
                    <a:pt x="473" y="1731"/>
                  </a:lnTo>
                  <a:lnTo>
                    <a:pt x="495" y="1729"/>
                  </a:lnTo>
                  <a:lnTo>
                    <a:pt x="518" y="1726"/>
                  </a:lnTo>
                  <a:lnTo>
                    <a:pt x="542" y="1723"/>
                  </a:lnTo>
                  <a:lnTo>
                    <a:pt x="567" y="1722"/>
                  </a:lnTo>
                  <a:lnTo>
                    <a:pt x="581" y="1722"/>
                  </a:lnTo>
                  <a:lnTo>
                    <a:pt x="595" y="1723"/>
                  </a:lnTo>
                  <a:lnTo>
                    <a:pt x="609" y="1725"/>
                  </a:lnTo>
                  <a:lnTo>
                    <a:pt x="624" y="1728"/>
                  </a:lnTo>
                  <a:lnTo>
                    <a:pt x="638" y="1731"/>
                  </a:lnTo>
                  <a:lnTo>
                    <a:pt x="653" y="1736"/>
                  </a:lnTo>
                  <a:lnTo>
                    <a:pt x="653" y="1736"/>
                  </a:lnTo>
                  <a:lnTo>
                    <a:pt x="658" y="1726"/>
                  </a:lnTo>
                  <a:lnTo>
                    <a:pt x="665" y="1714"/>
                  </a:lnTo>
                  <a:lnTo>
                    <a:pt x="665" y="1714"/>
                  </a:lnTo>
                  <a:lnTo>
                    <a:pt x="674" y="1702"/>
                  </a:lnTo>
                  <a:lnTo>
                    <a:pt x="682" y="1690"/>
                  </a:lnTo>
                  <a:lnTo>
                    <a:pt x="696" y="1666"/>
                  </a:lnTo>
                  <a:lnTo>
                    <a:pt x="720" y="1619"/>
                  </a:lnTo>
                  <a:lnTo>
                    <a:pt x="732" y="1600"/>
                  </a:lnTo>
                  <a:lnTo>
                    <a:pt x="737" y="1592"/>
                  </a:lnTo>
                  <a:lnTo>
                    <a:pt x="743" y="1584"/>
                  </a:lnTo>
                  <a:lnTo>
                    <a:pt x="749" y="1580"/>
                  </a:lnTo>
                  <a:lnTo>
                    <a:pt x="755" y="1575"/>
                  </a:lnTo>
                  <a:lnTo>
                    <a:pt x="762" y="1571"/>
                  </a:lnTo>
                  <a:lnTo>
                    <a:pt x="768" y="1571"/>
                  </a:lnTo>
                  <a:lnTo>
                    <a:pt x="768" y="1571"/>
                  </a:lnTo>
                  <a:lnTo>
                    <a:pt x="789" y="1571"/>
                  </a:lnTo>
                  <a:lnTo>
                    <a:pt x="789" y="1571"/>
                  </a:lnTo>
                  <a:lnTo>
                    <a:pt x="793" y="1570"/>
                  </a:lnTo>
                  <a:lnTo>
                    <a:pt x="796" y="1570"/>
                  </a:lnTo>
                  <a:lnTo>
                    <a:pt x="800" y="1566"/>
                  </a:lnTo>
                  <a:lnTo>
                    <a:pt x="803" y="1561"/>
                  </a:lnTo>
                  <a:lnTo>
                    <a:pt x="805" y="1554"/>
                  </a:lnTo>
                  <a:lnTo>
                    <a:pt x="808" y="1538"/>
                  </a:lnTo>
                  <a:lnTo>
                    <a:pt x="810" y="1530"/>
                  </a:lnTo>
                  <a:lnTo>
                    <a:pt x="812" y="1523"/>
                  </a:lnTo>
                  <a:lnTo>
                    <a:pt x="812" y="1523"/>
                  </a:lnTo>
                  <a:lnTo>
                    <a:pt x="836" y="1474"/>
                  </a:lnTo>
                  <a:lnTo>
                    <a:pt x="852" y="1443"/>
                  </a:lnTo>
                  <a:lnTo>
                    <a:pt x="859" y="1432"/>
                  </a:lnTo>
                  <a:lnTo>
                    <a:pt x="863" y="1428"/>
                  </a:lnTo>
                  <a:lnTo>
                    <a:pt x="863" y="1428"/>
                  </a:lnTo>
                  <a:lnTo>
                    <a:pt x="871" y="1423"/>
                  </a:lnTo>
                  <a:lnTo>
                    <a:pt x="880" y="1417"/>
                  </a:lnTo>
                  <a:lnTo>
                    <a:pt x="896" y="1403"/>
                  </a:lnTo>
                  <a:lnTo>
                    <a:pt x="932" y="1372"/>
                  </a:lnTo>
                  <a:lnTo>
                    <a:pt x="951" y="1356"/>
                  </a:lnTo>
                  <a:lnTo>
                    <a:pt x="962" y="1351"/>
                  </a:lnTo>
                  <a:lnTo>
                    <a:pt x="972" y="1345"/>
                  </a:lnTo>
                  <a:lnTo>
                    <a:pt x="983" y="1339"/>
                  </a:lnTo>
                  <a:lnTo>
                    <a:pt x="994" y="1336"/>
                  </a:lnTo>
                  <a:lnTo>
                    <a:pt x="1006" y="1333"/>
                  </a:lnTo>
                  <a:lnTo>
                    <a:pt x="1018" y="1332"/>
                  </a:lnTo>
                  <a:lnTo>
                    <a:pt x="1018" y="1332"/>
                  </a:lnTo>
                  <a:lnTo>
                    <a:pt x="1025" y="1333"/>
                  </a:lnTo>
                  <a:lnTo>
                    <a:pt x="1031" y="1336"/>
                  </a:lnTo>
                  <a:lnTo>
                    <a:pt x="1037" y="1338"/>
                  </a:lnTo>
                  <a:lnTo>
                    <a:pt x="1044" y="1339"/>
                  </a:lnTo>
                  <a:lnTo>
                    <a:pt x="1044" y="1339"/>
                  </a:lnTo>
                  <a:lnTo>
                    <a:pt x="1047" y="1339"/>
                  </a:lnTo>
                  <a:lnTo>
                    <a:pt x="1049" y="1338"/>
                  </a:lnTo>
                  <a:lnTo>
                    <a:pt x="1054" y="1333"/>
                  </a:lnTo>
                  <a:lnTo>
                    <a:pt x="1058" y="1326"/>
                  </a:lnTo>
                  <a:lnTo>
                    <a:pt x="1062" y="1319"/>
                  </a:lnTo>
                  <a:lnTo>
                    <a:pt x="1068" y="1311"/>
                  </a:lnTo>
                  <a:lnTo>
                    <a:pt x="1075" y="1306"/>
                  </a:lnTo>
                  <a:lnTo>
                    <a:pt x="1078" y="1302"/>
                  </a:lnTo>
                  <a:lnTo>
                    <a:pt x="1083" y="1301"/>
                  </a:lnTo>
                  <a:lnTo>
                    <a:pt x="1088" y="1299"/>
                  </a:lnTo>
                  <a:lnTo>
                    <a:pt x="1095" y="1299"/>
                  </a:lnTo>
                  <a:lnTo>
                    <a:pt x="1095" y="1299"/>
                  </a:lnTo>
                  <a:lnTo>
                    <a:pt x="1100" y="1300"/>
                  </a:lnTo>
                  <a:lnTo>
                    <a:pt x="1103" y="1301"/>
                  </a:lnTo>
                  <a:lnTo>
                    <a:pt x="1107" y="1303"/>
                  </a:lnTo>
                  <a:lnTo>
                    <a:pt x="1110" y="1307"/>
                  </a:lnTo>
                  <a:lnTo>
                    <a:pt x="1115" y="1314"/>
                  </a:lnTo>
                  <a:lnTo>
                    <a:pt x="1119" y="1323"/>
                  </a:lnTo>
                  <a:lnTo>
                    <a:pt x="1124" y="1332"/>
                  </a:lnTo>
                  <a:lnTo>
                    <a:pt x="1128" y="1339"/>
                  </a:lnTo>
                  <a:lnTo>
                    <a:pt x="1130" y="1343"/>
                  </a:lnTo>
                  <a:lnTo>
                    <a:pt x="1133" y="1345"/>
                  </a:lnTo>
                  <a:lnTo>
                    <a:pt x="1136" y="1347"/>
                  </a:lnTo>
                  <a:lnTo>
                    <a:pt x="1139" y="1347"/>
                  </a:lnTo>
                  <a:lnTo>
                    <a:pt x="1139" y="1347"/>
                  </a:lnTo>
                  <a:lnTo>
                    <a:pt x="1145" y="1346"/>
                  </a:lnTo>
                  <a:lnTo>
                    <a:pt x="1151" y="1345"/>
                  </a:lnTo>
                  <a:lnTo>
                    <a:pt x="1160" y="1340"/>
                  </a:lnTo>
                  <a:lnTo>
                    <a:pt x="1164" y="1337"/>
                  </a:lnTo>
                  <a:lnTo>
                    <a:pt x="1170" y="1334"/>
                  </a:lnTo>
                  <a:lnTo>
                    <a:pt x="1176" y="1333"/>
                  </a:lnTo>
                  <a:lnTo>
                    <a:pt x="1183" y="1332"/>
                  </a:lnTo>
                  <a:lnTo>
                    <a:pt x="1183" y="1332"/>
                  </a:lnTo>
                  <a:lnTo>
                    <a:pt x="1197" y="1333"/>
                  </a:lnTo>
                  <a:lnTo>
                    <a:pt x="1208" y="1336"/>
                  </a:lnTo>
                  <a:lnTo>
                    <a:pt x="1218" y="1338"/>
                  </a:lnTo>
                  <a:lnTo>
                    <a:pt x="1228" y="1341"/>
                  </a:lnTo>
                  <a:lnTo>
                    <a:pt x="1238" y="1345"/>
                  </a:lnTo>
                  <a:lnTo>
                    <a:pt x="1249" y="1348"/>
                  </a:lnTo>
                  <a:lnTo>
                    <a:pt x="1262" y="1349"/>
                  </a:lnTo>
                  <a:lnTo>
                    <a:pt x="1278" y="1351"/>
                  </a:lnTo>
                  <a:lnTo>
                    <a:pt x="1278" y="1351"/>
                  </a:lnTo>
                  <a:lnTo>
                    <a:pt x="1285" y="1352"/>
                  </a:lnTo>
                  <a:lnTo>
                    <a:pt x="1292" y="1353"/>
                  </a:lnTo>
                  <a:lnTo>
                    <a:pt x="1305" y="1356"/>
                  </a:lnTo>
                  <a:lnTo>
                    <a:pt x="1312" y="1357"/>
                  </a:lnTo>
                  <a:lnTo>
                    <a:pt x="1319" y="1356"/>
                  </a:lnTo>
                  <a:lnTo>
                    <a:pt x="1325" y="1355"/>
                  </a:lnTo>
                  <a:lnTo>
                    <a:pt x="1333" y="1351"/>
                  </a:lnTo>
                  <a:lnTo>
                    <a:pt x="1333" y="1351"/>
                  </a:lnTo>
                  <a:lnTo>
                    <a:pt x="1337" y="1348"/>
                  </a:lnTo>
                  <a:lnTo>
                    <a:pt x="1339" y="1345"/>
                  </a:lnTo>
                  <a:lnTo>
                    <a:pt x="1345" y="1337"/>
                  </a:lnTo>
                  <a:lnTo>
                    <a:pt x="1348" y="1332"/>
                  </a:lnTo>
                  <a:lnTo>
                    <a:pt x="1352" y="1329"/>
                  </a:lnTo>
                  <a:lnTo>
                    <a:pt x="1355" y="1325"/>
                  </a:lnTo>
                  <a:lnTo>
                    <a:pt x="1360" y="1325"/>
                  </a:lnTo>
                  <a:lnTo>
                    <a:pt x="1360" y="1325"/>
                  </a:lnTo>
                  <a:lnTo>
                    <a:pt x="1365" y="1325"/>
                  </a:lnTo>
                  <a:lnTo>
                    <a:pt x="1370" y="1328"/>
                  </a:lnTo>
                  <a:lnTo>
                    <a:pt x="1380" y="1332"/>
                  </a:lnTo>
                  <a:lnTo>
                    <a:pt x="1388" y="1337"/>
                  </a:lnTo>
                  <a:lnTo>
                    <a:pt x="1392" y="1339"/>
                  </a:lnTo>
                  <a:lnTo>
                    <a:pt x="1396" y="1339"/>
                  </a:lnTo>
                  <a:lnTo>
                    <a:pt x="1396" y="1339"/>
                  </a:lnTo>
                  <a:lnTo>
                    <a:pt x="1400" y="1339"/>
                  </a:lnTo>
                  <a:lnTo>
                    <a:pt x="1404" y="1338"/>
                  </a:lnTo>
                  <a:lnTo>
                    <a:pt x="1407" y="1337"/>
                  </a:lnTo>
                  <a:lnTo>
                    <a:pt x="1411" y="1334"/>
                  </a:lnTo>
                  <a:lnTo>
                    <a:pt x="1414" y="1329"/>
                  </a:lnTo>
                  <a:lnTo>
                    <a:pt x="1417" y="1322"/>
                  </a:lnTo>
                  <a:lnTo>
                    <a:pt x="1421" y="1314"/>
                  </a:lnTo>
                  <a:lnTo>
                    <a:pt x="1424" y="1307"/>
                  </a:lnTo>
                  <a:lnTo>
                    <a:pt x="1429" y="1300"/>
                  </a:lnTo>
                  <a:lnTo>
                    <a:pt x="1432" y="1298"/>
                  </a:lnTo>
                  <a:lnTo>
                    <a:pt x="1436" y="1295"/>
                  </a:lnTo>
                  <a:lnTo>
                    <a:pt x="1436" y="1295"/>
                  </a:lnTo>
                  <a:lnTo>
                    <a:pt x="1443" y="1292"/>
                  </a:lnTo>
                  <a:lnTo>
                    <a:pt x="1449" y="1288"/>
                  </a:lnTo>
                  <a:lnTo>
                    <a:pt x="1460" y="1278"/>
                  </a:lnTo>
                  <a:lnTo>
                    <a:pt x="1472" y="1267"/>
                  </a:lnTo>
                  <a:lnTo>
                    <a:pt x="1483" y="1254"/>
                  </a:lnTo>
                  <a:lnTo>
                    <a:pt x="1493" y="1242"/>
                  </a:lnTo>
                  <a:lnTo>
                    <a:pt x="1503" y="1231"/>
                  </a:lnTo>
                  <a:lnTo>
                    <a:pt x="1513" y="1223"/>
                  </a:lnTo>
                  <a:lnTo>
                    <a:pt x="1516" y="1221"/>
                  </a:lnTo>
                  <a:lnTo>
                    <a:pt x="1521" y="1218"/>
                  </a:lnTo>
                  <a:lnTo>
                    <a:pt x="1521" y="1218"/>
                  </a:lnTo>
                  <a:lnTo>
                    <a:pt x="1526" y="1217"/>
                  </a:lnTo>
                  <a:lnTo>
                    <a:pt x="1531" y="1216"/>
                  </a:lnTo>
                  <a:lnTo>
                    <a:pt x="1542" y="1215"/>
                  </a:lnTo>
                  <a:lnTo>
                    <a:pt x="1560" y="1215"/>
                  </a:lnTo>
                  <a:lnTo>
                    <a:pt x="1568" y="1214"/>
                  </a:lnTo>
                  <a:lnTo>
                    <a:pt x="1572" y="1212"/>
                  </a:lnTo>
                  <a:lnTo>
                    <a:pt x="1574" y="1210"/>
                  </a:lnTo>
                  <a:lnTo>
                    <a:pt x="1576" y="1208"/>
                  </a:lnTo>
                  <a:lnTo>
                    <a:pt x="1579" y="1203"/>
                  </a:lnTo>
                  <a:lnTo>
                    <a:pt x="1580" y="1199"/>
                  </a:lnTo>
                  <a:lnTo>
                    <a:pt x="1580" y="1193"/>
                  </a:lnTo>
                  <a:lnTo>
                    <a:pt x="1580" y="1193"/>
                  </a:lnTo>
                  <a:lnTo>
                    <a:pt x="1580" y="1186"/>
                  </a:lnTo>
                  <a:lnTo>
                    <a:pt x="1577" y="1180"/>
                  </a:lnTo>
                  <a:lnTo>
                    <a:pt x="1571" y="1169"/>
                  </a:lnTo>
                  <a:lnTo>
                    <a:pt x="1565" y="1157"/>
                  </a:lnTo>
                  <a:lnTo>
                    <a:pt x="1562" y="1151"/>
                  </a:lnTo>
                  <a:lnTo>
                    <a:pt x="1561" y="1145"/>
                  </a:lnTo>
                  <a:lnTo>
                    <a:pt x="1561" y="1145"/>
                  </a:lnTo>
                  <a:lnTo>
                    <a:pt x="1613" y="1012"/>
                  </a:lnTo>
                  <a:lnTo>
                    <a:pt x="1613" y="1012"/>
                  </a:lnTo>
                  <a:lnTo>
                    <a:pt x="1613" y="1012"/>
                  </a:lnTo>
                  <a:lnTo>
                    <a:pt x="1620" y="1008"/>
                  </a:lnTo>
                  <a:lnTo>
                    <a:pt x="1629" y="1002"/>
                  </a:lnTo>
                  <a:lnTo>
                    <a:pt x="1640" y="997"/>
                  </a:lnTo>
                  <a:lnTo>
                    <a:pt x="1650" y="992"/>
                  </a:lnTo>
                  <a:lnTo>
                    <a:pt x="1659" y="985"/>
                  </a:lnTo>
                  <a:lnTo>
                    <a:pt x="1664" y="981"/>
                  </a:lnTo>
                  <a:lnTo>
                    <a:pt x="1667" y="977"/>
                  </a:lnTo>
                  <a:lnTo>
                    <a:pt x="1671" y="972"/>
                  </a:lnTo>
                  <a:lnTo>
                    <a:pt x="1673" y="966"/>
                  </a:lnTo>
                  <a:lnTo>
                    <a:pt x="1674" y="960"/>
                  </a:lnTo>
                  <a:lnTo>
                    <a:pt x="1675" y="954"/>
                  </a:lnTo>
                  <a:lnTo>
                    <a:pt x="1675" y="954"/>
                  </a:lnTo>
                  <a:lnTo>
                    <a:pt x="1675" y="949"/>
                  </a:lnTo>
                  <a:lnTo>
                    <a:pt x="1674" y="944"/>
                  </a:lnTo>
                  <a:lnTo>
                    <a:pt x="1672" y="940"/>
                  </a:lnTo>
                  <a:lnTo>
                    <a:pt x="1669" y="936"/>
                  </a:lnTo>
                  <a:lnTo>
                    <a:pt x="1664" y="929"/>
                  </a:lnTo>
                  <a:lnTo>
                    <a:pt x="1657" y="925"/>
                  </a:lnTo>
                  <a:lnTo>
                    <a:pt x="1643" y="916"/>
                  </a:lnTo>
                  <a:lnTo>
                    <a:pt x="1636" y="911"/>
                  </a:lnTo>
                  <a:lnTo>
                    <a:pt x="1632" y="906"/>
                  </a:lnTo>
                  <a:lnTo>
                    <a:pt x="1632" y="906"/>
                  </a:lnTo>
                  <a:lnTo>
                    <a:pt x="1628" y="901"/>
                  </a:lnTo>
                  <a:lnTo>
                    <a:pt x="1626" y="895"/>
                  </a:lnTo>
                  <a:lnTo>
                    <a:pt x="1622" y="883"/>
                  </a:lnTo>
                  <a:lnTo>
                    <a:pt x="1621" y="871"/>
                  </a:lnTo>
                  <a:lnTo>
                    <a:pt x="1620" y="859"/>
                  </a:lnTo>
                  <a:lnTo>
                    <a:pt x="1619" y="847"/>
                  </a:lnTo>
                  <a:lnTo>
                    <a:pt x="1617" y="835"/>
                  </a:lnTo>
                  <a:lnTo>
                    <a:pt x="1612" y="825"/>
                  </a:lnTo>
                  <a:lnTo>
                    <a:pt x="1610" y="819"/>
                  </a:lnTo>
                  <a:lnTo>
                    <a:pt x="1606" y="814"/>
                  </a:lnTo>
                  <a:lnTo>
                    <a:pt x="1606" y="814"/>
                  </a:lnTo>
                  <a:lnTo>
                    <a:pt x="1595" y="802"/>
                  </a:lnTo>
                  <a:lnTo>
                    <a:pt x="1583" y="791"/>
                  </a:lnTo>
                  <a:lnTo>
                    <a:pt x="1559" y="773"/>
                  </a:lnTo>
                  <a:lnTo>
                    <a:pt x="1548" y="764"/>
                  </a:lnTo>
                  <a:lnTo>
                    <a:pt x="1536" y="753"/>
                  </a:lnTo>
                  <a:lnTo>
                    <a:pt x="1527" y="741"/>
                  </a:lnTo>
                  <a:lnTo>
                    <a:pt x="1522" y="734"/>
                  </a:lnTo>
                  <a:lnTo>
                    <a:pt x="1518" y="726"/>
                  </a:lnTo>
                  <a:lnTo>
                    <a:pt x="1518" y="726"/>
                  </a:lnTo>
                  <a:lnTo>
                    <a:pt x="1511" y="713"/>
                  </a:lnTo>
                  <a:lnTo>
                    <a:pt x="1507" y="702"/>
                  </a:lnTo>
                  <a:lnTo>
                    <a:pt x="1501" y="681"/>
                  </a:lnTo>
                  <a:lnTo>
                    <a:pt x="1498" y="673"/>
                  </a:lnTo>
                  <a:lnTo>
                    <a:pt x="1496" y="669"/>
                  </a:lnTo>
                  <a:lnTo>
                    <a:pt x="1492" y="665"/>
                  </a:lnTo>
                  <a:lnTo>
                    <a:pt x="1489" y="661"/>
                  </a:lnTo>
                  <a:lnTo>
                    <a:pt x="1483" y="659"/>
                  </a:lnTo>
                  <a:lnTo>
                    <a:pt x="1469" y="653"/>
                  </a:lnTo>
                  <a:lnTo>
                    <a:pt x="1469" y="653"/>
                  </a:lnTo>
                  <a:lnTo>
                    <a:pt x="1475" y="636"/>
                  </a:lnTo>
                  <a:lnTo>
                    <a:pt x="1482" y="622"/>
                  </a:lnTo>
                  <a:lnTo>
                    <a:pt x="1487" y="612"/>
                  </a:lnTo>
                  <a:lnTo>
                    <a:pt x="1488" y="606"/>
                  </a:lnTo>
                  <a:lnTo>
                    <a:pt x="1488" y="601"/>
                  </a:lnTo>
                  <a:lnTo>
                    <a:pt x="1488" y="601"/>
                  </a:lnTo>
                  <a:lnTo>
                    <a:pt x="1489" y="593"/>
                  </a:lnTo>
                  <a:lnTo>
                    <a:pt x="1492" y="586"/>
                  </a:lnTo>
                  <a:lnTo>
                    <a:pt x="1495" y="575"/>
                  </a:lnTo>
                  <a:lnTo>
                    <a:pt x="1496" y="557"/>
                  </a:lnTo>
                  <a:lnTo>
                    <a:pt x="1496" y="557"/>
                  </a:lnTo>
                  <a:lnTo>
                    <a:pt x="1484" y="557"/>
                  </a:lnTo>
                  <a:lnTo>
                    <a:pt x="1484" y="557"/>
                  </a:lnTo>
                  <a:lnTo>
                    <a:pt x="1484" y="557"/>
                  </a:lnTo>
                  <a:lnTo>
                    <a:pt x="1473" y="551"/>
                  </a:lnTo>
                  <a:lnTo>
                    <a:pt x="1459" y="542"/>
                  </a:lnTo>
                  <a:lnTo>
                    <a:pt x="1459" y="542"/>
                  </a:lnTo>
                  <a:lnTo>
                    <a:pt x="1440" y="549"/>
                  </a:lnTo>
                  <a:lnTo>
                    <a:pt x="1428" y="554"/>
                  </a:lnTo>
                  <a:lnTo>
                    <a:pt x="1420" y="561"/>
                  </a:lnTo>
                  <a:lnTo>
                    <a:pt x="1417" y="563"/>
                  </a:lnTo>
                  <a:lnTo>
                    <a:pt x="1416" y="567"/>
                  </a:lnTo>
                  <a:lnTo>
                    <a:pt x="1415" y="570"/>
                  </a:lnTo>
                  <a:lnTo>
                    <a:pt x="1415" y="573"/>
                  </a:lnTo>
                  <a:lnTo>
                    <a:pt x="1417" y="580"/>
                  </a:lnTo>
                  <a:lnTo>
                    <a:pt x="1422" y="585"/>
                  </a:lnTo>
                  <a:lnTo>
                    <a:pt x="1428" y="591"/>
                  </a:lnTo>
                  <a:lnTo>
                    <a:pt x="1440" y="601"/>
                  </a:lnTo>
                  <a:lnTo>
                    <a:pt x="1452" y="612"/>
                  </a:lnTo>
                  <a:lnTo>
                    <a:pt x="1457" y="618"/>
                  </a:lnTo>
                  <a:lnTo>
                    <a:pt x="1458" y="622"/>
                  </a:lnTo>
                  <a:lnTo>
                    <a:pt x="1458" y="624"/>
                  </a:lnTo>
                  <a:lnTo>
                    <a:pt x="1457" y="626"/>
                  </a:lnTo>
                  <a:lnTo>
                    <a:pt x="1451" y="630"/>
                  </a:lnTo>
                  <a:lnTo>
                    <a:pt x="1451" y="630"/>
                  </a:lnTo>
                  <a:lnTo>
                    <a:pt x="1444" y="645"/>
                  </a:lnTo>
                  <a:lnTo>
                    <a:pt x="1435" y="658"/>
                  </a:lnTo>
                  <a:lnTo>
                    <a:pt x="1426" y="669"/>
                  </a:lnTo>
                  <a:lnTo>
                    <a:pt x="1415" y="680"/>
                  </a:lnTo>
                  <a:lnTo>
                    <a:pt x="1404" y="689"/>
                  </a:lnTo>
                  <a:lnTo>
                    <a:pt x="1392" y="697"/>
                  </a:lnTo>
                  <a:lnTo>
                    <a:pt x="1369" y="712"/>
                  </a:lnTo>
                  <a:lnTo>
                    <a:pt x="1345" y="726"/>
                  </a:lnTo>
                  <a:lnTo>
                    <a:pt x="1323" y="737"/>
                  </a:lnTo>
                  <a:lnTo>
                    <a:pt x="1314" y="744"/>
                  </a:lnTo>
                  <a:lnTo>
                    <a:pt x="1305" y="751"/>
                  </a:lnTo>
                  <a:lnTo>
                    <a:pt x="1297" y="758"/>
                  </a:lnTo>
                  <a:lnTo>
                    <a:pt x="1290" y="766"/>
                  </a:lnTo>
                  <a:lnTo>
                    <a:pt x="1290" y="766"/>
                  </a:lnTo>
                  <a:lnTo>
                    <a:pt x="1290" y="758"/>
                  </a:lnTo>
                  <a:lnTo>
                    <a:pt x="1291" y="749"/>
                  </a:lnTo>
                  <a:lnTo>
                    <a:pt x="1294" y="738"/>
                  </a:lnTo>
                  <a:lnTo>
                    <a:pt x="1298" y="728"/>
                  </a:lnTo>
                  <a:lnTo>
                    <a:pt x="1308" y="705"/>
                  </a:lnTo>
                  <a:lnTo>
                    <a:pt x="1322" y="681"/>
                  </a:lnTo>
                  <a:lnTo>
                    <a:pt x="1339" y="653"/>
                  </a:lnTo>
                  <a:lnTo>
                    <a:pt x="1358" y="626"/>
                  </a:lnTo>
                  <a:lnTo>
                    <a:pt x="1398" y="565"/>
                  </a:lnTo>
                  <a:lnTo>
                    <a:pt x="1419" y="532"/>
                  </a:lnTo>
                  <a:lnTo>
                    <a:pt x="1439" y="499"/>
                  </a:lnTo>
                  <a:lnTo>
                    <a:pt x="1458" y="466"/>
                  </a:lnTo>
                  <a:lnTo>
                    <a:pt x="1475" y="432"/>
                  </a:lnTo>
                  <a:lnTo>
                    <a:pt x="1483" y="415"/>
                  </a:lnTo>
                  <a:lnTo>
                    <a:pt x="1489" y="398"/>
                  </a:lnTo>
                  <a:lnTo>
                    <a:pt x="1496" y="381"/>
                  </a:lnTo>
                  <a:lnTo>
                    <a:pt x="1500" y="363"/>
                  </a:lnTo>
                  <a:lnTo>
                    <a:pt x="1505" y="347"/>
                  </a:lnTo>
                  <a:lnTo>
                    <a:pt x="1507" y="330"/>
                  </a:lnTo>
                  <a:lnTo>
                    <a:pt x="1510" y="313"/>
                  </a:lnTo>
                  <a:lnTo>
                    <a:pt x="1510" y="297"/>
                  </a:lnTo>
                  <a:lnTo>
                    <a:pt x="1510" y="297"/>
                  </a:lnTo>
                  <a:lnTo>
                    <a:pt x="1508" y="284"/>
                  </a:lnTo>
                  <a:lnTo>
                    <a:pt x="1505" y="269"/>
                  </a:lnTo>
                  <a:lnTo>
                    <a:pt x="1499" y="254"/>
                  </a:lnTo>
                  <a:lnTo>
                    <a:pt x="1492" y="239"/>
                  </a:lnTo>
                  <a:lnTo>
                    <a:pt x="1483" y="223"/>
                  </a:lnTo>
                  <a:lnTo>
                    <a:pt x="1472" y="208"/>
                  </a:lnTo>
                  <a:lnTo>
                    <a:pt x="1460" y="193"/>
                  </a:lnTo>
                  <a:lnTo>
                    <a:pt x="1447" y="178"/>
                  </a:lnTo>
                  <a:lnTo>
                    <a:pt x="1434" y="164"/>
                  </a:lnTo>
                  <a:lnTo>
                    <a:pt x="1420" y="150"/>
                  </a:lnTo>
                  <a:lnTo>
                    <a:pt x="1405" y="139"/>
                  </a:lnTo>
                  <a:lnTo>
                    <a:pt x="1391" y="129"/>
                  </a:lnTo>
                  <a:lnTo>
                    <a:pt x="1376" y="120"/>
                  </a:lnTo>
                  <a:lnTo>
                    <a:pt x="1362" y="115"/>
                  </a:lnTo>
                  <a:lnTo>
                    <a:pt x="1350" y="110"/>
                  </a:lnTo>
                  <a:lnTo>
                    <a:pt x="1337" y="109"/>
                  </a:lnTo>
                  <a:lnTo>
                    <a:pt x="1337" y="109"/>
                  </a:lnTo>
                  <a:lnTo>
                    <a:pt x="1317" y="109"/>
                  </a:lnTo>
                  <a:lnTo>
                    <a:pt x="1293" y="110"/>
                  </a:lnTo>
                  <a:lnTo>
                    <a:pt x="1281" y="112"/>
                  </a:lnTo>
                  <a:lnTo>
                    <a:pt x="1269" y="115"/>
                  </a:lnTo>
                  <a:lnTo>
                    <a:pt x="1259" y="118"/>
                  </a:lnTo>
                  <a:lnTo>
                    <a:pt x="1248" y="124"/>
                  </a:lnTo>
                  <a:lnTo>
                    <a:pt x="1248" y="124"/>
                  </a:lnTo>
                  <a:lnTo>
                    <a:pt x="1247" y="135"/>
                  </a:lnTo>
                  <a:lnTo>
                    <a:pt x="1245" y="145"/>
                  </a:lnTo>
                  <a:lnTo>
                    <a:pt x="1243" y="153"/>
                  </a:lnTo>
                  <a:lnTo>
                    <a:pt x="1239" y="160"/>
                  </a:lnTo>
                  <a:lnTo>
                    <a:pt x="1236" y="165"/>
                  </a:lnTo>
                  <a:lnTo>
                    <a:pt x="1232" y="170"/>
                  </a:lnTo>
                  <a:lnTo>
                    <a:pt x="1228" y="173"/>
                  </a:lnTo>
                  <a:lnTo>
                    <a:pt x="1223" y="176"/>
                  </a:lnTo>
                  <a:lnTo>
                    <a:pt x="1218" y="178"/>
                  </a:lnTo>
                  <a:lnTo>
                    <a:pt x="1214" y="179"/>
                  </a:lnTo>
                  <a:lnTo>
                    <a:pt x="1205" y="179"/>
                  </a:lnTo>
                  <a:lnTo>
                    <a:pt x="1186" y="179"/>
                  </a:lnTo>
                  <a:lnTo>
                    <a:pt x="1186" y="179"/>
                  </a:lnTo>
                  <a:lnTo>
                    <a:pt x="1185" y="178"/>
                  </a:lnTo>
                  <a:lnTo>
                    <a:pt x="1184" y="178"/>
                  </a:lnTo>
                  <a:lnTo>
                    <a:pt x="1185" y="173"/>
                  </a:lnTo>
                  <a:lnTo>
                    <a:pt x="1187" y="168"/>
                  </a:lnTo>
                  <a:lnTo>
                    <a:pt x="1192" y="161"/>
                  </a:lnTo>
                  <a:lnTo>
                    <a:pt x="1201" y="142"/>
                  </a:lnTo>
                  <a:lnTo>
                    <a:pt x="1206" y="132"/>
                  </a:lnTo>
                  <a:lnTo>
                    <a:pt x="1208" y="123"/>
                  </a:lnTo>
                  <a:lnTo>
                    <a:pt x="1209" y="112"/>
                  </a:lnTo>
                  <a:lnTo>
                    <a:pt x="1208" y="108"/>
                  </a:lnTo>
                  <a:lnTo>
                    <a:pt x="1207" y="104"/>
                  </a:lnTo>
                  <a:lnTo>
                    <a:pt x="1205" y="100"/>
                  </a:lnTo>
                  <a:lnTo>
                    <a:pt x="1201" y="96"/>
                  </a:lnTo>
                  <a:lnTo>
                    <a:pt x="1197" y="93"/>
                  </a:lnTo>
                  <a:lnTo>
                    <a:pt x="1192" y="91"/>
                  </a:lnTo>
                  <a:lnTo>
                    <a:pt x="1185" y="88"/>
                  </a:lnTo>
                  <a:lnTo>
                    <a:pt x="1177" y="87"/>
                  </a:lnTo>
                  <a:lnTo>
                    <a:pt x="1167" y="86"/>
                  </a:lnTo>
                  <a:lnTo>
                    <a:pt x="1156" y="85"/>
                  </a:lnTo>
                  <a:lnTo>
                    <a:pt x="1129" y="86"/>
                  </a:lnTo>
                  <a:lnTo>
                    <a:pt x="1095" y="91"/>
                  </a:lnTo>
                  <a:lnTo>
                    <a:pt x="1095" y="91"/>
                  </a:lnTo>
                  <a:lnTo>
                    <a:pt x="1092" y="88"/>
                  </a:lnTo>
                  <a:lnTo>
                    <a:pt x="1092" y="85"/>
                  </a:lnTo>
                  <a:lnTo>
                    <a:pt x="1094" y="82"/>
                  </a:lnTo>
                  <a:lnTo>
                    <a:pt x="1098" y="80"/>
                  </a:lnTo>
                  <a:lnTo>
                    <a:pt x="1109" y="74"/>
                  </a:lnTo>
                  <a:lnTo>
                    <a:pt x="1122" y="68"/>
                  </a:lnTo>
                  <a:lnTo>
                    <a:pt x="1128" y="63"/>
                  </a:lnTo>
                  <a:lnTo>
                    <a:pt x="1132" y="58"/>
                  </a:lnTo>
                  <a:lnTo>
                    <a:pt x="1137" y="53"/>
                  </a:lnTo>
                  <a:lnTo>
                    <a:pt x="1139" y="47"/>
                  </a:lnTo>
                  <a:lnTo>
                    <a:pt x="1138" y="40"/>
                  </a:lnTo>
                  <a:lnTo>
                    <a:pt x="1136" y="32"/>
                  </a:lnTo>
                  <a:lnTo>
                    <a:pt x="1130" y="24"/>
                  </a:lnTo>
                  <a:lnTo>
                    <a:pt x="1121" y="13"/>
                  </a:lnTo>
                  <a:lnTo>
                    <a:pt x="1121" y="13"/>
                  </a:lnTo>
                  <a:lnTo>
                    <a:pt x="1103" y="7"/>
                  </a:lnTo>
                  <a:lnTo>
                    <a:pt x="1088" y="2"/>
                  </a:lnTo>
                  <a:lnTo>
                    <a:pt x="1076" y="0"/>
                  </a:lnTo>
                  <a:lnTo>
                    <a:pt x="1064" y="0"/>
                  </a:lnTo>
                  <a:lnTo>
                    <a:pt x="1055" y="2"/>
                  </a:lnTo>
                  <a:lnTo>
                    <a:pt x="1047" y="5"/>
                  </a:lnTo>
                  <a:lnTo>
                    <a:pt x="1042" y="11"/>
                  </a:lnTo>
                  <a:lnTo>
                    <a:pt x="1040" y="17"/>
                  </a:lnTo>
                  <a:lnTo>
                    <a:pt x="1040" y="17"/>
                  </a:lnTo>
                  <a:lnTo>
                    <a:pt x="1032" y="27"/>
                  </a:lnTo>
                  <a:lnTo>
                    <a:pt x="1024" y="39"/>
                  </a:lnTo>
                  <a:lnTo>
                    <a:pt x="1008" y="69"/>
                  </a:lnTo>
                  <a:lnTo>
                    <a:pt x="992" y="101"/>
                  </a:lnTo>
                  <a:lnTo>
                    <a:pt x="984" y="115"/>
                  </a:lnTo>
                  <a:lnTo>
                    <a:pt x="973" y="127"/>
                  </a:lnTo>
                  <a:lnTo>
                    <a:pt x="973" y="127"/>
                  </a:lnTo>
                  <a:lnTo>
                    <a:pt x="970" y="133"/>
                  </a:lnTo>
                  <a:lnTo>
                    <a:pt x="969" y="140"/>
                  </a:lnTo>
                  <a:lnTo>
                    <a:pt x="969" y="147"/>
                  </a:lnTo>
                  <a:lnTo>
                    <a:pt x="970" y="154"/>
                  </a:lnTo>
                  <a:lnTo>
                    <a:pt x="974" y="168"/>
                  </a:lnTo>
                  <a:lnTo>
                    <a:pt x="980" y="183"/>
                  </a:lnTo>
                  <a:lnTo>
                    <a:pt x="983" y="190"/>
                  </a:lnTo>
                  <a:lnTo>
                    <a:pt x="983" y="196"/>
                  </a:lnTo>
                  <a:lnTo>
                    <a:pt x="983" y="203"/>
                  </a:lnTo>
                  <a:lnTo>
                    <a:pt x="980" y="211"/>
                  </a:lnTo>
                  <a:lnTo>
                    <a:pt x="977" y="218"/>
                  </a:lnTo>
                  <a:lnTo>
                    <a:pt x="970" y="224"/>
                  </a:lnTo>
                  <a:lnTo>
                    <a:pt x="961" y="231"/>
                  </a:lnTo>
                  <a:lnTo>
                    <a:pt x="948" y="238"/>
                  </a:lnTo>
                  <a:lnTo>
                    <a:pt x="948" y="238"/>
                  </a:lnTo>
                  <a:lnTo>
                    <a:pt x="933" y="233"/>
                  </a:lnTo>
                  <a:lnTo>
                    <a:pt x="919" y="232"/>
                  </a:lnTo>
                  <a:lnTo>
                    <a:pt x="912" y="232"/>
                  </a:lnTo>
                  <a:lnTo>
                    <a:pt x="907" y="232"/>
                  </a:lnTo>
                  <a:lnTo>
                    <a:pt x="902" y="234"/>
                  </a:lnTo>
                  <a:lnTo>
                    <a:pt x="900" y="237"/>
                  </a:lnTo>
                  <a:lnTo>
                    <a:pt x="899" y="241"/>
                  </a:lnTo>
                  <a:lnTo>
                    <a:pt x="900" y="248"/>
                  </a:lnTo>
                  <a:lnTo>
                    <a:pt x="904" y="256"/>
                  </a:lnTo>
                  <a:lnTo>
                    <a:pt x="912" y="268"/>
                  </a:lnTo>
                  <a:lnTo>
                    <a:pt x="925" y="280"/>
                  </a:lnTo>
                  <a:lnTo>
                    <a:pt x="941" y="297"/>
                  </a:lnTo>
                  <a:lnTo>
                    <a:pt x="941" y="297"/>
                  </a:lnTo>
                  <a:lnTo>
                    <a:pt x="927" y="291"/>
                  </a:lnTo>
                  <a:lnTo>
                    <a:pt x="917" y="286"/>
                  </a:lnTo>
                  <a:lnTo>
                    <a:pt x="909" y="285"/>
                  </a:lnTo>
                  <a:lnTo>
                    <a:pt x="902" y="284"/>
                  </a:lnTo>
                  <a:lnTo>
                    <a:pt x="893" y="284"/>
                  </a:lnTo>
                  <a:lnTo>
                    <a:pt x="886" y="285"/>
                  </a:lnTo>
                  <a:lnTo>
                    <a:pt x="886" y="285"/>
                  </a:lnTo>
                  <a:lnTo>
                    <a:pt x="882" y="287"/>
                  </a:lnTo>
                  <a:lnTo>
                    <a:pt x="877" y="294"/>
                  </a:lnTo>
                  <a:lnTo>
                    <a:pt x="859" y="314"/>
                  </a:lnTo>
                  <a:lnTo>
                    <a:pt x="849" y="324"/>
                  </a:lnTo>
                  <a:lnTo>
                    <a:pt x="839" y="333"/>
                  </a:lnTo>
                  <a:lnTo>
                    <a:pt x="833" y="337"/>
                  </a:lnTo>
                  <a:lnTo>
                    <a:pt x="828" y="339"/>
                  </a:lnTo>
                  <a:lnTo>
                    <a:pt x="824" y="340"/>
                  </a:lnTo>
                  <a:lnTo>
                    <a:pt x="819" y="340"/>
                  </a:lnTo>
                  <a:lnTo>
                    <a:pt x="819" y="340"/>
                  </a:lnTo>
                  <a:lnTo>
                    <a:pt x="816" y="339"/>
                  </a:lnTo>
                  <a:lnTo>
                    <a:pt x="815" y="337"/>
                  </a:lnTo>
                  <a:lnTo>
                    <a:pt x="815" y="333"/>
                  </a:lnTo>
                  <a:lnTo>
                    <a:pt x="815" y="329"/>
                  </a:lnTo>
                  <a:lnTo>
                    <a:pt x="819" y="318"/>
                  </a:lnTo>
                  <a:lnTo>
                    <a:pt x="825" y="307"/>
                  </a:lnTo>
                  <a:lnTo>
                    <a:pt x="828" y="297"/>
                  </a:lnTo>
                  <a:lnTo>
                    <a:pt x="829" y="291"/>
                  </a:lnTo>
                  <a:lnTo>
                    <a:pt x="831" y="287"/>
                  </a:lnTo>
                  <a:lnTo>
                    <a:pt x="829" y="283"/>
                  </a:lnTo>
                  <a:lnTo>
                    <a:pt x="826" y="280"/>
                  </a:lnTo>
                  <a:lnTo>
                    <a:pt x="823" y="278"/>
                  </a:lnTo>
                  <a:lnTo>
                    <a:pt x="816" y="277"/>
                  </a:lnTo>
                  <a:lnTo>
                    <a:pt x="816" y="277"/>
                  </a:lnTo>
                  <a:lnTo>
                    <a:pt x="798" y="291"/>
                  </a:lnTo>
                  <a:lnTo>
                    <a:pt x="783" y="300"/>
                  </a:lnTo>
                  <a:lnTo>
                    <a:pt x="768" y="307"/>
                  </a:lnTo>
                  <a:lnTo>
                    <a:pt x="756" y="310"/>
                  </a:lnTo>
                  <a:lnTo>
                    <a:pt x="743" y="313"/>
                  </a:lnTo>
                  <a:lnTo>
                    <a:pt x="732" y="315"/>
                  </a:lnTo>
                  <a:lnTo>
                    <a:pt x="720" y="316"/>
                  </a:lnTo>
                  <a:lnTo>
                    <a:pt x="709" y="318"/>
                  </a:lnTo>
                  <a:lnTo>
                    <a:pt x="709" y="318"/>
                  </a:lnTo>
                  <a:lnTo>
                    <a:pt x="697" y="318"/>
                  </a:lnTo>
                  <a:lnTo>
                    <a:pt x="688" y="320"/>
                  </a:lnTo>
                  <a:lnTo>
                    <a:pt x="682" y="322"/>
                  </a:lnTo>
                  <a:lnTo>
                    <a:pt x="679" y="323"/>
                  </a:lnTo>
                  <a:lnTo>
                    <a:pt x="678" y="326"/>
                  </a:lnTo>
                  <a:lnTo>
                    <a:pt x="678" y="330"/>
                  </a:lnTo>
                  <a:lnTo>
                    <a:pt x="680" y="333"/>
                  </a:lnTo>
                  <a:lnTo>
                    <a:pt x="682" y="337"/>
                  </a:lnTo>
                  <a:lnTo>
                    <a:pt x="689" y="345"/>
                  </a:lnTo>
                  <a:lnTo>
                    <a:pt x="695" y="354"/>
                  </a:lnTo>
                  <a:lnTo>
                    <a:pt x="696" y="359"/>
                  </a:lnTo>
                  <a:lnTo>
                    <a:pt x="696" y="362"/>
                  </a:lnTo>
                  <a:lnTo>
                    <a:pt x="695" y="367"/>
                  </a:lnTo>
                  <a:lnTo>
                    <a:pt x="691" y="370"/>
                  </a:lnTo>
                  <a:lnTo>
                    <a:pt x="691" y="370"/>
                  </a:lnTo>
                  <a:lnTo>
                    <a:pt x="687" y="372"/>
                  </a:lnTo>
                  <a:lnTo>
                    <a:pt x="682" y="375"/>
                  </a:lnTo>
                  <a:lnTo>
                    <a:pt x="668" y="379"/>
                  </a:lnTo>
                  <a:lnTo>
                    <a:pt x="635" y="389"/>
                  </a:lnTo>
                  <a:lnTo>
                    <a:pt x="617" y="393"/>
                  </a:lnTo>
                  <a:lnTo>
                    <a:pt x="598" y="400"/>
                  </a:lnTo>
                  <a:lnTo>
                    <a:pt x="581" y="408"/>
                  </a:lnTo>
                  <a:lnTo>
                    <a:pt x="573" y="413"/>
                  </a:lnTo>
                  <a:lnTo>
                    <a:pt x="566" y="417"/>
                  </a:lnTo>
                  <a:lnTo>
                    <a:pt x="566" y="417"/>
                  </a:lnTo>
                  <a:lnTo>
                    <a:pt x="542" y="435"/>
                  </a:lnTo>
                  <a:lnTo>
                    <a:pt x="521" y="451"/>
                  </a:lnTo>
                  <a:lnTo>
                    <a:pt x="503" y="468"/>
                  </a:lnTo>
                  <a:lnTo>
                    <a:pt x="485" y="486"/>
                  </a:lnTo>
                  <a:lnTo>
                    <a:pt x="470" y="504"/>
                  </a:lnTo>
                  <a:lnTo>
                    <a:pt x="456" y="521"/>
                  </a:lnTo>
                  <a:lnTo>
                    <a:pt x="430" y="557"/>
                  </a:lnTo>
                  <a:lnTo>
                    <a:pt x="430" y="557"/>
                  </a:lnTo>
                  <a:lnTo>
                    <a:pt x="427" y="561"/>
                  </a:lnTo>
                  <a:lnTo>
                    <a:pt x="424" y="567"/>
                  </a:lnTo>
                  <a:lnTo>
                    <a:pt x="423" y="573"/>
                  </a:lnTo>
                  <a:lnTo>
                    <a:pt x="423" y="578"/>
                  </a:lnTo>
                  <a:lnTo>
                    <a:pt x="424" y="593"/>
                  </a:lnTo>
                  <a:lnTo>
                    <a:pt x="428" y="610"/>
                  </a:lnTo>
                  <a:lnTo>
                    <a:pt x="434" y="626"/>
                  </a:lnTo>
                  <a:lnTo>
                    <a:pt x="439" y="642"/>
                  </a:lnTo>
                  <a:lnTo>
                    <a:pt x="452" y="674"/>
                  </a:lnTo>
                  <a:lnTo>
                    <a:pt x="457" y="688"/>
                  </a:lnTo>
                  <a:lnTo>
                    <a:pt x="460" y="699"/>
                  </a:lnTo>
                  <a:lnTo>
                    <a:pt x="461" y="708"/>
                  </a:lnTo>
                  <a:lnTo>
                    <a:pt x="461" y="711"/>
                  </a:lnTo>
                  <a:lnTo>
                    <a:pt x="460" y="713"/>
                  </a:lnTo>
                  <a:lnTo>
                    <a:pt x="459" y="714"/>
                  </a:lnTo>
                  <a:lnTo>
                    <a:pt x="456" y="714"/>
                  </a:lnTo>
                  <a:lnTo>
                    <a:pt x="452" y="714"/>
                  </a:lnTo>
                  <a:lnTo>
                    <a:pt x="447" y="712"/>
                  </a:lnTo>
                  <a:lnTo>
                    <a:pt x="434" y="703"/>
                  </a:lnTo>
                  <a:lnTo>
                    <a:pt x="415" y="689"/>
                  </a:lnTo>
                  <a:lnTo>
                    <a:pt x="415" y="689"/>
                  </a:lnTo>
                  <a:lnTo>
                    <a:pt x="380" y="696"/>
                  </a:lnTo>
                  <a:lnTo>
                    <a:pt x="348" y="700"/>
                  </a:lnTo>
                  <a:lnTo>
                    <a:pt x="321" y="703"/>
                  </a:lnTo>
                  <a:lnTo>
                    <a:pt x="297" y="703"/>
                  </a:lnTo>
                  <a:lnTo>
                    <a:pt x="275" y="703"/>
                  </a:lnTo>
                  <a:lnTo>
                    <a:pt x="254" y="702"/>
                  </a:lnTo>
                  <a:lnTo>
                    <a:pt x="232" y="700"/>
                  </a:lnTo>
                  <a:lnTo>
                    <a:pt x="209" y="700"/>
                  </a:lnTo>
                  <a:lnTo>
                    <a:pt x="209" y="700"/>
                  </a:lnTo>
                  <a:lnTo>
                    <a:pt x="193" y="700"/>
                  </a:lnTo>
                  <a:lnTo>
                    <a:pt x="179" y="702"/>
                  </a:lnTo>
                  <a:lnTo>
                    <a:pt x="168" y="704"/>
                  </a:lnTo>
                  <a:lnTo>
                    <a:pt x="156" y="707"/>
                  </a:lnTo>
                  <a:lnTo>
                    <a:pt x="148" y="711"/>
                  </a:lnTo>
                  <a:lnTo>
                    <a:pt x="140" y="717"/>
                  </a:lnTo>
                  <a:lnTo>
                    <a:pt x="134" y="722"/>
                  </a:lnTo>
                  <a:lnTo>
                    <a:pt x="130" y="729"/>
                  </a:lnTo>
                  <a:lnTo>
                    <a:pt x="128" y="736"/>
                  </a:lnTo>
                  <a:lnTo>
                    <a:pt x="126" y="745"/>
                  </a:lnTo>
                  <a:lnTo>
                    <a:pt x="126" y="754"/>
                  </a:lnTo>
                  <a:lnTo>
                    <a:pt x="129" y="765"/>
                  </a:lnTo>
                  <a:lnTo>
                    <a:pt x="132" y="776"/>
                  </a:lnTo>
                  <a:lnTo>
                    <a:pt x="137" y="789"/>
                  </a:lnTo>
                  <a:lnTo>
                    <a:pt x="143" y="803"/>
                  </a:lnTo>
                  <a:lnTo>
                    <a:pt x="151" y="818"/>
                  </a:lnTo>
                  <a:lnTo>
                    <a:pt x="151" y="818"/>
                  </a:lnTo>
                  <a:lnTo>
                    <a:pt x="153" y="824"/>
                  </a:lnTo>
                  <a:lnTo>
                    <a:pt x="153" y="829"/>
                  </a:lnTo>
                  <a:lnTo>
                    <a:pt x="153" y="836"/>
                  </a:lnTo>
                  <a:lnTo>
                    <a:pt x="151" y="843"/>
                  </a:lnTo>
                  <a:lnTo>
                    <a:pt x="147" y="859"/>
                  </a:lnTo>
                  <a:lnTo>
                    <a:pt x="144" y="875"/>
                  </a:lnTo>
                  <a:lnTo>
                    <a:pt x="143" y="883"/>
                  </a:lnTo>
                  <a:lnTo>
                    <a:pt x="143" y="893"/>
                  </a:lnTo>
                  <a:lnTo>
                    <a:pt x="144" y="901"/>
                  </a:lnTo>
                  <a:lnTo>
                    <a:pt x="146" y="909"/>
                  </a:lnTo>
                  <a:lnTo>
                    <a:pt x="152" y="916"/>
                  </a:lnTo>
                  <a:lnTo>
                    <a:pt x="159" y="924"/>
                  </a:lnTo>
                  <a:lnTo>
                    <a:pt x="168" y="929"/>
                  </a:lnTo>
                  <a:lnTo>
                    <a:pt x="180" y="935"/>
                  </a:lnTo>
                  <a:lnTo>
                    <a:pt x="180" y="935"/>
                  </a:lnTo>
                  <a:lnTo>
                    <a:pt x="184" y="933"/>
                  </a:lnTo>
                  <a:lnTo>
                    <a:pt x="189" y="934"/>
                  </a:lnTo>
                  <a:lnTo>
                    <a:pt x="192" y="935"/>
                  </a:lnTo>
                  <a:lnTo>
                    <a:pt x="194" y="940"/>
                  </a:lnTo>
                  <a:lnTo>
                    <a:pt x="199" y="951"/>
                  </a:lnTo>
                  <a:lnTo>
                    <a:pt x="202" y="964"/>
                  </a:lnTo>
                  <a:lnTo>
                    <a:pt x="207" y="978"/>
                  </a:lnTo>
                  <a:lnTo>
                    <a:pt x="209" y="983"/>
                  </a:lnTo>
                  <a:lnTo>
                    <a:pt x="212" y="989"/>
                  </a:lnTo>
                  <a:lnTo>
                    <a:pt x="215" y="993"/>
                  </a:lnTo>
                  <a:lnTo>
                    <a:pt x="218" y="994"/>
                  </a:lnTo>
                  <a:lnTo>
                    <a:pt x="223" y="994"/>
                  </a:lnTo>
                  <a:lnTo>
                    <a:pt x="228" y="990"/>
                  </a:lnTo>
                  <a:lnTo>
                    <a:pt x="228" y="990"/>
                  </a:lnTo>
                  <a:lnTo>
                    <a:pt x="239" y="1007"/>
                  </a:lnTo>
                  <a:lnTo>
                    <a:pt x="248" y="1020"/>
                  </a:lnTo>
                  <a:lnTo>
                    <a:pt x="255" y="1033"/>
                  </a:lnTo>
                  <a:lnTo>
                    <a:pt x="256" y="1039"/>
                  </a:lnTo>
                  <a:lnTo>
                    <a:pt x="258" y="1046"/>
                  </a:lnTo>
                  <a:lnTo>
                    <a:pt x="258" y="1051"/>
                  </a:lnTo>
                  <a:lnTo>
                    <a:pt x="256" y="1058"/>
                  </a:lnTo>
                  <a:lnTo>
                    <a:pt x="254" y="1065"/>
                  </a:lnTo>
                  <a:lnTo>
                    <a:pt x="251" y="1072"/>
                  </a:lnTo>
                  <a:lnTo>
                    <a:pt x="246" y="1080"/>
                  </a:lnTo>
                  <a:lnTo>
                    <a:pt x="240" y="1089"/>
                  </a:lnTo>
                  <a:lnTo>
                    <a:pt x="224" y="1108"/>
                  </a:lnTo>
                  <a:lnTo>
                    <a:pt x="224" y="1108"/>
                  </a:lnTo>
                  <a:lnTo>
                    <a:pt x="230" y="1123"/>
                  </a:lnTo>
                  <a:lnTo>
                    <a:pt x="243" y="1157"/>
                  </a:lnTo>
                  <a:lnTo>
                    <a:pt x="250" y="1177"/>
                  </a:lnTo>
                  <a:lnTo>
                    <a:pt x="253" y="1196"/>
                  </a:lnTo>
                  <a:lnTo>
                    <a:pt x="255" y="1206"/>
                  </a:lnTo>
                  <a:lnTo>
                    <a:pt x="255" y="1212"/>
                  </a:lnTo>
                  <a:lnTo>
                    <a:pt x="255" y="1219"/>
                  </a:lnTo>
                  <a:lnTo>
                    <a:pt x="253" y="1225"/>
                  </a:lnTo>
                  <a:lnTo>
                    <a:pt x="253" y="1225"/>
                  </a:lnTo>
                  <a:lnTo>
                    <a:pt x="238" y="1252"/>
                  </a:lnTo>
                  <a:lnTo>
                    <a:pt x="225" y="1269"/>
                  </a:lnTo>
                  <a:lnTo>
                    <a:pt x="221" y="1275"/>
                  </a:lnTo>
                  <a:lnTo>
                    <a:pt x="217" y="1279"/>
                  </a:lnTo>
                  <a:lnTo>
                    <a:pt x="214" y="1282"/>
                  </a:lnTo>
                  <a:lnTo>
                    <a:pt x="210" y="1282"/>
                  </a:lnTo>
                  <a:lnTo>
                    <a:pt x="208" y="1282"/>
                  </a:lnTo>
                  <a:lnTo>
                    <a:pt x="206" y="1280"/>
                  </a:lnTo>
                  <a:lnTo>
                    <a:pt x="202" y="1275"/>
                  </a:lnTo>
                  <a:lnTo>
                    <a:pt x="194" y="1259"/>
                  </a:lnTo>
                  <a:lnTo>
                    <a:pt x="194" y="1259"/>
                  </a:lnTo>
                  <a:lnTo>
                    <a:pt x="205" y="1235"/>
                  </a:lnTo>
                  <a:lnTo>
                    <a:pt x="212" y="1215"/>
                  </a:lnTo>
                  <a:lnTo>
                    <a:pt x="217" y="1196"/>
                  </a:lnTo>
                  <a:lnTo>
                    <a:pt x="220" y="1181"/>
                  </a:lnTo>
                  <a:lnTo>
                    <a:pt x="221" y="1168"/>
                  </a:lnTo>
                  <a:lnTo>
                    <a:pt x="221" y="1157"/>
                  </a:lnTo>
                  <a:lnTo>
                    <a:pt x="220" y="1149"/>
                  </a:lnTo>
                  <a:lnTo>
                    <a:pt x="217" y="1147"/>
                  </a:lnTo>
                  <a:lnTo>
                    <a:pt x="216" y="1146"/>
                  </a:lnTo>
                  <a:lnTo>
                    <a:pt x="214" y="1145"/>
                  </a:lnTo>
                  <a:lnTo>
                    <a:pt x="212" y="1143"/>
                  </a:lnTo>
                  <a:lnTo>
                    <a:pt x="209" y="1145"/>
                  </a:lnTo>
                  <a:lnTo>
                    <a:pt x="206" y="1146"/>
                  </a:lnTo>
                  <a:lnTo>
                    <a:pt x="200" y="1151"/>
                  </a:lnTo>
                  <a:lnTo>
                    <a:pt x="194" y="1160"/>
                  </a:lnTo>
                  <a:lnTo>
                    <a:pt x="186" y="1172"/>
                  </a:lnTo>
                  <a:lnTo>
                    <a:pt x="179" y="1188"/>
                  </a:lnTo>
                  <a:lnTo>
                    <a:pt x="172" y="1209"/>
                  </a:lnTo>
                  <a:lnTo>
                    <a:pt x="166" y="1233"/>
                  </a:lnTo>
                  <a:lnTo>
                    <a:pt x="166" y="1233"/>
                  </a:lnTo>
                  <a:lnTo>
                    <a:pt x="167" y="1222"/>
                  </a:lnTo>
                  <a:lnTo>
                    <a:pt x="169" y="1203"/>
                  </a:lnTo>
                  <a:lnTo>
                    <a:pt x="178" y="1160"/>
                  </a:lnTo>
                  <a:lnTo>
                    <a:pt x="184" y="1137"/>
                  </a:lnTo>
                  <a:lnTo>
                    <a:pt x="191" y="1115"/>
                  </a:lnTo>
                  <a:lnTo>
                    <a:pt x="197" y="1097"/>
                  </a:lnTo>
                  <a:lnTo>
                    <a:pt x="202" y="1086"/>
                  </a:lnTo>
                  <a:lnTo>
                    <a:pt x="202" y="1086"/>
                  </a:lnTo>
                  <a:lnTo>
                    <a:pt x="215" y="1064"/>
                  </a:lnTo>
                  <a:lnTo>
                    <a:pt x="223" y="1047"/>
                  </a:lnTo>
                  <a:lnTo>
                    <a:pt x="228" y="1033"/>
                  </a:lnTo>
                  <a:lnTo>
                    <a:pt x="230" y="1024"/>
                  </a:lnTo>
                  <a:lnTo>
                    <a:pt x="230" y="1020"/>
                  </a:lnTo>
                  <a:lnTo>
                    <a:pt x="229" y="1018"/>
                  </a:lnTo>
                  <a:lnTo>
                    <a:pt x="228" y="1016"/>
                  </a:lnTo>
                  <a:lnTo>
                    <a:pt x="225" y="1015"/>
                  </a:lnTo>
                  <a:lnTo>
                    <a:pt x="221" y="1013"/>
                  </a:lnTo>
                  <a:lnTo>
                    <a:pt x="214" y="1013"/>
                  </a:lnTo>
                  <a:lnTo>
                    <a:pt x="197" y="1016"/>
                  </a:lnTo>
                  <a:lnTo>
                    <a:pt x="189" y="1016"/>
                  </a:lnTo>
                  <a:lnTo>
                    <a:pt x="179" y="1017"/>
                  </a:lnTo>
                  <a:lnTo>
                    <a:pt x="170" y="1016"/>
                  </a:lnTo>
                  <a:lnTo>
                    <a:pt x="162" y="1012"/>
                  </a:lnTo>
                  <a:lnTo>
                    <a:pt x="159" y="1010"/>
                  </a:lnTo>
                  <a:lnTo>
                    <a:pt x="155" y="1007"/>
                  </a:lnTo>
                  <a:lnTo>
                    <a:pt x="153" y="1003"/>
                  </a:lnTo>
                  <a:lnTo>
                    <a:pt x="151" y="997"/>
                  </a:lnTo>
                  <a:lnTo>
                    <a:pt x="151" y="997"/>
                  </a:lnTo>
                  <a:lnTo>
                    <a:pt x="141" y="979"/>
                  </a:lnTo>
                  <a:lnTo>
                    <a:pt x="132" y="963"/>
                  </a:lnTo>
                  <a:lnTo>
                    <a:pt x="122" y="950"/>
                  </a:lnTo>
                  <a:lnTo>
                    <a:pt x="111" y="940"/>
                  </a:lnTo>
                  <a:lnTo>
                    <a:pt x="87" y="918"/>
                  </a:lnTo>
                  <a:lnTo>
                    <a:pt x="72" y="905"/>
                  </a:lnTo>
                  <a:lnTo>
                    <a:pt x="55" y="888"/>
                  </a:lnTo>
                  <a:lnTo>
                    <a:pt x="55" y="888"/>
                  </a:lnTo>
                  <a:lnTo>
                    <a:pt x="54" y="890"/>
                  </a:lnTo>
                  <a:lnTo>
                    <a:pt x="50" y="893"/>
                  </a:lnTo>
                  <a:lnTo>
                    <a:pt x="45" y="895"/>
                  </a:lnTo>
                  <a:lnTo>
                    <a:pt x="37" y="895"/>
                  </a:lnTo>
                  <a:lnTo>
                    <a:pt x="37" y="895"/>
                  </a:lnTo>
                  <a:lnTo>
                    <a:pt x="33" y="902"/>
                  </a:lnTo>
                  <a:lnTo>
                    <a:pt x="32" y="908"/>
                  </a:lnTo>
                  <a:lnTo>
                    <a:pt x="33" y="921"/>
                  </a:lnTo>
                  <a:lnTo>
                    <a:pt x="33" y="921"/>
                  </a:lnTo>
                  <a:lnTo>
                    <a:pt x="33" y="928"/>
                  </a:lnTo>
                  <a:lnTo>
                    <a:pt x="36" y="934"/>
                  </a:lnTo>
                  <a:lnTo>
                    <a:pt x="39" y="939"/>
                  </a:lnTo>
                  <a:lnTo>
                    <a:pt x="44" y="942"/>
                  </a:lnTo>
                  <a:lnTo>
                    <a:pt x="48" y="946"/>
                  </a:lnTo>
                  <a:lnTo>
                    <a:pt x="54" y="948"/>
                  </a:lnTo>
                  <a:lnTo>
                    <a:pt x="67" y="952"/>
                  </a:lnTo>
                  <a:lnTo>
                    <a:pt x="79" y="957"/>
                  </a:lnTo>
                  <a:lnTo>
                    <a:pt x="85" y="960"/>
                  </a:lnTo>
                  <a:lnTo>
                    <a:pt x="91" y="964"/>
                  </a:lnTo>
                  <a:lnTo>
                    <a:pt x="95" y="967"/>
                  </a:lnTo>
                  <a:lnTo>
                    <a:pt x="99" y="973"/>
                  </a:lnTo>
                  <a:lnTo>
                    <a:pt x="101" y="979"/>
                  </a:lnTo>
                  <a:lnTo>
                    <a:pt x="103" y="987"/>
                  </a:lnTo>
                  <a:lnTo>
                    <a:pt x="103" y="987"/>
                  </a:lnTo>
                  <a:lnTo>
                    <a:pt x="103" y="998"/>
                  </a:lnTo>
                  <a:lnTo>
                    <a:pt x="103" y="1008"/>
                  </a:lnTo>
                  <a:lnTo>
                    <a:pt x="101" y="1015"/>
                  </a:lnTo>
                  <a:lnTo>
                    <a:pt x="98" y="1021"/>
                  </a:lnTo>
                  <a:lnTo>
                    <a:pt x="94" y="1026"/>
                  </a:lnTo>
                  <a:lnTo>
                    <a:pt x="90" y="1030"/>
                  </a:lnTo>
                  <a:lnTo>
                    <a:pt x="85" y="1032"/>
                  </a:lnTo>
                  <a:lnTo>
                    <a:pt x="80" y="1034"/>
                  </a:lnTo>
                  <a:lnTo>
                    <a:pt x="70" y="1039"/>
                  </a:lnTo>
                  <a:lnTo>
                    <a:pt x="61" y="1042"/>
                  </a:lnTo>
                  <a:lnTo>
                    <a:pt x="57" y="1046"/>
                  </a:lnTo>
                  <a:lnTo>
                    <a:pt x="54" y="1049"/>
                  </a:lnTo>
                  <a:lnTo>
                    <a:pt x="53" y="1054"/>
                  </a:lnTo>
                  <a:lnTo>
                    <a:pt x="52" y="1061"/>
                  </a:lnTo>
                  <a:lnTo>
                    <a:pt x="52" y="1061"/>
                  </a:lnTo>
                  <a:lnTo>
                    <a:pt x="53" y="1066"/>
                  </a:lnTo>
                  <a:lnTo>
                    <a:pt x="54" y="1072"/>
                  </a:lnTo>
                  <a:lnTo>
                    <a:pt x="56" y="1078"/>
                  </a:lnTo>
                  <a:lnTo>
                    <a:pt x="60" y="1082"/>
                  </a:lnTo>
                  <a:lnTo>
                    <a:pt x="68" y="1094"/>
                  </a:lnTo>
                  <a:lnTo>
                    <a:pt x="77" y="1105"/>
                  </a:lnTo>
                  <a:lnTo>
                    <a:pt x="87" y="1118"/>
                  </a:lnTo>
                  <a:lnTo>
                    <a:pt x="91" y="1126"/>
                  </a:lnTo>
                  <a:lnTo>
                    <a:pt x="95" y="1133"/>
                  </a:lnTo>
                  <a:lnTo>
                    <a:pt x="98" y="1141"/>
                  </a:lnTo>
                  <a:lnTo>
                    <a:pt x="101" y="1150"/>
                  </a:lnTo>
                  <a:lnTo>
                    <a:pt x="102" y="1161"/>
                  </a:lnTo>
                  <a:lnTo>
                    <a:pt x="103" y="1171"/>
                  </a:lnTo>
                  <a:lnTo>
                    <a:pt x="103" y="1171"/>
                  </a:lnTo>
                  <a:lnTo>
                    <a:pt x="102" y="1187"/>
                  </a:lnTo>
                  <a:lnTo>
                    <a:pt x="99" y="1201"/>
                  </a:lnTo>
                  <a:lnTo>
                    <a:pt x="93" y="1211"/>
                  </a:lnTo>
                  <a:lnTo>
                    <a:pt x="87" y="1221"/>
                  </a:lnTo>
                  <a:lnTo>
                    <a:pt x="79" y="1229"/>
                  </a:lnTo>
                  <a:lnTo>
                    <a:pt x="70" y="1234"/>
                  </a:lnTo>
                  <a:lnTo>
                    <a:pt x="52" y="1246"/>
                  </a:lnTo>
                  <a:lnTo>
                    <a:pt x="32" y="1256"/>
                  </a:lnTo>
                  <a:lnTo>
                    <a:pt x="24" y="1262"/>
                  </a:lnTo>
                  <a:lnTo>
                    <a:pt x="16" y="1269"/>
                  </a:lnTo>
                  <a:lnTo>
                    <a:pt x="9" y="1278"/>
                  </a:lnTo>
                  <a:lnTo>
                    <a:pt x="4" y="1288"/>
                  </a:lnTo>
                  <a:lnTo>
                    <a:pt x="1" y="1302"/>
                  </a:lnTo>
                  <a:lnTo>
                    <a:pt x="0" y="1317"/>
                  </a:lnTo>
                  <a:lnTo>
                    <a:pt x="0" y="1317"/>
                  </a:lnTo>
                  <a:lnTo>
                    <a:pt x="1" y="1325"/>
                  </a:lnTo>
                  <a:lnTo>
                    <a:pt x="3" y="1332"/>
                  </a:lnTo>
                  <a:lnTo>
                    <a:pt x="7" y="1340"/>
                  </a:lnTo>
                  <a:lnTo>
                    <a:pt x="11" y="1348"/>
                  </a:lnTo>
                  <a:lnTo>
                    <a:pt x="17" y="1356"/>
                  </a:lnTo>
                  <a:lnTo>
                    <a:pt x="23" y="1366"/>
                  </a:lnTo>
                  <a:lnTo>
                    <a:pt x="38" y="1380"/>
                  </a:lnTo>
                  <a:lnTo>
                    <a:pt x="54" y="1394"/>
                  </a:lnTo>
                  <a:lnTo>
                    <a:pt x="63" y="1401"/>
                  </a:lnTo>
                  <a:lnTo>
                    <a:pt x="71" y="1406"/>
                  </a:lnTo>
                  <a:lnTo>
                    <a:pt x="80" y="1410"/>
                  </a:lnTo>
                  <a:lnTo>
                    <a:pt x="88" y="1414"/>
                  </a:lnTo>
                  <a:lnTo>
                    <a:pt x="95" y="1416"/>
                  </a:lnTo>
                  <a:lnTo>
                    <a:pt x="103" y="1416"/>
                  </a:lnTo>
                  <a:lnTo>
                    <a:pt x="103" y="1416"/>
                  </a:lnTo>
                  <a:lnTo>
                    <a:pt x="110" y="1416"/>
                  </a:lnTo>
                  <a:lnTo>
                    <a:pt x="115" y="1415"/>
                  </a:lnTo>
                  <a:lnTo>
                    <a:pt x="122" y="1414"/>
                  </a:lnTo>
                  <a:lnTo>
                    <a:pt x="126" y="1412"/>
                  </a:lnTo>
                  <a:lnTo>
                    <a:pt x="132" y="1413"/>
                  </a:lnTo>
                  <a:lnTo>
                    <a:pt x="132" y="1413"/>
                  </a:lnTo>
                  <a:lnTo>
                    <a:pt x="139" y="1421"/>
                  </a:lnTo>
                  <a:lnTo>
                    <a:pt x="146" y="1428"/>
                  </a:lnTo>
                  <a:lnTo>
                    <a:pt x="162" y="1441"/>
                  </a:lnTo>
                  <a:lnTo>
                    <a:pt x="169" y="1450"/>
                  </a:lnTo>
                  <a:lnTo>
                    <a:pt x="175" y="1460"/>
                  </a:lnTo>
                  <a:lnTo>
                    <a:pt x="177" y="1466"/>
                  </a:lnTo>
                  <a:lnTo>
                    <a:pt x="178" y="1471"/>
                  </a:lnTo>
                  <a:lnTo>
                    <a:pt x="179" y="1478"/>
                  </a:lnTo>
                  <a:lnTo>
                    <a:pt x="180" y="1486"/>
                  </a:lnTo>
                  <a:lnTo>
                    <a:pt x="180" y="1486"/>
                  </a:lnTo>
                  <a:lnTo>
                    <a:pt x="179" y="1501"/>
                  </a:lnTo>
                  <a:lnTo>
                    <a:pt x="179" y="1507"/>
                  </a:lnTo>
                  <a:lnTo>
                    <a:pt x="178" y="1513"/>
                  </a:lnTo>
                  <a:lnTo>
                    <a:pt x="176" y="1517"/>
                  </a:lnTo>
                  <a:lnTo>
                    <a:pt x="172" y="1522"/>
                  </a:lnTo>
                  <a:lnTo>
                    <a:pt x="168" y="1527"/>
                  </a:lnTo>
                  <a:lnTo>
                    <a:pt x="162" y="1530"/>
                  </a:lnTo>
                  <a:lnTo>
                    <a:pt x="162" y="1530"/>
                  </a:lnTo>
                  <a:lnTo>
                    <a:pt x="166" y="1548"/>
                  </a:lnTo>
                  <a:lnTo>
                    <a:pt x="169" y="1560"/>
                  </a:lnTo>
                  <a:lnTo>
                    <a:pt x="169" y="1560"/>
                  </a:ln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5" name="Freeform 133"/>
            <p:cNvSpPr>
              <a:spLocks/>
            </p:cNvSpPr>
            <p:nvPr/>
          </p:nvSpPr>
          <p:spPr bwMode="auto">
            <a:xfrm>
              <a:off x="4526107" y="2899560"/>
              <a:ext cx="1452359" cy="1641939"/>
            </a:xfrm>
            <a:custGeom>
              <a:avLst/>
              <a:gdLst/>
              <a:ahLst/>
              <a:cxnLst>
                <a:cxn ang="0">
                  <a:pos x="1366" y="1758"/>
                </a:cxn>
                <a:cxn ang="0">
                  <a:pos x="1401" y="1649"/>
                </a:cxn>
                <a:cxn ang="0">
                  <a:pos x="1451" y="1525"/>
                </a:cxn>
                <a:cxn ang="0">
                  <a:pos x="1357" y="1395"/>
                </a:cxn>
                <a:cxn ang="0">
                  <a:pos x="1312" y="1249"/>
                </a:cxn>
                <a:cxn ang="0">
                  <a:pos x="1266" y="1059"/>
                </a:cxn>
                <a:cxn ang="0">
                  <a:pos x="1288" y="900"/>
                </a:cxn>
                <a:cxn ang="0">
                  <a:pos x="1306" y="827"/>
                </a:cxn>
                <a:cxn ang="0">
                  <a:pos x="1266" y="718"/>
                </a:cxn>
                <a:cxn ang="0">
                  <a:pos x="1145" y="653"/>
                </a:cxn>
                <a:cxn ang="0">
                  <a:pos x="1227" y="516"/>
                </a:cxn>
                <a:cxn ang="0">
                  <a:pos x="1187" y="371"/>
                </a:cxn>
                <a:cxn ang="0">
                  <a:pos x="1237" y="292"/>
                </a:cxn>
                <a:cxn ang="0">
                  <a:pos x="1167" y="226"/>
                </a:cxn>
                <a:cxn ang="0">
                  <a:pos x="1144" y="268"/>
                </a:cxn>
                <a:cxn ang="0">
                  <a:pos x="1030" y="262"/>
                </a:cxn>
                <a:cxn ang="0">
                  <a:pos x="1136" y="413"/>
                </a:cxn>
                <a:cxn ang="0">
                  <a:pos x="1060" y="378"/>
                </a:cxn>
                <a:cxn ang="0">
                  <a:pos x="1008" y="229"/>
                </a:cxn>
                <a:cxn ang="0">
                  <a:pos x="1014" y="74"/>
                </a:cxn>
                <a:cxn ang="0">
                  <a:pos x="954" y="215"/>
                </a:cxn>
                <a:cxn ang="0">
                  <a:pos x="876" y="333"/>
                </a:cxn>
                <a:cxn ang="0">
                  <a:pos x="837" y="590"/>
                </a:cxn>
                <a:cxn ang="0">
                  <a:pos x="943" y="667"/>
                </a:cxn>
                <a:cxn ang="0">
                  <a:pos x="1033" y="802"/>
                </a:cxn>
                <a:cxn ang="0">
                  <a:pos x="990" y="901"/>
                </a:cxn>
                <a:cxn ang="0">
                  <a:pos x="987" y="936"/>
                </a:cxn>
                <a:cxn ang="0">
                  <a:pos x="990" y="779"/>
                </a:cxn>
                <a:cxn ang="0">
                  <a:pos x="865" y="712"/>
                </a:cxn>
                <a:cxn ang="0">
                  <a:pos x="783" y="924"/>
                </a:cxn>
                <a:cxn ang="0">
                  <a:pos x="654" y="1028"/>
                </a:cxn>
                <a:cxn ang="0">
                  <a:pos x="506" y="1008"/>
                </a:cxn>
                <a:cxn ang="0">
                  <a:pos x="496" y="934"/>
                </a:cxn>
                <a:cxn ang="0">
                  <a:pos x="594" y="1019"/>
                </a:cxn>
                <a:cxn ang="0">
                  <a:pos x="752" y="842"/>
                </a:cxn>
                <a:cxn ang="0">
                  <a:pos x="768" y="675"/>
                </a:cxn>
                <a:cxn ang="0">
                  <a:pos x="852" y="376"/>
                </a:cxn>
                <a:cxn ang="0">
                  <a:pos x="843" y="229"/>
                </a:cxn>
                <a:cxn ang="0">
                  <a:pos x="913" y="100"/>
                </a:cxn>
                <a:cxn ang="0">
                  <a:pos x="781" y="1"/>
                </a:cxn>
                <a:cxn ang="0">
                  <a:pos x="670" y="168"/>
                </a:cxn>
                <a:cxn ang="0">
                  <a:pos x="540" y="274"/>
                </a:cxn>
                <a:cxn ang="0">
                  <a:pos x="514" y="412"/>
                </a:cxn>
                <a:cxn ang="0">
                  <a:pos x="533" y="527"/>
                </a:cxn>
                <a:cxn ang="0">
                  <a:pos x="547" y="664"/>
                </a:cxn>
                <a:cxn ang="0">
                  <a:pos x="438" y="576"/>
                </a:cxn>
                <a:cxn ang="0">
                  <a:pos x="359" y="565"/>
                </a:cxn>
                <a:cxn ang="0">
                  <a:pos x="334" y="679"/>
                </a:cxn>
                <a:cxn ang="0">
                  <a:pos x="323" y="795"/>
                </a:cxn>
                <a:cxn ang="0">
                  <a:pos x="31" y="949"/>
                </a:cxn>
                <a:cxn ang="0">
                  <a:pos x="0" y="1111"/>
                </a:cxn>
                <a:cxn ang="0">
                  <a:pos x="48" y="1180"/>
                </a:cxn>
                <a:cxn ang="0">
                  <a:pos x="225" y="1231"/>
                </a:cxn>
                <a:cxn ang="0">
                  <a:pos x="319" y="1300"/>
                </a:cxn>
                <a:cxn ang="0">
                  <a:pos x="396" y="1299"/>
                </a:cxn>
                <a:cxn ang="0">
                  <a:pos x="480" y="1432"/>
                </a:cxn>
                <a:cxn ang="0">
                  <a:pos x="624" y="1559"/>
                </a:cxn>
                <a:cxn ang="0">
                  <a:pos x="825" y="1637"/>
                </a:cxn>
                <a:cxn ang="0">
                  <a:pos x="1001" y="1721"/>
                </a:cxn>
                <a:cxn ang="0">
                  <a:pos x="1099" y="1660"/>
                </a:cxn>
                <a:cxn ang="0">
                  <a:pos x="1193" y="1715"/>
                </a:cxn>
                <a:cxn ang="0">
                  <a:pos x="1272" y="1769"/>
                </a:cxn>
              </a:cxnLst>
              <a:rect l="0" t="0" r="r" b="b"/>
              <a:pathLst>
                <a:path w="1454" h="1810">
                  <a:moveTo>
                    <a:pt x="1328" y="1805"/>
                  </a:moveTo>
                  <a:lnTo>
                    <a:pt x="1328" y="1810"/>
                  </a:lnTo>
                  <a:lnTo>
                    <a:pt x="1328" y="1810"/>
                  </a:lnTo>
                  <a:lnTo>
                    <a:pt x="1328" y="1810"/>
                  </a:lnTo>
                  <a:lnTo>
                    <a:pt x="1336" y="1807"/>
                  </a:lnTo>
                  <a:lnTo>
                    <a:pt x="1342" y="1806"/>
                  </a:lnTo>
                  <a:lnTo>
                    <a:pt x="1348" y="1805"/>
                  </a:lnTo>
                  <a:lnTo>
                    <a:pt x="1355" y="1802"/>
                  </a:lnTo>
                  <a:lnTo>
                    <a:pt x="1355" y="1802"/>
                  </a:lnTo>
                  <a:lnTo>
                    <a:pt x="1358" y="1798"/>
                  </a:lnTo>
                  <a:lnTo>
                    <a:pt x="1361" y="1795"/>
                  </a:lnTo>
                  <a:lnTo>
                    <a:pt x="1362" y="1789"/>
                  </a:lnTo>
                  <a:lnTo>
                    <a:pt x="1363" y="1783"/>
                  </a:lnTo>
                  <a:lnTo>
                    <a:pt x="1364" y="1771"/>
                  </a:lnTo>
                  <a:lnTo>
                    <a:pt x="1366" y="1758"/>
                  </a:lnTo>
                  <a:lnTo>
                    <a:pt x="1366" y="1758"/>
                  </a:lnTo>
                  <a:lnTo>
                    <a:pt x="1367" y="1752"/>
                  </a:lnTo>
                  <a:lnTo>
                    <a:pt x="1370" y="1748"/>
                  </a:lnTo>
                  <a:lnTo>
                    <a:pt x="1377" y="1738"/>
                  </a:lnTo>
                  <a:lnTo>
                    <a:pt x="1384" y="1731"/>
                  </a:lnTo>
                  <a:lnTo>
                    <a:pt x="1392" y="1725"/>
                  </a:lnTo>
                  <a:lnTo>
                    <a:pt x="1400" y="1717"/>
                  </a:lnTo>
                  <a:lnTo>
                    <a:pt x="1407" y="1708"/>
                  </a:lnTo>
                  <a:lnTo>
                    <a:pt x="1410" y="1704"/>
                  </a:lnTo>
                  <a:lnTo>
                    <a:pt x="1411" y="1699"/>
                  </a:lnTo>
                  <a:lnTo>
                    <a:pt x="1412" y="1693"/>
                  </a:lnTo>
                  <a:lnTo>
                    <a:pt x="1413" y="1688"/>
                  </a:lnTo>
                  <a:lnTo>
                    <a:pt x="1413" y="1688"/>
                  </a:lnTo>
                  <a:lnTo>
                    <a:pt x="1412" y="1676"/>
                  </a:lnTo>
                  <a:lnTo>
                    <a:pt x="1409" y="1666"/>
                  </a:lnTo>
                  <a:lnTo>
                    <a:pt x="1405" y="1657"/>
                  </a:lnTo>
                  <a:lnTo>
                    <a:pt x="1401" y="1649"/>
                  </a:lnTo>
                  <a:lnTo>
                    <a:pt x="1392" y="1634"/>
                  </a:lnTo>
                  <a:lnTo>
                    <a:pt x="1388" y="1626"/>
                  </a:lnTo>
                  <a:lnTo>
                    <a:pt x="1387" y="1619"/>
                  </a:lnTo>
                  <a:lnTo>
                    <a:pt x="1387" y="1619"/>
                  </a:lnTo>
                  <a:lnTo>
                    <a:pt x="1388" y="1607"/>
                  </a:lnTo>
                  <a:lnTo>
                    <a:pt x="1390" y="1598"/>
                  </a:lnTo>
                  <a:lnTo>
                    <a:pt x="1394" y="1590"/>
                  </a:lnTo>
                  <a:lnTo>
                    <a:pt x="1397" y="1583"/>
                  </a:lnTo>
                  <a:lnTo>
                    <a:pt x="1403" y="1577"/>
                  </a:lnTo>
                  <a:lnTo>
                    <a:pt x="1409" y="1573"/>
                  </a:lnTo>
                  <a:lnTo>
                    <a:pt x="1420" y="1562"/>
                  </a:lnTo>
                  <a:lnTo>
                    <a:pt x="1433" y="1553"/>
                  </a:lnTo>
                  <a:lnTo>
                    <a:pt x="1439" y="1547"/>
                  </a:lnTo>
                  <a:lnTo>
                    <a:pt x="1443" y="1542"/>
                  </a:lnTo>
                  <a:lnTo>
                    <a:pt x="1448" y="1534"/>
                  </a:lnTo>
                  <a:lnTo>
                    <a:pt x="1451" y="1525"/>
                  </a:lnTo>
                  <a:lnTo>
                    <a:pt x="1454" y="1515"/>
                  </a:lnTo>
                  <a:lnTo>
                    <a:pt x="1454" y="1504"/>
                  </a:lnTo>
                  <a:lnTo>
                    <a:pt x="1454" y="1504"/>
                  </a:lnTo>
                  <a:lnTo>
                    <a:pt x="1453" y="1483"/>
                  </a:lnTo>
                  <a:lnTo>
                    <a:pt x="1450" y="1465"/>
                  </a:lnTo>
                  <a:lnTo>
                    <a:pt x="1448" y="1447"/>
                  </a:lnTo>
                  <a:lnTo>
                    <a:pt x="1446" y="1430"/>
                  </a:lnTo>
                  <a:lnTo>
                    <a:pt x="1446" y="1430"/>
                  </a:lnTo>
                  <a:lnTo>
                    <a:pt x="1435" y="1430"/>
                  </a:lnTo>
                  <a:lnTo>
                    <a:pt x="1422" y="1428"/>
                  </a:lnTo>
                  <a:lnTo>
                    <a:pt x="1407" y="1423"/>
                  </a:lnTo>
                  <a:lnTo>
                    <a:pt x="1390" y="1418"/>
                  </a:lnTo>
                  <a:lnTo>
                    <a:pt x="1377" y="1412"/>
                  </a:lnTo>
                  <a:lnTo>
                    <a:pt x="1365" y="1405"/>
                  </a:lnTo>
                  <a:lnTo>
                    <a:pt x="1361" y="1400"/>
                  </a:lnTo>
                  <a:lnTo>
                    <a:pt x="1357" y="1395"/>
                  </a:lnTo>
                  <a:lnTo>
                    <a:pt x="1355" y="1391"/>
                  </a:lnTo>
                  <a:lnTo>
                    <a:pt x="1355" y="1386"/>
                  </a:lnTo>
                  <a:lnTo>
                    <a:pt x="1355" y="1386"/>
                  </a:lnTo>
                  <a:lnTo>
                    <a:pt x="1355" y="1382"/>
                  </a:lnTo>
                  <a:lnTo>
                    <a:pt x="1356" y="1377"/>
                  </a:lnTo>
                  <a:lnTo>
                    <a:pt x="1361" y="1369"/>
                  </a:lnTo>
                  <a:lnTo>
                    <a:pt x="1365" y="1362"/>
                  </a:lnTo>
                  <a:lnTo>
                    <a:pt x="1370" y="1357"/>
                  </a:lnTo>
                  <a:lnTo>
                    <a:pt x="1370" y="1357"/>
                  </a:lnTo>
                  <a:lnTo>
                    <a:pt x="1366" y="1287"/>
                  </a:lnTo>
                  <a:lnTo>
                    <a:pt x="1366" y="1287"/>
                  </a:lnTo>
                  <a:lnTo>
                    <a:pt x="1366" y="1287"/>
                  </a:lnTo>
                  <a:lnTo>
                    <a:pt x="1343" y="1273"/>
                  </a:lnTo>
                  <a:lnTo>
                    <a:pt x="1332" y="1267"/>
                  </a:lnTo>
                  <a:lnTo>
                    <a:pt x="1321" y="1259"/>
                  </a:lnTo>
                  <a:lnTo>
                    <a:pt x="1312" y="1249"/>
                  </a:lnTo>
                  <a:lnTo>
                    <a:pt x="1309" y="1244"/>
                  </a:lnTo>
                  <a:lnTo>
                    <a:pt x="1305" y="1238"/>
                  </a:lnTo>
                  <a:lnTo>
                    <a:pt x="1303" y="1232"/>
                  </a:lnTo>
                  <a:lnTo>
                    <a:pt x="1301" y="1225"/>
                  </a:lnTo>
                  <a:lnTo>
                    <a:pt x="1300" y="1218"/>
                  </a:lnTo>
                  <a:lnTo>
                    <a:pt x="1300" y="1210"/>
                  </a:lnTo>
                  <a:lnTo>
                    <a:pt x="1300" y="1210"/>
                  </a:lnTo>
                  <a:lnTo>
                    <a:pt x="1300" y="1111"/>
                  </a:lnTo>
                  <a:lnTo>
                    <a:pt x="1300" y="1111"/>
                  </a:lnTo>
                  <a:lnTo>
                    <a:pt x="1298" y="1100"/>
                  </a:lnTo>
                  <a:lnTo>
                    <a:pt x="1296" y="1091"/>
                  </a:lnTo>
                  <a:lnTo>
                    <a:pt x="1294" y="1085"/>
                  </a:lnTo>
                  <a:lnTo>
                    <a:pt x="1289" y="1080"/>
                  </a:lnTo>
                  <a:lnTo>
                    <a:pt x="1279" y="1072"/>
                  </a:lnTo>
                  <a:lnTo>
                    <a:pt x="1273" y="1066"/>
                  </a:lnTo>
                  <a:lnTo>
                    <a:pt x="1266" y="1059"/>
                  </a:lnTo>
                  <a:lnTo>
                    <a:pt x="1266" y="1059"/>
                  </a:lnTo>
                  <a:lnTo>
                    <a:pt x="1263" y="1050"/>
                  </a:lnTo>
                  <a:lnTo>
                    <a:pt x="1259" y="1034"/>
                  </a:lnTo>
                  <a:lnTo>
                    <a:pt x="1251" y="992"/>
                  </a:lnTo>
                  <a:lnTo>
                    <a:pt x="1241" y="935"/>
                  </a:lnTo>
                  <a:lnTo>
                    <a:pt x="1241" y="935"/>
                  </a:lnTo>
                  <a:lnTo>
                    <a:pt x="1241" y="929"/>
                  </a:lnTo>
                  <a:lnTo>
                    <a:pt x="1244" y="925"/>
                  </a:lnTo>
                  <a:lnTo>
                    <a:pt x="1248" y="921"/>
                  </a:lnTo>
                  <a:lnTo>
                    <a:pt x="1254" y="920"/>
                  </a:lnTo>
                  <a:lnTo>
                    <a:pt x="1264" y="918"/>
                  </a:lnTo>
                  <a:lnTo>
                    <a:pt x="1274" y="916"/>
                  </a:lnTo>
                  <a:lnTo>
                    <a:pt x="1274" y="916"/>
                  </a:lnTo>
                  <a:lnTo>
                    <a:pt x="1279" y="911"/>
                  </a:lnTo>
                  <a:lnTo>
                    <a:pt x="1285" y="905"/>
                  </a:lnTo>
                  <a:lnTo>
                    <a:pt x="1288" y="900"/>
                  </a:lnTo>
                  <a:lnTo>
                    <a:pt x="1293" y="893"/>
                  </a:lnTo>
                  <a:lnTo>
                    <a:pt x="1295" y="885"/>
                  </a:lnTo>
                  <a:lnTo>
                    <a:pt x="1297" y="878"/>
                  </a:lnTo>
                  <a:lnTo>
                    <a:pt x="1298" y="871"/>
                  </a:lnTo>
                  <a:lnTo>
                    <a:pt x="1300" y="865"/>
                  </a:lnTo>
                  <a:lnTo>
                    <a:pt x="1300" y="865"/>
                  </a:lnTo>
                  <a:lnTo>
                    <a:pt x="1303" y="865"/>
                  </a:lnTo>
                  <a:lnTo>
                    <a:pt x="1300" y="857"/>
                  </a:lnTo>
                  <a:lnTo>
                    <a:pt x="1300" y="857"/>
                  </a:lnTo>
                  <a:lnTo>
                    <a:pt x="1300" y="857"/>
                  </a:lnTo>
                  <a:lnTo>
                    <a:pt x="1298" y="851"/>
                  </a:lnTo>
                  <a:lnTo>
                    <a:pt x="1297" y="845"/>
                  </a:lnTo>
                  <a:lnTo>
                    <a:pt x="1296" y="835"/>
                  </a:lnTo>
                  <a:lnTo>
                    <a:pt x="1296" y="835"/>
                  </a:lnTo>
                  <a:lnTo>
                    <a:pt x="1302" y="832"/>
                  </a:lnTo>
                  <a:lnTo>
                    <a:pt x="1306" y="827"/>
                  </a:lnTo>
                  <a:lnTo>
                    <a:pt x="1310" y="822"/>
                  </a:lnTo>
                  <a:lnTo>
                    <a:pt x="1312" y="818"/>
                  </a:lnTo>
                  <a:lnTo>
                    <a:pt x="1313" y="812"/>
                  </a:lnTo>
                  <a:lnTo>
                    <a:pt x="1313" y="806"/>
                  </a:lnTo>
                  <a:lnTo>
                    <a:pt x="1314" y="791"/>
                  </a:lnTo>
                  <a:lnTo>
                    <a:pt x="1314" y="791"/>
                  </a:lnTo>
                  <a:lnTo>
                    <a:pt x="1313" y="783"/>
                  </a:lnTo>
                  <a:lnTo>
                    <a:pt x="1312" y="776"/>
                  </a:lnTo>
                  <a:lnTo>
                    <a:pt x="1311" y="771"/>
                  </a:lnTo>
                  <a:lnTo>
                    <a:pt x="1309" y="765"/>
                  </a:lnTo>
                  <a:lnTo>
                    <a:pt x="1303" y="755"/>
                  </a:lnTo>
                  <a:lnTo>
                    <a:pt x="1296" y="746"/>
                  </a:lnTo>
                  <a:lnTo>
                    <a:pt x="1280" y="733"/>
                  </a:lnTo>
                  <a:lnTo>
                    <a:pt x="1273" y="726"/>
                  </a:lnTo>
                  <a:lnTo>
                    <a:pt x="1266" y="718"/>
                  </a:lnTo>
                  <a:lnTo>
                    <a:pt x="1266" y="718"/>
                  </a:lnTo>
                  <a:lnTo>
                    <a:pt x="1260" y="717"/>
                  </a:lnTo>
                  <a:lnTo>
                    <a:pt x="1256" y="719"/>
                  </a:lnTo>
                  <a:lnTo>
                    <a:pt x="1249" y="720"/>
                  </a:lnTo>
                  <a:lnTo>
                    <a:pt x="1244" y="721"/>
                  </a:lnTo>
                  <a:lnTo>
                    <a:pt x="1237" y="721"/>
                  </a:lnTo>
                  <a:lnTo>
                    <a:pt x="1237" y="721"/>
                  </a:lnTo>
                  <a:lnTo>
                    <a:pt x="1229" y="721"/>
                  </a:lnTo>
                  <a:lnTo>
                    <a:pt x="1222" y="719"/>
                  </a:lnTo>
                  <a:lnTo>
                    <a:pt x="1214" y="715"/>
                  </a:lnTo>
                  <a:lnTo>
                    <a:pt x="1205" y="711"/>
                  </a:lnTo>
                  <a:lnTo>
                    <a:pt x="1197" y="706"/>
                  </a:lnTo>
                  <a:lnTo>
                    <a:pt x="1188" y="699"/>
                  </a:lnTo>
                  <a:lnTo>
                    <a:pt x="1172" y="685"/>
                  </a:lnTo>
                  <a:lnTo>
                    <a:pt x="1157" y="671"/>
                  </a:lnTo>
                  <a:lnTo>
                    <a:pt x="1151" y="661"/>
                  </a:lnTo>
                  <a:lnTo>
                    <a:pt x="1145" y="653"/>
                  </a:lnTo>
                  <a:lnTo>
                    <a:pt x="1141" y="645"/>
                  </a:lnTo>
                  <a:lnTo>
                    <a:pt x="1137" y="637"/>
                  </a:lnTo>
                  <a:lnTo>
                    <a:pt x="1135" y="630"/>
                  </a:lnTo>
                  <a:lnTo>
                    <a:pt x="1134" y="622"/>
                  </a:lnTo>
                  <a:lnTo>
                    <a:pt x="1134" y="622"/>
                  </a:lnTo>
                  <a:lnTo>
                    <a:pt x="1135" y="607"/>
                  </a:lnTo>
                  <a:lnTo>
                    <a:pt x="1138" y="593"/>
                  </a:lnTo>
                  <a:lnTo>
                    <a:pt x="1143" y="583"/>
                  </a:lnTo>
                  <a:lnTo>
                    <a:pt x="1150" y="574"/>
                  </a:lnTo>
                  <a:lnTo>
                    <a:pt x="1158" y="567"/>
                  </a:lnTo>
                  <a:lnTo>
                    <a:pt x="1166" y="561"/>
                  </a:lnTo>
                  <a:lnTo>
                    <a:pt x="1186" y="551"/>
                  </a:lnTo>
                  <a:lnTo>
                    <a:pt x="1204" y="539"/>
                  </a:lnTo>
                  <a:lnTo>
                    <a:pt x="1213" y="534"/>
                  </a:lnTo>
                  <a:lnTo>
                    <a:pt x="1221" y="526"/>
                  </a:lnTo>
                  <a:lnTo>
                    <a:pt x="1227" y="516"/>
                  </a:lnTo>
                  <a:lnTo>
                    <a:pt x="1233" y="506"/>
                  </a:lnTo>
                  <a:lnTo>
                    <a:pt x="1236" y="492"/>
                  </a:lnTo>
                  <a:lnTo>
                    <a:pt x="1237" y="476"/>
                  </a:lnTo>
                  <a:lnTo>
                    <a:pt x="1237" y="476"/>
                  </a:lnTo>
                  <a:lnTo>
                    <a:pt x="1236" y="466"/>
                  </a:lnTo>
                  <a:lnTo>
                    <a:pt x="1235" y="455"/>
                  </a:lnTo>
                  <a:lnTo>
                    <a:pt x="1232" y="446"/>
                  </a:lnTo>
                  <a:lnTo>
                    <a:pt x="1229" y="438"/>
                  </a:lnTo>
                  <a:lnTo>
                    <a:pt x="1225" y="431"/>
                  </a:lnTo>
                  <a:lnTo>
                    <a:pt x="1221" y="423"/>
                  </a:lnTo>
                  <a:lnTo>
                    <a:pt x="1211" y="410"/>
                  </a:lnTo>
                  <a:lnTo>
                    <a:pt x="1202" y="399"/>
                  </a:lnTo>
                  <a:lnTo>
                    <a:pt x="1194" y="387"/>
                  </a:lnTo>
                  <a:lnTo>
                    <a:pt x="1190" y="383"/>
                  </a:lnTo>
                  <a:lnTo>
                    <a:pt x="1188" y="377"/>
                  </a:lnTo>
                  <a:lnTo>
                    <a:pt x="1187" y="371"/>
                  </a:lnTo>
                  <a:lnTo>
                    <a:pt x="1186" y="366"/>
                  </a:lnTo>
                  <a:lnTo>
                    <a:pt x="1186" y="366"/>
                  </a:lnTo>
                  <a:lnTo>
                    <a:pt x="1187" y="359"/>
                  </a:lnTo>
                  <a:lnTo>
                    <a:pt x="1188" y="354"/>
                  </a:lnTo>
                  <a:lnTo>
                    <a:pt x="1191" y="351"/>
                  </a:lnTo>
                  <a:lnTo>
                    <a:pt x="1195" y="347"/>
                  </a:lnTo>
                  <a:lnTo>
                    <a:pt x="1204" y="344"/>
                  </a:lnTo>
                  <a:lnTo>
                    <a:pt x="1214" y="339"/>
                  </a:lnTo>
                  <a:lnTo>
                    <a:pt x="1219" y="337"/>
                  </a:lnTo>
                  <a:lnTo>
                    <a:pt x="1224" y="335"/>
                  </a:lnTo>
                  <a:lnTo>
                    <a:pt x="1228" y="331"/>
                  </a:lnTo>
                  <a:lnTo>
                    <a:pt x="1232" y="326"/>
                  </a:lnTo>
                  <a:lnTo>
                    <a:pt x="1235" y="320"/>
                  </a:lnTo>
                  <a:lnTo>
                    <a:pt x="1237" y="313"/>
                  </a:lnTo>
                  <a:lnTo>
                    <a:pt x="1237" y="303"/>
                  </a:lnTo>
                  <a:lnTo>
                    <a:pt x="1237" y="292"/>
                  </a:lnTo>
                  <a:lnTo>
                    <a:pt x="1237" y="292"/>
                  </a:lnTo>
                  <a:lnTo>
                    <a:pt x="1235" y="284"/>
                  </a:lnTo>
                  <a:lnTo>
                    <a:pt x="1233" y="278"/>
                  </a:lnTo>
                  <a:lnTo>
                    <a:pt x="1229" y="272"/>
                  </a:lnTo>
                  <a:lnTo>
                    <a:pt x="1225" y="269"/>
                  </a:lnTo>
                  <a:lnTo>
                    <a:pt x="1219" y="265"/>
                  </a:lnTo>
                  <a:lnTo>
                    <a:pt x="1213" y="262"/>
                  </a:lnTo>
                  <a:lnTo>
                    <a:pt x="1201" y="257"/>
                  </a:lnTo>
                  <a:lnTo>
                    <a:pt x="1188" y="253"/>
                  </a:lnTo>
                  <a:lnTo>
                    <a:pt x="1182" y="251"/>
                  </a:lnTo>
                  <a:lnTo>
                    <a:pt x="1178" y="247"/>
                  </a:lnTo>
                  <a:lnTo>
                    <a:pt x="1173" y="244"/>
                  </a:lnTo>
                  <a:lnTo>
                    <a:pt x="1170" y="239"/>
                  </a:lnTo>
                  <a:lnTo>
                    <a:pt x="1167" y="233"/>
                  </a:lnTo>
                  <a:lnTo>
                    <a:pt x="1167" y="226"/>
                  </a:lnTo>
                  <a:lnTo>
                    <a:pt x="1167" y="226"/>
                  </a:lnTo>
                  <a:lnTo>
                    <a:pt x="1166" y="213"/>
                  </a:lnTo>
                  <a:lnTo>
                    <a:pt x="1167" y="207"/>
                  </a:lnTo>
                  <a:lnTo>
                    <a:pt x="1171" y="200"/>
                  </a:lnTo>
                  <a:lnTo>
                    <a:pt x="1171" y="200"/>
                  </a:lnTo>
                  <a:lnTo>
                    <a:pt x="1153" y="203"/>
                  </a:lnTo>
                  <a:lnTo>
                    <a:pt x="1136" y="207"/>
                  </a:lnTo>
                  <a:lnTo>
                    <a:pt x="1129" y="210"/>
                  </a:lnTo>
                  <a:lnTo>
                    <a:pt x="1122" y="213"/>
                  </a:lnTo>
                  <a:lnTo>
                    <a:pt x="1118" y="217"/>
                  </a:lnTo>
                  <a:lnTo>
                    <a:pt x="1115" y="223"/>
                  </a:lnTo>
                  <a:lnTo>
                    <a:pt x="1115" y="223"/>
                  </a:lnTo>
                  <a:lnTo>
                    <a:pt x="1127" y="234"/>
                  </a:lnTo>
                  <a:lnTo>
                    <a:pt x="1135" y="245"/>
                  </a:lnTo>
                  <a:lnTo>
                    <a:pt x="1141" y="254"/>
                  </a:lnTo>
                  <a:lnTo>
                    <a:pt x="1143" y="261"/>
                  </a:lnTo>
                  <a:lnTo>
                    <a:pt x="1144" y="268"/>
                  </a:lnTo>
                  <a:lnTo>
                    <a:pt x="1143" y="271"/>
                  </a:lnTo>
                  <a:lnTo>
                    <a:pt x="1141" y="274"/>
                  </a:lnTo>
                  <a:lnTo>
                    <a:pt x="1135" y="275"/>
                  </a:lnTo>
                  <a:lnTo>
                    <a:pt x="1129" y="275"/>
                  </a:lnTo>
                  <a:lnTo>
                    <a:pt x="1121" y="272"/>
                  </a:lnTo>
                  <a:lnTo>
                    <a:pt x="1112" y="269"/>
                  </a:lnTo>
                  <a:lnTo>
                    <a:pt x="1102" y="264"/>
                  </a:lnTo>
                  <a:lnTo>
                    <a:pt x="1090" y="257"/>
                  </a:lnTo>
                  <a:lnTo>
                    <a:pt x="1079" y="249"/>
                  </a:lnTo>
                  <a:lnTo>
                    <a:pt x="1066" y="240"/>
                  </a:lnTo>
                  <a:lnTo>
                    <a:pt x="1053" y="230"/>
                  </a:lnTo>
                  <a:lnTo>
                    <a:pt x="1053" y="230"/>
                  </a:lnTo>
                  <a:lnTo>
                    <a:pt x="1046" y="239"/>
                  </a:lnTo>
                  <a:lnTo>
                    <a:pt x="1038" y="249"/>
                  </a:lnTo>
                  <a:lnTo>
                    <a:pt x="1034" y="255"/>
                  </a:lnTo>
                  <a:lnTo>
                    <a:pt x="1030" y="262"/>
                  </a:lnTo>
                  <a:lnTo>
                    <a:pt x="1028" y="269"/>
                  </a:lnTo>
                  <a:lnTo>
                    <a:pt x="1027" y="276"/>
                  </a:lnTo>
                  <a:lnTo>
                    <a:pt x="1027" y="284"/>
                  </a:lnTo>
                  <a:lnTo>
                    <a:pt x="1030" y="292"/>
                  </a:lnTo>
                  <a:lnTo>
                    <a:pt x="1035" y="301"/>
                  </a:lnTo>
                  <a:lnTo>
                    <a:pt x="1042" y="310"/>
                  </a:lnTo>
                  <a:lnTo>
                    <a:pt x="1052" y="320"/>
                  </a:lnTo>
                  <a:lnTo>
                    <a:pt x="1066" y="329"/>
                  </a:lnTo>
                  <a:lnTo>
                    <a:pt x="1083" y="339"/>
                  </a:lnTo>
                  <a:lnTo>
                    <a:pt x="1105" y="351"/>
                  </a:lnTo>
                  <a:lnTo>
                    <a:pt x="1105" y="351"/>
                  </a:lnTo>
                  <a:lnTo>
                    <a:pt x="1113" y="362"/>
                  </a:lnTo>
                  <a:lnTo>
                    <a:pt x="1120" y="375"/>
                  </a:lnTo>
                  <a:lnTo>
                    <a:pt x="1128" y="390"/>
                  </a:lnTo>
                  <a:lnTo>
                    <a:pt x="1134" y="405"/>
                  </a:lnTo>
                  <a:lnTo>
                    <a:pt x="1136" y="413"/>
                  </a:lnTo>
                  <a:lnTo>
                    <a:pt x="1137" y="420"/>
                  </a:lnTo>
                  <a:lnTo>
                    <a:pt x="1137" y="427"/>
                  </a:lnTo>
                  <a:lnTo>
                    <a:pt x="1135" y="433"/>
                  </a:lnTo>
                  <a:lnTo>
                    <a:pt x="1133" y="438"/>
                  </a:lnTo>
                  <a:lnTo>
                    <a:pt x="1127" y="443"/>
                  </a:lnTo>
                  <a:lnTo>
                    <a:pt x="1127" y="443"/>
                  </a:lnTo>
                  <a:lnTo>
                    <a:pt x="1119" y="437"/>
                  </a:lnTo>
                  <a:lnTo>
                    <a:pt x="1113" y="430"/>
                  </a:lnTo>
                  <a:lnTo>
                    <a:pt x="1107" y="423"/>
                  </a:lnTo>
                  <a:lnTo>
                    <a:pt x="1103" y="414"/>
                  </a:lnTo>
                  <a:lnTo>
                    <a:pt x="1092" y="396"/>
                  </a:lnTo>
                  <a:lnTo>
                    <a:pt x="1087" y="387"/>
                  </a:lnTo>
                  <a:lnTo>
                    <a:pt x="1079" y="379"/>
                  </a:lnTo>
                  <a:lnTo>
                    <a:pt x="1079" y="379"/>
                  </a:lnTo>
                  <a:lnTo>
                    <a:pt x="1069" y="379"/>
                  </a:lnTo>
                  <a:lnTo>
                    <a:pt x="1060" y="378"/>
                  </a:lnTo>
                  <a:lnTo>
                    <a:pt x="1052" y="375"/>
                  </a:lnTo>
                  <a:lnTo>
                    <a:pt x="1043" y="372"/>
                  </a:lnTo>
                  <a:lnTo>
                    <a:pt x="1036" y="368"/>
                  </a:lnTo>
                  <a:lnTo>
                    <a:pt x="1028" y="363"/>
                  </a:lnTo>
                  <a:lnTo>
                    <a:pt x="1015" y="354"/>
                  </a:lnTo>
                  <a:lnTo>
                    <a:pt x="1005" y="343"/>
                  </a:lnTo>
                  <a:lnTo>
                    <a:pt x="996" y="332"/>
                  </a:lnTo>
                  <a:lnTo>
                    <a:pt x="990" y="322"/>
                  </a:lnTo>
                  <a:lnTo>
                    <a:pt x="987" y="314"/>
                  </a:lnTo>
                  <a:lnTo>
                    <a:pt x="987" y="314"/>
                  </a:lnTo>
                  <a:lnTo>
                    <a:pt x="987" y="303"/>
                  </a:lnTo>
                  <a:lnTo>
                    <a:pt x="988" y="294"/>
                  </a:lnTo>
                  <a:lnTo>
                    <a:pt x="990" y="276"/>
                  </a:lnTo>
                  <a:lnTo>
                    <a:pt x="995" y="260"/>
                  </a:lnTo>
                  <a:lnTo>
                    <a:pt x="1001" y="244"/>
                  </a:lnTo>
                  <a:lnTo>
                    <a:pt x="1008" y="229"/>
                  </a:lnTo>
                  <a:lnTo>
                    <a:pt x="1016" y="214"/>
                  </a:lnTo>
                  <a:lnTo>
                    <a:pt x="1023" y="198"/>
                  </a:lnTo>
                  <a:lnTo>
                    <a:pt x="1031" y="181"/>
                  </a:lnTo>
                  <a:lnTo>
                    <a:pt x="1031" y="181"/>
                  </a:lnTo>
                  <a:lnTo>
                    <a:pt x="1033" y="173"/>
                  </a:lnTo>
                  <a:lnTo>
                    <a:pt x="1035" y="152"/>
                  </a:lnTo>
                  <a:lnTo>
                    <a:pt x="1036" y="135"/>
                  </a:lnTo>
                  <a:lnTo>
                    <a:pt x="1036" y="118"/>
                  </a:lnTo>
                  <a:lnTo>
                    <a:pt x="1035" y="99"/>
                  </a:lnTo>
                  <a:lnTo>
                    <a:pt x="1031" y="79"/>
                  </a:lnTo>
                  <a:lnTo>
                    <a:pt x="1031" y="79"/>
                  </a:lnTo>
                  <a:lnTo>
                    <a:pt x="1027" y="76"/>
                  </a:lnTo>
                  <a:lnTo>
                    <a:pt x="1023" y="73"/>
                  </a:lnTo>
                  <a:lnTo>
                    <a:pt x="1020" y="73"/>
                  </a:lnTo>
                  <a:lnTo>
                    <a:pt x="1016" y="73"/>
                  </a:lnTo>
                  <a:lnTo>
                    <a:pt x="1014" y="74"/>
                  </a:lnTo>
                  <a:lnTo>
                    <a:pt x="1011" y="77"/>
                  </a:lnTo>
                  <a:lnTo>
                    <a:pt x="1007" y="84"/>
                  </a:lnTo>
                  <a:lnTo>
                    <a:pt x="1004" y="93"/>
                  </a:lnTo>
                  <a:lnTo>
                    <a:pt x="1001" y="104"/>
                  </a:lnTo>
                  <a:lnTo>
                    <a:pt x="997" y="132"/>
                  </a:lnTo>
                  <a:lnTo>
                    <a:pt x="993" y="162"/>
                  </a:lnTo>
                  <a:lnTo>
                    <a:pt x="991" y="176"/>
                  </a:lnTo>
                  <a:lnTo>
                    <a:pt x="989" y="187"/>
                  </a:lnTo>
                  <a:lnTo>
                    <a:pt x="985" y="198"/>
                  </a:lnTo>
                  <a:lnTo>
                    <a:pt x="981" y="206"/>
                  </a:lnTo>
                  <a:lnTo>
                    <a:pt x="978" y="208"/>
                  </a:lnTo>
                  <a:lnTo>
                    <a:pt x="976" y="210"/>
                  </a:lnTo>
                  <a:lnTo>
                    <a:pt x="973" y="211"/>
                  </a:lnTo>
                  <a:lnTo>
                    <a:pt x="969" y="211"/>
                  </a:lnTo>
                  <a:lnTo>
                    <a:pt x="969" y="211"/>
                  </a:lnTo>
                  <a:lnTo>
                    <a:pt x="954" y="215"/>
                  </a:lnTo>
                  <a:lnTo>
                    <a:pt x="941" y="218"/>
                  </a:lnTo>
                  <a:lnTo>
                    <a:pt x="929" y="223"/>
                  </a:lnTo>
                  <a:lnTo>
                    <a:pt x="920" y="226"/>
                  </a:lnTo>
                  <a:lnTo>
                    <a:pt x="912" y="231"/>
                  </a:lnTo>
                  <a:lnTo>
                    <a:pt x="905" y="237"/>
                  </a:lnTo>
                  <a:lnTo>
                    <a:pt x="899" y="241"/>
                  </a:lnTo>
                  <a:lnTo>
                    <a:pt x="893" y="246"/>
                  </a:lnTo>
                  <a:lnTo>
                    <a:pt x="890" y="252"/>
                  </a:lnTo>
                  <a:lnTo>
                    <a:pt x="886" y="257"/>
                  </a:lnTo>
                  <a:lnTo>
                    <a:pt x="883" y="269"/>
                  </a:lnTo>
                  <a:lnTo>
                    <a:pt x="880" y="283"/>
                  </a:lnTo>
                  <a:lnTo>
                    <a:pt x="877" y="295"/>
                  </a:lnTo>
                  <a:lnTo>
                    <a:pt x="877" y="295"/>
                  </a:lnTo>
                  <a:lnTo>
                    <a:pt x="875" y="308"/>
                  </a:lnTo>
                  <a:lnTo>
                    <a:pt x="875" y="321"/>
                  </a:lnTo>
                  <a:lnTo>
                    <a:pt x="876" y="333"/>
                  </a:lnTo>
                  <a:lnTo>
                    <a:pt x="877" y="347"/>
                  </a:lnTo>
                  <a:lnTo>
                    <a:pt x="883" y="375"/>
                  </a:lnTo>
                  <a:lnTo>
                    <a:pt x="889" y="401"/>
                  </a:lnTo>
                  <a:lnTo>
                    <a:pt x="893" y="425"/>
                  </a:lnTo>
                  <a:lnTo>
                    <a:pt x="894" y="437"/>
                  </a:lnTo>
                  <a:lnTo>
                    <a:pt x="893" y="447"/>
                  </a:lnTo>
                  <a:lnTo>
                    <a:pt x="892" y="456"/>
                  </a:lnTo>
                  <a:lnTo>
                    <a:pt x="888" y="465"/>
                  </a:lnTo>
                  <a:lnTo>
                    <a:pt x="882" y="470"/>
                  </a:lnTo>
                  <a:lnTo>
                    <a:pt x="874" y="476"/>
                  </a:lnTo>
                  <a:lnTo>
                    <a:pt x="874" y="476"/>
                  </a:lnTo>
                  <a:lnTo>
                    <a:pt x="860" y="512"/>
                  </a:lnTo>
                  <a:lnTo>
                    <a:pt x="848" y="545"/>
                  </a:lnTo>
                  <a:lnTo>
                    <a:pt x="843" y="561"/>
                  </a:lnTo>
                  <a:lnTo>
                    <a:pt x="839" y="576"/>
                  </a:lnTo>
                  <a:lnTo>
                    <a:pt x="837" y="590"/>
                  </a:lnTo>
                  <a:lnTo>
                    <a:pt x="837" y="604"/>
                  </a:lnTo>
                  <a:lnTo>
                    <a:pt x="837" y="604"/>
                  </a:lnTo>
                  <a:lnTo>
                    <a:pt x="836" y="627"/>
                  </a:lnTo>
                  <a:lnTo>
                    <a:pt x="836" y="646"/>
                  </a:lnTo>
                  <a:lnTo>
                    <a:pt x="837" y="654"/>
                  </a:lnTo>
                  <a:lnTo>
                    <a:pt x="838" y="661"/>
                  </a:lnTo>
                  <a:lnTo>
                    <a:pt x="840" y="668"/>
                  </a:lnTo>
                  <a:lnTo>
                    <a:pt x="844" y="673"/>
                  </a:lnTo>
                  <a:lnTo>
                    <a:pt x="850" y="676"/>
                  </a:lnTo>
                  <a:lnTo>
                    <a:pt x="857" y="679"/>
                  </a:lnTo>
                  <a:lnTo>
                    <a:pt x="865" y="680"/>
                  </a:lnTo>
                  <a:lnTo>
                    <a:pt x="875" y="680"/>
                  </a:lnTo>
                  <a:lnTo>
                    <a:pt x="888" y="679"/>
                  </a:lnTo>
                  <a:lnTo>
                    <a:pt x="904" y="676"/>
                  </a:lnTo>
                  <a:lnTo>
                    <a:pt x="922" y="673"/>
                  </a:lnTo>
                  <a:lnTo>
                    <a:pt x="943" y="667"/>
                  </a:lnTo>
                  <a:lnTo>
                    <a:pt x="943" y="667"/>
                  </a:lnTo>
                  <a:lnTo>
                    <a:pt x="952" y="669"/>
                  </a:lnTo>
                  <a:lnTo>
                    <a:pt x="961" y="673"/>
                  </a:lnTo>
                  <a:lnTo>
                    <a:pt x="969" y="677"/>
                  </a:lnTo>
                  <a:lnTo>
                    <a:pt x="977" y="682"/>
                  </a:lnTo>
                  <a:lnTo>
                    <a:pt x="984" y="688"/>
                  </a:lnTo>
                  <a:lnTo>
                    <a:pt x="991" y="695"/>
                  </a:lnTo>
                  <a:lnTo>
                    <a:pt x="997" y="702"/>
                  </a:lnTo>
                  <a:lnTo>
                    <a:pt x="1003" y="710"/>
                  </a:lnTo>
                  <a:lnTo>
                    <a:pt x="1007" y="719"/>
                  </a:lnTo>
                  <a:lnTo>
                    <a:pt x="1012" y="727"/>
                  </a:lnTo>
                  <a:lnTo>
                    <a:pt x="1020" y="748"/>
                  </a:lnTo>
                  <a:lnTo>
                    <a:pt x="1027" y="768"/>
                  </a:lnTo>
                  <a:lnTo>
                    <a:pt x="1031" y="791"/>
                  </a:lnTo>
                  <a:lnTo>
                    <a:pt x="1031" y="791"/>
                  </a:lnTo>
                  <a:lnTo>
                    <a:pt x="1033" y="802"/>
                  </a:lnTo>
                  <a:lnTo>
                    <a:pt x="1033" y="811"/>
                  </a:lnTo>
                  <a:lnTo>
                    <a:pt x="1031" y="819"/>
                  </a:lnTo>
                  <a:lnTo>
                    <a:pt x="1029" y="825"/>
                  </a:lnTo>
                  <a:lnTo>
                    <a:pt x="1027" y="830"/>
                  </a:lnTo>
                  <a:lnTo>
                    <a:pt x="1023" y="835"/>
                  </a:lnTo>
                  <a:lnTo>
                    <a:pt x="1014" y="842"/>
                  </a:lnTo>
                  <a:lnTo>
                    <a:pt x="1005" y="848"/>
                  </a:lnTo>
                  <a:lnTo>
                    <a:pt x="996" y="855"/>
                  </a:lnTo>
                  <a:lnTo>
                    <a:pt x="992" y="858"/>
                  </a:lnTo>
                  <a:lnTo>
                    <a:pt x="988" y="864"/>
                  </a:lnTo>
                  <a:lnTo>
                    <a:pt x="985" y="870"/>
                  </a:lnTo>
                  <a:lnTo>
                    <a:pt x="983" y="876"/>
                  </a:lnTo>
                  <a:lnTo>
                    <a:pt x="983" y="876"/>
                  </a:lnTo>
                  <a:lnTo>
                    <a:pt x="984" y="885"/>
                  </a:lnTo>
                  <a:lnTo>
                    <a:pt x="987" y="893"/>
                  </a:lnTo>
                  <a:lnTo>
                    <a:pt x="990" y="901"/>
                  </a:lnTo>
                  <a:lnTo>
                    <a:pt x="995" y="908"/>
                  </a:lnTo>
                  <a:lnTo>
                    <a:pt x="1000" y="914"/>
                  </a:lnTo>
                  <a:lnTo>
                    <a:pt x="1007" y="921"/>
                  </a:lnTo>
                  <a:lnTo>
                    <a:pt x="1022" y="932"/>
                  </a:lnTo>
                  <a:lnTo>
                    <a:pt x="1037" y="941"/>
                  </a:lnTo>
                  <a:lnTo>
                    <a:pt x="1050" y="949"/>
                  </a:lnTo>
                  <a:lnTo>
                    <a:pt x="1058" y="956"/>
                  </a:lnTo>
                  <a:lnTo>
                    <a:pt x="1060" y="958"/>
                  </a:lnTo>
                  <a:lnTo>
                    <a:pt x="1060" y="960"/>
                  </a:lnTo>
                  <a:lnTo>
                    <a:pt x="1060" y="960"/>
                  </a:lnTo>
                  <a:lnTo>
                    <a:pt x="1052" y="960"/>
                  </a:lnTo>
                  <a:lnTo>
                    <a:pt x="1044" y="960"/>
                  </a:lnTo>
                  <a:lnTo>
                    <a:pt x="1028" y="957"/>
                  </a:lnTo>
                  <a:lnTo>
                    <a:pt x="1012" y="952"/>
                  </a:lnTo>
                  <a:lnTo>
                    <a:pt x="998" y="944"/>
                  </a:lnTo>
                  <a:lnTo>
                    <a:pt x="987" y="936"/>
                  </a:lnTo>
                  <a:lnTo>
                    <a:pt x="981" y="931"/>
                  </a:lnTo>
                  <a:lnTo>
                    <a:pt x="977" y="925"/>
                  </a:lnTo>
                  <a:lnTo>
                    <a:pt x="974" y="919"/>
                  </a:lnTo>
                  <a:lnTo>
                    <a:pt x="970" y="913"/>
                  </a:lnTo>
                  <a:lnTo>
                    <a:pt x="969" y="908"/>
                  </a:lnTo>
                  <a:lnTo>
                    <a:pt x="969" y="902"/>
                  </a:lnTo>
                  <a:lnTo>
                    <a:pt x="969" y="902"/>
                  </a:lnTo>
                  <a:lnTo>
                    <a:pt x="969" y="889"/>
                  </a:lnTo>
                  <a:lnTo>
                    <a:pt x="970" y="878"/>
                  </a:lnTo>
                  <a:lnTo>
                    <a:pt x="974" y="866"/>
                  </a:lnTo>
                  <a:lnTo>
                    <a:pt x="977" y="853"/>
                  </a:lnTo>
                  <a:lnTo>
                    <a:pt x="988" y="826"/>
                  </a:lnTo>
                  <a:lnTo>
                    <a:pt x="1001" y="791"/>
                  </a:lnTo>
                  <a:lnTo>
                    <a:pt x="1001" y="791"/>
                  </a:lnTo>
                  <a:lnTo>
                    <a:pt x="996" y="786"/>
                  </a:lnTo>
                  <a:lnTo>
                    <a:pt x="990" y="779"/>
                  </a:lnTo>
                  <a:lnTo>
                    <a:pt x="985" y="772"/>
                  </a:lnTo>
                  <a:lnTo>
                    <a:pt x="981" y="764"/>
                  </a:lnTo>
                  <a:lnTo>
                    <a:pt x="974" y="748"/>
                  </a:lnTo>
                  <a:lnTo>
                    <a:pt x="966" y="733"/>
                  </a:lnTo>
                  <a:lnTo>
                    <a:pt x="960" y="725"/>
                  </a:lnTo>
                  <a:lnTo>
                    <a:pt x="955" y="719"/>
                  </a:lnTo>
                  <a:lnTo>
                    <a:pt x="949" y="713"/>
                  </a:lnTo>
                  <a:lnTo>
                    <a:pt x="941" y="708"/>
                  </a:lnTo>
                  <a:lnTo>
                    <a:pt x="932" y="705"/>
                  </a:lnTo>
                  <a:lnTo>
                    <a:pt x="922" y="703"/>
                  </a:lnTo>
                  <a:lnTo>
                    <a:pt x="909" y="702"/>
                  </a:lnTo>
                  <a:lnTo>
                    <a:pt x="896" y="703"/>
                  </a:lnTo>
                  <a:lnTo>
                    <a:pt x="896" y="703"/>
                  </a:lnTo>
                  <a:lnTo>
                    <a:pt x="884" y="705"/>
                  </a:lnTo>
                  <a:lnTo>
                    <a:pt x="874" y="707"/>
                  </a:lnTo>
                  <a:lnTo>
                    <a:pt x="865" y="712"/>
                  </a:lnTo>
                  <a:lnTo>
                    <a:pt x="857" y="717"/>
                  </a:lnTo>
                  <a:lnTo>
                    <a:pt x="850" y="722"/>
                  </a:lnTo>
                  <a:lnTo>
                    <a:pt x="844" y="729"/>
                  </a:lnTo>
                  <a:lnTo>
                    <a:pt x="839" y="737"/>
                  </a:lnTo>
                  <a:lnTo>
                    <a:pt x="836" y="746"/>
                  </a:lnTo>
                  <a:lnTo>
                    <a:pt x="833" y="758"/>
                  </a:lnTo>
                  <a:lnTo>
                    <a:pt x="832" y="771"/>
                  </a:lnTo>
                  <a:lnTo>
                    <a:pt x="831" y="786"/>
                  </a:lnTo>
                  <a:lnTo>
                    <a:pt x="831" y="802"/>
                  </a:lnTo>
                  <a:lnTo>
                    <a:pt x="835" y="840"/>
                  </a:lnTo>
                  <a:lnTo>
                    <a:pt x="840" y="887"/>
                  </a:lnTo>
                  <a:lnTo>
                    <a:pt x="840" y="887"/>
                  </a:lnTo>
                  <a:lnTo>
                    <a:pt x="816" y="900"/>
                  </a:lnTo>
                  <a:lnTo>
                    <a:pt x="800" y="909"/>
                  </a:lnTo>
                  <a:lnTo>
                    <a:pt x="790" y="917"/>
                  </a:lnTo>
                  <a:lnTo>
                    <a:pt x="783" y="924"/>
                  </a:lnTo>
                  <a:lnTo>
                    <a:pt x="778" y="931"/>
                  </a:lnTo>
                  <a:lnTo>
                    <a:pt x="776" y="939"/>
                  </a:lnTo>
                  <a:lnTo>
                    <a:pt x="773" y="948"/>
                  </a:lnTo>
                  <a:lnTo>
                    <a:pt x="767" y="960"/>
                  </a:lnTo>
                  <a:lnTo>
                    <a:pt x="767" y="960"/>
                  </a:lnTo>
                  <a:lnTo>
                    <a:pt x="756" y="977"/>
                  </a:lnTo>
                  <a:lnTo>
                    <a:pt x="746" y="989"/>
                  </a:lnTo>
                  <a:lnTo>
                    <a:pt x="736" y="998"/>
                  </a:lnTo>
                  <a:lnTo>
                    <a:pt x="725" y="1005"/>
                  </a:lnTo>
                  <a:lnTo>
                    <a:pt x="715" y="1010"/>
                  </a:lnTo>
                  <a:lnTo>
                    <a:pt x="706" y="1013"/>
                  </a:lnTo>
                  <a:lnTo>
                    <a:pt x="695" y="1016"/>
                  </a:lnTo>
                  <a:lnTo>
                    <a:pt x="686" y="1018"/>
                  </a:lnTo>
                  <a:lnTo>
                    <a:pt x="669" y="1021"/>
                  </a:lnTo>
                  <a:lnTo>
                    <a:pt x="661" y="1024"/>
                  </a:lnTo>
                  <a:lnTo>
                    <a:pt x="654" y="1028"/>
                  </a:lnTo>
                  <a:lnTo>
                    <a:pt x="647" y="1034"/>
                  </a:lnTo>
                  <a:lnTo>
                    <a:pt x="640" y="1042"/>
                  </a:lnTo>
                  <a:lnTo>
                    <a:pt x="636" y="1054"/>
                  </a:lnTo>
                  <a:lnTo>
                    <a:pt x="631" y="1068"/>
                  </a:lnTo>
                  <a:lnTo>
                    <a:pt x="631" y="1068"/>
                  </a:lnTo>
                  <a:lnTo>
                    <a:pt x="621" y="1057"/>
                  </a:lnTo>
                  <a:lnTo>
                    <a:pt x="609" y="1049"/>
                  </a:lnTo>
                  <a:lnTo>
                    <a:pt x="599" y="1042"/>
                  </a:lnTo>
                  <a:lnTo>
                    <a:pt x="587" y="1038"/>
                  </a:lnTo>
                  <a:lnTo>
                    <a:pt x="576" y="1033"/>
                  </a:lnTo>
                  <a:lnTo>
                    <a:pt x="565" y="1030"/>
                  </a:lnTo>
                  <a:lnTo>
                    <a:pt x="544" y="1024"/>
                  </a:lnTo>
                  <a:lnTo>
                    <a:pt x="526" y="1019"/>
                  </a:lnTo>
                  <a:lnTo>
                    <a:pt x="518" y="1016"/>
                  </a:lnTo>
                  <a:lnTo>
                    <a:pt x="511" y="1012"/>
                  </a:lnTo>
                  <a:lnTo>
                    <a:pt x="506" y="1008"/>
                  </a:lnTo>
                  <a:lnTo>
                    <a:pt x="502" y="1002"/>
                  </a:lnTo>
                  <a:lnTo>
                    <a:pt x="500" y="995"/>
                  </a:lnTo>
                  <a:lnTo>
                    <a:pt x="499" y="986"/>
                  </a:lnTo>
                  <a:lnTo>
                    <a:pt x="499" y="986"/>
                  </a:lnTo>
                  <a:lnTo>
                    <a:pt x="497" y="981"/>
                  </a:lnTo>
                  <a:lnTo>
                    <a:pt x="495" y="977"/>
                  </a:lnTo>
                  <a:lnTo>
                    <a:pt x="489" y="966"/>
                  </a:lnTo>
                  <a:lnTo>
                    <a:pt x="481" y="957"/>
                  </a:lnTo>
                  <a:lnTo>
                    <a:pt x="476" y="949"/>
                  </a:lnTo>
                  <a:lnTo>
                    <a:pt x="473" y="946"/>
                  </a:lnTo>
                  <a:lnTo>
                    <a:pt x="472" y="942"/>
                  </a:lnTo>
                  <a:lnTo>
                    <a:pt x="473" y="940"/>
                  </a:lnTo>
                  <a:lnTo>
                    <a:pt x="476" y="937"/>
                  </a:lnTo>
                  <a:lnTo>
                    <a:pt x="480" y="936"/>
                  </a:lnTo>
                  <a:lnTo>
                    <a:pt x="487" y="935"/>
                  </a:lnTo>
                  <a:lnTo>
                    <a:pt x="496" y="934"/>
                  </a:lnTo>
                  <a:lnTo>
                    <a:pt x="510" y="935"/>
                  </a:lnTo>
                  <a:lnTo>
                    <a:pt x="510" y="935"/>
                  </a:lnTo>
                  <a:lnTo>
                    <a:pt x="517" y="936"/>
                  </a:lnTo>
                  <a:lnTo>
                    <a:pt x="523" y="940"/>
                  </a:lnTo>
                  <a:lnTo>
                    <a:pt x="529" y="944"/>
                  </a:lnTo>
                  <a:lnTo>
                    <a:pt x="532" y="949"/>
                  </a:lnTo>
                  <a:lnTo>
                    <a:pt x="535" y="956"/>
                  </a:lnTo>
                  <a:lnTo>
                    <a:pt x="538" y="963"/>
                  </a:lnTo>
                  <a:lnTo>
                    <a:pt x="544" y="978"/>
                  </a:lnTo>
                  <a:lnTo>
                    <a:pt x="550" y="993"/>
                  </a:lnTo>
                  <a:lnTo>
                    <a:pt x="554" y="1000"/>
                  </a:lnTo>
                  <a:lnTo>
                    <a:pt x="560" y="1007"/>
                  </a:lnTo>
                  <a:lnTo>
                    <a:pt x="565" y="1011"/>
                  </a:lnTo>
                  <a:lnTo>
                    <a:pt x="573" y="1016"/>
                  </a:lnTo>
                  <a:lnTo>
                    <a:pt x="583" y="1018"/>
                  </a:lnTo>
                  <a:lnTo>
                    <a:pt x="594" y="1019"/>
                  </a:lnTo>
                  <a:lnTo>
                    <a:pt x="594" y="1019"/>
                  </a:lnTo>
                  <a:lnTo>
                    <a:pt x="603" y="1017"/>
                  </a:lnTo>
                  <a:lnTo>
                    <a:pt x="613" y="1012"/>
                  </a:lnTo>
                  <a:lnTo>
                    <a:pt x="621" y="1007"/>
                  </a:lnTo>
                  <a:lnTo>
                    <a:pt x="629" y="997"/>
                  </a:lnTo>
                  <a:lnTo>
                    <a:pt x="637" y="988"/>
                  </a:lnTo>
                  <a:lnTo>
                    <a:pt x="646" y="977"/>
                  </a:lnTo>
                  <a:lnTo>
                    <a:pt x="662" y="950"/>
                  </a:lnTo>
                  <a:lnTo>
                    <a:pt x="680" y="921"/>
                  </a:lnTo>
                  <a:lnTo>
                    <a:pt x="690" y="908"/>
                  </a:lnTo>
                  <a:lnTo>
                    <a:pt x="700" y="893"/>
                  </a:lnTo>
                  <a:lnTo>
                    <a:pt x="712" y="879"/>
                  </a:lnTo>
                  <a:lnTo>
                    <a:pt x="724" y="866"/>
                  </a:lnTo>
                  <a:lnTo>
                    <a:pt x="737" y="853"/>
                  </a:lnTo>
                  <a:lnTo>
                    <a:pt x="752" y="842"/>
                  </a:lnTo>
                  <a:lnTo>
                    <a:pt x="752" y="842"/>
                  </a:lnTo>
                  <a:lnTo>
                    <a:pt x="756" y="824"/>
                  </a:lnTo>
                  <a:lnTo>
                    <a:pt x="761" y="810"/>
                  </a:lnTo>
                  <a:lnTo>
                    <a:pt x="768" y="799"/>
                  </a:lnTo>
                  <a:lnTo>
                    <a:pt x="774" y="792"/>
                  </a:lnTo>
                  <a:lnTo>
                    <a:pt x="781" y="788"/>
                  </a:lnTo>
                  <a:lnTo>
                    <a:pt x="787" y="786"/>
                  </a:lnTo>
                  <a:lnTo>
                    <a:pt x="799" y="781"/>
                  </a:lnTo>
                  <a:lnTo>
                    <a:pt x="802" y="779"/>
                  </a:lnTo>
                  <a:lnTo>
                    <a:pt x="805" y="775"/>
                  </a:lnTo>
                  <a:lnTo>
                    <a:pt x="806" y="769"/>
                  </a:lnTo>
                  <a:lnTo>
                    <a:pt x="805" y="760"/>
                  </a:lnTo>
                  <a:lnTo>
                    <a:pt x="800" y="748"/>
                  </a:lnTo>
                  <a:lnTo>
                    <a:pt x="793" y="732"/>
                  </a:lnTo>
                  <a:lnTo>
                    <a:pt x="770" y="682"/>
                  </a:lnTo>
                  <a:lnTo>
                    <a:pt x="770" y="682"/>
                  </a:lnTo>
                  <a:lnTo>
                    <a:pt x="768" y="675"/>
                  </a:lnTo>
                  <a:lnTo>
                    <a:pt x="766" y="667"/>
                  </a:lnTo>
                  <a:lnTo>
                    <a:pt x="762" y="652"/>
                  </a:lnTo>
                  <a:lnTo>
                    <a:pt x="761" y="635"/>
                  </a:lnTo>
                  <a:lnTo>
                    <a:pt x="762" y="618"/>
                  </a:lnTo>
                  <a:lnTo>
                    <a:pt x="764" y="598"/>
                  </a:lnTo>
                  <a:lnTo>
                    <a:pt x="769" y="578"/>
                  </a:lnTo>
                  <a:lnTo>
                    <a:pt x="775" y="559"/>
                  </a:lnTo>
                  <a:lnTo>
                    <a:pt x="781" y="538"/>
                  </a:lnTo>
                  <a:lnTo>
                    <a:pt x="789" y="519"/>
                  </a:lnTo>
                  <a:lnTo>
                    <a:pt x="797" y="499"/>
                  </a:lnTo>
                  <a:lnTo>
                    <a:pt x="813" y="461"/>
                  </a:lnTo>
                  <a:lnTo>
                    <a:pt x="830" y="427"/>
                  </a:lnTo>
                  <a:lnTo>
                    <a:pt x="844" y="398"/>
                  </a:lnTo>
                  <a:lnTo>
                    <a:pt x="844" y="398"/>
                  </a:lnTo>
                  <a:lnTo>
                    <a:pt x="850" y="386"/>
                  </a:lnTo>
                  <a:lnTo>
                    <a:pt x="852" y="376"/>
                  </a:lnTo>
                  <a:lnTo>
                    <a:pt x="853" y="367"/>
                  </a:lnTo>
                  <a:lnTo>
                    <a:pt x="853" y="359"/>
                  </a:lnTo>
                  <a:lnTo>
                    <a:pt x="851" y="352"/>
                  </a:lnTo>
                  <a:lnTo>
                    <a:pt x="848" y="346"/>
                  </a:lnTo>
                  <a:lnTo>
                    <a:pt x="840" y="335"/>
                  </a:lnTo>
                  <a:lnTo>
                    <a:pt x="833" y="322"/>
                  </a:lnTo>
                  <a:lnTo>
                    <a:pt x="830" y="315"/>
                  </a:lnTo>
                  <a:lnTo>
                    <a:pt x="827" y="307"/>
                  </a:lnTo>
                  <a:lnTo>
                    <a:pt x="825" y="297"/>
                  </a:lnTo>
                  <a:lnTo>
                    <a:pt x="825" y="286"/>
                  </a:lnTo>
                  <a:lnTo>
                    <a:pt x="827" y="274"/>
                  </a:lnTo>
                  <a:lnTo>
                    <a:pt x="830" y="259"/>
                  </a:lnTo>
                  <a:lnTo>
                    <a:pt x="830" y="259"/>
                  </a:lnTo>
                  <a:lnTo>
                    <a:pt x="833" y="246"/>
                  </a:lnTo>
                  <a:lnTo>
                    <a:pt x="838" y="237"/>
                  </a:lnTo>
                  <a:lnTo>
                    <a:pt x="843" y="229"/>
                  </a:lnTo>
                  <a:lnTo>
                    <a:pt x="847" y="223"/>
                  </a:lnTo>
                  <a:lnTo>
                    <a:pt x="853" y="218"/>
                  </a:lnTo>
                  <a:lnTo>
                    <a:pt x="858" y="215"/>
                  </a:lnTo>
                  <a:lnTo>
                    <a:pt x="868" y="209"/>
                  </a:lnTo>
                  <a:lnTo>
                    <a:pt x="874" y="206"/>
                  </a:lnTo>
                  <a:lnTo>
                    <a:pt x="878" y="201"/>
                  </a:lnTo>
                  <a:lnTo>
                    <a:pt x="884" y="195"/>
                  </a:lnTo>
                  <a:lnTo>
                    <a:pt x="890" y="188"/>
                  </a:lnTo>
                  <a:lnTo>
                    <a:pt x="894" y="179"/>
                  </a:lnTo>
                  <a:lnTo>
                    <a:pt x="900" y="167"/>
                  </a:lnTo>
                  <a:lnTo>
                    <a:pt x="905" y="153"/>
                  </a:lnTo>
                  <a:lnTo>
                    <a:pt x="909" y="134"/>
                  </a:lnTo>
                  <a:lnTo>
                    <a:pt x="909" y="134"/>
                  </a:lnTo>
                  <a:lnTo>
                    <a:pt x="913" y="115"/>
                  </a:lnTo>
                  <a:lnTo>
                    <a:pt x="913" y="107"/>
                  </a:lnTo>
                  <a:lnTo>
                    <a:pt x="913" y="100"/>
                  </a:lnTo>
                  <a:lnTo>
                    <a:pt x="912" y="93"/>
                  </a:lnTo>
                  <a:lnTo>
                    <a:pt x="911" y="86"/>
                  </a:lnTo>
                  <a:lnTo>
                    <a:pt x="907" y="80"/>
                  </a:lnTo>
                  <a:lnTo>
                    <a:pt x="904" y="76"/>
                  </a:lnTo>
                  <a:lnTo>
                    <a:pt x="900" y="70"/>
                  </a:lnTo>
                  <a:lnTo>
                    <a:pt x="894" y="65"/>
                  </a:lnTo>
                  <a:lnTo>
                    <a:pt x="881" y="56"/>
                  </a:lnTo>
                  <a:lnTo>
                    <a:pt x="862" y="48"/>
                  </a:lnTo>
                  <a:lnTo>
                    <a:pt x="840" y="39"/>
                  </a:lnTo>
                  <a:lnTo>
                    <a:pt x="840" y="39"/>
                  </a:lnTo>
                  <a:lnTo>
                    <a:pt x="829" y="33"/>
                  </a:lnTo>
                  <a:lnTo>
                    <a:pt x="820" y="27"/>
                  </a:lnTo>
                  <a:lnTo>
                    <a:pt x="804" y="16"/>
                  </a:lnTo>
                  <a:lnTo>
                    <a:pt x="791" y="7"/>
                  </a:lnTo>
                  <a:lnTo>
                    <a:pt x="785" y="3"/>
                  </a:lnTo>
                  <a:lnTo>
                    <a:pt x="781" y="1"/>
                  </a:lnTo>
                  <a:lnTo>
                    <a:pt x="776" y="0"/>
                  </a:lnTo>
                  <a:lnTo>
                    <a:pt x="771" y="0"/>
                  </a:lnTo>
                  <a:lnTo>
                    <a:pt x="767" y="1"/>
                  </a:lnTo>
                  <a:lnTo>
                    <a:pt x="761" y="4"/>
                  </a:lnTo>
                  <a:lnTo>
                    <a:pt x="756" y="10"/>
                  </a:lnTo>
                  <a:lnTo>
                    <a:pt x="751" y="17"/>
                  </a:lnTo>
                  <a:lnTo>
                    <a:pt x="737" y="39"/>
                  </a:lnTo>
                  <a:lnTo>
                    <a:pt x="737" y="39"/>
                  </a:lnTo>
                  <a:lnTo>
                    <a:pt x="735" y="43"/>
                  </a:lnTo>
                  <a:lnTo>
                    <a:pt x="731" y="53"/>
                  </a:lnTo>
                  <a:lnTo>
                    <a:pt x="722" y="76"/>
                  </a:lnTo>
                  <a:lnTo>
                    <a:pt x="709" y="106"/>
                  </a:lnTo>
                  <a:lnTo>
                    <a:pt x="701" y="120"/>
                  </a:lnTo>
                  <a:lnTo>
                    <a:pt x="692" y="137"/>
                  </a:lnTo>
                  <a:lnTo>
                    <a:pt x="682" y="153"/>
                  </a:lnTo>
                  <a:lnTo>
                    <a:pt x="670" y="168"/>
                  </a:lnTo>
                  <a:lnTo>
                    <a:pt x="657" y="183"/>
                  </a:lnTo>
                  <a:lnTo>
                    <a:pt x="642" y="195"/>
                  </a:lnTo>
                  <a:lnTo>
                    <a:pt x="634" y="201"/>
                  </a:lnTo>
                  <a:lnTo>
                    <a:pt x="626" y="206"/>
                  </a:lnTo>
                  <a:lnTo>
                    <a:pt x="617" y="210"/>
                  </a:lnTo>
                  <a:lnTo>
                    <a:pt x="608" y="214"/>
                  </a:lnTo>
                  <a:lnTo>
                    <a:pt x="598" y="217"/>
                  </a:lnTo>
                  <a:lnTo>
                    <a:pt x="587" y="219"/>
                  </a:lnTo>
                  <a:lnTo>
                    <a:pt x="577" y="222"/>
                  </a:lnTo>
                  <a:lnTo>
                    <a:pt x="565" y="223"/>
                  </a:lnTo>
                  <a:lnTo>
                    <a:pt x="565" y="223"/>
                  </a:lnTo>
                  <a:lnTo>
                    <a:pt x="553" y="234"/>
                  </a:lnTo>
                  <a:lnTo>
                    <a:pt x="546" y="246"/>
                  </a:lnTo>
                  <a:lnTo>
                    <a:pt x="541" y="256"/>
                  </a:lnTo>
                  <a:lnTo>
                    <a:pt x="540" y="265"/>
                  </a:lnTo>
                  <a:lnTo>
                    <a:pt x="540" y="274"/>
                  </a:lnTo>
                  <a:lnTo>
                    <a:pt x="544" y="282"/>
                  </a:lnTo>
                  <a:lnTo>
                    <a:pt x="547" y="288"/>
                  </a:lnTo>
                  <a:lnTo>
                    <a:pt x="552" y="295"/>
                  </a:lnTo>
                  <a:lnTo>
                    <a:pt x="560" y="309"/>
                  </a:lnTo>
                  <a:lnTo>
                    <a:pt x="562" y="315"/>
                  </a:lnTo>
                  <a:lnTo>
                    <a:pt x="564" y="322"/>
                  </a:lnTo>
                  <a:lnTo>
                    <a:pt x="563" y="328"/>
                  </a:lnTo>
                  <a:lnTo>
                    <a:pt x="560" y="336"/>
                  </a:lnTo>
                  <a:lnTo>
                    <a:pt x="553" y="343"/>
                  </a:lnTo>
                  <a:lnTo>
                    <a:pt x="542" y="351"/>
                  </a:lnTo>
                  <a:lnTo>
                    <a:pt x="542" y="351"/>
                  </a:lnTo>
                  <a:lnTo>
                    <a:pt x="540" y="364"/>
                  </a:lnTo>
                  <a:lnTo>
                    <a:pt x="534" y="378"/>
                  </a:lnTo>
                  <a:lnTo>
                    <a:pt x="529" y="391"/>
                  </a:lnTo>
                  <a:lnTo>
                    <a:pt x="522" y="401"/>
                  </a:lnTo>
                  <a:lnTo>
                    <a:pt x="514" y="412"/>
                  </a:lnTo>
                  <a:lnTo>
                    <a:pt x="506" y="421"/>
                  </a:lnTo>
                  <a:lnTo>
                    <a:pt x="492" y="438"/>
                  </a:lnTo>
                  <a:lnTo>
                    <a:pt x="486" y="445"/>
                  </a:lnTo>
                  <a:lnTo>
                    <a:pt x="481" y="453"/>
                  </a:lnTo>
                  <a:lnTo>
                    <a:pt x="478" y="460"/>
                  </a:lnTo>
                  <a:lnTo>
                    <a:pt x="478" y="467"/>
                  </a:lnTo>
                  <a:lnTo>
                    <a:pt x="480" y="475"/>
                  </a:lnTo>
                  <a:lnTo>
                    <a:pt x="485" y="482"/>
                  </a:lnTo>
                  <a:lnTo>
                    <a:pt x="494" y="490"/>
                  </a:lnTo>
                  <a:lnTo>
                    <a:pt x="506" y="498"/>
                  </a:lnTo>
                  <a:lnTo>
                    <a:pt x="506" y="498"/>
                  </a:lnTo>
                  <a:lnTo>
                    <a:pt x="515" y="503"/>
                  </a:lnTo>
                  <a:lnTo>
                    <a:pt x="521" y="508"/>
                  </a:lnTo>
                  <a:lnTo>
                    <a:pt x="526" y="514"/>
                  </a:lnTo>
                  <a:lnTo>
                    <a:pt x="530" y="520"/>
                  </a:lnTo>
                  <a:lnTo>
                    <a:pt x="533" y="527"/>
                  </a:lnTo>
                  <a:lnTo>
                    <a:pt x="535" y="534"/>
                  </a:lnTo>
                  <a:lnTo>
                    <a:pt x="538" y="547"/>
                  </a:lnTo>
                  <a:lnTo>
                    <a:pt x="540" y="561"/>
                  </a:lnTo>
                  <a:lnTo>
                    <a:pt x="542" y="575"/>
                  </a:lnTo>
                  <a:lnTo>
                    <a:pt x="544" y="582"/>
                  </a:lnTo>
                  <a:lnTo>
                    <a:pt x="546" y="589"/>
                  </a:lnTo>
                  <a:lnTo>
                    <a:pt x="549" y="595"/>
                  </a:lnTo>
                  <a:lnTo>
                    <a:pt x="554" y="600"/>
                  </a:lnTo>
                  <a:lnTo>
                    <a:pt x="554" y="600"/>
                  </a:lnTo>
                  <a:lnTo>
                    <a:pt x="555" y="612"/>
                  </a:lnTo>
                  <a:lnTo>
                    <a:pt x="556" y="623"/>
                  </a:lnTo>
                  <a:lnTo>
                    <a:pt x="555" y="637"/>
                  </a:lnTo>
                  <a:lnTo>
                    <a:pt x="555" y="644"/>
                  </a:lnTo>
                  <a:lnTo>
                    <a:pt x="553" y="651"/>
                  </a:lnTo>
                  <a:lnTo>
                    <a:pt x="550" y="658"/>
                  </a:lnTo>
                  <a:lnTo>
                    <a:pt x="547" y="664"/>
                  </a:lnTo>
                  <a:lnTo>
                    <a:pt x="544" y="669"/>
                  </a:lnTo>
                  <a:lnTo>
                    <a:pt x="538" y="673"/>
                  </a:lnTo>
                  <a:lnTo>
                    <a:pt x="532" y="676"/>
                  </a:lnTo>
                  <a:lnTo>
                    <a:pt x="524" y="677"/>
                  </a:lnTo>
                  <a:lnTo>
                    <a:pt x="524" y="677"/>
                  </a:lnTo>
                  <a:lnTo>
                    <a:pt x="519" y="677"/>
                  </a:lnTo>
                  <a:lnTo>
                    <a:pt x="515" y="677"/>
                  </a:lnTo>
                  <a:lnTo>
                    <a:pt x="510" y="676"/>
                  </a:lnTo>
                  <a:lnTo>
                    <a:pt x="506" y="674"/>
                  </a:lnTo>
                  <a:lnTo>
                    <a:pt x="496" y="668"/>
                  </a:lnTo>
                  <a:lnTo>
                    <a:pt x="488" y="660"/>
                  </a:lnTo>
                  <a:lnTo>
                    <a:pt x="479" y="650"/>
                  </a:lnTo>
                  <a:lnTo>
                    <a:pt x="471" y="638"/>
                  </a:lnTo>
                  <a:lnTo>
                    <a:pt x="463" y="624"/>
                  </a:lnTo>
                  <a:lnTo>
                    <a:pt x="455" y="610"/>
                  </a:lnTo>
                  <a:lnTo>
                    <a:pt x="438" y="576"/>
                  </a:lnTo>
                  <a:lnTo>
                    <a:pt x="422" y="540"/>
                  </a:lnTo>
                  <a:lnTo>
                    <a:pt x="403" y="505"/>
                  </a:lnTo>
                  <a:lnTo>
                    <a:pt x="385" y="471"/>
                  </a:lnTo>
                  <a:lnTo>
                    <a:pt x="385" y="471"/>
                  </a:lnTo>
                  <a:lnTo>
                    <a:pt x="380" y="480"/>
                  </a:lnTo>
                  <a:lnTo>
                    <a:pt x="374" y="486"/>
                  </a:lnTo>
                  <a:lnTo>
                    <a:pt x="361" y="500"/>
                  </a:lnTo>
                  <a:lnTo>
                    <a:pt x="355" y="507"/>
                  </a:lnTo>
                  <a:lnTo>
                    <a:pt x="349" y="514"/>
                  </a:lnTo>
                  <a:lnTo>
                    <a:pt x="346" y="521"/>
                  </a:lnTo>
                  <a:lnTo>
                    <a:pt x="344" y="530"/>
                  </a:lnTo>
                  <a:lnTo>
                    <a:pt x="344" y="530"/>
                  </a:lnTo>
                  <a:lnTo>
                    <a:pt x="346" y="539"/>
                  </a:lnTo>
                  <a:lnTo>
                    <a:pt x="349" y="549"/>
                  </a:lnTo>
                  <a:lnTo>
                    <a:pt x="354" y="557"/>
                  </a:lnTo>
                  <a:lnTo>
                    <a:pt x="359" y="565"/>
                  </a:lnTo>
                  <a:lnTo>
                    <a:pt x="364" y="573"/>
                  </a:lnTo>
                  <a:lnTo>
                    <a:pt x="370" y="582"/>
                  </a:lnTo>
                  <a:lnTo>
                    <a:pt x="372" y="592"/>
                  </a:lnTo>
                  <a:lnTo>
                    <a:pt x="374" y="604"/>
                  </a:lnTo>
                  <a:lnTo>
                    <a:pt x="374" y="604"/>
                  </a:lnTo>
                  <a:lnTo>
                    <a:pt x="373" y="612"/>
                  </a:lnTo>
                  <a:lnTo>
                    <a:pt x="372" y="619"/>
                  </a:lnTo>
                  <a:lnTo>
                    <a:pt x="370" y="624"/>
                  </a:lnTo>
                  <a:lnTo>
                    <a:pt x="367" y="630"/>
                  </a:lnTo>
                  <a:lnTo>
                    <a:pt x="361" y="639"/>
                  </a:lnTo>
                  <a:lnTo>
                    <a:pt x="354" y="648"/>
                  </a:lnTo>
                  <a:lnTo>
                    <a:pt x="346" y="654"/>
                  </a:lnTo>
                  <a:lnTo>
                    <a:pt x="340" y="662"/>
                  </a:lnTo>
                  <a:lnTo>
                    <a:pt x="336" y="667"/>
                  </a:lnTo>
                  <a:lnTo>
                    <a:pt x="335" y="673"/>
                  </a:lnTo>
                  <a:lnTo>
                    <a:pt x="334" y="679"/>
                  </a:lnTo>
                  <a:lnTo>
                    <a:pt x="333" y="685"/>
                  </a:lnTo>
                  <a:lnTo>
                    <a:pt x="333" y="685"/>
                  </a:lnTo>
                  <a:lnTo>
                    <a:pt x="334" y="690"/>
                  </a:lnTo>
                  <a:lnTo>
                    <a:pt x="338" y="696"/>
                  </a:lnTo>
                  <a:lnTo>
                    <a:pt x="346" y="706"/>
                  </a:lnTo>
                  <a:lnTo>
                    <a:pt x="351" y="712"/>
                  </a:lnTo>
                  <a:lnTo>
                    <a:pt x="355" y="718"/>
                  </a:lnTo>
                  <a:lnTo>
                    <a:pt x="358" y="725"/>
                  </a:lnTo>
                  <a:lnTo>
                    <a:pt x="359" y="733"/>
                  </a:lnTo>
                  <a:lnTo>
                    <a:pt x="359" y="733"/>
                  </a:lnTo>
                  <a:lnTo>
                    <a:pt x="358" y="744"/>
                  </a:lnTo>
                  <a:lnTo>
                    <a:pt x="355" y="756"/>
                  </a:lnTo>
                  <a:lnTo>
                    <a:pt x="349" y="767"/>
                  </a:lnTo>
                  <a:lnTo>
                    <a:pt x="342" y="776"/>
                  </a:lnTo>
                  <a:lnTo>
                    <a:pt x="333" y="786"/>
                  </a:lnTo>
                  <a:lnTo>
                    <a:pt x="323" y="795"/>
                  </a:lnTo>
                  <a:lnTo>
                    <a:pt x="312" y="803"/>
                  </a:lnTo>
                  <a:lnTo>
                    <a:pt x="301" y="811"/>
                  </a:lnTo>
                  <a:lnTo>
                    <a:pt x="275" y="824"/>
                  </a:lnTo>
                  <a:lnTo>
                    <a:pt x="251" y="835"/>
                  </a:lnTo>
                  <a:lnTo>
                    <a:pt x="228" y="843"/>
                  </a:lnTo>
                  <a:lnTo>
                    <a:pt x="209" y="850"/>
                  </a:lnTo>
                  <a:lnTo>
                    <a:pt x="209" y="850"/>
                  </a:lnTo>
                  <a:lnTo>
                    <a:pt x="182" y="860"/>
                  </a:lnTo>
                  <a:lnTo>
                    <a:pt x="158" y="872"/>
                  </a:lnTo>
                  <a:lnTo>
                    <a:pt x="136" y="883"/>
                  </a:lnTo>
                  <a:lnTo>
                    <a:pt x="115" y="896"/>
                  </a:lnTo>
                  <a:lnTo>
                    <a:pt x="74" y="920"/>
                  </a:lnTo>
                  <a:lnTo>
                    <a:pt x="53" y="932"/>
                  </a:lnTo>
                  <a:lnTo>
                    <a:pt x="29" y="942"/>
                  </a:lnTo>
                  <a:lnTo>
                    <a:pt x="29" y="942"/>
                  </a:lnTo>
                  <a:lnTo>
                    <a:pt x="31" y="949"/>
                  </a:lnTo>
                  <a:lnTo>
                    <a:pt x="34" y="954"/>
                  </a:lnTo>
                  <a:lnTo>
                    <a:pt x="36" y="958"/>
                  </a:lnTo>
                  <a:lnTo>
                    <a:pt x="36" y="964"/>
                  </a:lnTo>
                  <a:lnTo>
                    <a:pt x="36" y="964"/>
                  </a:lnTo>
                  <a:lnTo>
                    <a:pt x="36" y="1019"/>
                  </a:lnTo>
                  <a:lnTo>
                    <a:pt x="36" y="1019"/>
                  </a:lnTo>
                  <a:lnTo>
                    <a:pt x="36" y="1026"/>
                  </a:lnTo>
                  <a:lnTo>
                    <a:pt x="35" y="1033"/>
                  </a:lnTo>
                  <a:lnTo>
                    <a:pt x="30" y="1046"/>
                  </a:lnTo>
                  <a:lnTo>
                    <a:pt x="25" y="1056"/>
                  </a:lnTo>
                  <a:lnTo>
                    <a:pt x="18" y="1066"/>
                  </a:lnTo>
                  <a:lnTo>
                    <a:pt x="12" y="1077"/>
                  </a:lnTo>
                  <a:lnTo>
                    <a:pt x="6" y="1087"/>
                  </a:lnTo>
                  <a:lnTo>
                    <a:pt x="2" y="1099"/>
                  </a:lnTo>
                  <a:lnTo>
                    <a:pt x="0" y="1104"/>
                  </a:lnTo>
                  <a:lnTo>
                    <a:pt x="0" y="1111"/>
                  </a:lnTo>
                  <a:lnTo>
                    <a:pt x="0" y="1111"/>
                  </a:lnTo>
                  <a:lnTo>
                    <a:pt x="0" y="1120"/>
                  </a:lnTo>
                  <a:lnTo>
                    <a:pt x="3" y="1127"/>
                  </a:lnTo>
                  <a:lnTo>
                    <a:pt x="6" y="1134"/>
                  </a:lnTo>
                  <a:lnTo>
                    <a:pt x="12" y="1140"/>
                  </a:lnTo>
                  <a:lnTo>
                    <a:pt x="17" y="1143"/>
                  </a:lnTo>
                  <a:lnTo>
                    <a:pt x="23" y="1147"/>
                  </a:lnTo>
                  <a:lnTo>
                    <a:pt x="29" y="1149"/>
                  </a:lnTo>
                  <a:lnTo>
                    <a:pt x="36" y="1152"/>
                  </a:lnTo>
                  <a:lnTo>
                    <a:pt x="36" y="1152"/>
                  </a:lnTo>
                  <a:lnTo>
                    <a:pt x="37" y="1157"/>
                  </a:lnTo>
                  <a:lnTo>
                    <a:pt x="37" y="1164"/>
                  </a:lnTo>
                  <a:lnTo>
                    <a:pt x="40" y="1169"/>
                  </a:lnTo>
                  <a:lnTo>
                    <a:pt x="42" y="1173"/>
                  </a:lnTo>
                  <a:lnTo>
                    <a:pt x="44" y="1177"/>
                  </a:lnTo>
                  <a:lnTo>
                    <a:pt x="48" y="1180"/>
                  </a:lnTo>
                  <a:lnTo>
                    <a:pt x="56" y="1186"/>
                  </a:lnTo>
                  <a:lnTo>
                    <a:pt x="65" y="1188"/>
                  </a:lnTo>
                  <a:lnTo>
                    <a:pt x="75" y="1191"/>
                  </a:lnTo>
                  <a:lnTo>
                    <a:pt x="87" y="1192"/>
                  </a:lnTo>
                  <a:lnTo>
                    <a:pt x="98" y="1192"/>
                  </a:lnTo>
                  <a:lnTo>
                    <a:pt x="98" y="1192"/>
                  </a:lnTo>
                  <a:lnTo>
                    <a:pt x="190" y="1192"/>
                  </a:lnTo>
                  <a:lnTo>
                    <a:pt x="190" y="1192"/>
                  </a:lnTo>
                  <a:lnTo>
                    <a:pt x="195" y="1192"/>
                  </a:lnTo>
                  <a:lnTo>
                    <a:pt x="199" y="1193"/>
                  </a:lnTo>
                  <a:lnTo>
                    <a:pt x="203" y="1195"/>
                  </a:lnTo>
                  <a:lnTo>
                    <a:pt x="206" y="1198"/>
                  </a:lnTo>
                  <a:lnTo>
                    <a:pt x="213" y="1203"/>
                  </a:lnTo>
                  <a:lnTo>
                    <a:pt x="218" y="1211"/>
                  </a:lnTo>
                  <a:lnTo>
                    <a:pt x="221" y="1221"/>
                  </a:lnTo>
                  <a:lnTo>
                    <a:pt x="225" y="1231"/>
                  </a:lnTo>
                  <a:lnTo>
                    <a:pt x="229" y="1254"/>
                  </a:lnTo>
                  <a:lnTo>
                    <a:pt x="235" y="1277"/>
                  </a:lnTo>
                  <a:lnTo>
                    <a:pt x="239" y="1287"/>
                  </a:lnTo>
                  <a:lnTo>
                    <a:pt x="243" y="1297"/>
                  </a:lnTo>
                  <a:lnTo>
                    <a:pt x="248" y="1305"/>
                  </a:lnTo>
                  <a:lnTo>
                    <a:pt x="255" y="1311"/>
                  </a:lnTo>
                  <a:lnTo>
                    <a:pt x="259" y="1314"/>
                  </a:lnTo>
                  <a:lnTo>
                    <a:pt x="264" y="1315"/>
                  </a:lnTo>
                  <a:lnTo>
                    <a:pt x="269" y="1316"/>
                  </a:lnTo>
                  <a:lnTo>
                    <a:pt x="274" y="1316"/>
                  </a:lnTo>
                  <a:lnTo>
                    <a:pt x="274" y="1316"/>
                  </a:lnTo>
                  <a:lnTo>
                    <a:pt x="281" y="1316"/>
                  </a:lnTo>
                  <a:lnTo>
                    <a:pt x="288" y="1314"/>
                  </a:lnTo>
                  <a:lnTo>
                    <a:pt x="300" y="1309"/>
                  </a:lnTo>
                  <a:lnTo>
                    <a:pt x="312" y="1302"/>
                  </a:lnTo>
                  <a:lnTo>
                    <a:pt x="319" y="1300"/>
                  </a:lnTo>
                  <a:lnTo>
                    <a:pt x="326" y="1299"/>
                  </a:lnTo>
                  <a:lnTo>
                    <a:pt x="326" y="1299"/>
                  </a:lnTo>
                  <a:lnTo>
                    <a:pt x="329" y="1303"/>
                  </a:lnTo>
                  <a:lnTo>
                    <a:pt x="333" y="1307"/>
                  </a:lnTo>
                  <a:lnTo>
                    <a:pt x="338" y="1309"/>
                  </a:lnTo>
                  <a:lnTo>
                    <a:pt x="344" y="1309"/>
                  </a:lnTo>
                  <a:lnTo>
                    <a:pt x="344" y="1309"/>
                  </a:lnTo>
                  <a:lnTo>
                    <a:pt x="349" y="1309"/>
                  </a:lnTo>
                  <a:lnTo>
                    <a:pt x="354" y="1307"/>
                  </a:lnTo>
                  <a:lnTo>
                    <a:pt x="362" y="1300"/>
                  </a:lnTo>
                  <a:lnTo>
                    <a:pt x="370" y="1294"/>
                  </a:lnTo>
                  <a:lnTo>
                    <a:pt x="373" y="1292"/>
                  </a:lnTo>
                  <a:lnTo>
                    <a:pt x="378" y="1291"/>
                  </a:lnTo>
                  <a:lnTo>
                    <a:pt x="378" y="1291"/>
                  </a:lnTo>
                  <a:lnTo>
                    <a:pt x="385" y="1293"/>
                  </a:lnTo>
                  <a:lnTo>
                    <a:pt x="396" y="1299"/>
                  </a:lnTo>
                  <a:lnTo>
                    <a:pt x="410" y="1306"/>
                  </a:lnTo>
                  <a:lnTo>
                    <a:pt x="425" y="1315"/>
                  </a:lnTo>
                  <a:lnTo>
                    <a:pt x="439" y="1325"/>
                  </a:lnTo>
                  <a:lnTo>
                    <a:pt x="450" y="1334"/>
                  </a:lnTo>
                  <a:lnTo>
                    <a:pt x="460" y="1344"/>
                  </a:lnTo>
                  <a:lnTo>
                    <a:pt x="461" y="1347"/>
                  </a:lnTo>
                  <a:lnTo>
                    <a:pt x="462" y="1351"/>
                  </a:lnTo>
                  <a:lnTo>
                    <a:pt x="462" y="1351"/>
                  </a:lnTo>
                  <a:lnTo>
                    <a:pt x="462" y="1379"/>
                  </a:lnTo>
                  <a:lnTo>
                    <a:pt x="462" y="1379"/>
                  </a:lnTo>
                  <a:lnTo>
                    <a:pt x="463" y="1390"/>
                  </a:lnTo>
                  <a:lnTo>
                    <a:pt x="466" y="1401"/>
                  </a:lnTo>
                  <a:lnTo>
                    <a:pt x="471" y="1415"/>
                  </a:lnTo>
                  <a:lnTo>
                    <a:pt x="477" y="1427"/>
                  </a:lnTo>
                  <a:lnTo>
                    <a:pt x="477" y="1427"/>
                  </a:lnTo>
                  <a:lnTo>
                    <a:pt x="480" y="1432"/>
                  </a:lnTo>
                  <a:lnTo>
                    <a:pt x="484" y="1438"/>
                  </a:lnTo>
                  <a:lnTo>
                    <a:pt x="487" y="1450"/>
                  </a:lnTo>
                  <a:lnTo>
                    <a:pt x="489" y="1461"/>
                  </a:lnTo>
                  <a:lnTo>
                    <a:pt x="492" y="1473"/>
                  </a:lnTo>
                  <a:lnTo>
                    <a:pt x="494" y="1483"/>
                  </a:lnTo>
                  <a:lnTo>
                    <a:pt x="496" y="1493"/>
                  </a:lnTo>
                  <a:lnTo>
                    <a:pt x="502" y="1502"/>
                  </a:lnTo>
                  <a:lnTo>
                    <a:pt x="506" y="1507"/>
                  </a:lnTo>
                  <a:lnTo>
                    <a:pt x="510" y="1512"/>
                  </a:lnTo>
                  <a:lnTo>
                    <a:pt x="510" y="1512"/>
                  </a:lnTo>
                  <a:lnTo>
                    <a:pt x="579" y="1512"/>
                  </a:lnTo>
                  <a:lnTo>
                    <a:pt x="579" y="1512"/>
                  </a:lnTo>
                  <a:lnTo>
                    <a:pt x="579" y="1512"/>
                  </a:lnTo>
                  <a:lnTo>
                    <a:pt x="595" y="1529"/>
                  </a:lnTo>
                  <a:lnTo>
                    <a:pt x="609" y="1545"/>
                  </a:lnTo>
                  <a:lnTo>
                    <a:pt x="624" y="1559"/>
                  </a:lnTo>
                  <a:lnTo>
                    <a:pt x="632" y="1565"/>
                  </a:lnTo>
                  <a:lnTo>
                    <a:pt x="642" y="1570"/>
                  </a:lnTo>
                  <a:lnTo>
                    <a:pt x="642" y="1570"/>
                  </a:lnTo>
                  <a:lnTo>
                    <a:pt x="649" y="1574"/>
                  </a:lnTo>
                  <a:lnTo>
                    <a:pt x="659" y="1577"/>
                  </a:lnTo>
                  <a:lnTo>
                    <a:pt x="677" y="1583"/>
                  </a:lnTo>
                  <a:lnTo>
                    <a:pt x="698" y="1588"/>
                  </a:lnTo>
                  <a:lnTo>
                    <a:pt x="718" y="1591"/>
                  </a:lnTo>
                  <a:lnTo>
                    <a:pt x="758" y="1598"/>
                  </a:lnTo>
                  <a:lnTo>
                    <a:pt x="775" y="1603"/>
                  </a:lnTo>
                  <a:lnTo>
                    <a:pt x="789" y="1607"/>
                  </a:lnTo>
                  <a:lnTo>
                    <a:pt x="789" y="1607"/>
                  </a:lnTo>
                  <a:lnTo>
                    <a:pt x="800" y="1614"/>
                  </a:lnTo>
                  <a:lnTo>
                    <a:pt x="809" y="1621"/>
                  </a:lnTo>
                  <a:lnTo>
                    <a:pt x="817" y="1629"/>
                  </a:lnTo>
                  <a:lnTo>
                    <a:pt x="825" y="1637"/>
                  </a:lnTo>
                  <a:lnTo>
                    <a:pt x="838" y="1656"/>
                  </a:lnTo>
                  <a:lnTo>
                    <a:pt x="851" y="1673"/>
                  </a:lnTo>
                  <a:lnTo>
                    <a:pt x="857" y="1681"/>
                  </a:lnTo>
                  <a:lnTo>
                    <a:pt x="863" y="1689"/>
                  </a:lnTo>
                  <a:lnTo>
                    <a:pt x="871" y="1696"/>
                  </a:lnTo>
                  <a:lnTo>
                    <a:pt x="880" y="1702"/>
                  </a:lnTo>
                  <a:lnTo>
                    <a:pt x="890" y="1706"/>
                  </a:lnTo>
                  <a:lnTo>
                    <a:pt x="900" y="1710"/>
                  </a:lnTo>
                  <a:lnTo>
                    <a:pt x="914" y="1713"/>
                  </a:lnTo>
                  <a:lnTo>
                    <a:pt x="928" y="1713"/>
                  </a:lnTo>
                  <a:lnTo>
                    <a:pt x="928" y="1713"/>
                  </a:lnTo>
                  <a:lnTo>
                    <a:pt x="947" y="1714"/>
                  </a:lnTo>
                  <a:lnTo>
                    <a:pt x="965" y="1718"/>
                  </a:lnTo>
                  <a:lnTo>
                    <a:pt x="983" y="1720"/>
                  </a:lnTo>
                  <a:lnTo>
                    <a:pt x="1001" y="1721"/>
                  </a:lnTo>
                  <a:lnTo>
                    <a:pt x="1001" y="1721"/>
                  </a:lnTo>
                  <a:lnTo>
                    <a:pt x="1010" y="1720"/>
                  </a:lnTo>
                  <a:lnTo>
                    <a:pt x="1016" y="1719"/>
                  </a:lnTo>
                  <a:lnTo>
                    <a:pt x="1022" y="1715"/>
                  </a:lnTo>
                  <a:lnTo>
                    <a:pt x="1028" y="1711"/>
                  </a:lnTo>
                  <a:lnTo>
                    <a:pt x="1034" y="1706"/>
                  </a:lnTo>
                  <a:lnTo>
                    <a:pt x="1038" y="1702"/>
                  </a:lnTo>
                  <a:lnTo>
                    <a:pt x="1048" y="1690"/>
                  </a:lnTo>
                  <a:lnTo>
                    <a:pt x="1056" y="1679"/>
                  </a:lnTo>
                  <a:lnTo>
                    <a:pt x="1065" y="1668"/>
                  </a:lnTo>
                  <a:lnTo>
                    <a:pt x="1071" y="1665"/>
                  </a:lnTo>
                  <a:lnTo>
                    <a:pt x="1076" y="1661"/>
                  </a:lnTo>
                  <a:lnTo>
                    <a:pt x="1083" y="1659"/>
                  </a:lnTo>
                  <a:lnTo>
                    <a:pt x="1090" y="1659"/>
                  </a:lnTo>
                  <a:lnTo>
                    <a:pt x="1090" y="1659"/>
                  </a:lnTo>
                  <a:lnTo>
                    <a:pt x="1095" y="1659"/>
                  </a:lnTo>
                  <a:lnTo>
                    <a:pt x="1099" y="1660"/>
                  </a:lnTo>
                  <a:lnTo>
                    <a:pt x="1103" y="1662"/>
                  </a:lnTo>
                  <a:lnTo>
                    <a:pt x="1107" y="1666"/>
                  </a:lnTo>
                  <a:lnTo>
                    <a:pt x="1114" y="1673"/>
                  </a:lnTo>
                  <a:lnTo>
                    <a:pt x="1120" y="1682"/>
                  </a:lnTo>
                  <a:lnTo>
                    <a:pt x="1132" y="1700"/>
                  </a:lnTo>
                  <a:lnTo>
                    <a:pt x="1136" y="1707"/>
                  </a:lnTo>
                  <a:lnTo>
                    <a:pt x="1142" y="1713"/>
                  </a:lnTo>
                  <a:lnTo>
                    <a:pt x="1142" y="1713"/>
                  </a:lnTo>
                  <a:lnTo>
                    <a:pt x="1145" y="1718"/>
                  </a:lnTo>
                  <a:lnTo>
                    <a:pt x="1149" y="1721"/>
                  </a:lnTo>
                  <a:lnTo>
                    <a:pt x="1152" y="1722"/>
                  </a:lnTo>
                  <a:lnTo>
                    <a:pt x="1156" y="1723"/>
                  </a:lnTo>
                  <a:lnTo>
                    <a:pt x="1163" y="1725"/>
                  </a:lnTo>
                  <a:lnTo>
                    <a:pt x="1170" y="1722"/>
                  </a:lnTo>
                  <a:lnTo>
                    <a:pt x="1184" y="1717"/>
                  </a:lnTo>
                  <a:lnTo>
                    <a:pt x="1193" y="1715"/>
                  </a:lnTo>
                  <a:lnTo>
                    <a:pt x="1196" y="1717"/>
                  </a:lnTo>
                  <a:lnTo>
                    <a:pt x="1201" y="1717"/>
                  </a:lnTo>
                  <a:lnTo>
                    <a:pt x="1201" y="1717"/>
                  </a:lnTo>
                  <a:lnTo>
                    <a:pt x="1207" y="1721"/>
                  </a:lnTo>
                  <a:lnTo>
                    <a:pt x="1213" y="1727"/>
                  </a:lnTo>
                  <a:lnTo>
                    <a:pt x="1217" y="1733"/>
                  </a:lnTo>
                  <a:lnTo>
                    <a:pt x="1220" y="1740"/>
                  </a:lnTo>
                  <a:lnTo>
                    <a:pt x="1225" y="1751"/>
                  </a:lnTo>
                  <a:lnTo>
                    <a:pt x="1228" y="1757"/>
                  </a:lnTo>
                  <a:lnTo>
                    <a:pt x="1234" y="1761"/>
                  </a:lnTo>
                  <a:lnTo>
                    <a:pt x="1234" y="1761"/>
                  </a:lnTo>
                  <a:lnTo>
                    <a:pt x="1240" y="1765"/>
                  </a:lnTo>
                  <a:lnTo>
                    <a:pt x="1247" y="1768"/>
                  </a:lnTo>
                  <a:lnTo>
                    <a:pt x="1252" y="1769"/>
                  </a:lnTo>
                  <a:lnTo>
                    <a:pt x="1259" y="1769"/>
                  </a:lnTo>
                  <a:lnTo>
                    <a:pt x="1272" y="1769"/>
                  </a:lnTo>
                  <a:lnTo>
                    <a:pt x="1278" y="1771"/>
                  </a:lnTo>
                  <a:lnTo>
                    <a:pt x="1285" y="1772"/>
                  </a:lnTo>
                  <a:lnTo>
                    <a:pt x="1285" y="1772"/>
                  </a:lnTo>
                  <a:lnTo>
                    <a:pt x="1291" y="1775"/>
                  </a:lnTo>
                  <a:lnTo>
                    <a:pt x="1297" y="1780"/>
                  </a:lnTo>
                  <a:lnTo>
                    <a:pt x="1306" y="1789"/>
                  </a:lnTo>
                  <a:lnTo>
                    <a:pt x="1317" y="1798"/>
                  </a:lnTo>
                  <a:lnTo>
                    <a:pt x="1323" y="1802"/>
                  </a:lnTo>
                  <a:lnTo>
                    <a:pt x="1328" y="1805"/>
                  </a:lnTo>
                  <a:lnTo>
                    <a:pt x="1328" y="1805"/>
                  </a:lnTo>
                  <a:lnTo>
                    <a:pt x="1328" y="1805"/>
                  </a:lnTo>
                  <a:lnTo>
                    <a:pt x="1328" y="1805"/>
                  </a:ln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6" name="Freeform 134"/>
            <p:cNvSpPr>
              <a:spLocks/>
            </p:cNvSpPr>
            <p:nvPr/>
          </p:nvSpPr>
          <p:spPr bwMode="auto">
            <a:xfrm>
              <a:off x="3657331" y="2874833"/>
              <a:ext cx="1252885" cy="707220"/>
            </a:xfrm>
            <a:custGeom>
              <a:avLst/>
              <a:gdLst/>
              <a:ahLst/>
              <a:cxnLst>
                <a:cxn ang="0">
                  <a:pos x="1175" y="663"/>
                </a:cxn>
                <a:cxn ang="0">
                  <a:pos x="1042" y="755"/>
                </a:cxn>
                <a:cxn ang="0">
                  <a:pos x="958" y="779"/>
                </a:cxn>
                <a:cxn ang="0">
                  <a:pos x="664" y="642"/>
                </a:cxn>
                <a:cxn ang="0">
                  <a:pos x="508" y="528"/>
                </a:cxn>
                <a:cxn ang="0">
                  <a:pos x="453" y="501"/>
                </a:cxn>
                <a:cxn ang="0">
                  <a:pos x="337" y="524"/>
                </a:cxn>
                <a:cxn ang="0">
                  <a:pos x="217" y="519"/>
                </a:cxn>
                <a:cxn ang="0">
                  <a:pos x="171" y="494"/>
                </a:cxn>
                <a:cxn ang="0">
                  <a:pos x="116" y="508"/>
                </a:cxn>
                <a:cxn ang="0">
                  <a:pos x="85" y="451"/>
                </a:cxn>
                <a:cxn ang="0">
                  <a:pos x="16" y="357"/>
                </a:cxn>
                <a:cxn ang="0">
                  <a:pos x="9" y="290"/>
                </a:cxn>
                <a:cxn ang="0">
                  <a:pos x="37" y="282"/>
                </a:cxn>
                <a:cxn ang="0">
                  <a:pos x="67" y="236"/>
                </a:cxn>
                <a:cxn ang="0">
                  <a:pos x="45" y="188"/>
                </a:cxn>
                <a:cxn ang="0">
                  <a:pos x="85" y="142"/>
                </a:cxn>
                <a:cxn ang="0">
                  <a:pos x="162" y="80"/>
                </a:cxn>
                <a:cxn ang="0">
                  <a:pos x="164" y="6"/>
                </a:cxn>
                <a:cxn ang="0">
                  <a:pos x="205" y="42"/>
                </a:cxn>
                <a:cxn ang="0">
                  <a:pos x="263" y="124"/>
                </a:cxn>
                <a:cxn ang="0">
                  <a:pos x="256" y="205"/>
                </a:cxn>
                <a:cxn ang="0">
                  <a:pos x="195" y="200"/>
                </a:cxn>
                <a:cxn ang="0">
                  <a:pos x="140" y="200"/>
                </a:cxn>
                <a:cxn ang="0">
                  <a:pos x="117" y="230"/>
                </a:cxn>
                <a:cxn ang="0">
                  <a:pos x="129" y="326"/>
                </a:cxn>
                <a:cxn ang="0">
                  <a:pos x="183" y="374"/>
                </a:cxn>
                <a:cxn ang="0">
                  <a:pos x="230" y="330"/>
                </a:cxn>
                <a:cxn ang="0">
                  <a:pos x="316" y="288"/>
                </a:cxn>
                <a:cxn ang="0">
                  <a:pos x="450" y="296"/>
                </a:cxn>
                <a:cxn ang="0">
                  <a:pos x="549" y="320"/>
                </a:cxn>
                <a:cxn ang="0">
                  <a:pos x="577" y="325"/>
                </a:cxn>
                <a:cxn ang="0">
                  <a:pos x="676" y="291"/>
                </a:cxn>
                <a:cxn ang="0">
                  <a:pos x="686" y="310"/>
                </a:cxn>
                <a:cxn ang="0">
                  <a:pos x="633" y="345"/>
                </a:cxn>
                <a:cxn ang="0">
                  <a:pos x="594" y="364"/>
                </a:cxn>
                <a:cxn ang="0">
                  <a:pos x="629" y="393"/>
                </a:cxn>
                <a:cxn ang="0">
                  <a:pos x="667" y="418"/>
                </a:cxn>
                <a:cxn ang="0">
                  <a:pos x="709" y="408"/>
                </a:cxn>
                <a:cxn ang="0">
                  <a:pos x="809" y="433"/>
                </a:cxn>
                <a:cxn ang="0">
                  <a:pos x="933" y="418"/>
                </a:cxn>
                <a:cxn ang="0">
                  <a:pos x="936" y="459"/>
                </a:cxn>
                <a:cxn ang="0">
                  <a:pos x="901" y="496"/>
                </a:cxn>
                <a:cxn ang="0">
                  <a:pos x="910" y="543"/>
                </a:cxn>
                <a:cxn ang="0">
                  <a:pos x="946" y="519"/>
                </a:cxn>
                <a:cxn ang="0">
                  <a:pos x="957" y="478"/>
                </a:cxn>
                <a:cxn ang="0">
                  <a:pos x="1017" y="485"/>
                </a:cxn>
                <a:cxn ang="0">
                  <a:pos x="1023" y="421"/>
                </a:cxn>
                <a:cxn ang="0">
                  <a:pos x="1017" y="365"/>
                </a:cxn>
                <a:cxn ang="0">
                  <a:pos x="1060" y="344"/>
                </a:cxn>
                <a:cxn ang="0">
                  <a:pos x="1110" y="380"/>
                </a:cxn>
                <a:cxn ang="0">
                  <a:pos x="1230" y="460"/>
                </a:cxn>
                <a:cxn ang="0">
                  <a:pos x="1241" y="513"/>
                </a:cxn>
                <a:cxn ang="0">
                  <a:pos x="1213" y="566"/>
                </a:cxn>
                <a:cxn ang="0">
                  <a:pos x="1241" y="631"/>
                </a:cxn>
                <a:cxn ang="0">
                  <a:pos x="1237" y="649"/>
                </a:cxn>
              </a:cxnLst>
              <a:rect l="0" t="0" r="r" b="b"/>
              <a:pathLst>
                <a:path w="1252" h="779">
                  <a:moveTo>
                    <a:pt x="1237" y="649"/>
                  </a:moveTo>
                  <a:lnTo>
                    <a:pt x="1237" y="649"/>
                  </a:lnTo>
                  <a:lnTo>
                    <a:pt x="1225" y="650"/>
                  </a:lnTo>
                  <a:lnTo>
                    <a:pt x="1215" y="651"/>
                  </a:lnTo>
                  <a:lnTo>
                    <a:pt x="1205" y="654"/>
                  </a:lnTo>
                  <a:lnTo>
                    <a:pt x="1194" y="656"/>
                  </a:lnTo>
                  <a:lnTo>
                    <a:pt x="1175" y="663"/>
                  </a:lnTo>
                  <a:lnTo>
                    <a:pt x="1156" y="672"/>
                  </a:lnTo>
                  <a:lnTo>
                    <a:pt x="1139" y="683"/>
                  </a:lnTo>
                  <a:lnTo>
                    <a:pt x="1123" y="694"/>
                  </a:lnTo>
                  <a:lnTo>
                    <a:pt x="1091" y="719"/>
                  </a:lnTo>
                  <a:lnTo>
                    <a:pt x="1075" y="732"/>
                  </a:lnTo>
                  <a:lnTo>
                    <a:pt x="1060" y="744"/>
                  </a:lnTo>
                  <a:lnTo>
                    <a:pt x="1042" y="755"/>
                  </a:lnTo>
                  <a:lnTo>
                    <a:pt x="1026" y="764"/>
                  </a:lnTo>
                  <a:lnTo>
                    <a:pt x="1008" y="771"/>
                  </a:lnTo>
                  <a:lnTo>
                    <a:pt x="999" y="775"/>
                  </a:lnTo>
                  <a:lnTo>
                    <a:pt x="989" y="777"/>
                  </a:lnTo>
                  <a:lnTo>
                    <a:pt x="979" y="778"/>
                  </a:lnTo>
                  <a:lnTo>
                    <a:pt x="969" y="779"/>
                  </a:lnTo>
                  <a:lnTo>
                    <a:pt x="958" y="779"/>
                  </a:lnTo>
                  <a:lnTo>
                    <a:pt x="948" y="778"/>
                  </a:lnTo>
                  <a:lnTo>
                    <a:pt x="948" y="778"/>
                  </a:lnTo>
                  <a:lnTo>
                    <a:pt x="928" y="770"/>
                  </a:lnTo>
                  <a:lnTo>
                    <a:pt x="893" y="754"/>
                  </a:lnTo>
                  <a:lnTo>
                    <a:pt x="785" y="702"/>
                  </a:lnTo>
                  <a:lnTo>
                    <a:pt x="724" y="672"/>
                  </a:lnTo>
                  <a:lnTo>
                    <a:pt x="664" y="642"/>
                  </a:lnTo>
                  <a:lnTo>
                    <a:pt x="611" y="615"/>
                  </a:lnTo>
                  <a:lnTo>
                    <a:pt x="569" y="591"/>
                  </a:lnTo>
                  <a:lnTo>
                    <a:pt x="569" y="591"/>
                  </a:lnTo>
                  <a:lnTo>
                    <a:pt x="560" y="585"/>
                  </a:lnTo>
                  <a:lnTo>
                    <a:pt x="552" y="578"/>
                  </a:lnTo>
                  <a:lnTo>
                    <a:pt x="537" y="562"/>
                  </a:lnTo>
                  <a:lnTo>
                    <a:pt x="508" y="528"/>
                  </a:lnTo>
                  <a:lnTo>
                    <a:pt x="501" y="521"/>
                  </a:lnTo>
                  <a:lnTo>
                    <a:pt x="493" y="515"/>
                  </a:lnTo>
                  <a:lnTo>
                    <a:pt x="487" y="509"/>
                  </a:lnTo>
                  <a:lnTo>
                    <a:pt x="478" y="504"/>
                  </a:lnTo>
                  <a:lnTo>
                    <a:pt x="470" y="502"/>
                  </a:lnTo>
                  <a:lnTo>
                    <a:pt x="462" y="500"/>
                  </a:lnTo>
                  <a:lnTo>
                    <a:pt x="453" y="501"/>
                  </a:lnTo>
                  <a:lnTo>
                    <a:pt x="444" y="503"/>
                  </a:lnTo>
                  <a:lnTo>
                    <a:pt x="444" y="503"/>
                  </a:lnTo>
                  <a:lnTo>
                    <a:pt x="423" y="510"/>
                  </a:lnTo>
                  <a:lnTo>
                    <a:pt x="403" y="516"/>
                  </a:lnTo>
                  <a:lnTo>
                    <a:pt x="382" y="519"/>
                  </a:lnTo>
                  <a:lnTo>
                    <a:pt x="360" y="521"/>
                  </a:lnTo>
                  <a:lnTo>
                    <a:pt x="337" y="524"/>
                  </a:lnTo>
                  <a:lnTo>
                    <a:pt x="314" y="524"/>
                  </a:lnTo>
                  <a:lnTo>
                    <a:pt x="264" y="525"/>
                  </a:lnTo>
                  <a:lnTo>
                    <a:pt x="264" y="525"/>
                  </a:lnTo>
                  <a:lnTo>
                    <a:pt x="251" y="524"/>
                  </a:lnTo>
                  <a:lnTo>
                    <a:pt x="239" y="524"/>
                  </a:lnTo>
                  <a:lnTo>
                    <a:pt x="228" y="521"/>
                  </a:lnTo>
                  <a:lnTo>
                    <a:pt x="217" y="519"/>
                  </a:lnTo>
                  <a:lnTo>
                    <a:pt x="208" y="515"/>
                  </a:lnTo>
                  <a:lnTo>
                    <a:pt x="200" y="509"/>
                  </a:lnTo>
                  <a:lnTo>
                    <a:pt x="193" y="502"/>
                  </a:lnTo>
                  <a:lnTo>
                    <a:pt x="187" y="492"/>
                  </a:lnTo>
                  <a:lnTo>
                    <a:pt x="187" y="492"/>
                  </a:lnTo>
                  <a:lnTo>
                    <a:pt x="179" y="493"/>
                  </a:lnTo>
                  <a:lnTo>
                    <a:pt x="171" y="494"/>
                  </a:lnTo>
                  <a:lnTo>
                    <a:pt x="156" y="501"/>
                  </a:lnTo>
                  <a:lnTo>
                    <a:pt x="140" y="507"/>
                  </a:lnTo>
                  <a:lnTo>
                    <a:pt x="133" y="509"/>
                  </a:lnTo>
                  <a:lnTo>
                    <a:pt x="125" y="510"/>
                  </a:lnTo>
                  <a:lnTo>
                    <a:pt x="125" y="510"/>
                  </a:lnTo>
                  <a:lnTo>
                    <a:pt x="121" y="509"/>
                  </a:lnTo>
                  <a:lnTo>
                    <a:pt x="116" y="508"/>
                  </a:lnTo>
                  <a:lnTo>
                    <a:pt x="113" y="507"/>
                  </a:lnTo>
                  <a:lnTo>
                    <a:pt x="109" y="504"/>
                  </a:lnTo>
                  <a:lnTo>
                    <a:pt x="103" y="497"/>
                  </a:lnTo>
                  <a:lnTo>
                    <a:pt x="99" y="489"/>
                  </a:lnTo>
                  <a:lnTo>
                    <a:pt x="92" y="470"/>
                  </a:lnTo>
                  <a:lnTo>
                    <a:pt x="88" y="459"/>
                  </a:lnTo>
                  <a:lnTo>
                    <a:pt x="85" y="451"/>
                  </a:lnTo>
                  <a:lnTo>
                    <a:pt x="85" y="451"/>
                  </a:lnTo>
                  <a:lnTo>
                    <a:pt x="80" y="441"/>
                  </a:lnTo>
                  <a:lnTo>
                    <a:pt x="75" y="432"/>
                  </a:lnTo>
                  <a:lnTo>
                    <a:pt x="62" y="414"/>
                  </a:lnTo>
                  <a:lnTo>
                    <a:pt x="35" y="383"/>
                  </a:lnTo>
                  <a:lnTo>
                    <a:pt x="22" y="366"/>
                  </a:lnTo>
                  <a:lnTo>
                    <a:pt x="16" y="357"/>
                  </a:lnTo>
                  <a:lnTo>
                    <a:pt x="11" y="348"/>
                  </a:lnTo>
                  <a:lnTo>
                    <a:pt x="7" y="336"/>
                  </a:lnTo>
                  <a:lnTo>
                    <a:pt x="3" y="325"/>
                  </a:lnTo>
                  <a:lnTo>
                    <a:pt x="1" y="311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9" y="290"/>
                  </a:lnTo>
                  <a:lnTo>
                    <a:pt x="16" y="286"/>
                  </a:lnTo>
                  <a:lnTo>
                    <a:pt x="23" y="283"/>
                  </a:lnTo>
                  <a:lnTo>
                    <a:pt x="27" y="282"/>
                  </a:lnTo>
                  <a:lnTo>
                    <a:pt x="34" y="283"/>
                  </a:lnTo>
                  <a:lnTo>
                    <a:pt x="37" y="283"/>
                  </a:lnTo>
                  <a:lnTo>
                    <a:pt x="37" y="282"/>
                  </a:lnTo>
                  <a:lnTo>
                    <a:pt x="37" y="282"/>
                  </a:lnTo>
                  <a:lnTo>
                    <a:pt x="52" y="271"/>
                  </a:lnTo>
                  <a:lnTo>
                    <a:pt x="61" y="261"/>
                  </a:lnTo>
                  <a:lnTo>
                    <a:pt x="64" y="257"/>
                  </a:lnTo>
                  <a:lnTo>
                    <a:pt x="67" y="252"/>
                  </a:lnTo>
                  <a:lnTo>
                    <a:pt x="68" y="248"/>
                  </a:lnTo>
                  <a:lnTo>
                    <a:pt x="68" y="243"/>
                  </a:lnTo>
                  <a:lnTo>
                    <a:pt x="67" y="236"/>
                  </a:lnTo>
                  <a:lnTo>
                    <a:pt x="64" y="228"/>
                  </a:lnTo>
                  <a:lnTo>
                    <a:pt x="60" y="221"/>
                  </a:lnTo>
                  <a:lnTo>
                    <a:pt x="55" y="214"/>
                  </a:lnTo>
                  <a:lnTo>
                    <a:pt x="50" y="206"/>
                  </a:lnTo>
                  <a:lnTo>
                    <a:pt x="47" y="199"/>
                  </a:lnTo>
                  <a:lnTo>
                    <a:pt x="45" y="191"/>
                  </a:lnTo>
                  <a:lnTo>
                    <a:pt x="45" y="188"/>
                  </a:lnTo>
                  <a:lnTo>
                    <a:pt x="45" y="183"/>
                  </a:lnTo>
                  <a:lnTo>
                    <a:pt x="46" y="179"/>
                  </a:lnTo>
                  <a:lnTo>
                    <a:pt x="48" y="174"/>
                  </a:lnTo>
                  <a:lnTo>
                    <a:pt x="52" y="169"/>
                  </a:lnTo>
                  <a:lnTo>
                    <a:pt x="55" y="165"/>
                  </a:lnTo>
                  <a:lnTo>
                    <a:pt x="68" y="154"/>
                  </a:lnTo>
                  <a:lnTo>
                    <a:pt x="85" y="142"/>
                  </a:lnTo>
                  <a:lnTo>
                    <a:pt x="85" y="142"/>
                  </a:lnTo>
                  <a:lnTo>
                    <a:pt x="119" y="120"/>
                  </a:lnTo>
                  <a:lnTo>
                    <a:pt x="132" y="111"/>
                  </a:lnTo>
                  <a:lnTo>
                    <a:pt x="142" y="101"/>
                  </a:lnTo>
                  <a:lnTo>
                    <a:pt x="151" y="95"/>
                  </a:lnTo>
                  <a:lnTo>
                    <a:pt x="157" y="86"/>
                  </a:lnTo>
                  <a:lnTo>
                    <a:pt x="162" y="80"/>
                  </a:lnTo>
                  <a:lnTo>
                    <a:pt x="164" y="73"/>
                  </a:lnTo>
                  <a:lnTo>
                    <a:pt x="167" y="66"/>
                  </a:lnTo>
                  <a:lnTo>
                    <a:pt x="167" y="59"/>
                  </a:lnTo>
                  <a:lnTo>
                    <a:pt x="167" y="45"/>
                  </a:lnTo>
                  <a:lnTo>
                    <a:pt x="165" y="28"/>
                  </a:lnTo>
                  <a:lnTo>
                    <a:pt x="164" y="6"/>
                  </a:lnTo>
                  <a:lnTo>
                    <a:pt x="164" y="6"/>
                  </a:lnTo>
                  <a:lnTo>
                    <a:pt x="165" y="2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2" y="2"/>
                  </a:lnTo>
                  <a:lnTo>
                    <a:pt x="180" y="12"/>
                  </a:lnTo>
                  <a:lnTo>
                    <a:pt x="191" y="26"/>
                  </a:lnTo>
                  <a:lnTo>
                    <a:pt x="205" y="42"/>
                  </a:lnTo>
                  <a:lnTo>
                    <a:pt x="220" y="59"/>
                  </a:lnTo>
                  <a:lnTo>
                    <a:pt x="236" y="75"/>
                  </a:lnTo>
                  <a:lnTo>
                    <a:pt x="244" y="82"/>
                  </a:lnTo>
                  <a:lnTo>
                    <a:pt x="253" y="88"/>
                  </a:lnTo>
                  <a:lnTo>
                    <a:pt x="253" y="88"/>
                  </a:lnTo>
                  <a:lnTo>
                    <a:pt x="259" y="104"/>
                  </a:lnTo>
                  <a:lnTo>
                    <a:pt x="263" y="124"/>
                  </a:lnTo>
                  <a:lnTo>
                    <a:pt x="266" y="147"/>
                  </a:lnTo>
                  <a:lnTo>
                    <a:pt x="267" y="159"/>
                  </a:lnTo>
                  <a:lnTo>
                    <a:pt x="267" y="170"/>
                  </a:lnTo>
                  <a:lnTo>
                    <a:pt x="266" y="181"/>
                  </a:lnTo>
                  <a:lnTo>
                    <a:pt x="263" y="190"/>
                  </a:lnTo>
                  <a:lnTo>
                    <a:pt x="261" y="199"/>
                  </a:lnTo>
                  <a:lnTo>
                    <a:pt x="256" y="205"/>
                  </a:lnTo>
                  <a:lnTo>
                    <a:pt x="252" y="211"/>
                  </a:lnTo>
                  <a:lnTo>
                    <a:pt x="245" y="213"/>
                  </a:lnTo>
                  <a:lnTo>
                    <a:pt x="237" y="214"/>
                  </a:lnTo>
                  <a:lnTo>
                    <a:pt x="228" y="212"/>
                  </a:lnTo>
                  <a:lnTo>
                    <a:pt x="228" y="212"/>
                  </a:lnTo>
                  <a:lnTo>
                    <a:pt x="210" y="205"/>
                  </a:lnTo>
                  <a:lnTo>
                    <a:pt x="195" y="200"/>
                  </a:lnTo>
                  <a:lnTo>
                    <a:pt x="183" y="197"/>
                  </a:lnTo>
                  <a:lnTo>
                    <a:pt x="172" y="195"/>
                  </a:lnTo>
                  <a:lnTo>
                    <a:pt x="163" y="195"/>
                  </a:lnTo>
                  <a:lnTo>
                    <a:pt x="155" y="195"/>
                  </a:lnTo>
                  <a:lnTo>
                    <a:pt x="149" y="196"/>
                  </a:lnTo>
                  <a:lnTo>
                    <a:pt x="145" y="198"/>
                  </a:lnTo>
                  <a:lnTo>
                    <a:pt x="140" y="200"/>
                  </a:lnTo>
                  <a:lnTo>
                    <a:pt x="137" y="204"/>
                  </a:lnTo>
                  <a:lnTo>
                    <a:pt x="130" y="210"/>
                  </a:lnTo>
                  <a:lnTo>
                    <a:pt x="123" y="215"/>
                  </a:lnTo>
                  <a:lnTo>
                    <a:pt x="118" y="218"/>
                  </a:lnTo>
                  <a:lnTo>
                    <a:pt x="114" y="220"/>
                  </a:lnTo>
                  <a:lnTo>
                    <a:pt x="114" y="220"/>
                  </a:lnTo>
                  <a:lnTo>
                    <a:pt x="117" y="230"/>
                  </a:lnTo>
                  <a:lnTo>
                    <a:pt x="122" y="241"/>
                  </a:lnTo>
                  <a:lnTo>
                    <a:pt x="125" y="256"/>
                  </a:lnTo>
                  <a:lnTo>
                    <a:pt x="129" y="272"/>
                  </a:lnTo>
                  <a:lnTo>
                    <a:pt x="131" y="290"/>
                  </a:lnTo>
                  <a:lnTo>
                    <a:pt x="131" y="309"/>
                  </a:lnTo>
                  <a:lnTo>
                    <a:pt x="130" y="318"/>
                  </a:lnTo>
                  <a:lnTo>
                    <a:pt x="129" y="326"/>
                  </a:lnTo>
                  <a:lnTo>
                    <a:pt x="129" y="326"/>
                  </a:lnTo>
                  <a:lnTo>
                    <a:pt x="138" y="334"/>
                  </a:lnTo>
                  <a:lnTo>
                    <a:pt x="147" y="344"/>
                  </a:lnTo>
                  <a:lnTo>
                    <a:pt x="165" y="363"/>
                  </a:lnTo>
                  <a:lnTo>
                    <a:pt x="175" y="370"/>
                  </a:lnTo>
                  <a:lnTo>
                    <a:pt x="179" y="372"/>
                  </a:lnTo>
                  <a:lnTo>
                    <a:pt x="183" y="374"/>
                  </a:lnTo>
                  <a:lnTo>
                    <a:pt x="187" y="374"/>
                  </a:lnTo>
                  <a:lnTo>
                    <a:pt x="191" y="373"/>
                  </a:lnTo>
                  <a:lnTo>
                    <a:pt x="194" y="371"/>
                  </a:lnTo>
                  <a:lnTo>
                    <a:pt x="198" y="367"/>
                  </a:lnTo>
                  <a:lnTo>
                    <a:pt x="198" y="367"/>
                  </a:lnTo>
                  <a:lnTo>
                    <a:pt x="214" y="347"/>
                  </a:lnTo>
                  <a:lnTo>
                    <a:pt x="230" y="330"/>
                  </a:lnTo>
                  <a:lnTo>
                    <a:pt x="244" y="317"/>
                  </a:lnTo>
                  <a:lnTo>
                    <a:pt x="256" y="306"/>
                  </a:lnTo>
                  <a:lnTo>
                    <a:pt x="269" y="298"/>
                  </a:lnTo>
                  <a:lnTo>
                    <a:pt x="282" y="294"/>
                  </a:lnTo>
                  <a:lnTo>
                    <a:pt x="293" y="290"/>
                  </a:lnTo>
                  <a:lnTo>
                    <a:pt x="305" y="288"/>
                  </a:lnTo>
                  <a:lnTo>
                    <a:pt x="316" y="288"/>
                  </a:lnTo>
                  <a:lnTo>
                    <a:pt x="329" y="288"/>
                  </a:lnTo>
                  <a:lnTo>
                    <a:pt x="355" y="291"/>
                  </a:lnTo>
                  <a:lnTo>
                    <a:pt x="386" y="295"/>
                  </a:lnTo>
                  <a:lnTo>
                    <a:pt x="404" y="296"/>
                  </a:lnTo>
                  <a:lnTo>
                    <a:pt x="422" y="297"/>
                  </a:lnTo>
                  <a:lnTo>
                    <a:pt x="422" y="297"/>
                  </a:lnTo>
                  <a:lnTo>
                    <a:pt x="450" y="296"/>
                  </a:lnTo>
                  <a:lnTo>
                    <a:pt x="482" y="295"/>
                  </a:lnTo>
                  <a:lnTo>
                    <a:pt x="513" y="292"/>
                  </a:lnTo>
                  <a:lnTo>
                    <a:pt x="536" y="289"/>
                  </a:lnTo>
                  <a:lnTo>
                    <a:pt x="536" y="289"/>
                  </a:lnTo>
                  <a:lnTo>
                    <a:pt x="541" y="302"/>
                  </a:lnTo>
                  <a:lnTo>
                    <a:pt x="544" y="312"/>
                  </a:lnTo>
                  <a:lnTo>
                    <a:pt x="549" y="320"/>
                  </a:lnTo>
                  <a:lnTo>
                    <a:pt x="553" y="326"/>
                  </a:lnTo>
                  <a:lnTo>
                    <a:pt x="558" y="329"/>
                  </a:lnTo>
                  <a:lnTo>
                    <a:pt x="561" y="332"/>
                  </a:lnTo>
                  <a:lnTo>
                    <a:pt x="566" y="332"/>
                  </a:lnTo>
                  <a:lnTo>
                    <a:pt x="569" y="330"/>
                  </a:lnTo>
                  <a:lnTo>
                    <a:pt x="574" y="328"/>
                  </a:lnTo>
                  <a:lnTo>
                    <a:pt x="577" y="325"/>
                  </a:lnTo>
                  <a:lnTo>
                    <a:pt x="585" y="315"/>
                  </a:lnTo>
                  <a:lnTo>
                    <a:pt x="592" y="303"/>
                  </a:lnTo>
                  <a:lnTo>
                    <a:pt x="598" y="289"/>
                  </a:lnTo>
                  <a:lnTo>
                    <a:pt x="598" y="289"/>
                  </a:lnTo>
                  <a:lnTo>
                    <a:pt x="657" y="289"/>
                  </a:lnTo>
                  <a:lnTo>
                    <a:pt x="657" y="289"/>
                  </a:lnTo>
                  <a:lnTo>
                    <a:pt x="676" y="291"/>
                  </a:lnTo>
                  <a:lnTo>
                    <a:pt x="689" y="294"/>
                  </a:lnTo>
                  <a:lnTo>
                    <a:pt x="698" y="296"/>
                  </a:lnTo>
                  <a:lnTo>
                    <a:pt x="702" y="298"/>
                  </a:lnTo>
                  <a:lnTo>
                    <a:pt x="702" y="299"/>
                  </a:lnTo>
                  <a:lnTo>
                    <a:pt x="702" y="301"/>
                  </a:lnTo>
                  <a:lnTo>
                    <a:pt x="698" y="303"/>
                  </a:lnTo>
                  <a:lnTo>
                    <a:pt x="686" y="310"/>
                  </a:lnTo>
                  <a:lnTo>
                    <a:pt x="667" y="318"/>
                  </a:lnTo>
                  <a:lnTo>
                    <a:pt x="658" y="322"/>
                  </a:lnTo>
                  <a:lnTo>
                    <a:pt x="649" y="327"/>
                  </a:lnTo>
                  <a:lnTo>
                    <a:pt x="642" y="333"/>
                  </a:lnTo>
                  <a:lnTo>
                    <a:pt x="635" y="339"/>
                  </a:lnTo>
                  <a:lnTo>
                    <a:pt x="634" y="342"/>
                  </a:lnTo>
                  <a:lnTo>
                    <a:pt x="633" y="345"/>
                  </a:lnTo>
                  <a:lnTo>
                    <a:pt x="632" y="349"/>
                  </a:lnTo>
                  <a:lnTo>
                    <a:pt x="632" y="352"/>
                  </a:lnTo>
                  <a:lnTo>
                    <a:pt x="632" y="352"/>
                  </a:lnTo>
                  <a:lnTo>
                    <a:pt x="610" y="357"/>
                  </a:lnTo>
                  <a:lnTo>
                    <a:pt x="603" y="359"/>
                  </a:lnTo>
                  <a:lnTo>
                    <a:pt x="597" y="362"/>
                  </a:lnTo>
                  <a:lnTo>
                    <a:pt x="594" y="364"/>
                  </a:lnTo>
                  <a:lnTo>
                    <a:pt x="591" y="367"/>
                  </a:lnTo>
                  <a:lnTo>
                    <a:pt x="591" y="370"/>
                  </a:lnTo>
                  <a:lnTo>
                    <a:pt x="592" y="373"/>
                  </a:lnTo>
                  <a:lnTo>
                    <a:pt x="596" y="376"/>
                  </a:lnTo>
                  <a:lnTo>
                    <a:pt x="600" y="379"/>
                  </a:lnTo>
                  <a:lnTo>
                    <a:pt x="612" y="386"/>
                  </a:lnTo>
                  <a:lnTo>
                    <a:pt x="629" y="393"/>
                  </a:lnTo>
                  <a:lnTo>
                    <a:pt x="650" y="399"/>
                  </a:lnTo>
                  <a:lnTo>
                    <a:pt x="650" y="399"/>
                  </a:lnTo>
                  <a:lnTo>
                    <a:pt x="653" y="402"/>
                  </a:lnTo>
                  <a:lnTo>
                    <a:pt x="657" y="404"/>
                  </a:lnTo>
                  <a:lnTo>
                    <a:pt x="661" y="410"/>
                  </a:lnTo>
                  <a:lnTo>
                    <a:pt x="665" y="416"/>
                  </a:lnTo>
                  <a:lnTo>
                    <a:pt x="667" y="418"/>
                  </a:lnTo>
                  <a:lnTo>
                    <a:pt x="669" y="420"/>
                  </a:lnTo>
                  <a:lnTo>
                    <a:pt x="674" y="421"/>
                  </a:lnTo>
                  <a:lnTo>
                    <a:pt x="678" y="421"/>
                  </a:lnTo>
                  <a:lnTo>
                    <a:pt x="683" y="420"/>
                  </a:lnTo>
                  <a:lnTo>
                    <a:pt x="690" y="418"/>
                  </a:lnTo>
                  <a:lnTo>
                    <a:pt x="698" y="413"/>
                  </a:lnTo>
                  <a:lnTo>
                    <a:pt x="709" y="408"/>
                  </a:lnTo>
                  <a:lnTo>
                    <a:pt x="735" y="389"/>
                  </a:lnTo>
                  <a:lnTo>
                    <a:pt x="735" y="389"/>
                  </a:lnTo>
                  <a:lnTo>
                    <a:pt x="758" y="408"/>
                  </a:lnTo>
                  <a:lnTo>
                    <a:pt x="780" y="420"/>
                  </a:lnTo>
                  <a:lnTo>
                    <a:pt x="789" y="426"/>
                  </a:lnTo>
                  <a:lnTo>
                    <a:pt x="798" y="431"/>
                  </a:lnTo>
                  <a:lnTo>
                    <a:pt x="809" y="433"/>
                  </a:lnTo>
                  <a:lnTo>
                    <a:pt x="819" y="435"/>
                  </a:lnTo>
                  <a:lnTo>
                    <a:pt x="829" y="436"/>
                  </a:lnTo>
                  <a:lnTo>
                    <a:pt x="840" y="436"/>
                  </a:lnTo>
                  <a:lnTo>
                    <a:pt x="852" y="435"/>
                  </a:lnTo>
                  <a:lnTo>
                    <a:pt x="865" y="434"/>
                  </a:lnTo>
                  <a:lnTo>
                    <a:pt x="895" y="427"/>
                  </a:lnTo>
                  <a:lnTo>
                    <a:pt x="933" y="418"/>
                  </a:lnTo>
                  <a:lnTo>
                    <a:pt x="933" y="418"/>
                  </a:lnTo>
                  <a:lnTo>
                    <a:pt x="938" y="428"/>
                  </a:lnTo>
                  <a:lnTo>
                    <a:pt x="941" y="436"/>
                  </a:lnTo>
                  <a:lnTo>
                    <a:pt x="942" y="443"/>
                  </a:lnTo>
                  <a:lnTo>
                    <a:pt x="941" y="449"/>
                  </a:lnTo>
                  <a:lnTo>
                    <a:pt x="940" y="455"/>
                  </a:lnTo>
                  <a:lnTo>
                    <a:pt x="936" y="459"/>
                  </a:lnTo>
                  <a:lnTo>
                    <a:pt x="933" y="464"/>
                  </a:lnTo>
                  <a:lnTo>
                    <a:pt x="928" y="467"/>
                  </a:lnTo>
                  <a:lnTo>
                    <a:pt x="919" y="474"/>
                  </a:lnTo>
                  <a:lnTo>
                    <a:pt x="910" y="481"/>
                  </a:lnTo>
                  <a:lnTo>
                    <a:pt x="905" y="486"/>
                  </a:lnTo>
                  <a:lnTo>
                    <a:pt x="903" y="490"/>
                  </a:lnTo>
                  <a:lnTo>
                    <a:pt x="901" y="496"/>
                  </a:lnTo>
                  <a:lnTo>
                    <a:pt x="900" y="503"/>
                  </a:lnTo>
                  <a:lnTo>
                    <a:pt x="900" y="503"/>
                  </a:lnTo>
                  <a:lnTo>
                    <a:pt x="900" y="516"/>
                  </a:lnTo>
                  <a:lnTo>
                    <a:pt x="901" y="526"/>
                  </a:lnTo>
                  <a:lnTo>
                    <a:pt x="903" y="534"/>
                  </a:lnTo>
                  <a:lnTo>
                    <a:pt x="907" y="540"/>
                  </a:lnTo>
                  <a:lnTo>
                    <a:pt x="910" y="543"/>
                  </a:lnTo>
                  <a:lnTo>
                    <a:pt x="916" y="544"/>
                  </a:lnTo>
                  <a:lnTo>
                    <a:pt x="920" y="543"/>
                  </a:lnTo>
                  <a:lnTo>
                    <a:pt x="926" y="541"/>
                  </a:lnTo>
                  <a:lnTo>
                    <a:pt x="932" y="538"/>
                  </a:lnTo>
                  <a:lnTo>
                    <a:pt x="936" y="533"/>
                  </a:lnTo>
                  <a:lnTo>
                    <a:pt x="941" y="527"/>
                  </a:lnTo>
                  <a:lnTo>
                    <a:pt x="946" y="519"/>
                  </a:lnTo>
                  <a:lnTo>
                    <a:pt x="948" y="511"/>
                  </a:lnTo>
                  <a:lnTo>
                    <a:pt x="949" y="503"/>
                  </a:lnTo>
                  <a:lnTo>
                    <a:pt x="949" y="494"/>
                  </a:lnTo>
                  <a:lnTo>
                    <a:pt x="948" y="483"/>
                  </a:lnTo>
                  <a:lnTo>
                    <a:pt x="948" y="483"/>
                  </a:lnTo>
                  <a:lnTo>
                    <a:pt x="951" y="480"/>
                  </a:lnTo>
                  <a:lnTo>
                    <a:pt x="957" y="478"/>
                  </a:lnTo>
                  <a:lnTo>
                    <a:pt x="963" y="478"/>
                  </a:lnTo>
                  <a:lnTo>
                    <a:pt x="970" y="479"/>
                  </a:lnTo>
                  <a:lnTo>
                    <a:pt x="985" y="483"/>
                  </a:lnTo>
                  <a:lnTo>
                    <a:pt x="1000" y="487"/>
                  </a:lnTo>
                  <a:lnTo>
                    <a:pt x="1005" y="488"/>
                  </a:lnTo>
                  <a:lnTo>
                    <a:pt x="1012" y="488"/>
                  </a:lnTo>
                  <a:lnTo>
                    <a:pt x="1017" y="485"/>
                  </a:lnTo>
                  <a:lnTo>
                    <a:pt x="1022" y="480"/>
                  </a:lnTo>
                  <a:lnTo>
                    <a:pt x="1024" y="472"/>
                  </a:lnTo>
                  <a:lnTo>
                    <a:pt x="1025" y="460"/>
                  </a:lnTo>
                  <a:lnTo>
                    <a:pt x="1024" y="444"/>
                  </a:lnTo>
                  <a:lnTo>
                    <a:pt x="1020" y="425"/>
                  </a:lnTo>
                  <a:lnTo>
                    <a:pt x="1020" y="425"/>
                  </a:lnTo>
                  <a:lnTo>
                    <a:pt x="1023" y="421"/>
                  </a:lnTo>
                  <a:lnTo>
                    <a:pt x="1024" y="417"/>
                  </a:lnTo>
                  <a:lnTo>
                    <a:pt x="1023" y="406"/>
                  </a:lnTo>
                  <a:lnTo>
                    <a:pt x="1022" y="396"/>
                  </a:lnTo>
                  <a:lnTo>
                    <a:pt x="1019" y="387"/>
                  </a:lnTo>
                  <a:lnTo>
                    <a:pt x="1017" y="376"/>
                  </a:lnTo>
                  <a:lnTo>
                    <a:pt x="1016" y="368"/>
                  </a:lnTo>
                  <a:lnTo>
                    <a:pt x="1017" y="365"/>
                  </a:lnTo>
                  <a:lnTo>
                    <a:pt x="1018" y="362"/>
                  </a:lnTo>
                  <a:lnTo>
                    <a:pt x="1020" y="358"/>
                  </a:lnTo>
                  <a:lnTo>
                    <a:pt x="1025" y="356"/>
                  </a:lnTo>
                  <a:lnTo>
                    <a:pt x="1025" y="356"/>
                  </a:lnTo>
                  <a:lnTo>
                    <a:pt x="1035" y="351"/>
                  </a:lnTo>
                  <a:lnTo>
                    <a:pt x="1046" y="348"/>
                  </a:lnTo>
                  <a:lnTo>
                    <a:pt x="1060" y="344"/>
                  </a:lnTo>
                  <a:lnTo>
                    <a:pt x="1069" y="344"/>
                  </a:lnTo>
                  <a:lnTo>
                    <a:pt x="1071" y="344"/>
                  </a:lnTo>
                  <a:lnTo>
                    <a:pt x="1071" y="344"/>
                  </a:lnTo>
                  <a:lnTo>
                    <a:pt x="1079" y="355"/>
                  </a:lnTo>
                  <a:lnTo>
                    <a:pt x="1088" y="364"/>
                  </a:lnTo>
                  <a:lnTo>
                    <a:pt x="1099" y="372"/>
                  </a:lnTo>
                  <a:lnTo>
                    <a:pt x="1110" y="380"/>
                  </a:lnTo>
                  <a:lnTo>
                    <a:pt x="1133" y="395"/>
                  </a:lnTo>
                  <a:lnTo>
                    <a:pt x="1157" y="409"/>
                  </a:lnTo>
                  <a:lnTo>
                    <a:pt x="1180" y="421"/>
                  </a:lnTo>
                  <a:lnTo>
                    <a:pt x="1203" y="436"/>
                  </a:lnTo>
                  <a:lnTo>
                    <a:pt x="1213" y="443"/>
                  </a:lnTo>
                  <a:lnTo>
                    <a:pt x="1222" y="451"/>
                  </a:lnTo>
                  <a:lnTo>
                    <a:pt x="1230" y="460"/>
                  </a:lnTo>
                  <a:lnTo>
                    <a:pt x="1237" y="470"/>
                  </a:lnTo>
                  <a:lnTo>
                    <a:pt x="1237" y="470"/>
                  </a:lnTo>
                  <a:lnTo>
                    <a:pt x="1245" y="485"/>
                  </a:lnTo>
                  <a:lnTo>
                    <a:pt x="1252" y="498"/>
                  </a:lnTo>
                  <a:lnTo>
                    <a:pt x="1252" y="498"/>
                  </a:lnTo>
                  <a:lnTo>
                    <a:pt x="1247" y="507"/>
                  </a:lnTo>
                  <a:lnTo>
                    <a:pt x="1241" y="513"/>
                  </a:lnTo>
                  <a:lnTo>
                    <a:pt x="1228" y="527"/>
                  </a:lnTo>
                  <a:lnTo>
                    <a:pt x="1222" y="534"/>
                  </a:lnTo>
                  <a:lnTo>
                    <a:pt x="1216" y="541"/>
                  </a:lnTo>
                  <a:lnTo>
                    <a:pt x="1213" y="548"/>
                  </a:lnTo>
                  <a:lnTo>
                    <a:pt x="1211" y="557"/>
                  </a:lnTo>
                  <a:lnTo>
                    <a:pt x="1211" y="557"/>
                  </a:lnTo>
                  <a:lnTo>
                    <a:pt x="1213" y="566"/>
                  </a:lnTo>
                  <a:lnTo>
                    <a:pt x="1216" y="576"/>
                  </a:lnTo>
                  <a:lnTo>
                    <a:pt x="1221" y="584"/>
                  </a:lnTo>
                  <a:lnTo>
                    <a:pt x="1226" y="592"/>
                  </a:lnTo>
                  <a:lnTo>
                    <a:pt x="1231" y="600"/>
                  </a:lnTo>
                  <a:lnTo>
                    <a:pt x="1237" y="609"/>
                  </a:lnTo>
                  <a:lnTo>
                    <a:pt x="1239" y="619"/>
                  </a:lnTo>
                  <a:lnTo>
                    <a:pt x="1241" y="631"/>
                  </a:lnTo>
                  <a:lnTo>
                    <a:pt x="1241" y="631"/>
                  </a:lnTo>
                  <a:lnTo>
                    <a:pt x="1240" y="639"/>
                  </a:lnTo>
                  <a:lnTo>
                    <a:pt x="1239" y="646"/>
                  </a:lnTo>
                  <a:lnTo>
                    <a:pt x="1236" y="651"/>
                  </a:lnTo>
                  <a:lnTo>
                    <a:pt x="1233" y="657"/>
                  </a:lnTo>
                  <a:lnTo>
                    <a:pt x="1233" y="657"/>
                  </a:lnTo>
                  <a:lnTo>
                    <a:pt x="1237" y="649"/>
                  </a:lnTo>
                  <a:lnTo>
                    <a:pt x="1237" y="649"/>
                  </a:ln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7" name="Freeform 135"/>
            <p:cNvSpPr>
              <a:spLocks/>
            </p:cNvSpPr>
            <p:nvPr/>
          </p:nvSpPr>
          <p:spPr bwMode="auto">
            <a:xfrm>
              <a:off x="9438738" y="589965"/>
              <a:ext cx="1411145" cy="1673261"/>
            </a:xfrm>
            <a:custGeom>
              <a:avLst/>
              <a:gdLst/>
              <a:ahLst/>
              <a:cxnLst>
                <a:cxn ang="0">
                  <a:pos x="672" y="1636"/>
                </a:cxn>
                <a:cxn ang="0">
                  <a:pos x="714" y="1590"/>
                </a:cxn>
                <a:cxn ang="0">
                  <a:pos x="805" y="1495"/>
                </a:cxn>
                <a:cxn ang="0">
                  <a:pos x="957" y="1401"/>
                </a:cxn>
                <a:cxn ang="0">
                  <a:pos x="1008" y="1419"/>
                </a:cxn>
                <a:cxn ang="0">
                  <a:pos x="1066" y="1488"/>
                </a:cxn>
                <a:cxn ang="0">
                  <a:pos x="1205" y="1440"/>
                </a:cxn>
                <a:cxn ang="0">
                  <a:pos x="1237" y="1332"/>
                </a:cxn>
                <a:cxn ang="0">
                  <a:pos x="1273" y="1201"/>
                </a:cxn>
                <a:cxn ang="0">
                  <a:pos x="1339" y="1189"/>
                </a:cxn>
                <a:cxn ang="0">
                  <a:pos x="1326" y="975"/>
                </a:cxn>
                <a:cxn ang="0">
                  <a:pos x="1410" y="867"/>
                </a:cxn>
                <a:cxn ang="0">
                  <a:pos x="1380" y="802"/>
                </a:cxn>
                <a:cxn ang="0">
                  <a:pos x="1245" y="797"/>
                </a:cxn>
                <a:cxn ang="0">
                  <a:pos x="1066" y="863"/>
                </a:cxn>
                <a:cxn ang="0">
                  <a:pos x="984" y="898"/>
                </a:cxn>
                <a:cxn ang="0">
                  <a:pos x="1021" y="834"/>
                </a:cxn>
                <a:cxn ang="0">
                  <a:pos x="1073" y="739"/>
                </a:cxn>
                <a:cxn ang="0">
                  <a:pos x="1019" y="626"/>
                </a:cxn>
                <a:cxn ang="0">
                  <a:pos x="891" y="591"/>
                </a:cxn>
                <a:cxn ang="0">
                  <a:pos x="897" y="540"/>
                </a:cxn>
                <a:cxn ang="0">
                  <a:pos x="1015" y="517"/>
                </a:cxn>
                <a:cxn ang="0">
                  <a:pos x="1015" y="419"/>
                </a:cxn>
                <a:cxn ang="0">
                  <a:pos x="1106" y="403"/>
                </a:cxn>
                <a:cxn ang="0">
                  <a:pos x="1175" y="326"/>
                </a:cxn>
                <a:cxn ang="0">
                  <a:pos x="1262" y="254"/>
                </a:cxn>
                <a:cxn ang="0">
                  <a:pos x="1221" y="212"/>
                </a:cxn>
                <a:cxn ang="0">
                  <a:pos x="1140" y="168"/>
                </a:cxn>
                <a:cxn ang="0">
                  <a:pos x="1062" y="181"/>
                </a:cxn>
                <a:cxn ang="0">
                  <a:pos x="1088" y="82"/>
                </a:cxn>
                <a:cxn ang="0">
                  <a:pos x="1022" y="0"/>
                </a:cxn>
                <a:cxn ang="0">
                  <a:pos x="848" y="149"/>
                </a:cxn>
                <a:cxn ang="0">
                  <a:pos x="928" y="219"/>
                </a:cxn>
                <a:cxn ang="0">
                  <a:pos x="921" y="288"/>
                </a:cxn>
                <a:cxn ang="0">
                  <a:pos x="800" y="262"/>
                </a:cxn>
                <a:cxn ang="0">
                  <a:pos x="595" y="384"/>
                </a:cxn>
                <a:cxn ang="0">
                  <a:pos x="317" y="610"/>
                </a:cxn>
                <a:cxn ang="0">
                  <a:pos x="151" y="898"/>
                </a:cxn>
                <a:cxn ang="0">
                  <a:pos x="217" y="959"/>
                </a:cxn>
                <a:cxn ang="0">
                  <a:pos x="304" y="972"/>
                </a:cxn>
                <a:cxn ang="0">
                  <a:pos x="300" y="1052"/>
                </a:cxn>
                <a:cxn ang="0">
                  <a:pos x="225" y="1069"/>
                </a:cxn>
                <a:cxn ang="0">
                  <a:pos x="133" y="1059"/>
                </a:cxn>
                <a:cxn ang="0">
                  <a:pos x="122" y="1153"/>
                </a:cxn>
                <a:cxn ang="0">
                  <a:pos x="33" y="1266"/>
                </a:cxn>
                <a:cxn ang="0">
                  <a:pos x="4" y="1361"/>
                </a:cxn>
                <a:cxn ang="0">
                  <a:pos x="51" y="1366"/>
                </a:cxn>
                <a:cxn ang="0">
                  <a:pos x="162" y="1447"/>
                </a:cxn>
                <a:cxn ang="0">
                  <a:pos x="135" y="1516"/>
                </a:cxn>
                <a:cxn ang="0">
                  <a:pos x="92" y="1621"/>
                </a:cxn>
                <a:cxn ang="0">
                  <a:pos x="94" y="1698"/>
                </a:cxn>
                <a:cxn ang="0">
                  <a:pos x="126" y="1744"/>
                </a:cxn>
                <a:cxn ang="0">
                  <a:pos x="214" y="1755"/>
                </a:cxn>
                <a:cxn ang="0">
                  <a:pos x="277" y="1797"/>
                </a:cxn>
                <a:cxn ang="0">
                  <a:pos x="326" y="1806"/>
                </a:cxn>
                <a:cxn ang="0">
                  <a:pos x="397" y="1845"/>
                </a:cxn>
                <a:cxn ang="0">
                  <a:pos x="488" y="1812"/>
                </a:cxn>
                <a:cxn ang="0">
                  <a:pos x="560" y="1779"/>
                </a:cxn>
                <a:cxn ang="0">
                  <a:pos x="654" y="1741"/>
                </a:cxn>
              </a:cxnLst>
              <a:rect l="0" t="0" r="r" b="b"/>
              <a:pathLst>
                <a:path w="1411" h="1845">
                  <a:moveTo>
                    <a:pt x="666" y="1709"/>
                  </a:moveTo>
                  <a:lnTo>
                    <a:pt x="666" y="1709"/>
                  </a:lnTo>
                  <a:lnTo>
                    <a:pt x="663" y="1700"/>
                  </a:lnTo>
                  <a:lnTo>
                    <a:pt x="662" y="1692"/>
                  </a:lnTo>
                  <a:lnTo>
                    <a:pt x="662" y="1676"/>
                  </a:lnTo>
                  <a:lnTo>
                    <a:pt x="662" y="1676"/>
                  </a:lnTo>
                  <a:lnTo>
                    <a:pt x="663" y="1659"/>
                  </a:lnTo>
                  <a:lnTo>
                    <a:pt x="666" y="1646"/>
                  </a:lnTo>
                  <a:lnTo>
                    <a:pt x="667" y="1643"/>
                  </a:lnTo>
                  <a:lnTo>
                    <a:pt x="669" y="1639"/>
                  </a:lnTo>
                  <a:lnTo>
                    <a:pt x="672" y="1636"/>
                  </a:lnTo>
                  <a:lnTo>
                    <a:pt x="675" y="1634"/>
                  </a:lnTo>
                  <a:lnTo>
                    <a:pt x="682" y="1631"/>
                  </a:lnTo>
                  <a:lnTo>
                    <a:pt x="690" y="1628"/>
                  </a:lnTo>
                  <a:lnTo>
                    <a:pt x="699" y="1624"/>
                  </a:lnTo>
                  <a:lnTo>
                    <a:pt x="709" y="1617"/>
                  </a:lnTo>
                  <a:lnTo>
                    <a:pt x="709" y="1617"/>
                  </a:lnTo>
                  <a:lnTo>
                    <a:pt x="713" y="1614"/>
                  </a:lnTo>
                  <a:lnTo>
                    <a:pt x="715" y="1610"/>
                  </a:lnTo>
                  <a:lnTo>
                    <a:pt x="715" y="1605"/>
                  </a:lnTo>
                  <a:lnTo>
                    <a:pt x="715" y="1600"/>
                  </a:lnTo>
                  <a:lnTo>
                    <a:pt x="714" y="1590"/>
                  </a:lnTo>
                  <a:lnTo>
                    <a:pt x="715" y="1585"/>
                  </a:lnTo>
                  <a:lnTo>
                    <a:pt x="716" y="1580"/>
                  </a:lnTo>
                  <a:lnTo>
                    <a:pt x="716" y="1580"/>
                  </a:lnTo>
                  <a:lnTo>
                    <a:pt x="738" y="1563"/>
                  </a:lnTo>
                  <a:lnTo>
                    <a:pt x="758" y="1549"/>
                  </a:lnTo>
                  <a:lnTo>
                    <a:pt x="767" y="1541"/>
                  </a:lnTo>
                  <a:lnTo>
                    <a:pt x="775" y="1533"/>
                  </a:lnTo>
                  <a:lnTo>
                    <a:pt x="783" y="1524"/>
                  </a:lnTo>
                  <a:lnTo>
                    <a:pt x="790" y="1515"/>
                  </a:lnTo>
                  <a:lnTo>
                    <a:pt x="790" y="1515"/>
                  </a:lnTo>
                  <a:lnTo>
                    <a:pt x="805" y="1495"/>
                  </a:lnTo>
                  <a:lnTo>
                    <a:pt x="819" y="1479"/>
                  </a:lnTo>
                  <a:lnTo>
                    <a:pt x="835" y="1464"/>
                  </a:lnTo>
                  <a:lnTo>
                    <a:pt x="851" y="1453"/>
                  </a:lnTo>
                  <a:lnTo>
                    <a:pt x="869" y="1442"/>
                  </a:lnTo>
                  <a:lnTo>
                    <a:pt x="889" y="1434"/>
                  </a:lnTo>
                  <a:lnTo>
                    <a:pt x="911" y="1426"/>
                  </a:lnTo>
                  <a:lnTo>
                    <a:pt x="934" y="1419"/>
                  </a:lnTo>
                  <a:lnTo>
                    <a:pt x="934" y="1419"/>
                  </a:lnTo>
                  <a:lnTo>
                    <a:pt x="941" y="1417"/>
                  </a:lnTo>
                  <a:lnTo>
                    <a:pt x="946" y="1412"/>
                  </a:lnTo>
                  <a:lnTo>
                    <a:pt x="957" y="1401"/>
                  </a:lnTo>
                  <a:lnTo>
                    <a:pt x="962" y="1395"/>
                  </a:lnTo>
                  <a:lnTo>
                    <a:pt x="969" y="1391"/>
                  </a:lnTo>
                  <a:lnTo>
                    <a:pt x="976" y="1387"/>
                  </a:lnTo>
                  <a:lnTo>
                    <a:pt x="984" y="1386"/>
                  </a:lnTo>
                  <a:lnTo>
                    <a:pt x="984" y="1386"/>
                  </a:lnTo>
                  <a:lnTo>
                    <a:pt x="991" y="1387"/>
                  </a:lnTo>
                  <a:lnTo>
                    <a:pt x="996" y="1391"/>
                  </a:lnTo>
                  <a:lnTo>
                    <a:pt x="1000" y="1395"/>
                  </a:lnTo>
                  <a:lnTo>
                    <a:pt x="1004" y="1402"/>
                  </a:lnTo>
                  <a:lnTo>
                    <a:pt x="1006" y="1410"/>
                  </a:lnTo>
                  <a:lnTo>
                    <a:pt x="1008" y="1419"/>
                  </a:lnTo>
                  <a:lnTo>
                    <a:pt x="1013" y="1439"/>
                  </a:lnTo>
                  <a:lnTo>
                    <a:pt x="1018" y="1458"/>
                  </a:lnTo>
                  <a:lnTo>
                    <a:pt x="1020" y="1468"/>
                  </a:lnTo>
                  <a:lnTo>
                    <a:pt x="1025" y="1476"/>
                  </a:lnTo>
                  <a:lnTo>
                    <a:pt x="1029" y="1483"/>
                  </a:lnTo>
                  <a:lnTo>
                    <a:pt x="1035" y="1488"/>
                  </a:lnTo>
                  <a:lnTo>
                    <a:pt x="1043" y="1492"/>
                  </a:lnTo>
                  <a:lnTo>
                    <a:pt x="1051" y="1493"/>
                  </a:lnTo>
                  <a:lnTo>
                    <a:pt x="1051" y="1493"/>
                  </a:lnTo>
                  <a:lnTo>
                    <a:pt x="1058" y="1492"/>
                  </a:lnTo>
                  <a:lnTo>
                    <a:pt x="1066" y="1488"/>
                  </a:lnTo>
                  <a:lnTo>
                    <a:pt x="1074" y="1484"/>
                  </a:lnTo>
                  <a:lnTo>
                    <a:pt x="1082" y="1479"/>
                  </a:lnTo>
                  <a:lnTo>
                    <a:pt x="1106" y="1460"/>
                  </a:lnTo>
                  <a:lnTo>
                    <a:pt x="1106" y="1460"/>
                  </a:lnTo>
                  <a:lnTo>
                    <a:pt x="1114" y="1455"/>
                  </a:lnTo>
                  <a:lnTo>
                    <a:pt x="1123" y="1453"/>
                  </a:lnTo>
                  <a:lnTo>
                    <a:pt x="1143" y="1449"/>
                  </a:lnTo>
                  <a:lnTo>
                    <a:pt x="1165" y="1447"/>
                  </a:lnTo>
                  <a:lnTo>
                    <a:pt x="1186" y="1445"/>
                  </a:lnTo>
                  <a:lnTo>
                    <a:pt x="1196" y="1442"/>
                  </a:lnTo>
                  <a:lnTo>
                    <a:pt x="1205" y="1440"/>
                  </a:lnTo>
                  <a:lnTo>
                    <a:pt x="1213" y="1437"/>
                  </a:lnTo>
                  <a:lnTo>
                    <a:pt x="1220" y="1432"/>
                  </a:lnTo>
                  <a:lnTo>
                    <a:pt x="1226" y="1425"/>
                  </a:lnTo>
                  <a:lnTo>
                    <a:pt x="1230" y="1418"/>
                  </a:lnTo>
                  <a:lnTo>
                    <a:pt x="1234" y="1408"/>
                  </a:lnTo>
                  <a:lnTo>
                    <a:pt x="1235" y="1396"/>
                  </a:lnTo>
                  <a:lnTo>
                    <a:pt x="1235" y="1396"/>
                  </a:lnTo>
                  <a:lnTo>
                    <a:pt x="1235" y="1361"/>
                  </a:lnTo>
                  <a:lnTo>
                    <a:pt x="1235" y="1361"/>
                  </a:lnTo>
                  <a:lnTo>
                    <a:pt x="1235" y="1346"/>
                  </a:lnTo>
                  <a:lnTo>
                    <a:pt x="1237" y="1332"/>
                  </a:lnTo>
                  <a:lnTo>
                    <a:pt x="1241" y="1319"/>
                  </a:lnTo>
                  <a:lnTo>
                    <a:pt x="1245" y="1308"/>
                  </a:lnTo>
                  <a:lnTo>
                    <a:pt x="1255" y="1285"/>
                  </a:lnTo>
                  <a:lnTo>
                    <a:pt x="1259" y="1273"/>
                  </a:lnTo>
                  <a:lnTo>
                    <a:pt x="1264" y="1260"/>
                  </a:lnTo>
                  <a:lnTo>
                    <a:pt x="1264" y="1260"/>
                  </a:lnTo>
                  <a:lnTo>
                    <a:pt x="1266" y="1250"/>
                  </a:lnTo>
                  <a:lnTo>
                    <a:pt x="1267" y="1240"/>
                  </a:lnTo>
                  <a:lnTo>
                    <a:pt x="1270" y="1219"/>
                  </a:lnTo>
                  <a:lnTo>
                    <a:pt x="1271" y="1210"/>
                  </a:lnTo>
                  <a:lnTo>
                    <a:pt x="1273" y="1201"/>
                  </a:lnTo>
                  <a:lnTo>
                    <a:pt x="1277" y="1193"/>
                  </a:lnTo>
                  <a:lnTo>
                    <a:pt x="1283" y="1183"/>
                  </a:lnTo>
                  <a:lnTo>
                    <a:pt x="1283" y="1183"/>
                  </a:lnTo>
                  <a:lnTo>
                    <a:pt x="1296" y="1194"/>
                  </a:lnTo>
                  <a:lnTo>
                    <a:pt x="1303" y="1197"/>
                  </a:lnTo>
                  <a:lnTo>
                    <a:pt x="1308" y="1198"/>
                  </a:lnTo>
                  <a:lnTo>
                    <a:pt x="1312" y="1198"/>
                  </a:lnTo>
                  <a:lnTo>
                    <a:pt x="1312" y="1198"/>
                  </a:lnTo>
                  <a:lnTo>
                    <a:pt x="1320" y="1198"/>
                  </a:lnTo>
                  <a:lnTo>
                    <a:pt x="1326" y="1196"/>
                  </a:lnTo>
                  <a:lnTo>
                    <a:pt x="1339" y="1189"/>
                  </a:lnTo>
                  <a:lnTo>
                    <a:pt x="1344" y="1186"/>
                  </a:lnTo>
                  <a:lnTo>
                    <a:pt x="1351" y="1182"/>
                  </a:lnTo>
                  <a:lnTo>
                    <a:pt x="1358" y="1180"/>
                  </a:lnTo>
                  <a:lnTo>
                    <a:pt x="1367" y="1180"/>
                  </a:lnTo>
                  <a:lnTo>
                    <a:pt x="1367" y="1180"/>
                  </a:lnTo>
                  <a:lnTo>
                    <a:pt x="1357" y="1134"/>
                  </a:lnTo>
                  <a:lnTo>
                    <a:pt x="1347" y="1086"/>
                  </a:lnTo>
                  <a:lnTo>
                    <a:pt x="1338" y="1034"/>
                  </a:lnTo>
                  <a:lnTo>
                    <a:pt x="1327" y="982"/>
                  </a:lnTo>
                  <a:lnTo>
                    <a:pt x="1327" y="982"/>
                  </a:lnTo>
                  <a:lnTo>
                    <a:pt x="1326" y="975"/>
                  </a:lnTo>
                  <a:lnTo>
                    <a:pt x="1327" y="969"/>
                  </a:lnTo>
                  <a:lnTo>
                    <a:pt x="1331" y="962"/>
                  </a:lnTo>
                  <a:lnTo>
                    <a:pt x="1335" y="956"/>
                  </a:lnTo>
                  <a:lnTo>
                    <a:pt x="1349" y="942"/>
                  </a:lnTo>
                  <a:lnTo>
                    <a:pt x="1365" y="928"/>
                  </a:lnTo>
                  <a:lnTo>
                    <a:pt x="1381" y="912"/>
                  </a:lnTo>
                  <a:lnTo>
                    <a:pt x="1389" y="904"/>
                  </a:lnTo>
                  <a:lnTo>
                    <a:pt x="1396" y="895"/>
                  </a:lnTo>
                  <a:lnTo>
                    <a:pt x="1402" y="886"/>
                  </a:lnTo>
                  <a:lnTo>
                    <a:pt x="1407" y="876"/>
                  </a:lnTo>
                  <a:lnTo>
                    <a:pt x="1410" y="867"/>
                  </a:lnTo>
                  <a:lnTo>
                    <a:pt x="1411" y="857"/>
                  </a:lnTo>
                  <a:lnTo>
                    <a:pt x="1411" y="857"/>
                  </a:lnTo>
                  <a:lnTo>
                    <a:pt x="1411" y="851"/>
                  </a:lnTo>
                  <a:lnTo>
                    <a:pt x="1410" y="844"/>
                  </a:lnTo>
                  <a:lnTo>
                    <a:pt x="1408" y="837"/>
                  </a:lnTo>
                  <a:lnTo>
                    <a:pt x="1405" y="831"/>
                  </a:lnTo>
                  <a:lnTo>
                    <a:pt x="1402" y="824"/>
                  </a:lnTo>
                  <a:lnTo>
                    <a:pt x="1398" y="819"/>
                  </a:lnTo>
                  <a:lnTo>
                    <a:pt x="1393" y="813"/>
                  </a:lnTo>
                  <a:lnTo>
                    <a:pt x="1387" y="807"/>
                  </a:lnTo>
                  <a:lnTo>
                    <a:pt x="1380" y="802"/>
                  </a:lnTo>
                  <a:lnTo>
                    <a:pt x="1373" y="798"/>
                  </a:lnTo>
                  <a:lnTo>
                    <a:pt x="1365" y="794"/>
                  </a:lnTo>
                  <a:lnTo>
                    <a:pt x="1355" y="791"/>
                  </a:lnTo>
                  <a:lnTo>
                    <a:pt x="1346" y="790"/>
                  </a:lnTo>
                  <a:lnTo>
                    <a:pt x="1334" y="789"/>
                  </a:lnTo>
                  <a:lnTo>
                    <a:pt x="1321" y="789"/>
                  </a:lnTo>
                  <a:lnTo>
                    <a:pt x="1309" y="791"/>
                  </a:lnTo>
                  <a:lnTo>
                    <a:pt x="1309" y="791"/>
                  </a:lnTo>
                  <a:lnTo>
                    <a:pt x="1287" y="793"/>
                  </a:lnTo>
                  <a:lnTo>
                    <a:pt x="1266" y="796"/>
                  </a:lnTo>
                  <a:lnTo>
                    <a:pt x="1245" y="797"/>
                  </a:lnTo>
                  <a:lnTo>
                    <a:pt x="1227" y="797"/>
                  </a:lnTo>
                  <a:lnTo>
                    <a:pt x="1191" y="796"/>
                  </a:lnTo>
                  <a:lnTo>
                    <a:pt x="1174" y="796"/>
                  </a:lnTo>
                  <a:lnTo>
                    <a:pt x="1158" y="797"/>
                  </a:lnTo>
                  <a:lnTo>
                    <a:pt x="1143" y="800"/>
                  </a:lnTo>
                  <a:lnTo>
                    <a:pt x="1128" y="804"/>
                  </a:lnTo>
                  <a:lnTo>
                    <a:pt x="1114" y="811"/>
                  </a:lnTo>
                  <a:lnTo>
                    <a:pt x="1102" y="819"/>
                  </a:lnTo>
                  <a:lnTo>
                    <a:pt x="1089" y="830"/>
                  </a:lnTo>
                  <a:lnTo>
                    <a:pt x="1076" y="845"/>
                  </a:lnTo>
                  <a:lnTo>
                    <a:pt x="1066" y="863"/>
                  </a:lnTo>
                  <a:lnTo>
                    <a:pt x="1054" y="886"/>
                  </a:lnTo>
                  <a:lnTo>
                    <a:pt x="1054" y="886"/>
                  </a:lnTo>
                  <a:lnTo>
                    <a:pt x="1046" y="895"/>
                  </a:lnTo>
                  <a:lnTo>
                    <a:pt x="1037" y="901"/>
                  </a:lnTo>
                  <a:lnTo>
                    <a:pt x="1029" y="905"/>
                  </a:lnTo>
                  <a:lnTo>
                    <a:pt x="1020" y="907"/>
                  </a:lnTo>
                  <a:lnTo>
                    <a:pt x="1012" y="908"/>
                  </a:lnTo>
                  <a:lnTo>
                    <a:pt x="1004" y="907"/>
                  </a:lnTo>
                  <a:lnTo>
                    <a:pt x="997" y="905"/>
                  </a:lnTo>
                  <a:lnTo>
                    <a:pt x="990" y="901"/>
                  </a:lnTo>
                  <a:lnTo>
                    <a:pt x="984" y="898"/>
                  </a:lnTo>
                  <a:lnTo>
                    <a:pt x="981" y="892"/>
                  </a:lnTo>
                  <a:lnTo>
                    <a:pt x="977" y="888"/>
                  </a:lnTo>
                  <a:lnTo>
                    <a:pt x="976" y="881"/>
                  </a:lnTo>
                  <a:lnTo>
                    <a:pt x="976" y="875"/>
                  </a:lnTo>
                  <a:lnTo>
                    <a:pt x="978" y="869"/>
                  </a:lnTo>
                  <a:lnTo>
                    <a:pt x="983" y="862"/>
                  </a:lnTo>
                  <a:lnTo>
                    <a:pt x="989" y="857"/>
                  </a:lnTo>
                  <a:lnTo>
                    <a:pt x="989" y="857"/>
                  </a:lnTo>
                  <a:lnTo>
                    <a:pt x="997" y="851"/>
                  </a:lnTo>
                  <a:lnTo>
                    <a:pt x="1005" y="844"/>
                  </a:lnTo>
                  <a:lnTo>
                    <a:pt x="1021" y="834"/>
                  </a:lnTo>
                  <a:lnTo>
                    <a:pt x="1036" y="823"/>
                  </a:lnTo>
                  <a:lnTo>
                    <a:pt x="1050" y="813"/>
                  </a:lnTo>
                  <a:lnTo>
                    <a:pt x="1057" y="807"/>
                  </a:lnTo>
                  <a:lnTo>
                    <a:pt x="1061" y="800"/>
                  </a:lnTo>
                  <a:lnTo>
                    <a:pt x="1067" y="793"/>
                  </a:lnTo>
                  <a:lnTo>
                    <a:pt x="1071" y="785"/>
                  </a:lnTo>
                  <a:lnTo>
                    <a:pt x="1073" y="776"/>
                  </a:lnTo>
                  <a:lnTo>
                    <a:pt x="1074" y="765"/>
                  </a:lnTo>
                  <a:lnTo>
                    <a:pt x="1074" y="753"/>
                  </a:lnTo>
                  <a:lnTo>
                    <a:pt x="1073" y="739"/>
                  </a:lnTo>
                  <a:lnTo>
                    <a:pt x="1073" y="739"/>
                  </a:lnTo>
                  <a:lnTo>
                    <a:pt x="1071" y="722"/>
                  </a:lnTo>
                  <a:lnTo>
                    <a:pt x="1067" y="707"/>
                  </a:lnTo>
                  <a:lnTo>
                    <a:pt x="1064" y="693"/>
                  </a:lnTo>
                  <a:lnTo>
                    <a:pt x="1060" y="681"/>
                  </a:lnTo>
                  <a:lnTo>
                    <a:pt x="1056" y="669"/>
                  </a:lnTo>
                  <a:lnTo>
                    <a:pt x="1050" y="660"/>
                  </a:lnTo>
                  <a:lnTo>
                    <a:pt x="1044" y="651"/>
                  </a:lnTo>
                  <a:lnTo>
                    <a:pt x="1038" y="644"/>
                  </a:lnTo>
                  <a:lnTo>
                    <a:pt x="1033" y="637"/>
                  </a:lnTo>
                  <a:lnTo>
                    <a:pt x="1026" y="631"/>
                  </a:lnTo>
                  <a:lnTo>
                    <a:pt x="1019" y="626"/>
                  </a:lnTo>
                  <a:lnTo>
                    <a:pt x="1012" y="623"/>
                  </a:lnTo>
                  <a:lnTo>
                    <a:pt x="997" y="616"/>
                  </a:lnTo>
                  <a:lnTo>
                    <a:pt x="982" y="613"/>
                  </a:lnTo>
                  <a:lnTo>
                    <a:pt x="966" y="610"/>
                  </a:lnTo>
                  <a:lnTo>
                    <a:pt x="951" y="608"/>
                  </a:lnTo>
                  <a:lnTo>
                    <a:pt x="936" y="607"/>
                  </a:lnTo>
                  <a:lnTo>
                    <a:pt x="921" y="605"/>
                  </a:lnTo>
                  <a:lnTo>
                    <a:pt x="908" y="600"/>
                  </a:lnTo>
                  <a:lnTo>
                    <a:pt x="903" y="598"/>
                  </a:lnTo>
                  <a:lnTo>
                    <a:pt x="897" y="594"/>
                  </a:lnTo>
                  <a:lnTo>
                    <a:pt x="891" y="591"/>
                  </a:lnTo>
                  <a:lnTo>
                    <a:pt x="886" y="586"/>
                  </a:lnTo>
                  <a:lnTo>
                    <a:pt x="882" y="580"/>
                  </a:lnTo>
                  <a:lnTo>
                    <a:pt x="878" y="575"/>
                  </a:lnTo>
                  <a:lnTo>
                    <a:pt x="878" y="575"/>
                  </a:lnTo>
                  <a:lnTo>
                    <a:pt x="878" y="567"/>
                  </a:lnTo>
                  <a:lnTo>
                    <a:pt x="880" y="560"/>
                  </a:lnTo>
                  <a:lnTo>
                    <a:pt x="881" y="554"/>
                  </a:lnTo>
                  <a:lnTo>
                    <a:pt x="884" y="549"/>
                  </a:lnTo>
                  <a:lnTo>
                    <a:pt x="888" y="546"/>
                  </a:lnTo>
                  <a:lnTo>
                    <a:pt x="891" y="542"/>
                  </a:lnTo>
                  <a:lnTo>
                    <a:pt x="897" y="540"/>
                  </a:lnTo>
                  <a:lnTo>
                    <a:pt x="901" y="539"/>
                  </a:lnTo>
                  <a:lnTo>
                    <a:pt x="914" y="537"/>
                  </a:lnTo>
                  <a:lnTo>
                    <a:pt x="928" y="537"/>
                  </a:lnTo>
                  <a:lnTo>
                    <a:pt x="958" y="537"/>
                  </a:lnTo>
                  <a:lnTo>
                    <a:pt x="972" y="537"/>
                  </a:lnTo>
                  <a:lnTo>
                    <a:pt x="985" y="536"/>
                  </a:lnTo>
                  <a:lnTo>
                    <a:pt x="998" y="532"/>
                  </a:lnTo>
                  <a:lnTo>
                    <a:pt x="1003" y="529"/>
                  </a:lnTo>
                  <a:lnTo>
                    <a:pt x="1007" y="525"/>
                  </a:lnTo>
                  <a:lnTo>
                    <a:pt x="1012" y="522"/>
                  </a:lnTo>
                  <a:lnTo>
                    <a:pt x="1015" y="517"/>
                  </a:lnTo>
                  <a:lnTo>
                    <a:pt x="1018" y="510"/>
                  </a:lnTo>
                  <a:lnTo>
                    <a:pt x="1019" y="503"/>
                  </a:lnTo>
                  <a:lnTo>
                    <a:pt x="1019" y="495"/>
                  </a:lnTo>
                  <a:lnTo>
                    <a:pt x="1019" y="486"/>
                  </a:lnTo>
                  <a:lnTo>
                    <a:pt x="1018" y="476"/>
                  </a:lnTo>
                  <a:lnTo>
                    <a:pt x="1014" y="463"/>
                  </a:lnTo>
                  <a:lnTo>
                    <a:pt x="1014" y="463"/>
                  </a:lnTo>
                  <a:lnTo>
                    <a:pt x="1013" y="449"/>
                  </a:lnTo>
                  <a:lnTo>
                    <a:pt x="1013" y="438"/>
                  </a:lnTo>
                  <a:lnTo>
                    <a:pt x="1013" y="427"/>
                  </a:lnTo>
                  <a:lnTo>
                    <a:pt x="1015" y="419"/>
                  </a:lnTo>
                  <a:lnTo>
                    <a:pt x="1018" y="412"/>
                  </a:lnTo>
                  <a:lnTo>
                    <a:pt x="1020" y="408"/>
                  </a:lnTo>
                  <a:lnTo>
                    <a:pt x="1025" y="403"/>
                  </a:lnTo>
                  <a:lnTo>
                    <a:pt x="1028" y="401"/>
                  </a:lnTo>
                  <a:lnTo>
                    <a:pt x="1033" y="399"/>
                  </a:lnTo>
                  <a:lnTo>
                    <a:pt x="1038" y="399"/>
                  </a:lnTo>
                  <a:lnTo>
                    <a:pt x="1049" y="399"/>
                  </a:lnTo>
                  <a:lnTo>
                    <a:pt x="1069" y="401"/>
                  </a:lnTo>
                  <a:lnTo>
                    <a:pt x="1069" y="401"/>
                  </a:lnTo>
                  <a:lnTo>
                    <a:pt x="1090" y="403"/>
                  </a:lnTo>
                  <a:lnTo>
                    <a:pt x="1106" y="403"/>
                  </a:lnTo>
                  <a:lnTo>
                    <a:pt x="1120" y="402"/>
                  </a:lnTo>
                  <a:lnTo>
                    <a:pt x="1130" y="397"/>
                  </a:lnTo>
                  <a:lnTo>
                    <a:pt x="1138" y="393"/>
                  </a:lnTo>
                  <a:lnTo>
                    <a:pt x="1144" y="387"/>
                  </a:lnTo>
                  <a:lnTo>
                    <a:pt x="1150" y="380"/>
                  </a:lnTo>
                  <a:lnTo>
                    <a:pt x="1152" y="372"/>
                  </a:lnTo>
                  <a:lnTo>
                    <a:pt x="1158" y="356"/>
                  </a:lnTo>
                  <a:lnTo>
                    <a:pt x="1163" y="342"/>
                  </a:lnTo>
                  <a:lnTo>
                    <a:pt x="1166" y="335"/>
                  </a:lnTo>
                  <a:lnTo>
                    <a:pt x="1170" y="331"/>
                  </a:lnTo>
                  <a:lnTo>
                    <a:pt x="1175" y="326"/>
                  </a:lnTo>
                  <a:lnTo>
                    <a:pt x="1183" y="324"/>
                  </a:lnTo>
                  <a:lnTo>
                    <a:pt x="1183" y="324"/>
                  </a:lnTo>
                  <a:lnTo>
                    <a:pt x="1197" y="321"/>
                  </a:lnTo>
                  <a:lnTo>
                    <a:pt x="1209" y="317"/>
                  </a:lnTo>
                  <a:lnTo>
                    <a:pt x="1220" y="310"/>
                  </a:lnTo>
                  <a:lnTo>
                    <a:pt x="1229" y="303"/>
                  </a:lnTo>
                  <a:lnTo>
                    <a:pt x="1239" y="294"/>
                  </a:lnTo>
                  <a:lnTo>
                    <a:pt x="1245" y="285"/>
                  </a:lnTo>
                  <a:lnTo>
                    <a:pt x="1252" y="274"/>
                  </a:lnTo>
                  <a:lnTo>
                    <a:pt x="1258" y="264"/>
                  </a:lnTo>
                  <a:lnTo>
                    <a:pt x="1262" y="254"/>
                  </a:lnTo>
                  <a:lnTo>
                    <a:pt x="1265" y="244"/>
                  </a:lnTo>
                  <a:lnTo>
                    <a:pt x="1266" y="234"/>
                  </a:lnTo>
                  <a:lnTo>
                    <a:pt x="1267" y="225"/>
                  </a:lnTo>
                  <a:lnTo>
                    <a:pt x="1266" y="217"/>
                  </a:lnTo>
                  <a:lnTo>
                    <a:pt x="1264" y="209"/>
                  </a:lnTo>
                  <a:lnTo>
                    <a:pt x="1262" y="203"/>
                  </a:lnTo>
                  <a:lnTo>
                    <a:pt x="1257" y="200"/>
                  </a:lnTo>
                  <a:lnTo>
                    <a:pt x="1257" y="200"/>
                  </a:lnTo>
                  <a:lnTo>
                    <a:pt x="1237" y="208"/>
                  </a:lnTo>
                  <a:lnTo>
                    <a:pt x="1229" y="211"/>
                  </a:lnTo>
                  <a:lnTo>
                    <a:pt x="1221" y="212"/>
                  </a:lnTo>
                  <a:lnTo>
                    <a:pt x="1214" y="213"/>
                  </a:lnTo>
                  <a:lnTo>
                    <a:pt x="1207" y="213"/>
                  </a:lnTo>
                  <a:lnTo>
                    <a:pt x="1202" y="213"/>
                  </a:lnTo>
                  <a:lnTo>
                    <a:pt x="1196" y="212"/>
                  </a:lnTo>
                  <a:lnTo>
                    <a:pt x="1186" y="208"/>
                  </a:lnTo>
                  <a:lnTo>
                    <a:pt x="1178" y="203"/>
                  </a:lnTo>
                  <a:lnTo>
                    <a:pt x="1170" y="196"/>
                  </a:lnTo>
                  <a:lnTo>
                    <a:pt x="1163" y="188"/>
                  </a:lnTo>
                  <a:lnTo>
                    <a:pt x="1155" y="181"/>
                  </a:lnTo>
                  <a:lnTo>
                    <a:pt x="1148" y="174"/>
                  </a:lnTo>
                  <a:lnTo>
                    <a:pt x="1140" y="168"/>
                  </a:lnTo>
                  <a:lnTo>
                    <a:pt x="1129" y="164"/>
                  </a:lnTo>
                  <a:lnTo>
                    <a:pt x="1125" y="163"/>
                  </a:lnTo>
                  <a:lnTo>
                    <a:pt x="1119" y="163"/>
                  </a:lnTo>
                  <a:lnTo>
                    <a:pt x="1113" y="163"/>
                  </a:lnTo>
                  <a:lnTo>
                    <a:pt x="1106" y="164"/>
                  </a:lnTo>
                  <a:lnTo>
                    <a:pt x="1098" y="166"/>
                  </a:lnTo>
                  <a:lnTo>
                    <a:pt x="1091" y="168"/>
                  </a:lnTo>
                  <a:lnTo>
                    <a:pt x="1073" y="178"/>
                  </a:lnTo>
                  <a:lnTo>
                    <a:pt x="1073" y="178"/>
                  </a:lnTo>
                  <a:lnTo>
                    <a:pt x="1065" y="181"/>
                  </a:lnTo>
                  <a:lnTo>
                    <a:pt x="1062" y="181"/>
                  </a:lnTo>
                  <a:lnTo>
                    <a:pt x="1061" y="181"/>
                  </a:lnTo>
                  <a:lnTo>
                    <a:pt x="1060" y="180"/>
                  </a:lnTo>
                  <a:lnTo>
                    <a:pt x="1060" y="179"/>
                  </a:lnTo>
                  <a:lnTo>
                    <a:pt x="1062" y="173"/>
                  </a:lnTo>
                  <a:lnTo>
                    <a:pt x="1072" y="155"/>
                  </a:lnTo>
                  <a:lnTo>
                    <a:pt x="1077" y="143"/>
                  </a:lnTo>
                  <a:lnTo>
                    <a:pt x="1082" y="129"/>
                  </a:lnTo>
                  <a:lnTo>
                    <a:pt x="1087" y="114"/>
                  </a:lnTo>
                  <a:lnTo>
                    <a:pt x="1088" y="98"/>
                  </a:lnTo>
                  <a:lnTo>
                    <a:pt x="1089" y="90"/>
                  </a:lnTo>
                  <a:lnTo>
                    <a:pt x="1088" y="82"/>
                  </a:lnTo>
                  <a:lnTo>
                    <a:pt x="1087" y="73"/>
                  </a:lnTo>
                  <a:lnTo>
                    <a:pt x="1084" y="65"/>
                  </a:lnTo>
                  <a:lnTo>
                    <a:pt x="1081" y="57"/>
                  </a:lnTo>
                  <a:lnTo>
                    <a:pt x="1076" y="49"/>
                  </a:lnTo>
                  <a:lnTo>
                    <a:pt x="1071" y="40"/>
                  </a:lnTo>
                  <a:lnTo>
                    <a:pt x="1064" y="32"/>
                  </a:lnTo>
                  <a:lnTo>
                    <a:pt x="1056" y="23"/>
                  </a:lnTo>
                  <a:lnTo>
                    <a:pt x="1046" y="15"/>
                  </a:lnTo>
                  <a:lnTo>
                    <a:pt x="1035" y="9"/>
                  </a:lnTo>
                  <a:lnTo>
                    <a:pt x="1022" y="0"/>
                  </a:lnTo>
                  <a:lnTo>
                    <a:pt x="1022" y="0"/>
                  </a:lnTo>
                  <a:lnTo>
                    <a:pt x="988" y="20"/>
                  </a:lnTo>
                  <a:lnTo>
                    <a:pt x="955" y="38"/>
                  </a:lnTo>
                  <a:lnTo>
                    <a:pt x="939" y="46"/>
                  </a:lnTo>
                  <a:lnTo>
                    <a:pt x="924" y="56"/>
                  </a:lnTo>
                  <a:lnTo>
                    <a:pt x="911" y="66"/>
                  </a:lnTo>
                  <a:lnTo>
                    <a:pt x="897" y="76"/>
                  </a:lnTo>
                  <a:lnTo>
                    <a:pt x="885" y="88"/>
                  </a:lnTo>
                  <a:lnTo>
                    <a:pt x="874" y="101"/>
                  </a:lnTo>
                  <a:lnTo>
                    <a:pt x="865" y="116"/>
                  </a:lnTo>
                  <a:lnTo>
                    <a:pt x="855" y="132"/>
                  </a:lnTo>
                  <a:lnTo>
                    <a:pt x="848" y="149"/>
                  </a:lnTo>
                  <a:lnTo>
                    <a:pt x="844" y="170"/>
                  </a:lnTo>
                  <a:lnTo>
                    <a:pt x="840" y="193"/>
                  </a:lnTo>
                  <a:lnTo>
                    <a:pt x="838" y="218"/>
                  </a:lnTo>
                  <a:lnTo>
                    <a:pt x="838" y="218"/>
                  </a:lnTo>
                  <a:lnTo>
                    <a:pt x="848" y="216"/>
                  </a:lnTo>
                  <a:lnTo>
                    <a:pt x="860" y="213"/>
                  </a:lnTo>
                  <a:lnTo>
                    <a:pt x="875" y="212"/>
                  </a:lnTo>
                  <a:lnTo>
                    <a:pt x="892" y="212"/>
                  </a:lnTo>
                  <a:lnTo>
                    <a:pt x="909" y="214"/>
                  </a:lnTo>
                  <a:lnTo>
                    <a:pt x="919" y="217"/>
                  </a:lnTo>
                  <a:lnTo>
                    <a:pt x="928" y="219"/>
                  </a:lnTo>
                  <a:lnTo>
                    <a:pt x="936" y="224"/>
                  </a:lnTo>
                  <a:lnTo>
                    <a:pt x="945" y="228"/>
                  </a:lnTo>
                  <a:lnTo>
                    <a:pt x="945" y="228"/>
                  </a:lnTo>
                  <a:lnTo>
                    <a:pt x="943" y="261"/>
                  </a:lnTo>
                  <a:lnTo>
                    <a:pt x="941" y="271"/>
                  </a:lnTo>
                  <a:lnTo>
                    <a:pt x="939" y="275"/>
                  </a:lnTo>
                  <a:lnTo>
                    <a:pt x="937" y="279"/>
                  </a:lnTo>
                  <a:lnTo>
                    <a:pt x="934" y="282"/>
                  </a:lnTo>
                  <a:lnTo>
                    <a:pt x="930" y="285"/>
                  </a:lnTo>
                  <a:lnTo>
                    <a:pt x="927" y="287"/>
                  </a:lnTo>
                  <a:lnTo>
                    <a:pt x="921" y="288"/>
                  </a:lnTo>
                  <a:lnTo>
                    <a:pt x="907" y="290"/>
                  </a:lnTo>
                  <a:lnTo>
                    <a:pt x="890" y="290"/>
                  </a:lnTo>
                  <a:lnTo>
                    <a:pt x="890" y="290"/>
                  </a:lnTo>
                  <a:lnTo>
                    <a:pt x="883" y="290"/>
                  </a:lnTo>
                  <a:lnTo>
                    <a:pt x="877" y="288"/>
                  </a:lnTo>
                  <a:lnTo>
                    <a:pt x="863" y="282"/>
                  </a:lnTo>
                  <a:lnTo>
                    <a:pt x="850" y="275"/>
                  </a:lnTo>
                  <a:lnTo>
                    <a:pt x="832" y="269"/>
                  </a:lnTo>
                  <a:lnTo>
                    <a:pt x="822" y="265"/>
                  </a:lnTo>
                  <a:lnTo>
                    <a:pt x="812" y="263"/>
                  </a:lnTo>
                  <a:lnTo>
                    <a:pt x="800" y="262"/>
                  </a:lnTo>
                  <a:lnTo>
                    <a:pt x="787" y="262"/>
                  </a:lnTo>
                  <a:lnTo>
                    <a:pt x="774" y="263"/>
                  </a:lnTo>
                  <a:lnTo>
                    <a:pt x="759" y="265"/>
                  </a:lnTo>
                  <a:lnTo>
                    <a:pt x="743" y="270"/>
                  </a:lnTo>
                  <a:lnTo>
                    <a:pt x="724" y="275"/>
                  </a:lnTo>
                  <a:lnTo>
                    <a:pt x="724" y="275"/>
                  </a:lnTo>
                  <a:lnTo>
                    <a:pt x="700" y="301"/>
                  </a:lnTo>
                  <a:lnTo>
                    <a:pt x="676" y="324"/>
                  </a:lnTo>
                  <a:lnTo>
                    <a:pt x="649" y="345"/>
                  </a:lnTo>
                  <a:lnTo>
                    <a:pt x="623" y="365"/>
                  </a:lnTo>
                  <a:lnTo>
                    <a:pt x="595" y="384"/>
                  </a:lnTo>
                  <a:lnTo>
                    <a:pt x="569" y="402"/>
                  </a:lnTo>
                  <a:lnTo>
                    <a:pt x="514" y="438"/>
                  </a:lnTo>
                  <a:lnTo>
                    <a:pt x="486" y="456"/>
                  </a:lnTo>
                  <a:lnTo>
                    <a:pt x="460" y="475"/>
                  </a:lnTo>
                  <a:lnTo>
                    <a:pt x="433" y="494"/>
                  </a:lnTo>
                  <a:lnTo>
                    <a:pt x="408" y="514"/>
                  </a:lnTo>
                  <a:lnTo>
                    <a:pt x="382" y="536"/>
                  </a:lnTo>
                  <a:lnTo>
                    <a:pt x="359" y="559"/>
                  </a:lnTo>
                  <a:lnTo>
                    <a:pt x="338" y="584"/>
                  </a:lnTo>
                  <a:lnTo>
                    <a:pt x="317" y="610"/>
                  </a:lnTo>
                  <a:lnTo>
                    <a:pt x="317" y="610"/>
                  </a:lnTo>
                  <a:lnTo>
                    <a:pt x="305" y="629"/>
                  </a:lnTo>
                  <a:lnTo>
                    <a:pt x="295" y="648"/>
                  </a:lnTo>
                  <a:lnTo>
                    <a:pt x="274" y="692"/>
                  </a:lnTo>
                  <a:lnTo>
                    <a:pt x="252" y="738"/>
                  </a:lnTo>
                  <a:lnTo>
                    <a:pt x="241" y="759"/>
                  </a:lnTo>
                  <a:lnTo>
                    <a:pt x="228" y="779"/>
                  </a:lnTo>
                  <a:lnTo>
                    <a:pt x="228" y="779"/>
                  </a:lnTo>
                  <a:lnTo>
                    <a:pt x="209" y="808"/>
                  </a:lnTo>
                  <a:lnTo>
                    <a:pt x="191" y="835"/>
                  </a:lnTo>
                  <a:lnTo>
                    <a:pt x="162" y="880"/>
                  </a:lnTo>
                  <a:lnTo>
                    <a:pt x="151" y="898"/>
                  </a:lnTo>
                  <a:lnTo>
                    <a:pt x="145" y="912"/>
                  </a:lnTo>
                  <a:lnTo>
                    <a:pt x="144" y="918"/>
                  </a:lnTo>
                  <a:lnTo>
                    <a:pt x="144" y="923"/>
                  </a:lnTo>
                  <a:lnTo>
                    <a:pt x="145" y="927"/>
                  </a:lnTo>
                  <a:lnTo>
                    <a:pt x="148" y="930"/>
                  </a:lnTo>
                  <a:lnTo>
                    <a:pt x="148" y="930"/>
                  </a:lnTo>
                  <a:lnTo>
                    <a:pt x="167" y="944"/>
                  </a:lnTo>
                  <a:lnTo>
                    <a:pt x="182" y="952"/>
                  </a:lnTo>
                  <a:lnTo>
                    <a:pt x="195" y="957"/>
                  </a:lnTo>
                  <a:lnTo>
                    <a:pt x="206" y="959"/>
                  </a:lnTo>
                  <a:lnTo>
                    <a:pt x="217" y="959"/>
                  </a:lnTo>
                  <a:lnTo>
                    <a:pt x="228" y="958"/>
                  </a:lnTo>
                  <a:lnTo>
                    <a:pt x="243" y="958"/>
                  </a:lnTo>
                  <a:lnTo>
                    <a:pt x="262" y="960"/>
                  </a:lnTo>
                  <a:lnTo>
                    <a:pt x="262" y="960"/>
                  </a:lnTo>
                  <a:lnTo>
                    <a:pt x="270" y="957"/>
                  </a:lnTo>
                  <a:lnTo>
                    <a:pt x="278" y="954"/>
                  </a:lnTo>
                  <a:lnTo>
                    <a:pt x="285" y="956"/>
                  </a:lnTo>
                  <a:lnTo>
                    <a:pt x="290" y="958"/>
                  </a:lnTo>
                  <a:lnTo>
                    <a:pt x="295" y="961"/>
                  </a:lnTo>
                  <a:lnTo>
                    <a:pt x="300" y="966"/>
                  </a:lnTo>
                  <a:lnTo>
                    <a:pt x="304" y="972"/>
                  </a:lnTo>
                  <a:lnTo>
                    <a:pt x="306" y="977"/>
                  </a:lnTo>
                  <a:lnTo>
                    <a:pt x="311" y="990"/>
                  </a:lnTo>
                  <a:lnTo>
                    <a:pt x="315" y="1003"/>
                  </a:lnTo>
                  <a:lnTo>
                    <a:pt x="317" y="1014"/>
                  </a:lnTo>
                  <a:lnTo>
                    <a:pt x="317" y="1014"/>
                  </a:lnTo>
                  <a:lnTo>
                    <a:pt x="312" y="1019"/>
                  </a:lnTo>
                  <a:lnTo>
                    <a:pt x="310" y="1022"/>
                  </a:lnTo>
                  <a:lnTo>
                    <a:pt x="308" y="1031"/>
                  </a:lnTo>
                  <a:lnTo>
                    <a:pt x="305" y="1041"/>
                  </a:lnTo>
                  <a:lnTo>
                    <a:pt x="302" y="1050"/>
                  </a:lnTo>
                  <a:lnTo>
                    <a:pt x="300" y="1052"/>
                  </a:lnTo>
                  <a:lnTo>
                    <a:pt x="296" y="1056"/>
                  </a:lnTo>
                  <a:lnTo>
                    <a:pt x="292" y="1057"/>
                  </a:lnTo>
                  <a:lnTo>
                    <a:pt x="286" y="1058"/>
                  </a:lnTo>
                  <a:lnTo>
                    <a:pt x="278" y="1058"/>
                  </a:lnTo>
                  <a:lnTo>
                    <a:pt x="269" y="1056"/>
                  </a:lnTo>
                  <a:lnTo>
                    <a:pt x="257" y="1052"/>
                  </a:lnTo>
                  <a:lnTo>
                    <a:pt x="243" y="1048"/>
                  </a:lnTo>
                  <a:lnTo>
                    <a:pt x="243" y="1048"/>
                  </a:lnTo>
                  <a:lnTo>
                    <a:pt x="237" y="1057"/>
                  </a:lnTo>
                  <a:lnTo>
                    <a:pt x="232" y="1064"/>
                  </a:lnTo>
                  <a:lnTo>
                    <a:pt x="225" y="1069"/>
                  </a:lnTo>
                  <a:lnTo>
                    <a:pt x="219" y="1073"/>
                  </a:lnTo>
                  <a:lnTo>
                    <a:pt x="212" y="1076"/>
                  </a:lnTo>
                  <a:lnTo>
                    <a:pt x="206" y="1079"/>
                  </a:lnTo>
                  <a:lnTo>
                    <a:pt x="199" y="1081"/>
                  </a:lnTo>
                  <a:lnTo>
                    <a:pt x="193" y="1081"/>
                  </a:lnTo>
                  <a:lnTo>
                    <a:pt x="185" y="1081"/>
                  </a:lnTo>
                  <a:lnTo>
                    <a:pt x="178" y="1079"/>
                  </a:lnTo>
                  <a:lnTo>
                    <a:pt x="163" y="1074"/>
                  </a:lnTo>
                  <a:lnTo>
                    <a:pt x="148" y="1067"/>
                  </a:lnTo>
                  <a:lnTo>
                    <a:pt x="133" y="1059"/>
                  </a:lnTo>
                  <a:lnTo>
                    <a:pt x="133" y="1059"/>
                  </a:lnTo>
                  <a:lnTo>
                    <a:pt x="127" y="1057"/>
                  </a:lnTo>
                  <a:lnTo>
                    <a:pt x="124" y="1056"/>
                  </a:lnTo>
                  <a:lnTo>
                    <a:pt x="121" y="1058"/>
                  </a:lnTo>
                  <a:lnTo>
                    <a:pt x="119" y="1061"/>
                  </a:lnTo>
                  <a:lnTo>
                    <a:pt x="119" y="1066"/>
                  </a:lnTo>
                  <a:lnTo>
                    <a:pt x="119" y="1072"/>
                  </a:lnTo>
                  <a:lnTo>
                    <a:pt x="120" y="1089"/>
                  </a:lnTo>
                  <a:lnTo>
                    <a:pt x="122" y="1109"/>
                  </a:lnTo>
                  <a:lnTo>
                    <a:pt x="124" y="1130"/>
                  </a:lnTo>
                  <a:lnTo>
                    <a:pt x="124" y="1142"/>
                  </a:lnTo>
                  <a:lnTo>
                    <a:pt x="122" y="1153"/>
                  </a:lnTo>
                  <a:lnTo>
                    <a:pt x="121" y="1165"/>
                  </a:lnTo>
                  <a:lnTo>
                    <a:pt x="118" y="1176"/>
                  </a:lnTo>
                  <a:lnTo>
                    <a:pt x="118" y="1176"/>
                  </a:lnTo>
                  <a:lnTo>
                    <a:pt x="114" y="1187"/>
                  </a:lnTo>
                  <a:lnTo>
                    <a:pt x="107" y="1197"/>
                  </a:lnTo>
                  <a:lnTo>
                    <a:pt x="101" y="1208"/>
                  </a:lnTo>
                  <a:lnTo>
                    <a:pt x="92" y="1216"/>
                  </a:lnTo>
                  <a:lnTo>
                    <a:pt x="73" y="1233"/>
                  </a:lnTo>
                  <a:lnTo>
                    <a:pt x="52" y="1249"/>
                  </a:lnTo>
                  <a:lnTo>
                    <a:pt x="43" y="1258"/>
                  </a:lnTo>
                  <a:lnTo>
                    <a:pt x="33" y="1266"/>
                  </a:lnTo>
                  <a:lnTo>
                    <a:pt x="25" y="1277"/>
                  </a:lnTo>
                  <a:lnTo>
                    <a:pt x="17" y="1287"/>
                  </a:lnTo>
                  <a:lnTo>
                    <a:pt x="10" y="1298"/>
                  </a:lnTo>
                  <a:lnTo>
                    <a:pt x="5" y="1311"/>
                  </a:lnTo>
                  <a:lnTo>
                    <a:pt x="2" y="1326"/>
                  </a:lnTo>
                  <a:lnTo>
                    <a:pt x="0" y="1341"/>
                  </a:lnTo>
                  <a:lnTo>
                    <a:pt x="0" y="1341"/>
                  </a:lnTo>
                  <a:lnTo>
                    <a:pt x="2" y="1349"/>
                  </a:lnTo>
                  <a:lnTo>
                    <a:pt x="2" y="1355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4" y="1361"/>
                  </a:lnTo>
                  <a:lnTo>
                    <a:pt x="11" y="1359"/>
                  </a:lnTo>
                  <a:lnTo>
                    <a:pt x="15" y="1359"/>
                  </a:lnTo>
                  <a:lnTo>
                    <a:pt x="23" y="1361"/>
                  </a:lnTo>
                  <a:lnTo>
                    <a:pt x="29" y="1363"/>
                  </a:lnTo>
                  <a:lnTo>
                    <a:pt x="34" y="1364"/>
                  </a:lnTo>
                  <a:lnTo>
                    <a:pt x="34" y="1364"/>
                  </a:lnTo>
                  <a:lnTo>
                    <a:pt x="42" y="1364"/>
                  </a:lnTo>
                  <a:lnTo>
                    <a:pt x="51" y="1366"/>
                  </a:lnTo>
                  <a:lnTo>
                    <a:pt x="60" y="1369"/>
                  </a:lnTo>
                  <a:lnTo>
                    <a:pt x="71" y="1372"/>
                  </a:lnTo>
                  <a:lnTo>
                    <a:pt x="92" y="1381"/>
                  </a:lnTo>
                  <a:lnTo>
                    <a:pt x="113" y="1393"/>
                  </a:lnTo>
                  <a:lnTo>
                    <a:pt x="124" y="1400"/>
                  </a:lnTo>
                  <a:lnTo>
                    <a:pt x="133" y="1407"/>
                  </a:lnTo>
                  <a:lnTo>
                    <a:pt x="141" y="1415"/>
                  </a:lnTo>
                  <a:lnTo>
                    <a:pt x="148" y="1423"/>
                  </a:lnTo>
                  <a:lnTo>
                    <a:pt x="153" y="1431"/>
                  </a:lnTo>
                  <a:lnTo>
                    <a:pt x="158" y="1439"/>
                  </a:lnTo>
                  <a:lnTo>
                    <a:pt x="162" y="1447"/>
                  </a:lnTo>
                  <a:lnTo>
                    <a:pt x="163" y="1455"/>
                  </a:lnTo>
                  <a:lnTo>
                    <a:pt x="163" y="1455"/>
                  </a:lnTo>
                  <a:lnTo>
                    <a:pt x="162" y="1468"/>
                  </a:lnTo>
                  <a:lnTo>
                    <a:pt x="159" y="1477"/>
                  </a:lnTo>
                  <a:lnTo>
                    <a:pt x="155" y="1485"/>
                  </a:lnTo>
                  <a:lnTo>
                    <a:pt x="151" y="1491"/>
                  </a:lnTo>
                  <a:lnTo>
                    <a:pt x="142" y="1500"/>
                  </a:lnTo>
                  <a:lnTo>
                    <a:pt x="138" y="1504"/>
                  </a:lnTo>
                  <a:lnTo>
                    <a:pt x="136" y="1511"/>
                  </a:lnTo>
                  <a:lnTo>
                    <a:pt x="136" y="1511"/>
                  </a:lnTo>
                  <a:lnTo>
                    <a:pt x="135" y="1516"/>
                  </a:lnTo>
                  <a:lnTo>
                    <a:pt x="134" y="1522"/>
                  </a:lnTo>
                  <a:lnTo>
                    <a:pt x="135" y="1531"/>
                  </a:lnTo>
                  <a:lnTo>
                    <a:pt x="137" y="1541"/>
                  </a:lnTo>
                  <a:lnTo>
                    <a:pt x="137" y="1546"/>
                  </a:lnTo>
                  <a:lnTo>
                    <a:pt x="136" y="1552"/>
                  </a:lnTo>
                  <a:lnTo>
                    <a:pt x="136" y="1552"/>
                  </a:lnTo>
                  <a:lnTo>
                    <a:pt x="134" y="1560"/>
                  </a:lnTo>
                  <a:lnTo>
                    <a:pt x="129" y="1567"/>
                  </a:lnTo>
                  <a:lnTo>
                    <a:pt x="121" y="1580"/>
                  </a:lnTo>
                  <a:lnTo>
                    <a:pt x="102" y="1607"/>
                  </a:lnTo>
                  <a:lnTo>
                    <a:pt x="92" y="1621"/>
                  </a:lnTo>
                  <a:lnTo>
                    <a:pt x="84" y="1634"/>
                  </a:lnTo>
                  <a:lnTo>
                    <a:pt x="82" y="1643"/>
                  </a:lnTo>
                  <a:lnTo>
                    <a:pt x="80" y="1651"/>
                  </a:lnTo>
                  <a:lnTo>
                    <a:pt x="79" y="1659"/>
                  </a:lnTo>
                  <a:lnTo>
                    <a:pt x="78" y="1668"/>
                  </a:lnTo>
                  <a:lnTo>
                    <a:pt x="78" y="1668"/>
                  </a:lnTo>
                  <a:lnTo>
                    <a:pt x="79" y="1678"/>
                  </a:lnTo>
                  <a:lnTo>
                    <a:pt x="80" y="1686"/>
                  </a:lnTo>
                  <a:lnTo>
                    <a:pt x="83" y="1692"/>
                  </a:lnTo>
                  <a:lnTo>
                    <a:pt x="88" y="1695"/>
                  </a:lnTo>
                  <a:lnTo>
                    <a:pt x="94" y="1698"/>
                  </a:lnTo>
                  <a:lnTo>
                    <a:pt x="101" y="1699"/>
                  </a:lnTo>
                  <a:lnTo>
                    <a:pt x="109" y="1699"/>
                  </a:lnTo>
                  <a:lnTo>
                    <a:pt x="118" y="1698"/>
                  </a:lnTo>
                  <a:lnTo>
                    <a:pt x="118" y="1698"/>
                  </a:lnTo>
                  <a:lnTo>
                    <a:pt x="120" y="1703"/>
                  </a:lnTo>
                  <a:lnTo>
                    <a:pt x="121" y="1708"/>
                  </a:lnTo>
                  <a:lnTo>
                    <a:pt x="122" y="1717"/>
                  </a:lnTo>
                  <a:lnTo>
                    <a:pt x="121" y="1735"/>
                  </a:lnTo>
                  <a:lnTo>
                    <a:pt x="121" y="1735"/>
                  </a:lnTo>
                  <a:lnTo>
                    <a:pt x="122" y="1739"/>
                  </a:lnTo>
                  <a:lnTo>
                    <a:pt x="126" y="1744"/>
                  </a:lnTo>
                  <a:lnTo>
                    <a:pt x="132" y="1750"/>
                  </a:lnTo>
                  <a:lnTo>
                    <a:pt x="138" y="1754"/>
                  </a:lnTo>
                  <a:lnTo>
                    <a:pt x="147" y="1758"/>
                  </a:lnTo>
                  <a:lnTo>
                    <a:pt x="156" y="1761"/>
                  </a:lnTo>
                  <a:lnTo>
                    <a:pt x="166" y="1763"/>
                  </a:lnTo>
                  <a:lnTo>
                    <a:pt x="176" y="1764"/>
                  </a:lnTo>
                  <a:lnTo>
                    <a:pt x="176" y="1764"/>
                  </a:lnTo>
                  <a:lnTo>
                    <a:pt x="183" y="1763"/>
                  </a:lnTo>
                  <a:lnTo>
                    <a:pt x="190" y="1762"/>
                  </a:lnTo>
                  <a:lnTo>
                    <a:pt x="203" y="1759"/>
                  </a:lnTo>
                  <a:lnTo>
                    <a:pt x="214" y="1755"/>
                  </a:lnTo>
                  <a:lnTo>
                    <a:pt x="221" y="1753"/>
                  </a:lnTo>
                  <a:lnTo>
                    <a:pt x="228" y="1753"/>
                  </a:lnTo>
                  <a:lnTo>
                    <a:pt x="228" y="1753"/>
                  </a:lnTo>
                  <a:lnTo>
                    <a:pt x="239" y="1754"/>
                  </a:lnTo>
                  <a:lnTo>
                    <a:pt x="247" y="1755"/>
                  </a:lnTo>
                  <a:lnTo>
                    <a:pt x="254" y="1759"/>
                  </a:lnTo>
                  <a:lnTo>
                    <a:pt x="259" y="1763"/>
                  </a:lnTo>
                  <a:lnTo>
                    <a:pt x="263" y="1768"/>
                  </a:lnTo>
                  <a:lnTo>
                    <a:pt x="266" y="1773"/>
                  </a:lnTo>
                  <a:lnTo>
                    <a:pt x="272" y="1785"/>
                  </a:lnTo>
                  <a:lnTo>
                    <a:pt x="277" y="1797"/>
                  </a:lnTo>
                  <a:lnTo>
                    <a:pt x="279" y="1802"/>
                  </a:lnTo>
                  <a:lnTo>
                    <a:pt x="281" y="1807"/>
                  </a:lnTo>
                  <a:lnTo>
                    <a:pt x="285" y="1812"/>
                  </a:lnTo>
                  <a:lnTo>
                    <a:pt x="289" y="1815"/>
                  </a:lnTo>
                  <a:lnTo>
                    <a:pt x="295" y="1819"/>
                  </a:lnTo>
                  <a:lnTo>
                    <a:pt x="302" y="1820"/>
                  </a:lnTo>
                  <a:lnTo>
                    <a:pt x="302" y="1820"/>
                  </a:lnTo>
                  <a:lnTo>
                    <a:pt x="308" y="1817"/>
                  </a:lnTo>
                  <a:lnTo>
                    <a:pt x="312" y="1816"/>
                  </a:lnTo>
                  <a:lnTo>
                    <a:pt x="320" y="1812"/>
                  </a:lnTo>
                  <a:lnTo>
                    <a:pt x="326" y="1806"/>
                  </a:lnTo>
                  <a:lnTo>
                    <a:pt x="335" y="1800"/>
                  </a:lnTo>
                  <a:lnTo>
                    <a:pt x="335" y="1800"/>
                  </a:lnTo>
                  <a:lnTo>
                    <a:pt x="342" y="1807"/>
                  </a:lnTo>
                  <a:lnTo>
                    <a:pt x="348" y="1814"/>
                  </a:lnTo>
                  <a:lnTo>
                    <a:pt x="361" y="1828"/>
                  </a:lnTo>
                  <a:lnTo>
                    <a:pt x="369" y="1835"/>
                  </a:lnTo>
                  <a:lnTo>
                    <a:pt x="377" y="1840"/>
                  </a:lnTo>
                  <a:lnTo>
                    <a:pt x="386" y="1844"/>
                  </a:lnTo>
                  <a:lnTo>
                    <a:pt x="392" y="1844"/>
                  </a:lnTo>
                  <a:lnTo>
                    <a:pt x="397" y="1845"/>
                  </a:lnTo>
                  <a:lnTo>
                    <a:pt x="397" y="1845"/>
                  </a:lnTo>
                  <a:lnTo>
                    <a:pt x="411" y="1844"/>
                  </a:lnTo>
                  <a:lnTo>
                    <a:pt x="422" y="1842"/>
                  </a:lnTo>
                  <a:lnTo>
                    <a:pt x="431" y="1837"/>
                  </a:lnTo>
                  <a:lnTo>
                    <a:pt x="438" y="1832"/>
                  </a:lnTo>
                  <a:lnTo>
                    <a:pt x="451" y="1822"/>
                  </a:lnTo>
                  <a:lnTo>
                    <a:pt x="458" y="1816"/>
                  </a:lnTo>
                  <a:lnTo>
                    <a:pt x="468" y="1812"/>
                  </a:lnTo>
                  <a:lnTo>
                    <a:pt x="468" y="1812"/>
                  </a:lnTo>
                  <a:lnTo>
                    <a:pt x="473" y="1811"/>
                  </a:lnTo>
                  <a:lnTo>
                    <a:pt x="478" y="1811"/>
                  </a:lnTo>
                  <a:lnTo>
                    <a:pt x="488" y="1812"/>
                  </a:lnTo>
                  <a:lnTo>
                    <a:pt x="499" y="1813"/>
                  </a:lnTo>
                  <a:lnTo>
                    <a:pt x="504" y="1813"/>
                  </a:lnTo>
                  <a:lnTo>
                    <a:pt x="511" y="1812"/>
                  </a:lnTo>
                  <a:lnTo>
                    <a:pt x="511" y="1812"/>
                  </a:lnTo>
                  <a:lnTo>
                    <a:pt x="517" y="1811"/>
                  </a:lnTo>
                  <a:lnTo>
                    <a:pt x="524" y="1807"/>
                  </a:lnTo>
                  <a:lnTo>
                    <a:pt x="531" y="1802"/>
                  </a:lnTo>
                  <a:lnTo>
                    <a:pt x="538" y="1797"/>
                  </a:lnTo>
                  <a:lnTo>
                    <a:pt x="550" y="1785"/>
                  </a:lnTo>
                  <a:lnTo>
                    <a:pt x="555" y="1782"/>
                  </a:lnTo>
                  <a:lnTo>
                    <a:pt x="560" y="1779"/>
                  </a:lnTo>
                  <a:lnTo>
                    <a:pt x="560" y="1779"/>
                  </a:lnTo>
                  <a:lnTo>
                    <a:pt x="565" y="1775"/>
                  </a:lnTo>
                  <a:lnTo>
                    <a:pt x="572" y="1771"/>
                  </a:lnTo>
                  <a:lnTo>
                    <a:pt x="585" y="1767"/>
                  </a:lnTo>
                  <a:lnTo>
                    <a:pt x="596" y="1763"/>
                  </a:lnTo>
                  <a:lnTo>
                    <a:pt x="608" y="1762"/>
                  </a:lnTo>
                  <a:lnTo>
                    <a:pt x="619" y="1760"/>
                  </a:lnTo>
                  <a:lnTo>
                    <a:pt x="631" y="1756"/>
                  </a:lnTo>
                  <a:lnTo>
                    <a:pt x="642" y="1751"/>
                  </a:lnTo>
                  <a:lnTo>
                    <a:pt x="648" y="1747"/>
                  </a:lnTo>
                  <a:lnTo>
                    <a:pt x="654" y="1741"/>
                  </a:lnTo>
                  <a:lnTo>
                    <a:pt x="654" y="1741"/>
                  </a:lnTo>
                  <a:lnTo>
                    <a:pt x="657" y="1739"/>
                  </a:lnTo>
                  <a:lnTo>
                    <a:pt x="661" y="1736"/>
                  </a:lnTo>
                  <a:lnTo>
                    <a:pt x="662" y="1733"/>
                  </a:lnTo>
                  <a:lnTo>
                    <a:pt x="662" y="1730"/>
                  </a:lnTo>
                  <a:lnTo>
                    <a:pt x="662" y="1721"/>
                  </a:lnTo>
                  <a:lnTo>
                    <a:pt x="662" y="1709"/>
                  </a:lnTo>
                  <a:lnTo>
                    <a:pt x="662" y="1709"/>
                  </a:lnTo>
                  <a:lnTo>
                    <a:pt x="666" y="1709"/>
                  </a:lnTo>
                  <a:lnTo>
                    <a:pt x="666" y="1709"/>
                  </a:ln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8" name="Freeform 136"/>
            <p:cNvSpPr>
              <a:spLocks/>
            </p:cNvSpPr>
            <p:nvPr/>
          </p:nvSpPr>
          <p:spPr bwMode="auto">
            <a:xfrm>
              <a:off x="10099800" y="1659862"/>
              <a:ext cx="942960" cy="1585889"/>
            </a:xfrm>
            <a:custGeom>
              <a:avLst/>
              <a:gdLst/>
              <a:ahLst/>
              <a:cxnLst>
                <a:cxn ang="0">
                  <a:pos x="892" y="1656"/>
                </a:cxn>
                <a:cxn ang="0">
                  <a:pos x="897" y="1590"/>
                </a:cxn>
                <a:cxn ang="0">
                  <a:pos x="864" y="1476"/>
                </a:cxn>
                <a:cxn ang="0">
                  <a:pos x="882" y="1404"/>
                </a:cxn>
                <a:cxn ang="0">
                  <a:pos x="835" y="1303"/>
                </a:cxn>
                <a:cxn ang="0">
                  <a:pos x="832" y="1247"/>
                </a:cxn>
                <a:cxn ang="0">
                  <a:pos x="902" y="1193"/>
                </a:cxn>
                <a:cxn ang="0">
                  <a:pos x="938" y="1114"/>
                </a:cxn>
                <a:cxn ang="0">
                  <a:pos x="915" y="1049"/>
                </a:cxn>
                <a:cxn ang="0">
                  <a:pos x="876" y="1056"/>
                </a:cxn>
                <a:cxn ang="0">
                  <a:pos x="866" y="1103"/>
                </a:cxn>
                <a:cxn ang="0">
                  <a:pos x="849" y="1139"/>
                </a:cxn>
                <a:cxn ang="0">
                  <a:pos x="784" y="1064"/>
                </a:cxn>
                <a:cxn ang="0">
                  <a:pos x="651" y="868"/>
                </a:cxn>
                <a:cxn ang="0">
                  <a:pos x="640" y="815"/>
                </a:cxn>
                <a:cxn ang="0">
                  <a:pos x="697" y="782"/>
                </a:cxn>
                <a:cxn ang="0">
                  <a:pos x="666" y="650"/>
                </a:cxn>
                <a:cxn ang="0">
                  <a:pos x="691" y="652"/>
                </a:cxn>
                <a:cxn ang="0">
                  <a:pos x="743" y="702"/>
                </a:cxn>
                <a:cxn ang="0">
                  <a:pos x="736" y="650"/>
                </a:cxn>
                <a:cxn ang="0">
                  <a:pos x="696" y="558"/>
                </a:cxn>
                <a:cxn ang="0">
                  <a:pos x="732" y="459"/>
                </a:cxn>
                <a:cxn ang="0">
                  <a:pos x="817" y="422"/>
                </a:cxn>
                <a:cxn ang="0">
                  <a:pos x="861" y="415"/>
                </a:cxn>
                <a:cxn ang="0">
                  <a:pos x="751" y="151"/>
                </a:cxn>
                <a:cxn ang="0">
                  <a:pos x="666" y="16"/>
                </a:cxn>
                <a:cxn ang="0">
                  <a:pos x="622" y="3"/>
                </a:cxn>
                <a:cxn ang="0">
                  <a:pos x="603" y="80"/>
                </a:cxn>
                <a:cxn ang="0">
                  <a:pos x="574" y="181"/>
                </a:cxn>
                <a:cxn ang="0">
                  <a:pos x="544" y="260"/>
                </a:cxn>
                <a:cxn ang="0">
                  <a:pos x="445" y="280"/>
                </a:cxn>
                <a:cxn ang="0">
                  <a:pos x="374" y="308"/>
                </a:cxn>
                <a:cxn ang="0">
                  <a:pos x="343" y="222"/>
                </a:cxn>
                <a:cxn ang="0">
                  <a:pos x="303" y="214"/>
                </a:cxn>
                <a:cxn ang="0">
                  <a:pos x="210" y="262"/>
                </a:cxn>
                <a:cxn ang="0">
                  <a:pos x="114" y="353"/>
                </a:cxn>
                <a:cxn ang="0">
                  <a:pos x="54" y="420"/>
                </a:cxn>
                <a:cxn ang="0">
                  <a:pos x="21" y="451"/>
                </a:cxn>
                <a:cxn ang="0">
                  <a:pos x="1" y="496"/>
                </a:cxn>
                <a:cxn ang="0">
                  <a:pos x="13" y="530"/>
                </a:cxn>
                <a:cxn ang="0">
                  <a:pos x="67" y="548"/>
                </a:cxn>
                <a:cxn ang="0">
                  <a:pos x="77" y="601"/>
                </a:cxn>
                <a:cxn ang="0">
                  <a:pos x="184" y="662"/>
                </a:cxn>
                <a:cxn ang="0">
                  <a:pos x="207" y="706"/>
                </a:cxn>
                <a:cxn ang="0">
                  <a:pos x="278" y="721"/>
                </a:cxn>
                <a:cxn ang="0">
                  <a:pos x="304" y="784"/>
                </a:cxn>
                <a:cxn ang="0">
                  <a:pos x="331" y="775"/>
                </a:cxn>
                <a:cxn ang="0">
                  <a:pos x="352" y="795"/>
                </a:cxn>
                <a:cxn ang="0">
                  <a:pos x="388" y="781"/>
                </a:cxn>
                <a:cxn ang="0">
                  <a:pos x="350" y="718"/>
                </a:cxn>
                <a:cxn ang="0">
                  <a:pos x="285" y="662"/>
                </a:cxn>
                <a:cxn ang="0">
                  <a:pos x="346" y="557"/>
                </a:cxn>
                <a:cxn ang="0">
                  <a:pos x="354" y="604"/>
                </a:cxn>
                <a:cxn ang="0">
                  <a:pos x="372" y="679"/>
                </a:cxn>
                <a:cxn ang="0">
                  <a:pos x="491" y="770"/>
                </a:cxn>
                <a:cxn ang="0">
                  <a:pos x="519" y="870"/>
                </a:cxn>
                <a:cxn ang="0">
                  <a:pos x="543" y="1044"/>
                </a:cxn>
                <a:cxn ang="0">
                  <a:pos x="636" y="1300"/>
                </a:cxn>
                <a:cxn ang="0">
                  <a:pos x="637" y="1449"/>
                </a:cxn>
                <a:cxn ang="0">
                  <a:pos x="677" y="1525"/>
                </a:cxn>
                <a:cxn ang="0">
                  <a:pos x="710" y="1605"/>
                </a:cxn>
                <a:cxn ang="0">
                  <a:pos x="802" y="1748"/>
                </a:cxn>
              </a:cxnLst>
              <a:rect l="0" t="0" r="r" b="b"/>
              <a:pathLst>
                <a:path w="941" h="1748">
                  <a:moveTo>
                    <a:pt x="824" y="1737"/>
                  </a:moveTo>
                  <a:lnTo>
                    <a:pt x="824" y="1737"/>
                  </a:lnTo>
                  <a:lnTo>
                    <a:pt x="834" y="1728"/>
                  </a:lnTo>
                  <a:lnTo>
                    <a:pt x="847" y="1717"/>
                  </a:lnTo>
                  <a:lnTo>
                    <a:pt x="859" y="1703"/>
                  </a:lnTo>
                  <a:lnTo>
                    <a:pt x="872" y="1688"/>
                  </a:lnTo>
                  <a:lnTo>
                    <a:pt x="884" y="1672"/>
                  </a:lnTo>
                  <a:lnTo>
                    <a:pt x="892" y="1656"/>
                  </a:lnTo>
                  <a:lnTo>
                    <a:pt x="896" y="1648"/>
                  </a:lnTo>
                  <a:lnTo>
                    <a:pt x="899" y="1640"/>
                  </a:lnTo>
                  <a:lnTo>
                    <a:pt x="900" y="1632"/>
                  </a:lnTo>
                  <a:lnTo>
                    <a:pt x="901" y="1624"/>
                  </a:lnTo>
                  <a:lnTo>
                    <a:pt x="901" y="1624"/>
                  </a:lnTo>
                  <a:lnTo>
                    <a:pt x="900" y="1612"/>
                  </a:lnTo>
                  <a:lnTo>
                    <a:pt x="899" y="1601"/>
                  </a:lnTo>
                  <a:lnTo>
                    <a:pt x="897" y="1590"/>
                  </a:lnTo>
                  <a:lnTo>
                    <a:pt x="895" y="1581"/>
                  </a:lnTo>
                  <a:lnTo>
                    <a:pt x="889" y="1563"/>
                  </a:lnTo>
                  <a:lnTo>
                    <a:pt x="882" y="1546"/>
                  </a:lnTo>
                  <a:lnTo>
                    <a:pt x="876" y="1530"/>
                  </a:lnTo>
                  <a:lnTo>
                    <a:pt x="870" y="1514"/>
                  </a:lnTo>
                  <a:lnTo>
                    <a:pt x="865" y="1496"/>
                  </a:lnTo>
                  <a:lnTo>
                    <a:pt x="864" y="1487"/>
                  </a:lnTo>
                  <a:lnTo>
                    <a:pt x="864" y="1476"/>
                  </a:lnTo>
                  <a:lnTo>
                    <a:pt x="864" y="1476"/>
                  </a:lnTo>
                  <a:lnTo>
                    <a:pt x="865" y="1467"/>
                  </a:lnTo>
                  <a:lnTo>
                    <a:pt x="868" y="1459"/>
                  </a:lnTo>
                  <a:lnTo>
                    <a:pt x="873" y="1442"/>
                  </a:lnTo>
                  <a:lnTo>
                    <a:pt x="879" y="1423"/>
                  </a:lnTo>
                  <a:lnTo>
                    <a:pt x="881" y="1414"/>
                  </a:lnTo>
                  <a:lnTo>
                    <a:pt x="882" y="1404"/>
                  </a:lnTo>
                  <a:lnTo>
                    <a:pt x="882" y="1404"/>
                  </a:lnTo>
                  <a:lnTo>
                    <a:pt x="881" y="1395"/>
                  </a:lnTo>
                  <a:lnTo>
                    <a:pt x="880" y="1387"/>
                  </a:lnTo>
                  <a:lnTo>
                    <a:pt x="878" y="1378"/>
                  </a:lnTo>
                  <a:lnTo>
                    <a:pt x="873" y="1370"/>
                  </a:lnTo>
                  <a:lnTo>
                    <a:pt x="865" y="1354"/>
                  </a:lnTo>
                  <a:lnTo>
                    <a:pt x="855" y="1337"/>
                  </a:lnTo>
                  <a:lnTo>
                    <a:pt x="845" y="1320"/>
                  </a:lnTo>
                  <a:lnTo>
                    <a:pt x="835" y="1303"/>
                  </a:lnTo>
                  <a:lnTo>
                    <a:pt x="832" y="1293"/>
                  </a:lnTo>
                  <a:lnTo>
                    <a:pt x="830" y="1284"/>
                  </a:lnTo>
                  <a:lnTo>
                    <a:pt x="827" y="1274"/>
                  </a:lnTo>
                  <a:lnTo>
                    <a:pt x="827" y="1263"/>
                  </a:lnTo>
                  <a:lnTo>
                    <a:pt x="827" y="1263"/>
                  </a:lnTo>
                  <a:lnTo>
                    <a:pt x="827" y="1258"/>
                  </a:lnTo>
                  <a:lnTo>
                    <a:pt x="830" y="1253"/>
                  </a:lnTo>
                  <a:lnTo>
                    <a:pt x="832" y="1247"/>
                  </a:lnTo>
                  <a:lnTo>
                    <a:pt x="834" y="1243"/>
                  </a:lnTo>
                  <a:lnTo>
                    <a:pt x="842" y="1235"/>
                  </a:lnTo>
                  <a:lnTo>
                    <a:pt x="851" y="1228"/>
                  </a:lnTo>
                  <a:lnTo>
                    <a:pt x="873" y="1214"/>
                  </a:lnTo>
                  <a:lnTo>
                    <a:pt x="885" y="1208"/>
                  </a:lnTo>
                  <a:lnTo>
                    <a:pt x="894" y="1201"/>
                  </a:lnTo>
                  <a:lnTo>
                    <a:pt x="894" y="1201"/>
                  </a:lnTo>
                  <a:lnTo>
                    <a:pt x="902" y="1193"/>
                  </a:lnTo>
                  <a:lnTo>
                    <a:pt x="910" y="1184"/>
                  </a:lnTo>
                  <a:lnTo>
                    <a:pt x="916" y="1174"/>
                  </a:lnTo>
                  <a:lnTo>
                    <a:pt x="922" y="1163"/>
                  </a:lnTo>
                  <a:lnTo>
                    <a:pt x="930" y="1138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41" y="1117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38" y="1114"/>
                  </a:lnTo>
                  <a:lnTo>
                    <a:pt x="932" y="1103"/>
                  </a:lnTo>
                  <a:lnTo>
                    <a:pt x="927" y="1091"/>
                  </a:lnTo>
                  <a:lnTo>
                    <a:pt x="923" y="1075"/>
                  </a:lnTo>
                  <a:lnTo>
                    <a:pt x="919" y="1055"/>
                  </a:lnTo>
                  <a:lnTo>
                    <a:pt x="919" y="1055"/>
                  </a:lnTo>
                  <a:lnTo>
                    <a:pt x="915" y="1049"/>
                  </a:lnTo>
                  <a:lnTo>
                    <a:pt x="910" y="1046"/>
                  </a:lnTo>
                  <a:lnTo>
                    <a:pt x="903" y="1042"/>
                  </a:lnTo>
                  <a:lnTo>
                    <a:pt x="899" y="1042"/>
                  </a:lnTo>
                  <a:lnTo>
                    <a:pt x="895" y="1042"/>
                  </a:lnTo>
                  <a:lnTo>
                    <a:pt x="891" y="1044"/>
                  </a:lnTo>
                  <a:lnTo>
                    <a:pt x="885" y="1047"/>
                  </a:lnTo>
                  <a:lnTo>
                    <a:pt x="880" y="1051"/>
                  </a:lnTo>
                  <a:lnTo>
                    <a:pt x="876" y="1056"/>
                  </a:lnTo>
                  <a:lnTo>
                    <a:pt x="870" y="1063"/>
                  </a:lnTo>
                  <a:lnTo>
                    <a:pt x="864" y="1072"/>
                  </a:lnTo>
                  <a:lnTo>
                    <a:pt x="864" y="1072"/>
                  </a:lnTo>
                  <a:lnTo>
                    <a:pt x="862" y="1077"/>
                  </a:lnTo>
                  <a:lnTo>
                    <a:pt x="862" y="1082"/>
                  </a:lnTo>
                  <a:lnTo>
                    <a:pt x="862" y="1086"/>
                  </a:lnTo>
                  <a:lnTo>
                    <a:pt x="863" y="1092"/>
                  </a:lnTo>
                  <a:lnTo>
                    <a:pt x="866" y="1103"/>
                  </a:lnTo>
                  <a:lnTo>
                    <a:pt x="871" y="1115"/>
                  </a:lnTo>
                  <a:lnTo>
                    <a:pt x="873" y="1126"/>
                  </a:lnTo>
                  <a:lnTo>
                    <a:pt x="872" y="1130"/>
                  </a:lnTo>
                  <a:lnTo>
                    <a:pt x="871" y="1135"/>
                  </a:lnTo>
                  <a:lnTo>
                    <a:pt x="869" y="1137"/>
                  </a:lnTo>
                  <a:lnTo>
                    <a:pt x="864" y="1139"/>
                  </a:lnTo>
                  <a:lnTo>
                    <a:pt x="858" y="1139"/>
                  </a:lnTo>
                  <a:lnTo>
                    <a:pt x="849" y="1139"/>
                  </a:lnTo>
                  <a:lnTo>
                    <a:pt x="849" y="1139"/>
                  </a:lnTo>
                  <a:lnTo>
                    <a:pt x="845" y="1137"/>
                  </a:lnTo>
                  <a:lnTo>
                    <a:pt x="840" y="1133"/>
                  </a:lnTo>
                  <a:lnTo>
                    <a:pt x="830" y="1125"/>
                  </a:lnTo>
                  <a:lnTo>
                    <a:pt x="819" y="1114"/>
                  </a:lnTo>
                  <a:lnTo>
                    <a:pt x="808" y="1100"/>
                  </a:lnTo>
                  <a:lnTo>
                    <a:pt x="796" y="1083"/>
                  </a:lnTo>
                  <a:lnTo>
                    <a:pt x="784" y="1064"/>
                  </a:lnTo>
                  <a:lnTo>
                    <a:pt x="757" y="1024"/>
                  </a:lnTo>
                  <a:lnTo>
                    <a:pt x="731" y="980"/>
                  </a:lnTo>
                  <a:lnTo>
                    <a:pt x="703" y="937"/>
                  </a:lnTo>
                  <a:lnTo>
                    <a:pt x="690" y="917"/>
                  </a:lnTo>
                  <a:lnTo>
                    <a:pt x="677" y="899"/>
                  </a:lnTo>
                  <a:lnTo>
                    <a:pt x="664" y="881"/>
                  </a:lnTo>
                  <a:lnTo>
                    <a:pt x="651" y="868"/>
                  </a:lnTo>
                  <a:lnTo>
                    <a:pt x="651" y="868"/>
                  </a:lnTo>
                  <a:lnTo>
                    <a:pt x="644" y="860"/>
                  </a:lnTo>
                  <a:lnTo>
                    <a:pt x="640" y="851"/>
                  </a:lnTo>
                  <a:lnTo>
                    <a:pt x="636" y="845"/>
                  </a:lnTo>
                  <a:lnTo>
                    <a:pt x="634" y="838"/>
                  </a:lnTo>
                  <a:lnTo>
                    <a:pt x="634" y="831"/>
                  </a:lnTo>
                  <a:lnTo>
                    <a:pt x="635" y="825"/>
                  </a:lnTo>
                  <a:lnTo>
                    <a:pt x="637" y="819"/>
                  </a:lnTo>
                  <a:lnTo>
                    <a:pt x="640" y="815"/>
                  </a:lnTo>
                  <a:lnTo>
                    <a:pt x="644" y="810"/>
                  </a:lnTo>
                  <a:lnTo>
                    <a:pt x="650" y="805"/>
                  </a:lnTo>
                  <a:lnTo>
                    <a:pt x="656" y="802"/>
                  </a:lnTo>
                  <a:lnTo>
                    <a:pt x="663" y="799"/>
                  </a:lnTo>
                  <a:lnTo>
                    <a:pt x="678" y="794"/>
                  </a:lnTo>
                  <a:lnTo>
                    <a:pt x="696" y="790"/>
                  </a:lnTo>
                  <a:lnTo>
                    <a:pt x="696" y="790"/>
                  </a:lnTo>
                  <a:lnTo>
                    <a:pt x="697" y="782"/>
                  </a:lnTo>
                  <a:lnTo>
                    <a:pt x="698" y="775"/>
                  </a:lnTo>
                  <a:lnTo>
                    <a:pt x="697" y="769"/>
                  </a:lnTo>
                  <a:lnTo>
                    <a:pt x="695" y="763"/>
                  </a:lnTo>
                  <a:lnTo>
                    <a:pt x="690" y="756"/>
                  </a:lnTo>
                  <a:lnTo>
                    <a:pt x="685" y="750"/>
                  </a:lnTo>
                  <a:lnTo>
                    <a:pt x="666" y="735"/>
                  </a:lnTo>
                  <a:lnTo>
                    <a:pt x="666" y="735"/>
                  </a:lnTo>
                  <a:lnTo>
                    <a:pt x="666" y="650"/>
                  </a:lnTo>
                  <a:lnTo>
                    <a:pt x="666" y="650"/>
                  </a:lnTo>
                  <a:lnTo>
                    <a:pt x="666" y="650"/>
                  </a:lnTo>
                  <a:lnTo>
                    <a:pt x="670" y="645"/>
                  </a:lnTo>
                  <a:lnTo>
                    <a:pt x="673" y="643"/>
                  </a:lnTo>
                  <a:lnTo>
                    <a:pt x="677" y="642"/>
                  </a:lnTo>
                  <a:lnTo>
                    <a:pt x="681" y="644"/>
                  </a:lnTo>
                  <a:lnTo>
                    <a:pt x="686" y="648"/>
                  </a:lnTo>
                  <a:lnTo>
                    <a:pt x="691" y="652"/>
                  </a:lnTo>
                  <a:lnTo>
                    <a:pt x="702" y="664"/>
                  </a:lnTo>
                  <a:lnTo>
                    <a:pt x="713" y="677"/>
                  </a:lnTo>
                  <a:lnTo>
                    <a:pt x="724" y="689"/>
                  </a:lnTo>
                  <a:lnTo>
                    <a:pt x="729" y="694"/>
                  </a:lnTo>
                  <a:lnTo>
                    <a:pt x="734" y="698"/>
                  </a:lnTo>
                  <a:lnTo>
                    <a:pt x="739" y="701"/>
                  </a:lnTo>
                  <a:lnTo>
                    <a:pt x="743" y="702"/>
                  </a:lnTo>
                  <a:lnTo>
                    <a:pt x="743" y="702"/>
                  </a:lnTo>
                  <a:lnTo>
                    <a:pt x="750" y="700"/>
                  </a:lnTo>
                  <a:lnTo>
                    <a:pt x="752" y="697"/>
                  </a:lnTo>
                  <a:lnTo>
                    <a:pt x="754" y="695"/>
                  </a:lnTo>
                  <a:lnTo>
                    <a:pt x="755" y="689"/>
                  </a:lnTo>
                  <a:lnTo>
                    <a:pt x="755" y="683"/>
                  </a:lnTo>
                  <a:lnTo>
                    <a:pt x="751" y="675"/>
                  </a:lnTo>
                  <a:lnTo>
                    <a:pt x="748" y="668"/>
                  </a:lnTo>
                  <a:lnTo>
                    <a:pt x="736" y="650"/>
                  </a:lnTo>
                  <a:lnTo>
                    <a:pt x="723" y="631"/>
                  </a:lnTo>
                  <a:lnTo>
                    <a:pt x="709" y="612"/>
                  </a:lnTo>
                  <a:lnTo>
                    <a:pt x="704" y="602"/>
                  </a:lnTo>
                  <a:lnTo>
                    <a:pt x="700" y="593"/>
                  </a:lnTo>
                  <a:lnTo>
                    <a:pt x="696" y="584"/>
                  </a:lnTo>
                  <a:lnTo>
                    <a:pt x="696" y="576"/>
                  </a:lnTo>
                  <a:lnTo>
                    <a:pt x="696" y="576"/>
                  </a:lnTo>
                  <a:lnTo>
                    <a:pt x="696" y="558"/>
                  </a:lnTo>
                  <a:lnTo>
                    <a:pt x="698" y="541"/>
                  </a:lnTo>
                  <a:lnTo>
                    <a:pt x="701" y="525"/>
                  </a:lnTo>
                  <a:lnTo>
                    <a:pt x="704" y="511"/>
                  </a:lnTo>
                  <a:lnTo>
                    <a:pt x="709" y="498"/>
                  </a:lnTo>
                  <a:lnTo>
                    <a:pt x="713" y="486"/>
                  </a:lnTo>
                  <a:lnTo>
                    <a:pt x="719" y="475"/>
                  </a:lnTo>
                  <a:lnTo>
                    <a:pt x="725" y="467"/>
                  </a:lnTo>
                  <a:lnTo>
                    <a:pt x="732" y="459"/>
                  </a:lnTo>
                  <a:lnTo>
                    <a:pt x="739" y="451"/>
                  </a:lnTo>
                  <a:lnTo>
                    <a:pt x="747" y="445"/>
                  </a:lnTo>
                  <a:lnTo>
                    <a:pt x="754" y="441"/>
                  </a:lnTo>
                  <a:lnTo>
                    <a:pt x="762" y="436"/>
                  </a:lnTo>
                  <a:lnTo>
                    <a:pt x="770" y="433"/>
                  </a:lnTo>
                  <a:lnTo>
                    <a:pt x="786" y="427"/>
                  </a:lnTo>
                  <a:lnTo>
                    <a:pt x="802" y="423"/>
                  </a:lnTo>
                  <a:lnTo>
                    <a:pt x="817" y="422"/>
                  </a:lnTo>
                  <a:lnTo>
                    <a:pt x="843" y="421"/>
                  </a:lnTo>
                  <a:lnTo>
                    <a:pt x="853" y="421"/>
                  </a:lnTo>
                  <a:lnTo>
                    <a:pt x="859" y="421"/>
                  </a:lnTo>
                  <a:lnTo>
                    <a:pt x="861" y="420"/>
                  </a:lnTo>
                  <a:lnTo>
                    <a:pt x="862" y="419"/>
                  </a:lnTo>
                  <a:lnTo>
                    <a:pt x="862" y="416"/>
                  </a:lnTo>
                  <a:lnTo>
                    <a:pt x="861" y="415"/>
                  </a:lnTo>
                  <a:lnTo>
                    <a:pt x="861" y="415"/>
                  </a:lnTo>
                  <a:lnTo>
                    <a:pt x="853" y="404"/>
                  </a:lnTo>
                  <a:lnTo>
                    <a:pt x="845" y="391"/>
                  </a:lnTo>
                  <a:lnTo>
                    <a:pt x="836" y="376"/>
                  </a:lnTo>
                  <a:lnTo>
                    <a:pt x="827" y="359"/>
                  </a:lnTo>
                  <a:lnTo>
                    <a:pt x="810" y="319"/>
                  </a:lnTo>
                  <a:lnTo>
                    <a:pt x="790" y="270"/>
                  </a:lnTo>
                  <a:lnTo>
                    <a:pt x="771" y="214"/>
                  </a:lnTo>
                  <a:lnTo>
                    <a:pt x="751" y="151"/>
                  </a:lnTo>
                  <a:lnTo>
                    <a:pt x="731" y="78"/>
                  </a:lnTo>
                  <a:lnTo>
                    <a:pt x="710" y="0"/>
                  </a:lnTo>
                  <a:lnTo>
                    <a:pt x="710" y="0"/>
                  </a:lnTo>
                  <a:lnTo>
                    <a:pt x="701" y="0"/>
                  </a:lnTo>
                  <a:lnTo>
                    <a:pt x="693" y="2"/>
                  </a:lnTo>
                  <a:lnTo>
                    <a:pt x="686" y="6"/>
                  </a:lnTo>
                  <a:lnTo>
                    <a:pt x="679" y="9"/>
                  </a:lnTo>
                  <a:lnTo>
                    <a:pt x="666" y="16"/>
                  </a:lnTo>
                  <a:lnTo>
                    <a:pt x="659" y="18"/>
                  </a:lnTo>
                  <a:lnTo>
                    <a:pt x="651" y="18"/>
                  </a:lnTo>
                  <a:lnTo>
                    <a:pt x="651" y="18"/>
                  </a:lnTo>
                  <a:lnTo>
                    <a:pt x="647" y="18"/>
                  </a:lnTo>
                  <a:lnTo>
                    <a:pt x="642" y="17"/>
                  </a:lnTo>
                  <a:lnTo>
                    <a:pt x="635" y="14"/>
                  </a:lnTo>
                  <a:lnTo>
                    <a:pt x="622" y="3"/>
                  </a:lnTo>
                  <a:lnTo>
                    <a:pt x="622" y="3"/>
                  </a:lnTo>
                  <a:lnTo>
                    <a:pt x="616" y="13"/>
                  </a:lnTo>
                  <a:lnTo>
                    <a:pt x="612" y="21"/>
                  </a:lnTo>
                  <a:lnTo>
                    <a:pt x="610" y="30"/>
                  </a:lnTo>
                  <a:lnTo>
                    <a:pt x="609" y="39"/>
                  </a:lnTo>
                  <a:lnTo>
                    <a:pt x="606" y="60"/>
                  </a:lnTo>
                  <a:lnTo>
                    <a:pt x="605" y="70"/>
                  </a:lnTo>
                  <a:lnTo>
                    <a:pt x="603" y="80"/>
                  </a:lnTo>
                  <a:lnTo>
                    <a:pt x="603" y="80"/>
                  </a:lnTo>
                  <a:lnTo>
                    <a:pt x="598" y="93"/>
                  </a:lnTo>
                  <a:lnTo>
                    <a:pt x="594" y="105"/>
                  </a:lnTo>
                  <a:lnTo>
                    <a:pt x="584" y="128"/>
                  </a:lnTo>
                  <a:lnTo>
                    <a:pt x="580" y="139"/>
                  </a:lnTo>
                  <a:lnTo>
                    <a:pt x="576" y="152"/>
                  </a:lnTo>
                  <a:lnTo>
                    <a:pt x="574" y="166"/>
                  </a:lnTo>
                  <a:lnTo>
                    <a:pt x="574" y="181"/>
                  </a:lnTo>
                  <a:lnTo>
                    <a:pt x="574" y="181"/>
                  </a:lnTo>
                  <a:lnTo>
                    <a:pt x="574" y="216"/>
                  </a:lnTo>
                  <a:lnTo>
                    <a:pt x="574" y="216"/>
                  </a:lnTo>
                  <a:lnTo>
                    <a:pt x="573" y="228"/>
                  </a:lnTo>
                  <a:lnTo>
                    <a:pt x="569" y="238"/>
                  </a:lnTo>
                  <a:lnTo>
                    <a:pt x="565" y="245"/>
                  </a:lnTo>
                  <a:lnTo>
                    <a:pt x="559" y="252"/>
                  </a:lnTo>
                  <a:lnTo>
                    <a:pt x="552" y="257"/>
                  </a:lnTo>
                  <a:lnTo>
                    <a:pt x="544" y="260"/>
                  </a:lnTo>
                  <a:lnTo>
                    <a:pt x="535" y="262"/>
                  </a:lnTo>
                  <a:lnTo>
                    <a:pt x="525" y="265"/>
                  </a:lnTo>
                  <a:lnTo>
                    <a:pt x="504" y="267"/>
                  </a:lnTo>
                  <a:lnTo>
                    <a:pt x="482" y="269"/>
                  </a:lnTo>
                  <a:lnTo>
                    <a:pt x="462" y="273"/>
                  </a:lnTo>
                  <a:lnTo>
                    <a:pt x="453" y="275"/>
                  </a:lnTo>
                  <a:lnTo>
                    <a:pt x="445" y="280"/>
                  </a:lnTo>
                  <a:lnTo>
                    <a:pt x="445" y="280"/>
                  </a:lnTo>
                  <a:lnTo>
                    <a:pt x="421" y="299"/>
                  </a:lnTo>
                  <a:lnTo>
                    <a:pt x="413" y="304"/>
                  </a:lnTo>
                  <a:lnTo>
                    <a:pt x="405" y="308"/>
                  </a:lnTo>
                  <a:lnTo>
                    <a:pt x="397" y="312"/>
                  </a:lnTo>
                  <a:lnTo>
                    <a:pt x="390" y="313"/>
                  </a:lnTo>
                  <a:lnTo>
                    <a:pt x="390" y="313"/>
                  </a:lnTo>
                  <a:lnTo>
                    <a:pt x="382" y="312"/>
                  </a:lnTo>
                  <a:lnTo>
                    <a:pt x="374" y="308"/>
                  </a:lnTo>
                  <a:lnTo>
                    <a:pt x="368" y="303"/>
                  </a:lnTo>
                  <a:lnTo>
                    <a:pt x="364" y="296"/>
                  </a:lnTo>
                  <a:lnTo>
                    <a:pt x="359" y="288"/>
                  </a:lnTo>
                  <a:lnTo>
                    <a:pt x="357" y="278"/>
                  </a:lnTo>
                  <a:lnTo>
                    <a:pt x="352" y="259"/>
                  </a:lnTo>
                  <a:lnTo>
                    <a:pt x="347" y="239"/>
                  </a:lnTo>
                  <a:lnTo>
                    <a:pt x="345" y="230"/>
                  </a:lnTo>
                  <a:lnTo>
                    <a:pt x="343" y="222"/>
                  </a:lnTo>
                  <a:lnTo>
                    <a:pt x="339" y="215"/>
                  </a:lnTo>
                  <a:lnTo>
                    <a:pt x="335" y="211"/>
                  </a:lnTo>
                  <a:lnTo>
                    <a:pt x="330" y="207"/>
                  </a:lnTo>
                  <a:lnTo>
                    <a:pt x="323" y="206"/>
                  </a:lnTo>
                  <a:lnTo>
                    <a:pt x="323" y="206"/>
                  </a:lnTo>
                  <a:lnTo>
                    <a:pt x="315" y="207"/>
                  </a:lnTo>
                  <a:lnTo>
                    <a:pt x="308" y="209"/>
                  </a:lnTo>
                  <a:lnTo>
                    <a:pt x="303" y="214"/>
                  </a:lnTo>
                  <a:lnTo>
                    <a:pt x="298" y="220"/>
                  </a:lnTo>
                  <a:lnTo>
                    <a:pt x="288" y="230"/>
                  </a:lnTo>
                  <a:lnTo>
                    <a:pt x="283" y="236"/>
                  </a:lnTo>
                  <a:lnTo>
                    <a:pt x="276" y="239"/>
                  </a:lnTo>
                  <a:lnTo>
                    <a:pt x="276" y="239"/>
                  </a:lnTo>
                  <a:lnTo>
                    <a:pt x="253" y="246"/>
                  </a:lnTo>
                  <a:lnTo>
                    <a:pt x="231" y="254"/>
                  </a:lnTo>
                  <a:lnTo>
                    <a:pt x="210" y="262"/>
                  </a:lnTo>
                  <a:lnTo>
                    <a:pt x="192" y="273"/>
                  </a:lnTo>
                  <a:lnTo>
                    <a:pt x="175" y="284"/>
                  </a:lnTo>
                  <a:lnTo>
                    <a:pt x="159" y="299"/>
                  </a:lnTo>
                  <a:lnTo>
                    <a:pt x="144" y="315"/>
                  </a:lnTo>
                  <a:lnTo>
                    <a:pt x="129" y="335"/>
                  </a:lnTo>
                  <a:lnTo>
                    <a:pt x="129" y="335"/>
                  </a:lnTo>
                  <a:lnTo>
                    <a:pt x="122" y="344"/>
                  </a:lnTo>
                  <a:lnTo>
                    <a:pt x="114" y="353"/>
                  </a:lnTo>
                  <a:lnTo>
                    <a:pt x="106" y="361"/>
                  </a:lnTo>
                  <a:lnTo>
                    <a:pt x="97" y="369"/>
                  </a:lnTo>
                  <a:lnTo>
                    <a:pt x="77" y="383"/>
                  </a:lnTo>
                  <a:lnTo>
                    <a:pt x="55" y="400"/>
                  </a:lnTo>
                  <a:lnTo>
                    <a:pt x="55" y="400"/>
                  </a:lnTo>
                  <a:lnTo>
                    <a:pt x="54" y="405"/>
                  </a:lnTo>
                  <a:lnTo>
                    <a:pt x="53" y="410"/>
                  </a:lnTo>
                  <a:lnTo>
                    <a:pt x="54" y="420"/>
                  </a:lnTo>
                  <a:lnTo>
                    <a:pt x="54" y="425"/>
                  </a:lnTo>
                  <a:lnTo>
                    <a:pt x="54" y="430"/>
                  </a:lnTo>
                  <a:lnTo>
                    <a:pt x="52" y="434"/>
                  </a:lnTo>
                  <a:lnTo>
                    <a:pt x="48" y="437"/>
                  </a:lnTo>
                  <a:lnTo>
                    <a:pt x="48" y="437"/>
                  </a:lnTo>
                  <a:lnTo>
                    <a:pt x="38" y="444"/>
                  </a:lnTo>
                  <a:lnTo>
                    <a:pt x="29" y="448"/>
                  </a:lnTo>
                  <a:lnTo>
                    <a:pt x="21" y="451"/>
                  </a:lnTo>
                  <a:lnTo>
                    <a:pt x="14" y="454"/>
                  </a:lnTo>
                  <a:lnTo>
                    <a:pt x="11" y="456"/>
                  </a:lnTo>
                  <a:lnTo>
                    <a:pt x="8" y="459"/>
                  </a:lnTo>
                  <a:lnTo>
                    <a:pt x="6" y="463"/>
                  </a:lnTo>
                  <a:lnTo>
                    <a:pt x="5" y="466"/>
                  </a:lnTo>
                  <a:lnTo>
                    <a:pt x="2" y="479"/>
                  </a:lnTo>
                  <a:lnTo>
                    <a:pt x="1" y="496"/>
                  </a:lnTo>
                  <a:lnTo>
                    <a:pt x="1" y="496"/>
                  </a:lnTo>
                  <a:lnTo>
                    <a:pt x="1" y="505"/>
                  </a:lnTo>
                  <a:lnTo>
                    <a:pt x="0" y="514"/>
                  </a:lnTo>
                  <a:lnTo>
                    <a:pt x="0" y="522"/>
                  </a:lnTo>
                  <a:lnTo>
                    <a:pt x="0" y="526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6" y="530"/>
                  </a:lnTo>
                  <a:lnTo>
                    <a:pt x="13" y="530"/>
                  </a:lnTo>
                  <a:lnTo>
                    <a:pt x="26" y="530"/>
                  </a:lnTo>
                  <a:lnTo>
                    <a:pt x="42" y="530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9" y="534"/>
                  </a:lnTo>
                  <a:lnTo>
                    <a:pt x="61" y="536"/>
                  </a:lnTo>
                  <a:lnTo>
                    <a:pt x="64" y="541"/>
                  </a:lnTo>
                  <a:lnTo>
                    <a:pt x="67" y="548"/>
                  </a:lnTo>
                  <a:lnTo>
                    <a:pt x="67" y="555"/>
                  </a:lnTo>
                  <a:lnTo>
                    <a:pt x="64" y="570"/>
                  </a:lnTo>
                  <a:lnTo>
                    <a:pt x="63" y="584"/>
                  </a:lnTo>
                  <a:lnTo>
                    <a:pt x="63" y="584"/>
                  </a:lnTo>
                  <a:lnTo>
                    <a:pt x="64" y="588"/>
                  </a:lnTo>
                  <a:lnTo>
                    <a:pt x="65" y="591"/>
                  </a:lnTo>
                  <a:lnTo>
                    <a:pt x="70" y="597"/>
                  </a:lnTo>
                  <a:lnTo>
                    <a:pt x="77" y="601"/>
                  </a:lnTo>
                  <a:lnTo>
                    <a:pt x="84" y="603"/>
                  </a:lnTo>
                  <a:lnTo>
                    <a:pt x="92" y="605"/>
                  </a:lnTo>
                  <a:lnTo>
                    <a:pt x="101" y="605"/>
                  </a:lnTo>
                  <a:lnTo>
                    <a:pt x="118" y="606"/>
                  </a:lnTo>
                  <a:lnTo>
                    <a:pt x="118" y="606"/>
                  </a:lnTo>
                  <a:lnTo>
                    <a:pt x="184" y="662"/>
                  </a:lnTo>
                  <a:lnTo>
                    <a:pt x="184" y="662"/>
                  </a:lnTo>
                  <a:lnTo>
                    <a:pt x="184" y="662"/>
                  </a:lnTo>
                  <a:lnTo>
                    <a:pt x="185" y="672"/>
                  </a:lnTo>
                  <a:lnTo>
                    <a:pt x="186" y="680"/>
                  </a:lnTo>
                  <a:lnTo>
                    <a:pt x="187" y="687"/>
                  </a:lnTo>
                  <a:lnTo>
                    <a:pt x="190" y="693"/>
                  </a:lnTo>
                  <a:lnTo>
                    <a:pt x="193" y="697"/>
                  </a:lnTo>
                  <a:lnTo>
                    <a:pt x="197" y="702"/>
                  </a:lnTo>
                  <a:lnTo>
                    <a:pt x="201" y="704"/>
                  </a:lnTo>
                  <a:lnTo>
                    <a:pt x="207" y="706"/>
                  </a:lnTo>
                  <a:lnTo>
                    <a:pt x="217" y="709"/>
                  </a:lnTo>
                  <a:lnTo>
                    <a:pt x="231" y="710"/>
                  </a:lnTo>
                  <a:lnTo>
                    <a:pt x="245" y="711"/>
                  </a:lnTo>
                  <a:lnTo>
                    <a:pt x="261" y="713"/>
                  </a:lnTo>
                  <a:lnTo>
                    <a:pt x="261" y="713"/>
                  </a:lnTo>
                  <a:lnTo>
                    <a:pt x="268" y="715"/>
                  </a:lnTo>
                  <a:lnTo>
                    <a:pt x="274" y="717"/>
                  </a:lnTo>
                  <a:lnTo>
                    <a:pt x="278" y="721"/>
                  </a:lnTo>
                  <a:lnTo>
                    <a:pt x="282" y="726"/>
                  </a:lnTo>
                  <a:lnTo>
                    <a:pt x="285" y="732"/>
                  </a:lnTo>
                  <a:lnTo>
                    <a:pt x="288" y="738"/>
                  </a:lnTo>
                  <a:lnTo>
                    <a:pt x="292" y="751"/>
                  </a:lnTo>
                  <a:lnTo>
                    <a:pt x="296" y="764"/>
                  </a:lnTo>
                  <a:lnTo>
                    <a:pt x="299" y="775"/>
                  </a:lnTo>
                  <a:lnTo>
                    <a:pt x="301" y="780"/>
                  </a:lnTo>
                  <a:lnTo>
                    <a:pt x="304" y="784"/>
                  </a:lnTo>
                  <a:lnTo>
                    <a:pt x="306" y="786"/>
                  </a:lnTo>
                  <a:lnTo>
                    <a:pt x="309" y="787"/>
                  </a:lnTo>
                  <a:lnTo>
                    <a:pt x="309" y="787"/>
                  </a:lnTo>
                  <a:lnTo>
                    <a:pt x="314" y="786"/>
                  </a:lnTo>
                  <a:lnTo>
                    <a:pt x="317" y="785"/>
                  </a:lnTo>
                  <a:lnTo>
                    <a:pt x="323" y="781"/>
                  </a:lnTo>
                  <a:lnTo>
                    <a:pt x="328" y="777"/>
                  </a:lnTo>
                  <a:lnTo>
                    <a:pt x="331" y="775"/>
                  </a:lnTo>
                  <a:lnTo>
                    <a:pt x="335" y="775"/>
                  </a:lnTo>
                  <a:lnTo>
                    <a:pt x="335" y="775"/>
                  </a:lnTo>
                  <a:lnTo>
                    <a:pt x="336" y="779"/>
                  </a:lnTo>
                  <a:lnTo>
                    <a:pt x="337" y="784"/>
                  </a:lnTo>
                  <a:lnTo>
                    <a:pt x="341" y="787"/>
                  </a:lnTo>
                  <a:lnTo>
                    <a:pt x="344" y="790"/>
                  </a:lnTo>
                  <a:lnTo>
                    <a:pt x="347" y="793"/>
                  </a:lnTo>
                  <a:lnTo>
                    <a:pt x="352" y="795"/>
                  </a:lnTo>
                  <a:lnTo>
                    <a:pt x="357" y="796"/>
                  </a:lnTo>
                  <a:lnTo>
                    <a:pt x="361" y="797"/>
                  </a:lnTo>
                  <a:lnTo>
                    <a:pt x="361" y="797"/>
                  </a:lnTo>
                  <a:lnTo>
                    <a:pt x="366" y="796"/>
                  </a:lnTo>
                  <a:lnTo>
                    <a:pt x="372" y="795"/>
                  </a:lnTo>
                  <a:lnTo>
                    <a:pt x="376" y="792"/>
                  </a:lnTo>
                  <a:lnTo>
                    <a:pt x="381" y="789"/>
                  </a:lnTo>
                  <a:lnTo>
                    <a:pt x="388" y="781"/>
                  </a:lnTo>
                  <a:lnTo>
                    <a:pt x="393" y="775"/>
                  </a:lnTo>
                  <a:lnTo>
                    <a:pt x="393" y="775"/>
                  </a:lnTo>
                  <a:lnTo>
                    <a:pt x="389" y="764"/>
                  </a:lnTo>
                  <a:lnTo>
                    <a:pt x="383" y="754"/>
                  </a:lnTo>
                  <a:lnTo>
                    <a:pt x="376" y="743"/>
                  </a:lnTo>
                  <a:lnTo>
                    <a:pt x="367" y="734"/>
                  </a:lnTo>
                  <a:lnTo>
                    <a:pt x="359" y="725"/>
                  </a:lnTo>
                  <a:lnTo>
                    <a:pt x="350" y="718"/>
                  </a:lnTo>
                  <a:lnTo>
                    <a:pt x="330" y="703"/>
                  </a:lnTo>
                  <a:lnTo>
                    <a:pt x="313" y="693"/>
                  </a:lnTo>
                  <a:lnTo>
                    <a:pt x="298" y="685"/>
                  </a:lnTo>
                  <a:lnTo>
                    <a:pt x="288" y="679"/>
                  </a:lnTo>
                  <a:lnTo>
                    <a:pt x="284" y="675"/>
                  </a:lnTo>
                  <a:lnTo>
                    <a:pt x="284" y="675"/>
                  </a:lnTo>
                  <a:lnTo>
                    <a:pt x="284" y="670"/>
                  </a:lnTo>
                  <a:lnTo>
                    <a:pt x="285" y="662"/>
                  </a:lnTo>
                  <a:lnTo>
                    <a:pt x="291" y="643"/>
                  </a:lnTo>
                  <a:lnTo>
                    <a:pt x="299" y="621"/>
                  </a:lnTo>
                  <a:lnTo>
                    <a:pt x="309" y="599"/>
                  </a:lnTo>
                  <a:lnTo>
                    <a:pt x="316" y="589"/>
                  </a:lnTo>
                  <a:lnTo>
                    <a:pt x="323" y="580"/>
                  </a:lnTo>
                  <a:lnTo>
                    <a:pt x="330" y="571"/>
                  </a:lnTo>
                  <a:lnTo>
                    <a:pt x="338" y="564"/>
                  </a:lnTo>
                  <a:lnTo>
                    <a:pt x="346" y="557"/>
                  </a:lnTo>
                  <a:lnTo>
                    <a:pt x="354" y="553"/>
                  </a:lnTo>
                  <a:lnTo>
                    <a:pt x="364" y="551"/>
                  </a:lnTo>
                  <a:lnTo>
                    <a:pt x="372" y="551"/>
                  </a:lnTo>
                  <a:lnTo>
                    <a:pt x="372" y="551"/>
                  </a:lnTo>
                  <a:lnTo>
                    <a:pt x="366" y="566"/>
                  </a:lnTo>
                  <a:lnTo>
                    <a:pt x="360" y="579"/>
                  </a:lnTo>
                  <a:lnTo>
                    <a:pt x="357" y="593"/>
                  </a:lnTo>
                  <a:lnTo>
                    <a:pt x="354" y="604"/>
                  </a:lnTo>
                  <a:lnTo>
                    <a:pt x="353" y="616"/>
                  </a:lnTo>
                  <a:lnTo>
                    <a:pt x="353" y="626"/>
                  </a:lnTo>
                  <a:lnTo>
                    <a:pt x="354" y="636"/>
                  </a:lnTo>
                  <a:lnTo>
                    <a:pt x="357" y="647"/>
                  </a:lnTo>
                  <a:lnTo>
                    <a:pt x="359" y="655"/>
                  </a:lnTo>
                  <a:lnTo>
                    <a:pt x="362" y="664"/>
                  </a:lnTo>
                  <a:lnTo>
                    <a:pt x="367" y="672"/>
                  </a:lnTo>
                  <a:lnTo>
                    <a:pt x="372" y="679"/>
                  </a:lnTo>
                  <a:lnTo>
                    <a:pt x="384" y="693"/>
                  </a:lnTo>
                  <a:lnTo>
                    <a:pt x="397" y="705"/>
                  </a:lnTo>
                  <a:lnTo>
                    <a:pt x="412" y="716"/>
                  </a:lnTo>
                  <a:lnTo>
                    <a:pt x="428" y="726"/>
                  </a:lnTo>
                  <a:lnTo>
                    <a:pt x="457" y="743"/>
                  </a:lnTo>
                  <a:lnTo>
                    <a:pt x="471" y="752"/>
                  </a:lnTo>
                  <a:lnTo>
                    <a:pt x="482" y="761"/>
                  </a:lnTo>
                  <a:lnTo>
                    <a:pt x="491" y="770"/>
                  </a:lnTo>
                  <a:lnTo>
                    <a:pt x="495" y="774"/>
                  </a:lnTo>
                  <a:lnTo>
                    <a:pt x="497" y="779"/>
                  </a:lnTo>
                  <a:lnTo>
                    <a:pt x="497" y="779"/>
                  </a:lnTo>
                  <a:lnTo>
                    <a:pt x="505" y="800"/>
                  </a:lnTo>
                  <a:lnTo>
                    <a:pt x="510" y="818"/>
                  </a:lnTo>
                  <a:lnTo>
                    <a:pt x="514" y="836"/>
                  </a:lnTo>
                  <a:lnTo>
                    <a:pt x="517" y="853"/>
                  </a:lnTo>
                  <a:lnTo>
                    <a:pt x="519" y="870"/>
                  </a:lnTo>
                  <a:lnTo>
                    <a:pt x="520" y="886"/>
                  </a:lnTo>
                  <a:lnTo>
                    <a:pt x="521" y="918"/>
                  </a:lnTo>
                  <a:lnTo>
                    <a:pt x="521" y="935"/>
                  </a:lnTo>
                  <a:lnTo>
                    <a:pt x="523" y="954"/>
                  </a:lnTo>
                  <a:lnTo>
                    <a:pt x="526" y="973"/>
                  </a:lnTo>
                  <a:lnTo>
                    <a:pt x="530" y="995"/>
                  </a:lnTo>
                  <a:lnTo>
                    <a:pt x="536" y="1018"/>
                  </a:lnTo>
                  <a:lnTo>
                    <a:pt x="543" y="1044"/>
                  </a:lnTo>
                  <a:lnTo>
                    <a:pt x="553" y="1071"/>
                  </a:lnTo>
                  <a:lnTo>
                    <a:pt x="567" y="1102"/>
                  </a:lnTo>
                  <a:lnTo>
                    <a:pt x="567" y="1102"/>
                  </a:lnTo>
                  <a:lnTo>
                    <a:pt x="575" y="1121"/>
                  </a:lnTo>
                  <a:lnTo>
                    <a:pt x="584" y="1143"/>
                  </a:lnTo>
                  <a:lnTo>
                    <a:pt x="603" y="1192"/>
                  </a:lnTo>
                  <a:lnTo>
                    <a:pt x="621" y="1246"/>
                  </a:lnTo>
                  <a:lnTo>
                    <a:pt x="636" y="1300"/>
                  </a:lnTo>
                  <a:lnTo>
                    <a:pt x="636" y="1300"/>
                  </a:lnTo>
                  <a:lnTo>
                    <a:pt x="644" y="1329"/>
                  </a:lnTo>
                  <a:lnTo>
                    <a:pt x="649" y="1354"/>
                  </a:lnTo>
                  <a:lnTo>
                    <a:pt x="650" y="1376"/>
                  </a:lnTo>
                  <a:lnTo>
                    <a:pt x="650" y="1396"/>
                  </a:lnTo>
                  <a:lnTo>
                    <a:pt x="648" y="1412"/>
                  </a:lnTo>
                  <a:lnTo>
                    <a:pt x="644" y="1426"/>
                  </a:lnTo>
                  <a:lnTo>
                    <a:pt x="637" y="1449"/>
                  </a:lnTo>
                  <a:lnTo>
                    <a:pt x="634" y="1458"/>
                  </a:lnTo>
                  <a:lnTo>
                    <a:pt x="633" y="1467"/>
                  </a:lnTo>
                  <a:lnTo>
                    <a:pt x="632" y="1475"/>
                  </a:lnTo>
                  <a:lnTo>
                    <a:pt x="634" y="1483"/>
                  </a:lnTo>
                  <a:lnTo>
                    <a:pt x="639" y="1492"/>
                  </a:lnTo>
                  <a:lnTo>
                    <a:pt x="648" y="1502"/>
                  </a:lnTo>
                  <a:lnTo>
                    <a:pt x="659" y="1512"/>
                  </a:lnTo>
                  <a:lnTo>
                    <a:pt x="677" y="1525"/>
                  </a:lnTo>
                  <a:lnTo>
                    <a:pt x="677" y="1525"/>
                  </a:lnTo>
                  <a:lnTo>
                    <a:pt x="686" y="1533"/>
                  </a:lnTo>
                  <a:lnTo>
                    <a:pt x="694" y="1541"/>
                  </a:lnTo>
                  <a:lnTo>
                    <a:pt x="698" y="1550"/>
                  </a:lnTo>
                  <a:lnTo>
                    <a:pt x="702" y="1559"/>
                  </a:lnTo>
                  <a:lnTo>
                    <a:pt x="704" y="1569"/>
                  </a:lnTo>
                  <a:lnTo>
                    <a:pt x="706" y="1580"/>
                  </a:lnTo>
                  <a:lnTo>
                    <a:pt x="710" y="1605"/>
                  </a:lnTo>
                  <a:lnTo>
                    <a:pt x="713" y="1619"/>
                  </a:lnTo>
                  <a:lnTo>
                    <a:pt x="718" y="1634"/>
                  </a:lnTo>
                  <a:lnTo>
                    <a:pt x="725" y="1649"/>
                  </a:lnTo>
                  <a:lnTo>
                    <a:pt x="733" y="1666"/>
                  </a:lnTo>
                  <a:lnTo>
                    <a:pt x="744" y="1685"/>
                  </a:lnTo>
                  <a:lnTo>
                    <a:pt x="761" y="1704"/>
                  </a:lnTo>
                  <a:lnTo>
                    <a:pt x="779" y="1726"/>
                  </a:lnTo>
                  <a:lnTo>
                    <a:pt x="802" y="1748"/>
                  </a:lnTo>
                  <a:lnTo>
                    <a:pt x="802" y="1748"/>
                  </a:lnTo>
                  <a:lnTo>
                    <a:pt x="824" y="1737"/>
                  </a:lnTo>
                  <a:lnTo>
                    <a:pt x="824" y="1737"/>
                  </a:ln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9" name="Freeform 137"/>
            <p:cNvSpPr>
              <a:spLocks/>
            </p:cNvSpPr>
            <p:nvPr/>
          </p:nvSpPr>
          <p:spPr bwMode="auto">
            <a:xfrm>
              <a:off x="9976160" y="5187724"/>
              <a:ext cx="377515" cy="301682"/>
            </a:xfrm>
            <a:custGeom>
              <a:avLst/>
              <a:gdLst/>
              <a:ahLst/>
              <a:cxnLst>
                <a:cxn ang="0">
                  <a:pos x="371" y="41"/>
                </a:cxn>
                <a:cxn ang="0">
                  <a:pos x="353" y="32"/>
                </a:cxn>
                <a:cxn ang="0">
                  <a:pos x="338" y="47"/>
                </a:cxn>
                <a:cxn ang="0">
                  <a:pos x="315" y="85"/>
                </a:cxn>
                <a:cxn ang="0">
                  <a:pos x="272" y="178"/>
                </a:cxn>
                <a:cxn ang="0">
                  <a:pos x="250" y="220"/>
                </a:cxn>
                <a:cxn ang="0">
                  <a:pos x="215" y="268"/>
                </a:cxn>
                <a:cxn ang="0">
                  <a:pos x="173" y="306"/>
                </a:cxn>
                <a:cxn ang="0">
                  <a:pos x="133" y="329"/>
                </a:cxn>
                <a:cxn ang="0">
                  <a:pos x="103" y="333"/>
                </a:cxn>
                <a:cxn ang="0">
                  <a:pos x="88" y="327"/>
                </a:cxn>
                <a:cxn ang="0">
                  <a:pos x="77" y="314"/>
                </a:cxn>
                <a:cxn ang="0">
                  <a:pos x="61" y="284"/>
                </a:cxn>
                <a:cxn ang="0">
                  <a:pos x="39" y="236"/>
                </a:cxn>
                <a:cxn ang="0">
                  <a:pos x="26" y="221"/>
                </a:cxn>
                <a:cxn ang="0">
                  <a:pos x="0" y="213"/>
                </a:cxn>
                <a:cxn ang="0">
                  <a:pos x="15" y="189"/>
                </a:cxn>
                <a:cxn ang="0">
                  <a:pos x="18" y="161"/>
                </a:cxn>
                <a:cxn ang="0">
                  <a:pos x="19" y="135"/>
                </a:cxn>
                <a:cxn ang="0">
                  <a:pos x="28" y="121"/>
                </a:cxn>
                <a:cxn ang="0">
                  <a:pos x="39" y="107"/>
                </a:cxn>
                <a:cxn ang="0">
                  <a:pos x="51" y="102"/>
                </a:cxn>
                <a:cxn ang="0">
                  <a:pos x="59" y="101"/>
                </a:cxn>
                <a:cxn ang="0">
                  <a:pos x="77" y="92"/>
                </a:cxn>
                <a:cxn ang="0">
                  <a:pos x="77" y="56"/>
                </a:cxn>
                <a:cxn ang="0">
                  <a:pos x="81" y="47"/>
                </a:cxn>
                <a:cxn ang="0">
                  <a:pos x="94" y="45"/>
                </a:cxn>
                <a:cxn ang="0">
                  <a:pos x="135" y="47"/>
                </a:cxn>
                <a:cxn ang="0">
                  <a:pos x="141" y="45"/>
                </a:cxn>
                <a:cxn ang="0">
                  <a:pos x="152" y="33"/>
                </a:cxn>
                <a:cxn ang="0">
                  <a:pos x="171" y="33"/>
                </a:cxn>
                <a:cxn ang="0">
                  <a:pos x="215" y="44"/>
                </a:cxn>
                <a:cxn ang="0">
                  <a:pos x="260" y="54"/>
                </a:cxn>
                <a:cxn ang="0">
                  <a:pos x="286" y="54"/>
                </a:cxn>
                <a:cxn ang="0">
                  <a:pos x="302" y="43"/>
                </a:cxn>
                <a:cxn ang="0">
                  <a:pos x="307" y="21"/>
                </a:cxn>
                <a:cxn ang="0">
                  <a:pos x="309" y="8"/>
                </a:cxn>
                <a:cxn ang="0">
                  <a:pos x="323" y="2"/>
                </a:cxn>
                <a:cxn ang="0">
                  <a:pos x="356" y="1"/>
                </a:cxn>
                <a:cxn ang="0">
                  <a:pos x="378" y="0"/>
                </a:cxn>
                <a:cxn ang="0">
                  <a:pos x="378" y="16"/>
                </a:cxn>
                <a:cxn ang="0">
                  <a:pos x="378" y="47"/>
                </a:cxn>
                <a:cxn ang="0">
                  <a:pos x="375" y="47"/>
                </a:cxn>
              </a:cxnLst>
              <a:rect l="0" t="0" r="r" b="b"/>
              <a:pathLst>
                <a:path w="378" h="333">
                  <a:moveTo>
                    <a:pt x="375" y="47"/>
                  </a:moveTo>
                  <a:lnTo>
                    <a:pt x="375" y="47"/>
                  </a:lnTo>
                  <a:lnTo>
                    <a:pt x="371" y="41"/>
                  </a:lnTo>
                  <a:lnTo>
                    <a:pt x="367" y="37"/>
                  </a:lnTo>
                  <a:lnTo>
                    <a:pt x="360" y="35"/>
                  </a:lnTo>
                  <a:lnTo>
                    <a:pt x="353" y="32"/>
                  </a:lnTo>
                  <a:lnTo>
                    <a:pt x="353" y="32"/>
                  </a:lnTo>
                  <a:lnTo>
                    <a:pt x="345" y="39"/>
                  </a:lnTo>
                  <a:lnTo>
                    <a:pt x="338" y="47"/>
                  </a:lnTo>
                  <a:lnTo>
                    <a:pt x="332" y="55"/>
                  </a:lnTo>
                  <a:lnTo>
                    <a:pt x="325" y="64"/>
                  </a:lnTo>
                  <a:lnTo>
                    <a:pt x="315" y="85"/>
                  </a:lnTo>
                  <a:lnTo>
                    <a:pt x="303" y="107"/>
                  </a:lnTo>
                  <a:lnTo>
                    <a:pt x="284" y="155"/>
                  </a:lnTo>
                  <a:lnTo>
                    <a:pt x="272" y="178"/>
                  </a:lnTo>
                  <a:lnTo>
                    <a:pt x="261" y="201"/>
                  </a:lnTo>
                  <a:lnTo>
                    <a:pt x="261" y="201"/>
                  </a:lnTo>
                  <a:lnTo>
                    <a:pt x="250" y="220"/>
                  </a:lnTo>
                  <a:lnTo>
                    <a:pt x="239" y="236"/>
                  </a:lnTo>
                  <a:lnTo>
                    <a:pt x="227" y="253"/>
                  </a:lnTo>
                  <a:lnTo>
                    <a:pt x="215" y="268"/>
                  </a:lnTo>
                  <a:lnTo>
                    <a:pt x="201" y="282"/>
                  </a:lnTo>
                  <a:lnTo>
                    <a:pt x="187" y="295"/>
                  </a:lnTo>
                  <a:lnTo>
                    <a:pt x="173" y="306"/>
                  </a:lnTo>
                  <a:lnTo>
                    <a:pt x="160" y="315"/>
                  </a:lnTo>
                  <a:lnTo>
                    <a:pt x="147" y="323"/>
                  </a:lnTo>
                  <a:lnTo>
                    <a:pt x="133" y="329"/>
                  </a:lnTo>
                  <a:lnTo>
                    <a:pt x="120" y="333"/>
                  </a:lnTo>
                  <a:lnTo>
                    <a:pt x="109" y="333"/>
                  </a:lnTo>
                  <a:lnTo>
                    <a:pt x="103" y="333"/>
                  </a:lnTo>
                  <a:lnTo>
                    <a:pt x="99" y="331"/>
                  </a:lnTo>
                  <a:lnTo>
                    <a:pt x="93" y="329"/>
                  </a:lnTo>
                  <a:lnTo>
                    <a:pt x="88" y="327"/>
                  </a:lnTo>
                  <a:lnTo>
                    <a:pt x="85" y="323"/>
                  </a:lnTo>
                  <a:lnTo>
                    <a:pt x="80" y="319"/>
                  </a:lnTo>
                  <a:lnTo>
                    <a:pt x="77" y="314"/>
                  </a:lnTo>
                  <a:lnTo>
                    <a:pt x="73" y="308"/>
                  </a:lnTo>
                  <a:lnTo>
                    <a:pt x="73" y="308"/>
                  </a:lnTo>
                  <a:lnTo>
                    <a:pt x="61" y="284"/>
                  </a:lnTo>
                  <a:lnTo>
                    <a:pt x="51" y="264"/>
                  </a:lnTo>
                  <a:lnTo>
                    <a:pt x="45" y="249"/>
                  </a:lnTo>
                  <a:lnTo>
                    <a:pt x="39" y="236"/>
                  </a:lnTo>
                  <a:lnTo>
                    <a:pt x="33" y="227"/>
                  </a:lnTo>
                  <a:lnTo>
                    <a:pt x="30" y="223"/>
                  </a:lnTo>
                  <a:lnTo>
                    <a:pt x="26" y="221"/>
                  </a:lnTo>
                  <a:lnTo>
                    <a:pt x="20" y="219"/>
                  </a:lnTo>
                  <a:lnTo>
                    <a:pt x="15" y="216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9" y="200"/>
                  </a:lnTo>
                  <a:lnTo>
                    <a:pt x="15" y="189"/>
                  </a:lnTo>
                  <a:lnTo>
                    <a:pt x="17" y="17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43"/>
                  </a:lnTo>
                  <a:lnTo>
                    <a:pt x="18" y="143"/>
                  </a:lnTo>
                  <a:lnTo>
                    <a:pt x="19" y="135"/>
                  </a:lnTo>
                  <a:lnTo>
                    <a:pt x="21" y="129"/>
                  </a:lnTo>
                  <a:lnTo>
                    <a:pt x="24" y="124"/>
                  </a:lnTo>
                  <a:lnTo>
                    <a:pt x="28" y="121"/>
                  </a:lnTo>
                  <a:lnTo>
                    <a:pt x="32" y="117"/>
                  </a:lnTo>
                  <a:lnTo>
                    <a:pt x="35" y="113"/>
                  </a:lnTo>
                  <a:lnTo>
                    <a:pt x="39" y="107"/>
                  </a:lnTo>
                  <a:lnTo>
                    <a:pt x="40" y="99"/>
                  </a:lnTo>
                  <a:lnTo>
                    <a:pt x="40" y="99"/>
                  </a:lnTo>
                  <a:lnTo>
                    <a:pt x="51" y="102"/>
                  </a:lnTo>
                  <a:lnTo>
                    <a:pt x="51" y="102"/>
                  </a:lnTo>
                  <a:lnTo>
                    <a:pt x="51" y="102"/>
                  </a:lnTo>
                  <a:lnTo>
                    <a:pt x="59" y="101"/>
                  </a:lnTo>
                  <a:lnTo>
                    <a:pt x="65" y="99"/>
                  </a:lnTo>
                  <a:lnTo>
                    <a:pt x="77" y="92"/>
                  </a:lnTo>
                  <a:lnTo>
                    <a:pt x="77" y="92"/>
                  </a:lnTo>
                  <a:lnTo>
                    <a:pt x="77" y="62"/>
                  </a:lnTo>
                  <a:lnTo>
                    <a:pt x="77" y="62"/>
                  </a:lnTo>
                  <a:lnTo>
                    <a:pt x="77" y="56"/>
                  </a:lnTo>
                  <a:lnTo>
                    <a:pt x="78" y="53"/>
                  </a:lnTo>
                  <a:lnTo>
                    <a:pt x="79" y="49"/>
                  </a:lnTo>
                  <a:lnTo>
                    <a:pt x="81" y="47"/>
                  </a:lnTo>
                  <a:lnTo>
                    <a:pt x="84" y="46"/>
                  </a:lnTo>
                  <a:lnTo>
                    <a:pt x="87" y="45"/>
                  </a:lnTo>
                  <a:lnTo>
                    <a:pt x="94" y="45"/>
                  </a:lnTo>
                  <a:lnTo>
                    <a:pt x="112" y="48"/>
                  </a:lnTo>
                  <a:lnTo>
                    <a:pt x="124" y="48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9" y="47"/>
                  </a:lnTo>
                  <a:lnTo>
                    <a:pt x="141" y="45"/>
                  </a:lnTo>
                  <a:lnTo>
                    <a:pt x="145" y="40"/>
                  </a:lnTo>
                  <a:lnTo>
                    <a:pt x="149" y="35"/>
                  </a:lnTo>
                  <a:lnTo>
                    <a:pt x="152" y="33"/>
                  </a:lnTo>
                  <a:lnTo>
                    <a:pt x="155" y="32"/>
                  </a:lnTo>
                  <a:lnTo>
                    <a:pt x="155" y="32"/>
                  </a:lnTo>
                  <a:lnTo>
                    <a:pt x="171" y="33"/>
                  </a:lnTo>
                  <a:lnTo>
                    <a:pt x="186" y="36"/>
                  </a:lnTo>
                  <a:lnTo>
                    <a:pt x="201" y="39"/>
                  </a:lnTo>
                  <a:lnTo>
                    <a:pt x="215" y="44"/>
                  </a:lnTo>
                  <a:lnTo>
                    <a:pt x="230" y="47"/>
                  </a:lnTo>
                  <a:lnTo>
                    <a:pt x="245" y="51"/>
                  </a:lnTo>
                  <a:lnTo>
                    <a:pt x="260" y="54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86" y="54"/>
                  </a:lnTo>
                  <a:lnTo>
                    <a:pt x="294" y="52"/>
                  </a:lnTo>
                  <a:lnTo>
                    <a:pt x="299" y="47"/>
                  </a:lnTo>
                  <a:lnTo>
                    <a:pt x="302" y="43"/>
                  </a:lnTo>
                  <a:lnTo>
                    <a:pt x="303" y="36"/>
                  </a:lnTo>
                  <a:lnTo>
                    <a:pt x="305" y="29"/>
                  </a:lnTo>
                  <a:lnTo>
                    <a:pt x="307" y="21"/>
                  </a:lnTo>
                  <a:lnTo>
                    <a:pt x="308" y="12"/>
                  </a:lnTo>
                  <a:lnTo>
                    <a:pt x="308" y="12"/>
                  </a:lnTo>
                  <a:lnTo>
                    <a:pt x="309" y="8"/>
                  </a:lnTo>
                  <a:lnTo>
                    <a:pt x="311" y="7"/>
                  </a:lnTo>
                  <a:lnTo>
                    <a:pt x="316" y="3"/>
                  </a:lnTo>
                  <a:lnTo>
                    <a:pt x="323" y="2"/>
                  </a:lnTo>
                  <a:lnTo>
                    <a:pt x="331" y="1"/>
                  </a:lnTo>
                  <a:lnTo>
                    <a:pt x="348" y="1"/>
                  </a:lnTo>
                  <a:lnTo>
                    <a:pt x="356" y="1"/>
                  </a:lnTo>
                  <a:lnTo>
                    <a:pt x="363" y="0"/>
                  </a:lnTo>
                  <a:lnTo>
                    <a:pt x="363" y="0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378" y="16"/>
                  </a:lnTo>
                  <a:lnTo>
                    <a:pt x="377" y="28"/>
                  </a:lnTo>
                  <a:lnTo>
                    <a:pt x="377" y="37"/>
                  </a:lnTo>
                  <a:lnTo>
                    <a:pt x="378" y="47"/>
                  </a:lnTo>
                  <a:lnTo>
                    <a:pt x="378" y="47"/>
                  </a:lnTo>
                  <a:lnTo>
                    <a:pt x="375" y="47"/>
                  </a:lnTo>
                  <a:lnTo>
                    <a:pt x="375" y="47"/>
                  </a:lnTo>
                  <a:lnTo>
                    <a:pt x="375" y="47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90" name="Freeform 138"/>
            <p:cNvSpPr>
              <a:spLocks/>
            </p:cNvSpPr>
            <p:nvPr/>
          </p:nvSpPr>
          <p:spPr bwMode="auto">
            <a:xfrm>
              <a:off x="6720307" y="4154095"/>
              <a:ext cx="1722717" cy="1829872"/>
            </a:xfrm>
            <a:custGeom>
              <a:avLst/>
              <a:gdLst/>
              <a:ahLst/>
              <a:cxnLst>
                <a:cxn ang="0">
                  <a:pos x="1683" y="607"/>
                </a:cxn>
                <a:cxn ang="0">
                  <a:pos x="1627" y="507"/>
                </a:cxn>
                <a:cxn ang="0">
                  <a:pos x="1533" y="466"/>
                </a:cxn>
                <a:cxn ang="0">
                  <a:pos x="1410" y="368"/>
                </a:cxn>
                <a:cxn ang="0">
                  <a:pos x="1290" y="507"/>
                </a:cxn>
                <a:cxn ang="0">
                  <a:pos x="1210" y="657"/>
                </a:cxn>
                <a:cxn ang="0">
                  <a:pos x="1116" y="634"/>
                </a:cxn>
                <a:cxn ang="0">
                  <a:pos x="970" y="718"/>
                </a:cxn>
                <a:cxn ang="0">
                  <a:pos x="965" y="432"/>
                </a:cxn>
                <a:cxn ang="0">
                  <a:pos x="878" y="305"/>
                </a:cxn>
                <a:cxn ang="0">
                  <a:pos x="823" y="221"/>
                </a:cxn>
                <a:cxn ang="0">
                  <a:pos x="739" y="77"/>
                </a:cxn>
                <a:cxn ang="0">
                  <a:pos x="716" y="7"/>
                </a:cxn>
                <a:cxn ang="0">
                  <a:pos x="599" y="78"/>
                </a:cxn>
                <a:cxn ang="0">
                  <a:pos x="602" y="175"/>
                </a:cxn>
                <a:cxn ang="0">
                  <a:pos x="647" y="268"/>
                </a:cxn>
                <a:cxn ang="0">
                  <a:pos x="647" y="338"/>
                </a:cxn>
                <a:cxn ang="0">
                  <a:pos x="610" y="424"/>
                </a:cxn>
                <a:cxn ang="0">
                  <a:pos x="575" y="495"/>
                </a:cxn>
                <a:cxn ang="0">
                  <a:pos x="639" y="628"/>
                </a:cxn>
                <a:cxn ang="0">
                  <a:pos x="617" y="719"/>
                </a:cxn>
                <a:cxn ang="0">
                  <a:pos x="660" y="786"/>
                </a:cxn>
                <a:cxn ang="0">
                  <a:pos x="640" y="880"/>
                </a:cxn>
                <a:cxn ang="0">
                  <a:pos x="511" y="817"/>
                </a:cxn>
                <a:cxn ang="0">
                  <a:pos x="462" y="875"/>
                </a:cxn>
                <a:cxn ang="0">
                  <a:pos x="419" y="958"/>
                </a:cxn>
                <a:cxn ang="0">
                  <a:pos x="383" y="1007"/>
                </a:cxn>
                <a:cxn ang="0">
                  <a:pos x="362" y="1119"/>
                </a:cxn>
                <a:cxn ang="0">
                  <a:pos x="284" y="1033"/>
                </a:cxn>
                <a:cxn ang="0">
                  <a:pos x="162" y="1095"/>
                </a:cxn>
                <a:cxn ang="0">
                  <a:pos x="116" y="1223"/>
                </a:cxn>
                <a:cxn ang="0">
                  <a:pos x="120" y="1348"/>
                </a:cxn>
                <a:cxn ang="0">
                  <a:pos x="91" y="1461"/>
                </a:cxn>
                <a:cxn ang="0">
                  <a:pos x="89" y="1565"/>
                </a:cxn>
                <a:cxn ang="0">
                  <a:pos x="0" y="1637"/>
                </a:cxn>
                <a:cxn ang="0">
                  <a:pos x="82" y="1727"/>
                </a:cxn>
                <a:cxn ang="0">
                  <a:pos x="159" y="1742"/>
                </a:cxn>
                <a:cxn ang="0">
                  <a:pos x="308" y="1785"/>
                </a:cxn>
                <a:cxn ang="0">
                  <a:pos x="402" y="1737"/>
                </a:cxn>
                <a:cxn ang="0">
                  <a:pos x="457" y="1808"/>
                </a:cxn>
                <a:cxn ang="0">
                  <a:pos x="606" y="1869"/>
                </a:cxn>
                <a:cxn ang="0">
                  <a:pos x="701" y="1920"/>
                </a:cxn>
                <a:cxn ang="0">
                  <a:pos x="771" y="1968"/>
                </a:cxn>
                <a:cxn ang="0">
                  <a:pos x="808" y="1999"/>
                </a:cxn>
                <a:cxn ang="0">
                  <a:pos x="793" y="1949"/>
                </a:cxn>
                <a:cxn ang="0">
                  <a:pos x="871" y="1858"/>
                </a:cxn>
                <a:cxn ang="0">
                  <a:pos x="999" y="1645"/>
                </a:cxn>
                <a:cxn ang="0">
                  <a:pos x="1032" y="1565"/>
                </a:cxn>
                <a:cxn ang="0">
                  <a:pos x="1074" y="1322"/>
                </a:cxn>
                <a:cxn ang="0">
                  <a:pos x="1072" y="1197"/>
                </a:cxn>
                <a:cxn ang="0">
                  <a:pos x="1019" y="1117"/>
                </a:cxn>
                <a:cxn ang="0">
                  <a:pos x="1098" y="1042"/>
                </a:cxn>
                <a:cxn ang="0">
                  <a:pos x="1199" y="1015"/>
                </a:cxn>
                <a:cxn ang="0">
                  <a:pos x="1266" y="983"/>
                </a:cxn>
                <a:cxn ang="0">
                  <a:pos x="1340" y="992"/>
                </a:cxn>
                <a:cxn ang="0">
                  <a:pos x="1415" y="991"/>
                </a:cxn>
                <a:cxn ang="0">
                  <a:pos x="1492" y="880"/>
                </a:cxn>
                <a:cxn ang="0">
                  <a:pos x="1575" y="881"/>
                </a:cxn>
                <a:cxn ang="0">
                  <a:pos x="1672" y="827"/>
                </a:cxn>
                <a:cxn ang="0">
                  <a:pos x="1612" y="748"/>
                </a:cxn>
              </a:cxnLst>
              <a:rect l="0" t="0" r="r" b="b"/>
              <a:pathLst>
                <a:path w="1719" h="2016">
                  <a:moveTo>
                    <a:pt x="1598" y="724"/>
                  </a:moveTo>
                  <a:lnTo>
                    <a:pt x="1598" y="724"/>
                  </a:lnTo>
                  <a:lnTo>
                    <a:pt x="1598" y="625"/>
                  </a:lnTo>
                  <a:lnTo>
                    <a:pt x="1598" y="625"/>
                  </a:lnTo>
                  <a:lnTo>
                    <a:pt x="1599" y="620"/>
                  </a:lnTo>
                  <a:lnTo>
                    <a:pt x="1602" y="615"/>
                  </a:lnTo>
                  <a:lnTo>
                    <a:pt x="1605" y="613"/>
                  </a:lnTo>
                  <a:lnTo>
                    <a:pt x="1610" y="612"/>
                  </a:lnTo>
                  <a:lnTo>
                    <a:pt x="1618" y="610"/>
                  </a:lnTo>
                  <a:lnTo>
                    <a:pt x="1624" y="610"/>
                  </a:lnTo>
                  <a:lnTo>
                    <a:pt x="1624" y="610"/>
                  </a:lnTo>
                  <a:lnTo>
                    <a:pt x="1667" y="610"/>
                  </a:lnTo>
                  <a:lnTo>
                    <a:pt x="1667" y="610"/>
                  </a:lnTo>
                  <a:lnTo>
                    <a:pt x="1676" y="609"/>
                  </a:lnTo>
                  <a:lnTo>
                    <a:pt x="1683" y="607"/>
                  </a:lnTo>
                  <a:lnTo>
                    <a:pt x="1690" y="604"/>
                  </a:lnTo>
                  <a:lnTo>
                    <a:pt x="1696" y="600"/>
                  </a:lnTo>
                  <a:lnTo>
                    <a:pt x="1708" y="591"/>
                  </a:lnTo>
                  <a:lnTo>
                    <a:pt x="1719" y="580"/>
                  </a:lnTo>
                  <a:lnTo>
                    <a:pt x="1704" y="573"/>
                  </a:lnTo>
                  <a:lnTo>
                    <a:pt x="1704" y="573"/>
                  </a:lnTo>
                  <a:lnTo>
                    <a:pt x="1696" y="566"/>
                  </a:lnTo>
                  <a:lnTo>
                    <a:pt x="1686" y="559"/>
                  </a:lnTo>
                  <a:lnTo>
                    <a:pt x="1663" y="543"/>
                  </a:lnTo>
                  <a:lnTo>
                    <a:pt x="1651" y="534"/>
                  </a:lnTo>
                  <a:lnTo>
                    <a:pt x="1641" y="526"/>
                  </a:lnTo>
                  <a:lnTo>
                    <a:pt x="1633" y="516"/>
                  </a:lnTo>
                  <a:lnTo>
                    <a:pt x="1629" y="512"/>
                  </a:lnTo>
                  <a:lnTo>
                    <a:pt x="1627" y="507"/>
                  </a:lnTo>
                  <a:lnTo>
                    <a:pt x="1627" y="507"/>
                  </a:lnTo>
                  <a:lnTo>
                    <a:pt x="1624" y="495"/>
                  </a:lnTo>
                  <a:lnTo>
                    <a:pt x="1621" y="484"/>
                  </a:lnTo>
                  <a:lnTo>
                    <a:pt x="1617" y="465"/>
                  </a:lnTo>
                  <a:lnTo>
                    <a:pt x="1613" y="455"/>
                  </a:lnTo>
                  <a:lnTo>
                    <a:pt x="1609" y="447"/>
                  </a:lnTo>
                  <a:lnTo>
                    <a:pt x="1603" y="441"/>
                  </a:lnTo>
                  <a:lnTo>
                    <a:pt x="1594" y="434"/>
                  </a:lnTo>
                  <a:lnTo>
                    <a:pt x="1558" y="434"/>
                  </a:lnTo>
                  <a:lnTo>
                    <a:pt x="1558" y="434"/>
                  </a:lnTo>
                  <a:lnTo>
                    <a:pt x="1555" y="447"/>
                  </a:lnTo>
                  <a:lnTo>
                    <a:pt x="1552" y="453"/>
                  </a:lnTo>
                  <a:lnTo>
                    <a:pt x="1549" y="458"/>
                  </a:lnTo>
                  <a:lnTo>
                    <a:pt x="1545" y="461"/>
                  </a:lnTo>
                  <a:lnTo>
                    <a:pt x="1540" y="465"/>
                  </a:lnTo>
                  <a:lnTo>
                    <a:pt x="1533" y="466"/>
                  </a:lnTo>
                  <a:lnTo>
                    <a:pt x="1525" y="466"/>
                  </a:lnTo>
                  <a:lnTo>
                    <a:pt x="1525" y="466"/>
                  </a:lnTo>
                  <a:lnTo>
                    <a:pt x="1512" y="465"/>
                  </a:lnTo>
                  <a:lnTo>
                    <a:pt x="1503" y="462"/>
                  </a:lnTo>
                  <a:lnTo>
                    <a:pt x="1494" y="457"/>
                  </a:lnTo>
                  <a:lnTo>
                    <a:pt x="1487" y="451"/>
                  </a:lnTo>
                  <a:lnTo>
                    <a:pt x="1480" y="443"/>
                  </a:lnTo>
                  <a:lnTo>
                    <a:pt x="1474" y="435"/>
                  </a:lnTo>
                  <a:lnTo>
                    <a:pt x="1465" y="416"/>
                  </a:lnTo>
                  <a:lnTo>
                    <a:pt x="1453" y="399"/>
                  </a:lnTo>
                  <a:lnTo>
                    <a:pt x="1447" y="390"/>
                  </a:lnTo>
                  <a:lnTo>
                    <a:pt x="1441" y="383"/>
                  </a:lnTo>
                  <a:lnTo>
                    <a:pt x="1431" y="376"/>
                  </a:lnTo>
                  <a:lnTo>
                    <a:pt x="1422" y="371"/>
                  </a:lnTo>
                  <a:lnTo>
                    <a:pt x="1410" y="368"/>
                  </a:lnTo>
                  <a:lnTo>
                    <a:pt x="1396" y="368"/>
                  </a:lnTo>
                  <a:lnTo>
                    <a:pt x="1396" y="368"/>
                  </a:lnTo>
                  <a:lnTo>
                    <a:pt x="1375" y="368"/>
                  </a:lnTo>
                  <a:lnTo>
                    <a:pt x="1358" y="370"/>
                  </a:lnTo>
                  <a:lnTo>
                    <a:pt x="1344" y="374"/>
                  </a:lnTo>
                  <a:lnTo>
                    <a:pt x="1332" y="378"/>
                  </a:lnTo>
                  <a:lnTo>
                    <a:pt x="1323" y="384"/>
                  </a:lnTo>
                  <a:lnTo>
                    <a:pt x="1316" y="391"/>
                  </a:lnTo>
                  <a:lnTo>
                    <a:pt x="1311" y="399"/>
                  </a:lnTo>
                  <a:lnTo>
                    <a:pt x="1306" y="409"/>
                  </a:lnTo>
                  <a:lnTo>
                    <a:pt x="1303" y="420"/>
                  </a:lnTo>
                  <a:lnTo>
                    <a:pt x="1300" y="431"/>
                  </a:lnTo>
                  <a:lnTo>
                    <a:pt x="1297" y="459"/>
                  </a:lnTo>
                  <a:lnTo>
                    <a:pt x="1293" y="490"/>
                  </a:lnTo>
                  <a:lnTo>
                    <a:pt x="1290" y="507"/>
                  </a:lnTo>
                  <a:lnTo>
                    <a:pt x="1286" y="525"/>
                  </a:lnTo>
                  <a:lnTo>
                    <a:pt x="1286" y="525"/>
                  </a:lnTo>
                  <a:lnTo>
                    <a:pt x="1283" y="535"/>
                  </a:lnTo>
                  <a:lnTo>
                    <a:pt x="1279" y="544"/>
                  </a:lnTo>
                  <a:lnTo>
                    <a:pt x="1270" y="561"/>
                  </a:lnTo>
                  <a:lnTo>
                    <a:pt x="1259" y="577"/>
                  </a:lnTo>
                  <a:lnTo>
                    <a:pt x="1248" y="592"/>
                  </a:lnTo>
                  <a:lnTo>
                    <a:pt x="1237" y="607"/>
                  </a:lnTo>
                  <a:lnTo>
                    <a:pt x="1228" y="622"/>
                  </a:lnTo>
                  <a:lnTo>
                    <a:pt x="1223" y="630"/>
                  </a:lnTo>
                  <a:lnTo>
                    <a:pt x="1221" y="640"/>
                  </a:lnTo>
                  <a:lnTo>
                    <a:pt x="1217" y="648"/>
                  </a:lnTo>
                  <a:lnTo>
                    <a:pt x="1216" y="657"/>
                  </a:lnTo>
                  <a:lnTo>
                    <a:pt x="1216" y="657"/>
                  </a:lnTo>
                  <a:lnTo>
                    <a:pt x="1210" y="657"/>
                  </a:lnTo>
                  <a:lnTo>
                    <a:pt x="1205" y="656"/>
                  </a:lnTo>
                  <a:lnTo>
                    <a:pt x="1200" y="653"/>
                  </a:lnTo>
                  <a:lnTo>
                    <a:pt x="1195" y="651"/>
                  </a:lnTo>
                  <a:lnTo>
                    <a:pt x="1187" y="644"/>
                  </a:lnTo>
                  <a:lnTo>
                    <a:pt x="1181" y="637"/>
                  </a:lnTo>
                  <a:lnTo>
                    <a:pt x="1175" y="630"/>
                  </a:lnTo>
                  <a:lnTo>
                    <a:pt x="1169" y="623"/>
                  </a:lnTo>
                  <a:lnTo>
                    <a:pt x="1163" y="619"/>
                  </a:lnTo>
                  <a:lnTo>
                    <a:pt x="1160" y="618"/>
                  </a:lnTo>
                  <a:lnTo>
                    <a:pt x="1158" y="618"/>
                  </a:lnTo>
                  <a:lnTo>
                    <a:pt x="1158" y="618"/>
                  </a:lnTo>
                  <a:lnTo>
                    <a:pt x="1146" y="619"/>
                  </a:lnTo>
                  <a:lnTo>
                    <a:pt x="1136" y="622"/>
                  </a:lnTo>
                  <a:lnTo>
                    <a:pt x="1125" y="627"/>
                  </a:lnTo>
                  <a:lnTo>
                    <a:pt x="1116" y="634"/>
                  </a:lnTo>
                  <a:lnTo>
                    <a:pt x="1108" y="642"/>
                  </a:lnTo>
                  <a:lnTo>
                    <a:pt x="1099" y="651"/>
                  </a:lnTo>
                  <a:lnTo>
                    <a:pt x="1082" y="671"/>
                  </a:lnTo>
                  <a:lnTo>
                    <a:pt x="1064" y="690"/>
                  </a:lnTo>
                  <a:lnTo>
                    <a:pt x="1054" y="699"/>
                  </a:lnTo>
                  <a:lnTo>
                    <a:pt x="1045" y="707"/>
                  </a:lnTo>
                  <a:lnTo>
                    <a:pt x="1033" y="714"/>
                  </a:lnTo>
                  <a:lnTo>
                    <a:pt x="1022" y="719"/>
                  </a:lnTo>
                  <a:lnTo>
                    <a:pt x="1009" y="722"/>
                  </a:lnTo>
                  <a:lnTo>
                    <a:pt x="995" y="724"/>
                  </a:lnTo>
                  <a:lnTo>
                    <a:pt x="995" y="724"/>
                  </a:lnTo>
                  <a:lnTo>
                    <a:pt x="987" y="724"/>
                  </a:lnTo>
                  <a:lnTo>
                    <a:pt x="980" y="722"/>
                  </a:lnTo>
                  <a:lnTo>
                    <a:pt x="975" y="720"/>
                  </a:lnTo>
                  <a:lnTo>
                    <a:pt x="970" y="718"/>
                  </a:lnTo>
                  <a:lnTo>
                    <a:pt x="965" y="716"/>
                  </a:lnTo>
                  <a:lnTo>
                    <a:pt x="962" y="712"/>
                  </a:lnTo>
                  <a:lnTo>
                    <a:pt x="960" y="709"/>
                  </a:lnTo>
                  <a:lnTo>
                    <a:pt x="957" y="704"/>
                  </a:lnTo>
                  <a:lnTo>
                    <a:pt x="954" y="695"/>
                  </a:lnTo>
                  <a:lnTo>
                    <a:pt x="952" y="686"/>
                  </a:lnTo>
                  <a:lnTo>
                    <a:pt x="952" y="665"/>
                  </a:lnTo>
                  <a:lnTo>
                    <a:pt x="952" y="665"/>
                  </a:lnTo>
                  <a:lnTo>
                    <a:pt x="952" y="492"/>
                  </a:lnTo>
                  <a:lnTo>
                    <a:pt x="952" y="492"/>
                  </a:lnTo>
                  <a:lnTo>
                    <a:pt x="952" y="481"/>
                  </a:lnTo>
                  <a:lnTo>
                    <a:pt x="954" y="469"/>
                  </a:lnTo>
                  <a:lnTo>
                    <a:pt x="956" y="460"/>
                  </a:lnTo>
                  <a:lnTo>
                    <a:pt x="960" y="451"/>
                  </a:lnTo>
                  <a:lnTo>
                    <a:pt x="965" y="432"/>
                  </a:lnTo>
                  <a:lnTo>
                    <a:pt x="968" y="422"/>
                  </a:lnTo>
                  <a:lnTo>
                    <a:pt x="970" y="412"/>
                  </a:lnTo>
                  <a:lnTo>
                    <a:pt x="970" y="412"/>
                  </a:lnTo>
                  <a:lnTo>
                    <a:pt x="950" y="401"/>
                  </a:lnTo>
                  <a:lnTo>
                    <a:pt x="932" y="391"/>
                  </a:lnTo>
                  <a:lnTo>
                    <a:pt x="917" y="380"/>
                  </a:lnTo>
                  <a:lnTo>
                    <a:pt x="903" y="368"/>
                  </a:lnTo>
                  <a:lnTo>
                    <a:pt x="897" y="361"/>
                  </a:lnTo>
                  <a:lnTo>
                    <a:pt x="893" y="354"/>
                  </a:lnTo>
                  <a:lnTo>
                    <a:pt x="888" y="347"/>
                  </a:lnTo>
                  <a:lnTo>
                    <a:pt x="885" y="339"/>
                  </a:lnTo>
                  <a:lnTo>
                    <a:pt x="881" y="331"/>
                  </a:lnTo>
                  <a:lnTo>
                    <a:pt x="879" y="323"/>
                  </a:lnTo>
                  <a:lnTo>
                    <a:pt x="878" y="314"/>
                  </a:lnTo>
                  <a:lnTo>
                    <a:pt x="878" y="305"/>
                  </a:lnTo>
                  <a:lnTo>
                    <a:pt x="878" y="305"/>
                  </a:lnTo>
                  <a:lnTo>
                    <a:pt x="878" y="264"/>
                  </a:lnTo>
                  <a:lnTo>
                    <a:pt x="878" y="264"/>
                  </a:lnTo>
                  <a:lnTo>
                    <a:pt x="877" y="259"/>
                  </a:lnTo>
                  <a:lnTo>
                    <a:pt x="876" y="254"/>
                  </a:lnTo>
                  <a:lnTo>
                    <a:pt x="873" y="250"/>
                  </a:lnTo>
                  <a:lnTo>
                    <a:pt x="871" y="246"/>
                  </a:lnTo>
                  <a:lnTo>
                    <a:pt x="868" y="244"/>
                  </a:lnTo>
                  <a:lnTo>
                    <a:pt x="863" y="241"/>
                  </a:lnTo>
                  <a:lnTo>
                    <a:pt x="855" y="237"/>
                  </a:lnTo>
                  <a:lnTo>
                    <a:pt x="835" y="230"/>
                  </a:lnTo>
                  <a:lnTo>
                    <a:pt x="828" y="226"/>
                  </a:lnTo>
                  <a:lnTo>
                    <a:pt x="825" y="223"/>
                  </a:lnTo>
                  <a:lnTo>
                    <a:pt x="823" y="221"/>
                  </a:lnTo>
                  <a:lnTo>
                    <a:pt x="823" y="221"/>
                  </a:lnTo>
                  <a:lnTo>
                    <a:pt x="817" y="208"/>
                  </a:lnTo>
                  <a:lnTo>
                    <a:pt x="813" y="197"/>
                  </a:lnTo>
                  <a:lnTo>
                    <a:pt x="811" y="186"/>
                  </a:lnTo>
                  <a:lnTo>
                    <a:pt x="810" y="175"/>
                  </a:lnTo>
                  <a:lnTo>
                    <a:pt x="809" y="164"/>
                  </a:lnTo>
                  <a:lnTo>
                    <a:pt x="807" y="154"/>
                  </a:lnTo>
                  <a:lnTo>
                    <a:pt x="803" y="144"/>
                  </a:lnTo>
                  <a:lnTo>
                    <a:pt x="797" y="132"/>
                  </a:lnTo>
                  <a:lnTo>
                    <a:pt x="797" y="132"/>
                  </a:lnTo>
                  <a:lnTo>
                    <a:pt x="792" y="118"/>
                  </a:lnTo>
                  <a:lnTo>
                    <a:pt x="784" y="107"/>
                  </a:lnTo>
                  <a:lnTo>
                    <a:pt x="775" y="96"/>
                  </a:lnTo>
                  <a:lnTo>
                    <a:pt x="765" y="88"/>
                  </a:lnTo>
                  <a:lnTo>
                    <a:pt x="752" y="82"/>
                  </a:lnTo>
                  <a:lnTo>
                    <a:pt x="739" y="77"/>
                  </a:lnTo>
                  <a:lnTo>
                    <a:pt x="723" y="73"/>
                  </a:lnTo>
                  <a:lnTo>
                    <a:pt x="705" y="70"/>
                  </a:lnTo>
                  <a:lnTo>
                    <a:pt x="705" y="70"/>
                  </a:lnTo>
                  <a:lnTo>
                    <a:pt x="706" y="63"/>
                  </a:lnTo>
                  <a:lnTo>
                    <a:pt x="710" y="58"/>
                  </a:lnTo>
                  <a:lnTo>
                    <a:pt x="716" y="49"/>
                  </a:lnTo>
                  <a:lnTo>
                    <a:pt x="719" y="45"/>
                  </a:lnTo>
                  <a:lnTo>
                    <a:pt x="721" y="39"/>
                  </a:lnTo>
                  <a:lnTo>
                    <a:pt x="723" y="33"/>
                  </a:lnTo>
                  <a:lnTo>
                    <a:pt x="724" y="26"/>
                  </a:lnTo>
                  <a:lnTo>
                    <a:pt x="724" y="26"/>
                  </a:lnTo>
                  <a:lnTo>
                    <a:pt x="724" y="16"/>
                  </a:lnTo>
                  <a:lnTo>
                    <a:pt x="724" y="12"/>
                  </a:lnTo>
                  <a:lnTo>
                    <a:pt x="723" y="10"/>
                  </a:lnTo>
                  <a:lnTo>
                    <a:pt x="716" y="7"/>
                  </a:lnTo>
                  <a:lnTo>
                    <a:pt x="690" y="0"/>
                  </a:lnTo>
                  <a:lnTo>
                    <a:pt x="690" y="0"/>
                  </a:lnTo>
                  <a:lnTo>
                    <a:pt x="688" y="9"/>
                  </a:lnTo>
                  <a:lnTo>
                    <a:pt x="686" y="16"/>
                  </a:lnTo>
                  <a:lnTo>
                    <a:pt x="680" y="23"/>
                  </a:lnTo>
                  <a:lnTo>
                    <a:pt x="674" y="27"/>
                  </a:lnTo>
                  <a:lnTo>
                    <a:pt x="667" y="32"/>
                  </a:lnTo>
                  <a:lnTo>
                    <a:pt x="659" y="35"/>
                  </a:lnTo>
                  <a:lnTo>
                    <a:pt x="643" y="42"/>
                  </a:lnTo>
                  <a:lnTo>
                    <a:pt x="627" y="49"/>
                  </a:lnTo>
                  <a:lnTo>
                    <a:pt x="619" y="54"/>
                  </a:lnTo>
                  <a:lnTo>
                    <a:pt x="612" y="58"/>
                  </a:lnTo>
                  <a:lnTo>
                    <a:pt x="606" y="64"/>
                  </a:lnTo>
                  <a:lnTo>
                    <a:pt x="602" y="71"/>
                  </a:lnTo>
                  <a:lnTo>
                    <a:pt x="599" y="78"/>
                  </a:lnTo>
                  <a:lnTo>
                    <a:pt x="598" y="88"/>
                  </a:lnTo>
                  <a:lnTo>
                    <a:pt x="598" y="88"/>
                  </a:lnTo>
                  <a:lnTo>
                    <a:pt x="599" y="99"/>
                  </a:lnTo>
                  <a:lnTo>
                    <a:pt x="602" y="108"/>
                  </a:lnTo>
                  <a:lnTo>
                    <a:pt x="605" y="115"/>
                  </a:lnTo>
                  <a:lnTo>
                    <a:pt x="610" y="121"/>
                  </a:lnTo>
                  <a:lnTo>
                    <a:pt x="618" y="131"/>
                  </a:lnTo>
                  <a:lnTo>
                    <a:pt x="620" y="137"/>
                  </a:lnTo>
                  <a:lnTo>
                    <a:pt x="621" y="144"/>
                  </a:lnTo>
                  <a:lnTo>
                    <a:pt x="621" y="144"/>
                  </a:lnTo>
                  <a:lnTo>
                    <a:pt x="620" y="148"/>
                  </a:lnTo>
                  <a:lnTo>
                    <a:pt x="618" y="154"/>
                  </a:lnTo>
                  <a:lnTo>
                    <a:pt x="610" y="163"/>
                  </a:lnTo>
                  <a:lnTo>
                    <a:pt x="605" y="169"/>
                  </a:lnTo>
                  <a:lnTo>
                    <a:pt x="602" y="175"/>
                  </a:lnTo>
                  <a:lnTo>
                    <a:pt x="599" y="182"/>
                  </a:lnTo>
                  <a:lnTo>
                    <a:pt x="598" y="191"/>
                  </a:lnTo>
                  <a:lnTo>
                    <a:pt x="598" y="191"/>
                  </a:lnTo>
                  <a:lnTo>
                    <a:pt x="599" y="198"/>
                  </a:lnTo>
                  <a:lnTo>
                    <a:pt x="601" y="205"/>
                  </a:lnTo>
                  <a:lnTo>
                    <a:pt x="603" y="210"/>
                  </a:lnTo>
                  <a:lnTo>
                    <a:pt x="606" y="215"/>
                  </a:lnTo>
                  <a:lnTo>
                    <a:pt x="613" y="224"/>
                  </a:lnTo>
                  <a:lnTo>
                    <a:pt x="622" y="231"/>
                  </a:lnTo>
                  <a:lnTo>
                    <a:pt x="631" y="238"/>
                  </a:lnTo>
                  <a:lnTo>
                    <a:pt x="639" y="246"/>
                  </a:lnTo>
                  <a:lnTo>
                    <a:pt x="642" y="251"/>
                  </a:lnTo>
                  <a:lnTo>
                    <a:pt x="644" y="256"/>
                  </a:lnTo>
                  <a:lnTo>
                    <a:pt x="645" y="262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5" y="274"/>
                  </a:lnTo>
                  <a:lnTo>
                    <a:pt x="644" y="278"/>
                  </a:lnTo>
                  <a:lnTo>
                    <a:pt x="639" y="287"/>
                  </a:lnTo>
                  <a:lnTo>
                    <a:pt x="634" y="297"/>
                  </a:lnTo>
                  <a:lnTo>
                    <a:pt x="632" y="300"/>
                  </a:lnTo>
                  <a:lnTo>
                    <a:pt x="632" y="305"/>
                  </a:lnTo>
                  <a:lnTo>
                    <a:pt x="632" y="305"/>
                  </a:lnTo>
                  <a:lnTo>
                    <a:pt x="632" y="310"/>
                  </a:lnTo>
                  <a:lnTo>
                    <a:pt x="634" y="316"/>
                  </a:lnTo>
                  <a:lnTo>
                    <a:pt x="636" y="321"/>
                  </a:lnTo>
                  <a:lnTo>
                    <a:pt x="639" y="324"/>
                  </a:lnTo>
                  <a:lnTo>
                    <a:pt x="644" y="331"/>
                  </a:lnTo>
                  <a:lnTo>
                    <a:pt x="645" y="335"/>
                  </a:lnTo>
                  <a:lnTo>
                    <a:pt x="647" y="338"/>
                  </a:lnTo>
                  <a:lnTo>
                    <a:pt x="647" y="338"/>
                  </a:lnTo>
                  <a:lnTo>
                    <a:pt x="645" y="348"/>
                  </a:lnTo>
                  <a:lnTo>
                    <a:pt x="642" y="358"/>
                  </a:lnTo>
                  <a:lnTo>
                    <a:pt x="639" y="365"/>
                  </a:lnTo>
                  <a:lnTo>
                    <a:pt x="634" y="373"/>
                  </a:lnTo>
                  <a:lnTo>
                    <a:pt x="629" y="380"/>
                  </a:lnTo>
                  <a:lnTo>
                    <a:pt x="625" y="386"/>
                  </a:lnTo>
                  <a:lnTo>
                    <a:pt x="622" y="394"/>
                  </a:lnTo>
                  <a:lnTo>
                    <a:pt x="621" y="404"/>
                  </a:lnTo>
                  <a:lnTo>
                    <a:pt x="621" y="404"/>
                  </a:lnTo>
                  <a:lnTo>
                    <a:pt x="620" y="409"/>
                  </a:lnTo>
                  <a:lnTo>
                    <a:pt x="619" y="413"/>
                  </a:lnTo>
                  <a:lnTo>
                    <a:pt x="617" y="416"/>
                  </a:lnTo>
                  <a:lnTo>
                    <a:pt x="614" y="420"/>
                  </a:lnTo>
                  <a:lnTo>
                    <a:pt x="610" y="424"/>
                  </a:lnTo>
                  <a:lnTo>
                    <a:pt x="606" y="430"/>
                  </a:lnTo>
                  <a:lnTo>
                    <a:pt x="606" y="430"/>
                  </a:lnTo>
                  <a:lnTo>
                    <a:pt x="598" y="435"/>
                  </a:lnTo>
                  <a:lnTo>
                    <a:pt x="593" y="441"/>
                  </a:lnTo>
                  <a:lnTo>
                    <a:pt x="583" y="451"/>
                  </a:lnTo>
                  <a:lnTo>
                    <a:pt x="575" y="461"/>
                  </a:lnTo>
                  <a:lnTo>
                    <a:pt x="570" y="466"/>
                  </a:lnTo>
                  <a:lnTo>
                    <a:pt x="563" y="470"/>
                  </a:lnTo>
                  <a:lnTo>
                    <a:pt x="563" y="470"/>
                  </a:lnTo>
                  <a:lnTo>
                    <a:pt x="565" y="477"/>
                  </a:lnTo>
                  <a:lnTo>
                    <a:pt x="568" y="482"/>
                  </a:lnTo>
                  <a:lnTo>
                    <a:pt x="572" y="484"/>
                  </a:lnTo>
                  <a:lnTo>
                    <a:pt x="576" y="485"/>
                  </a:lnTo>
                  <a:lnTo>
                    <a:pt x="576" y="485"/>
                  </a:lnTo>
                  <a:lnTo>
                    <a:pt x="575" y="495"/>
                  </a:lnTo>
                  <a:lnTo>
                    <a:pt x="573" y="503"/>
                  </a:lnTo>
                  <a:lnTo>
                    <a:pt x="566" y="515"/>
                  </a:lnTo>
                  <a:lnTo>
                    <a:pt x="564" y="522"/>
                  </a:lnTo>
                  <a:lnTo>
                    <a:pt x="561" y="529"/>
                  </a:lnTo>
                  <a:lnTo>
                    <a:pt x="559" y="538"/>
                  </a:lnTo>
                  <a:lnTo>
                    <a:pt x="558" y="551"/>
                  </a:lnTo>
                  <a:lnTo>
                    <a:pt x="558" y="551"/>
                  </a:lnTo>
                  <a:lnTo>
                    <a:pt x="559" y="574"/>
                  </a:lnTo>
                  <a:lnTo>
                    <a:pt x="561" y="597"/>
                  </a:lnTo>
                  <a:lnTo>
                    <a:pt x="564" y="606"/>
                  </a:lnTo>
                  <a:lnTo>
                    <a:pt x="566" y="615"/>
                  </a:lnTo>
                  <a:lnTo>
                    <a:pt x="570" y="622"/>
                  </a:lnTo>
                  <a:lnTo>
                    <a:pt x="573" y="628"/>
                  </a:lnTo>
                  <a:lnTo>
                    <a:pt x="639" y="628"/>
                  </a:lnTo>
                  <a:lnTo>
                    <a:pt x="639" y="628"/>
                  </a:lnTo>
                  <a:lnTo>
                    <a:pt x="643" y="636"/>
                  </a:lnTo>
                  <a:lnTo>
                    <a:pt x="648" y="645"/>
                  </a:lnTo>
                  <a:lnTo>
                    <a:pt x="652" y="656"/>
                  </a:lnTo>
                  <a:lnTo>
                    <a:pt x="654" y="661"/>
                  </a:lnTo>
                  <a:lnTo>
                    <a:pt x="654" y="668"/>
                  </a:lnTo>
                  <a:lnTo>
                    <a:pt x="654" y="668"/>
                  </a:lnTo>
                  <a:lnTo>
                    <a:pt x="654" y="674"/>
                  </a:lnTo>
                  <a:lnTo>
                    <a:pt x="652" y="679"/>
                  </a:lnTo>
                  <a:lnTo>
                    <a:pt x="650" y="682"/>
                  </a:lnTo>
                  <a:lnTo>
                    <a:pt x="648" y="687"/>
                  </a:lnTo>
                  <a:lnTo>
                    <a:pt x="641" y="694"/>
                  </a:lnTo>
                  <a:lnTo>
                    <a:pt x="634" y="701"/>
                  </a:lnTo>
                  <a:lnTo>
                    <a:pt x="626" y="706"/>
                  </a:lnTo>
                  <a:lnTo>
                    <a:pt x="619" y="714"/>
                  </a:lnTo>
                  <a:lnTo>
                    <a:pt x="617" y="719"/>
                  </a:lnTo>
                  <a:lnTo>
                    <a:pt x="614" y="724"/>
                  </a:lnTo>
                  <a:lnTo>
                    <a:pt x="613" y="728"/>
                  </a:lnTo>
                  <a:lnTo>
                    <a:pt x="613" y="734"/>
                  </a:lnTo>
                  <a:lnTo>
                    <a:pt x="613" y="734"/>
                  </a:lnTo>
                  <a:lnTo>
                    <a:pt x="613" y="737"/>
                  </a:lnTo>
                  <a:lnTo>
                    <a:pt x="614" y="740"/>
                  </a:lnTo>
                  <a:lnTo>
                    <a:pt x="620" y="745"/>
                  </a:lnTo>
                  <a:lnTo>
                    <a:pt x="626" y="751"/>
                  </a:lnTo>
                  <a:lnTo>
                    <a:pt x="634" y="757"/>
                  </a:lnTo>
                  <a:lnTo>
                    <a:pt x="643" y="764"/>
                  </a:lnTo>
                  <a:lnTo>
                    <a:pt x="650" y="771"/>
                  </a:lnTo>
                  <a:lnTo>
                    <a:pt x="657" y="778"/>
                  </a:lnTo>
                  <a:lnTo>
                    <a:pt x="659" y="782"/>
                  </a:lnTo>
                  <a:lnTo>
                    <a:pt x="660" y="786"/>
                  </a:lnTo>
                  <a:lnTo>
                    <a:pt x="660" y="786"/>
                  </a:lnTo>
                  <a:lnTo>
                    <a:pt x="660" y="804"/>
                  </a:lnTo>
                  <a:lnTo>
                    <a:pt x="660" y="804"/>
                  </a:lnTo>
                  <a:lnTo>
                    <a:pt x="660" y="809"/>
                  </a:lnTo>
                  <a:lnTo>
                    <a:pt x="658" y="812"/>
                  </a:lnTo>
                  <a:lnTo>
                    <a:pt x="654" y="819"/>
                  </a:lnTo>
                  <a:lnTo>
                    <a:pt x="649" y="827"/>
                  </a:lnTo>
                  <a:lnTo>
                    <a:pt x="647" y="832"/>
                  </a:lnTo>
                  <a:lnTo>
                    <a:pt x="647" y="838"/>
                  </a:lnTo>
                  <a:lnTo>
                    <a:pt x="647" y="838"/>
                  </a:lnTo>
                  <a:lnTo>
                    <a:pt x="647" y="863"/>
                  </a:lnTo>
                  <a:lnTo>
                    <a:pt x="647" y="863"/>
                  </a:lnTo>
                  <a:lnTo>
                    <a:pt x="645" y="867"/>
                  </a:lnTo>
                  <a:lnTo>
                    <a:pt x="644" y="872"/>
                  </a:lnTo>
                  <a:lnTo>
                    <a:pt x="642" y="877"/>
                  </a:lnTo>
                  <a:lnTo>
                    <a:pt x="640" y="880"/>
                  </a:lnTo>
                  <a:lnTo>
                    <a:pt x="635" y="884"/>
                  </a:lnTo>
                  <a:lnTo>
                    <a:pt x="629" y="887"/>
                  </a:lnTo>
                  <a:lnTo>
                    <a:pt x="622" y="888"/>
                  </a:lnTo>
                  <a:lnTo>
                    <a:pt x="613" y="889"/>
                  </a:lnTo>
                  <a:lnTo>
                    <a:pt x="613" y="889"/>
                  </a:lnTo>
                  <a:lnTo>
                    <a:pt x="605" y="887"/>
                  </a:lnTo>
                  <a:lnTo>
                    <a:pt x="594" y="882"/>
                  </a:lnTo>
                  <a:lnTo>
                    <a:pt x="564" y="867"/>
                  </a:lnTo>
                  <a:lnTo>
                    <a:pt x="525" y="844"/>
                  </a:lnTo>
                  <a:lnTo>
                    <a:pt x="525" y="844"/>
                  </a:lnTo>
                  <a:lnTo>
                    <a:pt x="521" y="835"/>
                  </a:lnTo>
                  <a:lnTo>
                    <a:pt x="518" y="826"/>
                  </a:lnTo>
                  <a:lnTo>
                    <a:pt x="515" y="821"/>
                  </a:lnTo>
                  <a:lnTo>
                    <a:pt x="513" y="818"/>
                  </a:lnTo>
                  <a:lnTo>
                    <a:pt x="511" y="817"/>
                  </a:lnTo>
                  <a:lnTo>
                    <a:pt x="506" y="816"/>
                  </a:lnTo>
                  <a:lnTo>
                    <a:pt x="506" y="816"/>
                  </a:lnTo>
                  <a:lnTo>
                    <a:pt x="498" y="816"/>
                  </a:lnTo>
                  <a:lnTo>
                    <a:pt x="490" y="818"/>
                  </a:lnTo>
                  <a:lnTo>
                    <a:pt x="482" y="821"/>
                  </a:lnTo>
                  <a:lnTo>
                    <a:pt x="475" y="826"/>
                  </a:lnTo>
                  <a:lnTo>
                    <a:pt x="468" y="832"/>
                  </a:lnTo>
                  <a:lnTo>
                    <a:pt x="464" y="839"/>
                  </a:lnTo>
                  <a:lnTo>
                    <a:pt x="460" y="847"/>
                  </a:lnTo>
                  <a:lnTo>
                    <a:pt x="459" y="856"/>
                  </a:lnTo>
                  <a:lnTo>
                    <a:pt x="459" y="856"/>
                  </a:lnTo>
                  <a:lnTo>
                    <a:pt x="459" y="871"/>
                  </a:lnTo>
                  <a:lnTo>
                    <a:pt x="459" y="871"/>
                  </a:lnTo>
                  <a:lnTo>
                    <a:pt x="461" y="873"/>
                  </a:lnTo>
                  <a:lnTo>
                    <a:pt x="462" y="875"/>
                  </a:lnTo>
                  <a:lnTo>
                    <a:pt x="468" y="878"/>
                  </a:lnTo>
                  <a:lnTo>
                    <a:pt x="472" y="882"/>
                  </a:lnTo>
                  <a:lnTo>
                    <a:pt x="473" y="885"/>
                  </a:lnTo>
                  <a:lnTo>
                    <a:pt x="474" y="889"/>
                  </a:lnTo>
                  <a:lnTo>
                    <a:pt x="474" y="889"/>
                  </a:lnTo>
                  <a:lnTo>
                    <a:pt x="474" y="894"/>
                  </a:lnTo>
                  <a:lnTo>
                    <a:pt x="472" y="899"/>
                  </a:lnTo>
                  <a:lnTo>
                    <a:pt x="468" y="908"/>
                  </a:lnTo>
                  <a:lnTo>
                    <a:pt x="461" y="917"/>
                  </a:lnTo>
                  <a:lnTo>
                    <a:pt x="453" y="925"/>
                  </a:lnTo>
                  <a:lnTo>
                    <a:pt x="436" y="940"/>
                  </a:lnTo>
                  <a:lnTo>
                    <a:pt x="428" y="948"/>
                  </a:lnTo>
                  <a:lnTo>
                    <a:pt x="422" y="955"/>
                  </a:lnTo>
                  <a:lnTo>
                    <a:pt x="422" y="955"/>
                  </a:lnTo>
                  <a:lnTo>
                    <a:pt x="419" y="958"/>
                  </a:lnTo>
                  <a:lnTo>
                    <a:pt x="416" y="963"/>
                  </a:lnTo>
                  <a:lnTo>
                    <a:pt x="414" y="970"/>
                  </a:lnTo>
                  <a:lnTo>
                    <a:pt x="413" y="979"/>
                  </a:lnTo>
                  <a:lnTo>
                    <a:pt x="412" y="988"/>
                  </a:lnTo>
                  <a:lnTo>
                    <a:pt x="412" y="988"/>
                  </a:lnTo>
                  <a:lnTo>
                    <a:pt x="410" y="992"/>
                  </a:lnTo>
                  <a:lnTo>
                    <a:pt x="407" y="993"/>
                  </a:lnTo>
                  <a:lnTo>
                    <a:pt x="405" y="994"/>
                  </a:lnTo>
                  <a:lnTo>
                    <a:pt x="402" y="994"/>
                  </a:lnTo>
                  <a:lnTo>
                    <a:pt x="396" y="994"/>
                  </a:lnTo>
                  <a:lnTo>
                    <a:pt x="392" y="994"/>
                  </a:lnTo>
                  <a:lnTo>
                    <a:pt x="389" y="995"/>
                  </a:lnTo>
                  <a:lnTo>
                    <a:pt x="389" y="995"/>
                  </a:lnTo>
                  <a:lnTo>
                    <a:pt x="387" y="999"/>
                  </a:lnTo>
                  <a:lnTo>
                    <a:pt x="383" y="1007"/>
                  </a:lnTo>
                  <a:lnTo>
                    <a:pt x="377" y="1027"/>
                  </a:lnTo>
                  <a:lnTo>
                    <a:pt x="373" y="1050"/>
                  </a:lnTo>
                  <a:lnTo>
                    <a:pt x="370" y="1065"/>
                  </a:lnTo>
                  <a:lnTo>
                    <a:pt x="370" y="1065"/>
                  </a:lnTo>
                  <a:lnTo>
                    <a:pt x="372" y="1075"/>
                  </a:lnTo>
                  <a:lnTo>
                    <a:pt x="373" y="1083"/>
                  </a:lnTo>
                  <a:lnTo>
                    <a:pt x="376" y="1101"/>
                  </a:lnTo>
                  <a:lnTo>
                    <a:pt x="377" y="1109"/>
                  </a:lnTo>
                  <a:lnTo>
                    <a:pt x="377" y="1115"/>
                  </a:lnTo>
                  <a:lnTo>
                    <a:pt x="376" y="1117"/>
                  </a:lnTo>
                  <a:lnTo>
                    <a:pt x="375" y="1119"/>
                  </a:lnTo>
                  <a:lnTo>
                    <a:pt x="374" y="1121"/>
                  </a:lnTo>
                  <a:lnTo>
                    <a:pt x="370" y="1121"/>
                  </a:lnTo>
                  <a:lnTo>
                    <a:pt x="370" y="1121"/>
                  </a:lnTo>
                  <a:lnTo>
                    <a:pt x="362" y="1119"/>
                  </a:lnTo>
                  <a:lnTo>
                    <a:pt x="354" y="1117"/>
                  </a:lnTo>
                  <a:lnTo>
                    <a:pt x="349" y="1113"/>
                  </a:lnTo>
                  <a:lnTo>
                    <a:pt x="343" y="1107"/>
                  </a:lnTo>
                  <a:lnTo>
                    <a:pt x="339" y="1100"/>
                  </a:lnTo>
                  <a:lnTo>
                    <a:pt x="335" y="1093"/>
                  </a:lnTo>
                  <a:lnTo>
                    <a:pt x="329" y="1077"/>
                  </a:lnTo>
                  <a:lnTo>
                    <a:pt x="323" y="1061"/>
                  </a:lnTo>
                  <a:lnTo>
                    <a:pt x="320" y="1053"/>
                  </a:lnTo>
                  <a:lnTo>
                    <a:pt x="315" y="1046"/>
                  </a:lnTo>
                  <a:lnTo>
                    <a:pt x="311" y="1041"/>
                  </a:lnTo>
                  <a:lnTo>
                    <a:pt x="305" y="1037"/>
                  </a:lnTo>
                  <a:lnTo>
                    <a:pt x="298" y="1033"/>
                  </a:lnTo>
                  <a:lnTo>
                    <a:pt x="290" y="1032"/>
                  </a:lnTo>
                  <a:lnTo>
                    <a:pt x="290" y="1032"/>
                  </a:lnTo>
                  <a:lnTo>
                    <a:pt x="284" y="1033"/>
                  </a:lnTo>
                  <a:lnTo>
                    <a:pt x="280" y="1035"/>
                  </a:lnTo>
                  <a:lnTo>
                    <a:pt x="275" y="1038"/>
                  </a:lnTo>
                  <a:lnTo>
                    <a:pt x="271" y="1042"/>
                  </a:lnTo>
                  <a:lnTo>
                    <a:pt x="263" y="1053"/>
                  </a:lnTo>
                  <a:lnTo>
                    <a:pt x="255" y="1064"/>
                  </a:lnTo>
                  <a:lnTo>
                    <a:pt x="246" y="1075"/>
                  </a:lnTo>
                  <a:lnTo>
                    <a:pt x="242" y="1080"/>
                  </a:lnTo>
                  <a:lnTo>
                    <a:pt x="236" y="1085"/>
                  </a:lnTo>
                  <a:lnTo>
                    <a:pt x="230" y="1090"/>
                  </a:lnTo>
                  <a:lnTo>
                    <a:pt x="224" y="1092"/>
                  </a:lnTo>
                  <a:lnTo>
                    <a:pt x="217" y="1094"/>
                  </a:lnTo>
                  <a:lnTo>
                    <a:pt x="209" y="1095"/>
                  </a:lnTo>
                  <a:lnTo>
                    <a:pt x="209" y="1095"/>
                  </a:lnTo>
                  <a:lnTo>
                    <a:pt x="162" y="1095"/>
                  </a:lnTo>
                  <a:lnTo>
                    <a:pt x="162" y="1095"/>
                  </a:lnTo>
                  <a:lnTo>
                    <a:pt x="155" y="1095"/>
                  </a:lnTo>
                  <a:lnTo>
                    <a:pt x="150" y="1098"/>
                  </a:lnTo>
                  <a:lnTo>
                    <a:pt x="145" y="1100"/>
                  </a:lnTo>
                  <a:lnTo>
                    <a:pt x="139" y="1104"/>
                  </a:lnTo>
                  <a:lnTo>
                    <a:pt x="135" y="1109"/>
                  </a:lnTo>
                  <a:lnTo>
                    <a:pt x="131" y="1115"/>
                  </a:lnTo>
                  <a:lnTo>
                    <a:pt x="123" y="1129"/>
                  </a:lnTo>
                  <a:lnTo>
                    <a:pt x="117" y="1145"/>
                  </a:lnTo>
                  <a:lnTo>
                    <a:pt x="114" y="1163"/>
                  </a:lnTo>
                  <a:lnTo>
                    <a:pt x="110" y="1182"/>
                  </a:lnTo>
                  <a:lnTo>
                    <a:pt x="110" y="1201"/>
                  </a:lnTo>
                  <a:lnTo>
                    <a:pt x="110" y="1201"/>
                  </a:lnTo>
                  <a:lnTo>
                    <a:pt x="110" y="1207"/>
                  </a:lnTo>
                  <a:lnTo>
                    <a:pt x="112" y="1213"/>
                  </a:lnTo>
                  <a:lnTo>
                    <a:pt x="116" y="1223"/>
                  </a:lnTo>
                  <a:lnTo>
                    <a:pt x="123" y="1232"/>
                  </a:lnTo>
                  <a:lnTo>
                    <a:pt x="130" y="1241"/>
                  </a:lnTo>
                  <a:lnTo>
                    <a:pt x="138" y="1252"/>
                  </a:lnTo>
                  <a:lnTo>
                    <a:pt x="144" y="1262"/>
                  </a:lnTo>
                  <a:lnTo>
                    <a:pt x="147" y="1267"/>
                  </a:lnTo>
                  <a:lnTo>
                    <a:pt x="148" y="1272"/>
                  </a:lnTo>
                  <a:lnTo>
                    <a:pt x="150" y="1279"/>
                  </a:lnTo>
                  <a:lnTo>
                    <a:pt x="151" y="1286"/>
                  </a:lnTo>
                  <a:lnTo>
                    <a:pt x="151" y="1286"/>
                  </a:lnTo>
                  <a:lnTo>
                    <a:pt x="150" y="1297"/>
                  </a:lnTo>
                  <a:lnTo>
                    <a:pt x="146" y="1308"/>
                  </a:lnTo>
                  <a:lnTo>
                    <a:pt x="141" y="1320"/>
                  </a:lnTo>
                  <a:lnTo>
                    <a:pt x="136" y="1331"/>
                  </a:lnTo>
                  <a:lnTo>
                    <a:pt x="129" y="1340"/>
                  </a:lnTo>
                  <a:lnTo>
                    <a:pt x="120" y="1348"/>
                  </a:lnTo>
                  <a:lnTo>
                    <a:pt x="110" y="1355"/>
                  </a:lnTo>
                  <a:lnTo>
                    <a:pt x="99" y="1360"/>
                  </a:lnTo>
                  <a:lnTo>
                    <a:pt x="99" y="1360"/>
                  </a:lnTo>
                  <a:lnTo>
                    <a:pt x="98" y="1368"/>
                  </a:lnTo>
                  <a:lnTo>
                    <a:pt x="94" y="1376"/>
                  </a:lnTo>
                  <a:lnTo>
                    <a:pt x="86" y="1393"/>
                  </a:lnTo>
                  <a:lnTo>
                    <a:pt x="79" y="1407"/>
                  </a:lnTo>
                  <a:lnTo>
                    <a:pt x="78" y="1413"/>
                  </a:lnTo>
                  <a:lnTo>
                    <a:pt x="77" y="1419"/>
                  </a:lnTo>
                  <a:lnTo>
                    <a:pt x="77" y="1419"/>
                  </a:lnTo>
                  <a:lnTo>
                    <a:pt x="77" y="1424"/>
                  </a:lnTo>
                  <a:lnTo>
                    <a:pt x="79" y="1431"/>
                  </a:lnTo>
                  <a:lnTo>
                    <a:pt x="84" y="1443"/>
                  </a:lnTo>
                  <a:lnTo>
                    <a:pt x="90" y="1454"/>
                  </a:lnTo>
                  <a:lnTo>
                    <a:pt x="91" y="1461"/>
                  </a:lnTo>
                  <a:lnTo>
                    <a:pt x="92" y="1469"/>
                  </a:lnTo>
                  <a:lnTo>
                    <a:pt x="92" y="1469"/>
                  </a:lnTo>
                  <a:lnTo>
                    <a:pt x="91" y="1478"/>
                  </a:lnTo>
                  <a:lnTo>
                    <a:pt x="90" y="1487"/>
                  </a:lnTo>
                  <a:lnTo>
                    <a:pt x="84" y="1500"/>
                  </a:lnTo>
                  <a:lnTo>
                    <a:pt x="79" y="1512"/>
                  </a:lnTo>
                  <a:lnTo>
                    <a:pt x="77" y="1518"/>
                  </a:lnTo>
                  <a:lnTo>
                    <a:pt x="77" y="1524"/>
                  </a:lnTo>
                  <a:lnTo>
                    <a:pt x="77" y="1524"/>
                  </a:lnTo>
                  <a:lnTo>
                    <a:pt x="77" y="1530"/>
                  </a:lnTo>
                  <a:lnTo>
                    <a:pt x="78" y="1535"/>
                  </a:lnTo>
                  <a:lnTo>
                    <a:pt x="83" y="1545"/>
                  </a:lnTo>
                  <a:lnTo>
                    <a:pt x="86" y="1554"/>
                  </a:lnTo>
                  <a:lnTo>
                    <a:pt x="87" y="1560"/>
                  </a:lnTo>
                  <a:lnTo>
                    <a:pt x="89" y="1565"/>
                  </a:lnTo>
                  <a:lnTo>
                    <a:pt x="89" y="1565"/>
                  </a:lnTo>
                  <a:lnTo>
                    <a:pt x="87" y="1576"/>
                  </a:lnTo>
                  <a:lnTo>
                    <a:pt x="85" y="1584"/>
                  </a:lnTo>
                  <a:lnTo>
                    <a:pt x="82" y="1590"/>
                  </a:lnTo>
                  <a:lnTo>
                    <a:pt x="77" y="1594"/>
                  </a:lnTo>
                  <a:lnTo>
                    <a:pt x="71" y="1596"/>
                  </a:lnTo>
                  <a:lnTo>
                    <a:pt x="63" y="1598"/>
                  </a:lnTo>
                  <a:lnTo>
                    <a:pt x="44" y="1598"/>
                  </a:lnTo>
                  <a:lnTo>
                    <a:pt x="44" y="1598"/>
                  </a:lnTo>
                  <a:lnTo>
                    <a:pt x="40" y="1599"/>
                  </a:lnTo>
                  <a:lnTo>
                    <a:pt x="34" y="1604"/>
                  </a:lnTo>
                  <a:lnTo>
                    <a:pt x="19" y="1615"/>
                  </a:lnTo>
                  <a:lnTo>
                    <a:pt x="6" y="1628"/>
                  </a:lnTo>
                  <a:lnTo>
                    <a:pt x="1" y="1634"/>
                  </a:lnTo>
                  <a:lnTo>
                    <a:pt x="0" y="1637"/>
                  </a:lnTo>
                  <a:lnTo>
                    <a:pt x="0" y="1637"/>
                  </a:lnTo>
                  <a:lnTo>
                    <a:pt x="1" y="1641"/>
                  </a:lnTo>
                  <a:lnTo>
                    <a:pt x="2" y="1644"/>
                  </a:lnTo>
                  <a:lnTo>
                    <a:pt x="5" y="1648"/>
                  </a:lnTo>
                  <a:lnTo>
                    <a:pt x="8" y="1650"/>
                  </a:lnTo>
                  <a:lnTo>
                    <a:pt x="14" y="1653"/>
                  </a:lnTo>
                  <a:lnTo>
                    <a:pt x="18" y="1656"/>
                  </a:lnTo>
                  <a:lnTo>
                    <a:pt x="18" y="1656"/>
                  </a:lnTo>
                  <a:lnTo>
                    <a:pt x="26" y="1664"/>
                  </a:lnTo>
                  <a:lnTo>
                    <a:pt x="36" y="1674"/>
                  </a:lnTo>
                  <a:lnTo>
                    <a:pt x="54" y="1698"/>
                  </a:lnTo>
                  <a:lnTo>
                    <a:pt x="63" y="1710"/>
                  </a:lnTo>
                  <a:lnTo>
                    <a:pt x="72" y="1720"/>
                  </a:lnTo>
                  <a:lnTo>
                    <a:pt x="77" y="1725"/>
                  </a:lnTo>
                  <a:lnTo>
                    <a:pt x="82" y="1727"/>
                  </a:lnTo>
                  <a:lnTo>
                    <a:pt x="86" y="1729"/>
                  </a:lnTo>
                  <a:lnTo>
                    <a:pt x="92" y="1729"/>
                  </a:lnTo>
                  <a:lnTo>
                    <a:pt x="92" y="1729"/>
                  </a:lnTo>
                  <a:lnTo>
                    <a:pt x="95" y="1729"/>
                  </a:lnTo>
                  <a:lnTo>
                    <a:pt x="99" y="1728"/>
                  </a:lnTo>
                  <a:lnTo>
                    <a:pt x="106" y="1724"/>
                  </a:lnTo>
                  <a:lnTo>
                    <a:pt x="114" y="1720"/>
                  </a:lnTo>
                  <a:lnTo>
                    <a:pt x="117" y="1719"/>
                  </a:lnTo>
                  <a:lnTo>
                    <a:pt x="121" y="1719"/>
                  </a:lnTo>
                  <a:lnTo>
                    <a:pt x="121" y="1719"/>
                  </a:lnTo>
                  <a:lnTo>
                    <a:pt x="132" y="1719"/>
                  </a:lnTo>
                  <a:lnTo>
                    <a:pt x="140" y="1722"/>
                  </a:lnTo>
                  <a:lnTo>
                    <a:pt x="146" y="1726"/>
                  </a:lnTo>
                  <a:lnTo>
                    <a:pt x="151" y="1730"/>
                  </a:lnTo>
                  <a:lnTo>
                    <a:pt x="159" y="1742"/>
                  </a:lnTo>
                  <a:lnTo>
                    <a:pt x="162" y="1747"/>
                  </a:lnTo>
                  <a:lnTo>
                    <a:pt x="169" y="1751"/>
                  </a:lnTo>
                  <a:lnTo>
                    <a:pt x="169" y="1751"/>
                  </a:lnTo>
                  <a:lnTo>
                    <a:pt x="192" y="1766"/>
                  </a:lnTo>
                  <a:lnTo>
                    <a:pt x="216" y="1780"/>
                  </a:lnTo>
                  <a:lnTo>
                    <a:pt x="228" y="1787"/>
                  </a:lnTo>
                  <a:lnTo>
                    <a:pt x="242" y="1791"/>
                  </a:lnTo>
                  <a:lnTo>
                    <a:pt x="255" y="1795"/>
                  </a:lnTo>
                  <a:lnTo>
                    <a:pt x="271" y="1796"/>
                  </a:lnTo>
                  <a:lnTo>
                    <a:pt x="271" y="1796"/>
                  </a:lnTo>
                  <a:lnTo>
                    <a:pt x="283" y="1795"/>
                  </a:lnTo>
                  <a:lnTo>
                    <a:pt x="291" y="1791"/>
                  </a:lnTo>
                  <a:lnTo>
                    <a:pt x="299" y="1788"/>
                  </a:lnTo>
                  <a:lnTo>
                    <a:pt x="308" y="1785"/>
                  </a:lnTo>
                  <a:lnTo>
                    <a:pt x="308" y="1785"/>
                  </a:lnTo>
                  <a:lnTo>
                    <a:pt x="312" y="1789"/>
                  </a:lnTo>
                  <a:lnTo>
                    <a:pt x="315" y="1794"/>
                  </a:lnTo>
                  <a:lnTo>
                    <a:pt x="321" y="1797"/>
                  </a:lnTo>
                  <a:lnTo>
                    <a:pt x="326" y="1800"/>
                  </a:lnTo>
                  <a:lnTo>
                    <a:pt x="337" y="1802"/>
                  </a:lnTo>
                  <a:lnTo>
                    <a:pt x="349" y="1803"/>
                  </a:lnTo>
                  <a:lnTo>
                    <a:pt x="349" y="1803"/>
                  </a:lnTo>
                  <a:lnTo>
                    <a:pt x="355" y="1793"/>
                  </a:lnTo>
                  <a:lnTo>
                    <a:pt x="361" y="1782"/>
                  </a:lnTo>
                  <a:lnTo>
                    <a:pt x="373" y="1760"/>
                  </a:lnTo>
                  <a:lnTo>
                    <a:pt x="380" y="1751"/>
                  </a:lnTo>
                  <a:lnTo>
                    <a:pt x="387" y="1743"/>
                  </a:lnTo>
                  <a:lnTo>
                    <a:pt x="391" y="1741"/>
                  </a:lnTo>
                  <a:lnTo>
                    <a:pt x="396" y="1739"/>
                  </a:lnTo>
                  <a:lnTo>
                    <a:pt x="402" y="1737"/>
                  </a:lnTo>
                  <a:lnTo>
                    <a:pt x="407" y="1736"/>
                  </a:lnTo>
                  <a:lnTo>
                    <a:pt x="407" y="1736"/>
                  </a:lnTo>
                  <a:lnTo>
                    <a:pt x="412" y="1737"/>
                  </a:lnTo>
                  <a:lnTo>
                    <a:pt x="416" y="1739"/>
                  </a:lnTo>
                  <a:lnTo>
                    <a:pt x="420" y="1741"/>
                  </a:lnTo>
                  <a:lnTo>
                    <a:pt x="423" y="1744"/>
                  </a:lnTo>
                  <a:lnTo>
                    <a:pt x="427" y="1751"/>
                  </a:lnTo>
                  <a:lnTo>
                    <a:pt x="429" y="1760"/>
                  </a:lnTo>
                  <a:lnTo>
                    <a:pt x="434" y="1780"/>
                  </a:lnTo>
                  <a:lnTo>
                    <a:pt x="436" y="1789"/>
                  </a:lnTo>
                  <a:lnTo>
                    <a:pt x="438" y="1793"/>
                  </a:lnTo>
                  <a:lnTo>
                    <a:pt x="441" y="1796"/>
                  </a:lnTo>
                  <a:lnTo>
                    <a:pt x="441" y="1796"/>
                  </a:lnTo>
                  <a:lnTo>
                    <a:pt x="449" y="1803"/>
                  </a:lnTo>
                  <a:lnTo>
                    <a:pt x="457" y="1808"/>
                  </a:lnTo>
                  <a:lnTo>
                    <a:pt x="466" y="1812"/>
                  </a:lnTo>
                  <a:lnTo>
                    <a:pt x="475" y="1814"/>
                  </a:lnTo>
                  <a:lnTo>
                    <a:pt x="496" y="1819"/>
                  </a:lnTo>
                  <a:lnTo>
                    <a:pt x="507" y="1821"/>
                  </a:lnTo>
                  <a:lnTo>
                    <a:pt x="518" y="1825"/>
                  </a:lnTo>
                  <a:lnTo>
                    <a:pt x="518" y="1825"/>
                  </a:lnTo>
                  <a:lnTo>
                    <a:pt x="532" y="1831"/>
                  </a:lnTo>
                  <a:lnTo>
                    <a:pt x="543" y="1837"/>
                  </a:lnTo>
                  <a:lnTo>
                    <a:pt x="563" y="1852"/>
                  </a:lnTo>
                  <a:lnTo>
                    <a:pt x="571" y="1859"/>
                  </a:lnTo>
                  <a:lnTo>
                    <a:pt x="581" y="1864"/>
                  </a:lnTo>
                  <a:lnTo>
                    <a:pt x="593" y="1867"/>
                  </a:lnTo>
                  <a:lnTo>
                    <a:pt x="599" y="1869"/>
                  </a:lnTo>
                  <a:lnTo>
                    <a:pt x="606" y="1869"/>
                  </a:lnTo>
                  <a:lnTo>
                    <a:pt x="606" y="1869"/>
                  </a:lnTo>
                  <a:lnTo>
                    <a:pt x="612" y="1870"/>
                  </a:lnTo>
                  <a:lnTo>
                    <a:pt x="618" y="1872"/>
                  </a:lnTo>
                  <a:lnTo>
                    <a:pt x="621" y="1872"/>
                  </a:lnTo>
                  <a:lnTo>
                    <a:pt x="626" y="1872"/>
                  </a:lnTo>
                  <a:lnTo>
                    <a:pt x="631" y="1871"/>
                  </a:lnTo>
                  <a:lnTo>
                    <a:pt x="635" y="1869"/>
                  </a:lnTo>
                  <a:lnTo>
                    <a:pt x="635" y="1869"/>
                  </a:lnTo>
                  <a:lnTo>
                    <a:pt x="640" y="1874"/>
                  </a:lnTo>
                  <a:lnTo>
                    <a:pt x="643" y="1880"/>
                  </a:lnTo>
                  <a:lnTo>
                    <a:pt x="652" y="1888"/>
                  </a:lnTo>
                  <a:lnTo>
                    <a:pt x="662" y="1895"/>
                  </a:lnTo>
                  <a:lnTo>
                    <a:pt x="672" y="1900"/>
                  </a:lnTo>
                  <a:lnTo>
                    <a:pt x="682" y="1905"/>
                  </a:lnTo>
                  <a:lnTo>
                    <a:pt x="693" y="1912"/>
                  </a:lnTo>
                  <a:lnTo>
                    <a:pt x="701" y="1920"/>
                  </a:lnTo>
                  <a:lnTo>
                    <a:pt x="705" y="1926"/>
                  </a:lnTo>
                  <a:lnTo>
                    <a:pt x="709" y="1932"/>
                  </a:lnTo>
                  <a:lnTo>
                    <a:pt x="709" y="1932"/>
                  </a:lnTo>
                  <a:lnTo>
                    <a:pt x="713" y="1943"/>
                  </a:lnTo>
                  <a:lnTo>
                    <a:pt x="718" y="1955"/>
                  </a:lnTo>
                  <a:lnTo>
                    <a:pt x="721" y="1961"/>
                  </a:lnTo>
                  <a:lnTo>
                    <a:pt x="725" y="1965"/>
                  </a:lnTo>
                  <a:lnTo>
                    <a:pt x="731" y="1968"/>
                  </a:lnTo>
                  <a:lnTo>
                    <a:pt x="739" y="1969"/>
                  </a:lnTo>
                  <a:lnTo>
                    <a:pt x="739" y="1969"/>
                  </a:lnTo>
                  <a:lnTo>
                    <a:pt x="747" y="1968"/>
                  </a:lnTo>
                  <a:lnTo>
                    <a:pt x="755" y="1968"/>
                  </a:lnTo>
                  <a:lnTo>
                    <a:pt x="761" y="1966"/>
                  </a:lnTo>
                  <a:lnTo>
                    <a:pt x="766" y="1966"/>
                  </a:lnTo>
                  <a:lnTo>
                    <a:pt x="771" y="1968"/>
                  </a:lnTo>
                  <a:lnTo>
                    <a:pt x="775" y="1971"/>
                  </a:lnTo>
                  <a:lnTo>
                    <a:pt x="781" y="1978"/>
                  </a:lnTo>
                  <a:lnTo>
                    <a:pt x="786" y="1987"/>
                  </a:lnTo>
                  <a:lnTo>
                    <a:pt x="786" y="1987"/>
                  </a:lnTo>
                  <a:lnTo>
                    <a:pt x="789" y="1992"/>
                  </a:lnTo>
                  <a:lnTo>
                    <a:pt x="790" y="1997"/>
                  </a:lnTo>
                  <a:lnTo>
                    <a:pt x="789" y="2005"/>
                  </a:lnTo>
                  <a:lnTo>
                    <a:pt x="789" y="2009"/>
                  </a:lnTo>
                  <a:lnTo>
                    <a:pt x="790" y="2012"/>
                  </a:lnTo>
                  <a:lnTo>
                    <a:pt x="794" y="2015"/>
                  </a:lnTo>
                  <a:lnTo>
                    <a:pt x="801" y="2016"/>
                  </a:lnTo>
                  <a:lnTo>
                    <a:pt x="801" y="2016"/>
                  </a:lnTo>
                  <a:lnTo>
                    <a:pt x="802" y="2011"/>
                  </a:lnTo>
                  <a:lnTo>
                    <a:pt x="803" y="2007"/>
                  </a:lnTo>
                  <a:lnTo>
                    <a:pt x="808" y="1999"/>
                  </a:lnTo>
                  <a:lnTo>
                    <a:pt x="813" y="1993"/>
                  </a:lnTo>
                  <a:lnTo>
                    <a:pt x="820" y="1988"/>
                  </a:lnTo>
                  <a:lnTo>
                    <a:pt x="836" y="1981"/>
                  </a:lnTo>
                  <a:lnTo>
                    <a:pt x="845" y="1977"/>
                  </a:lnTo>
                  <a:lnTo>
                    <a:pt x="851" y="1972"/>
                  </a:lnTo>
                  <a:lnTo>
                    <a:pt x="851" y="1972"/>
                  </a:lnTo>
                  <a:lnTo>
                    <a:pt x="851" y="1965"/>
                  </a:lnTo>
                  <a:lnTo>
                    <a:pt x="850" y="1958"/>
                  </a:lnTo>
                  <a:lnTo>
                    <a:pt x="847" y="1947"/>
                  </a:lnTo>
                  <a:lnTo>
                    <a:pt x="847" y="1947"/>
                  </a:lnTo>
                  <a:lnTo>
                    <a:pt x="831" y="1949"/>
                  </a:lnTo>
                  <a:lnTo>
                    <a:pt x="816" y="1950"/>
                  </a:lnTo>
                  <a:lnTo>
                    <a:pt x="816" y="1950"/>
                  </a:lnTo>
                  <a:lnTo>
                    <a:pt x="801" y="1950"/>
                  </a:lnTo>
                  <a:lnTo>
                    <a:pt x="793" y="1949"/>
                  </a:lnTo>
                  <a:lnTo>
                    <a:pt x="785" y="1948"/>
                  </a:lnTo>
                  <a:lnTo>
                    <a:pt x="778" y="1946"/>
                  </a:lnTo>
                  <a:lnTo>
                    <a:pt x="773" y="1942"/>
                  </a:lnTo>
                  <a:lnTo>
                    <a:pt x="769" y="1938"/>
                  </a:lnTo>
                  <a:lnTo>
                    <a:pt x="769" y="1934"/>
                  </a:lnTo>
                  <a:lnTo>
                    <a:pt x="767" y="1932"/>
                  </a:lnTo>
                  <a:lnTo>
                    <a:pt x="767" y="1932"/>
                  </a:lnTo>
                  <a:lnTo>
                    <a:pt x="769" y="1928"/>
                  </a:lnTo>
                  <a:lnTo>
                    <a:pt x="772" y="1924"/>
                  </a:lnTo>
                  <a:lnTo>
                    <a:pt x="782" y="1915"/>
                  </a:lnTo>
                  <a:lnTo>
                    <a:pt x="797" y="1903"/>
                  </a:lnTo>
                  <a:lnTo>
                    <a:pt x="815" y="1892"/>
                  </a:lnTo>
                  <a:lnTo>
                    <a:pt x="850" y="1871"/>
                  </a:lnTo>
                  <a:lnTo>
                    <a:pt x="871" y="1858"/>
                  </a:lnTo>
                  <a:lnTo>
                    <a:pt x="871" y="1858"/>
                  </a:lnTo>
                  <a:lnTo>
                    <a:pt x="884" y="1846"/>
                  </a:lnTo>
                  <a:lnTo>
                    <a:pt x="894" y="1832"/>
                  </a:lnTo>
                  <a:lnTo>
                    <a:pt x="903" y="1818"/>
                  </a:lnTo>
                  <a:lnTo>
                    <a:pt x="912" y="1804"/>
                  </a:lnTo>
                  <a:lnTo>
                    <a:pt x="929" y="1774"/>
                  </a:lnTo>
                  <a:lnTo>
                    <a:pt x="938" y="1759"/>
                  </a:lnTo>
                  <a:lnTo>
                    <a:pt x="948" y="1744"/>
                  </a:lnTo>
                  <a:lnTo>
                    <a:pt x="948" y="1744"/>
                  </a:lnTo>
                  <a:lnTo>
                    <a:pt x="956" y="1732"/>
                  </a:lnTo>
                  <a:lnTo>
                    <a:pt x="963" y="1720"/>
                  </a:lnTo>
                  <a:lnTo>
                    <a:pt x="970" y="1709"/>
                  </a:lnTo>
                  <a:lnTo>
                    <a:pt x="975" y="1697"/>
                  </a:lnTo>
                  <a:lnTo>
                    <a:pt x="985" y="1673"/>
                  </a:lnTo>
                  <a:lnTo>
                    <a:pt x="992" y="1659"/>
                  </a:lnTo>
                  <a:lnTo>
                    <a:pt x="999" y="1645"/>
                  </a:lnTo>
                  <a:lnTo>
                    <a:pt x="999" y="1645"/>
                  </a:lnTo>
                  <a:lnTo>
                    <a:pt x="1002" y="1640"/>
                  </a:lnTo>
                  <a:lnTo>
                    <a:pt x="1006" y="1635"/>
                  </a:lnTo>
                  <a:lnTo>
                    <a:pt x="1014" y="1628"/>
                  </a:lnTo>
                  <a:lnTo>
                    <a:pt x="1021" y="1621"/>
                  </a:lnTo>
                  <a:lnTo>
                    <a:pt x="1023" y="1618"/>
                  </a:lnTo>
                  <a:lnTo>
                    <a:pt x="1025" y="1613"/>
                  </a:lnTo>
                  <a:lnTo>
                    <a:pt x="1025" y="1613"/>
                  </a:lnTo>
                  <a:lnTo>
                    <a:pt x="1026" y="1606"/>
                  </a:lnTo>
                  <a:lnTo>
                    <a:pt x="1027" y="1600"/>
                  </a:lnTo>
                  <a:lnTo>
                    <a:pt x="1027" y="1589"/>
                  </a:lnTo>
                  <a:lnTo>
                    <a:pt x="1027" y="1583"/>
                  </a:lnTo>
                  <a:lnTo>
                    <a:pt x="1027" y="1577"/>
                  </a:lnTo>
                  <a:lnTo>
                    <a:pt x="1030" y="1572"/>
                  </a:lnTo>
                  <a:lnTo>
                    <a:pt x="1032" y="1565"/>
                  </a:lnTo>
                  <a:lnTo>
                    <a:pt x="1032" y="1565"/>
                  </a:lnTo>
                  <a:lnTo>
                    <a:pt x="1046" y="1548"/>
                  </a:lnTo>
                  <a:lnTo>
                    <a:pt x="1059" y="1531"/>
                  </a:lnTo>
                  <a:lnTo>
                    <a:pt x="1070" y="1513"/>
                  </a:lnTo>
                  <a:lnTo>
                    <a:pt x="1084" y="1492"/>
                  </a:lnTo>
                  <a:lnTo>
                    <a:pt x="1084" y="1399"/>
                  </a:lnTo>
                  <a:lnTo>
                    <a:pt x="1084" y="1399"/>
                  </a:lnTo>
                  <a:lnTo>
                    <a:pt x="1087" y="1391"/>
                  </a:lnTo>
                  <a:lnTo>
                    <a:pt x="1092" y="1378"/>
                  </a:lnTo>
                  <a:lnTo>
                    <a:pt x="1092" y="1378"/>
                  </a:lnTo>
                  <a:lnTo>
                    <a:pt x="1087" y="1353"/>
                  </a:lnTo>
                  <a:lnTo>
                    <a:pt x="1085" y="1339"/>
                  </a:lnTo>
                  <a:lnTo>
                    <a:pt x="1080" y="1325"/>
                  </a:lnTo>
                  <a:lnTo>
                    <a:pt x="1080" y="1325"/>
                  </a:lnTo>
                  <a:lnTo>
                    <a:pt x="1074" y="1322"/>
                  </a:lnTo>
                  <a:lnTo>
                    <a:pt x="1067" y="1316"/>
                  </a:lnTo>
                  <a:lnTo>
                    <a:pt x="1061" y="1308"/>
                  </a:lnTo>
                  <a:lnTo>
                    <a:pt x="1056" y="1300"/>
                  </a:lnTo>
                  <a:lnTo>
                    <a:pt x="1052" y="1291"/>
                  </a:lnTo>
                  <a:lnTo>
                    <a:pt x="1049" y="1281"/>
                  </a:lnTo>
                  <a:lnTo>
                    <a:pt x="1047" y="1270"/>
                  </a:lnTo>
                  <a:lnTo>
                    <a:pt x="1046" y="1260"/>
                  </a:lnTo>
                  <a:lnTo>
                    <a:pt x="1046" y="1260"/>
                  </a:lnTo>
                  <a:lnTo>
                    <a:pt x="1047" y="1248"/>
                  </a:lnTo>
                  <a:lnTo>
                    <a:pt x="1048" y="1238"/>
                  </a:lnTo>
                  <a:lnTo>
                    <a:pt x="1052" y="1228"/>
                  </a:lnTo>
                  <a:lnTo>
                    <a:pt x="1055" y="1220"/>
                  </a:lnTo>
                  <a:lnTo>
                    <a:pt x="1060" y="1211"/>
                  </a:lnTo>
                  <a:lnTo>
                    <a:pt x="1065" y="1203"/>
                  </a:lnTo>
                  <a:lnTo>
                    <a:pt x="1072" y="1197"/>
                  </a:lnTo>
                  <a:lnTo>
                    <a:pt x="1080" y="1190"/>
                  </a:lnTo>
                  <a:lnTo>
                    <a:pt x="1080" y="1190"/>
                  </a:lnTo>
                  <a:lnTo>
                    <a:pt x="1074" y="1185"/>
                  </a:lnTo>
                  <a:lnTo>
                    <a:pt x="1064" y="1180"/>
                  </a:lnTo>
                  <a:lnTo>
                    <a:pt x="1054" y="1175"/>
                  </a:lnTo>
                  <a:lnTo>
                    <a:pt x="1044" y="1168"/>
                  </a:lnTo>
                  <a:lnTo>
                    <a:pt x="1033" y="1160"/>
                  </a:lnTo>
                  <a:lnTo>
                    <a:pt x="1025" y="1152"/>
                  </a:lnTo>
                  <a:lnTo>
                    <a:pt x="1022" y="1147"/>
                  </a:lnTo>
                  <a:lnTo>
                    <a:pt x="1019" y="1141"/>
                  </a:lnTo>
                  <a:lnTo>
                    <a:pt x="1018" y="1137"/>
                  </a:lnTo>
                  <a:lnTo>
                    <a:pt x="1018" y="1131"/>
                  </a:lnTo>
                  <a:lnTo>
                    <a:pt x="1018" y="1131"/>
                  </a:lnTo>
                  <a:lnTo>
                    <a:pt x="1018" y="1124"/>
                  </a:lnTo>
                  <a:lnTo>
                    <a:pt x="1019" y="1117"/>
                  </a:lnTo>
                  <a:lnTo>
                    <a:pt x="1023" y="1111"/>
                  </a:lnTo>
                  <a:lnTo>
                    <a:pt x="1026" y="1107"/>
                  </a:lnTo>
                  <a:lnTo>
                    <a:pt x="1030" y="1102"/>
                  </a:lnTo>
                  <a:lnTo>
                    <a:pt x="1036" y="1099"/>
                  </a:lnTo>
                  <a:lnTo>
                    <a:pt x="1046" y="1094"/>
                  </a:lnTo>
                  <a:lnTo>
                    <a:pt x="1070" y="1085"/>
                  </a:lnTo>
                  <a:lnTo>
                    <a:pt x="1082" y="1079"/>
                  </a:lnTo>
                  <a:lnTo>
                    <a:pt x="1086" y="1076"/>
                  </a:lnTo>
                  <a:lnTo>
                    <a:pt x="1091" y="1072"/>
                  </a:lnTo>
                  <a:lnTo>
                    <a:pt x="1091" y="1072"/>
                  </a:lnTo>
                  <a:lnTo>
                    <a:pt x="1094" y="1067"/>
                  </a:lnTo>
                  <a:lnTo>
                    <a:pt x="1097" y="1061"/>
                  </a:lnTo>
                  <a:lnTo>
                    <a:pt x="1097" y="1055"/>
                  </a:lnTo>
                  <a:lnTo>
                    <a:pt x="1098" y="1048"/>
                  </a:lnTo>
                  <a:lnTo>
                    <a:pt x="1098" y="1042"/>
                  </a:lnTo>
                  <a:lnTo>
                    <a:pt x="1099" y="1037"/>
                  </a:lnTo>
                  <a:lnTo>
                    <a:pt x="1102" y="1031"/>
                  </a:lnTo>
                  <a:lnTo>
                    <a:pt x="1109" y="1025"/>
                  </a:lnTo>
                  <a:lnTo>
                    <a:pt x="1109" y="1025"/>
                  </a:lnTo>
                  <a:lnTo>
                    <a:pt x="1113" y="1023"/>
                  </a:lnTo>
                  <a:lnTo>
                    <a:pt x="1116" y="1022"/>
                  </a:lnTo>
                  <a:lnTo>
                    <a:pt x="1125" y="1020"/>
                  </a:lnTo>
                  <a:lnTo>
                    <a:pt x="1135" y="1020"/>
                  </a:lnTo>
                  <a:lnTo>
                    <a:pt x="1146" y="1020"/>
                  </a:lnTo>
                  <a:lnTo>
                    <a:pt x="1159" y="1022"/>
                  </a:lnTo>
                  <a:lnTo>
                    <a:pt x="1171" y="1022"/>
                  </a:lnTo>
                  <a:lnTo>
                    <a:pt x="1185" y="1020"/>
                  </a:lnTo>
                  <a:lnTo>
                    <a:pt x="1198" y="1018"/>
                  </a:lnTo>
                  <a:lnTo>
                    <a:pt x="1198" y="1018"/>
                  </a:lnTo>
                  <a:lnTo>
                    <a:pt x="1199" y="1015"/>
                  </a:lnTo>
                  <a:lnTo>
                    <a:pt x="1199" y="1008"/>
                  </a:lnTo>
                  <a:lnTo>
                    <a:pt x="1201" y="992"/>
                  </a:lnTo>
                  <a:lnTo>
                    <a:pt x="1202" y="983"/>
                  </a:lnTo>
                  <a:lnTo>
                    <a:pt x="1205" y="973"/>
                  </a:lnTo>
                  <a:lnTo>
                    <a:pt x="1208" y="966"/>
                  </a:lnTo>
                  <a:lnTo>
                    <a:pt x="1209" y="964"/>
                  </a:lnTo>
                  <a:lnTo>
                    <a:pt x="1213" y="963"/>
                  </a:lnTo>
                  <a:lnTo>
                    <a:pt x="1213" y="963"/>
                  </a:lnTo>
                  <a:lnTo>
                    <a:pt x="1219" y="966"/>
                  </a:lnTo>
                  <a:lnTo>
                    <a:pt x="1228" y="973"/>
                  </a:lnTo>
                  <a:lnTo>
                    <a:pt x="1239" y="981"/>
                  </a:lnTo>
                  <a:lnTo>
                    <a:pt x="1244" y="984"/>
                  </a:lnTo>
                  <a:lnTo>
                    <a:pt x="1248" y="984"/>
                  </a:lnTo>
                  <a:lnTo>
                    <a:pt x="1248" y="984"/>
                  </a:lnTo>
                  <a:lnTo>
                    <a:pt x="1266" y="983"/>
                  </a:lnTo>
                  <a:lnTo>
                    <a:pt x="1273" y="981"/>
                  </a:lnTo>
                  <a:lnTo>
                    <a:pt x="1281" y="979"/>
                  </a:lnTo>
                  <a:lnTo>
                    <a:pt x="1288" y="976"/>
                  </a:lnTo>
                  <a:lnTo>
                    <a:pt x="1293" y="972"/>
                  </a:lnTo>
                  <a:lnTo>
                    <a:pt x="1299" y="968"/>
                  </a:lnTo>
                  <a:lnTo>
                    <a:pt x="1304" y="963"/>
                  </a:lnTo>
                  <a:lnTo>
                    <a:pt x="1304" y="963"/>
                  </a:lnTo>
                  <a:lnTo>
                    <a:pt x="1308" y="965"/>
                  </a:lnTo>
                  <a:lnTo>
                    <a:pt x="1311" y="970"/>
                  </a:lnTo>
                  <a:lnTo>
                    <a:pt x="1317" y="980"/>
                  </a:lnTo>
                  <a:lnTo>
                    <a:pt x="1321" y="985"/>
                  </a:lnTo>
                  <a:lnTo>
                    <a:pt x="1326" y="988"/>
                  </a:lnTo>
                  <a:lnTo>
                    <a:pt x="1332" y="991"/>
                  </a:lnTo>
                  <a:lnTo>
                    <a:pt x="1340" y="992"/>
                  </a:lnTo>
                  <a:lnTo>
                    <a:pt x="1340" y="992"/>
                  </a:lnTo>
                  <a:lnTo>
                    <a:pt x="1346" y="992"/>
                  </a:lnTo>
                  <a:lnTo>
                    <a:pt x="1351" y="991"/>
                  </a:lnTo>
                  <a:lnTo>
                    <a:pt x="1359" y="986"/>
                  </a:lnTo>
                  <a:lnTo>
                    <a:pt x="1368" y="983"/>
                  </a:lnTo>
                  <a:lnTo>
                    <a:pt x="1373" y="981"/>
                  </a:lnTo>
                  <a:lnTo>
                    <a:pt x="1377" y="980"/>
                  </a:lnTo>
                  <a:lnTo>
                    <a:pt x="1377" y="980"/>
                  </a:lnTo>
                  <a:lnTo>
                    <a:pt x="1382" y="983"/>
                  </a:lnTo>
                  <a:lnTo>
                    <a:pt x="1389" y="986"/>
                  </a:lnTo>
                  <a:lnTo>
                    <a:pt x="1398" y="991"/>
                  </a:lnTo>
                  <a:lnTo>
                    <a:pt x="1403" y="992"/>
                  </a:lnTo>
                  <a:lnTo>
                    <a:pt x="1407" y="992"/>
                  </a:lnTo>
                  <a:lnTo>
                    <a:pt x="1407" y="992"/>
                  </a:lnTo>
                  <a:lnTo>
                    <a:pt x="1412" y="992"/>
                  </a:lnTo>
                  <a:lnTo>
                    <a:pt x="1415" y="991"/>
                  </a:lnTo>
                  <a:lnTo>
                    <a:pt x="1419" y="988"/>
                  </a:lnTo>
                  <a:lnTo>
                    <a:pt x="1421" y="987"/>
                  </a:lnTo>
                  <a:lnTo>
                    <a:pt x="1426" y="981"/>
                  </a:lnTo>
                  <a:lnTo>
                    <a:pt x="1428" y="974"/>
                  </a:lnTo>
                  <a:lnTo>
                    <a:pt x="1433" y="962"/>
                  </a:lnTo>
                  <a:lnTo>
                    <a:pt x="1434" y="957"/>
                  </a:lnTo>
                  <a:lnTo>
                    <a:pt x="1436" y="955"/>
                  </a:lnTo>
                  <a:lnTo>
                    <a:pt x="1436" y="955"/>
                  </a:lnTo>
                  <a:lnTo>
                    <a:pt x="1446" y="949"/>
                  </a:lnTo>
                  <a:lnTo>
                    <a:pt x="1456" y="942"/>
                  </a:lnTo>
                  <a:lnTo>
                    <a:pt x="1464" y="934"/>
                  </a:lnTo>
                  <a:lnTo>
                    <a:pt x="1469" y="925"/>
                  </a:lnTo>
                  <a:lnTo>
                    <a:pt x="1476" y="913"/>
                  </a:lnTo>
                  <a:lnTo>
                    <a:pt x="1481" y="903"/>
                  </a:lnTo>
                  <a:lnTo>
                    <a:pt x="1492" y="880"/>
                  </a:lnTo>
                  <a:lnTo>
                    <a:pt x="1497" y="869"/>
                  </a:lnTo>
                  <a:lnTo>
                    <a:pt x="1503" y="858"/>
                  </a:lnTo>
                  <a:lnTo>
                    <a:pt x="1510" y="849"/>
                  </a:lnTo>
                  <a:lnTo>
                    <a:pt x="1518" y="841"/>
                  </a:lnTo>
                  <a:lnTo>
                    <a:pt x="1526" y="834"/>
                  </a:lnTo>
                  <a:lnTo>
                    <a:pt x="1536" y="829"/>
                  </a:lnTo>
                  <a:lnTo>
                    <a:pt x="1548" y="827"/>
                  </a:lnTo>
                  <a:lnTo>
                    <a:pt x="1561" y="827"/>
                  </a:lnTo>
                  <a:lnTo>
                    <a:pt x="1561" y="844"/>
                  </a:lnTo>
                  <a:lnTo>
                    <a:pt x="1550" y="871"/>
                  </a:lnTo>
                  <a:lnTo>
                    <a:pt x="1550" y="871"/>
                  </a:lnTo>
                  <a:lnTo>
                    <a:pt x="1556" y="871"/>
                  </a:lnTo>
                  <a:lnTo>
                    <a:pt x="1561" y="873"/>
                  </a:lnTo>
                  <a:lnTo>
                    <a:pt x="1571" y="878"/>
                  </a:lnTo>
                  <a:lnTo>
                    <a:pt x="1575" y="881"/>
                  </a:lnTo>
                  <a:lnTo>
                    <a:pt x="1581" y="884"/>
                  </a:lnTo>
                  <a:lnTo>
                    <a:pt x="1587" y="885"/>
                  </a:lnTo>
                  <a:lnTo>
                    <a:pt x="1594" y="886"/>
                  </a:lnTo>
                  <a:lnTo>
                    <a:pt x="1594" y="886"/>
                  </a:lnTo>
                  <a:lnTo>
                    <a:pt x="1602" y="885"/>
                  </a:lnTo>
                  <a:lnTo>
                    <a:pt x="1607" y="884"/>
                  </a:lnTo>
                  <a:lnTo>
                    <a:pt x="1614" y="880"/>
                  </a:lnTo>
                  <a:lnTo>
                    <a:pt x="1619" y="878"/>
                  </a:lnTo>
                  <a:lnTo>
                    <a:pt x="1629" y="869"/>
                  </a:lnTo>
                  <a:lnTo>
                    <a:pt x="1639" y="858"/>
                  </a:lnTo>
                  <a:lnTo>
                    <a:pt x="1647" y="848"/>
                  </a:lnTo>
                  <a:lnTo>
                    <a:pt x="1655" y="839"/>
                  </a:lnTo>
                  <a:lnTo>
                    <a:pt x="1663" y="832"/>
                  </a:lnTo>
                  <a:lnTo>
                    <a:pt x="1667" y="828"/>
                  </a:lnTo>
                  <a:lnTo>
                    <a:pt x="1672" y="827"/>
                  </a:lnTo>
                  <a:lnTo>
                    <a:pt x="1672" y="827"/>
                  </a:lnTo>
                  <a:lnTo>
                    <a:pt x="1665" y="806"/>
                  </a:lnTo>
                  <a:lnTo>
                    <a:pt x="1662" y="797"/>
                  </a:lnTo>
                  <a:lnTo>
                    <a:pt x="1660" y="789"/>
                  </a:lnTo>
                  <a:lnTo>
                    <a:pt x="1660" y="789"/>
                  </a:lnTo>
                  <a:lnTo>
                    <a:pt x="1660" y="785"/>
                  </a:lnTo>
                  <a:lnTo>
                    <a:pt x="1662" y="781"/>
                  </a:lnTo>
                  <a:lnTo>
                    <a:pt x="1665" y="775"/>
                  </a:lnTo>
                  <a:lnTo>
                    <a:pt x="1668" y="771"/>
                  </a:lnTo>
                  <a:lnTo>
                    <a:pt x="1672" y="764"/>
                  </a:lnTo>
                  <a:lnTo>
                    <a:pt x="1672" y="764"/>
                  </a:lnTo>
                  <a:lnTo>
                    <a:pt x="1645" y="758"/>
                  </a:lnTo>
                  <a:lnTo>
                    <a:pt x="1634" y="756"/>
                  </a:lnTo>
                  <a:lnTo>
                    <a:pt x="1622" y="752"/>
                  </a:lnTo>
                  <a:lnTo>
                    <a:pt x="1612" y="748"/>
                  </a:lnTo>
                  <a:lnTo>
                    <a:pt x="1609" y="744"/>
                  </a:lnTo>
                  <a:lnTo>
                    <a:pt x="1605" y="741"/>
                  </a:lnTo>
                  <a:lnTo>
                    <a:pt x="1602" y="737"/>
                  </a:lnTo>
                  <a:lnTo>
                    <a:pt x="1599" y="734"/>
                  </a:lnTo>
                  <a:lnTo>
                    <a:pt x="1598" y="729"/>
                  </a:lnTo>
                  <a:lnTo>
                    <a:pt x="1598" y="724"/>
                  </a:lnTo>
                  <a:lnTo>
                    <a:pt x="1598" y="72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91" name="Freeform 139"/>
            <p:cNvSpPr>
              <a:spLocks/>
            </p:cNvSpPr>
            <p:nvPr/>
          </p:nvSpPr>
          <p:spPr bwMode="auto">
            <a:xfrm>
              <a:off x="2101114" y="3016607"/>
              <a:ext cx="624794" cy="514342"/>
            </a:xfrm>
            <a:custGeom>
              <a:avLst/>
              <a:gdLst/>
              <a:ahLst/>
              <a:cxnLst>
                <a:cxn ang="0">
                  <a:pos x="573" y="324"/>
                </a:cxn>
                <a:cxn ang="0">
                  <a:pos x="519" y="268"/>
                </a:cxn>
                <a:cxn ang="0">
                  <a:pos x="510" y="307"/>
                </a:cxn>
                <a:cxn ang="0">
                  <a:pos x="475" y="305"/>
                </a:cxn>
                <a:cxn ang="0">
                  <a:pos x="418" y="282"/>
                </a:cxn>
                <a:cxn ang="0">
                  <a:pos x="401" y="293"/>
                </a:cxn>
                <a:cxn ang="0">
                  <a:pos x="366" y="307"/>
                </a:cxn>
                <a:cxn ang="0">
                  <a:pos x="328" y="308"/>
                </a:cxn>
                <a:cxn ang="0">
                  <a:pos x="258" y="268"/>
                </a:cxn>
                <a:cxn ang="0">
                  <a:pos x="266" y="229"/>
                </a:cxn>
                <a:cxn ang="0">
                  <a:pos x="320" y="141"/>
                </a:cxn>
                <a:cxn ang="0">
                  <a:pos x="327" y="101"/>
                </a:cxn>
                <a:cxn ang="0">
                  <a:pos x="332" y="68"/>
                </a:cxn>
                <a:cxn ang="0">
                  <a:pos x="320" y="15"/>
                </a:cxn>
                <a:cxn ang="0">
                  <a:pos x="219" y="4"/>
                </a:cxn>
                <a:cxn ang="0">
                  <a:pos x="185" y="62"/>
                </a:cxn>
                <a:cxn ang="0">
                  <a:pos x="180" y="104"/>
                </a:cxn>
                <a:cxn ang="0">
                  <a:pos x="194" y="139"/>
                </a:cxn>
                <a:cxn ang="0">
                  <a:pos x="218" y="185"/>
                </a:cxn>
                <a:cxn ang="0">
                  <a:pos x="205" y="221"/>
                </a:cxn>
                <a:cxn ang="0">
                  <a:pos x="190" y="218"/>
                </a:cxn>
                <a:cxn ang="0">
                  <a:pos x="170" y="144"/>
                </a:cxn>
                <a:cxn ang="0">
                  <a:pos x="112" y="124"/>
                </a:cxn>
                <a:cxn ang="0">
                  <a:pos x="88" y="109"/>
                </a:cxn>
                <a:cxn ang="0">
                  <a:pos x="67" y="110"/>
                </a:cxn>
                <a:cxn ang="0">
                  <a:pos x="49" y="122"/>
                </a:cxn>
                <a:cxn ang="0">
                  <a:pos x="11" y="157"/>
                </a:cxn>
                <a:cxn ang="0">
                  <a:pos x="0" y="187"/>
                </a:cxn>
                <a:cxn ang="0">
                  <a:pos x="19" y="232"/>
                </a:cxn>
                <a:cxn ang="0">
                  <a:pos x="26" y="269"/>
                </a:cxn>
                <a:cxn ang="0">
                  <a:pos x="15" y="316"/>
                </a:cxn>
                <a:cxn ang="0">
                  <a:pos x="22" y="353"/>
                </a:cxn>
                <a:cxn ang="0">
                  <a:pos x="40" y="353"/>
                </a:cxn>
                <a:cxn ang="0">
                  <a:pos x="63" y="335"/>
                </a:cxn>
                <a:cxn ang="0">
                  <a:pos x="78" y="343"/>
                </a:cxn>
                <a:cxn ang="0">
                  <a:pos x="93" y="355"/>
                </a:cxn>
                <a:cxn ang="0">
                  <a:pos x="151" y="356"/>
                </a:cxn>
                <a:cxn ang="0">
                  <a:pos x="172" y="370"/>
                </a:cxn>
                <a:cxn ang="0">
                  <a:pos x="192" y="375"/>
                </a:cxn>
                <a:cxn ang="0">
                  <a:pos x="214" y="364"/>
                </a:cxn>
                <a:cxn ang="0">
                  <a:pos x="240" y="375"/>
                </a:cxn>
                <a:cxn ang="0">
                  <a:pos x="252" y="417"/>
                </a:cxn>
                <a:cxn ang="0">
                  <a:pos x="273" y="434"/>
                </a:cxn>
                <a:cxn ang="0">
                  <a:pos x="284" y="430"/>
                </a:cxn>
                <a:cxn ang="0">
                  <a:pos x="298" y="436"/>
                </a:cxn>
                <a:cxn ang="0">
                  <a:pos x="315" y="480"/>
                </a:cxn>
                <a:cxn ang="0">
                  <a:pos x="329" y="529"/>
                </a:cxn>
                <a:cxn ang="0">
                  <a:pos x="352" y="555"/>
                </a:cxn>
                <a:cxn ang="0">
                  <a:pos x="412" y="566"/>
                </a:cxn>
                <a:cxn ang="0">
                  <a:pos x="462" y="542"/>
                </a:cxn>
                <a:cxn ang="0">
                  <a:pos x="472" y="515"/>
                </a:cxn>
                <a:cxn ang="0">
                  <a:pos x="474" y="474"/>
                </a:cxn>
                <a:cxn ang="0">
                  <a:pos x="546" y="422"/>
                </a:cxn>
                <a:cxn ang="0">
                  <a:pos x="625" y="382"/>
                </a:cxn>
              </a:cxnLst>
              <a:rect l="0" t="0" r="r" b="b"/>
              <a:pathLst>
                <a:path w="625" h="566">
                  <a:moveTo>
                    <a:pt x="625" y="382"/>
                  </a:moveTo>
                  <a:lnTo>
                    <a:pt x="625" y="382"/>
                  </a:lnTo>
                  <a:lnTo>
                    <a:pt x="611" y="370"/>
                  </a:lnTo>
                  <a:lnTo>
                    <a:pt x="599" y="355"/>
                  </a:lnTo>
                  <a:lnTo>
                    <a:pt x="573" y="324"/>
                  </a:lnTo>
                  <a:lnTo>
                    <a:pt x="561" y="308"/>
                  </a:lnTo>
                  <a:lnTo>
                    <a:pt x="547" y="293"/>
                  </a:lnTo>
                  <a:lnTo>
                    <a:pt x="533" y="279"/>
                  </a:lnTo>
                  <a:lnTo>
                    <a:pt x="526" y="274"/>
                  </a:lnTo>
                  <a:lnTo>
                    <a:pt x="519" y="268"/>
                  </a:lnTo>
                  <a:lnTo>
                    <a:pt x="519" y="268"/>
                  </a:lnTo>
                  <a:lnTo>
                    <a:pt x="517" y="280"/>
                  </a:lnTo>
                  <a:lnTo>
                    <a:pt x="515" y="294"/>
                  </a:lnTo>
                  <a:lnTo>
                    <a:pt x="512" y="305"/>
                  </a:lnTo>
                  <a:lnTo>
                    <a:pt x="510" y="307"/>
                  </a:lnTo>
                  <a:lnTo>
                    <a:pt x="508" y="308"/>
                  </a:lnTo>
                  <a:lnTo>
                    <a:pt x="508" y="308"/>
                  </a:lnTo>
                  <a:lnTo>
                    <a:pt x="498" y="308"/>
                  </a:lnTo>
                  <a:lnTo>
                    <a:pt x="487" y="307"/>
                  </a:lnTo>
                  <a:lnTo>
                    <a:pt x="475" y="305"/>
                  </a:lnTo>
                  <a:lnTo>
                    <a:pt x="464" y="302"/>
                  </a:lnTo>
                  <a:lnTo>
                    <a:pt x="451" y="298"/>
                  </a:lnTo>
                  <a:lnTo>
                    <a:pt x="440" y="293"/>
                  </a:lnTo>
                  <a:lnTo>
                    <a:pt x="428" y="289"/>
                  </a:lnTo>
                  <a:lnTo>
                    <a:pt x="418" y="282"/>
                  </a:lnTo>
                  <a:lnTo>
                    <a:pt x="418" y="282"/>
                  </a:lnTo>
                  <a:lnTo>
                    <a:pt x="413" y="286"/>
                  </a:lnTo>
                  <a:lnTo>
                    <a:pt x="409" y="291"/>
                  </a:lnTo>
                  <a:lnTo>
                    <a:pt x="409" y="291"/>
                  </a:lnTo>
                  <a:lnTo>
                    <a:pt x="401" y="293"/>
                  </a:lnTo>
                  <a:lnTo>
                    <a:pt x="393" y="295"/>
                  </a:lnTo>
                  <a:lnTo>
                    <a:pt x="380" y="297"/>
                  </a:lnTo>
                  <a:lnTo>
                    <a:pt x="374" y="298"/>
                  </a:lnTo>
                  <a:lnTo>
                    <a:pt x="370" y="301"/>
                  </a:lnTo>
                  <a:lnTo>
                    <a:pt x="366" y="307"/>
                  </a:lnTo>
                  <a:lnTo>
                    <a:pt x="365" y="316"/>
                  </a:lnTo>
                  <a:lnTo>
                    <a:pt x="342" y="316"/>
                  </a:lnTo>
                  <a:lnTo>
                    <a:pt x="342" y="316"/>
                  </a:lnTo>
                  <a:lnTo>
                    <a:pt x="337" y="314"/>
                  </a:lnTo>
                  <a:lnTo>
                    <a:pt x="328" y="308"/>
                  </a:lnTo>
                  <a:lnTo>
                    <a:pt x="299" y="293"/>
                  </a:lnTo>
                  <a:lnTo>
                    <a:pt x="271" y="278"/>
                  </a:lnTo>
                  <a:lnTo>
                    <a:pt x="261" y="272"/>
                  </a:lnTo>
                  <a:lnTo>
                    <a:pt x="259" y="270"/>
                  </a:lnTo>
                  <a:lnTo>
                    <a:pt x="258" y="268"/>
                  </a:lnTo>
                  <a:lnTo>
                    <a:pt x="258" y="268"/>
                  </a:lnTo>
                  <a:lnTo>
                    <a:pt x="259" y="257"/>
                  </a:lnTo>
                  <a:lnTo>
                    <a:pt x="260" y="247"/>
                  </a:lnTo>
                  <a:lnTo>
                    <a:pt x="263" y="238"/>
                  </a:lnTo>
                  <a:lnTo>
                    <a:pt x="266" y="229"/>
                  </a:lnTo>
                  <a:lnTo>
                    <a:pt x="274" y="213"/>
                  </a:lnTo>
                  <a:lnTo>
                    <a:pt x="284" y="196"/>
                  </a:lnTo>
                  <a:lnTo>
                    <a:pt x="306" y="165"/>
                  </a:lnTo>
                  <a:lnTo>
                    <a:pt x="315" y="149"/>
                  </a:lnTo>
                  <a:lnTo>
                    <a:pt x="320" y="141"/>
                  </a:lnTo>
                  <a:lnTo>
                    <a:pt x="324" y="132"/>
                  </a:lnTo>
                  <a:lnTo>
                    <a:pt x="324" y="132"/>
                  </a:lnTo>
                  <a:lnTo>
                    <a:pt x="326" y="125"/>
                  </a:lnTo>
                  <a:lnTo>
                    <a:pt x="327" y="117"/>
                  </a:lnTo>
                  <a:lnTo>
                    <a:pt x="327" y="101"/>
                  </a:lnTo>
                  <a:lnTo>
                    <a:pt x="327" y="93"/>
                  </a:lnTo>
                  <a:lnTo>
                    <a:pt x="327" y="84"/>
                  </a:lnTo>
                  <a:lnTo>
                    <a:pt x="328" y="76"/>
                  </a:lnTo>
                  <a:lnTo>
                    <a:pt x="332" y="68"/>
                  </a:lnTo>
                  <a:lnTo>
                    <a:pt x="332" y="68"/>
                  </a:lnTo>
                  <a:lnTo>
                    <a:pt x="328" y="55"/>
                  </a:lnTo>
                  <a:lnTo>
                    <a:pt x="326" y="41"/>
                  </a:lnTo>
                  <a:lnTo>
                    <a:pt x="325" y="28"/>
                  </a:lnTo>
                  <a:lnTo>
                    <a:pt x="324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289" y="13"/>
                  </a:lnTo>
                  <a:lnTo>
                    <a:pt x="259" y="11"/>
                  </a:lnTo>
                  <a:lnTo>
                    <a:pt x="231" y="7"/>
                  </a:lnTo>
                  <a:lnTo>
                    <a:pt x="219" y="4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198" y="25"/>
                  </a:lnTo>
                  <a:lnTo>
                    <a:pt x="189" y="49"/>
                  </a:lnTo>
                  <a:lnTo>
                    <a:pt x="185" y="62"/>
                  </a:lnTo>
                  <a:lnTo>
                    <a:pt x="183" y="73"/>
                  </a:lnTo>
                  <a:lnTo>
                    <a:pt x="181" y="85"/>
                  </a:lnTo>
                  <a:lnTo>
                    <a:pt x="181" y="96"/>
                  </a:lnTo>
                  <a:lnTo>
                    <a:pt x="181" y="96"/>
                  </a:lnTo>
                  <a:lnTo>
                    <a:pt x="180" y="104"/>
                  </a:lnTo>
                  <a:lnTo>
                    <a:pt x="180" y="112"/>
                  </a:lnTo>
                  <a:lnTo>
                    <a:pt x="182" y="119"/>
                  </a:lnTo>
                  <a:lnTo>
                    <a:pt x="184" y="126"/>
                  </a:lnTo>
                  <a:lnTo>
                    <a:pt x="189" y="132"/>
                  </a:lnTo>
                  <a:lnTo>
                    <a:pt x="194" y="139"/>
                  </a:lnTo>
                  <a:lnTo>
                    <a:pt x="203" y="150"/>
                  </a:lnTo>
                  <a:lnTo>
                    <a:pt x="211" y="163"/>
                  </a:lnTo>
                  <a:lnTo>
                    <a:pt x="214" y="170"/>
                  </a:lnTo>
                  <a:lnTo>
                    <a:pt x="217" y="177"/>
                  </a:lnTo>
                  <a:lnTo>
                    <a:pt x="218" y="185"/>
                  </a:lnTo>
                  <a:lnTo>
                    <a:pt x="217" y="193"/>
                  </a:lnTo>
                  <a:lnTo>
                    <a:pt x="214" y="203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05" y="221"/>
                  </a:lnTo>
                  <a:lnTo>
                    <a:pt x="202" y="225"/>
                  </a:lnTo>
                  <a:lnTo>
                    <a:pt x="198" y="226"/>
                  </a:lnTo>
                  <a:lnTo>
                    <a:pt x="195" y="225"/>
                  </a:lnTo>
                  <a:lnTo>
                    <a:pt x="192" y="223"/>
                  </a:lnTo>
                  <a:lnTo>
                    <a:pt x="190" y="218"/>
                  </a:lnTo>
                  <a:lnTo>
                    <a:pt x="187" y="205"/>
                  </a:lnTo>
                  <a:lnTo>
                    <a:pt x="179" y="170"/>
                  </a:lnTo>
                  <a:lnTo>
                    <a:pt x="175" y="155"/>
                  </a:lnTo>
                  <a:lnTo>
                    <a:pt x="173" y="148"/>
                  </a:lnTo>
                  <a:lnTo>
                    <a:pt x="170" y="144"/>
                  </a:lnTo>
                  <a:lnTo>
                    <a:pt x="170" y="144"/>
                  </a:lnTo>
                  <a:lnTo>
                    <a:pt x="147" y="134"/>
                  </a:lnTo>
                  <a:lnTo>
                    <a:pt x="130" y="130"/>
                  </a:lnTo>
                  <a:lnTo>
                    <a:pt x="116" y="126"/>
                  </a:lnTo>
                  <a:lnTo>
                    <a:pt x="112" y="124"/>
                  </a:lnTo>
                  <a:lnTo>
                    <a:pt x="107" y="122"/>
                  </a:lnTo>
                  <a:lnTo>
                    <a:pt x="107" y="122"/>
                  </a:lnTo>
                  <a:lnTo>
                    <a:pt x="100" y="116"/>
                  </a:lnTo>
                  <a:lnTo>
                    <a:pt x="93" y="111"/>
                  </a:lnTo>
                  <a:lnTo>
                    <a:pt x="88" y="109"/>
                  </a:lnTo>
                  <a:lnTo>
                    <a:pt x="83" y="107"/>
                  </a:lnTo>
                  <a:lnTo>
                    <a:pt x="78" y="107"/>
                  </a:lnTo>
                  <a:lnTo>
                    <a:pt x="74" y="107"/>
                  </a:lnTo>
                  <a:lnTo>
                    <a:pt x="70" y="109"/>
                  </a:lnTo>
                  <a:lnTo>
                    <a:pt x="67" y="110"/>
                  </a:lnTo>
                  <a:lnTo>
                    <a:pt x="61" y="115"/>
                  </a:lnTo>
                  <a:lnTo>
                    <a:pt x="57" y="119"/>
                  </a:lnTo>
                  <a:lnTo>
                    <a:pt x="52" y="122"/>
                  </a:lnTo>
                  <a:lnTo>
                    <a:pt x="51" y="123"/>
                  </a:lnTo>
                  <a:lnTo>
                    <a:pt x="49" y="122"/>
                  </a:lnTo>
                  <a:lnTo>
                    <a:pt x="49" y="155"/>
                  </a:lnTo>
                  <a:lnTo>
                    <a:pt x="49" y="155"/>
                  </a:lnTo>
                  <a:lnTo>
                    <a:pt x="26" y="155"/>
                  </a:lnTo>
                  <a:lnTo>
                    <a:pt x="17" y="155"/>
                  </a:lnTo>
                  <a:lnTo>
                    <a:pt x="11" y="157"/>
                  </a:lnTo>
                  <a:lnTo>
                    <a:pt x="6" y="161"/>
                  </a:lnTo>
                  <a:lnTo>
                    <a:pt x="2" y="167"/>
                  </a:lnTo>
                  <a:lnTo>
                    <a:pt x="1" y="176"/>
                  </a:lnTo>
                  <a:lnTo>
                    <a:pt x="0" y="187"/>
                  </a:lnTo>
                  <a:lnTo>
                    <a:pt x="0" y="187"/>
                  </a:lnTo>
                  <a:lnTo>
                    <a:pt x="1" y="201"/>
                  </a:lnTo>
                  <a:lnTo>
                    <a:pt x="5" y="211"/>
                  </a:lnTo>
                  <a:lnTo>
                    <a:pt x="9" y="218"/>
                  </a:lnTo>
                  <a:lnTo>
                    <a:pt x="14" y="225"/>
                  </a:lnTo>
                  <a:lnTo>
                    <a:pt x="19" y="232"/>
                  </a:lnTo>
                  <a:lnTo>
                    <a:pt x="22" y="239"/>
                  </a:lnTo>
                  <a:lnTo>
                    <a:pt x="26" y="249"/>
                  </a:lnTo>
                  <a:lnTo>
                    <a:pt x="27" y="261"/>
                  </a:lnTo>
                  <a:lnTo>
                    <a:pt x="27" y="261"/>
                  </a:lnTo>
                  <a:lnTo>
                    <a:pt x="26" y="269"/>
                  </a:lnTo>
                  <a:lnTo>
                    <a:pt x="24" y="276"/>
                  </a:lnTo>
                  <a:lnTo>
                    <a:pt x="21" y="289"/>
                  </a:lnTo>
                  <a:lnTo>
                    <a:pt x="17" y="301"/>
                  </a:lnTo>
                  <a:lnTo>
                    <a:pt x="16" y="308"/>
                  </a:lnTo>
                  <a:lnTo>
                    <a:pt x="15" y="316"/>
                  </a:lnTo>
                  <a:lnTo>
                    <a:pt x="15" y="316"/>
                  </a:lnTo>
                  <a:lnTo>
                    <a:pt x="15" y="330"/>
                  </a:lnTo>
                  <a:lnTo>
                    <a:pt x="17" y="343"/>
                  </a:lnTo>
                  <a:lnTo>
                    <a:pt x="19" y="348"/>
                  </a:lnTo>
                  <a:lnTo>
                    <a:pt x="22" y="353"/>
                  </a:lnTo>
                  <a:lnTo>
                    <a:pt x="26" y="355"/>
                  </a:lnTo>
                  <a:lnTo>
                    <a:pt x="30" y="356"/>
                  </a:lnTo>
                  <a:lnTo>
                    <a:pt x="30" y="356"/>
                  </a:lnTo>
                  <a:lnTo>
                    <a:pt x="35" y="355"/>
                  </a:lnTo>
                  <a:lnTo>
                    <a:pt x="40" y="353"/>
                  </a:lnTo>
                  <a:lnTo>
                    <a:pt x="44" y="350"/>
                  </a:lnTo>
                  <a:lnTo>
                    <a:pt x="49" y="345"/>
                  </a:lnTo>
                  <a:lnTo>
                    <a:pt x="55" y="338"/>
                  </a:lnTo>
                  <a:lnTo>
                    <a:pt x="59" y="336"/>
                  </a:lnTo>
                  <a:lnTo>
                    <a:pt x="63" y="335"/>
                  </a:lnTo>
                  <a:lnTo>
                    <a:pt x="63" y="335"/>
                  </a:lnTo>
                  <a:lnTo>
                    <a:pt x="69" y="336"/>
                  </a:lnTo>
                  <a:lnTo>
                    <a:pt x="74" y="337"/>
                  </a:lnTo>
                  <a:lnTo>
                    <a:pt x="76" y="339"/>
                  </a:lnTo>
                  <a:lnTo>
                    <a:pt x="78" y="343"/>
                  </a:lnTo>
                  <a:lnTo>
                    <a:pt x="81" y="348"/>
                  </a:lnTo>
                  <a:lnTo>
                    <a:pt x="83" y="351"/>
                  </a:lnTo>
                  <a:lnTo>
                    <a:pt x="85" y="353"/>
                  </a:lnTo>
                  <a:lnTo>
                    <a:pt x="85" y="353"/>
                  </a:lnTo>
                  <a:lnTo>
                    <a:pt x="93" y="355"/>
                  </a:lnTo>
                  <a:lnTo>
                    <a:pt x="101" y="355"/>
                  </a:lnTo>
                  <a:lnTo>
                    <a:pt x="119" y="355"/>
                  </a:lnTo>
                  <a:lnTo>
                    <a:pt x="135" y="354"/>
                  </a:lnTo>
                  <a:lnTo>
                    <a:pt x="143" y="354"/>
                  </a:lnTo>
                  <a:lnTo>
                    <a:pt x="151" y="356"/>
                  </a:lnTo>
                  <a:lnTo>
                    <a:pt x="151" y="356"/>
                  </a:lnTo>
                  <a:lnTo>
                    <a:pt x="156" y="359"/>
                  </a:lnTo>
                  <a:lnTo>
                    <a:pt x="159" y="361"/>
                  </a:lnTo>
                  <a:lnTo>
                    <a:pt x="167" y="367"/>
                  </a:lnTo>
                  <a:lnTo>
                    <a:pt x="172" y="370"/>
                  </a:lnTo>
                  <a:lnTo>
                    <a:pt x="176" y="373"/>
                  </a:lnTo>
                  <a:lnTo>
                    <a:pt x="182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92" y="375"/>
                  </a:lnTo>
                  <a:lnTo>
                    <a:pt x="196" y="374"/>
                  </a:lnTo>
                  <a:lnTo>
                    <a:pt x="203" y="369"/>
                  </a:lnTo>
                  <a:lnTo>
                    <a:pt x="208" y="366"/>
                  </a:lnTo>
                  <a:lnTo>
                    <a:pt x="211" y="364"/>
                  </a:lnTo>
                  <a:lnTo>
                    <a:pt x="214" y="364"/>
                  </a:lnTo>
                  <a:lnTo>
                    <a:pt x="214" y="364"/>
                  </a:lnTo>
                  <a:lnTo>
                    <a:pt x="222" y="364"/>
                  </a:lnTo>
                  <a:lnTo>
                    <a:pt x="229" y="367"/>
                  </a:lnTo>
                  <a:lnTo>
                    <a:pt x="235" y="370"/>
                  </a:lnTo>
                  <a:lnTo>
                    <a:pt x="240" y="375"/>
                  </a:lnTo>
                  <a:lnTo>
                    <a:pt x="242" y="381"/>
                  </a:lnTo>
                  <a:lnTo>
                    <a:pt x="244" y="386"/>
                  </a:lnTo>
                  <a:lnTo>
                    <a:pt x="248" y="399"/>
                  </a:lnTo>
                  <a:lnTo>
                    <a:pt x="250" y="412"/>
                  </a:lnTo>
                  <a:lnTo>
                    <a:pt x="252" y="417"/>
                  </a:lnTo>
                  <a:lnTo>
                    <a:pt x="253" y="423"/>
                  </a:lnTo>
                  <a:lnTo>
                    <a:pt x="257" y="428"/>
                  </a:lnTo>
                  <a:lnTo>
                    <a:pt x="261" y="431"/>
                  </a:lnTo>
                  <a:lnTo>
                    <a:pt x="266" y="434"/>
                  </a:lnTo>
                  <a:lnTo>
                    <a:pt x="273" y="434"/>
                  </a:lnTo>
                  <a:lnTo>
                    <a:pt x="273" y="434"/>
                  </a:lnTo>
                  <a:lnTo>
                    <a:pt x="278" y="434"/>
                  </a:lnTo>
                  <a:lnTo>
                    <a:pt x="281" y="432"/>
                  </a:lnTo>
                  <a:lnTo>
                    <a:pt x="283" y="431"/>
                  </a:lnTo>
                  <a:lnTo>
                    <a:pt x="284" y="430"/>
                  </a:lnTo>
                  <a:lnTo>
                    <a:pt x="286" y="431"/>
                  </a:lnTo>
                  <a:lnTo>
                    <a:pt x="291" y="434"/>
                  </a:lnTo>
                  <a:lnTo>
                    <a:pt x="291" y="434"/>
                  </a:lnTo>
                  <a:lnTo>
                    <a:pt x="295" y="435"/>
                  </a:lnTo>
                  <a:lnTo>
                    <a:pt x="298" y="436"/>
                  </a:lnTo>
                  <a:lnTo>
                    <a:pt x="302" y="438"/>
                  </a:lnTo>
                  <a:lnTo>
                    <a:pt x="304" y="440"/>
                  </a:lnTo>
                  <a:lnTo>
                    <a:pt x="307" y="448"/>
                  </a:lnTo>
                  <a:lnTo>
                    <a:pt x="311" y="458"/>
                  </a:lnTo>
                  <a:lnTo>
                    <a:pt x="315" y="480"/>
                  </a:lnTo>
                  <a:lnTo>
                    <a:pt x="320" y="504"/>
                  </a:lnTo>
                  <a:lnTo>
                    <a:pt x="320" y="504"/>
                  </a:lnTo>
                  <a:lnTo>
                    <a:pt x="322" y="513"/>
                  </a:lnTo>
                  <a:lnTo>
                    <a:pt x="326" y="522"/>
                  </a:lnTo>
                  <a:lnTo>
                    <a:pt x="329" y="529"/>
                  </a:lnTo>
                  <a:lnTo>
                    <a:pt x="333" y="536"/>
                  </a:lnTo>
                  <a:lnTo>
                    <a:pt x="337" y="543"/>
                  </a:lnTo>
                  <a:lnTo>
                    <a:pt x="342" y="547"/>
                  </a:lnTo>
                  <a:lnTo>
                    <a:pt x="348" y="552"/>
                  </a:lnTo>
                  <a:lnTo>
                    <a:pt x="352" y="555"/>
                  </a:lnTo>
                  <a:lnTo>
                    <a:pt x="359" y="559"/>
                  </a:lnTo>
                  <a:lnTo>
                    <a:pt x="365" y="561"/>
                  </a:lnTo>
                  <a:lnTo>
                    <a:pt x="380" y="565"/>
                  </a:lnTo>
                  <a:lnTo>
                    <a:pt x="395" y="566"/>
                  </a:lnTo>
                  <a:lnTo>
                    <a:pt x="412" y="566"/>
                  </a:lnTo>
                  <a:lnTo>
                    <a:pt x="412" y="566"/>
                  </a:lnTo>
                  <a:lnTo>
                    <a:pt x="417" y="565"/>
                  </a:lnTo>
                  <a:lnTo>
                    <a:pt x="424" y="562"/>
                  </a:lnTo>
                  <a:lnTo>
                    <a:pt x="443" y="552"/>
                  </a:lnTo>
                  <a:lnTo>
                    <a:pt x="462" y="542"/>
                  </a:lnTo>
                  <a:lnTo>
                    <a:pt x="467" y="536"/>
                  </a:lnTo>
                  <a:lnTo>
                    <a:pt x="471" y="532"/>
                  </a:lnTo>
                  <a:lnTo>
                    <a:pt x="471" y="532"/>
                  </a:lnTo>
                  <a:lnTo>
                    <a:pt x="472" y="523"/>
                  </a:lnTo>
                  <a:lnTo>
                    <a:pt x="472" y="515"/>
                  </a:lnTo>
                  <a:lnTo>
                    <a:pt x="469" y="501"/>
                  </a:lnTo>
                  <a:lnTo>
                    <a:pt x="467" y="494"/>
                  </a:lnTo>
                  <a:lnTo>
                    <a:pt x="467" y="488"/>
                  </a:lnTo>
                  <a:lnTo>
                    <a:pt x="470" y="481"/>
                  </a:lnTo>
                  <a:lnTo>
                    <a:pt x="474" y="474"/>
                  </a:lnTo>
                  <a:lnTo>
                    <a:pt x="474" y="474"/>
                  </a:lnTo>
                  <a:lnTo>
                    <a:pt x="489" y="461"/>
                  </a:lnTo>
                  <a:lnTo>
                    <a:pt x="505" y="448"/>
                  </a:lnTo>
                  <a:lnTo>
                    <a:pt x="525" y="435"/>
                  </a:lnTo>
                  <a:lnTo>
                    <a:pt x="546" y="422"/>
                  </a:lnTo>
                  <a:lnTo>
                    <a:pt x="566" y="410"/>
                  </a:lnTo>
                  <a:lnTo>
                    <a:pt x="587" y="399"/>
                  </a:lnTo>
                  <a:lnTo>
                    <a:pt x="608" y="390"/>
                  </a:lnTo>
                  <a:lnTo>
                    <a:pt x="625" y="382"/>
                  </a:lnTo>
                  <a:lnTo>
                    <a:pt x="625" y="38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92" name="Freeform 140"/>
            <p:cNvSpPr>
              <a:spLocks/>
            </p:cNvSpPr>
            <p:nvPr/>
          </p:nvSpPr>
          <p:spPr bwMode="auto">
            <a:xfrm>
              <a:off x="2424226" y="2558313"/>
              <a:ext cx="761623" cy="872074"/>
            </a:xfrm>
            <a:custGeom>
              <a:avLst/>
              <a:gdLst/>
              <a:ahLst/>
              <a:cxnLst>
                <a:cxn ang="0">
                  <a:pos x="697" y="156"/>
                </a:cxn>
                <a:cxn ang="0">
                  <a:pos x="691" y="106"/>
                </a:cxn>
                <a:cxn ang="0">
                  <a:pos x="643" y="35"/>
                </a:cxn>
                <a:cxn ang="0">
                  <a:pos x="561" y="64"/>
                </a:cxn>
                <a:cxn ang="0">
                  <a:pos x="507" y="110"/>
                </a:cxn>
                <a:cxn ang="0">
                  <a:pos x="468" y="114"/>
                </a:cxn>
                <a:cxn ang="0">
                  <a:pos x="434" y="159"/>
                </a:cxn>
                <a:cxn ang="0">
                  <a:pos x="414" y="217"/>
                </a:cxn>
                <a:cxn ang="0">
                  <a:pos x="375" y="239"/>
                </a:cxn>
                <a:cxn ang="0">
                  <a:pos x="360" y="310"/>
                </a:cxn>
                <a:cxn ang="0">
                  <a:pos x="294" y="324"/>
                </a:cxn>
                <a:cxn ang="0">
                  <a:pos x="294" y="438"/>
                </a:cxn>
                <a:cxn ang="0">
                  <a:pos x="271" y="492"/>
                </a:cxn>
                <a:cxn ang="0">
                  <a:pos x="136" y="514"/>
                </a:cxn>
                <a:cxn ang="0">
                  <a:pos x="4" y="562"/>
                </a:cxn>
                <a:cxn ang="0">
                  <a:pos x="50" y="565"/>
                </a:cxn>
                <a:cxn ang="0">
                  <a:pos x="70" y="580"/>
                </a:cxn>
                <a:cxn ang="0">
                  <a:pos x="89" y="570"/>
                </a:cxn>
                <a:cxn ang="0">
                  <a:pos x="122" y="588"/>
                </a:cxn>
                <a:cxn ang="0">
                  <a:pos x="110" y="636"/>
                </a:cxn>
                <a:cxn ang="0">
                  <a:pos x="122" y="709"/>
                </a:cxn>
                <a:cxn ang="0">
                  <a:pos x="104" y="773"/>
                </a:cxn>
                <a:cxn ang="0">
                  <a:pos x="140" y="809"/>
                </a:cxn>
                <a:cxn ang="0">
                  <a:pos x="188" y="812"/>
                </a:cxn>
                <a:cxn ang="0">
                  <a:pos x="231" y="808"/>
                </a:cxn>
                <a:cxn ang="0">
                  <a:pos x="292" y="865"/>
                </a:cxn>
                <a:cxn ang="0">
                  <a:pos x="286" y="768"/>
                </a:cxn>
                <a:cxn ang="0">
                  <a:pos x="298" y="751"/>
                </a:cxn>
                <a:cxn ang="0">
                  <a:pos x="324" y="692"/>
                </a:cxn>
                <a:cxn ang="0">
                  <a:pos x="340" y="686"/>
                </a:cxn>
                <a:cxn ang="0">
                  <a:pos x="337" y="721"/>
                </a:cxn>
                <a:cxn ang="0">
                  <a:pos x="368" y="687"/>
                </a:cxn>
                <a:cxn ang="0">
                  <a:pos x="355" y="749"/>
                </a:cxn>
                <a:cxn ang="0">
                  <a:pos x="377" y="759"/>
                </a:cxn>
                <a:cxn ang="0">
                  <a:pos x="403" y="751"/>
                </a:cxn>
                <a:cxn ang="0">
                  <a:pos x="403" y="705"/>
                </a:cxn>
                <a:cxn ang="0">
                  <a:pos x="400" y="665"/>
                </a:cxn>
                <a:cxn ang="0">
                  <a:pos x="424" y="661"/>
                </a:cxn>
                <a:cxn ang="0">
                  <a:pos x="445" y="717"/>
                </a:cxn>
                <a:cxn ang="0">
                  <a:pos x="417" y="763"/>
                </a:cxn>
                <a:cxn ang="0">
                  <a:pos x="378" y="821"/>
                </a:cxn>
                <a:cxn ang="0">
                  <a:pos x="361" y="843"/>
                </a:cxn>
                <a:cxn ang="0">
                  <a:pos x="344" y="901"/>
                </a:cxn>
                <a:cxn ang="0">
                  <a:pos x="413" y="917"/>
                </a:cxn>
                <a:cxn ang="0">
                  <a:pos x="462" y="939"/>
                </a:cxn>
                <a:cxn ang="0">
                  <a:pos x="506" y="850"/>
                </a:cxn>
                <a:cxn ang="0">
                  <a:pos x="532" y="815"/>
                </a:cxn>
                <a:cxn ang="0">
                  <a:pos x="514" y="794"/>
                </a:cxn>
                <a:cxn ang="0">
                  <a:pos x="517" y="741"/>
                </a:cxn>
                <a:cxn ang="0">
                  <a:pos x="554" y="648"/>
                </a:cxn>
                <a:cxn ang="0">
                  <a:pos x="592" y="654"/>
                </a:cxn>
                <a:cxn ang="0">
                  <a:pos x="626" y="621"/>
                </a:cxn>
                <a:cxn ang="0">
                  <a:pos x="628" y="488"/>
                </a:cxn>
                <a:cxn ang="0">
                  <a:pos x="698" y="367"/>
                </a:cxn>
                <a:cxn ang="0">
                  <a:pos x="758" y="300"/>
                </a:cxn>
              </a:cxnLst>
              <a:rect l="0" t="0" r="r" b="b"/>
              <a:pathLst>
                <a:path w="761" h="962">
                  <a:moveTo>
                    <a:pt x="757" y="165"/>
                  </a:moveTo>
                  <a:lnTo>
                    <a:pt x="757" y="165"/>
                  </a:lnTo>
                  <a:lnTo>
                    <a:pt x="733" y="165"/>
                  </a:lnTo>
                  <a:lnTo>
                    <a:pt x="721" y="164"/>
                  </a:lnTo>
                  <a:lnTo>
                    <a:pt x="712" y="163"/>
                  </a:lnTo>
                  <a:lnTo>
                    <a:pt x="703" y="160"/>
                  </a:lnTo>
                  <a:lnTo>
                    <a:pt x="697" y="156"/>
                  </a:lnTo>
                  <a:lnTo>
                    <a:pt x="695" y="153"/>
                  </a:lnTo>
                  <a:lnTo>
                    <a:pt x="692" y="151"/>
                  </a:lnTo>
                  <a:lnTo>
                    <a:pt x="691" y="148"/>
                  </a:lnTo>
                  <a:lnTo>
                    <a:pt x="691" y="143"/>
                  </a:lnTo>
                  <a:lnTo>
                    <a:pt x="691" y="143"/>
                  </a:lnTo>
                  <a:lnTo>
                    <a:pt x="691" y="106"/>
                  </a:lnTo>
                  <a:lnTo>
                    <a:pt x="691" y="106"/>
                  </a:lnTo>
                  <a:lnTo>
                    <a:pt x="690" y="97"/>
                  </a:lnTo>
                  <a:lnTo>
                    <a:pt x="686" y="88"/>
                  </a:lnTo>
                  <a:lnTo>
                    <a:pt x="682" y="79"/>
                  </a:lnTo>
                  <a:lnTo>
                    <a:pt x="676" y="69"/>
                  </a:lnTo>
                  <a:lnTo>
                    <a:pt x="669" y="60"/>
                  </a:lnTo>
                  <a:lnTo>
                    <a:pt x="661" y="52"/>
                  </a:lnTo>
                  <a:lnTo>
                    <a:pt x="643" y="35"/>
                  </a:lnTo>
                  <a:lnTo>
                    <a:pt x="626" y="21"/>
                  </a:lnTo>
                  <a:lnTo>
                    <a:pt x="611" y="1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84" y="22"/>
                  </a:lnTo>
                  <a:lnTo>
                    <a:pt x="573" y="44"/>
                  </a:lnTo>
                  <a:lnTo>
                    <a:pt x="561" y="64"/>
                  </a:lnTo>
                  <a:lnTo>
                    <a:pt x="555" y="73"/>
                  </a:lnTo>
                  <a:lnTo>
                    <a:pt x="548" y="81"/>
                  </a:lnTo>
                  <a:lnTo>
                    <a:pt x="542" y="89"/>
                  </a:lnTo>
                  <a:lnTo>
                    <a:pt x="533" y="96"/>
                  </a:lnTo>
                  <a:lnTo>
                    <a:pt x="525" y="102"/>
                  </a:lnTo>
                  <a:lnTo>
                    <a:pt x="516" y="106"/>
                  </a:lnTo>
                  <a:lnTo>
                    <a:pt x="507" y="110"/>
                  </a:lnTo>
                  <a:lnTo>
                    <a:pt x="497" y="111"/>
                  </a:lnTo>
                  <a:lnTo>
                    <a:pt x="486" y="112"/>
                  </a:lnTo>
                  <a:lnTo>
                    <a:pt x="474" y="111"/>
                  </a:lnTo>
                  <a:lnTo>
                    <a:pt x="474" y="111"/>
                  </a:lnTo>
                  <a:lnTo>
                    <a:pt x="471" y="111"/>
                  </a:lnTo>
                  <a:lnTo>
                    <a:pt x="469" y="112"/>
                  </a:lnTo>
                  <a:lnTo>
                    <a:pt x="468" y="114"/>
                  </a:lnTo>
                  <a:lnTo>
                    <a:pt x="466" y="117"/>
                  </a:lnTo>
                  <a:lnTo>
                    <a:pt x="459" y="135"/>
                  </a:lnTo>
                  <a:lnTo>
                    <a:pt x="454" y="144"/>
                  </a:lnTo>
                  <a:lnTo>
                    <a:pt x="449" y="149"/>
                  </a:lnTo>
                  <a:lnTo>
                    <a:pt x="446" y="153"/>
                  </a:lnTo>
                  <a:lnTo>
                    <a:pt x="440" y="157"/>
                  </a:lnTo>
                  <a:lnTo>
                    <a:pt x="434" y="159"/>
                  </a:lnTo>
                  <a:lnTo>
                    <a:pt x="428" y="161"/>
                  </a:lnTo>
                  <a:lnTo>
                    <a:pt x="418" y="161"/>
                  </a:lnTo>
                  <a:lnTo>
                    <a:pt x="418" y="161"/>
                  </a:lnTo>
                  <a:lnTo>
                    <a:pt x="420" y="186"/>
                  </a:lnTo>
                  <a:lnTo>
                    <a:pt x="417" y="203"/>
                  </a:lnTo>
                  <a:lnTo>
                    <a:pt x="416" y="211"/>
                  </a:lnTo>
                  <a:lnTo>
                    <a:pt x="414" y="217"/>
                  </a:lnTo>
                  <a:lnTo>
                    <a:pt x="411" y="222"/>
                  </a:lnTo>
                  <a:lnTo>
                    <a:pt x="409" y="227"/>
                  </a:lnTo>
                  <a:lnTo>
                    <a:pt x="406" y="231"/>
                  </a:lnTo>
                  <a:lnTo>
                    <a:pt x="402" y="233"/>
                  </a:lnTo>
                  <a:lnTo>
                    <a:pt x="394" y="236"/>
                  </a:lnTo>
                  <a:lnTo>
                    <a:pt x="385" y="239"/>
                  </a:lnTo>
                  <a:lnTo>
                    <a:pt x="375" y="239"/>
                  </a:lnTo>
                  <a:lnTo>
                    <a:pt x="375" y="239"/>
                  </a:lnTo>
                  <a:lnTo>
                    <a:pt x="374" y="267"/>
                  </a:lnTo>
                  <a:lnTo>
                    <a:pt x="372" y="279"/>
                  </a:lnTo>
                  <a:lnTo>
                    <a:pt x="370" y="289"/>
                  </a:lnTo>
                  <a:lnTo>
                    <a:pt x="367" y="297"/>
                  </a:lnTo>
                  <a:lnTo>
                    <a:pt x="363" y="304"/>
                  </a:lnTo>
                  <a:lnTo>
                    <a:pt x="360" y="310"/>
                  </a:lnTo>
                  <a:lnTo>
                    <a:pt x="355" y="315"/>
                  </a:lnTo>
                  <a:lnTo>
                    <a:pt x="349" y="318"/>
                  </a:lnTo>
                  <a:lnTo>
                    <a:pt x="344" y="320"/>
                  </a:lnTo>
                  <a:lnTo>
                    <a:pt x="337" y="321"/>
                  </a:lnTo>
                  <a:lnTo>
                    <a:pt x="330" y="323"/>
                  </a:lnTo>
                  <a:lnTo>
                    <a:pt x="314" y="324"/>
                  </a:lnTo>
                  <a:lnTo>
                    <a:pt x="294" y="324"/>
                  </a:lnTo>
                  <a:lnTo>
                    <a:pt x="294" y="324"/>
                  </a:lnTo>
                  <a:lnTo>
                    <a:pt x="296" y="348"/>
                  </a:lnTo>
                  <a:lnTo>
                    <a:pt x="298" y="370"/>
                  </a:lnTo>
                  <a:lnTo>
                    <a:pt x="298" y="390"/>
                  </a:lnTo>
                  <a:lnTo>
                    <a:pt x="298" y="408"/>
                  </a:lnTo>
                  <a:lnTo>
                    <a:pt x="296" y="424"/>
                  </a:lnTo>
                  <a:lnTo>
                    <a:pt x="294" y="438"/>
                  </a:lnTo>
                  <a:lnTo>
                    <a:pt x="292" y="450"/>
                  </a:lnTo>
                  <a:lnTo>
                    <a:pt x="288" y="461"/>
                  </a:lnTo>
                  <a:lnTo>
                    <a:pt x="285" y="470"/>
                  </a:lnTo>
                  <a:lnTo>
                    <a:pt x="281" y="478"/>
                  </a:lnTo>
                  <a:lnTo>
                    <a:pt x="278" y="484"/>
                  </a:lnTo>
                  <a:lnTo>
                    <a:pt x="275" y="488"/>
                  </a:lnTo>
                  <a:lnTo>
                    <a:pt x="271" y="492"/>
                  </a:lnTo>
                  <a:lnTo>
                    <a:pt x="268" y="494"/>
                  </a:lnTo>
                  <a:lnTo>
                    <a:pt x="264" y="496"/>
                  </a:lnTo>
                  <a:lnTo>
                    <a:pt x="261" y="496"/>
                  </a:lnTo>
                  <a:lnTo>
                    <a:pt x="261" y="496"/>
                  </a:lnTo>
                  <a:lnTo>
                    <a:pt x="238" y="500"/>
                  </a:lnTo>
                  <a:lnTo>
                    <a:pt x="176" y="509"/>
                  </a:lnTo>
                  <a:lnTo>
                    <a:pt x="136" y="514"/>
                  </a:lnTo>
                  <a:lnTo>
                    <a:pt x="92" y="518"/>
                  </a:lnTo>
                  <a:lnTo>
                    <a:pt x="46" y="520"/>
                  </a:lnTo>
                  <a:lnTo>
                    <a:pt x="0" y="522"/>
                  </a:lnTo>
                  <a:lnTo>
                    <a:pt x="0" y="522"/>
                  </a:lnTo>
                  <a:lnTo>
                    <a:pt x="1" y="535"/>
                  </a:lnTo>
                  <a:lnTo>
                    <a:pt x="2" y="548"/>
                  </a:lnTo>
                  <a:lnTo>
                    <a:pt x="4" y="562"/>
                  </a:lnTo>
                  <a:lnTo>
                    <a:pt x="8" y="575"/>
                  </a:lnTo>
                  <a:lnTo>
                    <a:pt x="8" y="575"/>
                  </a:lnTo>
                  <a:lnTo>
                    <a:pt x="8" y="573"/>
                  </a:lnTo>
                  <a:lnTo>
                    <a:pt x="8" y="573"/>
                  </a:lnTo>
                  <a:lnTo>
                    <a:pt x="27" y="571"/>
                  </a:lnTo>
                  <a:lnTo>
                    <a:pt x="43" y="568"/>
                  </a:lnTo>
                  <a:lnTo>
                    <a:pt x="50" y="565"/>
                  </a:lnTo>
                  <a:lnTo>
                    <a:pt x="56" y="562"/>
                  </a:lnTo>
                  <a:lnTo>
                    <a:pt x="56" y="562"/>
                  </a:lnTo>
                  <a:lnTo>
                    <a:pt x="58" y="569"/>
                  </a:lnTo>
                  <a:lnTo>
                    <a:pt x="62" y="575"/>
                  </a:lnTo>
                  <a:lnTo>
                    <a:pt x="64" y="577"/>
                  </a:lnTo>
                  <a:lnTo>
                    <a:pt x="66" y="579"/>
                  </a:lnTo>
                  <a:lnTo>
                    <a:pt x="70" y="580"/>
                  </a:lnTo>
                  <a:lnTo>
                    <a:pt x="73" y="580"/>
                  </a:lnTo>
                  <a:lnTo>
                    <a:pt x="73" y="580"/>
                  </a:lnTo>
                  <a:lnTo>
                    <a:pt x="77" y="580"/>
                  </a:lnTo>
                  <a:lnTo>
                    <a:pt x="79" y="579"/>
                  </a:lnTo>
                  <a:lnTo>
                    <a:pt x="82" y="576"/>
                  </a:lnTo>
                  <a:lnTo>
                    <a:pt x="87" y="571"/>
                  </a:lnTo>
                  <a:lnTo>
                    <a:pt x="89" y="570"/>
                  </a:lnTo>
                  <a:lnTo>
                    <a:pt x="92" y="570"/>
                  </a:lnTo>
                  <a:lnTo>
                    <a:pt x="92" y="570"/>
                  </a:lnTo>
                  <a:lnTo>
                    <a:pt x="122" y="570"/>
                  </a:lnTo>
                  <a:lnTo>
                    <a:pt x="122" y="570"/>
                  </a:lnTo>
                  <a:lnTo>
                    <a:pt x="119" y="576"/>
                  </a:lnTo>
                  <a:lnTo>
                    <a:pt x="120" y="580"/>
                  </a:lnTo>
                  <a:lnTo>
                    <a:pt x="122" y="588"/>
                  </a:lnTo>
                  <a:lnTo>
                    <a:pt x="122" y="588"/>
                  </a:lnTo>
                  <a:lnTo>
                    <a:pt x="120" y="594"/>
                  </a:lnTo>
                  <a:lnTo>
                    <a:pt x="119" y="601"/>
                  </a:lnTo>
                  <a:lnTo>
                    <a:pt x="116" y="611"/>
                  </a:lnTo>
                  <a:lnTo>
                    <a:pt x="111" y="623"/>
                  </a:lnTo>
                  <a:lnTo>
                    <a:pt x="110" y="629"/>
                  </a:lnTo>
                  <a:lnTo>
                    <a:pt x="110" y="636"/>
                  </a:lnTo>
                  <a:lnTo>
                    <a:pt x="110" y="636"/>
                  </a:lnTo>
                  <a:lnTo>
                    <a:pt x="110" y="645"/>
                  </a:lnTo>
                  <a:lnTo>
                    <a:pt x="111" y="654"/>
                  </a:lnTo>
                  <a:lnTo>
                    <a:pt x="116" y="672"/>
                  </a:lnTo>
                  <a:lnTo>
                    <a:pt x="119" y="691"/>
                  </a:lnTo>
                  <a:lnTo>
                    <a:pt x="120" y="700"/>
                  </a:lnTo>
                  <a:lnTo>
                    <a:pt x="122" y="709"/>
                  </a:lnTo>
                  <a:lnTo>
                    <a:pt x="122" y="709"/>
                  </a:lnTo>
                  <a:lnTo>
                    <a:pt x="120" y="720"/>
                  </a:lnTo>
                  <a:lnTo>
                    <a:pt x="119" y="731"/>
                  </a:lnTo>
                  <a:lnTo>
                    <a:pt x="117" y="741"/>
                  </a:lnTo>
                  <a:lnTo>
                    <a:pt x="113" y="753"/>
                  </a:lnTo>
                  <a:lnTo>
                    <a:pt x="109" y="763"/>
                  </a:lnTo>
                  <a:lnTo>
                    <a:pt x="104" y="773"/>
                  </a:lnTo>
                  <a:lnTo>
                    <a:pt x="100" y="782"/>
                  </a:lnTo>
                  <a:lnTo>
                    <a:pt x="94" y="789"/>
                  </a:lnTo>
                  <a:lnTo>
                    <a:pt x="94" y="789"/>
                  </a:lnTo>
                  <a:lnTo>
                    <a:pt x="104" y="796"/>
                  </a:lnTo>
                  <a:lnTo>
                    <a:pt x="116" y="800"/>
                  </a:lnTo>
                  <a:lnTo>
                    <a:pt x="127" y="805"/>
                  </a:lnTo>
                  <a:lnTo>
                    <a:pt x="140" y="809"/>
                  </a:lnTo>
                  <a:lnTo>
                    <a:pt x="151" y="812"/>
                  </a:lnTo>
                  <a:lnTo>
                    <a:pt x="163" y="814"/>
                  </a:lnTo>
                  <a:lnTo>
                    <a:pt x="174" y="815"/>
                  </a:lnTo>
                  <a:lnTo>
                    <a:pt x="184" y="815"/>
                  </a:lnTo>
                  <a:lnTo>
                    <a:pt x="184" y="815"/>
                  </a:lnTo>
                  <a:lnTo>
                    <a:pt x="186" y="814"/>
                  </a:lnTo>
                  <a:lnTo>
                    <a:pt x="188" y="812"/>
                  </a:lnTo>
                  <a:lnTo>
                    <a:pt x="191" y="801"/>
                  </a:lnTo>
                  <a:lnTo>
                    <a:pt x="193" y="787"/>
                  </a:lnTo>
                  <a:lnTo>
                    <a:pt x="195" y="775"/>
                  </a:lnTo>
                  <a:lnTo>
                    <a:pt x="195" y="775"/>
                  </a:lnTo>
                  <a:lnTo>
                    <a:pt x="208" y="784"/>
                  </a:lnTo>
                  <a:lnTo>
                    <a:pt x="219" y="796"/>
                  </a:lnTo>
                  <a:lnTo>
                    <a:pt x="231" y="808"/>
                  </a:lnTo>
                  <a:lnTo>
                    <a:pt x="242" y="822"/>
                  </a:lnTo>
                  <a:lnTo>
                    <a:pt x="264" y="850"/>
                  </a:lnTo>
                  <a:lnTo>
                    <a:pt x="276" y="863"/>
                  </a:lnTo>
                  <a:lnTo>
                    <a:pt x="286" y="876"/>
                  </a:lnTo>
                  <a:lnTo>
                    <a:pt x="286" y="876"/>
                  </a:lnTo>
                  <a:lnTo>
                    <a:pt x="290" y="870"/>
                  </a:lnTo>
                  <a:lnTo>
                    <a:pt x="292" y="865"/>
                  </a:lnTo>
                  <a:lnTo>
                    <a:pt x="293" y="857"/>
                  </a:lnTo>
                  <a:lnTo>
                    <a:pt x="294" y="848"/>
                  </a:lnTo>
                  <a:lnTo>
                    <a:pt x="294" y="848"/>
                  </a:lnTo>
                  <a:lnTo>
                    <a:pt x="293" y="827"/>
                  </a:lnTo>
                  <a:lnTo>
                    <a:pt x="291" y="808"/>
                  </a:lnTo>
                  <a:lnTo>
                    <a:pt x="287" y="790"/>
                  </a:lnTo>
                  <a:lnTo>
                    <a:pt x="286" y="768"/>
                  </a:lnTo>
                  <a:lnTo>
                    <a:pt x="286" y="768"/>
                  </a:lnTo>
                  <a:lnTo>
                    <a:pt x="287" y="762"/>
                  </a:lnTo>
                  <a:lnTo>
                    <a:pt x="288" y="756"/>
                  </a:lnTo>
                  <a:lnTo>
                    <a:pt x="294" y="746"/>
                  </a:lnTo>
                  <a:lnTo>
                    <a:pt x="294" y="746"/>
                  </a:lnTo>
                  <a:lnTo>
                    <a:pt x="295" y="748"/>
                  </a:lnTo>
                  <a:lnTo>
                    <a:pt x="298" y="751"/>
                  </a:lnTo>
                  <a:lnTo>
                    <a:pt x="302" y="753"/>
                  </a:lnTo>
                  <a:lnTo>
                    <a:pt x="308" y="753"/>
                  </a:lnTo>
                  <a:lnTo>
                    <a:pt x="316" y="753"/>
                  </a:lnTo>
                  <a:lnTo>
                    <a:pt x="316" y="753"/>
                  </a:lnTo>
                  <a:lnTo>
                    <a:pt x="317" y="731"/>
                  </a:lnTo>
                  <a:lnTo>
                    <a:pt x="321" y="705"/>
                  </a:lnTo>
                  <a:lnTo>
                    <a:pt x="324" y="692"/>
                  </a:lnTo>
                  <a:lnTo>
                    <a:pt x="327" y="680"/>
                  </a:lnTo>
                  <a:lnTo>
                    <a:pt x="331" y="670"/>
                  </a:lnTo>
                  <a:lnTo>
                    <a:pt x="334" y="662"/>
                  </a:lnTo>
                  <a:lnTo>
                    <a:pt x="334" y="662"/>
                  </a:lnTo>
                  <a:lnTo>
                    <a:pt x="339" y="676"/>
                  </a:lnTo>
                  <a:lnTo>
                    <a:pt x="340" y="682"/>
                  </a:lnTo>
                  <a:lnTo>
                    <a:pt x="340" y="686"/>
                  </a:lnTo>
                  <a:lnTo>
                    <a:pt x="340" y="690"/>
                  </a:lnTo>
                  <a:lnTo>
                    <a:pt x="338" y="694"/>
                  </a:lnTo>
                  <a:lnTo>
                    <a:pt x="336" y="698"/>
                  </a:lnTo>
                  <a:lnTo>
                    <a:pt x="331" y="702"/>
                  </a:lnTo>
                  <a:lnTo>
                    <a:pt x="331" y="724"/>
                  </a:lnTo>
                  <a:lnTo>
                    <a:pt x="331" y="724"/>
                  </a:lnTo>
                  <a:lnTo>
                    <a:pt x="337" y="721"/>
                  </a:lnTo>
                  <a:lnTo>
                    <a:pt x="341" y="716"/>
                  </a:lnTo>
                  <a:lnTo>
                    <a:pt x="345" y="712"/>
                  </a:lnTo>
                  <a:lnTo>
                    <a:pt x="348" y="706"/>
                  </a:lnTo>
                  <a:lnTo>
                    <a:pt x="350" y="700"/>
                  </a:lnTo>
                  <a:lnTo>
                    <a:pt x="355" y="695"/>
                  </a:lnTo>
                  <a:lnTo>
                    <a:pt x="361" y="691"/>
                  </a:lnTo>
                  <a:lnTo>
                    <a:pt x="368" y="687"/>
                  </a:lnTo>
                  <a:lnTo>
                    <a:pt x="368" y="702"/>
                  </a:lnTo>
                  <a:lnTo>
                    <a:pt x="368" y="702"/>
                  </a:lnTo>
                  <a:lnTo>
                    <a:pt x="359" y="720"/>
                  </a:lnTo>
                  <a:lnTo>
                    <a:pt x="353" y="732"/>
                  </a:lnTo>
                  <a:lnTo>
                    <a:pt x="349" y="746"/>
                  </a:lnTo>
                  <a:lnTo>
                    <a:pt x="349" y="746"/>
                  </a:lnTo>
                  <a:lnTo>
                    <a:pt x="355" y="749"/>
                  </a:lnTo>
                  <a:lnTo>
                    <a:pt x="357" y="751"/>
                  </a:lnTo>
                  <a:lnTo>
                    <a:pt x="363" y="748"/>
                  </a:lnTo>
                  <a:lnTo>
                    <a:pt x="375" y="746"/>
                  </a:lnTo>
                  <a:lnTo>
                    <a:pt x="375" y="746"/>
                  </a:lnTo>
                  <a:lnTo>
                    <a:pt x="375" y="753"/>
                  </a:lnTo>
                  <a:lnTo>
                    <a:pt x="376" y="758"/>
                  </a:lnTo>
                  <a:lnTo>
                    <a:pt x="377" y="759"/>
                  </a:lnTo>
                  <a:lnTo>
                    <a:pt x="379" y="760"/>
                  </a:lnTo>
                  <a:lnTo>
                    <a:pt x="386" y="760"/>
                  </a:lnTo>
                  <a:lnTo>
                    <a:pt x="386" y="760"/>
                  </a:lnTo>
                  <a:lnTo>
                    <a:pt x="392" y="760"/>
                  </a:lnTo>
                  <a:lnTo>
                    <a:pt x="397" y="758"/>
                  </a:lnTo>
                  <a:lnTo>
                    <a:pt x="401" y="754"/>
                  </a:lnTo>
                  <a:lnTo>
                    <a:pt x="403" y="751"/>
                  </a:lnTo>
                  <a:lnTo>
                    <a:pt x="406" y="745"/>
                  </a:lnTo>
                  <a:lnTo>
                    <a:pt x="407" y="739"/>
                  </a:lnTo>
                  <a:lnTo>
                    <a:pt x="408" y="724"/>
                  </a:lnTo>
                  <a:lnTo>
                    <a:pt x="408" y="724"/>
                  </a:lnTo>
                  <a:lnTo>
                    <a:pt x="408" y="716"/>
                  </a:lnTo>
                  <a:lnTo>
                    <a:pt x="406" y="710"/>
                  </a:lnTo>
                  <a:lnTo>
                    <a:pt x="403" y="705"/>
                  </a:lnTo>
                  <a:lnTo>
                    <a:pt x="401" y="700"/>
                  </a:lnTo>
                  <a:lnTo>
                    <a:pt x="395" y="691"/>
                  </a:lnTo>
                  <a:lnTo>
                    <a:pt x="394" y="687"/>
                  </a:lnTo>
                  <a:lnTo>
                    <a:pt x="393" y="684"/>
                  </a:lnTo>
                  <a:lnTo>
                    <a:pt x="393" y="684"/>
                  </a:lnTo>
                  <a:lnTo>
                    <a:pt x="395" y="676"/>
                  </a:lnTo>
                  <a:lnTo>
                    <a:pt x="400" y="665"/>
                  </a:lnTo>
                  <a:lnTo>
                    <a:pt x="406" y="657"/>
                  </a:lnTo>
                  <a:lnTo>
                    <a:pt x="409" y="655"/>
                  </a:lnTo>
                  <a:lnTo>
                    <a:pt x="411" y="654"/>
                  </a:lnTo>
                  <a:lnTo>
                    <a:pt x="411" y="654"/>
                  </a:lnTo>
                  <a:lnTo>
                    <a:pt x="415" y="654"/>
                  </a:lnTo>
                  <a:lnTo>
                    <a:pt x="418" y="656"/>
                  </a:lnTo>
                  <a:lnTo>
                    <a:pt x="424" y="661"/>
                  </a:lnTo>
                  <a:lnTo>
                    <a:pt x="430" y="669"/>
                  </a:lnTo>
                  <a:lnTo>
                    <a:pt x="434" y="678"/>
                  </a:lnTo>
                  <a:lnTo>
                    <a:pt x="439" y="689"/>
                  </a:lnTo>
                  <a:lnTo>
                    <a:pt x="443" y="699"/>
                  </a:lnTo>
                  <a:lnTo>
                    <a:pt x="444" y="709"/>
                  </a:lnTo>
                  <a:lnTo>
                    <a:pt x="445" y="717"/>
                  </a:lnTo>
                  <a:lnTo>
                    <a:pt x="445" y="717"/>
                  </a:lnTo>
                  <a:lnTo>
                    <a:pt x="444" y="724"/>
                  </a:lnTo>
                  <a:lnTo>
                    <a:pt x="443" y="731"/>
                  </a:lnTo>
                  <a:lnTo>
                    <a:pt x="440" y="738"/>
                  </a:lnTo>
                  <a:lnTo>
                    <a:pt x="437" y="744"/>
                  </a:lnTo>
                  <a:lnTo>
                    <a:pt x="432" y="749"/>
                  </a:lnTo>
                  <a:lnTo>
                    <a:pt x="428" y="754"/>
                  </a:lnTo>
                  <a:lnTo>
                    <a:pt x="417" y="763"/>
                  </a:lnTo>
                  <a:lnTo>
                    <a:pt x="407" y="771"/>
                  </a:lnTo>
                  <a:lnTo>
                    <a:pt x="397" y="781"/>
                  </a:lnTo>
                  <a:lnTo>
                    <a:pt x="388" y="790"/>
                  </a:lnTo>
                  <a:lnTo>
                    <a:pt x="385" y="796"/>
                  </a:lnTo>
                  <a:lnTo>
                    <a:pt x="383" y="801"/>
                  </a:lnTo>
                  <a:lnTo>
                    <a:pt x="383" y="801"/>
                  </a:lnTo>
                  <a:lnTo>
                    <a:pt x="378" y="821"/>
                  </a:lnTo>
                  <a:lnTo>
                    <a:pt x="372" y="835"/>
                  </a:lnTo>
                  <a:lnTo>
                    <a:pt x="370" y="839"/>
                  </a:lnTo>
                  <a:lnTo>
                    <a:pt x="369" y="842"/>
                  </a:lnTo>
                  <a:lnTo>
                    <a:pt x="368" y="842"/>
                  </a:lnTo>
                  <a:lnTo>
                    <a:pt x="368" y="842"/>
                  </a:lnTo>
                  <a:lnTo>
                    <a:pt x="364" y="842"/>
                  </a:lnTo>
                  <a:lnTo>
                    <a:pt x="361" y="843"/>
                  </a:lnTo>
                  <a:lnTo>
                    <a:pt x="359" y="845"/>
                  </a:lnTo>
                  <a:lnTo>
                    <a:pt x="356" y="847"/>
                  </a:lnTo>
                  <a:lnTo>
                    <a:pt x="353" y="853"/>
                  </a:lnTo>
                  <a:lnTo>
                    <a:pt x="350" y="861"/>
                  </a:lnTo>
                  <a:lnTo>
                    <a:pt x="347" y="881"/>
                  </a:lnTo>
                  <a:lnTo>
                    <a:pt x="344" y="901"/>
                  </a:lnTo>
                  <a:lnTo>
                    <a:pt x="344" y="901"/>
                  </a:lnTo>
                  <a:lnTo>
                    <a:pt x="374" y="901"/>
                  </a:lnTo>
                  <a:lnTo>
                    <a:pt x="388" y="903"/>
                  </a:lnTo>
                  <a:lnTo>
                    <a:pt x="397" y="905"/>
                  </a:lnTo>
                  <a:lnTo>
                    <a:pt x="403" y="907"/>
                  </a:lnTo>
                  <a:lnTo>
                    <a:pt x="403" y="907"/>
                  </a:lnTo>
                  <a:lnTo>
                    <a:pt x="408" y="912"/>
                  </a:lnTo>
                  <a:lnTo>
                    <a:pt x="413" y="917"/>
                  </a:lnTo>
                  <a:lnTo>
                    <a:pt x="421" y="934"/>
                  </a:lnTo>
                  <a:lnTo>
                    <a:pt x="431" y="949"/>
                  </a:lnTo>
                  <a:lnTo>
                    <a:pt x="436" y="955"/>
                  </a:lnTo>
                  <a:lnTo>
                    <a:pt x="441" y="959"/>
                  </a:lnTo>
                  <a:lnTo>
                    <a:pt x="445" y="962"/>
                  </a:lnTo>
                  <a:lnTo>
                    <a:pt x="445" y="962"/>
                  </a:lnTo>
                  <a:lnTo>
                    <a:pt x="462" y="939"/>
                  </a:lnTo>
                  <a:lnTo>
                    <a:pt x="479" y="915"/>
                  </a:lnTo>
                  <a:lnTo>
                    <a:pt x="487" y="903"/>
                  </a:lnTo>
                  <a:lnTo>
                    <a:pt x="494" y="889"/>
                  </a:lnTo>
                  <a:lnTo>
                    <a:pt x="500" y="873"/>
                  </a:lnTo>
                  <a:lnTo>
                    <a:pt x="504" y="857"/>
                  </a:lnTo>
                  <a:lnTo>
                    <a:pt x="504" y="857"/>
                  </a:lnTo>
                  <a:lnTo>
                    <a:pt x="506" y="850"/>
                  </a:lnTo>
                  <a:lnTo>
                    <a:pt x="509" y="844"/>
                  </a:lnTo>
                  <a:lnTo>
                    <a:pt x="514" y="840"/>
                  </a:lnTo>
                  <a:lnTo>
                    <a:pt x="520" y="837"/>
                  </a:lnTo>
                  <a:lnTo>
                    <a:pt x="524" y="833"/>
                  </a:lnTo>
                  <a:lnTo>
                    <a:pt x="529" y="830"/>
                  </a:lnTo>
                  <a:lnTo>
                    <a:pt x="531" y="824"/>
                  </a:lnTo>
                  <a:lnTo>
                    <a:pt x="532" y="815"/>
                  </a:lnTo>
                  <a:lnTo>
                    <a:pt x="532" y="815"/>
                  </a:lnTo>
                  <a:lnTo>
                    <a:pt x="532" y="809"/>
                  </a:lnTo>
                  <a:lnTo>
                    <a:pt x="529" y="806"/>
                  </a:lnTo>
                  <a:lnTo>
                    <a:pt x="525" y="802"/>
                  </a:lnTo>
                  <a:lnTo>
                    <a:pt x="522" y="800"/>
                  </a:lnTo>
                  <a:lnTo>
                    <a:pt x="517" y="798"/>
                  </a:lnTo>
                  <a:lnTo>
                    <a:pt x="514" y="794"/>
                  </a:lnTo>
                  <a:lnTo>
                    <a:pt x="512" y="790"/>
                  </a:lnTo>
                  <a:lnTo>
                    <a:pt x="510" y="783"/>
                  </a:lnTo>
                  <a:lnTo>
                    <a:pt x="510" y="783"/>
                  </a:lnTo>
                  <a:lnTo>
                    <a:pt x="510" y="771"/>
                  </a:lnTo>
                  <a:lnTo>
                    <a:pt x="513" y="760"/>
                  </a:lnTo>
                  <a:lnTo>
                    <a:pt x="514" y="751"/>
                  </a:lnTo>
                  <a:lnTo>
                    <a:pt x="517" y="741"/>
                  </a:lnTo>
                  <a:lnTo>
                    <a:pt x="524" y="725"/>
                  </a:lnTo>
                  <a:lnTo>
                    <a:pt x="532" y="710"/>
                  </a:lnTo>
                  <a:lnTo>
                    <a:pt x="540" y="695"/>
                  </a:lnTo>
                  <a:lnTo>
                    <a:pt x="547" y="679"/>
                  </a:lnTo>
                  <a:lnTo>
                    <a:pt x="551" y="670"/>
                  </a:lnTo>
                  <a:lnTo>
                    <a:pt x="553" y="660"/>
                  </a:lnTo>
                  <a:lnTo>
                    <a:pt x="554" y="648"/>
                  </a:lnTo>
                  <a:lnTo>
                    <a:pt x="554" y="636"/>
                  </a:lnTo>
                  <a:lnTo>
                    <a:pt x="574" y="636"/>
                  </a:lnTo>
                  <a:lnTo>
                    <a:pt x="574" y="636"/>
                  </a:lnTo>
                  <a:lnTo>
                    <a:pt x="583" y="646"/>
                  </a:lnTo>
                  <a:lnTo>
                    <a:pt x="588" y="652"/>
                  </a:lnTo>
                  <a:lnTo>
                    <a:pt x="592" y="654"/>
                  </a:lnTo>
                  <a:lnTo>
                    <a:pt x="592" y="654"/>
                  </a:lnTo>
                  <a:lnTo>
                    <a:pt x="597" y="654"/>
                  </a:lnTo>
                  <a:lnTo>
                    <a:pt x="602" y="652"/>
                  </a:lnTo>
                  <a:lnTo>
                    <a:pt x="612" y="648"/>
                  </a:lnTo>
                  <a:lnTo>
                    <a:pt x="620" y="641"/>
                  </a:lnTo>
                  <a:lnTo>
                    <a:pt x="628" y="636"/>
                  </a:lnTo>
                  <a:lnTo>
                    <a:pt x="628" y="636"/>
                  </a:lnTo>
                  <a:lnTo>
                    <a:pt x="626" y="621"/>
                  </a:lnTo>
                  <a:lnTo>
                    <a:pt x="626" y="603"/>
                  </a:lnTo>
                  <a:lnTo>
                    <a:pt x="626" y="571"/>
                  </a:lnTo>
                  <a:lnTo>
                    <a:pt x="627" y="541"/>
                  </a:lnTo>
                  <a:lnTo>
                    <a:pt x="628" y="518"/>
                  </a:lnTo>
                  <a:lnTo>
                    <a:pt x="628" y="518"/>
                  </a:lnTo>
                  <a:lnTo>
                    <a:pt x="627" y="502"/>
                  </a:lnTo>
                  <a:lnTo>
                    <a:pt x="628" y="488"/>
                  </a:lnTo>
                  <a:lnTo>
                    <a:pt x="630" y="474"/>
                  </a:lnTo>
                  <a:lnTo>
                    <a:pt x="636" y="461"/>
                  </a:lnTo>
                  <a:lnTo>
                    <a:pt x="644" y="445"/>
                  </a:lnTo>
                  <a:lnTo>
                    <a:pt x="653" y="425"/>
                  </a:lnTo>
                  <a:lnTo>
                    <a:pt x="680" y="374"/>
                  </a:lnTo>
                  <a:lnTo>
                    <a:pt x="680" y="374"/>
                  </a:lnTo>
                  <a:lnTo>
                    <a:pt x="698" y="367"/>
                  </a:lnTo>
                  <a:lnTo>
                    <a:pt x="713" y="359"/>
                  </a:lnTo>
                  <a:lnTo>
                    <a:pt x="726" y="350"/>
                  </a:lnTo>
                  <a:lnTo>
                    <a:pt x="736" y="342"/>
                  </a:lnTo>
                  <a:lnTo>
                    <a:pt x="744" y="332"/>
                  </a:lnTo>
                  <a:lnTo>
                    <a:pt x="750" y="321"/>
                  </a:lnTo>
                  <a:lnTo>
                    <a:pt x="754" y="311"/>
                  </a:lnTo>
                  <a:lnTo>
                    <a:pt x="758" y="300"/>
                  </a:lnTo>
                  <a:lnTo>
                    <a:pt x="760" y="287"/>
                  </a:lnTo>
                  <a:lnTo>
                    <a:pt x="761" y="273"/>
                  </a:lnTo>
                  <a:lnTo>
                    <a:pt x="760" y="242"/>
                  </a:lnTo>
                  <a:lnTo>
                    <a:pt x="759" y="206"/>
                  </a:lnTo>
                  <a:lnTo>
                    <a:pt x="757" y="165"/>
                  </a:lnTo>
                  <a:lnTo>
                    <a:pt x="757" y="165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3" name="Freeform 131"/>
            <p:cNvSpPr>
              <a:spLocks/>
            </p:cNvSpPr>
            <p:nvPr/>
          </p:nvSpPr>
          <p:spPr bwMode="auto">
            <a:xfrm>
              <a:off x="4166582" y="3761890"/>
              <a:ext cx="1772173" cy="1188593"/>
            </a:xfrm>
            <a:custGeom>
              <a:avLst/>
              <a:gdLst/>
              <a:ahLst/>
              <a:cxnLst>
                <a:cxn ang="0">
                  <a:pos x="982" y="1239"/>
                </a:cxn>
                <a:cxn ang="0">
                  <a:pos x="1036" y="1198"/>
                </a:cxn>
                <a:cxn ang="0">
                  <a:pos x="1082" y="1136"/>
                </a:cxn>
                <a:cxn ang="0">
                  <a:pos x="1149" y="1027"/>
                </a:cxn>
                <a:cxn ang="0">
                  <a:pos x="1223" y="1044"/>
                </a:cxn>
                <a:cxn ang="0">
                  <a:pos x="1350" y="1068"/>
                </a:cxn>
                <a:cxn ang="0">
                  <a:pos x="1449" y="1099"/>
                </a:cxn>
                <a:cxn ang="0">
                  <a:pos x="1512" y="1108"/>
                </a:cxn>
                <a:cxn ang="0">
                  <a:pos x="1590" y="1059"/>
                </a:cxn>
                <a:cxn ang="0">
                  <a:pos x="1643" y="1090"/>
                </a:cxn>
                <a:cxn ang="0">
                  <a:pos x="1673" y="1059"/>
                </a:cxn>
                <a:cxn ang="0">
                  <a:pos x="1766" y="1008"/>
                </a:cxn>
                <a:cxn ang="0">
                  <a:pos x="1739" y="972"/>
                </a:cxn>
                <a:cxn ang="0">
                  <a:pos x="1684" y="908"/>
                </a:cxn>
                <a:cxn ang="0">
                  <a:pos x="1646" y="838"/>
                </a:cxn>
                <a:cxn ang="0">
                  <a:pos x="1589" y="823"/>
                </a:cxn>
                <a:cxn ang="0">
                  <a:pos x="1550" y="775"/>
                </a:cxn>
                <a:cxn ang="0">
                  <a:pos x="1498" y="779"/>
                </a:cxn>
                <a:cxn ang="0">
                  <a:pos x="1452" y="720"/>
                </a:cxn>
                <a:cxn ang="0">
                  <a:pos x="1405" y="737"/>
                </a:cxn>
                <a:cxn ang="0">
                  <a:pos x="1350" y="779"/>
                </a:cxn>
                <a:cxn ang="0">
                  <a:pos x="1229" y="760"/>
                </a:cxn>
                <a:cxn ang="0">
                  <a:pos x="1149" y="672"/>
                </a:cxn>
                <a:cxn ang="0">
                  <a:pos x="998" y="632"/>
                </a:cxn>
                <a:cxn ang="0">
                  <a:pos x="859" y="570"/>
                </a:cxn>
                <a:cxn ang="0">
                  <a:pos x="836" y="508"/>
                </a:cxn>
                <a:cxn ang="0">
                  <a:pos x="811" y="437"/>
                </a:cxn>
                <a:cxn ang="0">
                  <a:pos x="745" y="357"/>
                </a:cxn>
                <a:cxn ang="0">
                  <a:pos x="693" y="367"/>
                </a:cxn>
                <a:cxn ang="0">
                  <a:pos x="649" y="367"/>
                </a:cxn>
                <a:cxn ang="0">
                  <a:pos x="597" y="363"/>
                </a:cxn>
                <a:cxn ang="0">
                  <a:pos x="555" y="256"/>
                </a:cxn>
                <a:cxn ang="0">
                  <a:pos x="424" y="249"/>
                </a:cxn>
                <a:cxn ang="0">
                  <a:pos x="385" y="210"/>
                </a:cxn>
                <a:cxn ang="0">
                  <a:pos x="349" y="169"/>
                </a:cxn>
                <a:cxn ang="0">
                  <a:pos x="384" y="91"/>
                </a:cxn>
                <a:cxn ang="0">
                  <a:pos x="378" y="0"/>
                </a:cxn>
                <a:cxn ang="0">
                  <a:pos x="293" y="56"/>
                </a:cxn>
                <a:cxn ang="0">
                  <a:pos x="245" y="62"/>
                </a:cxn>
                <a:cxn ang="0">
                  <a:pos x="189" y="63"/>
                </a:cxn>
                <a:cxn ang="0">
                  <a:pos x="143" y="169"/>
                </a:cxn>
                <a:cxn ang="0">
                  <a:pos x="81" y="244"/>
                </a:cxn>
                <a:cxn ang="0">
                  <a:pos x="30" y="396"/>
                </a:cxn>
                <a:cxn ang="0">
                  <a:pos x="3" y="455"/>
                </a:cxn>
                <a:cxn ang="0">
                  <a:pos x="40" y="514"/>
                </a:cxn>
                <a:cxn ang="0">
                  <a:pos x="120" y="613"/>
                </a:cxn>
                <a:cxn ang="0">
                  <a:pos x="154" y="672"/>
                </a:cxn>
                <a:cxn ang="0">
                  <a:pos x="145" y="760"/>
                </a:cxn>
                <a:cxn ang="0">
                  <a:pos x="149" y="926"/>
                </a:cxn>
                <a:cxn ang="0">
                  <a:pos x="173" y="975"/>
                </a:cxn>
                <a:cxn ang="0">
                  <a:pos x="227" y="1024"/>
                </a:cxn>
                <a:cxn ang="0">
                  <a:pos x="262" y="1127"/>
                </a:cxn>
                <a:cxn ang="0">
                  <a:pos x="330" y="1107"/>
                </a:cxn>
                <a:cxn ang="0">
                  <a:pos x="418" y="1088"/>
                </a:cxn>
                <a:cxn ang="0">
                  <a:pos x="468" y="1064"/>
                </a:cxn>
                <a:cxn ang="0">
                  <a:pos x="505" y="1045"/>
                </a:cxn>
                <a:cxn ang="0">
                  <a:pos x="538" y="1008"/>
                </a:cxn>
                <a:cxn ang="0">
                  <a:pos x="627" y="1047"/>
                </a:cxn>
                <a:cxn ang="0">
                  <a:pos x="690" y="1066"/>
                </a:cxn>
                <a:cxn ang="0">
                  <a:pos x="749" y="1183"/>
                </a:cxn>
                <a:cxn ang="0">
                  <a:pos x="829" y="1273"/>
                </a:cxn>
              </a:cxnLst>
              <a:rect l="0" t="0" r="r" b="b"/>
              <a:pathLst>
                <a:path w="1771" h="1307">
                  <a:moveTo>
                    <a:pt x="932" y="1307"/>
                  </a:moveTo>
                  <a:lnTo>
                    <a:pt x="954" y="1307"/>
                  </a:lnTo>
                  <a:lnTo>
                    <a:pt x="954" y="1307"/>
                  </a:lnTo>
                  <a:lnTo>
                    <a:pt x="954" y="1307"/>
                  </a:lnTo>
                  <a:lnTo>
                    <a:pt x="960" y="1297"/>
                  </a:lnTo>
                  <a:lnTo>
                    <a:pt x="965" y="1287"/>
                  </a:lnTo>
                  <a:lnTo>
                    <a:pt x="972" y="1267"/>
                  </a:lnTo>
                  <a:lnTo>
                    <a:pt x="979" y="1247"/>
                  </a:lnTo>
                  <a:lnTo>
                    <a:pt x="982" y="1239"/>
                  </a:lnTo>
                  <a:lnTo>
                    <a:pt x="987" y="1230"/>
                  </a:lnTo>
                  <a:lnTo>
                    <a:pt x="987" y="1230"/>
                  </a:lnTo>
                  <a:lnTo>
                    <a:pt x="991" y="1224"/>
                  </a:lnTo>
                  <a:lnTo>
                    <a:pt x="995" y="1219"/>
                  </a:lnTo>
                  <a:lnTo>
                    <a:pt x="1000" y="1215"/>
                  </a:lnTo>
                  <a:lnTo>
                    <a:pt x="1004" y="1212"/>
                  </a:lnTo>
                  <a:lnTo>
                    <a:pt x="1014" y="1206"/>
                  </a:lnTo>
                  <a:lnTo>
                    <a:pt x="1026" y="1201"/>
                  </a:lnTo>
                  <a:lnTo>
                    <a:pt x="1036" y="1198"/>
                  </a:lnTo>
                  <a:lnTo>
                    <a:pt x="1047" y="1193"/>
                  </a:lnTo>
                  <a:lnTo>
                    <a:pt x="1052" y="1190"/>
                  </a:lnTo>
                  <a:lnTo>
                    <a:pt x="1057" y="1185"/>
                  </a:lnTo>
                  <a:lnTo>
                    <a:pt x="1061" y="1181"/>
                  </a:lnTo>
                  <a:lnTo>
                    <a:pt x="1064" y="1175"/>
                  </a:lnTo>
                  <a:lnTo>
                    <a:pt x="1064" y="1175"/>
                  </a:lnTo>
                  <a:lnTo>
                    <a:pt x="1069" y="1168"/>
                  </a:lnTo>
                  <a:lnTo>
                    <a:pt x="1073" y="1159"/>
                  </a:lnTo>
                  <a:lnTo>
                    <a:pt x="1082" y="1136"/>
                  </a:lnTo>
                  <a:lnTo>
                    <a:pt x="1090" y="1112"/>
                  </a:lnTo>
                  <a:lnTo>
                    <a:pt x="1100" y="1086"/>
                  </a:lnTo>
                  <a:lnTo>
                    <a:pt x="1105" y="1074"/>
                  </a:lnTo>
                  <a:lnTo>
                    <a:pt x="1110" y="1063"/>
                  </a:lnTo>
                  <a:lnTo>
                    <a:pt x="1117" y="1052"/>
                  </a:lnTo>
                  <a:lnTo>
                    <a:pt x="1124" y="1043"/>
                  </a:lnTo>
                  <a:lnTo>
                    <a:pt x="1131" y="1036"/>
                  </a:lnTo>
                  <a:lnTo>
                    <a:pt x="1140" y="1030"/>
                  </a:lnTo>
                  <a:lnTo>
                    <a:pt x="1149" y="1027"/>
                  </a:lnTo>
                  <a:lnTo>
                    <a:pt x="1159" y="1024"/>
                  </a:lnTo>
                  <a:lnTo>
                    <a:pt x="1159" y="1024"/>
                  </a:lnTo>
                  <a:lnTo>
                    <a:pt x="1169" y="1025"/>
                  </a:lnTo>
                  <a:lnTo>
                    <a:pt x="1178" y="1028"/>
                  </a:lnTo>
                  <a:lnTo>
                    <a:pt x="1187" y="1030"/>
                  </a:lnTo>
                  <a:lnTo>
                    <a:pt x="1195" y="1032"/>
                  </a:lnTo>
                  <a:lnTo>
                    <a:pt x="1210" y="1039"/>
                  </a:lnTo>
                  <a:lnTo>
                    <a:pt x="1223" y="1044"/>
                  </a:lnTo>
                  <a:lnTo>
                    <a:pt x="1223" y="1044"/>
                  </a:lnTo>
                  <a:lnTo>
                    <a:pt x="1285" y="1044"/>
                  </a:lnTo>
                  <a:lnTo>
                    <a:pt x="1285" y="1044"/>
                  </a:lnTo>
                  <a:lnTo>
                    <a:pt x="1285" y="1044"/>
                  </a:lnTo>
                  <a:lnTo>
                    <a:pt x="1295" y="1051"/>
                  </a:lnTo>
                  <a:lnTo>
                    <a:pt x="1306" y="1056"/>
                  </a:lnTo>
                  <a:lnTo>
                    <a:pt x="1316" y="1061"/>
                  </a:lnTo>
                  <a:lnTo>
                    <a:pt x="1326" y="1064"/>
                  </a:lnTo>
                  <a:lnTo>
                    <a:pt x="1339" y="1067"/>
                  </a:lnTo>
                  <a:lnTo>
                    <a:pt x="1350" y="1068"/>
                  </a:lnTo>
                  <a:lnTo>
                    <a:pt x="1377" y="1069"/>
                  </a:lnTo>
                  <a:lnTo>
                    <a:pt x="1377" y="1069"/>
                  </a:lnTo>
                  <a:lnTo>
                    <a:pt x="1387" y="1069"/>
                  </a:lnTo>
                  <a:lnTo>
                    <a:pt x="1397" y="1070"/>
                  </a:lnTo>
                  <a:lnTo>
                    <a:pt x="1405" y="1073"/>
                  </a:lnTo>
                  <a:lnTo>
                    <a:pt x="1413" y="1076"/>
                  </a:lnTo>
                  <a:lnTo>
                    <a:pt x="1426" y="1083"/>
                  </a:lnTo>
                  <a:lnTo>
                    <a:pt x="1438" y="1091"/>
                  </a:lnTo>
                  <a:lnTo>
                    <a:pt x="1449" y="1099"/>
                  </a:lnTo>
                  <a:lnTo>
                    <a:pt x="1462" y="1106"/>
                  </a:lnTo>
                  <a:lnTo>
                    <a:pt x="1469" y="1109"/>
                  </a:lnTo>
                  <a:lnTo>
                    <a:pt x="1477" y="1111"/>
                  </a:lnTo>
                  <a:lnTo>
                    <a:pt x="1485" y="1113"/>
                  </a:lnTo>
                  <a:lnTo>
                    <a:pt x="1494" y="1113"/>
                  </a:lnTo>
                  <a:lnTo>
                    <a:pt x="1494" y="1113"/>
                  </a:lnTo>
                  <a:lnTo>
                    <a:pt x="1500" y="1113"/>
                  </a:lnTo>
                  <a:lnTo>
                    <a:pt x="1506" y="1111"/>
                  </a:lnTo>
                  <a:lnTo>
                    <a:pt x="1512" y="1108"/>
                  </a:lnTo>
                  <a:lnTo>
                    <a:pt x="1516" y="1105"/>
                  </a:lnTo>
                  <a:lnTo>
                    <a:pt x="1527" y="1096"/>
                  </a:lnTo>
                  <a:lnTo>
                    <a:pt x="1536" y="1085"/>
                  </a:lnTo>
                  <a:lnTo>
                    <a:pt x="1547" y="1076"/>
                  </a:lnTo>
                  <a:lnTo>
                    <a:pt x="1559" y="1067"/>
                  </a:lnTo>
                  <a:lnTo>
                    <a:pt x="1566" y="1063"/>
                  </a:lnTo>
                  <a:lnTo>
                    <a:pt x="1573" y="1061"/>
                  </a:lnTo>
                  <a:lnTo>
                    <a:pt x="1581" y="1059"/>
                  </a:lnTo>
                  <a:lnTo>
                    <a:pt x="1590" y="1059"/>
                  </a:lnTo>
                  <a:lnTo>
                    <a:pt x="1590" y="1059"/>
                  </a:lnTo>
                  <a:lnTo>
                    <a:pt x="1594" y="1059"/>
                  </a:lnTo>
                  <a:lnTo>
                    <a:pt x="1599" y="1060"/>
                  </a:lnTo>
                  <a:lnTo>
                    <a:pt x="1607" y="1063"/>
                  </a:lnTo>
                  <a:lnTo>
                    <a:pt x="1614" y="1069"/>
                  </a:lnTo>
                  <a:lnTo>
                    <a:pt x="1621" y="1075"/>
                  </a:lnTo>
                  <a:lnTo>
                    <a:pt x="1628" y="1081"/>
                  </a:lnTo>
                  <a:lnTo>
                    <a:pt x="1636" y="1086"/>
                  </a:lnTo>
                  <a:lnTo>
                    <a:pt x="1643" y="1090"/>
                  </a:lnTo>
                  <a:lnTo>
                    <a:pt x="1647" y="1091"/>
                  </a:lnTo>
                  <a:lnTo>
                    <a:pt x="1652" y="1091"/>
                  </a:lnTo>
                  <a:lnTo>
                    <a:pt x="1652" y="1091"/>
                  </a:lnTo>
                  <a:lnTo>
                    <a:pt x="1653" y="1085"/>
                  </a:lnTo>
                  <a:lnTo>
                    <a:pt x="1654" y="1081"/>
                  </a:lnTo>
                  <a:lnTo>
                    <a:pt x="1655" y="1076"/>
                  </a:lnTo>
                  <a:lnTo>
                    <a:pt x="1658" y="1071"/>
                  </a:lnTo>
                  <a:lnTo>
                    <a:pt x="1665" y="1064"/>
                  </a:lnTo>
                  <a:lnTo>
                    <a:pt x="1673" y="1059"/>
                  </a:lnTo>
                  <a:lnTo>
                    <a:pt x="1682" y="1054"/>
                  </a:lnTo>
                  <a:lnTo>
                    <a:pt x="1692" y="1050"/>
                  </a:lnTo>
                  <a:lnTo>
                    <a:pt x="1715" y="1041"/>
                  </a:lnTo>
                  <a:lnTo>
                    <a:pt x="1727" y="1037"/>
                  </a:lnTo>
                  <a:lnTo>
                    <a:pt x="1737" y="1032"/>
                  </a:lnTo>
                  <a:lnTo>
                    <a:pt x="1747" y="1027"/>
                  </a:lnTo>
                  <a:lnTo>
                    <a:pt x="1756" y="1021"/>
                  </a:lnTo>
                  <a:lnTo>
                    <a:pt x="1764" y="1013"/>
                  </a:lnTo>
                  <a:lnTo>
                    <a:pt x="1766" y="1008"/>
                  </a:lnTo>
                  <a:lnTo>
                    <a:pt x="1768" y="1002"/>
                  </a:lnTo>
                  <a:lnTo>
                    <a:pt x="1769" y="998"/>
                  </a:lnTo>
                  <a:lnTo>
                    <a:pt x="1771" y="991"/>
                  </a:lnTo>
                  <a:lnTo>
                    <a:pt x="1771" y="984"/>
                  </a:lnTo>
                  <a:lnTo>
                    <a:pt x="1771" y="977"/>
                  </a:lnTo>
                  <a:lnTo>
                    <a:pt x="1771" y="977"/>
                  </a:lnTo>
                  <a:lnTo>
                    <a:pt x="1759" y="977"/>
                  </a:lnTo>
                  <a:lnTo>
                    <a:pt x="1749" y="975"/>
                  </a:lnTo>
                  <a:lnTo>
                    <a:pt x="1739" y="972"/>
                  </a:lnTo>
                  <a:lnTo>
                    <a:pt x="1730" y="968"/>
                  </a:lnTo>
                  <a:lnTo>
                    <a:pt x="1722" y="963"/>
                  </a:lnTo>
                  <a:lnTo>
                    <a:pt x="1715" y="957"/>
                  </a:lnTo>
                  <a:lnTo>
                    <a:pt x="1708" y="951"/>
                  </a:lnTo>
                  <a:lnTo>
                    <a:pt x="1701" y="944"/>
                  </a:lnTo>
                  <a:lnTo>
                    <a:pt x="1696" y="936"/>
                  </a:lnTo>
                  <a:lnTo>
                    <a:pt x="1691" y="926"/>
                  </a:lnTo>
                  <a:lnTo>
                    <a:pt x="1688" y="917"/>
                  </a:lnTo>
                  <a:lnTo>
                    <a:pt x="1684" y="908"/>
                  </a:lnTo>
                  <a:lnTo>
                    <a:pt x="1681" y="896"/>
                  </a:lnTo>
                  <a:lnTo>
                    <a:pt x="1680" y="886"/>
                  </a:lnTo>
                  <a:lnTo>
                    <a:pt x="1678" y="875"/>
                  </a:lnTo>
                  <a:lnTo>
                    <a:pt x="1677" y="863"/>
                  </a:lnTo>
                  <a:lnTo>
                    <a:pt x="1677" y="863"/>
                  </a:lnTo>
                  <a:lnTo>
                    <a:pt x="1672" y="860"/>
                  </a:lnTo>
                  <a:lnTo>
                    <a:pt x="1666" y="856"/>
                  </a:lnTo>
                  <a:lnTo>
                    <a:pt x="1655" y="847"/>
                  </a:lnTo>
                  <a:lnTo>
                    <a:pt x="1646" y="838"/>
                  </a:lnTo>
                  <a:lnTo>
                    <a:pt x="1640" y="833"/>
                  </a:lnTo>
                  <a:lnTo>
                    <a:pt x="1634" y="830"/>
                  </a:lnTo>
                  <a:lnTo>
                    <a:pt x="1634" y="830"/>
                  </a:lnTo>
                  <a:lnTo>
                    <a:pt x="1627" y="829"/>
                  </a:lnTo>
                  <a:lnTo>
                    <a:pt x="1621" y="827"/>
                  </a:lnTo>
                  <a:lnTo>
                    <a:pt x="1608" y="827"/>
                  </a:lnTo>
                  <a:lnTo>
                    <a:pt x="1601" y="827"/>
                  </a:lnTo>
                  <a:lnTo>
                    <a:pt x="1596" y="826"/>
                  </a:lnTo>
                  <a:lnTo>
                    <a:pt x="1589" y="823"/>
                  </a:lnTo>
                  <a:lnTo>
                    <a:pt x="1583" y="819"/>
                  </a:lnTo>
                  <a:lnTo>
                    <a:pt x="1583" y="819"/>
                  </a:lnTo>
                  <a:lnTo>
                    <a:pt x="1577" y="815"/>
                  </a:lnTo>
                  <a:lnTo>
                    <a:pt x="1574" y="809"/>
                  </a:lnTo>
                  <a:lnTo>
                    <a:pt x="1569" y="798"/>
                  </a:lnTo>
                  <a:lnTo>
                    <a:pt x="1566" y="791"/>
                  </a:lnTo>
                  <a:lnTo>
                    <a:pt x="1562" y="785"/>
                  </a:lnTo>
                  <a:lnTo>
                    <a:pt x="1556" y="779"/>
                  </a:lnTo>
                  <a:lnTo>
                    <a:pt x="1550" y="775"/>
                  </a:lnTo>
                  <a:lnTo>
                    <a:pt x="1550" y="775"/>
                  </a:lnTo>
                  <a:lnTo>
                    <a:pt x="1545" y="775"/>
                  </a:lnTo>
                  <a:lnTo>
                    <a:pt x="1542" y="773"/>
                  </a:lnTo>
                  <a:lnTo>
                    <a:pt x="1533" y="775"/>
                  </a:lnTo>
                  <a:lnTo>
                    <a:pt x="1519" y="780"/>
                  </a:lnTo>
                  <a:lnTo>
                    <a:pt x="1512" y="783"/>
                  </a:lnTo>
                  <a:lnTo>
                    <a:pt x="1505" y="781"/>
                  </a:lnTo>
                  <a:lnTo>
                    <a:pt x="1501" y="780"/>
                  </a:lnTo>
                  <a:lnTo>
                    <a:pt x="1498" y="779"/>
                  </a:lnTo>
                  <a:lnTo>
                    <a:pt x="1494" y="776"/>
                  </a:lnTo>
                  <a:lnTo>
                    <a:pt x="1491" y="771"/>
                  </a:lnTo>
                  <a:lnTo>
                    <a:pt x="1491" y="771"/>
                  </a:lnTo>
                  <a:lnTo>
                    <a:pt x="1485" y="765"/>
                  </a:lnTo>
                  <a:lnTo>
                    <a:pt x="1481" y="758"/>
                  </a:lnTo>
                  <a:lnTo>
                    <a:pt x="1469" y="740"/>
                  </a:lnTo>
                  <a:lnTo>
                    <a:pt x="1463" y="731"/>
                  </a:lnTo>
                  <a:lnTo>
                    <a:pt x="1456" y="724"/>
                  </a:lnTo>
                  <a:lnTo>
                    <a:pt x="1452" y="720"/>
                  </a:lnTo>
                  <a:lnTo>
                    <a:pt x="1448" y="718"/>
                  </a:lnTo>
                  <a:lnTo>
                    <a:pt x="1444" y="717"/>
                  </a:lnTo>
                  <a:lnTo>
                    <a:pt x="1439" y="717"/>
                  </a:lnTo>
                  <a:lnTo>
                    <a:pt x="1439" y="717"/>
                  </a:lnTo>
                  <a:lnTo>
                    <a:pt x="1432" y="717"/>
                  </a:lnTo>
                  <a:lnTo>
                    <a:pt x="1425" y="719"/>
                  </a:lnTo>
                  <a:lnTo>
                    <a:pt x="1420" y="723"/>
                  </a:lnTo>
                  <a:lnTo>
                    <a:pt x="1414" y="726"/>
                  </a:lnTo>
                  <a:lnTo>
                    <a:pt x="1405" y="737"/>
                  </a:lnTo>
                  <a:lnTo>
                    <a:pt x="1397" y="748"/>
                  </a:lnTo>
                  <a:lnTo>
                    <a:pt x="1387" y="760"/>
                  </a:lnTo>
                  <a:lnTo>
                    <a:pt x="1383" y="764"/>
                  </a:lnTo>
                  <a:lnTo>
                    <a:pt x="1377" y="769"/>
                  </a:lnTo>
                  <a:lnTo>
                    <a:pt x="1371" y="773"/>
                  </a:lnTo>
                  <a:lnTo>
                    <a:pt x="1365" y="777"/>
                  </a:lnTo>
                  <a:lnTo>
                    <a:pt x="1359" y="778"/>
                  </a:lnTo>
                  <a:lnTo>
                    <a:pt x="1350" y="779"/>
                  </a:lnTo>
                  <a:lnTo>
                    <a:pt x="1350" y="779"/>
                  </a:lnTo>
                  <a:lnTo>
                    <a:pt x="1332" y="778"/>
                  </a:lnTo>
                  <a:lnTo>
                    <a:pt x="1314" y="776"/>
                  </a:lnTo>
                  <a:lnTo>
                    <a:pt x="1296" y="772"/>
                  </a:lnTo>
                  <a:lnTo>
                    <a:pt x="1277" y="771"/>
                  </a:lnTo>
                  <a:lnTo>
                    <a:pt x="1277" y="771"/>
                  </a:lnTo>
                  <a:lnTo>
                    <a:pt x="1263" y="771"/>
                  </a:lnTo>
                  <a:lnTo>
                    <a:pt x="1249" y="768"/>
                  </a:lnTo>
                  <a:lnTo>
                    <a:pt x="1239" y="764"/>
                  </a:lnTo>
                  <a:lnTo>
                    <a:pt x="1229" y="760"/>
                  </a:lnTo>
                  <a:lnTo>
                    <a:pt x="1220" y="754"/>
                  </a:lnTo>
                  <a:lnTo>
                    <a:pt x="1212" y="747"/>
                  </a:lnTo>
                  <a:lnTo>
                    <a:pt x="1206" y="739"/>
                  </a:lnTo>
                  <a:lnTo>
                    <a:pt x="1200" y="731"/>
                  </a:lnTo>
                  <a:lnTo>
                    <a:pt x="1187" y="714"/>
                  </a:lnTo>
                  <a:lnTo>
                    <a:pt x="1174" y="695"/>
                  </a:lnTo>
                  <a:lnTo>
                    <a:pt x="1166" y="687"/>
                  </a:lnTo>
                  <a:lnTo>
                    <a:pt x="1158" y="679"/>
                  </a:lnTo>
                  <a:lnTo>
                    <a:pt x="1149" y="672"/>
                  </a:lnTo>
                  <a:lnTo>
                    <a:pt x="1138" y="665"/>
                  </a:lnTo>
                  <a:lnTo>
                    <a:pt x="1138" y="665"/>
                  </a:lnTo>
                  <a:lnTo>
                    <a:pt x="1124" y="661"/>
                  </a:lnTo>
                  <a:lnTo>
                    <a:pt x="1107" y="656"/>
                  </a:lnTo>
                  <a:lnTo>
                    <a:pt x="1067" y="649"/>
                  </a:lnTo>
                  <a:lnTo>
                    <a:pt x="1047" y="646"/>
                  </a:lnTo>
                  <a:lnTo>
                    <a:pt x="1026" y="641"/>
                  </a:lnTo>
                  <a:lnTo>
                    <a:pt x="1008" y="635"/>
                  </a:lnTo>
                  <a:lnTo>
                    <a:pt x="998" y="632"/>
                  </a:lnTo>
                  <a:lnTo>
                    <a:pt x="991" y="628"/>
                  </a:lnTo>
                  <a:lnTo>
                    <a:pt x="991" y="628"/>
                  </a:lnTo>
                  <a:lnTo>
                    <a:pt x="981" y="623"/>
                  </a:lnTo>
                  <a:lnTo>
                    <a:pt x="973" y="617"/>
                  </a:lnTo>
                  <a:lnTo>
                    <a:pt x="958" y="603"/>
                  </a:lnTo>
                  <a:lnTo>
                    <a:pt x="944" y="587"/>
                  </a:lnTo>
                  <a:lnTo>
                    <a:pt x="928" y="570"/>
                  </a:lnTo>
                  <a:lnTo>
                    <a:pt x="928" y="570"/>
                  </a:lnTo>
                  <a:lnTo>
                    <a:pt x="859" y="570"/>
                  </a:lnTo>
                  <a:lnTo>
                    <a:pt x="859" y="570"/>
                  </a:lnTo>
                  <a:lnTo>
                    <a:pt x="859" y="570"/>
                  </a:lnTo>
                  <a:lnTo>
                    <a:pt x="855" y="565"/>
                  </a:lnTo>
                  <a:lnTo>
                    <a:pt x="851" y="560"/>
                  </a:lnTo>
                  <a:lnTo>
                    <a:pt x="845" y="551"/>
                  </a:lnTo>
                  <a:lnTo>
                    <a:pt x="843" y="541"/>
                  </a:lnTo>
                  <a:lnTo>
                    <a:pt x="841" y="531"/>
                  </a:lnTo>
                  <a:lnTo>
                    <a:pt x="838" y="519"/>
                  </a:lnTo>
                  <a:lnTo>
                    <a:pt x="836" y="508"/>
                  </a:lnTo>
                  <a:lnTo>
                    <a:pt x="833" y="496"/>
                  </a:lnTo>
                  <a:lnTo>
                    <a:pt x="829" y="490"/>
                  </a:lnTo>
                  <a:lnTo>
                    <a:pt x="826" y="485"/>
                  </a:lnTo>
                  <a:lnTo>
                    <a:pt x="826" y="485"/>
                  </a:lnTo>
                  <a:lnTo>
                    <a:pt x="820" y="473"/>
                  </a:lnTo>
                  <a:lnTo>
                    <a:pt x="815" y="459"/>
                  </a:lnTo>
                  <a:lnTo>
                    <a:pt x="812" y="448"/>
                  </a:lnTo>
                  <a:lnTo>
                    <a:pt x="811" y="437"/>
                  </a:lnTo>
                  <a:lnTo>
                    <a:pt x="811" y="437"/>
                  </a:lnTo>
                  <a:lnTo>
                    <a:pt x="811" y="409"/>
                  </a:lnTo>
                  <a:lnTo>
                    <a:pt x="811" y="409"/>
                  </a:lnTo>
                  <a:lnTo>
                    <a:pt x="810" y="405"/>
                  </a:lnTo>
                  <a:lnTo>
                    <a:pt x="809" y="402"/>
                  </a:lnTo>
                  <a:lnTo>
                    <a:pt x="799" y="392"/>
                  </a:lnTo>
                  <a:lnTo>
                    <a:pt x="788" y="383"/>
                  </a:lnTo>
                  <a:lnTo>
                    <a:pt x="774" y="373"/>
                  </a:lnTo>
                  <a:lnTo>
                    <a:pt x="759" y="364"/>
                  </a:lnTo>
                  <a:lnTo>
                    <a:pt x="745" y="357"/>
                  </a:lnTo>
                  <a:lnTo>
                    <a:pt x="734" y="351"/>
                  </a:lnTo>
                  <a:lnTo>
                    <a:pt x="727" y="349"/>
                  </a:lnTo>
                  <a:lnTo>
                    <a:pt x="727" y="349"/>
                  </a:lnTo>
                  <a:lnTo>
                    <a:pt x="722" y="350"/>
                  </a:lnTo>
                  <a:lnTo>
                    <a:pt x="719" y="352"/>
                  </a:lnTo>
                  <a:lnTo>
                    <a:pt x="711" y="358"/>
                  </a:lnTo>
                  <a:lnTo>
                    <a:pt x="703" y="365"/>
                  </a:lnTo>
                  <a:lnTo>
                    <a:pt x="698" y="367"/>
                  </a:lnTo>
                  <a:lnTo>
                    <a:pt x="693" y="367"/>
                  </a:lnTo>
                  <a:lnTo>
                    <a:pt x="693" y="367"/>
                  </a:lnTo>
                  <a:lnTo>
                    <a:pt x="687" y="367"/>
                  </a:lnTo>
                  <a:lnTo>
                    <a:pt x="682" y="365"/>
                  </a:lnTo>
                  <a:lnTo>
                    <a:pt x="678" y="361"/>
                  </a:lnTo>
                  <a:lnTo>
                    <a:pt x="675" y="357"/>
                  </a:lnTo>
                  <a:lnTo>
                    <a:pt x="675" y="357"/>
                  </a:lnTo>
                  <a:lnTo>
                    <a:pt x="668" y="358"/>
                  </a:lnTo>
                  <a:lnTo>
                    <a:pt x="661" y="360"/>
                  </a:lnTo>
                  <a:lnTo>
                    <a:pt x="649" y="367"/>
                  </a:lnTo>
                  <a:lnTo>
                    <a:pt x="637" y="372"/>
                  </a:lnTo>
                  <a:lnTo>
                    <a:pt x="630" y="374"/>
                  </a:lnTo>
                  <a:lnTo>
                    <a:pt x="623" y="374"/>
                  </a:lnTo>
                  <a:lnTo>
                    <a:pt x="623" y="374"/>
                  </a:lnTo>
                  <a:lnTo>
                    <a:pt x="618" y="374"/>
                  </a:lnTo>
                  <a:lnTo>
                    <a:pt x="613" y="373"/>
                  </a:lnTo>
                  <a:lnTo>
                    <a:pt x="608" y="372"/>
                  </a:lnTo>
                  <a:lnTo>
                    <a:pt x="604" y="369"/>
                  </a:lnTo>
                  <a:lnTo>
                    <a:pt x="597" y="363"/>
                  </a:lnTo>
                  <a:lnTo>
                    <a:pt x="592" y="355"/>
                  </a:lnTo>
                  <a:lnTo>
                    <a:pt x="588" y="345"/>
                  </a:lnTo>
                  <a:lnTo>
                    <a:pt x="584" y="335"/>
                  </a:lnTo>
                  <a:lnTo>
                    <a:pt x="578" y="312"/>
                  </a:lnTo>
                  <a:lnTo>
                    <a:pt x="574" y="289"/>
                  </a:lnTo>
                  <a:lnTo>
                    <a:pt x="570" y="279"/>
                  </a:lnTo>
                  <a:lnTo>
                    <a:pt x="567" y="269"/>
                  </a:lnTo>
                  <a:lnTo>
                    <a:pt x="562" y="261"/>
                  </a:lnTo>
                  <a:lnTo>
                    <a:pt x="555" y="256"/>
                  </a:lnTo>
                  <a:lnTo>
                    <a:pt x="552" y="253"/>
                  </a:lnTo>
                  <a:lnTo>
                    <a:pt x="548" y="251"/>
                  </a:lnTo>
                  <a:lnTo>
                    <a:pt x="544" y="250"/>
                  </a:lnTo>
                  <a:lnTo>
                    <a:pt x="539" y="250"/>
                  </a:lnTo>
                  <a:lnTo>
                    <a:pt x="539" y="250"/>
                  </a:lnTo>
                  <a:lnTo>
                    <a:pt x="447" y="250"/>
                  </a:lnTo>
                  <a:lnTo>
                    <a:pt x="447" y="250"/>
                  </a:lnTo>
                  <a:lnTo>
                    <a:pt x="436" y="250"/>
                  </a:lnTo>
                  <a:lnTo>
                    <a:pt x="424" y="249"/>
                  </a:lnTo>
                  <a:lnTo>
                    <a:pt x="414" y="246"/>
                  </a:lnTo>
                  <a:lnTo>
                    <a:pt x="405" y="244"/>
                  </a:lnTo>
                  <a:lnTo>
                    <a:pt x="397" y="238"/>
                  </a:lnTo>
                  <a:lnTo>
                    <a:pt x="393" y="235"/>
                  </a:lnTo>
                  <a:lnTo>
                    <a:pt x="391" y="231"/>
                  </a:lnTo>
                  <a:lnTo>
                    <a:pt x="389" y="227"/>
                  </a:lnTo>
                  <a:lnTo>
                    <a:pt x="386" y="222"/>
                  </a:lnTo>
                  <a:lnTo>
                    <a:pt x="386" y="215"/>
                  </a:lnTo>
                  <a:lnTo>
                    <a:pt x="385" y="210"/>
                  </a:lnTo>
                  <a:lnTo>
                    <a:pt x="385" y="210"/>
                  </a:lnTo>
                  <a:lnTo>
                    <a:pt x="378" y="207"/>
                  </a:lnTo>
                  <a:lnTo>
                    <a:pt x="372" y="205"/>
                  </a:lnTo>
                  <a:lnTo>
                    <a:pt x="366" y="201"/>
                  </a:lnTo>
                  <a:lnTo>
                    <a:pt x="361" y="198"/>
                  </a:lnTo>
                  <a:lnTo>
                    <a:pt x="355" y="192"/>
                  </a:lnTo>
                  <a:lnTo>
                    <a:pt x="352" y="185"/>
                  </a:lnTo>
                  <a:lnTo>
                    <a:pt x="349" y="178"/>
                  </a:lnTo>
                  <a:lnTo>
                    <a:pt x="349" y="169"/>
                  </a:lnTo>
                  <a:lnTo>
                    <a:pt x="349" y="169"/>
                  </a:lnTo>
                  <a:lnTo>
                    <a:pt x="349" y="162"/>
                  </a:lnTo>
                  <a:lnTo>
                    <a:pt x="351" y="157"/>
                  </a:lnTo>
                  <a:lnTo>
                    <a:pt x="355" y="145"/>
                  </a:lnTo>
                  <a:lnTo>
                    <a:pt x="361" y="135"/>
                  </a:lnTo>
                  <a:lnTo>
                    <a:pt x="367" y="124"/>
                  </a:lnTo>
                  <a:lnTo>
                    <a:pt x="374" y="114"/>
                  </a:lnTo>
                  <a:lnTo>
                    <a:pt x="379" y="104"/>
                  </a:lnTo>
                  <a:lnTo>
                    <a:pt x="384" y="91"/>
                  </a:lnTo>
                  <a:lnTo>
                    <a:pt x="385" y="84"/>
                  </a:lnTo>
                  <a:lnTo>
                    <a:pt x="385" y="77"/>
                  </a:lnTo>
                  <a:lnTo>
                    <a:pt x="385" y="77"/>
                  </a:lnTo>
                  <a:lnTo>
                    <a:pt x="385" y="22"/>
                  </a:lnTo>
                  <a:lnTo>
                    <a:pt x="385" y="22"/>
                  </a:lnTo>
                  <a:lnTo>
                    <a:pt x="385" y="16"/>
                  </a:lnTo>
                  <a:lnTo>
                    <a:pt x="383" y="12"/>
                  </a:lnTo>
                  <a:lnTo>
                    <a:pt x="380" y="7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369" y="4"/>
                  </a:lnTo>
                  <a:lnTo>
                    <a:pt x="360" y="7"/>
                  </a:lnTo>
                  <a:lnTo>
                    <a:pt x="351" y="12"/>
                  </a:lnTo>
                  <a:lnTo>
                    <a:pt x="342" y="17"/>
                  </a:lnTo>
                  <a:lnTo>
                    <a:pt x="328" y="29"/>
                  </a:lnTo>
                  <a:lnTo>
                    <a:pt x="314" y="40"/>
                  </a:lnTo>
                  <a:lnTo>
                    <a:pt x="300" y="52"/>
                  </a:lnTo>
                  <a:lnTo>
                    <a:pt x="293" y="56"/>
                  </a:lnTo>
                  <a:lnTo>
                    <a:pt x="285" y="61"/>
                  </a:lnTo>
                  <a:lnTo>
                    <a:pt x="277" y="65"/>
                  </a:lnTo>
                  <a:lnTo>
                    <a:pt x="269" y="68"/>
                  </a:lnTo>
                  <a:lnTo>
                    <a:pt x="260" y="69"/>
                  </a:lnTo>
                  <a:lnTo>
                    <a:pt x="249" y="70"/>
                  </a:lnTo>
                  <a:lnTo>
                    <a:pt x="249" y="70"/>
                  </a:lnTo>
                  <a:lnTo>
                    <a:pt x="248" y="69"/>
                  </a:lnTo>
                  <a:lnTo>
                    <a:pt x="247" y="68"/>
                  </a:lnTo>
                  <a:lnTo>
                    <a:pt x="245" y="62"/>
                  </a:lnTo>
                  <a:lnTo>
                    <a:pt x="242" y="56"/>
                  </a:lnTo>
                  <a:lnTo>
                    <a:pt x="242" y="52"/>
                  </a:lnTo>
                  <a:lnTo>
                    <a:pt x="242" y="52"/>
                  </a:lnTo>
                  <a:lnTo>
                    <a:pt x="224" y="52"/>
                  </a:lnTo>
                  <a:lnTo>
                    <a:pt x="224" y="52"/>
                  </a:lnTo>
                  <a:lnTo>
                    <a:pt x="214" y="53"/>
                  </a:lnTo>
                  <a:lnTo>
                    <a:pt x="204" y="54"/>
                  </a:lnTo>
                  <a:lnTo>
                    <a:pt x="196" y="58"/>
                  </a:lnTo>
                  <a:lnTo>
                    <a:pt x="189" y="63"/>
                  </a:lnTo>
                  <a:lnTo>
                    <a:pt x="183" y="69"/>
                  </a:lnTo>
                  <a:lnTo>
                    <a:pt x="177" y="75"/>
                  </a:lnTo>
                  <a:lnTo>
                    <a:pt x="171" y="83"/>
                  </a:lnTo>
                  <a:lnTo>
                    <a:pt x="166" y="91"/>
                  </a:lnTo>
                  <a:lnTo>
                    <a:pt x="158" y="109"/>
                  </a:lnTo>
                  <a:lnTo>
                    <a:pt x="153" y="129"/>
                  </a:lnTo>
                  <a:lnTo>
                    <a:pt x="147" y="150"/>
                  </a:lnTo>
                  <a:lnTo>
                    <a:pt x="143" y="169"/>
                  </a:lnTo>
                  <a:lnTo>
                    <a:pt x="143" y="169"/>
                  </a:lnTo>
                  <a:lnTo>
                    <a:pt x="142" y="173"/>
                  </a:lnTo>
                  <a:lnTo>
                    <a:pt x="141" y="176"/>
                  </a:lnTo>
                  <a:lnTo>
                    <a:pt x="137" y="184"/>
                  </a:lnTo>
                  <a:lnTo>
                    <a:pt x="128" y="192"/>
                  </a:lnTo>
                  <a:lnTo>
                    <a:pt x="119" y="203"/>
                  </a:lnTo>
                  <a:lnTo>
                    <a:pt x="101" y="221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1" y="244"/>
                  </a:lnTo>
                  <a:lnTo>
                    <a:pt x="76" y="252"/>
                  </a:lnTo>
                  <a:lnTo>
                    <a:pt x="67" y="269"/>
                  </a:lnTo>
                  <a:lnTo>
                    <a:pt x="61" y="288"/>
                  </a:lnTo>
                  <a:lnTo>
                    <a:pt x="55" y="306"/>
                  </a:lnTo>
                  <a:lnTo>
                    <a:pt x="46" y="346"/>
                  </a:lnTo>
                  <a:lnTo>
                    <a:pt x="40" y="367"/>
                  </a:lnTo>
                  <a:lnTo>
                    <a:pt x="33" y="389"/>
                  </a:lnTo>
                  <a:lnTo>
                    <a:pt x="33" y="389"/>
                  </a:lnTo>
                  <a:lnTo>
                    <a:pt x="30" y="396"/>
                  </a:lnTo>
                  <a:lnTo>
                    <a:pt x="25" y="403"/>
                  </a:lnTo>
                  <a:lnTo>
                    <a:pt x="13" y="418"/>
                  </a:lnTo>
                  <a:lnTo>
                    <a:pt x="9" y="425"/>
                  </a:lnTo>
                  <a:lnTo>
                    <a:pt x="4" y="433"/>
                  </a:lnTo>
                  <a:lnTo>
                    <a:pt x="1" y="440"/>
                  </a:lnTo>
                  <a:lnTo>
                    <a:pt x="0" y="448"/>
                  </a:lnTo>
                  <a:lnTo>
                    <a:pt x="0" y="448"/>
                  </a:lnTo>
                  <a:lnTo>
                    <a:pt x="1" y="451"/>
                  </a:lnTo>
                  <a:lnTo>
                    <a:pt x="3" y="455"/>
                  </a:lnTo>
                  <a:lnTo>
                    <a:pt x="9" y="460"/>
                  </a:lnTo>
                  <a:lnTo>
                    <a:pt x="15" y="466"/>
                  </a:lnTo>
                  <a:lnTo>
                    <a:pt x="17" y="468"/>
                  </a:lnTo>
                  <a:lnTo>
                    <a:pt x="18" y="471"/>
                  </a:lnTo>
                  <a:lnTo>
                    <a:pt x="18" y="471"/>
                  </a:lnTo>
                  <a:lnTo>
                    <a:pt x="23" y="483"/>
                  </a:lnTo>
                  <a:lnTo>
                    <a:pt x="28" y="495"/>
                  </a:lnTo>
                  <a:lnTo>
                    <a:pt x="34" y="505"/>
                  </a:lnTo>
                  <a:lnTo>
                    <a:pt x="40" y="514"/>
                  </a:lnTo>
                  <a:lnTo>
                    <a:pt x="47" y="523"/>
                  </a:lnTo>
                  <a:lnTo>
                    <a:pt x="55" y="531"/>
                  </a:lnTo>
                  <a:lnTo>
                    <a:pt x="70" y="544"/>
                  </a:lnTo>
                  <a:lnTo>
                    <a:pt x="85" y="558"/>
                  </a:lnTo>
                  <a:lnTo>
                    <a:pt x="99" y="574"/>
                  </a:lnTo>
                  <a:lnTo>
                    <a:pt x="105" y="582"/>
                  </a:lnTo>
                  <a:lnTo>
                    <a:pt x="111" y="592"/>
                  </a:lnTo>
                  <a:lnTo>
                    <a:pt x="116" y="602"/>
                  </a:lnTo>
                  <a:lnTo>
                    <a:pt x="120" y="613"/>
                  </a:lnTo>
                  <a:lnTo>
                    <a:pt x="120" y="613"/>
                  </a:lnTo>
                  <a:lnTo>
                    <a:pt x="125" y="620"/>
                  </a:lnTo>
                  <a:lnTo>
                    <a:pt x="131" y="627"/>
                  </a:lnTo>
                  <a:lnTo>
                    <a:pt x="141" y="640"/>
                  </a:lnTo>
                  <a:lnTo>
                    <a:pt x="146" y="648"/>
                  </a:lnTo>
                  <a:lnTo>
                    <a:pt x="150" y="655"/>
                  </a:lnTo>
                  <a:lnTo>
                    <a:pt x="153" y="663"/>
                  </a:lnTo>
                  <a:lnTo>
                    <a:pt x="154" y="672"/>
                  </a:lnTo>
                  <a:lnTo>
                    <a:pt x="154" y="672"/>
                  </a:lnTo>
                  <a:lnTo>
                    <a:pt x="154" y="680"/>
                  </a:lnTo>
                  <a:lnTo>
                    <a:pt x="153" y="688"/>
                  </a:lnTo>
                  <a:lnTo>
                    <a:pt x="148" y="702"/>
                  </a:lnTo>
                  <a:lnTo>
                    <a:pt x="145" y="716"/>
                  </a:lnTo>
                  <a:lnTo>
                    <a:pt x="143" y="723"/>
                  </a:lnTo>
                  <a:lnTo>
                    <a:pt x="143" y="731"/>
                  </a:lnTo>
                  <a:lnTo>
                    <a:pt x="143" y="731"/>
                  </a:lnTo>
                  <a:lnTo>
                    <a:pt x="143" y="746"/>
                  </a:lnTo>
                  <a:lnTo>
                    <a:pt x="145" y="760"/>
                  </a:lnTo>
                  <a:lnTo>
                    <a:pt x="148" y="788"/>
                  </a:lnTo>
                  <a:lnTo>
                    <a:pt x="153" y="816"/>
                  </a:lnTo>
                  <a:lnTo>
                    <a:pt x="154" y="830"/>
                  </a:lnTo>
                  <a:lnTo>
                    <a:pt x="154" y="845"/>
                  </a:lnTo>
                  <a:lnTo>
                    <a:pt x="154" y="845"/>
                  </a:lnTo>
                  <a:lnTo>
                    <a:pt x="154" y="911"/>
                  </a:lnTo>
                  <a:lnTo>
                    <a:pt x="154" y="911"/>
                  </a:lnTo>
                  <a:lnTo>
                    <a:pt x="153" y="918"/>
                  </a:lnTo>
                  <a:lnTo>
                    <a:pt x="149" y="926"/>
                  </a:lnTo>
                  <a:lnTo>
                    <a:pt x="147" y="937"/>
                  </a:lnTo>
                  <a:lnTo>
                    <a:pt x="146" y="943"/>
                  </a:lnTo>
                  <a:lnTo>
                    <a:pt x="147" y="948"/>
                  </a:lnTo>
                  <a:lnTo>
                    <a:pt x="147" y="948"/>
                  </a:lnTo>
                  <a:lnTo>
                    <a:pt x="149" y="954"/>
                  </a:lnTo>
                  <a:lnTo>
                    <a:pt x="153" y="960"/>
                  </a:lnTo>
                  <a:lnTo>
                    <a:pt x="157" y="964"/>
                  </a:lnTo>
                  <a:lnTo>
                    <a:pt x="162" y="968"/>
                  </a:lnTo>
                  <a:lnTo>
                    <a:pt x="173" y="975"/>
                  </a:lnTo>
                  <a:lnTo>
                    <a:pt x="185" y="979"/>
                  </a:lnTo>
                  <a:lnTo>
                    <a:pt x="198" y="984"/>
                  </a:lnTo>
                  <a:lnTo>
                    <a:pt x="209" y="990"/>
                  </a:lnTo>
                  <a:lnTo>
                    <a:pt x="214" y="994"/>
                  </a:lnTo>
                  <a:lnTo>
                    <a:pt x="217" y="999"/>
                  </a:lnTo>
                  <a:lnTo>
                    <a:pt x="222" y="1004"/>
                  </a:lnTo>
                  <a:lnTo>
                    <a:pt x="224" y="1010"/>
                  </a:lnTo>
                  <a:lnTo>
                    <a:pt x="224" y="1010"/>
                  </a:lnTo>
                  <a:lnTo>
                    <a:pt x="227" y="1024"/>
                  </a:lnTo>
                  <a:lnTo>
                    <a:pt x="232" y="1041"/>
                  </a:lnTo>
                  <a:lnTo>
                    <a:pt x="239" y="1076"/>
                  </a:lnTo>
                  <a:lnTo>
                    <a:pt x="246" y="1117"/>
                  </a:lnTo>
                  <a:lnTo>
                    <a:pt x="246" y="1117"/>
                  </a:lnTo>
                  <a:lnTo>
                    <a:pt x="249" y="1117"/>
                  </a:lnTo>
                  <a:lnTo>
                    <a:pt x="249" y="1117"/>
                  </a:lnTo>
                  <a:lnTo>
                    <a:pt x="249" y="1117"/>
                  </a:lnTo>
                  <a:lnTo>
                    <a:pt x="255" y="1122"/>
                  </a:lnTo>
                  <a:lnTo>
                    <a:pt x="262" y="1127"/>
                  </a:lnTo>
                  <a:lnTo>
                    <a:pt x="271" y="1130"/>
                  </a:lnTo>
                  <a:lnTo>
                    <a:pt x="276" y="1131"/>
                  </a:lnTo>
                  <a:lnTo>
                    <a:pt x="283" y="1132"/>
                  </a:lnTo>
                  <a:lnTo>
                    <a:pt x="283" y="1132"/>
                  </a:lnTo>
                  <a:lnTo>
                    <a:pt x="295" y="1131"/>
                  </a:lnTo>
                  <a:lnTo>
                    <a:pt x="305" y="1128"/>
                  </a:lnTo>
                  <a:lnTo>
                    <a:pt x="313" y="1124"/>
                  </a:lnTo>
                  <a:lnTo>
                    <a:pt x="319" y="1119"/>
                  </a:lnTo>
                  <a:lnTo>
                    <a:pt x="330" y="1107"/>
                  </a:lnTo>
                  <a:lnTo>
                    <a:pt x="336" y="1100"/>
                  </a:lnTo>
                  <a:lnTo>
                    <a:pt x="341" y="1094"/>
                  </a:lnTo>
                  <a:lnTo>
                    <a:pt x="341" y="1094"/>
                  </a:lnTo>
                  <a:lnTo>
                    <a:pt x="348" y="1092"/>
                  </a:lnTo>
                  <a:lnTo>
                    <a:pt x="355" y="1090"/>
                  </a:lnTo>
                  <a:lnTo>
                    <a:pt x="370" y="1088"/>
                  </a:lnTo>
                  <a:lnTo>
                    <a:pt x="386" y="1086"/>
                  </a:lnTo>
                  <a:lnTo>
                    <a:pt x="402" y="1088"/>
                  </a:lnTo>
                  <a:lnTo>
                    <a:pt x="418" y="1088"/>
                  </a:lnTo>
                  <a:lnTo>
                    <a:pt x="432" y="1088"/>
                  </a:lnTo>
                  <a:lnTo>
                    <a:pt x="439" y="1086"/>
                  </a:lnTo>
                  <a:lnTo>
                    <a:pt x="445" y="1085"/>
                  </a:lnTo>
                  <a:lnTo>
                    <a:pt x="451" y="1083"/>
                  </a:lnTo>
                  <a:lnTo>
                    <a:pt x="455" y="1081"/>
                  </a:lnTo>
                  <a:lnTo>
                    <a:pt x="455" y="1081"/>
                  </a:lnTo>
                  <a:lnTo>
                    <a:pt x="459" y="1078"/>
                  </a:lnTo>
                  <a:lnTo>
                    <a:pt x="462" y="1074"/>
                  </a:lnTo>
                  <a:lnTo>
                    <a:pt x="468" y="1064"/>
                  </a:lnTo>
                  <a:lnTo>
                    <a:pt x="473" y="1055"/>
                  </a:lnTo>
                  <a:lnTo>
                    <a:pt x="475" y="1052"/>
                  </a:lnTo>
                  <a:lnTo>
                    <a:pt x="477" y="1051"/>
                  </a:lnTo>
                  <a:lnTo>
                    <a:pt x="477" y="1051"/>
                  </a:lnTo>
                  <a:lnTo>
                    <a:pt x="483" y="1047"/>
                  </a:lnTo>
                  <a:lnTo>
                    <a:pt x="489" y="1046"/>
                  </a:lnTo>
                  <a:lnTo>
                    <a:pt x="493" y="1045"/>
                  </a:lnTo>
                  <a:lnTo>
                    <a:pt x="499" y="1045"/>
                  </a:lnTo>
                  <a:lnTo>
                    <a:pt x="505" y="1045"/>
                  </a:lnTo>
                  <a:lnTo>
                    <a:pt x="510" y="1045"/>
                  </a:lnTo>
                  <a:lnTo>
                    <a:pt x="516" y="1043"/>
                  </a:lnTo>
                  <a:lnTo>
                    <a:pt x="521" y="1039"/>
                  </a:lnTo>
                  <a:lnTo>
                    <a:pt x="521" y="1039"/>
                  </a:lnTo>
                  <a:lnTo>
                    <a:pt x="525" y="1036"/>
                  </a:lnTo>
                  <a:lnTo>
                    <a:pt x="529" y="1031"/>
                  </a:lnTo>
                  <a:lnTo>
                    <a:pt x="532" y="1018"/>
                  </a:lnTo>
                  <a:lnTo>
                    <a:pt x="536" y="1013"/>
                  </a:lnTo>
                  <a:lnTo>
                    <a:pt x="538" y="1008"/>
                  </a:lnTo>
                  <a:lnTo>
                    <a:pt x="543" y="1005"/>
                  </a:lnTo>
                  <a:lnTo>
                    <a:pt x="546" y="1004"/>
                  </a:lnTo>
                  <a:lnTo>
                    <a:pt x="550" y="1004"/>
                  </a:lnTo>
                  <a:lnTo>
                    <a:pt x="550" y="1004"/>
                  </a:lnTo>
                  <a:lnTo>
                    <a:pt x="557" y="1005"/>
                  </a:lnTo>
                  <a:lnTo>
                    <a:pt x="567" y="1009"/>
                  </a:lnTo>
                  <a:lnTo>
                    <a:pt x="590" y="1022"/>
                  </a:lnTo>
                  <a:lnTo>
                    <a:pt x="613" y="1037"/>
                  </a:lnTo>
                  <a:lnTo>
                    <a:pt x="627" y="1047"/>
                  </a:lnTo>
                  <a:lnTo>
                    <a:pt x="627" y="1047"/>
                  </a:lnTo>
                  <a:lnTo>
                    <a:pt x="635" y="1051"/>
                  </a:lnTo>
                  <a:lnTo>
                    <a:pt x="643" y="1053"/>
                  </a:lnTo>
                  <a:lnTo>
                    <a:pt x="659" y="1055"/>
                  </a:lnTo>
                  <a:lnTo>
                    <a:pt x="666" y="1056"/>
                  </a:lnTo>
                  <a:lnTo>
                    <a:pt x="674" y="1058"/>
                  </a:lnTo>
                  <a:lnTo>
                    <a:pt x="682" y="1061"/>
                  </a:lnTo>
                  <a:lnTo>
                    <a:pt x="690" y="1066"/>
                  </a:lnTo>
                  <a:lnTo>
                    <a:pt x="690" y="1066"/>
                  </a:lnTo>
                  <a:lnTo>
                    <a:pt x="703" y="1077"/>
                  </a:lnTo>
                  <a:lnTo>
                    <a:pt x="713" y="1089"/>
                  </a:lnTo>
                  <a:lnTo>
                    <a:pt x="722" y="1101"/>
                  </a:lnTo>
                  <a:lnTo>
                    <a:pt x="730" y="1114"/>
                  </a:lnTo>
                  <a:lnTo>
                    <a:pt x="736" y="1129"/>
                  </a:lnTo>
                  <a:lnTo>
                    <a:pt x="742" y="1145"/>
                  </a:lnTo>
                  <a:lnTo>
                    <a:pt x="745" y="1163"/>
                  </a:lnTo>
                  <a:lnTo>
                    <a:pt x="749" y="1183"/>
                  </a:lnTo>
                  <a:lnTo>
                    <a:pt x="749" y="1183"/>
                  </a:lnTo>
                  <a:lnTo>
                    <a:pt x="766" y="1209"/>
                  </a:lnTo>
                  <a:lnTo>
                    <a:pt x="786" y="1238"/>
                  </a:lnTo>
                  <a:lnTo>
                    <a:pt x="786" y="1238"/>
                  </a:lnTo>
                  <a:lnTo>
                    <a:pt x="789" y="1245"/>
                  </a:lnTo>
                  <a:lnTo>
                    <a:pt x="795" y="1252"/>
                  </a:lnTo>
                  <a:lnTo>
                    <a:pt x="802" y="1258"/>
                  </a:lnTo>
                  <a:lnTo>
                    <a:pt x="810" y="1264"/>
                  </a:lnTo>
                  <a:lnTo>
                    <a:pt x="819" y="1268"/>
                  </a:lnTo>
                  <a:lnTo>
                    <a:pt x="829" y="1273"/>
                  </a:lnTo>
                  <a:lnTo>
                    <a:pt x="850" y="1281"/>
                  </a:lnTo>
                  <a:lnTo>
                    <a:pt x="873" y="1288"/>
                  </a:lnTo>
                  <a:lnTo>
                    <a:pt x="895" y="1295"/>
                  </a:lnTo>
                  <a:lnTo>
                    <a:pt x="914" y="1302"/>
                  </a:lnTo>
                  <a:lnTo>
                    <a:pt x="932" y="1307"/>
                  </a:lnTo>
                  <a:lnTo>
                    <a:pt x="932" y="1307"/>
                  </a:lnTo>
                  <a:lnTo>
                    <a:pt x="932" y="1307"/>
                  </a:lnTo>
                  <a:lnTo>
                    <a:pt x="932" y="1307"/>
                  </a:lnTo>
                  <a:close/>
                </a:path>
              </a:pathLst>
            </a:custGeom>
            <a:solidFill>
              <a:srgbClr val="F19A27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06" name="Полилиния 205"/>
            <p:cNvSpPr/>
            <p:nvPr/>
          </p:nvSpPr>
          <p:spPr>
            <a:xfrm>
              <a:off x="1574302" y="5700647"/>
              <a:ext cx="109570" cy="122361"/>
            </a:xfrm>
            <a:custGeom>
              <a:avLst/>
              <a:gdLst>
                <a:gd name="connsiteX0" fmla="*/ 38132 w 109570"/>
                <a:gd name="connsiteY0" fmla="*/ 121444 h 122361"/>
                <a:gd name="connsiteX1" fmla="*/ 38132 w 109570"/>
                <a:gd name="connsiteY1" fmla="*/ 121444 h 122361"/>
                <a:gd name="connsiteX2" fmla="*/ 80995 w 109570"/>
                <a:gd name="connsiteY2" fmla="*/ 116681 h 122361"/>
                <a:gd name="connsiteX3" fmla="*/ 88138 w 109570"/>
                <a:gd name="connsiteY3" fmla="*/ 111919 h 122361"/>
                <a:gd name="connsiteX4" fmla="*/ 92901 w 109570"/>
                <a:gd name="connsiteY4" fmla="*/ 97631 h 122361"/>
                <a:gd name="connsiteX5" fmla="*/ 100045 w 109570"/>
                <a:gd name="connsiteY5" fmla="*/ 83344 h 122361"/>
                <a:gd name="connsiteX6" fmla="*/ 102426 w 109570"/>
                <a:gd name="connsiteY6" fmla="*/ 40481 h 122361"/>
                <a:gd name="connsiteX7" fmla="*/ 107188 w 109570"/>
                <a:gd name="connsiteY7" fmla="*/ 26194 h 122361"/>
                <a:gd name="connsiteX8" fmla="*/ 109570 w 109570"/>
                <a:gd name="connsiteY8" fmla="*/ 19050 h 122361"/>
                <a:gd name="connsiteX9" fmla="*/ 107188 w 109570"/>
                <a:gd name="connsiteY9" fmla="*/ 11906 h 122361"/>
                <a:gd name="connsiteX10" fmla="*/ 83376 w 109570"/>
                <a:gd name="connsiteY10" fmla="*/ 0 h 122361"/>
                <a:gd name="connsiteX11" fmla="*/ 57182 w 109570"/>
                <a:gd name="connsiteY11" fmla="*/ 4762 h 122361"/>
                <a:gd name="connsiteX12" fmla="*/ 50038 w 109570"/>
                <a:gd name="connsiteY12" fmla="*/ 9525 h 122361"/>
                <a:gd name="connsiteX13" fmla="*/ 47657 w 109570"/>
                <a:gd name="connsiteY13" fmla="*/ 30956 h 122361"/>
                <a:gd name="connsiteX14" fmla="*/ 52420 w 109570"/>
                <a:gd name="connsiteY14" fmla="*/ 38100 h 122361"/>
                <a:gd name="connsiteX15" fmla="*/ 54801 w 109570"/>
                <a:gd name="connsiteY15" fmla="*/ 45244 h 122361"/>
                <a:gd name="connsiteX16" fmla="*/ 50038 w 109570"/>
                <a:gd name="connsiteY16" fmla="*/ 73819 h 122361"/>
                <a:gd name="connsiteX17" fmla="*/ 47657 w 109570"/>
                <a:gd name="connsiteY17" fmla="*/ 83344 h 122361"/>
                <a:gd name="connsiteX18" fmla="*/ 42895 w 109570"/>
                <a:gd name="connsiteY18" fmla="*/ 90487 h 122361"/>
                <a:gd name="connsiteX19" fmla="*/ 30988 w 109570"/>
                <a:gd name="connsiteY19" fmla="*/ 92869 h 122361"/>
                <a:gd name="connsiteX20" fmla="*/ 11938 w 109570"/>
                <a:gd name="connsiteY20" fmla="*/ 76200 h 122361"/>
                <a:gd name="connsiteX21" fmla="*/ 2413 w 109570"/>
                <a:gd name="connsiteY21" fmla="*/ 78581 h 122361"/>
                <a:gd name="connsiteX22" fmla="*/ 14320 w 109570"/>
                <a:gd name="connsiteY22" fmla="*/ 107156 h 122361"/>
                <a:gd name="connsiteX23" fmla="*/ 33370 w 109570"/>
                <a:gd name="connsiteY23" fmla="*/ 111919 h 122361"/>
                <a:gd name="connsiteX24" fmla="*/ 38132 w 109570"/>
                <a:gd name="connsiteY24" fmla="*/ 119062 h 122361"/>
                <a:gd name="connsiteX25" fmla="*/ 38132 w 109570"/>
                <a:gd name="connsiteY25" fmla="*/ 121444 h 12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9570" h="122361">
                  <a:moveTo>
                    <a:pt x="38132" y="121444"/>
                  </a:moveTo>
                  <a:lnTo>
                    <a:pt x="38132" y="121444"/>
                  </a:lnTo>
                  <a:cubicBezTo>
                    <a:pt x="42588" y="121147"/>
                    <a:pt x="69634" y="122361"/>
                    <a:pt x="80995" y="116681"/>
                  </a:cubicBezTo>
                  <a:cubicBezTo>
                    <a:pt x="83555" y="115401"/>
                    <a:pt x="85757" y="113506"/>
                    <a:pt x="88138" y="111919"/>
                  </a:cubicBezTo>
                  <a:cubicBezTo>
                    <a:pt x="89726" y="107156"/>
                    <a:pt x="90116" y="101808"/>
                    <a:pt x="92901" y="97631"/>
                  </a:cubicBezTo>
                  <a:cubicBezTo>
                    <a:pt x="99055" y="88399"/>
                    <a:pt x="96758" y="93202"/>
                    <a:pt x="100045" y="83344"/>
                  </a:cubicBezTo>
                  <a:cubicBezTo>
                    <a:pt x="100839" y="69056"/>
                    <a:pt x="100651" y="54680"/>
                    <a:pt x="102426" y="40481"/>
                  </a:cubicBezTo>
                  <a:cubicBezTo>
                    <a:pt x="103049" y="35500"/>
                    <a:pt x="105601" y="30956"/>
                    <a:pt x="107188" y="26194"/>
                  </a:cubicBezTo>
                  <a:lnTo>
                    <a:pt x="109570" y="19050"/>
                  </a:lnTo>
                  <a:cubicBezTo>
                    <a:pt x="108776" y="16669"/>
                    <a:pt x="108963" y="13681"/>
                    <a:pt x="107188" y="11906"/>
                  </a:cubicBezTo>
                  <a:cubicBezTo>
                    <a:pt x="97737" y="2455"/>
                    <a:pt x="94132" y="2689"/>
                    <a:pt x="83376" y="0"/>
                  </a:cubicBezTo>
                  <a:cubicBezTo>
                    <a:pt x="76813" y="820"/>
                    <a:pt x="64522" y="1092"/>
                    <a:pt x="57182" y="4762"/>
                  </a:cubicBezTo>
                  <a:cubicBezTo>
                    <a:pt x="54622" y="6042"/>
                    <a:pt x="52419" y="7937"/>
                    <a:pt x="50038" y="9525"/>
                  </a:cubicBezTo>
                  <a:cubicBezTo>
                    <a:pt x="46070" y="21430"/>
                    <a:pt x="42895" y="21432"/>
                    <a:pt x="47657" y="30956"/>
                  </a:cubicBezTo>
                  <a:cubicBezTo>
                    <a:pt x="48937" y="33516"/>
                    <a:pt x="50832" y="35719"/>
                    <a:pt x="52420" y="38100"/>
                  </a:cubicBezTo>
                  <a:cubicBezTo>
                    <a:pt x="53214" y="40481"/>
                    <a:pt x="54801" y="42734"/>
                    <a:pt x="54801" y="45244"/>
                  </a:cubicBezTo>
                  <a:cubicBezTo>
                    <a:pt x="54801" y="66539"/>
                    <a:pt x="53765" y="60775"/>
                    <a:pt x="50038" y="73819"/>
                  </a:cubicBezTo>
                  <a:cubicBezTo>
                    <a:pt x="49139" y="76966"/>
                    <a:pt x="48946" y="80336"/>
                    <a:pt x="47657" y="83344"/>
                  </a:cubicBezTo>
                  <a:cubicBezTo>
                    <a:pt x="46530" y="85974"/>
                    <a:pt x="45380" y="89067"/>
                    <a:pt x="42895" y="90487"/>
                  </a:cubicBezTo>
                  <a:cubicBezTo>
                    <a:pt x="39381" y="92495"/>
                    <a:pt x="34957" y="92075"/>
                    <a:pt x="30988" y="92869"/>
                  </a:cubicBezTo>
                  <a:cubicBezTo>
                    <a:pt x="14320" y="81756"/>
                    <a:pt x="19876" y="88106"/>
                    <a:pt x="11938" y="76200"/>
                  </a:cubicBezTo>
                  <a:cubicBezTo>
                    <a:pt x="8763" y="76994"/>
                    <a:pt x="3702" y="75573"/>
                    <a:pt x="2413" y="78581"/>
                  </a:cubicBezTo>
                  <a:cubicBezTo>
                    <a:pt x="0" y="84213"/>
                    <a:pt x="8917" y="105805"/>
                    <a:pt x="14320" y="107156"/>
                  </a:cubicBezTo>
                  <a:lnTo>
                    <a:pt x="33370" y="111919"/>
                  </a:lnTo>
                  <a:cubicBezTo>
                    <a:pt x="34957" y="114300"/>
                    <a:pt x="36109" y="117039"/>
                    <a:pt x="38132" y="119062"/>
                  </a:cubicBezTo>
                  <a:lnTo>
                    <a:pt x="38132" y="121444"/>
                  </a:lnTo>
                  <a:close/>
                </a:path>
              </a:pathLst>
            </a:custGeom>
            <a:solidFill>
              <a:srgbClr val="F19A27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09" name="Полилиния 208"/>
            <p:cNvSpPr/>
            <p:nvPr/>
          </p:nvSpPr>
          <p:spPr>
            <a:xfrm>
              <a:off x="969139" y="4832775"/>
              <a:ext cx="176570" cy="201589"/>
            </a:xfrm>
            <a:custGeom>
              <a:avLst/>
              <a:gdLst>
                <a:gd name="connsiteX0" fmla="*/ 176570 w 176570"/>
                <a:gd name="connsiteY0" fmla="*/ 108253 h 201589"/>
                <a:gd name="connsiteX1" fmla="*/ 176570 w 176570"/>
                <a:gd name="connsiteY1" fmla="*/ 108253 h 201589"/>
                <a:gd name="connsiteX2" fmla="*/ 109895 w 176570"/>
                <a:gd name="connsiteY2" fmla="*/ 51103 h 201589"/>
                <a:gd name="connsiteX3" fmla="*/ 33695 w 176570"/>
                <a:gd name="connsiteY3" fmla="*/ 13003 h 201589"/>
                <a:gd name="connsiteX4" fmla="*/ 5120 w 176570"/>
                <a:gd name="connsiteY4" fmla="*/ 22528 h 201589"/>
                <a:gd name="connsiteX5" fmla="*/ 14645 w 176570"/>
                <a:gd name="connsiteY5" fmla="*/ 70153 h 201589"/>
                <a:gd name="connsiteX6" fmla="*/ 33695 w 176570"/>
                <a:gd name="connsiteY6" fmla="*/ 136828 h 201589"/>
                <a:gd name="connsiteX7" fmla="*/ 24170 w 176570"/>
                <a:gd name="connsiteY7" fmla="*/ 165403 h 201589"/>
                <a:gd name="connsiteX8" fmla="*/ 119420 w 176570"/>
                <a:gd name="connsiteY8" fmla="*/ 174928 h 201589"/>
                <a:gd name="connsiteX9" fmla="*/ 138470 w 176570"/>
                <a:gd name="connsiteY9" fmla="*/ 146353 h 201589"/>
                <a:gd name="connsiteX10" fmla="*/ 176570 w 176570"/>
                <a:gd name="connsiteY10" fmla="*/ 108253 h 20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570" h="201589">
                  <a:moveTo>
                    <a:pt x="176570" y="108253"/>
                  </a:moveTo>
                  <a:lnTo>
                    <a:pt x="176570" y="108253"/>
                  </a:lnTo>
                  <a:cubicBezTo>
                    <a:pt x="154345" y="89203"/>
                    <a:pt x="135668" y="64981"/>
                    <a:pt x="109895" y="51103"/>
                  </a:cubicBezTo>
                  <a:cubicBezTo>
                    <a:pt x="14989" y="0"/>
                    <a:pt x="79144" y="81177"/>
                    <a:pt x="33695" y="13003"/>
                  </a:cubicBezTo>
                  <a:cubicBezTo>
                    <a:pt x="24170" y="16178"/>
                    <a:pt x="8295" y="13003"/>
                    <a:pt x="5120" y="22528"/>
                  </a:cubicBezTo>
                  <a:cubicBezTo>
                    <a:pt x="0" y="37887"/>
                    <a:pt x="11133" y="54349"/>
                    <a:pt x="14645" y="70153"/>
                  </a:cubicBezTo>
                  <a:cubicBezTo>
                    <a:pt x="22618" y="106033"/>
                    <a:pt x="23088" y="105007"/>
                    <a:pt x="33695" y="136828"/>
                  </a:cubicBezTo>
                  <a:cubicBezTo>
                    <a:pt x="30520" y="146353"/>
                    <a:pt x="20441" y="156081"/>
                    <a:pt x="24170" y="165403"/>
                  </a:cubicBezTo>
                  <a:cubicBezTo>
                    <a:pt x="38645" y="201589"/>
                    <a:pt x="105700" y="176888"/>
                    <a:pt x="119420" y="174928"/>
                  </a:cubicBezTo>
                  <a:cubicBezTo>
                    <a:pt x="125770" y="165403"/>
                    <a:pt x="129531" y="153504"/>
                    <a:pt x="138470" y="146353"/>
                  </a:cubicBezTo>
                  <a:cubicBezTo>
                    <a:pt x="176081" y="116264"/>
                    <a:pt x="170220" y="114603"/>
                    <a:pt x="176570" y="108253"/>
                  </a:cubicBez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headEnd/>
              <a:tailEnd/>
            </a:ln>
            <a:effectLst/>
          </p:spPr>
          <p:txBody>
            <a:bodyPr lIns="0" tIns="36000" rIns="0" bIns="0" anchor="ctr" anchorCtr="1"/>
            <a:lstStyle/>
            <a:p>
              <a:pPr indent="-307852">
                <a:lnSpc>
                  <a:spcPct val="90000"/>
                </a:lnSpc>
                <a:spcAft>
                  <a:spcPts val="1033"/>
                </a:spcAft>
                <a:defRPr/>
              </a:pPr>
              <a:endParaRPr lang="ru-RU" sz="2300" b="1" kern="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214" name="Прямоугольник 213"/>
          <p:cNvSpPr/>
          <p:nvPr/>
        </p:nvSpPr>
        <p:spPr>
          <a:xfrm>
            <a:off x="0" y="746620"/>
            <a:ext cx="12192000" cy="2189527"/>
          </a:xfrm>
          <a:prstGeom prst="rect">
            <a:avLst/>
          </a:prstGeom>
          <a:solidFill>
            <a:schemeClr val="tx1">
              <a:lumMod val="50000"/>
              <a:lumOff val="50000"/>
              <a:alpha val="1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" name="TextBox 193"/>
          <p:cNvSpPr txBox="1">
            <a:spLocks noChangeArrowheads="1"/>
          </p:cNvSpPr>
          <p:nvPr/>
        </p:nvSpPr>
        <p:spPr bwMode="auto">
          <a:xfrm>
            <a:off x="469344" y="167592"/>
            <a:ext cx="4201746" cy="4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911" tIns="52457" rIns="104911" bIns="52457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МЫ НЕ СТОИМ НА МЕСТЕ</a:t>
            </a:r>
          </a:p>
        </p:txBody>
      </p:sp>
      <p:pic>
        <p:nvPicPr>
          <p:cNvPr id="195" name="Рисунок 39" descr="подчеркивание размытое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682409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1" name="Группа 200"/>
          <p:cNvGrpSpPr/>
          <p:nvPr/>
        </p:nvGrpSpPr>
        <p:grpSpPr>
          <a:xfrm>
            <a:off x="2491530" y="691626"/>
            <a:ext cx="7113862" cy="2260387"/>
            <a:chOff x="5268286" y="825850"/>
            <a:chExt cx="7113862" cy="2260387"/>
          </a:xfrm>
        </p:grpSpPr>
        <p:sp>
          <p:nvSpPr>
            <p:cNvPr id="211" name="TextBox 15"/>
            <p:cNvSpPr txBox="1">
              <a:spLocks noChangeArrowheads="1"/>
            </p:cNvSpPr>
            <p:nvPr/>
          </p:nvSpPr>
          <p:spPr bwMode="auto">
            <a:xfrm>
              <a:off x="5268286" y="825850"/>
              <a:ext cx="2785145" cy="226038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104924" tIns="52463" rIns="104924" bIns="52463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4000" b="1" dirty="0" smtClean="0">
                  <a:solidFill>
                    <a:srgbClr val="F19A27"/>
                  </a:solidFill>
                  <a:latin typeface="+mj-lt"/>
                  <a:cs typeface="Tahoma" panose="020B0604030504040204" pitchFamily="34" charset="0"/>
                </a:rPr>
                <a:t>14</a:t>
              </a:r>
              <a:endParaRPr lang="ru-RU" altLang="ru-RU" sz="14000" b="1" dirty="0">
                <a:solidFill>
                  <a:srgbClr val="F19A27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247" name="TextBox 17"/>
            <p:cNvSpPr txBox="1">
              <a:spLocks noChangeArrowheads="1"/>
            </p:cNvSpPr>
            <p:nvPr/>
          </p:nvSpPr>
          <p:spPr bwMode="auto">
            <a:xfrm>
              <a:off x="7712817" y="1894638"/>
              <a:ext cx="4669331" cy="83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tt-RU" altLang="ru-RU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П</a:t>
              </a:r>
              <a:r>
                <a:rPr lang="ru-RU" altLang="ru-RU" sz="16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ереход</a:t>
              </a:r>
              <a:r>
                <a:rPr lang="ru-RU" altLang="ru-RU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 </a:t>
              </a:r>
              <a:r>
                <a:rPr lang="ru-RU" altLang="ru-RU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на информационную систему </a:t>
              </a:r>
              <a:r>
                <a:rPr lang="ru-RU" altLang="ru-RU" sz="16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БАРС.Ветеринария</a:t>
              </a:r>
              <a:r>
                <a:rPr lang="ru-RU" altLang="ru-RU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 </a:t>
              </a:r>
              <a:endParaRPr lang="ru-RU" alt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  <a:p>
              <a:pPr eaLnBrk="1" hangingPunct="1"/>
              <a:r>
                <a:rPr lang="ru-RU" altLang="ru-RU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до  2016 года</a:t>
              </a:r>
              <a:endPara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197" name="Прямоугольник 196"/>
            <p:cNvSpPr/>
            <p:nvPr/>
          </p:nvSpPr>
          <p:spPr>
            <a:xfrm>
              <a:off x="7671416" y="1147087"/>
              <a:ext cx="3776996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ru-RU" altLang="ru-RU" sz="5000" b="1" dirty="0" smtClean="0">
                  <a:solidFill>
                    <a:srgbClr val="F19A27"/>
                  </a:solidFill>
                  <a:cs typeface="Tahoma" panose="020B0604030504040204" pitchFamily="34" charset="0"/>
                </a:rPr>
                <a:t>РЕГИОНОВ</a:t>
              </a:r>
              <a:endParaRPr lang="ru-RU" altLang="ru-RU" sz="5000" b="1" dirty="0">
                <a:solidFill>
                  <a:srgbClr val="F19A27"/>
                </a:solidFill>
                <a:cs typeface="Arial" pitchFamily="34" charset="0"/>
              </a:endParaRPr>
            </a:p>
          </p:txBody>
        </p:sp>
      </p:grpSp>
      <p:pic>
        <p:nvPicPr>
          <p:cNvPr id="215" name="Рисунок 39" descr="подчеркивание размытое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>
            <a:off x="0" y="2849443"/>
            <a:ext cx="12192000" cy="23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" name="Прямоугольник с двумя скругленными противолежащими углами 215"/>
          <p:cNvSpPr/>
          <p:nvPr/>
        </p:nvSpPr>
        <p:spPr>
          <a:xfrm>
            <a:off x="8072524" y="3217872"/>
            <a:ext cx="771787" cy="771787"/>
          </a:xfrm>
          <a:prstGeom prst="round2DiagRect">
            <a:avLst/>
          </a:prstGeom>
          <a:solidFill>
            <a:srgbClr val="FFF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4" name="Группа 183"/>
          <p:cNvGrpSpPr/>
          <p:nvPr/>
        </p:nvGrpSpPr>
        <p:grpSpPr>
          <a:xfrm>
            <a:off x="190828" y="3172843"/>
            <a:ext cx="11295814" cy="3338426"/>
            <a:chOff x="190828" y="3172843"/>
            <a:chExt cx="11295814" cy="3338426"/>
          </a:xfrm>
        </p:grpSpPr>
        <p:sp>
          <p:nvSpPr>
            <p:cNvPr id="10257" name="Прямоугольник 170"/>
            <p:cNvSpPr>
              <a:spLocks noChangeArrowheads="1"/>
            </p:cNvSpPr>
            <p:nvPr/>
          </p:nvSpPr>
          <p:spPr bwMode="auto">
            <a:xfrm>
              <a:off x="2027215" y="5207374"/>
              <a:ext cx="1899278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Волгоградская </a:t>
              </a:r>
            </a:p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область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10259" name="Прямоугольник 173"/>
            <p:cNvSpPr>
              <a:spLocks noChangeArrowheads="1"/>
            </p:cNvSpPr>
            <p:nvPr/>
          </p:nvSpPr>
          <p:spPr bwMode="auto">
            <a:xfrm>
              <a:off x="2078141" y="3951687"/>
              <a:ext cx="1411680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Тульская область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10260" name="Прямоугольник 175"/>
            <p:cNvSpPr>
              <a:spLocks noChangeArrowheads="1"/>
            </p:cNvSpPr>
            <p:nvPr/>
          </p:nvSpPr>
          <p:spPr bwMode="auto">
            <a:xfrm>
              <a:off x="2816789" y="4974141"/>
              <a:ext cx="2443131" cy="27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Самарская область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10261" name="Прямоугольник 173"/>
            <p:cNvSpPr>
              <a:spLocks noChangeArrowheads="1"/>
            </p:cNvSpPr>
            <p:nvPr/>
          </p:nvSpPr>
          <p:spPr bwMode="auto">
            <a:xfrm>
              <a:off x="2115972" y="3172843"/>
              <a:ext cx="1554456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Псковская </a:t>
              </a:r>
              <a:b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</a:b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область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199" name="Прямоугольник 173"/>
            <p:cNvSpPr>
              <a:spLocks noChangeArrowheads="1"/>
            </p:cNvSpPr>
            <p:nvPr/>
          </p:nvSpPr>
          <p:spPr bwMode="auto">
            <a:xfrm>
              <a:off x="1875333" y="5664342"/>
              <a:ext cx="1216404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Чеченская Республика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02" name="Прямоугольник 173"/>
            <p:cNvSpPr>
              <a:spLocks noChangeArrowheads="1"/>
            </p:cNvSpPr>
            <p:nvPr/>
          </p:nvSpPr>
          <p:spPr bwMode="auto">
            <a:xfrm>
              <a:off x="1371454" y="6239402"/>
              <a:ext cx="1944296" cy="27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Республика Дагестан</a:t>
              </a:r>
            </a:p>
          </p:txBody>
        </p:sp>
        <p:sp>
          <p:nvSpPr>
            <p:cNvPr id="203" name="Прямоугольник 173"/>
            <p:cNvSpPr>
              <a:spLocks noChangeArrowheads="1"/>
            </p:cNvSpPr>
            <p:nvPr/>
          </p:nvSpPr>
          <p:spPr bwMode="auto">
            <a:xfrm>
              <a:off x="1543138" y="5244336"/>
              <a:ext cx="494952" cy="27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КБР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04" name="Прямоугольник 171"/>
            <p:cNvSpPr>
              <a:spLocks noChangeArrowheads="1"/>
            </p:cNvSpPr>
            <p:nvPr/>
          </p:nvSpPr>
          <p:spPr bwMode="auto">
            <a:xfrm>
              <a:off x="5021470" y="3790564"/>
              <a:ext cx="1758932" cy="523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Ханты-Мансийский автономный округ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05" name="Прямоугольник 171"/>
            <p:cNvSpPr>
              <a:spLocks noChangeArrowheads="1"/>
            </p:cNvSpPr>
            <p:nvPr/>
          </p:nvSpPr>
          <p:spPr bwMode="auto">
            <a:xfrm>
              <a:off x="8135935" y="5543863"/>
              <a:ext cx="1161164" cy="523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Республика Бурятия</a:t>
              </a:r>
            </a:p>
          </p:txBody>
        </p:sp>
        <p:sp>
          <p:nvSpPr>
            <p:cNvPr id="207" name="Прямоугольник 173"/>
            <p:cNvSpPr>
              <a:spLocks noChangeArrowheads="1"/>
            </p:cNvSpPr>
            <p:nvPr/>
          </p:nvSpPr>
          <p:spPr bwMode="auto">
            <a:xfrm>
              <a:off x="422574" y="5834441"/>
              <a:ext cx="1216404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r"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Республика Ингушетия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08" name="Прямоугольник 173"/>
            <p:cNvSpPr>
              <a:spLocks noChangeArrowheads="1"/>
            </p:cNvSpPr>
            <p:nvPr/>
          </p:nvSpPr>
          <p:spPr bwMode="auto">
            <a:xfrm>
              <a:off x="190828" y="5136181"/>
              <a:ext cx="1164431" cy="630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r"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Республика Северная Осетия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10" name="Прямоугольник 173"/>
            <p:cNvSpPr>
              <a:spLocks noChangeArrowheads="1"/>
            </p:cNvSpPr>
            <p:nvPr/>
          </p:nvSpPr>
          <p:spPr bwMode="auto">
            <a:xfrm>
              <a:off x="3223319" y="4579725"/>
              <a:ext cx="1554456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Республика</a:t>
              </a:r>
            </a:p>
            <a:p>
              <a:pPr eaLnBrk="1" hangingPunct="1">
                <a:lnSpc>
                  <a:spcPts val="1400"/>
                </a:lnSpc>
              </a:pPr>
              <a:r>
                <a:rPr lang="ru-RU" alt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Tahoma" pitchFamily="34" charset="0"/>
                </a:rPr>
                <a:t>Татарстан</a:t>
              </a: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13" name="Прямоугольник 173"/>
            <p:cNvSpPr>
              <a:spLocks noChangeArrowheads="1"/>
            </p:cNvSpPr>
            <p:nvPr/>
          </p:nvSpPr>
          <p:spPr bwMode="auto">
            <a:xfrm>
              <a:off x="2938093" y="3774382"/>
              <a:ext cx="1273180" cy="27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r" eaLnBrk="1" hangingPunct="1">
                <a:lnSpc>
                  <a:spcPts val="1400"/>
                </a:lnSpc>
              </a:pPr>
              <a:endPara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17" name="TextBox 216"/>
            <p:cNvSpPr txBox="1">
              <a:spLocks noChangeArrowheads="1"/>
            </p:cNvSpPr>
            <p:nvPr/>
          </p:nvSpPr>
          <p:spPr bwMode="auto">
            <a:xfrm>
              <a:off x="8860649" y="3266735"/>
              <a:ext cx="2625993" cy="352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4911" tIns="52457" rIns="104911" bIns="52457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БАРС.Сельское</a:t>
              </a:r>
              <a:r>
                <a:rPr lang="ru-RU" alt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 хозяйство</a:t>
              </a:r>
            </a:p>
          </p:txBody>
        </p:sp>
        <p:sp>
          <p:nvSpPr>
            <p:cNvPr id="218" name="TextBox 217"/>
            <p:cNvSpPr txBox="1">
              <a:spLocks noChangeArrowheads="1"/>
            </p:cNvSpPr>
            <p:nvPr/>
          </p:nvSpPr>
          <p:spPr bwMode="auto">
            <a:xfrm>
              <a:off x="8860649" y="3512822"/>
              <a:ext cx="1960748" cy="413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4911" tIns="52457" rIns="104911" bIns="52457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cs typeface="Tahoma" pitchFamily="34" charset="0"/>
                </a:rPr>
                <a:t>Ветеринария</a:t>
              </a:r>
            </a:p>
          </p:txBody>
        </p:sp>
        <p:pic>
          <p:nvPicPr>
            <p:cNvPr id="219" name="Рисунок 218" descr="2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bright="-51000" contrast="-28000"/>
            </a:blip>
            <a:stretch>
              <a:fillRect/>
            </a:stretch>
          </p:blipFill>
          <p:spPr>
            <a:xfrm>
              <a:off x="8186738" y="3375113"/>
              <a:ext cx="539528" cy="486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245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Tanya\WORK WORK\Презентация\2015.01.20_BarsPartners 2015 СХ Батыров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42894" y="398457"/>
            <a:ext cx="3249106" cy="5920922"/>
          </a:xfrm>
          <a:prstGeom prst="rect">
            <a:avLst/>
          </a:prstGeom>
          <a:noFill/>
        </p:spPr>
      </p:pic>
      <p:pic>
        <p:nvPicPr>
          <p:cNvPr id="1026" name="Picture 2" descr="E:\Tanya\WORK WORK\!ПОЛИГРАФИЯ\Календарь 2015\08-Август-СХ.jpg"/>
          <p:cNvPicPr>
            <a:picLocks noChangeAspect="1" noChangeArrowheads="1"/>
          </p:cNvPicPr>
          <p:nvPr/>
        </p:nvPicPr>
        <p:blipFill>
          <a:blip r:embed="rId3" cstate="print"/>
          <a:srcRect b="81524"/>
          <a:stretch>
            <a:fillRect/>
          </a:stretch>
        </p:blipFill>
        <p:spPr bwMode="auto">
          <a:xfrm>
            <a:off x="0" y="0"/>
            <a:ext cx="12192000" cy="1266738"/>
          </a:xfrm>
          <a:prstGeom prst="rect">
            <a:avLst/>
          </a:prstGeom>
          <a:noFill/>
        </p:spPr>
      </p:pic>
      <p:pic>
        <p:nvPicPr>
          <p:cNvPr id="26" name="Picture 2" descr="E:\Tanya\WORK WORK\!ПОЛИГРАФИЯ\Календарь 2015\08-Август-СХ.jpg"/>
          <p:cNvPicPr>
            <a:picLocks noChangeAspect="1" noChangeArrowheads="1"/>
          </p:cNvPicPr>
          <p:nvPr/>
        </p:nvPicPr>
        <p:blipFill>
          <a:blip r:embed="rId3" cstate="print"/>
          <a:srcRect t="79532" b="-4"/>
          <a:stretch>
            <a:fillRect/>
          </a:stretch>
        </p:blipFill>
        <p:spPr bwMode="auto">
          <a:xfrm>
            <a:off x="0" y="5461233"/>
            <a:ext cx="12192000" cy="1403569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-1588" y="889000"/>
            <a:ext cx="12192001" cy="730250"/>
          </a:xfrm>
          <a:prstGeom prst="rect">
            <a:avLst/>
          </a:prstGeom>
          <a:solidFill>
            <a:srgbClr val="7F7F7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" name="Рисунок 39" descr="подчеркивание размытое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9271" r="14063"/>
          <a:stretch>
            <a:fillRect/>
          </a:stretch>
        </p:blipFill>
        <p:spPr bwMode="auto">
          <a:xfrm rot="16200000">
            <a:off x="1021722" y="3279183"/>
            <a:ext cx="4071967" cy="26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5067300"/>
            <a:ext cx="12192000" cy="728663"/>
          </a:xfrm>
          <a:prstGeom prst="rect">
            <a:avLst/>
          </a:prstGeom>
          <a:solidFill>
            <a:srgbClr val="7F7F7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289275" y="2495779"/>
            <a:ext cx="7932100" cy="1200353"/>
          </a:xfrm>
          <a:prstGeom prst="rect">
            <a:avLst/>
          </a:prstGeom>
          <a:noFill/>
          <a:ln>
            <a:noFill/>
          </a:ln>
        </p:spPr>
        <p:txBody>
          <a:bodyPr wrap="square" lIns="121944" tIns="60972" rIns="121944" bIns="60972">
            <a:spAutoFit/>
          </a:bodyPr>
          <a:lstStyle>
            <a:defPPr>
              <a:defRPr lang="ru-RU"/>
            </a:defPPr>
            <a:lvl1pPr>
              <a:lnSpc>
                <a:spcPts val="3734"/>
              </a:lnSpc>
              <a:defRPr sz="2400" b="1">
                <a:solidFill>
                  <a:srgbClr val="6A5BAB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3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itchFamily="34" charset="0"/>
              </a:rPr>
              <a:t>СПАСИБО</a:t>
            </a:r>
          </a:p>
          <a:p>
            <a:pPr>
              <a:lnSpc>
                <a:spcPts val="4200"/>
              </a:lnSpc>
            </a:pPr>
            <a:r>
              <a:rPr lang="ru-RU" sz="3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itchFamily="34" charset="0"/>
              </a:rPr>
              <a:t>ЗА ВНИМАНИЕ</a:t>
            </a:r>
            <a:endParaRPr lang="ru-RU" sz="3400" dirty="0">
              <a:solidFill>
                <a:schemeClr val="tx1">
                  <a:lumMod val="75000"/>
                  <a:lumOff val="25000"/>
                </a:schemeClr>
              </a:solidFill>
              <a:ea typeface="Tahoma" pitchFamily="34" charset="0"/>
            </a:endParaRPr>
          </a:p>
        </p:txBody>
      </p:sp>
      <p:grpSp>
        <p:nvGrpSpPr>
          <p:cNvPr id="2" name="Группа 16"/>
          <p:cNvGrpSpPr/>
          <p:nvPr/>
        </p:nvGrpSpPr>
        <p:grpSpPr>
          <a:xfrm>
            <a:off x="212809" y="2390924"/>
            <a:ext cx="2484620" cy="2046982"/>
            <a:chOff x="372607" y="1784922"/>
            <a:chExt cx="2484620" cy="2046982"/>
          </a:xfrm>
        </p:grpSpPr>
        <p:pic>
          <p:nvPicPr>
            <p:cNvPr id="18" name="Picture 3" descr="\\192.168.170.75\Documents\Департамент продаж и маркетинга\Отдел дизайна\ФИРМЕННЫЙ СТИЛЬ БАРС Груп\Брендбук 2012\Логотип\Логотип БАРС Груп_базовый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71122" y="1784922"/>
              <a:ext cx="1238033" cy="1512518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372607" y="3346240"/>
              <a:ext cx="2484620" cy="485664"/>
            </a:xfrm>
            <a:prstGeom prst="rect">
              <a:avLst/>
            </a:prstGeom>
            <a:noFill/>
          </p:spPr>
          <p:txBody>
            <a:bodyPr wrap="square" lIns="91458" tIns="45729" rIns="91458" bIns="45729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Облачные технологии</a:t>
              </a:r>
            </a:p>
            <a:p>
              <a:pPr algn="ctr">
                <a:lnSpc>
                  <a:spcPts val="1600"/>
                </a:lnSpc>
              </a:pP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управления</a:t>
              </a:r>
              <a:endPara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289274" y="4007947"/>
            <a:ext cx="5109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ИЛЬНУР БАТЫРОВ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0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бычный бар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7278</TotalTime>
  <Words>331</Words>
  <Application>Microsoft Office PowerPoint</Application>
  <PresentationFormat>Произвольный</PresentationFormat>
  <Paragraphs>158</Paragraphs>
  <Slides>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Albert Ishmuratov</dc:creator>
  <cp:lastModifiedBy>Ильнур Батыров</cp:lastModifiedBy>
  <cp:revision>411</cp:revision>
  <dcterms:created xsi:type="dcterms:W3CDTF">2013-11-14T07:59:07Z</dcterms:created>
  <dcterms:modified xsi:type="dcterms:W3CDTF">2015-07-23T07:08:17Z</dcterms:modified>
</cp:coreProperties>
</file>